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80" r:id="rId2"/>
    <p:sldId id="278" r:id="rId3"/>
    <p:sldId id="302" r:id="rId4"/>
    <p:sldId id="317" r:id="rId5"/>
    <p:sldId id="299" r:id="rId6"/>
    <p:sldId id="300" r:id="rId7"/>
    <p:sldId id="308" r:id="rId8"/>
    <p:sldId id="286" r:id="rId9"/>
    <p:sldId id="285" r:id="rId10"/>
    <p:sldId id="306" r:id="rId11"/>
    <p:sldId id="284" r:id="rId12"/>
    <p:sldId id="282" r:id="rId13"/>
    <p:sldId id="310" r:id="rId14"/>
    <p:sldId id="312" r:id="rId15"/>
    <p:sldId id="314" r:id="rId16"/>
    <p:sldId id="287" r:id="rId17"/>
    <p:sldId id="293" r:id="rId18"/>
    <p:sldId id="291" r:id="rId19"/>
    <p:sldId id="294" r:id="rId20"/>
    <p:sldId id="290" r:id="rId21"/>
    <p:sldId id="31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roadway" panose="04040905080B02020502" pitchFamily="82" charset="0"/>
        <a:ea typeface="+mn-ea"/>
        <a:cs typeface="+mn-cs"/>
      </a:defRPr>
    </a:lvl1pPr>
    <a:lvl2pPr marL="457200" algn="l" rtl="0" fontAlgn="base">
      <a:spcBef>
        <a:spcPct val="0"/>
      </a:spcBef>
      <a:spcAft>
        <a:spcPct val="0"/>
      </a:spcAft>
      <a:defRPr kern="1200">
        <a:solidFill>
          <a:schemeClr val="tx1"/>
        </a:solidFill>
        <a:latin typeface="Broadway" panose="04040905080B02020502" pitchFamily="82" charset="0"/>
        <a:ea typeface="+mn-ea"/>
        <a:cs typeface="+mn-cs"/>
      </a:defRPr>
    </a:lvl2pPr>
    <a:lvl3pPr marL="914400" algn="l" rtl="0" fontAlgn="base">
      <a:spcBef>
        <a:spcPct val="0"/>
      </a:spcBef>
      <a:spcAft>
        <a:spcPct val="0"/>
      </a:spcAft>
      <a:defRPr kern="1200">
        <a:solidFill>
          <a:schemeClr val="tx1"/>
        </a:solidFill>
        <a:latin typeface="Broadway" panose="04040905080B02020502" pitchFamily="82" charset="0"/>
        <a:ea typeface="+mn-ea"/>
        <a:cs typeface="+mn-cs"/>
      </a:defRPr>
    </a:lvl3pPr>
    <a:lvl4pPr marL="1371600" algn="l" rtl="0" fontAlgn="base">
      <a:spcBef>
        <a:spcPct val="0"/>
      </a:spcBef>
      <a:spcAft>
        <a:spcPct val="0"/>
      </a:spcAft>
      <a:defRPr kern="1200">
        <a:solidFill>
          <a:schemeClr val="tx1"/>
        </a:solidFill>
        <a:latin typeface="Broadway" panose="04040905080B02020502" pitchFamily="82" charset="0"/>
        <a:ea typeface="+mn-ea"/>
        <a:cs typeface="+mn-cs"/>
      </a:defRPr>
    </a:lvl4pPr>
    <a:lvl5pPr marL="1828800" algn="l" rtl="0" fontAlgn="base">
      <a:spcBef>
        <a:spcPct val="0"/>
      </a:spcBef>
      <a:spcAft>
        <a:spcPct val="0"/>
      </a:spcAft>
      <a:defRPr kern="1200">
        <a:solidFill>
          <a:schemeClr val="tx1"/>
        </a:solidFill>
        <a:latin typeface="Broadway" panose="04040905080B02020502" pitchFamily="82" charset="0"/>
        <a:ea typeface="+mn-ea"/>
        <a:cs typeface="+mn-cs"/>
      </a:defRPr>
    </a:lvl5pPr>
    <a:lvl6pPr marL="2286000" algn="l" defTabSz="914400" rtl="0" eaLnBrk="1" latinLnBrk="0" hangingPunct="1">
      <a:defRPr kern="1200">
        <a:solidFill>
          <a:schemeClr val="tx1"/>
        </a:solidFill>
        <a:latin typeface="Broadway" panose="04040905080B02020502" pitchFamily="82" charset="0"/>
        <a:ea typeface="+mn-ea"/>
        <a:cs typeface="+mn-cs"/>
      </a:defRPr>
    </a:lvl6pPr>
    <a:lvl7pPr marL="2743200" algn="l" defTabSz="914400" rtl="0" eaLnBrk="1" latinLnBrk="0" hangingPunct="1">
      <a:defRPr kern="1200">
        <a:solidFill>
          <a:schemeClr val="tx1"/>
        </a:solidFill>
        <a:latin typeface="Broadway" panose="04040905080B02020502" pitchFamily="82" charset="0"/>
        <a:ea typeface="+mn-ea"/>
        <a:cs typeface="+mn-cs"/>
      </a:defRPr>
    </a:lvl7pPr>
    <a:lvl8pPr marL="3200400" algn="l" defTabSz="914400" rtl="0" eaLnBrk="1" latinLnBrk="0" hangingPunct="1">
      <a:defRPr kern="1200">
        <a:solidFill>
          <a:schemeClr val="tx1"/>
        </a:solidFill>
        <a:latin typeface="Broadway" panose="04040905080B02020502" pitchFamily="82" charset="0"/>
        <a:ea typeface="+mn-ea"/>
        <a:cs typeface="+mn-cs"/>
      </a:defRPr>
    </a:lvl8pPr>
    <a:lvl9pPr marL="3657600" algn="l" defTabSz="914400" rtl="0" eaLnBrk="1" latinLnBrk="0" hangingPunct="1">
      <a:defRPr kern="1200">
        <a:solidFill>
          <a:schemeClr val="tx1"/>
        </a:solidFill>
        <a:latin typeface="Broadway" panose="04040905080B02020502"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E3D5"/>
    <a:srgbClr val="F4E0DA"/>
    <a:srgbClr val="0066CC"/>
    <a:srgbClr val="996633"/>
    <a:srgbClr val="FF3300"/>
    <a:srgbClr val="DA6C56"/>
    <a:srgbClr val="DF6F51"/>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38" autoAdjust="0"/>
  </p:normalViewPr>
  <p:slideViewPr>
    <p:cSldViewPr snapToGrid="0">
      <p:cViewPr varScale="1">
        <p:scale>
          <a:sx n="62" d="100"/>
          <a:sy n="62" d="100"/>
        </p:scale>
        <p:origin x="165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99C67E2-4148-467B-9202-4963DF3C67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5729ABB-6907-44DD-A34D-1EC09F2C29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C5B9743C-1F34-4849-B3B6-D1CF29EAA251}"/>
              </a:ext>
            </a:extLst>
          </p:cNvPr>
          <p:cNvSpPr>
            <a:spLocks noGrp="1"/>
          </p:cNvSpPr>
          <p:nvPr>
            <p:ph type="dt" sz="half" idx="10"/>
          </p:nvPr>
        </p:nvSpPr>
        <p:spPr/>
        <p:txBody>
          <a:bodyPr/>
          <a:lstStyle>
            <a:lvl1pPr>
              <a:defRPr/>
            </a:lvl1pPr>
          </a:lstStyle>
          <a:p>
            <a:pPr>
              <a:defRPr/>
            </a:pPr>
            <a:fld id="{28804FAF-B54A-4DF1-8026-FC7A4AFB05BC}" type="datetimeFigureOut">
              <a:rPr lang="en-US"/>
              <a:pPr>
                <a:defRPr/>
              </a:pPr>
              <a:t>6/11/2021</a:t>
            </a:fld>
            <a:endParaRPr lang="en-US"/>
          </a:p>
        </p:txBody>
      </p:sp>
      <p:sp>
        <p:nvSpPr>
          <p:cNvPr id="7" name="Footer Placeholder 4">
            <a:extLst>
              <a:ext uri="{FF2B5EF4-FFF2-40B4-BE49-F238E27FC236}">
                <a16:creationId xmlns:a16="http://schemas.microsoft.com/office/drawing/2014/main" id="{7FEF07A8-EED0-4339-9FCC-D94CC986BCC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E46C30A-BD7D-470A-A626-9EBF316B7097}"/>
              </a:ext>
            </a:extLst>
          </p:cNvPr>
          <p:cNvSpPr>
            <a:spLocks noGrp="1"/>
          </p:cNvSpPr>
          <p:nvPr>
            <p:ph type="sldNum" sz="quarter" idx="12"/>
          </p:nvPr>
        </p:nvSpPr>
        <p:spPr/>
        <p:txBody>
          <a:bodyPr/>
          <a:lstStyle>
            <a:lvl1pPr>
              <a:defRPr/>
            </a:lvl1pPr>
          </a:lstStyle>
          <a:p>
            <a:fld id="{F36DE0C8-7139-4FE0-BF30-1A801384F46B}" type="slidenum">
              <a:rPr lang="en-US" altLang="ru-RU"/>
              <a:pPr/>
              <a:t>‹#›</a:t>
            </a:fld>
            <a:endParaRPr lang="en-US" altLang="ru-RU"/>
          </a:p>
        </p:txBody>
      </p:sp>
    </p:spTree>
    <p:extLst>
      <p:ext uri="{BB962C8B-B14F-4D97-AF65-F5344CB8AC3E}">
        <p14:creationId xmlns:p14="http://schemas.microsoft.com/office/powerpoint/2010/main" val="15354416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Title Placeholder 1">
            <a:extLst>
              <a:ext uri="{FF2B5EF4-FFF2-40B4-BE49-F238E27FC236}">
                <a16:creationId xmlns:a16="http://schemas.microsoft.com/office/drawing/2014/main" id="{F7914CE0-248D-47E0-B7AC-33F2EC99F863}"/>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2053" name="Text Placeholder 2">
            <a:extLst>
              <a:ext uri="{FF2B5EF4-FFF2-40B4-BE49-F238E27FC236}">
                <a16:creationId xmlns:a16="http://schemas.microsoft.com/office/drawing/2014/main" id="{42398F6A-D6B2-4F61-8C84-DB689CBD237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9" name="Date Placeholder 3">
            <a:extLst>
              <a:ext uri="{FF2B5EF4-FFF2-40B4-BE49-F238E27FC236}">
                <a16:creationId xmlns:a16="http://schemas.microsoft.com/office/drawing/2014/main" id="{72E1697D-E69C-4804-B781-E472DDFDB1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6FC87228-0D44-406B-8E6B-DB88F21CBD59}" type="datetimeFigureOut">
              <a:rPr lang="en-US"/>
              <a:pPr>
                <a:defRPr/>
              </a:pPr>
              <a:t>6/11/2021</a:t>
            </a:fld>
            <a:endParaRPr lang="en-US"/>
          </a:p>
        </p:txBody>
      </p:sp>
      <p:sp>
        <p:nvSpPr>
          <p:cNvPr id="10" name="Footer Placeholder 4">
            <a:extLst>
              <a:ext uri="{FF2B5EF4-FFF2-40B4-BE49-F238E27FC236}">
                <a16:creationId xmlns:a16="http://schemas.microsoft.com/office/drawing/2014/main" id="{F01A1230-BFAE-4504-97EC-1C56D1AB70D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1" name="Slide Number Placeholder 5">
            <a:extLst>
              <a:ext uri="{FF2B5EF4-FFF2-40B4-BE49-F238E27FC236}">
                <a16:creationId xmlns:a16="http://schemas.microsoft.com/office/drawing/2014/main" id="{EF1B52A7-DD39-4D40-8CA4-E213D99ECCD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1746D8C-A425-4B99-8EF2-E07660AF278D}" type="slidenum">
              <a:rPr lang="en-US" altLang="ru-RU"/>
              <a:pPr/>
              <a:t>‹#›</a:t>
            </a:fld>
            <a:endParaRPr lang="en-US" altLang="ru-RU"/>
          </a:p>
        </p:txBody>
      </p:sp>
    </p:spTree>
    <p:extLst>
      <p:ext uri="{BB962C8B-B14F-4D97-AF65-F5344CB8AC3E}">
        <p14:creationId xmlns:p14="http://schemas.microsoft.com/office/powerpoint/2010/main" val="229258070"/>
      </p:ext>
    </p:extLst>
  </p:cSld>
  <p:clrMap bg1="lt1" tx1="dk1" bg2="lt2" tx2="dk2" accent1="accent1" accent2="accent2" accent3="accent3" accent4="accent4" accent5="accent5" accent6="accent6" hlink="hlink" folHlink="folHlink"/>
  <p:sldLayoutIdLst>
    <p:sldLayoutId id="2147483770"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E29FE3-7F1B-48B8-B61A-E50B54A84F87}"/>
              </a:ext>
            </a:extLst>
          </p:cNvPr>
          <p:cNvSpPr>
            <a:spLocks noGrp="1"/>
          </p:cNvSpPr>
          <p:nvPr>
            <p:ph type="title" idx="4294967295"/>
          </p:nvPr>
        </p:nvSpPr>
        <p:spPr>
          <a:xfrm>
            <a:off x="830263" y="0"/>
            <a:ext cx="7893050" cy="1425575"/>
          </a:xfrm>
          <a:gradFill rotWithShape="1">
            <a:gsLst>
              <a:gs pos="0">
                <a:srgbClr val="ED613E"/>
              </a:gs>
              <a:gs pos="50000">
                <a:srgbClr val="ED613E">
                  <a:gamma/>
                  <a:shade val="46275"/>
                  <a:invGamma/>
                </a:srgbClr>
              </a:gs>
              <a:gs pos="100000">
                <a:srgbClr val="ED613E"/>
              </a:gs>
            </a:gsLst>
            <a:lin ang="5400000" scaled="1"/>
          </a:gradFill>
          <a:scene3d>
            <a:camera prst="legacyObliqueBottomLeft"/>
            <a:lightRig rig="legacyFlat3" dir="t"/>
          </a:scene3d>
          <a:sp3d extrusionH="430200" prstMaterial="legacyMatte">
            <a:bevelT w="13500" h="13500" prst="angle"/>
            <a:bevelB w="13500" h="13500" prst="angle"/>
            <a:extrusionClr>
              <a:srgbClr val="ED613E"/>
            </a:extrusionClr>
            <a:contourClr>
              <a:srgbClr val="ED613E"/>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ctr"/>
            <a:br>
              <a:rPr lang="uk-UA" altLang="ru-RU" sz="2800">
                <a:solidFill>
                  <a:schemeClr val="tx2"/>
                </a:solidFill>
                <a:latin typeface="Showcard Gothic" panose="04020904020102020604" pitchFamily="82" charset="0"/>
              </a:rPr>
            </a:br>
            <a:r>
              <a:rPr lang="uk-UA" altLang="ru-RU" sz="2000" b="1">
                <a:solidFill>
                  <a:schemeClr val="bg2"/>
                </a:solidFill>
                <a:latin typeface="Broadway" panose="04040905080B02020502" pitchFamily="82" charset="0"/>
              </a:rPr>
              <a:t>КОМУНАЛЬНА УСТАНОВА “ЗАРІЧНЕНСЬКИЙ ЦЕНТР ПРОФЕСІЙНОГО РОЗВИТКУ ПЕДАГОГІЧНИХ ПРАЦІВНИКІВ”</a:t>
            </a:r>
            <a:br>
              <a:rPr lang="uk-UA" altLang="ru-RU" sz="1800" b="1">
                <a:solidFill>
                  <a:schemeClr val="bg2"/>
                </a:solidFill>
                <a:latin typeface="Broadway" panose="04040905080B02020502" pitchFamily="82" charset="0"/>
              </a:rPr>
            </a:br>
            <a:endParaRPr lang="ru-RU" altLang="ru-RU" sz="1800" b="1">
              <a:solidFill>
                <a:schemeClr val="bg2"/>
              </a:solidFill>
              <a:latin typeface="Broadway" panose="04040905080B02020502" pitchFamily="82" charset="0"/>
            </a:endParaRPr>
          </a:p>
        </p:txBody>
      </p:sp>
      <p:sp>
        <p:nvSpPr>
          <p:cNvPr id="31749" name="Rectangle 5">
            <a:extLst>
              <a:ext uri="{FF2B5EF4-FFF2-40B4-BE49-F238E27FC236}">
                <a16:creationId xmlns:a16="http://schemas.microsoft.com/office/drawing/2014/main" id="{E9C5BE82-E361-4716-BDD2-982D45CB301E}"/>
              </a:ext>
            </a:extLst>
          </p:cNvPr>
          <p:cNvSpPr>
            <a:spLocks noGrp="1"/>
          </p:cNvSpPr>
          <p:nvPr>
            <p:ph idx="4294967295"/>
          </p:nvPr>
        </p:nvSpPr>
        <p:spPr>
          <a:xfrm>
            <a:off x="1668463" y="1825625"/>
            <a:ext cx="6846887" cy="4351338"/>
          </a:xfrm>
        </p:spPr>
        <p:txBody>
          <a:bodyPr/>
          <a:lstStyle/>
          <a:p>
            <a:endParaRPr lang="ru-RU" altLang="ru-RU"/>
          </a:p>
        </p:txBody>
      </p:sp>
      <p:sp>
        <p:nvSpPr>
          <p:cNvPr id="31747" name="Rectangle 3">
            <a:extLst>
              <a:ext uri="{FF2B5EF4-FFF2-40B4-BE49-F238E27FC236}">
                <a16:creationId xmlns:a16="http://schemas.microsoft.com/office/drawing/2014/main" id="{12E6DA91-A0D8-478B-9674-5CF36CF857D7}"/>
              </a:ext>
            </a:extLst>
          </p:cNvPr>
          <p:cNvSpPr>
            <a:spLocks noGrp="1"/>
          </p:cNvSpPr>
          <p:nvPr>
            <p:ph type="body" idx="4294967295"/>
          </p:nvPr>
        </p:nvSpPr>
        <p:spPr>
          <a:xfrm>
            <a:off x="920750" y="1468438"/>
            <a:ext cx="7829550" cy="4605337"/>
          </a:xfrm>
          <a:gradFill rotWithShape="1">
            <a:gsLst>
              <a:gs pos="0">
                <a:schemeClr val="hlink">
                  <a:gamma/>
                  <a:shade val="46275"/>
                  <a:invGamma/>
                </a:schemeClr>
              </a:gs>
              <a:gs pos="50000">
                <a:schemeClr val="hlink"/>
              </a:gs>
              <a:gs pos="100000">
                <a:schemeClr val="hlink">
                  <a:gamma/>
                  <a:shade val="46275"/>
                  <a:invGamma/>
                </a:schemeClr>
              </a:gs>
            </a:gsLst>
            <a:lin ang="5400000" scaled="1"/>
          </a:gradFill>
          <a:scene3d>
            <a:camera prst="legacyObliqueTop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sy="50000" kx="-2453608" rotWithShape="0">
                    <a:srgbClr val="808080">
                      <a:alpha val="50000"/>
                    </a:srgbClr>
                  </a:outerShdw>
                </a:effectLst>
              </a14:hiddenEffects>
            </a:ext>
          </a:extLst>
        </p:spPr>
        <p:txBody>
          <a:bodyPr>
            <a:flatTx/>
          </a:bodyPr>
          <a:lstStyle/>
          <a:p>
            <a:pPr algn="ctr" eaLnBrk="1" hangingPunct="1">
              <a:lnSpc>
                <a:spcPct val="100000"/>
              </a:lnSpc>
              <a:spcBef>
                <a:spcPct val="0"/>
              </a:spcBef>
            </a:pPr>
            <a:r>
              <a:rPr lang="uk-UA" altLang="ru-RU" sz="4400" b="1" i="1">
                <a:solidFill>
                  <a:schemeClr val="bg2"/>
                </a:solidFill>
                <a:effectLst>
                  <a:outerShdw blurRad="38100" dist="38100" dir="2700000" algn="tl">
                    <a:srgbClr val="000000"/>
                  </a:outerShdw>
                </a:effectLst>
                <a:latin typeface="Broadway" panose="04040905080B02020502" pitchFamily="82" charset="0"/>
              </a:rPr>
              <a:t>Інформаційно-комунікаційні    </a:t>
            </a:r>
          </a:p>
          <a:p>
            <a:pPr algn="ctr" eaLnBrk="1" hangingPunct="1">
              <a:lnSpc>
                <a:spcPct val="100000"/>
              </a:lnSpc>
              <a:spcBef>
                <a:spcPct val="0"/>
              </a:spcBef>
            </a:pPr>
            <a:r>
              <a:rPr lang="uk-UA" altLang="ru-RU" sz="4400" b="1" i="1">
                <a:solidFill>
                  <a:schemeClr val="bg2"/>
                </a:solidFill>
                <a:effectLst>
                  <a:outerShdw blurRad="38100" dist="38100" dir="2700000" algn="tl">
                    <a:srgbClr val="000000"/>
                  </a:outerShdw>
                </a:effectLst>
                <a:latin typeface="Broadway" panose="04040905080B02020502" pitchFamily="82" charset="0"/>
              </a:rPr>
              <a:t>компетентності та цифровий інструментарій </a:t>
            </a:r>
          </a:p>
          <a:p>
            <a:pPr algn="just" eaLnBrk="1" hangingPunct="1">
              <a:lnSpc>
                <a:spcPct val="100000"/>
              </a:lnSpc>
              <a:spcBef>
                <a:spcPct val="0"/>
              </a:spcBef>
            </a:pPr>
            <a:r>
              <a:rPr lang="uk-UA" altLang="ru-RU" sz="4400" b="1" i="1">
                <a:solidFill>
                  <a:schemeClr val="bg2"/>
                </a:solidFill>
                <a:effectLst>
                  <a:outerShdw blurRad="38100" dist="38100" dir="2700000" algn="tl">
                    <a:srgbClr val="000000"/>
                  </a:outerShdw>
                </a:effectLst>
                <a:latin typeface="Broadway" panose="04040905080B02020502" pitchFamily="82" charset="0"/>
              </a:rPr>
              <a:t> сучасного вчителя-філолога</a:t>
            </a:r>
          </a:p>
          <a:p>
            <a:pPr eaLnBrk="1" hangingPunct="1"/>
            <a:endParaRPr lang="uk-UA" altLang="ru-RU" sz="4400" b="1" i="1">
              <a:solidFill>
                <a:schemeClr val="bg1"/>
              </a:solidFill>
              <a:effectLst>
                <a:outerShdw blurRad="38100" dist="38100" dir="2700000" algn="tl">
                  <a:srgbClr val="000000"/>
                </a:outerShdw>
              </a:effectLst>
              <a:latin typeface="Broadway" panose="04040905080B02020502" pitchFamily="82" charset="0"/>
            </a:endParaRPr>
          </a:p>
          <a:p>
            <a:pPr eaLnBrk="1" hangingPunct="1"/>
            <a:endParaRPr lang="ru-RU" altLang="ru-RU" sz="4400" i="1">
              <a:solidFill>
                <a:schemeClr val="tx2"/>
              </a:solidFill>
              <a:latin typeface="Broadway" panose="04040905080B02020502" pitchFamily="82" charset="0"/>
            </a:endParaRPr>
          </a:p>
        </p:txBody>
      </p:sp>
      <p:sp>
        <p:nvSpPr>
          <p:cNvPr id="31748" name="Rectangle 4">
            <a:extLst>
              <a:ext uri="{FF2B5EF4-FFF2-40B4-BE49-F238E27FC236}">
                <a16:creationId xmlns:a16="http://schemas.microsoft.com/office/drawing/2014/main" id="{8C51497D-C0BB-4EE6-B7AE-C9E1FEAD9AA9}"/>
              </a:ext>
            </a:extLst>
          </p:cNvPr>
          <p:cNvSpPr>
            <a:spLocks noChangeArrowheads="1"/>
          </p:cNvSpPr>
          <p:nvPr/>
        </p:nvSpPr>
        <p:spPr bwMode="auto">
          <a:xfrm>
            <a:off x="839788" y="6297613"/>
            <a:ext cx="7993062" cy="396875"/>
          </a:xfrm>
          <a:prstGeom prst="rect">
            <a:avLst/>
          </a:prstGeom>
          <a:gradFill rotWithShape="1">
            <a:gsLst>
              <a:gs pos="0">
                <a:srgbClr val="BF3C48"/>
              </a:gs>
              <a:gs pos="50000">
                <a:srgbClr val="BF3C48">
                  <a:gamma/>
                  <a:shade val="46275"/>
                  <a:invGamma/>
                </a:srgbClr>
              </a:gs>
              <a:gs pos="100000">
                <a:srgbClr val="BF3C48"/>
              </a:gs>
            </a:gsLst>
            <a:lin ang="5400000" scaled="1"/>
          </a:gradFill>
          <a:ln>
            <a:noFill/>
          </a:ln>
          <a:effectLst/>
          <a:scene3d>
            <a:camera prst="legacyObliqueBottomLeft"/>
            <a:lightRig rig="legacyFlat3" dir="t"/>
          </a:scene3d>
          <a:sp3d extrusionH="430200" prstMaterial="legacyMatte">
            <a:bevelT w="13500" h="13500" prst="angle"/>
            <a:bevelB w="13500" h="13500" prst="angle"/>
            <a:extrusionClr>
              <a:srgbClr val="BF3C48"/>
            </a:extrusionClr>
            <a:contourClr>
              <a:srgbClr val="BF3C48"/>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eaLnBrk="0" hangingPunct="0"/>
            <a:r>
              <a:rPr lang="uk-UA" altLang="ru-RU" sz="2000" b="1">
                <a:solidFill>
                  <a:schemeClr val="bg2"/>
                </a:solidFill>
                <a:latin typeface="Showcard Gothic" panose="04020904020102020604" pitchFamily="82" charset="0"/>
              </a:rPr>
              <a:t>                                                                                   </a:t>
            </a:r>
            <a:r>
              <a:rPr lang="uk-UA" altLang="ru-RU" sz="2000" b="1" i="1">
                <a:solidFill>
                  <a:schemeClr val="bg2"/>
                </a:solidFill>
              </a:rPr>
              <a:t>Лідія ВЕЧОРКО, консультант</a:t>
            </a:r>
            <a:endParaRPr lang="ru-RU" altLang="ru-RU" sz="2000" b="1" i="1">
              <a:solidFill>
                <a:schemeClr val="bg2"/>
              </a:solidFill>
            </a:endParaRPr>
          </a:p>
        </p:txBody>
      </p:sp>
      <p:sp>
        <p:nvSpPr>
          <p:cNvPr id="31754" name="Rectangle 10">
            <a:extLst>
              <a:ext uri="{FF2B5EF4-FFF2-40B4-BE49-F238E27FC236}">
                <a16:creationId xmlns:a16="http://schemas.microsoft.com/office/drawing/2014/main" id="{68CEF213-970D-428C-879B-6FB1797EA89E}"/>
              </a:ext>
            </a:extLst>
          </p:cNvPr>
          <p:cNvSpPr>
            <a:spLocks noChangeArrowheads="1"/>
          </p:cNvSpPr>
          <p:nvPr/>
        </p:nvSpPr>
        <p:spPr bwMode="auto">
          <a:xfrm>
            <a:off x="2544763" y="4287838"/>
            <a:ext cx="4543425" cy="1468437"/>
          </a:xfrm>
          <a:prstGeom prst="rect">
            <a:avLst/>
          </a:prstGeom>
          <a:gradFill rotWithShape="1">
            <a:gsLst>
              <a:gs pos="0">
                <a:srgbClr val="0066CC">
                  <a:gamma/>
                  <a:shade val="46275"/>
                  <a:invGamma/>
                </a:srgbClr>
              </a:gs>
              <a:gs pos="100000">
                <a:srgbClr val="0066CC"/>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0066CC"/>
            </a:extrusionClr>
            <a:contourClr>
              <a:srgbClr val="0066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31755" name="Picture 2" descr="D:\Мои документы\Downloads\життєві уміння.jpeg">
            <a:extLst>
              <a:ext uri="{FF2B5EF4-FFF2-40B4-BE49-F238E27FC236}">
                <a16:creationId xmlns:a16="http://schemas.microsoft.com/office/drawing/2014/main" id="{44D43B33-515C-4E29-879B-E052AA39F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4413250"/>
            <a:ext cx="3908425" cy="1316038"/>
          </a:xfrm>
          <a:prstGeom prst="rect">
            <a:avLst/>
          </a:prstGeom>
          <a:solidFill>
            <a:srgbClr val="FF3300"/>
          </a:solidFill>
          <a:ln w="9525">
            <a:solidFill>
              <a:srgbClr val="CC3300"/>
            </a:solidFill>
            <a:miter lim="800000"/>
            <a:headEnd/>
            <a:tailEnd/>
          </a:ln>
          <a:effectLst>
            <a:outerShdw dist="107763" dir="13500000" algn="ctr" rotWithShape="0">
              <a:srgbClr val="80808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9BF7ED3-D674-48F3-8CD7-A15CBBA08FE9}"/>
              </a:ext>
            </a:extLst>
          </p:cNvPr>
          <p:cNvSpPr>
            <a:spLocks noGrp="1"/>
          </p:cNvSpPr>
          <p:nvPr>
            <p:ph type="title" idx="4294967295"/>
          </p:nvPr>
        </p:nvSpPr>
        <p:spPr>
          <a:xfrm>
            <a:off x="854075" y="0"/>
            <a:ext cx="8066088" cy="1152525"/>
          </a:xfrm>
          <a:gradFill rotWithShape="1">
            <a:gsLst>
              <a:gs pos="0">
                <a:srgbClr val="CC3300"/>
              </a:gs>
              <a:gs pos="50000">
                <a:srgbClr val="CC3300">
                  <a:gamma/>
                  <a:shade val="46275"/>
                  <a:invGamma/>
                </a:srgbClr>
              </a:gs>
              <a:gs pos="100000">
                <a:srgbClr val="CC3300"/>
              </a:gs>
            </a:gsLst>
            <a:lin ang="5400000" scaled="1"/>
          </a:gradFill>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b="1">
                <a:solidFill>
                  <a:schemeClr val="bg2"/>
                </a:solidFill>
                <a:latin typeface="Arial" panose="020B0604020202020204" pitchFamily="34" charset="0"/>
              </a:rPr>
              <a:t>   </a:t>
            </a:r>
            <a:r>
              <a:rPr lang="uk-UA" altLang="ru-RU" sz="3600" b="1">
                <a:solidFill>
                  <a:schemeClr val="bg2"/>
                </a:solidFill>
                <a:latin typeface="Broadway" panose="04040905080B02020502" pitchFamily="82" charset="0"/>
              </a:rPr>
              <a:t>Складові ІК-</a:t>
            </a:r>
            <a:r>
              <a:rPr lang="uk-UA" altLang="ru-RU" sz="3600" b="1">
                <a:solidFill>
                  <a:schemeClr val="bg2"/>
                </a:solidFill>
                <a:latin typeface="Arial" panose="020B0604020202020204" pitchFamily="34" charset="0"/>
              </a:rPr>
              <a:t> </a:t>
            </a:r>
            <a:r>
              <a:rPr lang="uk-UA" altLang="ru-RU" sz="3600" b="1">
                <a:solidFill>
                  <a:schemeClr val="bg2"/>
                </a:solidFill>
                <a:latin typeface="Broadway" panose="04040905080B02020502" pitchFamily="82" charset="0"/>
              </a:rPr>
              <a:t>компетентності</a:t>
            </a:r>
          </a:p>
        </p:txBody>
      </p:sp>
      <p:sp>
        <p:nvSpPr>
          <p:cNvPr id="60419" name="Rectangle 3">
            <a:extLst>
              <a:ext uri="{FF2B5EF4-FFF2-40B4-BE49-F238E27FC236}">
                <a16:creationId xmlns:a16="http://schemas.microsoft.com/office/drawing/2014/main" id="{0B13D737-CB6B-4B4A-82D1-EA9CB3C58BE7}"/>
              </a:ext>
            </a:extLst>
          </p:cNvPr>
          <p:cNvSpPr>
            <a:spLocks noGrp="1"/>
          </p:cNvSpPr>
          <p:nvPr>
            <p:ph type="body" idx="4294967295"/>
          </p:nvPr>
        </p:nvSpPr>
        <p:spPr>
          <a:xfrm>
            <a:off x="914400" y="1301750"/>
            <a:ext cx="7961313" cy="5114925"/>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just">
              <a:buFont typeface="Arial" panose="020B0604020202020204" pitchFamily="34" charset="0"/>
              <a:buNone/>
            </a:pPr>
            <a:endParaRPr lang="uk-UA" altLang="ru-RU" sz="1100" b="1">
              <a:latin typeface="Times New Roman" panose="02020603050405020304" pitchFamily="18" charset="0"/>
            </a:endParaRPr>
          </a:p>
          <a:p>
            <a:pPr algn="just">
              <a:buFont typeface="Arial" panose="020B0604020202020204" pitchFamily="34" charset="0"/>
              <a:buNone/>
            </a:pPr>
            <a:r>
              <a:rPr lang="uk-UA" altLang="ru-RU" sz="3200" b="1" i="1">
                <a:cs typeface="Times New Roman" panose="02020603050405020304" pitchFamily="18" charset="0"/>
              </a:rPr>
              <a:t> </a:t>
            </a:r>
            <a:endParaRPr lang="uk-UA" altLang="ru-RU">
              <a:solidFill>
                <a:schemeClr val="bg2"/>
              </a:solidFill>
            </a:endParaRPr>
          </a:p>
        </p:txBody>
      </p:sp>
      <p:sp>
        <p:nvSpPr>
          <p:cNvPr id="60420" name="Rectangle 4">
            <a:extLst>
              <a:ext uri="{FF2B5EF4-FFF2-40B4-BE49-F238E27FC236}">
                <a16:creationId xmlns:a16="http://schemas.microsoft.com/office/drawing/2014/main" id="{78E3483A-504E-49C7-8027-C928D0E77E98}"/>
              </a:ext>
            </a:extLst>
          </p:cNvPr>
          <p:cNvSpPr>
            <a:spLocks noChangeArrowheads="1"/>
          </p:cNvSpPr>
          <p:nvPr/>
        </p:nvSpPr>
        <p:spPr bwMode="auto">
          <a:xfrm>
            <a:off x="823913" y="6183313"/>
            <a:ext cx="8140700" cy="674687"/>
          </a:xfrm>
          <a:prstGeom prst="rect">
            <a:avLst/>
          </a:prstGeom>
          <a:gradFill rotWithShape="1">
            <a:gsLst>
              <a:gs pos="0">
                <a:srgbClr val="CC3300"/>
              </a:gs>
              <a:gs pos="5000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sp>
        <p:nvSpPr>
          <p:cNvPr id="60421" name="Rectangle 5">
            <a:extLst>
              <a:ext uri="{FF2B5EF4-FFF2-40B4-BE49-F238E27FC236}">
                <a16:creationId xmlns:a16="http://schemas.microsoft.com/office/drawing/2014/main" id="{73735294-784E-4050-AEB2-FDB10B0B87DC}"/>
              </a:ext>
            </a:extLst>
          </p:cNvPr>
          <p:cNvSpPr>
            <a:spLocks noChangeArrowheads="1"/>
          </p:cNvSpPr>
          <p:nvPr/>
        </p:nvSpPr>
        <p:spPr bwMode="auto">
          <a:xfrm>
            <a:off x="2713038" y="1947863"/>
            <a:ext cx="5141912" cy="914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uk-UA" altLang="ru-RU" b="1">
                <a:latin typeface="Arial" panose="020B0604020202020204" pitchFamily="34" charset="0"/>
              </a:rPr>
              <a:t>Інформаційно-комунікаційна компетентність</a:t>
            </a:r>
            <a:endParaRPr lang="ru-RU" altLang="ru-RU" b="1">
              <a:latin typeface="Arial" panose="020B0604020202020204" pitchFamily="34" charset="0"/>
            </a:endParaRPr>
          </a:p>
          <a:p>
            <a:pPr algn="ctr"/>
            <a:endParaRPr lang="ru-RU" altLang="ru-RU">
              <a:latin typeface="Arial" panose="020B0604020202020204" pitchFamily="34" charset="0"/>
            </a:endParaRPr>
          </a:p>
        </p:txBody>
      </p:sp>
      <p:sp>
        <p:nvSpPr>
          <p:cNvPr id="60422" name="Rectangle 6">
            <a:extLst>
              <a:ext uri="{FF2B5EF4-FFF2-40B4-BE49-F238E27FC236}">
                <a16:creationId xmlns:a16="http://schemas.microsoft.com/office/drawing/2014/main" id="{02BDDF0D-0B57-4148-A76F-6121D0EEC7C1}"/>
              </a:ext>
            </a:extLst>
          </p:cNvPr>
          <p:cNvSpPr>
            <a:spLocks noChangeArrowheads="1"/>
          </p:cNvSpPr>
          <p:nvPr/>
        </p:nvSpPr>
        <p:spPr bwMode="auto">
          <a:xfrm>
            <a:off x="1722438" y="4032250"/>
            <a:ext cx="1979612" cy="1049338"/>
          </a:xfrm>
          <a:prstGeom prst="rect">
            <a:avLst/>
          </a:prstGeom>
          <a:solidFill>
            <a:schemeClr val="accent1"/>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uk-UA" altLang="ru-RU" b="1">
                <a:latin typeface="Arial" panose="020B0604020202020204" pitchFamily="34" charset="0"/>
              </a:rPr>
              <a:t>загальна</a:t>
            </a:r>
            <a:endParaRPr lang="ru-RU" altLang="ru-RU" b="1">
              <a:latin typeface="Arial" panose="020B0604020202020204" pitchFamily="34" charset="0"/>
            </a:endParaRPr>
          </a:p>
          <a:p>
            <a:pPr algn="ctr"/>
            <a:endParaRPr lang="ru-RU" altLang="ru-RU">
              <a:latin typeface="Arial" panose="020B0604020202020204" pitchFamily="34" charset="0"/>
            </a:endParaRPr>
          </a:p>
        </p:txBody>
      </p:sp>
      <p:sp>
        <p:nvSpPr>
          <p:cNvPr id="60423" name="Rectangle 7">
            <a:extLst>
              <a:ext uri="{FF2B5EF4-FFF2-40B4-BE49-F238E27FC236}">
                <a16:creationId xmlns:a16="http://schemas.microsoft.com/office/drawing/2014/main" id="{87F067BE-8307-4F0D-BB1D-561B70CD5BC3}"/>
              </a:ext>
            </a:extLst>
          </p:cNvPr>
          <p:cNvSpPr>
            <a:spLocks noChangeArrowheads="1"/>
          </p:cNvSpPr>
          <p:nvPr/>
        </p:nvSpPr>
        <p:spPr bwMode="auto">
          <a:xfrm>
            <a:off x="3990975" y="4013200"/>
            <a:ext cx="2112963" cy="1004888"/>
          </a:xfrm>
          <a:prstGeom prst="rect">
            <a:avLst/>
          </a:prstGeom>
          <a:solidFill>
            <a:schemeClr val="accent1"/>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uk-UA" altLang="ru-RU" b="1">
                <a:latin typeface="Arial" panose="020B0604020202020204" pitchFamily="34" charset="0"/>
              </a:rPr>
              <a:t>діагностична</a:t>
            </a:r>
            <a:endParaRPr lang="ru-RU" altLang="ru-RU" b="1">
              <a:latin typeface="Arial" panose="020B0604020202020204" pitchFamily="34" charset="0"/>
            </a:endParaRPr>
          </a:p>
        </p:txBody>
      </p:sp>
      <p:sp>
        <p:nvSpPr>
          <p:cNvPr id="60424" name="Rectangle 8">
            <a:extLst>
              <a:ext uri="{FF2B5EF4-FFF2-40B4-BE49-F238E27FC236}">
                <a16:creationId xmlns:a16="http://schemas.microsoft.com/office/drawing/2014/main" id="{222E14E6-CE40-4F42-A2A2-1D757824B467}"/>
              </a:ext>
            </a:extLst>
          </p:cNvPr>
          <p:cNvSpPr>
            <a:spLocks noChangeArrowheads="1"/>
          </p:cNvSpPr>
          <p:nvPr/>
        </p:nvSpPr>
        <p:spPr bwMode="auto">
          <a:xfrm>
            <a:off x="6432550" y="3971925"/>
            <a:ext cx="2146300" cy="989013"/>
          </a:xfrm>
          <a:prstGeom prst="rect">
            <a:avLst/>
          </a:prstGeom>
          <a:solidFill>
            <a:schemeClr val="accent1"/>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uk-UA" altLang="ru-RU" b="1">
                <a:latin typeface="Arial" panose="020B0604020202020204" pitchFamily="34" charset="0"/>
              </a:rPr>
              <a:t>Предметно - </a:t>
            </a:r>
          </a:p>
          <a:p>
            <a:pPr algn="ctr"/>
            <a:r>
              <a:rPr lang="uk-UA" altLang="ru-RU" b="1">
                <a:latin typeface="Arial" panose="020B0604020202020204" pitchFamily="34" charset="0"/>
              </a:rPr>
              <a:t>орієнтована</a:t>
            </a:r>
            <a:endParaRPr lang="ru-RU" altLang="ru-RU" b="1">
              <a:latin typeface="Arial" panose="020B0604020202020204" pitchFamily="34" charset="0"/>
            </a:endParaRPr>
          </a:p>
          <a:p>
            <a:pPr algn="ctr"/>
            <a:endParaRPr lang="ru-RU" altLang="ru-RU">
              <a:latin typeface="Arial" panose="020B0604020202020204" pitchFamily="34" charset="0"/>
            </a:endParaRPr>
          </a:p>
        </p:txBody>
      </p:sp>
      <p:sp>
        <p:nvSpPr>
          <p:cNvPr id="60442" name="AutoShape 26">
            <a:extLst>
              <a:ext uri="{FF2B5EF4-FFF2-40B4-BE49-F238E27FC236}">
                <a16:creationId xmlns:a16="http://schemas.microsoft.com/office/drawing/2014/main" id="{BD2AB283-EC38-4D6E-B8AE-24C3770F8ED0}"/>
              </a:ext>
            </a:extLst>
          </p:cNvPr>
          <p:cNvSpPr>
            <a:spLocks noChangeArrowheads="1"/>
          </p:cNvSpPr>
          <p:nvPr/>
        </p:nvSpPr>
        <p:spPr bwMode="auto">
          <a:xfrm>
            <a:off x="4948238" y="3043238"/>
            <a:ext cx="95250" cy="976312"/>
          </a:xfrm>
          <a:prstGeom prst="downArrow">
            <a:avLst>
              <a:gd name="adj1" fmla="val 50000"/>
              <a:gd name="adj2" fmla="val 25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60445" name="Line 29">
            <a:extLst>
              <a:ext uri="{FF2B5EF4-FFF2-40B4-BE49-F238E27FC236}">
                <a16:creationId xmlns:a16="http://schemas.microsoft.com/office/drawing/2014/main" id="{9107A0F0-40F0-44C9-A3C1-8F80332498F5}"/>
              </a:ext>
            </a:extLst>
          </p:cNvPr>
          <p:cNvSpPr>
            <a:spLocks noChangeShapeType="1"/>
          </p:cNvSpPr>
          <p:nvPr/>
        </p:nvSpPr>
        <p:spPr bwMode="auto">
          <a:xfrm>
            <a:off x="3357563" y="343217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60446" name="Line 30">
            <a:extLst>
              <a:ext uri="{FF2B5EF4-FFF2-40B4-BE49-F238E27FC236}">
                <a16:creationId xmlns:a16="http://schemas.microsoft.com/office/drawing/2014/main" id="{43022424-F7B8-459A-9B06-1F2713A9AD26}"/>
              </a:ext>
            </a:extLst>
          </p:cNvPr>
          <p:cNvSpPr>
            <a:spLocks noChangeShapeType="1"/>
          </p:cNvSpPr>
          <p:nvPr/>
        </p:nvSpPr>
        <p:spPr bwMode="auto">
          <a:xfrm>
            <a:off x="4706938" y="32083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60449" name="Line 33">
            <a:extLst>
              <a:ext uri="{FF2B5EF4-FFF2-40B4-BE49-F238E27FC236}">
                <a16:creationId xmlns:a16="http://schemas.microsoft.com/office/drawing/2014/main" id="{D5955589-B767-46A9-8D1D-6414C405868F}"/>
              </a:ext>
            </a:extLst>
          </p:cNvPr>
          <p:cNvSpPr>
            <a:spLocks noChangeShapeType="1"/>
          </p:cNvSpPr>
          <p:nvPr/>
        </p:nvSpPr>
        <p:spPr bwMode="auto">
          <a:xfrm>
            <a:off x="5067300" y="3043238"/>
            <a:ext cx="2247900" cy="795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60458" name="Line 42">
            <a:extLst>
              <a:ext uri="{FF2B5EF4-FFF2-40B4-BE49-F238E27FC236}">
                <a16:creationId xmlns:a16="http://schemas.microsoft.com/office/drawing/2014/main" id="{12AA333B-8D42-419B-96E5-52B347586906}"/>
              </a:ext>
            </a:extLst>
          </p:cNvPr>
          <p:cNvSpPr>
            <a:spLocks noChangeShapeType="1"/>
          </p:cNvSpPr>
          <p:nvPr/>
        </p:nvSpPr>
        <p:spPr bwMode="auto">
          <a:xfrm>
            <a:off x="6265863" y="33877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60465" name="Line 49">
            <a:extLst>
              <a:ext uri="{FF2B5EF4-FFF2-40B4-BE49-F238E27FC236}">
                <a16:creationId xmlns:a16="http://schemas.microsoft.com/office/drawing/2014/main" id="{50ABD1FB-1FB8-4284-AAFC-EA696E9A289A}"/>
              </a:ext>
            </a:extLst>
          </p:cNvPr>
          <p:cNvSpPr>
            <a:spLocks noChangeShapeType="1"/>
          </p:cNvSpPr>
          <p:nvPr/>
        </p:nvSpPr>
        <p:spPr bwMode="auto">
          <a:xfrm>
            <a:off x="4197350" y="3282950"/>
            <a:ext cx="14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60467" name="Line 51">
            <a:extLst>
              <a:ext uri="{FF2B5EF4-FFF2-40B4-BE49-F238E27FC236}">
                <a16:creationId xmlns:a16="http://schemas.microsoft.com/office/drawing/2014/main" id="{EF838A73-4842-4D5A-8197-4195FC3D4116}"/>
              </a:ext>
            </a:extLst>
          </p:cNvPr>
          <p:cNvSpPr>
            <a:spLocks noChangeShapeType="1"/>
          </p:cNvSpPr>
          <p:nvPr/>
        </p:nvSpPr>
        <p:spPr bwMode="auto">
          <a:xfrm rot="10800000" flipV="1">
            <a:off x="2773363" y="3043238"/>
            <a:ext cx="2219325" cy="915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0">
            <a:extLst>
              <a:ext uri="{FF2B5EF4-FFF2-40B4-BE49-F238E27FC236}">
                <a16:creationId xmlns:a16="http://schemas.microsoft.com/office/drawing/2014/main" id="{87188119-4262-4E95-A082-738D7668B550}"/>
              </a:ext>
            </a:extLst>
          </p:cNvPr>
          <p:cNvSpPr txBox="1">
            <a:spLocks noChangeArrowheads="1"/>
          </p:cNvSpPr>
          <p:nvPr/>
        </p:nvSpPr>
        <p:spPr bwMode="auto">
          <a:xfrm>
            <a:off x="4267200" y="6216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2400" b="1" i="1">
              <a:solidFill>
                <a:srgbClr val="C00000"/>
              </a:solidFill>
            </a:endParaRPr>
          </a:p>
        </p:txBody>
      </p:sp>
      <p:pic>
        <p:nvPicPr>
          <p:cNvPr id="36867" name="Picture 4" descr="C:\Documents and Settings\Завуч\Рабочий стол\семінар біологія\картинки пошук информації\images.jpeg">
            <a:extLst>
              <a:ext uri="{FF2B5EF4-FFF2-40B4-BE49-F238E27FC236}">
                <a16:creationId xmlns:a16="http://schemas.microsoft.com/office/drawing/2014/main" id="{DE3782FD-F686-4277-8654-1BC5E898C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0"/>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C:\Documents and Settings\Завуч\Рабочий стол\семінар біологія\картинки пошук информації\поискові системи.jpeg">
            <a:extLst>
              <a:ext uri="{FF2B5EF4-FFF2-40B4-BE49-F238E27FC236}">
                <a16:creationId xmlns:a16="http://schemas.microsoft.com/office/drawing/2014/main" id="{689E119D-71C6-4E50-B555-B6EFFF3B9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663" y="4194175"/>
            <a:ext cx="28209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0" name="Группа 9">
            <a:extLst>
              <a:ext uri="{FF2B5EF4-FFF2-40B4-BE49-F238E27FC236}">
                <a16:creationId xmlns:a16="http://schemas.microsoft.com/office/drawing/2014/main" id="{F3956CE4-2FFD-4831-8237-5F2B151EFAD5}"/>
              </a:ext>
            </a:extLst>
          </p:cNvPr>
          <p:cNvGrpSpPr>
            <a:grpSpLocks/>
          </p:cNvGrpSpPr>
          <p:nvPr/>
        </p:nvGrpSpPr>
        <p:grpSpPr bwMode="auto">
          <a:xfrm>
            <a:off x="3160713" y="935038"/>
            <a:ext cx="3092450" cy="2954337"/>
            <a:chOff x="512920" y="0"/>
            <a:chExt cx="3545247" cy="3386821"/>
          </a:xfrm>
        </p:grpSpPr>
        <p:sp>
          <p:nvSpPr>
            <p:cNvPr id="11" name="Овал 10">
              <a:extLst>
                <a:ext uri="{FF2B5EF4-FFF2-40B4-BE49-F238E27FC236}">
                  <a16:creationId xmlns:a16="http://schemas.microsoft.com/office/drawing/2014/main" id="{B7607F5A-32C6-4F63-96C0-BF0C87327278}"/>
                </a:ext>
              </a:extLst>
            </p:cNvPr>
            <p:cNvSpPr/>
            <p:nvPr/>
          </p:nvSpPr>
          <p:spPr>
            <a:xfrm>
              <a:off x="512920" y="0"/>
              <a:ext cx="3545247" cy="3386821"/>
            </a:xfrm>
            <a:prstGeom prst="ellipse">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Овал 4">
              <a:extLst>
                <a:ext uri="{FF2B5EF4-FFF2-40B4-BE49-F238E27FC236}">
                  <a16:creationId xmlns:a16="http://schemas.microsoft.com/office/drawing/2014/main" id="{1D83C352-D6D0-46EA-A75A-7D2D30AB3528}"/>
                </a:ext>
              </a:extLst>
            </p:cNvPr>
            <p:cNvSpPr/>
            <p:nvPr/>
          </p:nvSpPr>
          <p:spPr>
            <a:xfrm>
              <a:off x="1007944" y="398556"/>
              <a:ext cx="2311326" cy="2078318"/>
            </a:xfrm>
            <a:prstGeom prst="rect">
              <a:avLst/>
            </a:prstGeom>
          </p:spPr>
          <p:style>
            <a:lnRef idx="0">
              <a:scrgbClr r="0" g="0" b="0"/>
            </a:lnRef>
            <a:fillRef idx="0">
              <a:scrgbClr r="0" g="0" b="0"/>
            </a:fillRef>
            <a:effectRef idx="0">
              <a:scrgbClr r="0" g="0" b="0"/>
            </a:effectRef>
            <a:fontRef idx="minor">
              <a:schemeClr val="tx1"/>
            </a:fontRef>
          </p:style>
          <p:txBody>
            <a:bodyPr lIns="0" tIns="0" rIns="0" bIns="0" anchor="ctr"/>
            <a:lstStyle>
              <a:lvl1pPr defTabSz="1066800" eaLnBrk="0" hangingPunct="0">
                <a:defRPr>
                  <a:solidFill>
                    <a:schemeClr val="tx1"/>
                  </a:solidFill>
                  <a:latin typeface="Arial" panose="020B0604020202020204" pitchFamily="34" charset="0"/>
                </a:defRPr>
              </a:lvl1pPr>
              <a:lvl2pPr marL="742950" indent="-285750" defTabSz="1066800" eaLnBrk="0" hangingPunct="0">
                <a:defRPr>
                  <a:solidFill>
                    <a:schemeClr val="tx1"/>
                  </a:solidFill>
                  <a:latin typeface="Arial" panose="020B0604020202020204" pitchFamily="34" charset="0"/>
                </a:defRPr>
              </a:lvl2pPr>
              <a:lvl3pPr marL="1143000" indent="-228600" defTabSz="1066800" eaLnBrk="0" hangingPunct="0">
                <a:defRPr>
                  <a:solidFill>
                    <a:schemeClr val="tx1"/>
                  </a:solidFill>
                  <a:latin typeface="Arial" panose="020B0604020202020204" pitchFamily="34" charset="0"/>
                </a:defRPr>
              </a:lvl3pPr>
              <a:lvl4pPr marL="1600200" indent="-228600" defTabSz="1066800" eaLnBrk="0" hangingPunct="0">
                <a:defRPr>
                  <a:solidFill>
                    <a:schemeClr val="tx1"/>
                  </a:solidFill>
                  <a:latin typeface="Arial" panose="020B0604020202020204" pitchFamily="34" charset="0"/>
                </a:defRPr>
              </a:lvl4pPr>
              <a:lvl5pPr marL="2057400" indent="-228600" defTabSz="1066800" eaLnBrk="0" hangingPunct="0">
                <a:defRPr>
                  <a:solidFill>
                    <a:schemeClr val="tx1"/>
                  </a:solidFill>
                  <a:latin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pPr>
              <a:r>
                <a:rPr lang="uk-UA" altLang="ru-RU" sz="2000" b="1" i="1">
                  <a:solidFill>
                    <a:srgbClr val="0039E5"/>
                  </a:solidFill>
                  <a:latin typeface="Bauhaus 93" panose="04030905020B02020C02" pitchFamily="82" charset="0"/>
                </a:rPr>
                <a:t>Вміти здобувати</a:t>
              </a:r>
            </a:p>
            <a:p>
              <a:pPr algn="ctr" eaLnBrk="1" hangingPunct="1">
                <a:lnSpc>
                  <a:spcPct val="90000"/>
                </a:lnSpc>
                <a:spcAft>
                  <a:spcPct val="35000"/>
                </a:spcAft>
              </a:pPr>
              <a:r>
                <a:rPr lang="uk-UA" altLang="ru-RU" sz="2000" b="1" i="1">
                  <a:solidFill>
                    <a:srgbClr val="0039E5"/>
                  </a:solidFill>
                  <a:latin typeface="Broadway" panose="04040905080B02020502" pitchFamily="82" charset="0"/>
                </a:rPr>
                <a:t>інформацію</a:t>
              </a:r>
              <a:endParaRPr lang="ru-RU" altLang="ru-RU" sz="2000" b="1" i="1">
                <a:solidFill>
                  <a:srgbClr val="0039E5"/>
                </a:solidFill>
                <a:latin typeface="Broadway" panose="04040905080B02020502" pitchFamily="82" charset="0"/>
              </a:endParaRPr>
            </a:p>
          </p:txBody>
        </p:sp>
      </p:grpSp>
      <p:grpSp>
        <p:nvGrpSpPr>
          <p:cNvPr id="36873" name="Группа 4">
            <a:extLst>
              <a:ext uri="{FF2B5EF4-FFF2-40B4-BE49-F238E27FC236}">
                <a16:creationId xmlns:a16="http://schemas.microsoft.com/office/drawing/2014/main" id="{D027474C-6B62-4341-916D-961F6A626BAE}"/>
              </a:ext>
            </a:extLst>
          </p:cNvPr>
          <p:cNvGrpSpPr>
            <a:grpSpLocks/>
          </p:cNvGrpSpPr>
          <p:nvPr/>
        </p:nvGrpSpPr>
        <p:grpSpPr bwMode="auto">
          <a:xfrm>
            <a:off x="5789613" y="3938588"/>
            <a:ext cx="2879725" cy="2709862"/>
            <a:chOff x="3392803" y="1731417"/>
            <a:chExt cx="2628825" cy="2138043"/>
          </a:xfrm>
        </p:grpSpPr>
        <p:sp>
          <p:nvSpPr>
            <p:cNvPr id="14" name="Овал 13">
              <a:extLst>
                <a:ext uri="{FF2B5EF4-FFF2-40B4-BE49-F238E27FC236}">
                  <a16:creationId xmlns:a16="http://schemas.microsoft.com/office/drawing/2014/main" id="{CFB9029D-F405-4138-A08B-E745963A0A12}"/>
                </a:ext>
              </a:extLst>
            </p:cNvPr>
            <p:cNvSpPr/>
            <p:nvPr/>
          </p:nvSpPr>
          <p:spPr>
            <a:xfrm>
              <a:off x="3392803" y="1731417"/>
              <a:ext cx="2628825" cy="2138043"/>
            </a:xfrm>
            <a:prstGeom prst="ellipse">
              <a:avLst/>
            </a:prstGeom>
            <a:gradFill rotWithShape="0">
              <a:gsLst>
                <a:gs pos="0">
                  <a:srgbClr val="DDEBCF"/>
                </a:gs>
                <a:gs pos="50000">
                  <a:srgbClr val="9CB86E"/>
                </a:gs>
                <a:gs pos="100000">
                  <a:srgbClr val="156B13"/>
                </a:gs>
              </a:gsLst>
              <a:lin ang="5400000" scaled="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5" name="Овал 4">
              <a:extLst>
                <a:ext uri="{FF2B5EF4-FFF2-40B4-BE49-F238E27FC236}">
                  <a16:creationId xmlns:a16="http://schemas.microsoft.com/office/drawing/2014/main" id="{FB57731B-5F54-4DCE-8A2D-6D504EED6F35}"/>
                </a:ext>
              </a:extLst>
            </p:cNvPr>
            <p:cNvSpPr/>
            <p:nvPr/>
          </p:nvSpPr>
          <p:spPr>
            <a:xfrm>
              <a:off x="3524679" y="2129717"/>
              <a:ext cx="2343336" cy="1445403"/>
            </a:xfrm>
            <a:prstGeom prst="rect">
              <a:avLst/>
            </a:prstGeom>
          </p:spPr>
          <p:style>
            <a:lnRef idx="0">
              <a:scrgbClr r="0" g="0" b="0"/>
            </a:lnRef>
            <a:fillRef idx="0">
              <a:scrgbClr r="0" g="0" b="0"/>
            </a:fillRef>
            <a:effectRef idx="0">
              <a:scrgbClr r="0" g="0" b="0"/>
            </a:effectRef>
            <a:fontRef idx="minor">
              <a:schemeClr val="tx1"/>
            </a:fontRef>
          </p:style>
          <p:txBody>
            <a:bodyPr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i="1">
                  <a:solidFill>
                    <a:srgbClr val="E66016"/>
                  </a:solidFill>
                  <a:latin typeface="Bauhaus 93" panose="04030905020B02020C02" pitchFamily="82" charset="0"/>
                </a:rPr>
                <a:t>Вміти </a:t>
              </a:r>
            </a:p>
            <a:p>
              <a:pPr algn="ctr" eaLnBrk="1" hangingPunct="1"/>
              <a:r>
                <a:rPr lang="uk-UA" altLang="ru-RU" sz="2000" b="1" i="1">
                  <a:solidFill>
                    <a:srgbClr val="E66016"/>
                  </a:solidFill>
                  <a:latin typeface="Bauhaus 93" panose="04030905020B02020C02" pitchFamily="82" charset="0"/>
                </a:rPr>
                <a:t>опрацьовувати</a:t>
              </a:r>
            </a:p>
            <a:p>
              <a:pPr algn="ctr" eaLnBrk="1" hangingPunct="1"/>
              <a:r>
                <a:rPr lang="uk-UA" altLang="ru-RU" sz="2000" b="1" i="1">
                  <a:solidFill>
                    <a:srgbClr val="E66016"/>
                  </a:solidFill>
                  <a:latin typeface="Bauhaus 93" panose="04030905020B02020C02" pitchFamily="82" charset="0"/>
                </a:rPr>
                <a:t>інформацію</a:t>
              </a:r>
              <a:endParaRPr lang="ru-RU" altLang="ru-RU" sz="2000">
                <a:solidFill>
                  <a:srgbClr val="E66016"/>
                </a:solidFill>
                <a:latin typeface="Bauhaus 93" panose="04030905020B02020C02" pitchFamily="82" charset="0"/>
              </a:endParaRPr>
            </a:p>
          </p:txBody>
        </p:sp>
      </p:grpSp>
      <p:grpSp>
        <p:nvGrpSpPr>
          <p:cNvPr id="36876" name="Группа 15">
            <a:extLst>
              <a:ext uri="{FF2B5EF4-FFF2-40B4-BE49-F238E27FC236}">
                <a16:creationId xmlns:a16="http://schemas.microsoft.com/office/drawing/2014/main" id="{BDE1A4DC-CF07-4A30-AB26-3DD0C563E7E9}"/>
              </a:ext>
            </a:extLst>
          </p:cNvPr>
          <p:cNvGrpSpPr>
            <a:grpSpLocks/>
          </p:cNvGrpSpPr>
          <p:nvPr/>
        </p:nvGrpSpPr>
        <p:grpSpPr bwMode="auto">
          <a:xfrm>
            <a:off x="538163" y="3970338"/>
            <a:ext cx="3114675" cy="2887662"/>
            <a:chOff x="5130510" y="0"/>
            <a:chExt cx="3589099" cy="3328494"/>
          </a:xfrm>
        </p:grpSpPr>
        <p:sp>
          <p:nvSpPr>
            <p:cNvPr id="17" name="Овал 16">
              <a:extLst>
                <a:ext uri="{FF2B5EF4-FFF2-40B4-BE49-F238E27FC236}">
                  <a16:creationId xmlns:a16="http://schemas.microsoft.com/office/drawing/2014/main" id="{E0DB8923-18AD-43D0-B6CE-ADA7F0A7FAD7}"/>
                </a:ext>
              </a:extLst>
            </p:cNvPr>
            <p:cNvSpPr/>
            <p:nvPr/>
          </p:nvSpPr>
          <p:spPr>
            <a:xfrm>
              <a:off x="5130510" y="0"/>
              <a:ext cx="3589099" cy="3328494"/>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8" name="Овал 4">
              <a:extLst>
                <a:ext uri="{FF2B5EF4-FFF2-40B4-BE49-F238E27FC236}">
                  <a16:creationId xmlns:a16="http://schemas.microsoft.com/office/drawing/2014/main" id="{CDE63CE4-D804-4F95-9F27-342245166A07}"/>
                </a:ext>
              </a:extLst>
            </p:cNvPr>
            <p:cNvSpPr/>
            <p:nvPr/>
          </p:nvSpPr>
          <p:spPr>
            <a:xfrm>
              <a:off x="6149433" y="391588"/>
              <a:ext cx="2068946" cy="2545319"/>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defTabSz="889000">
                <a:lnSpc>
                  <a:spcPct val="90000"/>
                </a:lnSpc>
                <a:spcAft>
                  <a:spcPct val="35000"/>
                </a:spcAft>
                <a:defRPr/>
              </a:pPr>
              <a:endParaRPr lang="ru-RU" sz="2000" b="1" i="1" dirty="0"/>
            </a:p>
          </p:txBody>
        </p:sp>
      </p:grpSp>
      <p:sp>
        <p:nvSpPr>
          <p:cNvPr id="36879" name="TextBox 8">
            <a:extLst>
              <a:ext uri="{FF2B5EF4-FFF2-40B4-BE49-F238E27FC236}">
                <a16:creationId xmlns:a16="http://schemas.microsoft.com/office/drawing/2014/main" id="{01118E9A-634B-4361-8C39-3735B0546077}"/>
              </a:ext>
            </a:extLst>
          </p:cNvPr>
          <p:cNvSpPr txBox="1">
            <a:spLocks noChangeArrowheads="1"/>
          </p:cNvSpPr>
          <p:nvPr/>
        </p:nvSpPr>
        <p:spPr bwMode="auto">
          <a:xfrm>
            <a:off x="307975" y="4699000"/>
            <a:ext cx="2857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i="1">
                <a:solidFill>
                  <a:srgbClr val="CC3300"/>
                </a:solidFill>
                <a:latin typeface="Bauhaus 93" panose="04030905020B02020C02" pitchFamily="82" charset="0"/>
              </a:rPr>
              <a:t>Вміти</a:t>
            </a:r>
          </a:p>
          <a:p>
            <a:pPr algn="ctr" eaLnBrk="1" hangingPunct="1"/>
            <a:r>
              <a:rPr lang="uk-UA" altLang="ru-RU" sz="2000" b="1" i="1">
                <a:solidFill>
                  <a:srgbClr val="CC3300"/>
                </a:solidFill>
                <a:latin typeface="Bauhaus 93" panose="04030905020B02020C02" pitchFamily="82" charset="0"/>
              </a:rPr>
              <a:t> використовувати</a:t>
            </a:r>
            <a:r>
              <a:rPr lang="uk-UA" altLang="ru-RU" sz="2000" b="1" i="1">
                <a:solidFill>
                  <a:srgbClr val="CC3300"/>
                </a:solidFill>
                <a:latin typeface="Broadway" panose="04040905080B02020502" pitchFamily="82" charset="0"/>
              </a:rPr>
              <a:t> </a:t>
            </a:r>
          </a:p>
          <a:p>
            <a:pPr algn="ctr" eaLnBrk="1" hangingPunct="1"/>
            <a:r>
              <a:rPr lang="uk-UA" altLang="ru-RU" sz="2000" b="1" i="1">
                <a:solidFill>
                  <a:srgbClr val="CC3300"/>
                </a:solidFill>
                <a:latin typeface="Broadway" panose="04040905080B02020502" pitchFamily="82" charset="0"/>
              </a:rPr>
              <a:t>інформацію</a:t>
            </a:r>
            <a:endParaRPr lang="ru-RU" altLang="ru-RU" sz="2000">
              <a:solidFill>
                <a:srgbClr val="CC3300"/>
              </a:solidFill>
              <a:latin typeface="Broadway" panose="04040905080B02020502" pitchFamily="82" charset="0"/>
            </a:endParaRPr>
          </a:p>
        </p:txBody>
      </p:sp>
      <p:sp>
        <p:nvSpPr>
          <p:cNvPr id="36880" name="Rectangle 16">
            <a:extLst>
              <a:ext uri="{FF2B5EF4-FFF2-40B4-BE49-F238E27FC236}">
                <a16:creationId xmlns:a16="http://schemas.microsoft.com/office/drawing/2014/main" id="{700A6917-2C05-46CB-88FF-20CF5B0EEBCC}"/>
              </a:ext>
            </a:extLst>
          </p:cNvPr>
          <p:cNvSpPr>
            <a:spLocks noChangeArrowheads="1"/>
          </p:cNvSpPr>
          <p:nvPr/>
        </p:nvSpPr>
        <p:spPr bwMode="auto">
          <a:xfrm>
            <a:off x="1677988" y="0"/>
            <a:ext cx="5437187" cy="688975"/>
          </a:xfrm>
          <a:prstGeom prst="rect">
            <a:avLst/>
          </a:prstGeom>
          <a:gradFill rotWithShape="1">
            <a:gsLst>
              <a:gs pos="0">
                <a:srgbClr val="DF6F51"/>
              </a:gs>
              <a:gs pos="50000">
                <a:srgbClr val="DF6F51">
                  <a:gamma/>
                  <a:shade val="46275"/>
                  <a:invGamma/>
                </a:srgbClr>
              </a:gs>
              <a:gs pos="100000">
                <a:srgbClr val="DF6F51"/>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DF6F51"/>
            </a:extrusionClr>
            <a:contourClr>
              <a:srgbClr val="DF6F5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uk-UA" altLang="ru-RU" sz="2400" b="1" i="1">
                <a:solidFill>
                  <a:srgbClr val="F6DED8"/>
                </a:solidFill>
              </a:rPr>
              <a:t>Щоб сформувати</a:t>
            </a:r>
          </a:p>
          <a:p>
            <a:pPr algn="ctr"/>
            <a:r>
              <a:rPr lang="uk-UA" altLang="ru-RU" sz="2400" b="1" i="1">
                <a:solidFill>
                  <a:srgbClr val="F6DED8"/>
                </a:solidFill>
              </a:rPr>
              <a:t> інформаційні   компетентності:</a:t>
            </a:r>
            <a:endParaRPr lang="ru-RU" altLang="ru-RU" sz="2400" b="1" i="1">
              <a:solidFill>
                <a:srgbClr val="F6DED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id="{6C832D91-D43F-4375-B3FD-9B816EF5A8B2}"/>
              </a:ext>
            </a:extLst>
          </p:cNvPr>
          <p:cNvSpPr>
            <a:spLocks noGrp="1"/>
          </p:cNvSpPr>
          <p:nvPr>
            <p:ph type="title" idx="4294967295"/>
          </p:nvPr>
        </p:nvSpPr>
        <p:spPr>
          <a:xfrm>
            <a:off x="1641475" y="0"/>
            <a:ext cx="7123113" cy="1241425"/>
          </a:xfrm>
          <a:gradFill rotWithShape="1">
            <a:gsLst>
              <a:gs pos="0">
                <a:srgbClr val="BF3C48"/>
              </a:gs>
              <a:gs pos="50000">
                <a:srgbClr val="BF3C48">
                  <a:gamma/>
                  <a:shade val="46275"/>
                  <a:invGamma/>
                </a:srgbClr>
              </a:gs>
              <a:gs pos="100000">
                <a:srgbClr val="BF3C48"/>
              </a:gs>
            </a:gsLst>
            <a:lin ang="5400000" scaled="1"/>
          </a:gradFill>
          <a:scene3d>
            <a:camera prst="legacyObliqueBottomLeft"/>
            <a:lightRig rig="legacyFlat3" dir="t"/>
          </a:scene3d>
          <a:sp3d extrusionH="430200" prstMaterial="legacyMatte">
            <a:bevelT w="13500" h="13500" prst="angle"/>
            <a:bevelB w="13500" h="13500" prst="angle"/>
            <a:extrusionClr>
              <a:srgbClr val="BF3C48"/>
            </a:extrusionClr>
            <a:contourClr>
              <a:srgbClr val="BF3C48"/>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ctr"/>
            <a:r>
              <a:rPr lang="uk-UA" altLang="ru-RU" sz="2800" b="1" i="1">
                <a:solidFill>
                  <a:schemeClr val="bg2"/>
                </a:solidFill>
                <a:latin typeface="Broadway" panose="04040905080B02020502" pitchFamily="82" charset="0"/>
              </a:rPr>
              <a:t>Щоб сформувати інформаційні   компетентності</a:t>
            </a:r>
            <a:r>
              <a:rPr lang="uk-UA" altLang="ru-RU" sz="2800" b="1" i="1">
                <a:solidFill>
                  <a:srgbClr val="C00000"/>
                </a:solidFill>
              </a:rPr>
              <a:t> </a:t>
            </a:r>
            <a:endParaRPr lang="ru-RU" altLang="ru-RU" sz="2800" b="1" i="1">
              <a:solidFill>
                <a:srgbClr val="C00000"/>
              </a:solidFill>
            </a:endParaRPr>
          </a:p>
        </p:txBody>
      </p:sp>
      <p:grpSp>
        <p:nvGrpSpPr>
          <p:cNvPr id="34819" name="Group 22">
            <a:extLst>
              <a:ext uri="{FF2B5EF4-FFF2-40B4-BE49-F238E27FC236}">
                <a16:creationId xmlns:a16="http://schemas.microsoft.com/office/drawing/2014/main" id="{57015A59-0432-4245-BE7D-D3CADEEA27D3}"/>
              </a:ext>
            </a:extLst>
          </p:cNvPr>
          <p:cNvGrpSpPr>
            <a:grpSpLocks/>
          </p:cNvGrpSpPr>
          <p:nvPr/>
        </p:nvGrpSpPr>
        <p:grpSpPr bwMode="auto">
          <a:xfrm>
            <a:off x="1525588" y="1787525"/>
            <a:ext cx="6618287" cy="3903663"/>
            <a:chOff x="749" y="1045"/>
            <a:chExt cx="4169" cy="2459"/>
          </a:xfrm>
        </p:grpSpPr>
        <p:sp>
          <p:nvSpPr>
            <p:cNvPr id="34820" name="Oval 3">
              <a:extLst>
                <a:ext uri="{FF2B5EF4-FFF2-40B4-BE49-F238E27FC236}">
                  <a16:creationId xmlns:a16="http://schemas.microsoft.com/office/drawing/2014/main" id="{4A6F9540-2330-4B89-81F4-E918146E1C39}"/>
                </a:ext>
              </a:extLst>
            </p:cNvPr>
            <p:cNvSpPr>
              <a:spLocks noChangeArrowheads="1"/>
            </p:cNvSpPr>
            <p:nvPr/>
          </p:nvSpPr>
          <p:spPr bwMode="ltGray">
            <a:xfrm>
              <a:off x="1344" y="2669"/>
              <a:ext cx="3504" cy="835"/>
            </a:xfrm>
            <a:prstGeom prst="ellipse">
              <a:avLst/>
            </a:prstGeom>
            <a:gradFill rotWithShape="1">
              <a:gsLst>
                <a:gs pos="0">
                  <a:srgbClr val="292929"/>
                </a:gs>
                <a:gs pos="100000">
                  <a:srgbClr val="105EAE"/>
                </a:gs>
              </a:gsLst>
              <a:lin ang="2700000" scaled="1"/>
            </a:gradFill>
            <a:ln>
              <a:noFill/>
            </a:ln>
            <a:extLst>
              <a:ext uri="{91240B29-F687-4F45-9708-019B960494DF}">
                <a14:hiddenLine xmlns:a14="http://schemas.microsoft.com/office/drawing/2010/main" w="3175">
                  <a:solidFill>
                    <a:srgbClr val="000000"/>
                  </a:solidFill>
                  <a:round/>
                  <a:headEnd/>
                  <a:tailEnd type="none" w="sm" len="sm"/>
                </a14:hiddenLine>
              </a:ext>
            </a:extLst>
          </p:spPr>
          <p:txBody>
            <a:bodyPr vert="eaVert"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4821" name="Oval 4">
              <a:extLst>
                <a:ext uri="{FF2B5EF4-FFF2-40B4-BE49-F238E27FC236}">
                  <a16:creationId xmlns:a16="http://schemas.microsoft.com/office/drawing/2014/main" id="{D889B544-15F9-400A-82F1-B91434282B0C}"/>
                </a:ext>
              </a:extLst>
            </p:cNvPr>
            <p:cNvSpPr>
              <a:spLocks noChangeArrowheads="1"/>
            </p:cNvSpPr>
            <p:nvPr/>
          </p:nvSpPr>
          <p:spPr bwMode="ltGray">
            <a:xfrm rot="-998297">
              <a:off x="887" y="1338"/>
              <a:ext cx="3630" cy="1900"/>
            </a:xfrm>
            <a:prstGeom prst="ellipse">
              <a:avLst/>
            </a:prstGeom>
            <a:gradFill rotWithShape="0">
              <a:gsLst>
                <a:gs pos="0">
                  <a:srgbClr val="29698D"/>
                </a:gs>
                <a:gs pos="50000">
                  <a:srgbClr val="CBDBE3"/>
                </a:gs>
                <a:gs pos="100000">
                  <a:srgbClr val="29698D"/>
                </a:gs>
              </a:gsLst>
              <a:lin ang="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4822" name="Oval 5">
              <a:extLst>
                <a:ext uri="{FF2B5EF4-FFF2-40B4-BE49-F238E27FC236}">
                  <a16:creationId xmlns:a16="http://schemas.microsoft.com/office/drawing/2014/main" id="{028AAA3B-6A8A-4E6B-B636-BCE02152A65D}"/>
                </a:ext>
              </a:extLst>
            </p:cNvPr>
            <p:cNvSpPr>
              <a:spLocks noChangeArrowheads="1"/>
            </p:cNvSpPr>
            <p:nvPr/>
          </p:nvSpPr>
          <p:spPr bwMode="ltGray">
            <a:xfrm rot="-998297">
              <a:off x="923" y="1236"/>
              <a:ext cx="3504" cy="1841"/>
            </a:xfrm>
            <a:prstGeom prst="ellipse">
              <a:avLst/>
            </a:prstGeom>
            <a:gradFill rotWithShape="1">
              <a:gsLst>
                <a:gs pos="0">
                  <a:srgbClr val="208282"/>
                </a:gs>
                <a:gs pos="100000">
                  <a:srgbClr val="33CCCC"/>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4823" name="Arc 6">
              <a:extLst>
                <a:ext uri="{FF2B5EF4-FFF2-40B4-BE49-F238E27FC236}">
                  <a16:creationId xmlns:a16="http://schemas.microsoft.com/office/drawing/2014/main" id="{51B24D36-47B5-4E1D-9C92-FDADFE8AD63A}"/>
                </a:ext>
              </a:extLst>
            </p:cNvPr>
            <p:cNvSpPr>
              <a:spLocks/>
            </p:cNvSpPr>
            <p:nvPr/>
          </p:nvSpPr>
          <p:spPr bwMode="gray">
            <a:xfrm rot="-998297">
              <a:off x="2589" y="1206"/>
              <a:ext cx="1929" cy="1006"/>
            </a:xfrm>
            <a:custGeom>
              <a:avLst/>
              <a:gdLst>
                <a:gd name="T0" fmla="*/ 0 w 21600"/>
                <a:gd name="T1" fmla="*/ 0 h 22718"/>
                <a:gd name="T2" fmla="*/ 0 w 21600"/>
                <a:gd name="T3" fmla="*/ 0 h 22718"/>
                <a:gd name="T4" fmla="*/ 0 w 21600"/>
                <a:gd name="T5" fmla="*/ 0 h 22718"/>
                <a:gd name="T6" fmla="*/ 0 60000 65536"/>
                <a:gd name="T7" fmla="*/ 0 60000 65536"/>
                <a:gd name="T8" fmla="*/ 0 60000 65536"/>
                <a:gd name="T9" fmla="*/ 0 w 21600"/>
                <a:gd name="T10" fmla="*/ 0 h 22718"/>
                <a:gd name="T11" fmla="*/ 21600 w 21600"/>
                <a:gd name="T12" fmla="*/ 22718 h 22718"/>
              </a:gdLst>
              <a:ahLst/>
              <a:cxnLst>
                <a:cxn ang="T6">
                  <a:pos x="T0" y="T1"/>
                </a:cxn>
                <a:cxn ang="T7">
                  <a:pos x="T2" y="T3"/>
                </a:cxn>
                <a:cxn ang="T8">
                  <a:pos x="T4" y="T5"/>
                </a:cxn>
              </a:cxnLst>
              <a:rect l="T9" t="T10" r="T11" b="T12"/>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solidFill>
              <a:srgbClr val="0099CC"/>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34824" name="Arc 7">
              <a:extLst>
                <a:ext uri="{FF2B5EF4-FFF2-40B4-BE49-F238E27FC236}">
                  <a16:creationId xmlns:a16="http://schemas.microsoft.com/office/drawing/2014/main" id="{5E376BFC-E864-4610-9F0D-0C402C825354}"/>
                </a:ext>
              </a:extLst>
            </p:cNvPr>
            <p:cNvSpPr>
              <a:spLocks/>
            </p:cNvSpPr>
            <p:nvPr/>
          </p:nvSpPr>
          <p:spPr bwMode="gray">
            <a:xfrm rot="20601703" flipH="1">
              <a:off x="838" y="2129"/>
              <a:ext cx="1933" cy="1027"/>
            </a:xfrm>
            <a:custGeom>
              <a:avLst/>
              <a:gdLst>
                <a:gd name="T0" fmla="*/ 0 w 21600"/>
                <a:gd name="T1" fmla="*/ 0 h 24439"/>
                <a:gd name="T2" fmla="*/ 0 w 21600"/>
                <a:gd name="T3" fmla="*/ 0 h 24439"/>
                <a:gd name="T4" fmla="*/ 0 w 21600"/>
                <a:gd name="T5" fmla="*/ 0 h 24439"/>
                <a:gd name="T6" fmla="*/ 0 60000 65536"/>
                <a:gd name="T7" fmla="*/ 0 60000 65536"/>
                <a:gd name="T8" fmla="*/ 0 60000 65536"/>
                <a:gd name="T9" fmla="*/ 0 w 21600"/>
                <a:gd name="T10" fmla="*/ 0 h 24439"/>
                <a:gd name="T11" fmla="*/ 21600 w 21600"/>
                <a:gd name="T12" fmla="*/ 24439 h 24439"/>
              </a:gdLst>
              <a:ahLst/>
              <a:cxnLst>
                <a:cxn ang="T6">
                  <a:pos x="T0" y="T1"/>
                </a:cxn>
                <a:cxn ang="T7">
                  <a:pos x="T2" y="T3"/>
                </a:cxn>
                <a:cxn ang="T8">
                  <a:pos x="T4" y="T5"/>
                </a:cxn>
              </a:cxnLst>
              <a:rect l="T9" t="T10" r="T11" b="T12"/>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rgbClr val="ABD9F2"/>
                </a:gs>
                <a:gs pos="100000">
                  <a:srgbClr val="47ABE3"/>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34825" name="Arc 8">
              <a:extLst>
                <a:ext uri="{FF2B5EF4-FFF2-40B4-BE49-F238E27FC236}">
                  <a16:creationId xmlns:a16="http://schemas.microsoft.com/office/drawing/2014/main" id="{3CBF005C-A333-43BC-AAF7-F469D98294C1}"/>
                </a:ext>
              </a:extLst>
            </p:cNvPr>
            <p:cNvSpPr>
              <a:spLocks/>
            </p:cNvSpPr>
            <p:nvPr/>
          </p:nvSpPr>
          <p:spPr bwMode="gray">
            <a:xfrm rot="-998297">
              <a:off x="2109" y="1045"/>
              <a:ext cx="1768" cy="962"/>
            </a:xfrm>
            <a:custGeom>
              <a:avLst/>
              <a:gdLst>
                <a:gd name="T0" fmla="*/ 0 w 21397"/>
                <a:gd name="T1" fmla="*/ 0 h 21600"/>
                <a:gd name="T2" fmla="*/ 0 w 21397"/>
                <a:gd name="T3" fmla="*/ 0 h 21600"/>
                <a:gd name="T4" fmla="*/ 0 w 21397"/>
                <a:gd name="T5" fmla="*/ 0 h 21600"/>
                <a:gd name="T6" fmla="*/ 0 60000 65536"/>
                <a:gd name="T7" fmla="*/ 0 60000 65536"/>
                <a:gd name="T8" fmla="*/ 0 60000 65536"/>
                <a:gd name="T9" fmla="*/ 0 w 21397"/>
                <a:gd name="T10" fmla="*/ 0 h 21600"/>
                <a:gd name="T11" fmla="*/ 21397 w 21397"/>
                <a:gd name="T12" fmla="*/ 21600 h 21600"/>
              </a:gdLst>
              <a:ahLst/>
              <a:cxnLst>
                <a:cxn ang="T6">
                  <a:pos x="T0" y="T1"/>
                </a:cxn>
                <a:cxn ang="T7">
                  <a:pos x="T2" y="T3"/>
                </a:cxn>
                <a:cxn ang="T8">
                  <a:pos x="T4" y="T5"/>
                </a:cxn>
              </a:cxnLst>
              <a:rect l="T9" t="T10" r="T11" b="T12"/>
              <a:pathLst>
                <a:path w="21397" h="21600" fill="none" extrusionOk="0">
                  <a:moveTo>
                    <a:pt x="0" y="549"/>
                  </a:moveTo>
                  <a:cubicBezTo>
                    <a:pt x="1587" y="184"/>
                    <a:pt x="3210" y="-1"/>
                    <a:pt x="4839" y="0"/>
                  </a:cubicBezTo>
                  <a:cubicBezTo>
                    <a:pt x="11230" y="0"/>
                    <a:pt x="17293" y="2830"/>
                    <a:pt x="21397" y="7729"/>
                  </a:cubicBezTo>
                </a:path>
                <a:path w="21397" h="21600" stroke="0" extrusionOk="0">
                  <a:moveTo>
                    <a:pt x="0" y="549"/>
                  </a:moveTo>
                  <a:cubicBezTo>
                    <a:pt x="1587" y="184"/>
                    <a:pt x="3210" y="-1"/>
                    <a:pt x="4839" y="0"/>
                  </a:cubicBezTo>
                  <a:cubicBezTo>
                    <a:pt x="11230" y="0"/>
                    <a:pt x="17293" y="2830"/>
                    <a:pt x="21397" y="7729"/>
                  </a:cubicBezTo>
                  <a:lnTo>
                    <a:pt x="4839" y="21600"/>
                  </a:lnTo>
                  <a:close/>
                </a:path>
              </a:pathLst>
            </a:custGeom>
            <a:gradFill rotWithShape="1">
              <a:gsLst>
                <a:gs pos="0">
                  <a:srgbClr val="4F4A73"/>
                </a:gs>
                <a:gs pos="100000">
                  <a:srgbClr val="AAA0F8"/>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34826" name="Arc 9">
              <a:extLst>
                <a:ext uri="{FF2B5EF4-FFF2-40B4-BE49-F238E27FC236}">
                  <a16:creationId xmlns:a16="http://schemas.microsoft.com/office/drawing/2014/main" id="{D125EFD0-EECC-4560-BF07-C6190CAE975F}"/>
                </a:ext>
              </a:extLst>
            </p:cNvPr>
            <p:cNvSpPr>
              <a:spLocks/>
            </p:cNvSpPr>
            <p:nvPr/>
          </p:nvSpPr>
          <p:spPr bwMode="gray">
            <a:xfrm rot="20601703" flipH="1">
              <a:off x="749" y="1461"/>
              <a:ext cx="1813" cy="946"/>
            </a:xfrm>
            <a:custGeom>
              <a:avLst/>
              <a:gdLst>
                <a:gd name="T0" fmla="*/ 0 w 20934"/>
                <a:gd name="T1" fmla="*/ 0 h 21142"/>
                <a:gd name="T2" fmla="*/ 0 w 20934"/>
                <a:gd name="T3" fmla="*/ 0 h 21142"/>
                <a:gd name="T4" fmla="*/ 0 w 20934"/>
                <a:gd name="T5" fmla="*/ 0 h 21142"/>
                <a:gd name="T6" fmla="*/ 0 60000 65536"/>
                <a:gd name="T7" fmla="*/ 0 60000 65536"/>
                <a:gd name="T8" fmla="*/ 0 60000 65536"/>
                <a:gd name="T9" fmla="*/ 0 w 20934"/>
                <a:gd name="T10" fmla="*/ 0 h 21142"/>
                <a:gd name="T11" fmla="*/ 20934 w 20934"/>
                <a:gd name="T12" fmla="*/ 21142 h 21142"/>
              </a:gdLst>
              <a:ahLst/>
              <a:cxnLst>
                <a:cxn ang="T6">
                  <a:pos x="T0" y="T1"/>
                </a:cxn>
                <a:cxn ang="T7">
                  <a:pos x="T2" y="T3"/>
                </a:cxn>
                <a:cxn ang="T8">
                  <a:pos x="T4" y="T5"/>
                </a:cxn>
              </a:cxnLst>
              <a:rect l="T9" t="T10" r="T11" b="T12"/>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close/>
                </a:path>
              </a:pathLst>
            </a:custGeom>
            <a:gradFill rotWithShape="1">
              <a:gsLst>
                <a:gs pos="0">
                  <a:srgbClr val="47ABE3"/>
                </a:gs>
                <a:gs pos="100000">
                  <a:srgbClr val="214F69"/>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34827" name="Oval 10">
              <a:extLst>
                <a:ext uri="{FF2B5EF4-FFF2-40B4-BE49-F238E27FC236}">
                  <a16:creationId xmlns:a16="http://schemas.microsoft.com/office/drawing/2014/main" id="{6AB93F24-348C-4C6E-8CB4-7AAA5CEC4F0A}"/>
                </a:ext>
              </a:extLst>
            </p:cNvPr>
            <p:cNvSpPr>
              <a:spLocks noChangeArrowheads="1"/>
            </p:cNvSpPr>
            <p:nvPr/>
          </p:nvSpPr>
          <p:spPr bwMode="gray">
            <a:xfrm rot="-998297">
              <a:off x="1843" y="1686"/>
              <a:ext cx="1698" cy="844"/>
            </a:xfrm>
            <a:prstGeom prst="ellipse">
              <a:avLst/>
            </a:prstGeom>
            <a:gradFill rotWithShape="0">
              <a:gsLst>
                <a:gs pos="0">
                  <a:srgbClr val="000000"/>
                </a:gs>
                <a:gs pos="50000">
                  <a:srgbClr val="C1C1C1"/>
                </a:gs>
                <a:gs pos="100000">
                  <a:srgbClr val="000000"/>
                </a:gs>
              </a:gsLst>
              <a:lin ang="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4828" name="Text Box 11">
              <a:extLst>
                <a:ext uri="{FF2B5EF4-FFF2-40B4-BE49-F238E27FC236}">
                  <a16:creationId xmlns:a16="http://schemas.microsoft.com/office/drawing/2014/main" id="{E9DD637B-9BD0-4268-B75F-8D83861FF4BD}"/>
                </a:ext>
              </a:extLst>
            </p:cNvPr>
            <p:cNvSpPr txBox="1">
              <a:spLocks noChangeArrowheads="1"/>
            </p:cNvSpPr>
            <p:nvPr/>
          </p:nvSpPr>
          <p:spPr bwMode="auto">
            <a:xfrm>
              <a:off x="1042" y="1691"/>
              <a:ext cx="121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1200" b="1" i="1">
                  <a:solidFill>
                    <a:srgbClr val="FFFF00"/>
                  </a:solidFill>
                </a:rPr>
                <a:t>   </a:t>
              </a:r>
              <a:r>
                <a:rPr lang="uk-UA" altLang="ru-RU" sz="1400" b="1" i="1">
                  <a:solidFill>
                    <a:schemeClr val="accent2"/>
                  </a:solidFill>
                </a:rPr>
                <a:t>самостійно обробляти інформацію</a:t>
              </a:r>
              <a:endParaRPr lang="en-US" altLang="ru-RU" sz="1400" b="1" i="1">
                <a:solidFill>
                  <a:schemeClr val="accent2"/>
                </a:solidFill>
              </a:endParaRPr>
            </a:p>
          </p:txBody>
        </p:sp>
        <p:sp>
          <p:nvSpPr>
            <p:cNvPr id="34829" name="Text Box 12">
              <a:extLst>
                <a:ext uri="{FF2B5EF4-FFF2-40B4-BE49-F238E27FC236}">
                  <a16:creationId xmlns:a16="http://schemas.microsoft.com/office/drawing/2014/main" id="{8DBBEFF3-2152-43C4-98A4-B07E56DC2C86}"/>
                </a:ext>
              </a:extLst>
            </p:cNvPr>
            <p:cNvSpPr txBox="1">
              <a:spLocks noChangeArrowheads="1"/>
            </p:cNvSpPr>
            <p:nvPr/>
          </p:nvSpPr>
          <p:spPr bwMode="auto">
            <a:xfrm>
              <a:off x="2130" y="1101"/>
              <a:ext cx="139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1400" b="1" i="1">
                  <a:solidFill>
                    <a:srgbClr val="FFFF00"/>
                  </a:solidFill>
                </a:rPr>
                <a:t>        </a:t>
              </a:r>
              <a:r>
                <a:rPr lang="uk-UA" altLang="ru-RU" sz="1400" b="1" i="1">
                  <a:solidFill>
                    <a:srgbClr val="B0C91B"/>
                  </a:solidFill>
                  <a:latin typeface="Broadway" panose="04040905080B02020502" pitchFamily="82" charset="0"/>
                </a:rPr>
                <a:t>користуватися новими інформаційними технологіями</a:t>
              </a:r>
              <a:endParaRPr lang="en-US" altLang="ru-RU" sz="1400" b="1" i="1">
                <a:solidFill>
                  <a:srgbClr val="B0C91B"/>
                </a:solidFill>
                <a:latin typeface="Broadway" panose="04040905080B02020502" pitchFamily="82" charset="0"/>
              </a:endParaRPr>
            </a:p>
          </p:txBody>
        </p:sp>
        <p:sp>
          <p:nvSpPr>
            <p:cNvPr id="34830" name="Text Box 13">
              <a:extLst>
                <a:ext uri="{FF2B5EF4-FFF2-40B4-BE49-F238E27FC236}">
                  <a16:creationId xmlns:a16="http://schemas.microsoft.com/office/drawing/2014/main" id="{80AAB873-49C6-49E0-A4F4-163B094DC53A}"/>
                </a:ext>
              </a:extLst>
            </p:cNvPr>
            <p:cNvSpPr txBox="1">
              <a:spLocks noChangeArrowheads="1"/>
            </p:cNvSpPr>
            <p:nvPr/>
          </p:nvSpPr>
          <p:spPr bwMode="auto">
            <a:xfrm>
              <a:off x="3375" y="1395"/>
              <a:ext cx="129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1400" b="1" i="1">
                  <a:solidFill>
                    <a:srgbClr val="FFFF00"/>
                  </a:solidFill>
                </a:rPr>
                <a:t>   </a:t>
              </a:r>
              <a:r>
                <a:rPr lang="uk-UA" altLang="ru-RU" sz="1400" b="1" i="1">
                  <a:solidFill>
                    <a:srgbClr val="996600"/>
                  </a:solidFill>
                  <a:latin typeface="Broadway" panose="04040905080B02020502" pitchFamily="82" charset="0"/>
                </a:rPr>
                <a:t>класифікувати </a:t>
              </a:r>
            </a:p>
            <a:p>
              <a:pPr eaLnBrk="1" hangingPunct="1"/>
              <a:r>
                <a:rPr lang="uk-UA" altLang="ru-RU" sz="1400" b="1" i="1">
                  <a:solidFill>
                    <a:srgbClr val="996600"/>
                  </a:solidFill>
                  <a:latin typeface="Broadway" panose="04040905080B02020502" pitchFamily="82" charset="0"/>
                </a:rPr>
                <a:t>  факти, об’єкти, </a:t>
              </a:r>
            </a:p>
            <a:p>
              <a:pPr eaLnBrk="1" hangingPunct="1"/>
              <a:r>
                <a:rPr lang="uk-UA" altLang="ru-RU" sz="1400" b="1" i="1">
                  <a:solidFill>
                    <a:srgbClr val="996600"/>
                  </a:solidFill>
                  <a:latin typeface="Broadway" panose="04040905080B02020502" pitchFamily="82" charset="0"/>
                </a:rPr>
                <a:t>події, явища тощо</a:t>
              </a:r>
              <a:endParaRPr lang="en-US" altLang="ru-RU" sz="1400" b="1" i="1">
                <a:solidFill>
                  <a:srgbClr val="996600"/>
                </a:solidFill>
                <a:latin typeface="Broadway" panose="04040905080B02020502" pitchFamily="82" charset="0"/>
              </a:endParaRPr>
            </a:p>
          </p:txBody>
        </p:sp>
        <p:sp>
          <p:nvSpPr>
            <p:cNvPr id="34831" name="Freeform 14">
              <a:extLst>
                <a:ext uri="{FF2B5EF4-FFF2-40B4-BE49-F238E27FC236}">
                  <a16:creationId xmlns:a16="http://schemas.microsoft.com/office/drawing/2014/main" id="{2B97449C-B8BF-4916-A4B4-3808C8E61AB4}"/>
                </a:ext>
              </a:extLst>
            </p:cNvPr>
            <p:cNvSpPr>
              <a:spLocks/>
            </p:cNvSpPr>
            <p:nvPr/>
          </p:nvSpPr>
          <p:spPr bwMode="gray">
            <a:xfrm>
              <a:off x="3936" y="1874"/>
              <a:ext cx="816" cy="1078"/>
            </a:xfrm>
            <a:custGeom>
              <a:avLst/>
              <a:gdLst>
                <a:gd name="T0" fmla="*/ 0 w 816"/>
                <a:gd name="T1" fmla="*/ 841 h 1078"/>
                <a:gd name="T2" fmla="*/ 784 w 816"/>
                <a:gd name="T3" fmla="*/ 0 h 1078"/>
                <a:gd name="T4" fmla="*/ 816 w 816"/>
                <a:gd name="T5" fmla="*/ 280 h 1078"/>
                <a:gd name="T6" fmla="*/ 544 w 816"/>
                <a:gd name="T7" fmla="*/ 672 h 1078"/>
                <a:gd name="T8" fmla="*/ 25 w 816"/>
                <a:gd name="T9" fmla="*/ 1078 h 1078"/>
                <a:gd name="T10" fmla="*/ 0 w 816"/>
                <a:gd name="T11" fmla="*/ 841 h 1078"/>
                <a:gd name="T12" fmla="*/ 0 60000 65536"/>
                <a:gd name="T13" fmla="*/ 0 60000 65536"/>
                <a:gd name="T14" fmla="*/ 0 60000 65536"/>
                <a:gd name="T15" fmla="*/ 0 60000 65536"/>
                <a:gd name="T16" fmla="*/ 0 60000 65536"/>
                <a:gd name="T17" fmla="*/ 0 60000 65536"/>
                <a:gd name="T18" fmla="*/ 0 w 816"/>
                <a:gd name="T19" fmla="*/ 0 h 1078"/>
                <a:gd name="T20" fmla="*/ 816 w 816"/>
                <a:gd name="T21" fmla="*/ 1078 h 1078"/>
              </a:gdLst>
              <a:ahLst/>
              <a:cxnLst>
                <a:cxn ang="T12">
                  <a:pos x="T0" y="T1"/>
                </a:cxn>
                <a:cxn ang="T13">
                  <a:pos x="T2" y="T3"/>
                </a:cxn>
                <a:cxn ang="T14">
                  <a:pos x="T4" y="T5"/>
                </a:cxn>
                <a:cxn ang="T15">
                  <a:pos x="T6" y="T7"/>
                </a:cxn>
                <a:cxn ang="T16">
                  <a:pos x="T8" y="T9"/>
                </a:cxn>
                <a:cxn ang="T17">
                  <a:pos x="T10" y="T11"/>
                </a:cxn>
              </a:cxnLst>
              <a:rect l="T18" t="T19" r="T20" b="T21"/>
              <a:pathLst>
                <a:path w="816" h="1078">
                  <a:moveTo>
                    <a:pt x="0" y="841"/>
                  </a:moveTo>
                  <a:lnTo>
                    <a:pt x="784" y="0"/>
                  </a:lnTo>
                  <a:lnTo>
                    <a:pt x="816" y="280"/>
                  </a:lnTo>
                  <a:cubicBezTo>
                    <a:pt x="776" y="392"/>
                    <a:pt x="676" y="539"/>
                    <a:pt x="544" y="672"/>
                  </a:cubicBezTo>
                  <a:cubicBezTo>
                    <a:pt x="412" y="805"/>
                    <a:pt x="116" y="1050"/>
                    <a:pt x="25" y="1078"/>
                  </a:cubicBezTo>
                  <a:cubicBezTo>
                    <a:pt x="7" y="1006"/>
                    <a:pt x="0" y="841"/>
                    <a:pt x="0" y="841"/>
                  </a:cubicBezTo>
                  <a:close/>
                </a:path>
              </a:pathLst>
            </a:custGeom>
            <a:gradFill rotWithShape="0">
              <a:gsLst>
                <a:gs pos="0">
                  <a:srgbClr val="B98BE8"/>
                </a:gs>
                <a:gs pos="100000">
                  <a:srgbClr val="6600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uk-UA"/>
            </a:p>
          </p:txBody>
        </p:sp>
        <p:sp>
          <p:nvSpPr>
            <p:cNvPr id="34832" name="Arc 15">
              <a:extLst>
                <a:ext uri="{FF2B5EF4-FFF2-40B4-BE49-F238E27FC236}">
                  <a16:creationId xmlns:a16="http://schemas.microsoft.com/office/drawing/2014/main" id="{8960B4F3-E2EF-4455-B5A9-8727EEDC7C50}"/>
                </a:ext>
              </a:extLst>
            </p:cNvPr>
            <p:cNvSpPr>
              <a:spLocks/>
            </p:cNvSpPr>
            <p:nvPr/>
          </p:nvSpPr>
          <p:spPr bwMode="gray">
            <a:xfrm rot="-1060795">
              <a:off x="2924" y="1861"/>
              <a:ext cx="1994" cy="848"/>
            </a:xfrm>
            <a:custGeom>
              <a:avLst/>
              <a:gdLst>
                <a:gd name="T0" fmla="*/ 0 w 20601"/>
                <a:gd name="T1" fmla="*/ 0 h 19523"/>
                <a:gd name="T2" fmla="*/ 0 w 20601"/>
                <a:gd name="T3" fmla="*/ 0 h 19523"/>
                <a:gd name="T4" fmla="*/ 0 w 20601"/>
                <a:gd name="T5" fmla="*/ 0 h 19523"/>
                <a:gd name="T6" fmla="*/ 0 60000 65536"/>
                <a:gd name="T7" fmla="*/ 0 60000 65536"/>
                <a:gd name="T8" fmla="*/ 0 60000 65536"/>
                <a:gd name="T9" fmla="*/ 0 w 20601"/>
                <a:gd name="T10" fmla="*/ 0 h 19523"/>
                <a:gd name="T11" fmla="*/ 20601 w 20601"/>
                <a:gd name="T12" fmla="*/ 19523 h 19523"/>
              </a:gdLst>
              <a:ahLst/>
              <a:cxnLst>
                <a:cxn ang="T6">
                  <a:pos x="T0" y="T1"/>
                </a:cxn>
                <a:cxn ang="T7">
                  <a:pos x="T2" y="T3"/>
                </a:cxn>
                <a:cxn ang="T8">
                  <a:pos x="T4" y="T5"/>
                </a:cxn>
              </a:cxnLst>
              <a:rect l="T9" t="T10" r="T11" b="T12"/>
              <a:pathLst>
                <a:path w="20601" h="19523" fill="none" extrusionOk="0">
                  <a:moveTo>
                    <a:pt x="20601" y="6492"/>
                  </a:moveTo>
                  <a:cubicBezTo>
                    <a:pt x="18793" y="12227"/>
                    <a:pt x="14677" y="16949"/>
                    <a:pt x="9241" y="19522"/>
                  </a:cubicBezTo>
                </a:path>
                <a:path w="20601" h="19523" stroke="0" extrusionOk="0">
                  <a:moveTo>
                    <a:pt x="20601" y="6492"/>
                  </a:moveTo>
                  <a:cubicBezTo>
                    <a:pt x="18793" y="12227"/>
                    <a:pt x="14677" y="16949"/>
                    <a:pt x="9241" y="19522"/>
                  </a:cubicBezTo>
                  <a:lnTo>
                    <a:pt x="0" y="0"/>
                  </a:lnTo>
                  <a:close/>
                </a:path>
              </a:pathLst>
            </a:custGeom>
            <a:solidFill>
              <a:srgbClr val="CC99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34833" name="Freeform 16">
              <a:extLst>
                <a:ext uri="{FF2B5EF4-FFF2-40B4-BE49-F238E27FC236}">
                  <a16:creationId xmlns:a16="http://schemas.microsoft.com/office/drawing/2014/main" id="{841847F7-A893-4A9F-A35D-8AEFB7CC9958}"/>
                </a:ext>
              </a:extLst>
            </p:cNvPr>
            <p:cNvSpPr>
              <a:spLocks/>
            </p:cNvSpPr>
            <p:nvPr/>
          </p:nvSpPr>
          <p:spPr bwMode="gray">
            <a:xfrm>
              <a:off x="2865" y="2177"/>
              <a:ext cx="1108" cy="779"/>
            </a:xfrm>
            <a:custGeom>
              <a:avLst/>
              <a:gdLst>
                <a:gd name="T0" fmla="*/ 1071 w 1108"/>
                <a:gd name="T1" fmla="*/ 546 h 779"/>
                <a:gd name="T2" fmla="*/ 1108 w 1108"/>
                <a:gd name="T3" fmla="*/ 779 h 779"/>
                <a:gd name="T4" fmla="*/ 67 w 1108"/>
                <a:gd name="T5" fmla="*/ 168 h 779"/>
                <a:gd name="T6" fmla="*/ 0 w 1108"/>
                <a:gd name="T7" fmla="*/ 0 h 779"/>
                <a:gd name="T8" fmla="*/ 1071 w 1108"/>
                <a:gd name="T9" fmla="*/ 546 h 779"/>
                <a:gd name="T10" fmla="*/ 0 60000 65536"/>
                <a:gd name="T11" fmla="*/ 0 60000 65536"/>
                <a:gd name="T12" fmla="*/ 0 60000 65536"/>
                <a:gd name="T13" fmla="*/ 0 60000 65536"/>
                <a:gd name="T14" fmla="*/ 0 60000 65536"/>
                <a:gd name="T15" fmla="*/ 0 w 1108"/>
                <a:gd name="T16" fmla="*/ 0 h 779"/>
                <a:gd name="T17" fmla="*/ 1108 w 1108"/>
                <a:gd name="T18" fmla="*/ 779 h 779"/>
              </a:gdLst>
              <a:ahLst/>
              <a:cxnLst>
                <a:cxn ang="T10">
                  <a:pos x="T0" y="T1"/>
                </a:cxn>
                <a:cxn ang="T11">
                  <a:pos x="T2" y="T3"/>
                </a:cxn>
                <a:cxn ang="T12">
                  <a:pos x="T4" y="T5"/>
                </a:cxn>
                <a:cxn ang="T13">
                  <a:pos x="T6" y="T7"/>
                </a:cxn>
                <a:cxn ang="T14">
                  <a:pos x="T8" y="T9"/>
                </a:cxn>
              </a:cxnLst>
              <a:rect l="T15" t="T16" r="T17" b="T18"/>
              <a:pathLst>
                <a:path w="1108" h="779">
                  <a:moveTo>
                    <a:pt x="1071" y="546"/>
                  </a:moveTo>
                  <a:lnTo>
                    <a:pt x="1108" y="779"/>
                  </a:lnTo>
                  <a:lnTo>
                    <a:pt x="67" y="168"/>
                  </a:lnTo>
                  <a:lnTo>
                    <a:pt x="0" y="0"/>
                  </a:lnTo>
                  <a:lnTo>
                    <a:pt x="1071" y="546"/>
                  </a:lnTo>
                  <a:close/>
                </a:path>
              </a:pathLst>
            </a:custGeom>
            <a:gradFill rotWithShape="1">
              <a:gsLst>
                <a:gs pos="0">
                  <a:srgbClr val="AF8ED4"/>
                </a:gs>
                <a:gs pos="100000">
                  <a:srgbClr val="5007A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uk-UA"/>
            </a:p>
          </p:txBody>
        </p:sp>
        <p:sp>
          <p:nvSpPr>
            <p:cNvPr id="34834" name="Text Box 17">
              <a:extLst>
                <a:ext uri="{FF2B5EF4-FFF2-40B4-BE49-F238E27FC236}">
                  <a16:creationId xmlns:a16="http://schemas.microsoft.com/office/drawing/2014/main" id="{DD234142-7C27-4E13-B832-A4E1C2FCCCB5}"/>
                </a:ext>
              </a:extLst>
            </p:cNvPr>
            <p:cNvSpPr txBox="1">
              <a:spLocks noChangeArrowheads="1"/>
            </p:cNvSpPr>
            <p:nvPr/>
          </p:nvSpPr>
          <p:spPr bwMode="auto">
            <a:xfrm>
              <a:off x="3330" y="2070"/>
              <a:ext cx="135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1400" b="1" i="1">
                  <a:solidFill>
                    <a:srgbClr val="996633"/>
                  </a:solidFill>
                  <a:latin typeface="Broadway" panose="04040905080B02020502" pitchFamily="82" charset="0"/>
                </a:rPr>
                <a:t>використовувати </a:t>
              </a:r>
            </a:p>
            <a:p>
              <a:pPr algn="ctr" eaLnBrk="1" hangingPunct="1"/>
              <a:r>
                <a:rPr lang="uk-UA" altLang="ru-RU" sz="1400" b="1" i="1">
                  <a:solidFill>
                    <a:srgbClr val="996633"/>
                  </a:solidFill>
                  <a:latin typeface="Broadway" panose="04040905080B02020502" pitchFamily="82" charset="0"/>
                </a:rPr>
                <a:t>різні джерела інформації</a:t>
              </a:r>
              <a:endParaRPr lang="en-US" altLang="ru-RU" sz="1400" b="1" i="1">
                <a:solidFill>
                  <a:srgbClr val="996633"/>
                </a:solidFill>
                <a:latin typeface="Broadway" panose="04040905080B02020502" pitchFamily="82" charset="0"/>
              </a:endParaRPr>
            </a:p>
          </p:txBody>
        </p:sp>
        <p:sp>
          <p:nvSpPr>
            <p:cNvPr id="34835" name="Text Box 18">
              <a:extLst>
                <a:ext uri="{FF2B5EF4-FFF2-40B4-BE49-F238E27FC236}">
                  <a16:creationId xmlns:a16="http://schemas.microsoft.com/office/drawing/2014/main" id="{286DB3E7-D4D7-403A-8A56-E88746925017}"/>
                </a:ext>
              </a:extLst>
            </p:cNvPr>
            <p:cNvSpPr txBox="1">
              <a:spLocks noChangeArrowheads="1"/>
            </p:cNvSpPr>
            <p:nvPr/>
          </p:nvSpPr>
          <p:spPr bwMode="auto">
            <a:xfrm>
              <a:off x="2085" y="2598"/>
              <a:ext cx="117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1400" b="1" i="1">
                  <a:solidFill>
                    <a:srgbClr val="BF3C48"/>
                  </a:solidFill>
                  <a:latin typeface="Broadway" panose="04040905080B02020502" pitchFamily="82" charset="0"/>
                </a:rPr>
                <a:t>розуміти і осмислювати інформацію</a:t>
              </a:r>
              <a:endParaRPr lang="en-US" altLang="ru-RU" sz="1400" b="1" i="1">
                <a:solidFill>
                  <a:srgbClr val="BF3C48"/>
                </a:solidFill>
                <a:latin typeface="Broadway" panose="04040905080B02020502" pitchFamily="82" charset="0"/>
              </a:endParaRPr>
            </a:p>
          </p:txBody>
        </p:sp>
        <p:sp>
          <p:nvSpPr>
            <p:cNvPr id="34836" name="Text Box 19">
              <a:extLst>
                <a:ext uri="{FF2B5EF4-FFF2-40B4-BE49-F238E27FC236}">
                  <a16:creationId xmlns:a16="http://schemas.microsoft.com/office/drawing/2014/main" id="{66EB1EBF-0DEC-4F12-B784-F0FEC7BE629F}"/>
                </a:ext>
              </a:extLst>
            </p:cNvPr>
            <p:cNvSpPr txBox="1">
              <a:spLocks noChangeArrowheads="1"/>
            </p:cNvSpPr>
            <p:nvPr/>
          </p:nvSpPr>
          <p:spPr bwMode="auto">
            <a:xfrm>
              <a:off x="906" y="2430"/>
              <a:ext cx="1029"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1400" b="1" i="1">
                  <a:solidFill>
                    <a:srgbClr val="3E52A0"/>
                  </a:solidFill>
                  <a:latin typeface="Broadway" panose="04040905080B02020502" pitchFamily="82" charset="0"/>
                </a:rPr>
                <a:t>аналізувати та критично ставитися до інформації</a:t>
              </a:r>
              <a:endParaRPr lang="en-US" altLang="ru-RU" sz="1400" b="1" i="1">
                <a:solidFill>
                  <a:srgbClr val="3E52A0"/>
                </a:solidFill>
                <a:latin typeface="Broadway" panose="04040905080B02020502" pitchFamily="82" charset="0"/>
              </a:endParaRPr>
            </a:p>
          </p:txBody>
        </p:sp>
        <p:sp>
          <p:nvSpPr>
            <p:cNvPr id="34837" name="Oval 20">
              <a:extLst>
                <a:ext uri="{FF2B5EF4-FFF2-40B4-BE49-F238E27FC236}">
                  <a16:creationId xmlns:a16="http://schemas.microsoft.com/office/drawing/2014/main" id="{30035B27-E617-4371-BF20-16BFC94DC4F6}"/>
                </a:ext>
              </a:extLst>
            </p:cNvPr>
            <p:cNvSpPr>
              <a:spLocks noChangeArrowheads="1"/>
            </p:cNvSpPr>
            <p:nvPr/>
          </p:nvSpPr>
          <p:spPr bwMode="white">
            <a:xfrm rot="-998297">
              <a:off x="1851" y="1748"/>
              <a:ext cx="1668" cy="724"/>
            </a:xfrm>
            <a:prstGeom prst="ellipse">
              <a:avLst/>
            </a:prstGeom>
            <a:gradFill rotWithShape="1">
              <a:gsLst>
                <a:gs pos="0">
                  <a:srgbClr val="001847"/>
                </a:gs>
                <a:gs pos="100000">
                  <a:srgbClr val="003399"/>
                </a:gs>
              </a:gsLst>
              <a:lin ang="27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i="1">
                  <a:solidFill>
                    <a:schemeClr val="bg2"/>
                  </a:solidFill>
                  <a:latin typeface="Broadway" panose="04040905080B02020502" pitchFamily="82" charset="0"/>
                </a:rPr>
                <a:t>Треба навчитися</a:t>
              </a:r>
              <a:endParaRPr lang="ru-RU" altLang="ru-RU" sz="2000" b="1" i="1">
                <a:solidFill>
                  <a:schemeClr val="bg2"/>
                </a:solidFill>
                <a:latin typeface="Broadway" panose="04040905080B02020502" pitchFamily="82" charset="0"/>
              </a:endParaRPr>
            </a:p>
          </p:txBody>
        </p:sp>
        <p:sp>
          <p:nvSpPr>
            <p:cNvPr id="34838" name="Freeform 21">
              <a:extLst>
                <a:ext uri="{FF2B5EF4-FFF2-40B4-BE49-F238E27FC236}">
                  <a16:creationId xmlns:a16="http://schemas.microsoft.com/office/drawing/2014/main" id="{4581C4EF-4015-48CC-AE03-70ACBCFAECCE}"/>
                </a:ext>
              </a:extLst>
            </p:cNvPr>
            <p:cNvSpPr>
              <a:spLocks/>
            </p:cNvSpPr>
            <p:nvPr/>
          </p:nvSpPr>
          <p:spPr bwMode="gray">
            <a:xfrm>
              <a:off x="2976" y="2426"/>
              <a:ext cx="808" cy="648"/>
            </a:xfrm>
            <a:custGeom>
              <a:avLst/>
              <a:gdLst>
                <a:gd name="T0" fmla="*/ 0 w 808"/>
                <a:gd name="T1" fmla="*/ 24 h 648"/>
                <a:gd name="T2" fmla="*/ 352 w 808"/>
                <a:gd name="T3" fmla="*/ 448 h 648"/>
                <a:gd name="T4" fmla="*/ 360 w 808"/>
                <a:gd name="T5" fmla="*/ 648 h 648"/>
                <a:gd name="T6" fmla="*/ 808 w 808"/>
                <a:gd name="T7" fmla="*/ 424 h 648"/>
                <a:gd name="T8" fmla="*/ 104 w 808"/>
                <a:gd name="T9" fmla="*/ 0 h 648"/>
                <a:gd name="T10" fmla="*/ 0 w 808"/>
                <a:gd name="T11" fmla="*/ 24 h 648"/>
                <a:gd name="T12" fmla="*/ 0 60000 65536"/>
                <a:gd name="T13" fmla="*/ 0 60000 65536"/>
                <a:gd name="T14" fmla="*/ 0 60000 65536"/>
                <a:gd name="T15" fmla="*/ 0 60000 65536"/>
                <a:gd name="T16" fmla="*/ 0 60000 65536"/>
                <a:gd name="T17" fmla="*/ 0 60000 65536"/>
                <a:gd name="T18" fmla="*/ 0 w 808"/>
                <a:gd name="T19" fmla="*/ 0 h 648"/>
                <a:gd name="T20" fmla="*/ 808 w 808"/>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808" h="648">
                  <a:moveTo>
                    <a:pt x="0" y="24"/>
                  </a:moveTo>
                  <a:lnTo>
                    <a:pt x="352" y="448"/>
                  </a:lnTo>
                  <a:lnTo>
                    <a:pt x="360" y="648"/>
                  </a:lnTo>
                  <a:lnTo>
                    <a:pt x="808" y="424"/>
                  </a:lnTo>
                  <a:lnTo>
                    <a:pt x="104" y="0"/>
                  </a:lnTo>
                  <a:lnTo>
                    <a:pt x="0" y="24"/>
                  </a:lnTo>
                  <a:close/>
                </a:path>
              </a:pathLst>
            </a:custGeom>
            <a:solidFill>
              <a:srgbClr val="003399">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uk-UA"/>
            </a:p>
          </p:txBody>
        </p:sp>
      </p:grpSp>
      <p:sp>
        <p:nvSpPr>
          <p:cNvPr id="34843" name="Rectangle 27">
            <a:extLst>
              <a:ext uri="{FF2B5EF4-FFF2-40B4-BE49-F238E27FC236}">
                <a16:creationId xmlns:a16="http://schemas.microsoft.com/office/drawing/2014/main" id="{E87C7FE5-D0E3-43AB-8BEF-F427AF9108BF}"/>
              </a:ext>
            </a:extLst>
          </p:cNvPr>
          <p:cNvSpPr>
            <a:spLocks noChangeArrowheads="1"/>
          </p:cNvSpPr>
          <p:nvPr/>
        </p:nvSpPr>
        <p:spPr bwMode="auto">
          <a:xfrm>
            <a:off x="1677988" y="5756275"/>
            <a:ext cx="7127875" cy="944563"/>
          </a:xfrm>
          <a:prstGeom prst="rect">
            <a:avLst/>
          </a:prstGeom>
          <a:gradFill rotWithShape="1">
            <a:gsLst>
              <a:gs pos="0">
                <a:srgbClr val="BF3C48"/>
              </a:gs>
              <a:gs pos="50000">
                <a:srgbClr val="BF3C48">
                  <a:gamma/>
                  <a:shade val="46275"/>
                  <a:invGamma/>
                </a:srgbClr>
              </a:gs>
              <a:gs pos="100000">
                <a:srgbClr val="BF3C48"/>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BF3C48"/>
            </a:extrusionClr>
            <a:contourClr>
              <a:srgbClr val="BF3C4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6DF5831-E312-4664-8AED-FE9A047E06AC}"/>
              </a:ext>
            </a:extLst>
          </p:cNvPr>
          <p:cNvSpPr>
            <a:spLocks noGrp="1"/>
          </p:cNvSpPr>
          <p:nvPr>
            <p:ph type="title" idx="4294967295"/>
          </p:nvPr>
        </p:nvSpPr>
        <p:spPr>
          <a:xfrm>
            <a:off x="965200" y="0"/>
            <a:ext cx="7816850" cy="1674813"/>
          </a:xfrm>
          <a:gradFill rotWithShape="1">
            <a:gsLst>
              <a:gs pos="0">
                <a:srgbClr val="DF6F51"/>
              </a:gs>
              <a:gs pos="50000">
                <a:srgbClr val="DF6F51">
                  <a:gamma/>
                  <a:shade val="46275"/>
                  <a:invGamma/>
                </a:srgbClr>
              </a:gs>
              <a:gs pos="100000">
                <a:srgbClr val="DF6F51"/>
              </a:gs>
            </a:gsLst>
            <a:lin ang="5400000" scaled="1"/>
          </a:gradFill>
          <a:scene3d>
            <a:camera prst="legacyObliqueBottomLeft"/>
            <a:lightRig rig="legacyFlat3" dir="t"/>
          </a:scene3d>
          <a:sp3d extrusionH="430200" prstMaterial="legacyMatte">
            <a:bevelT w="13500" h="13500" prst="angle"/>
            <a:bevelB w="13500" h="13500" prst="angle"/>
            <a:extrusionClr>
              <a:srgbClr val="DF6F51"/>
            </a:extrusionClr>
            <a:contourClr>
              <a:srgbClr val="DF6F5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a:latin typeface="Broadway" panose="04040905080B02020502" pitchFamily="82" charset="0"/>
              </a:rPr>
              <a:t> </a:t>
            </a:r>
            <a:r>
              <a:rPr lang="uk-UA" altLang="ru-RU" sz="3200" b="1" i="1">
                <a:solidFill>
                  <a:schemeClr val="bg2"/>
                </a:solidFill>
                <a:latin typeface="Broadway" panose="04040905080B02020502" pitchFamily="82" charset="0"/>
              </a:rPr>
              <a:t>Компоненти</a:t>
            </a:r>
            <a:br>
              <a:rPr lang="uk-UA" altLang="ru-RU" sz="3200" b="1" i="1">
                <a:solidFill>
                  <a:schemeClr val="bg2"/>
                </a:solidFill>
                <a:latin typeface="Broadway" panose="04040905080B02020502" pitchFamily="82" charset="0"/>
              </a:rPr>
            </a:br>
            <a:r>
              <a:rPr lang="uk-UA" altLang="ru-RU" sz="3200" b="1" i="1">
                <a:solidFill>
                  <a:schemeClr val="bg2"/>
                </a:solidFill>
                <a:latin typeface="Broadway" panose="04040905080B02020502" pitchFamily="82" charset="0"/>
              </a:rPr>
              <a:t> ІК- компетентності </a:t>
            </a:r>
            <a:br>
              <a:rPr lang="uk-UA" altLang="ru-RU" sz="3200" b="1" i="1">
                <a:solidFill>
                  <a:schemeClr val="bg2"/>
                </a:solidFill>
                <a:latin typeface="Arial" panose="020B0604020202020204" pitchFamily="34" charset="0"/>
              </a:rPr>
            </a:br>
            <a:r>
              <a:rPr lang="uk-UA" altLang="ru-RU" sz="3200" b="1" i="1">
                <a:solidFill>
                  <a:schemeClr val="bg2"/>
                </a:solidFill>
                <a:latin typeface="Broadway" panose="04040905080B02020502" pitchFamily="82" charset="0"/>
              </a:rPr>
              <a:t>учителя:</a:t>
            </a:r>
            <a:endParaRPr lang="uk-UA" altLang="ru-RU" sz="3200" i="1">
              <a:solidFill>
                <a:schemeClr val="bg2"/>
              </a:solidFill>
              <a:latin typeface="Broadway" panose="04040905080B02020502" pitchFamily="82" charset="0"/>
            </a:endParaRPr>
          </a:p>
        </p:txBody>
      </p:sp>
      <p:sp>
        <p:nvSpPr>
          <p:cNvPr id="67587" name="Rectangle 3">
            <a:extLst>
              <a:ext uri="{FF2B5EF4-FFF2-40B4-BE49-F238E27FC236}">
                <a16:creationId xmlns:a16="http://schemas.microsoft.com/office/drawing/2014/main" id="{4FC997C4-6C07-48AC-93D3-82BF12997C07}"/>
              </a:ext>
            </a:extLst>
          </p:cNvPr>
          <p:cNvSpPr>
            <a:spLocks noGrp="1"/>
          </p:cNvSpPr>
          <p:nvPr>
            <p:ph type="body" idx="4294967295"/>
          </p:nvPr>
        </p:nvSpPr>
        <p:spPr>
          <a:xfrm>
            <a:off x="1019175" y="1811338"/>
            <a:ext cx="7740650" cy="4291012"/>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nSpc>
                <a:spcPct val="80000"/>
              </a:lnSpc>
            </a:pPr>
            <a:r>
              <a:rPr lang="uk-UA" altLang="ru-RU" b="1">
                <a:solidFill>
                  <a:schemeClr val="bg2"/>
                </a:solidFill>
                <a:latin typeface="Broadway" panose="04040905080B02020502" pitchFamily="82" charset="0"/>
              </a:rPr>
              <a:t>знання системи послуг для здобуття поточної та ретроспективної інформації й регулярного звернення до неї, у тому числі через глобальної мережу Інтернет;</a:t>
            </a:r>
          </a:p>
          <a:p>
            <a:pPr>
              <a:lnSpc>
                <a:spcPct val="80000"/>
              </a:lnSpc>
            </a:pPr>
            <a:r>
              <a:rPr lang="uk-UA" altLang="ru-RU" b="1">
                <a:solidFill>
                  <a:schemeClr val="bg2"/>
                </a:solidFill>
                <a:latin typeface="Broadway" panose="04040905080B02020502" pitchFamily="82" charset="0"/>
              </a:rPr>
              <a:t>здатність оцінити для задоволення різних інформаційних потреб цінність, ефективність і надійність інформації, отриманої з різних джерел;</a:t>
            </a:r>
          </a:p>
          <a:p>
            <a:pPr>
              <a:lnSpc>
                <a:spcPct val="80000"/>
              </a:lnSpc>
            </a:pPr>
            <a:r>
              <a:rPr lang="uk-UA" altLang="ru-RU" b="1">
                <a:solidFill>
                  <a:schemeClr val="bg2"/>
                </a:solidFill>
                <a:latin typeface="Broadway" panose="04040905080B02020502" pitchFamily="82" charset="0"/>
              </a:rPr>
              <a:t>володіння основними навичками здобуття інформації в автоматизованих системах і зберігання власної інформації.</a:t>
            </a:r>
            <a:endParaRPr lang="ru-RU" altLang="ru-RU" b="1">
              <a:solidFill>
                <a:schemeClr val="bg2"/>
              </a:solidFill>
              <a:latin typeface="Broadway" panose="04040905080B02020502" pitchFamily="82" charset="0"/>
            </a:endParaRPr>
          </a:p>
        </p:txBody>
      </p:sp>
      <p:sp>
        <p:nvSpPr>
          <p:cNvPr id="67588" name="Rectangle 4">
            <a:extLst>
              <a:ext uri="{FF2B5EF4-FFF2-40B4-BE49-F238E27FC236}">
                <a16:creationId xmlns:a16="http://schemas.microsoft.com/office/drawing/2014/main" id="{2373A68B-3518-49D1-85FA-4162745251A2}"/>
              </a:ext>
            </a:extLst>
          </p:cNvPr>
          <p:cNvSpPr>
            <a:spLocks noChangeArrowheads="1"/>
          </p:cNvSpPr>
          <p:nvPr/>
        </p:nvSpPr>
        <p:spPr bwMode="auto">
          <a:xfrm>
            <a:off x="925513" y="6188075"/>
            <a:ext cx="7859712" cy="446088"/>
          </a:xfrm>
          <a:prstGeom prst="rect">
            <a:avLst/>
          </a:prstGeom>
          <a:gradFill rotWithShape="1">
            <a:gsLst>
              <a:gs pos="0">
                <a:srgbClr val="DA6C56">
                  <a:gamma/>
                  <a:shade val="46275"/>
                  <a:invGamma/>
                </a:srgbClr>
              </a:gs>
              <a:gs pos="50000">
                <a:srgbClr val="DA6C56"/>
              </a:gs>
              <a:gs pos="100000">
                <a:srgbClr val="DA6C56">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DA6C56"/>
            </a:extrusionClr>
            <a:contourClr>
              <a:srgbClr val="DA6C5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67591" name="Picture 7">
            <a:extLst>
              <a:ext uri="{FF2B5EF4-FFF2-40B4-BE49-F238E27FC236}">
                <a16:creationId xmlns:a16="http://schemas.microsoft.com/office/drawing/2014/main" id="{6532C1C3-7F82-46F1-B16A-08EE5FA2A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475" y="0"/>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F211DC4-4626-4542-9600-42C3F768E2F0}"/>
              </a:ext>
            </a:extLst>
          </p:cNvPr>
          <p:cNvSpPr>
            <a:spLocks noGrp="1"/>
          </p:cNvSpPr>
          <p:nvPr>
            <p:ph type="title" idx="4294967295"/>
          </p:nvPr>
        </p:nvSpPr>
        <p:spPr>
          <a:xfrm>
            <a:off x="681038" y="0"/>
            <a:ext cx="7816850" cy="1674813"/>
          </a:xfrm>
          <a:gradFill rotWithShape="1">
            <a:gsLst>
              <a:gs pos="0">
                <a:srgbClr val="DF6F51"/>
              </a:gs>
              <a:gs pos="50000">
                <a:srgbClr val="DF6F51">
                  <a:gamma/>
                  <a:shade val="46275"/>
                  <a:invGamma/>
                </a:srgbClr>
              </a:gs>
              <a:gs pos="100000">
                <a:srgbClr val="DF6F51"/>
              </a:gs>
            </a:gsLst>
            <a:lin ang="5400000" scaled="1"/>
          </a:gradFill>
          <a:scene3d>
            <a:camera prst="legacyObliqueBottomLeft"/>
            <a:lightRig rig="legacyFlat3" dir="t"/>
          </a:scene3d>
          <a:sp3d extrusionH="430200" prstMaterial="legacyMatte">
            <a:bevelT w="13500" h="13500" prst="angle"/>
            <a:bevelB w="13500" h="13500" prst="angle"/>
            <a:extrusionClr>
              <a:srgbClr val="DF6F51"/>
            </a:extrusionClr>
            <a:contourClr>
              <a:srgbClr val="DF6F5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4000">
                <a:latin typeface="Broadway" panose="04040905080B02020502" pitchFamily="82" charset="0"/>
              </a:rPr>
              <a:t> </a:t>
            </a:r>
            <a:r>
              <a:rPr lang="uk-UA" altLang="ru-RU" sz="3000" b="1">
                <a:solidFill>
                  <a:schemeClr val="bg2"/>
                </a:solidFill>
                <a:latin typeface="Broadway" panose="04040905080B02020502" pitchFamily="82" charset="0"/>
              </a:rPr>
              <a:t>Неможливо уявити діяльність</a:t>
            </a:r>
            <a:br>
              <a:rPr lang="uk-UA" altLang="ru-RU" sz="3000" b="1">
                <a:solidFill>
                  <a:schemeClr val="bg2"/>
                </a:solidFill>
                <a:latin typeface="Arial" panose="020B0604020202020204" pitchFamily="34" charset="0"/>
              </a:rPr>
            </a:br>
            <a:r>
              <a:rPr lang="uk-UA" altLang="ru-RU" sz="3000" b="1">
                <a:solidFill>
                  <a:schemeClr val="bg2"/>
                </a:solidFill>
                <a:latin typeface="Arial" panose="020B0604020202020204" pitchFamily="34" charset="0"/>
              </a:rPr>
              <a:t>        </a:t>
            </a:r>
            <a:r>
              <a:rPr lang="uk-UA" altLang="ru-RU" sz="3000" b="1">
                <a:solidFill>
                  <a:schemeClr val="bg2"/>
                </a:solidFill>
                <a:latin typeface="Broadway" panose="04040905080B02020502" pitchFamily="82" charset="0"/>
              </a:rPr>
              <a:t> учителів без:</a:t>
            </a:r>
          </a:p>
        </p:txBody>
      </p:sp>
      <p:sp>
        <p:nvSpPr>
          <p:cNvPr id="70659" name="Rectangle 3">
            <a:extLst>
              <a:ext uri="{FF2B5EF4-FFF2-40B4-BE49-F238E27FC236}">
                <a16:creationId xmlns:a16="http://schemas.microsoft.com/office/drawing/2014/main" id="{36579EE2-27C8-4E47-9355-25E7D945B335}"/>
              </a:ext>
            </a:extLst>
          </p:cNvPr>
          <p:cNvSpPr>
            <a:spLocks noGrp="1"/>
          </p:cNvSpPr>
          <p:nvPr>
            <p:ph type="body" idx="4294967295"/>
          </p:nvPr>
        </p:nvSpPr>
        <p:spPr>
          <a:xfrm>
            <a:off x="674688" y="1811338"/>
            <a:ext cx="8085137" cy="4291012"/>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000" b="1">
                <a:solidFill>
                  <a:schemeClr val="bg1"/>
                </a:solidFill>
                <a:latin typeface="Broadway" panose="04040905080B02020502" pitchFamily="82" charset="0"/>
              </a:rPr>
              <a:t>електронних енциклопедій;</a:t>
            </a:r>
          </a:p>
          <a:p>
            <a:r>
              <a:rPr lang="uk-UA" altLang="ru-RU" sz="3000" b="1">
                <a:solidFill>
                  <a:schemeClr val="bg1"/>
                </a:solidFill>
                <a:latin typeface="Broadway" panose="04040905080B02020502" pitchFamily="82" charset="0"/>
              </a:rPr>
              <a:t>демонстраційних програм;</a:t>
            </a:r>
          </a:p>
          <a:p>
            <a:r>
              <a:rPr lang="uk-UA" altLang="ru-RU" sz="3000" b="1">
                <a:solidFill>
                  <a:schemeClr val="bg1"/>
                </a:solidFill>
                <a:latin typeface="Broadway" panose="04040905080B02020502" pitchFamily="82" charset="0"/>
              </a:rPr>
              <a:t>готових навчальних програмних педагогічних засобів;</a:t>
            </a:r>
          </a:p>
          <a:p>
            <a:r>
              <a:rPr lang="uk-UA" altLang="ru-RU" sz="3000" b="1">
                <a:solidFill>
                  <a:schemeClr val="bg1"/>
                </a:solidFill>
                <a:latin typeface="Broadway" panose="04040905080B02020502" pitchFamily="82" charset="0"/>
              </a:rPr>
              <a:t>електронних підручників;</a:t>
            </a:r>
          </a:p>
          <a:p>
            <a:r>
              <a:rPr lang="uk-UA" altLang="ru-RU" sz="3000" b="1">
                <a:solidFill>
                  <a:schemeClr val="bg1"/>
                </a:solidFill>
                <a:latin typeface="Broadway" panose="04040905080B02020502" pitchFamily="82" charset="0"/>
              </a:rPr>
              <a:t>самостійно створених мультимедійних дидактичних матеріалів.</a:t>
            </a:r>
            <a:endParaRPr lang="ru-RU" altLang="ru-RU" sz="3000" b="1">
              <a:solidFill>
                <a:schemeClr val="bg1"/>
              </a:solidFill>
              <a:latin typeface="Broadway" panose="04040905080B02020502" pitchFamily="82" charset="0"/>
            </a:endParaRPr>
          </a:p>
        </p:txBody>
      </p:sp>
      <p:sp>
        <p:nvSpPr>
          <p:cNvPr id="70660" name="Rectangle 4">
            <a:extLst>
              <a:ext uri="{FF2B5EF4-FFF2-40B4-BE49-F238E27FC236}">
                <a16:creationId xmlns:a16="http://schemas.microsoft.com/office/drawing/2014/main" id="{D5DC7CCF-F20E-4EF9-B008-4A06CEFC644A}"/>
              </a:ext>
            </a:extLst>
          </p:cNvPr>
          <p:cNvSpPr>
            <a:spLocks noChangeArrowheads="1"/>
          </p:cNvSpPr>
          <p:nvPr/>
        </p:nvSpPr>
        <p:spPr bwMode="auto">
          <a:xfrm>
            <a:off x="609600" y="6173788"/>
            <a:ext cx="8188325" cy="446087"/>
          </a:xfrm>
          <a:prstGeom prst="rect">
            <a:avLst/>
          </a:prstGeom>
          <a:gradFill rotWithShape="1">
            <a:gsLst>
              <a:gs pos="0">
                <a:srgbClr val="DA6C56">
                  <a:gamma/>
                  <a:shade val="46275"/>
                  <a:invGamma/>
                </a:srgbClr>
              </a:gs>
              <a:gs pos="50000">
                <a:srgbClr val="DA6C56"/>
              </a:gs>
              <a:gs pos="100000">
                <a:srgbClr val="DA6C56">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DA6C56"/>
            </a:extrusionClr>
            <a:contourClr>
              <a:srgbClr val="DA6C5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70664" name="Picture 8">
            <a:extLst>
              <a:ext uri="{FF2B5EF4-FFF2-40B4-BE49-F238E27FC236}">
                <a16:creationId xmlns:a16="http://schemas.microsoft.com/office/drawing/2014/main" id="{152378B4-310E-4311-A3A4-E3192C09B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363" y="0"/>
            <a:ext cx="2274887"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2133F96-F5D7-466B-9E37-7561BB035369}"/>
              </a:ext>
            </a:extLst>
          </p:cNvPr>
          <p:cNvSpPr>
            <a:spLocks noGrp="1"/>
          </p:cNvSpPr>
          <p:nvPr>
            <p:ph type="title" idx="4294967295"/>
          </p:nvPr>
        </p:nvSpPr>
        <p:spPr>
          <a:xfrm>
            <a:off x="681038" y="0"/>
            <a:ext cx="7816850" cy="1674813"/>
          </a:xfrm>
          <a:gradFill rotWithShape="1">
            <a:gsLst>
              <a:gs pos="0">
                <a:srgbClr val="DF6F51"/>
              </a:gs>
              <a:gs pos="50000">
                <a:srgbClr val="DF6F51">
                  <a:gamma/>
                  <a:shade val="46275"/>
                  <a:invGamma/>
                </a:srgbClr>
              </a:gs>
              <a:gs pos="100000">
                <a:srgbClr val="DF6F51"/>
              </a:gs>
            </a:gsLst>
            <a:lin ang="5400000" scaled="1"/>
          </a:gradFill>
          <a:scene3d>
            <a:camera prst="legacyObliqueBottomLeft"/>
            <a:lightRig rig="legacyFlat3" dir="t"/>
          </a:scene3d>
          <a:sp3d extrusionH="430200" prstMaterial="legacyMatte">
            <a:bevelT w="13500" h="13500" prst="angle"/>
            <a:bevelB w="13500" h="13500" prst="angle"/>
            <a:extrusionClr>
              <a:srgbClr val="DF6F51"/>
            </a:extrusionClr>
            <a:contourClr>
              <a:srgbClr val="DF6F5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a:latin typeface="Broadway" panose="04040905080B02020502" pitchFamily="82" charset="0"/>
              </a:rPr>
              <a:t> </a:t>
            </a:r>
            <a:r>
              <a:rPr lang="uk-UA" altLang="ru-RU" sz="2800" b="1" i="1">
                <a:solidFill>
                  <a:schemeClr val="bg2"/>
                </a:solidFill>
                <a:latin typeface="Broadway" panose="04040905080B02020502" pitchFamily="82" charset="0"/>
              </a:rPr>
              <a:t>Інформаційно-комунікаційна </a:t>
            </a:r>
            <a:br>
              <a:rPr lang="uk-UA" altLang="ru-RU" sz="2800" b="1" i="1">
                <a:solidFill>
                  <a:schemeClr val="bg2"/>
                </a:solidFill>
                <a:latin typeface="Arial" panose="020B0604020202020204" pitchFamily="34" charset="0"/>
              </a:rPr>
            </a:br>
            <a:r>
              <a:rPr lang="uk-UA" altLang="ru-RU" sz="2800" b="1" i="1">
                <a:solidFill>
                  <a:schemeClr val="bg2"/>
                </a:solidFill>
                <a:latin typeface="Broadway" panose="04040905080B02020502" pitchFamily="82" charset="0"/>
              </a:rPr>
              <a:t>компетентність </a:t>
            </a:r>
            <a:br>
              <a:rPr lang="uk-UA" altLang="ru-RU" sz="2800" b="1" i="1">
                <a:solidFill>
                  <a:schemeClr val="bg2"/>
                </a:solidFill>
                <a:latin typeface="Broadway" panose="04040905080B02020502" pitchFamily="82" charset="0"/>
              </a:rPr>
            </a:br>
            <a:r>
              <a:rPr lang="uk-UA" altLang="ru-RU" sz="2800" b="1" i="1">
                <a:solidFill>
                  <a:schemeClr val="bg2"/>
                </a:solidFill>
                <a:latin typeface="Broadway" panose="04040905080B02020502" pitchFamily="82" charset="0"/>
              </a:rPr>
              <a:t>учителів - філологів –</a:t>
            </a:r>
          </a:p>
        </p:txBody>
      </p:sp>
      <p:sp>
        <p:nvSpPr>
          <p:cNvPr id="74755" name="Rectangle 3">
            <a:extLst>
              <a:ext uri="{FF2B5EF4-FFF2-40B4-BE49-F238E27FC236}">
                <a16:creationId xmlns:a16="http://schemas.microsoft.com/office/drawing/2014/main" id="{D39777E0-38A4-4351-B65D-3B272C8281F9}"/>
              </a:ext>
            </a:extLst>
          </p:cNvPr>
          <p:cNvSpPr>
            <a:spLocks noGrp="1"/>
          </p:cNvSpPr>
          <p:nvPr>
            <p:ph type="body" idx="4294967295"/>
          </p:nvPr>
        </p:nvSpPr>
        <p:spPr>
          <a:xfrm>
            <a:off x="674688" y="1811338"/>
            <a:ext cx="8085137" cy="4291012"/>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i="1">
                <a:solidFill>
                  <a:schemeClr val="bg2"/>
                </a:solidFill>
                <a:latin typeface="Broadway" panose="04040905080B02020502" pitchFamily="82" charset="0"/>
              </a:rPr>
              <a:t>це здатність автономно і відповідально застосовувати набуті ними теоретичні і фактологічні знання, уміння та навички в галузі ІКТ для розв’язання суспільно значущих завдань, зокрема професійних, з опанування учнями мовами </a:t>
            </a:r>
            <a:r>
              <a:rPr lang="en-US" altLang="ru-RU" b="1" i="1">
                <a:solidFill>
                  <a:schemeClr val="bg2"/>
                </a:solidFill>
                <a:latin typeface="Broadway" panose="04040905080B02020502" pitchFamily="82" charset="0"/>
              </a:rPr>
              <a:t>i</a:t>
            </a:r>
            <a:r>
              <a:rPr lang="uk-UA" altLang="ru-RU" b="1" i="1">
                <a:solidFill>
                  <a:schemeClr val="bg2"/>
                </a:solidFill>
                <a:latin typeface="Broadway" panose="04040905080B02020502" pitchFamily="82" charset="0"/>
              </a:rPr>
              <a:t> вивчення літератури, і задоволення власних потреб.</a:t>
            </a:r>
            <a:r>
              <a:rPr lang="ru-RU" altLang="ru-RU" b="1">
                <a:solidFill>
                  <a:schemeClr val="bg2"/>
                </a:solidFill>
                <a:latin typeface="Broadway" panose="04040905080B02020502" pitchFamily="82" charset="0"/>
              </a:rPr>
              <a:t> </a:t>
            </a:r>
          </a:p>
          <a:p>
            <a:pPr>
              <a:buFont typeface="Arial" panose="020B0604020202020204" pitchFamily="34" charset="0"/>
              <a:buNone/>
            </a:pPr>
            <a:r>
              <a:rPr lang="ru-RU" altLang="ru-RU" b="1" i="1">
                <a:solidFill>
                  <a:schemeClr val="bg2"/>
                </a:solidFill>
                <a:latin typeface="Arial" panose="020B0604020202020204" pitchFamily="34" charset="0"/>
              </a:rPr>
              <a:t>                                                               </a:t>
            </a:r>
            <a:r>
              <a:rPr lang="ru-RU" altLang="ru-RU" b="1" i="1">
                <a:solidFill>
                  <a:schemeClr val="bg2"/>
                </a:solidFill>
                <a:latin typeface="Broadway" panose="04040905080B02020502" pitchFamily="82" charset="0"/>
              </a:rPr>
              <a:t>Н.</a:t>
            </a:r>
            <a:r>
              <a:rPr lang="ru-RU" altLang="ru-RU" b="1" i="1">
                <a:solidFill>
                  <a:schemeClr val="bg2"/>
                </a:solidFill>
                <a:latin typeface="Arial" panose="020B0604020202020204" pitchFamily="34" charset="0"/>
              </a:rPr>
              <a:t> </a:t>
            </a:r>
            <a:r>
              <a:rPr lang="ru-RU" altLang="ru-RU" b="1" i="1">
                <a:solidFill>
                  <a:schemeClr val="bg2"/>
                </a:solidFill>
                <a:latin typeface="Broadway" panose="04040905080B02020502" pitchFamily="82" charset="0"/>
              </a:rPr>
              <a:t>Сороко</a:t>
            </a:r>
          </a:p>
        </p:txBody>
      </p:sp>
      <p:sp>
        <p:nvSpPr>
          <p:cNvPr id="74756" name="Rectangle 4">
            <a:extLst>
              <a:ext uri="{FF2B5EF4-FFF2-40B4-BE49-F238E27FC236}">
                <a16:creationId xmlns:a16="http://schemas.microsoft.com/office/drawing/2014/main" id="{F486888C-4789-4A63-81DE-D3DF4E4333BD}"/>
              </a:ext>
            </a:extLst>
          </p:cNvPr>
          <p:cNvSpPr>
            <a:spLocks noChangeArrowheads="1"/>
          </p:cNvSpPr>
          <p:nvPr/>
        </p:nvSpPr>
        <p:spPr bwMode="auto">
          <a:xfrm>
            <a:off x="609600" y="6173788"/>
            <a:ext cx="8188325" cy="446087"/>
          </a:xfrm>
          <a:prstGeom prst="rect">
            <a:avLst/>
          </a:prstGeom>
          <a:gradFill rotWithShape="1">
            <a:gsLst>
              <a:gs pos="0">
                <a:srgbClr val="DA6C56">
                  <a:gamma/>
                  <a:shade val="46275"/>
                  <a:invGamma/>
                </a:srgbClr>
              </a:gs>
              <a:gs pos="50000">
                <a:srgbClr val="DA6C56"/>
              </a:gs>
              <a:gs pos="100000">
                <a:srgbClr val="DA6C56">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DA6C56"/>
            </a:extrusionClr>
            <a:contourClr>
              <a:srgbClr val="DA6C5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74758" name="Picture 6">
            <a:extLst>
              <a:ext uri="{FF2B5EF4-FFF2-40B4-BE49-F238E27FC236}">
                <a16:creationId xmlns:a16="http://schemas.microsoft.com/office/drawing/2014/main" id="{5B485556-78B6-47A8-A980-581E89A9C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0"/>
            <a:ext cx="2611437"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3F21258-138B-49A0-A132-1C7B50A9C539}"/>
              </a:ext>
            </a:extLst>
          </p:cNvPr>
          <p:cNvSpPr>
            <a:spLocks noGrp="1"/>
          </p:cNvSpPr>
          <p:nvPr>
            <p:ph type="title" idx="4294967295"/>
          </p:nvPr>
        </p:nvSpPr>
        <p:spPr>
          <a:xfrm>
            <a:off x="1608138" y="0"/>
            <a:ext cx="7154862" cy="1690688"/>
          </a:xfrm>
          <a:gradFill rotWithShape="1">
            <a:gsLst>
              <a:gs pos="0">
                <a:srgbClr val="FF3300"/>
              </a:gs>
              <a:gs pos="50000">
                <a:srgbClr val="FF3300">
                  <a:gamma/>
                  <a:shade val="46275"/>
                  <a:invGamma/>
                </a:srgbClr>
              </a:gs>
              <a:gs pos="100000">
                <a:srgbClr val="FF3300"/>
              </a:gs>
            </a:gsLst>
            <a:lin ang="5400000" scaled="1"/>
          </a:gradFill>
          <a:scene3d>
            <a:camera prst="legacyObliqueBottomLeft"/>
            <a:lightRig rig="legacyFlat3" dir="t"/>
          </a:scene3d>
          <a:sp3d extrusionH="4302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a:t>       </a:t>
            </a:r>
            <a:r>
              <a:rPr lang="uk-UA" altLang="ru-RU" sz="3600" b="1" i="1">
                <a:solidFill>
                  <a:schemeClr val="bg2"/>
                </a:solidFill>
                <a:latin typeface="Broadway" panose="04040905080B02020502" pitchFamily="82" charset="0"/>
              </a:rPr>
              <a:t>Застосування </a:t>
            </a:r>
            <a:br>
              <a:rPr lang="uk-UA" altLang="ru-RU" sz="3600" b="1" i="1">
                <a:solidFill>
                  <a:schemeClr val="bg2"/>
                </a:solidFill>
                <a:latin typeface="Broadway" panose="04040905080B02020502" pitchFamily="82" charset="0"/>
              </a:rPr>
            </a:br>
            <a:r>
              <a:rPr lang="uk-UA" altLang="ru-RU" sz="3600" b="1" i="1">
                <a:solidFill>
                  <a:schemeClr val="bg2"/>
                </a:solidFill>
                <a:latin typeface="Broadway" panose="04040905080B02020502" pitchFamily="82" charset="0"/>
              </a:rPr>
              <a:t>       онлайн інструментів</a:t>
            </a:r>
            <a:r>
              <a:rPr lang="uk-UA" altLang="ru-RU"/>
              <a:t> </a:t>
            </a:r>
            <a:endParaRPr lang="ru-RU" altLang="ru-RU"/>
          </a:p>
        </p:txBody>
      </p:sp>
      <p:sp>
        <p:nvSpPr>
          <p:cNvPr id="39939" name="Rectangle 3">
            <a:extLst>
              <a:ext uri="{FF2B5EF4-FFF2-40B4-BE49-F238E27FC236}">
                <a16:creationId xmlns:a16="http://schemas.microsoft.com/office/drawing/2014/main" id="{6A1E305E-BE89-4F8A-A447-C00796774E22}"/>
              </a:ext>
            </a:extLst>
          </p:cNvPr>
          <p:cNvSpPr>
            <a:spLocks noGrp="1"/>
          </p:cNvSpPr>
          <p:nvPr>
            <p:ph type="body" idx="4294967295"/>
          </p:nvPr>
        </p:nvSpPr>
        <p:spPr>
          <a:xfrm>
            <a:off x="1595438" y="1825625"/>
            <a:ext cx="7169150" cy="4351338"/>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a:solidFill>
                  <a:schemeClr val="bg2"/>
                </a:solidFill>
                <a:latin typeface="Broadway" panose="04040905080B02020502" pitchFamily="82" charset="0"/>
              </a:rPr>
              <a:t>Для здійснення комунікації з групою, командою, класом учнів допоможе програма </a:t>
            </a:r>
            <a:r>
              <a:rPr lang="uk-UA" altLang="ru-RU" b="1">
                <a:solidFill>
                  <a:srgbClr val="FF3300"/>
                </a:solidFill>
                <a:latin typeface="Times New Roman" panose="02020603050405020304" pitchFamily="18" charset="0"/>
              </a:rPr>
              <a:t>Skype</a:t>
            </a:r>
            <a:r>
              <a:rPr lang="uk-UA" altLang="ru-RU" b="1">
                <a:solidFill>
                  <a:schemeClr val="bg2"/>
                </a:solidFill>
                <a:latin typeface="Broadway" panose="04040905080B02020502" pitchFamily="82" charset="0"/>
              </a:rPr>
              <a:t>. </a:t>
            </a:r>
            <a:endParaRPr lang="uk-UA" altLang="ru-RU" b="1">
              <a:solidFill>
                <a:schemeClr val="bg2"/>
              </a:solidFill>
              <a:latin typeface="Arial" panose="020B0604020202020204" pitchFamily="34" charset="0"/>
            </a:endParaRPr>
          </a:p>
          <a:p>
            <a:r>
              <a:rPr lang="uk-UA" altLang="ru-RU" b="1">
                <a:solidFill>
                  <a:schemeClr val="bg2"/>
                </a:solidFill>
                <a:latin typeface="Broadway" panose="04040905080B02020502" pitchFamily="82" charset="0"/>
              </a:rPr>
              <a:t>Вчитель може використовувати її на уроках та надавати навчальну інформацію більш широкому колу учнів, маючи приєднаний комп’ютер до мережі Інтернет, щоб учні, які відсутні на уроці, могли за допомогою </a:t>
            </a:r>
            <a:r>
              <a:rPr lang="uk-UA" altLang="ru-RU" b="1">
                <a:solidFill>
                  <a:srgbClr val="FF3300"/>
                </a:solidFill>
                <a:latin typeface="Times New Roman" panose="02020603050405020304" pitchFamily="18" charset="0"/>
              </a:rPr>
              <a:t>Skypе</a:t>
            </a:r>
            <a:r>
              <a:rPr lang="uk-UA" altLang="ru-RU" b="1">
                <a:solidFill>
                  <a:srgbClr val="FF3300"/>
                </a:solidFill>
                <a:latin typeface="Broadway" panose="04040905080B02020502" pitchFamily="82" charset="0"/>
              </a:rPr>
              <a:t> </a:t>
            </a:r>
            <a:r>
              <a:rPr lang="uk-UA" altLang="ru-RU" b="1">
                <a:solidFill>
                  <a:schemeClr val="bg2"/>
                </a:solidFill>
                <a:latin typeface="Broadway" panose="04040905080B02020502" pitchFamily="82" charset="0"/>
              </a:rPr>
              <a:t>навчатися дистанційно, в режимі реального часу.</a:t>
            </a:r>
            <a:r>
              <a:rPr lang="ru-RU" altLang="ru-RU" b="1">
                <a:solidFill>
                  <a:schemeClr val="bg2"/>
                </a:solidFill>
                <a:latin typeface="Broadway" panose="04040905080B02020502" pitchFamily="82" charset="0"/>
              </a:rPr>
              <a:t> </a:t>
            </a:r>
          </a:p>
        </p:txBody>
      </p:sp>
      <p:sp>
        <p:nvSpPr>
          <p:cNvPr id="39940" name="Rectangle 4">
            <a:extLst>
              <a:ext uri="{FF2B5EF4-FFF2-40B4-BE49-F238E27FC236}">
                <a16:creationId xmlns:a16="http://schemas.microsoft.com/office/drawing/2014/main" id="{808DD347-376D-43C3-9BB5-AE0635413275}"/>
              </a:ext>
            </a:extLst>
          </p:cNvPr>
          <p:cNvSpPr>
            <a:spLocks noChangeArrowheads="1"/>
          </p:cNvSpPr>
          <p:nvPr/>
        </p:nvSpPr>
        <p:spPr bwMode="auto">
          <a:xfrm>
            <a:off x="1698625" y="6361113"/>
            <a:ext cx="7067550" cy="496887"/>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39941" name="Picture 5">
            <a:extLst>
              <a:ext uri="{FF2B5EF4-FFF2-40B4-BE49-F238E27FC236}">
                <a16:creationId xmlns:a16="http://schemas.microsoft.com/office/drawing/2014/main" id="{4F2ACF51-BC2F-40DB-A24F-58CF08AD0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975" y="184150"/>
            <a:ext cx="29702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F1FC65F-7D9E-48F4-AC11-A1E18C8A4F04}"/>
              </a:ext>
            </a:extLst>
          </p:cNvPr>
          <p:cNvSpPr>
            <a:spLocks noGrp="1"/>
          </p:cNvSpPr>
          <p:nvPr>
            <p:ph type="title" idx="4294967295"/>
          </p:nvPr>
        </p:nvSpPr>
        <p:spPr>
          <a:xfrm>
            <a:off x="1549400" y="0"/>
            <a:ext cx="7389813" cy="1403350"/>
          </a:xfrm>
          <a:gradFill rotWithShape="1">
            <a:gsLst>
              <a:gs pos="0">
                <a:srgbClr val="CC3300">
                  <a:gamma/>
                  <a:shade val="46275"/>
                  <a:invGamma/>
                </a:srgbClr>
              </a:gs>
              <a:gs pos="100000">
                <a:srgbClr val="CC3300"/>
              </a:gs>
            </a:gsLst>
            <a:lin ang="5400000" scaled="1"/>
          </a:gradFill>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a:t>      </a:t>
            </a:r>
            <a:r>
              <a:rPr lang="uk-UA" altLang="ru-RU" sz="3600" b="1" i="1">
                <a:solidFill>
                  <a:schemeClr val="bg2"/>
                </a:solidFill>
                <a:latin typeface="Broadway" panose="04040905080B02020502" pitchFamily="82" charset="0"/>
              </a:rPr>
              <a:t>Онлайн</a:t>
            </a:r>
            <a:br>
              <a:rPr lang="uk-UA" altLang="ru-RU" sz="3600" b="1" i="1">
                <a:solidFill>
                  <a:schemeClr val="bg2"/>
                </a:solidFill>
                <a:latin typeface="Broadway" panose="04040905080B02020502" pitchFamily="82" charset="0"/>
              </a:rPr>
            </a:br>
            <a:r>
              <a:rPr lang="uk-UA" altLang="ru-RU" sz="3600" b="1" i="1">
                <a:solidFill>
                  <a:schemeClr val="bg2"/>
                </a:solidFill>
                <a:latin typeface="Broadway" panose="04040905080B02020502" pitchFamily="82" charset="0"/>
              </a:rPr>
              <a:t> інструмент Trello</a:t>
            </a:r>
            <a:endParaRPr lang="ru-RU" altLang="ru-RU" sz="3600" b="1" i="1">
              <a:solidFill>
                <a:schemeClr val="bg2"/>
              </a:solidFill>
              <a:latin typeface="Broadway" panose="04040905080B02020502" pitchFamily="82" charset="0"/>
            </a:endParaRPr>
          </a:p>
        </p:txBody>
      </p:sp>
      <p:sp>
        <p:nvSpPr>
          <p:cNvPr id="46083" name="Rectangle 3">
            <a:extLst>
              <a:ext uri="{FF2B5EF4-FFF2-40B4-BE49-F238E27FC236}">
                <a16:creationId xmlns:a16="http://schemas.microsoft.com/office/drawing/2014/main" id="{421A09DC-812E-4360-9128-251E639439C7}"/>
              </a:ext>
            </a:extLst>
          </p:cNvPr>
          <p:cNvSpPr>
            <a:spLocks noGrp="1"/>
          </p:cNvSpPr>
          <p:nvPr>
            <p:ph type="body" idx="4294967295"/>
          </p:nvPr>
        </p:nvSpPr>
        <p:spPr>
          <a:xfrm>
            <a:off x="1477963" y="1509713"/>
            <a:ext cx="7273925" cy="4629150"/>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a:solidFill>
                  <a:schemeClr val="bg2"/>
                </a:solidFill>
                <a:latin typeface="Arial" panose="020B0604020202020204" pitchFamily="34" charset="0"/>
              </a:rPr>
              <a:t>    </a:t>
            </a:r>
            <a:r>
              <a:rPr lang="uk-UA" altLang="ru-RU" b="1">
                <a:solidFill>
                  <a:schemeClr val="bg2"/>
                </a:solidFill>
                <a:latin typeface="Broadway" panose="04040905080B02020502" pitchFamily="82" charset="0"/>
              </a:rPr>
              <a:t>Онлайн інструмент </a:t>
            </a:r>
            <a:r>
              <a:rPr lang="uk-UA" altLang="ru-RU" b="1">
                <a:solidFill>
                  <a:srgbClr val="CC3300"/>
                </a:solidFill>
                <a:latin typeface="Broadway" panose="04040905080B02020502" pitchFamily="82" charset="0"/>
              </a:rPr>
              <a:t>Trello</a:t>
            </a:r>
            <a:r>
              <a:rPr lang="uk-UA" altLang="ru-RU" b="1">
                <a:solidFill>
                  <a:schemeClr val="bg2"/>
                </a:solidFill>
                <a:latin typeface="Broadway" panose="04040905080B02020502" pitchFamily="82" charset="0"/>
              </a:rPr>
              <a:t> – це віртуальна дошка, яка є хорошим помічником для вчителя у роботі над спільними онлайн-проєктами разом із учнями. Вчитель має можливість розподілити завдання за типами, а учні, у ході роботи, бачать її результати (що зробили, що потрібно доробити)</a:t>
            </a:r>
            <a:r>
              <a:rPr lang="uk-UA" altLang="ru-RU" b="1">
                <a:solidFill>
                  <a:schemeClr val="bg2"/>
                </a:solidFill>
                <a:latin typeface="Arial" panose="020B0604020202020204" pitchFamily="34" charset="0"/>
              </a:rPr>
              <a:t>.</a:t>
            </a:r>
            <a:r>
              <a:rPr lang="ru-RU" altLang="ru-RU" b="1">
                <a:solidFill>
                  <a:schemeClr val="bg2"/>
                </a:solidFill>
                <a:latin typeface="Broadway" panose="04040905080B02020502" pitchFamily="82" charset="0"/>
              </a:rPr>
              <a:t>  </a:t>
            </a:r>
          </a:p>
        </p:txBody>
      </p:sp>
      <p:pic>
        <p:nvPicPr>
          <p:cNvPr id="46084" name="Picture 4">
            <a:extLst>
              <a:ext uri="{FF2B5EF4-FFF2-40B4-BE49-F238E27FC236}">
                <a16:creationId xmlns:a16="http://schemas.microsoft.com/office/drawing/2014/main" id="{B887F2C3-C83B-4FAB-9112-3EB6B483E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00" y="0"/>
            <a:ext cx="25527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Rectangle 5">
            <a:extLst>
              <a:ext uri="{FF2B5EF4-FFF2-40B4-BE49-F238E27FC236}">
                <a16:creationId xmlns:a16="http://schemas.microsoft.com/office/drawing/2014/main" id="{B3F3C74D-C9A6-465F-88E8-BD48A4A70EFF}"/>
              </a:ext>
            </a:extLst>
          </p:cNvPr>
          <p:cNvSpPr>
            <a:spLocks noChangeArrowheads="1"/>
          </p:cNvSpPr>
          <p:nvPr/>
        </p:nvSpPr>
        <p:spPr bwMode="auto">
          <a:xfrm>
            <a:off x="1528763" y="6308725"/>
            <a:ext cx="7277100" cy="549275"/>
          </a:xfrm>
          <a:prstGeom prst="rect">
            <a:avLst/>
          </a:prstGeom>
          <a:gradFill rotWithShape="1">
            <a:gsLst>
              <a:gs pos="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21C08BB-A638-4F43-8707-16C19084CF5C}"/>
              </a:ext>
            </a:extLst>
          </p:cNvPr>
          <p:cNvSpPr>
            <a:spLocks noGrp="1"/>
          </p:cNvSpPr>
          <p:nvPr>
            <p:ph type="title" idx="4294967295"/>
          </p:nvPr>
        </p:nvSpPr>
        <p:spPr>
          <a:xfrm>
            <a:off x="835025" y="0"/>
            <a:ext cx="7967663" cy="1214438"/>
          </a:xfrm>
          <a:gradFill rotWithShape="1">
            <a:gsLst>
              <a:gs pos="0">
                <a:srgbClr val="CC3300">
                  <a:gamma/>
                  <a:shade val="46275"/>
                  <a:invGamma/>
                </a:srgbClr>
              </a:gs>
              <a:gs pos="50000">
                <a:srgbClr val="CC3300"/>
              </a:gs>
              <a:gs pos="100000">
                <a:srgbClr val="CC3300">
                  <a:gamma/>
                  <a:shade val="46275"/>
                  <a:invGamma/>
                </a:srgbClr>
              </a:gs>
            </a:gsLst>
            <a:lin ang="5400000" scaled="1"/>
          </a:gradFill>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b="1" i="1">
                <a:solidFill>
                  <a:schemeClr val="bg2"/>
                </a:solidFill>
                <a:latin typeface="Broadway" panose="04040905080B02020502" pitchFamily="82" charset="0"/>
              </a:rPr>
              <a:t>Онлайн інструмент</a:t>
            </a:r>
            <a:br>
              <a:rPr lang="uk-UA" altLang="ru-RU" sz="3600" b="1" i="1">
                <a:solidFill>
                  <a:schemeClr val="bg2"/>
                </a:solidFill>
                <a:latin typeface="Broadway" panose="04040905080B02020502" pitchFamily="82" charset="0"/>
              </a:rPr>
            </a:br>
            <a:r>
              <a:rPr lang="uk-UA" altLang="ru-RU" sz="3600" b="1" i="1">
                <a:solidFill>
                  <a:schemeClr val="bg2"/>
                </a:solidFill>
                <a:latin typeface="Broadway" panose="04040905080B02020502" pitchFamily="82" charset="0"/>
              </a:rPr>
              <a:t> Padlet</a:t>
            </a:r>
          </a:p>
        </p:txBody>
      </p:sp>
      <p:sp>
        <p:nvSpPr>
          <p:cNvPr id="44035" name="Rectangle 3">
            <a:extLst>
              <a:ext uri="{FF2B5EF4-FFF2-40B4-BE49-F238E27FC236}">
                <a16:creationId xmlns:a16="http://schemas.microsoft.com/office/drawing/2014/main" id="{DFD806CF-E4B3-48D9-A2BB-C4850CFB9042}"/>
              </a:ext>
            </a:extLst>
          </p:cNvPr>
          <p:cNvSpPr>
            <a:spLocks noGrp="1"/>
          </p:cNvSpPr>
          <p:nvPr>
            <p:ph type="body" idx="4294967295"/>
          </p:nvPr>
        </p:nvSpPr>
        <p:spPr>
          <a:xfrm>
            <a:off x="841375" y="1403350"/>
            <a:ext cx="7920038" cy="4978400"/>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nSpc>
                <a:spcPct val="80000"/>
              </a:lnSpc>
            </a:pPr>
            <a:r>
              <a:rPr lang="uk-UA" altLang="ru-RU" sz="2400" b="1">
                <a:solidFill>
                  <a:schemeClr val="bg2"/>
                </a:solidFill>
                <a:latin typeface="Broadway" panose="04040905080B02020502" pitchFamily="82" charset="0"/>
              </a:rPr>
              <a:t>Padlet</a:t>
            </a:r>
            <a:r>
              <a:rPr lang="uk-UA" altLang="ru-RU" sz="2400" b="1">
                <a:solidFill>
                  <a:schemeClr val="bg2"/>
                </a:solidFill>
                <a:latin typeface="Arial" panose="020B0604020202020204" pitchFamily="34" charset="0"/>
              </a:rPr>
              <a:t> </a:t>
            </a:r>
            <a:r>
              <a:rPr lang="uk-UA" altLang="ru-RU" sz="2400" b="1">
                <a:solidFill>
                  <a:schemeClr val="bg2"/>
                </a:solidFill>
                <a:latin typeface="Broadway" panose="04040905080B02020502" pitchFamily="82" charset="0"/>
              </a:rPr>
              <a:t>– призначений для створення та наповнення контентом віртуальної дошки (простору) з можливістю спільного редагування. Є різні способи використання дощок Padlet, зокрема, як майданчик для організації групової роботи учнів під час проведення «мозкового штурму», узагальнення й систематизації знань, рефлексії; для розміщення навчальної інформації або завдань для її пошуку; як місце розміщення ідей для про</a:t>
            </a:r>
            <a:r>
              <a:rPr lang="uk-UA" altLang="ru-RU" sz="2400" b="1">
                <a:solidFill>
                  <a:schemeClr val="bg2"/>
                </a:solidFill>
                <a:latin typeface="Arial" panose="020B0604020202020204" pitchFamily="34" charset="0"/>
              </a:rPr>
              <a:t>є</a:t>
            </a:r>
            <a:r>
              <a:rPr lang="uk-UA" altLang="ru-RU" sz="2400" b="1">
                <a:solidFill>
                  <a:schemeClr val="bg2"/>
                </a:solidFill>
                <a:latin typeface="Broadway" panose="04040905080B02020502" pitchFamily="82" charset="0"/>
              </a:rPr>
              <a:t>ктів та їх обговорення; як інструмент для організації спільної діяльності учнів під час заняття та поза ним. Використання даного онлайн інструменту дозволяє бачити учням і вчителю результати роботи всіх груп, одразу їх аналізувати і дійти згоди зі спірних питань у режимі онлайн.</a:t>
            </a:r>
          </a:p>
          <a:p>
            <a:pPr>
              <a:lnSpc>
                <a:spcPct val="80000"/>
              </a:lnSpc>
            </a:pPr>
            <a:endParaRPr lang="ru-RU" altLang="ru-RU" sz="2400" b="1">
              <a:solidFill>
                <a:schemeClr val="bg2"/>
              </a:solidFill>
              <a:latin typeface="Broadway" panose="04040905080B02020502" pitchFamily="82" charset="0"/>
            </a:endParaRPr>
          </a:p>
        </p:txBody>
      </p:sp>
      <p:sp>
        <p:nvSpPr>
          <p:cNvPr id="44036" name="Rectangle 4">
            <a:extLst>
              <a:ext uri="{FF2B5EF4-FFF2-40B4-BE49-F238E27FC236}">
                <a16:creationId xmlns:a16="http://schemas.microsoft.com/office/drawing/2014/main" id="{96478BBB-7D97-419A-B1A8-600ED229DDF6}"/>
              </a:ext>
            </a:extLst>
          </p:cNvPr>
          <p:cNvSpPr>
            <a:spLocks noChangeArrowheads="1"/>
          </p:cNvSpPr>
          <p:nvPr/>
        </p:nvSpPr>
        <p:spPr bwMode="auto">
          <a:xfrm>
            <a:off x="719138" y="6394450"/>
            <a:ext cx="8032750" cy="463550"/>
          </a:xfrm>
          <a:prstGeom prst="rect">
            <a:avLst/>
          </a:prstGeom>
          <a:gradFill rotWithShape="1">
            <a:gsLst>
              <a:gs pos="0">
                <a:srgbClr val="CC3300">
                  <a:gamma/>
                  <a:shade val="46275"/>
                  <a:invGamma/>
                </a:srgbClr>
              </a:gs>
              <a:gs pos="50000">
                <a:srgbClr val="CC3300"/>
              </a:gs>
              <a:gs pos="100000">
                <a:srgbClr val="CC33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44038" name="Picture 6">
            <a:extLst>
              <a:ext uri="{FF2B5EF4-FFF2-40B4-BE49-F238E27FC236}">
                <a16:creationId xmlns:a16="http://schemas.microsoft.com/office/drawing/2014/main" id="{28472AA7-CF77-4531-9E6A-7785252D2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00" y="0"/>
            <a:ext cx="3065463"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05AB116-D261-4637-8764-2F5112DA0447}"/>
              </a:ext>
            </a:extLst>
          </p:cNvPr>
          <p:cNvSpPr>
            <a:spLocks noGrp="1"/>
          </p:cNvSpPr>
          <p:nvPr>
            <p:ph type="title" idx="4294967295"/>
          </p:nvPr>
        </p:nvSpPr>
        <p:spPr>
          <a:xfrm>
            <a:off x="1527175" y="0"/>
            <a:ext cx="7210425" cy="1198563"/>
          </a:xfrm>
          <a:gradFill rotWithShape="1">
            <a:gsLst>
              <a:gs pos="0">
                <a:srgbClr val="CC3300"/>
              </a:gs>
              <a:gs pos="50000">
                <a:srgbClr val="CC3300">
                  <a:gamma/>
                  <a:shade val="46275"/>
                  <a:invGamma/>
                </a:srgbClr>
              </a:gs>
              <a:gs pos="100000">
                <a:srgbClr val="CC3300"/>
              </a:gs>
            </a:gsLst>
            <a:lin ang="5400000" scaled="1"/>
          </a:gradFill>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b="1" i="1">
                <a:solidFill>
                  <a:schemeClr val="bg2"/>
                </a:solidFill>
                <a:latin typeface="Broadway" panose="04040905080B02020502" pitchFamily="82" charset="0"/>
              </a:rPr>
              <a:t>Онлайн інструмент</a:t>
            </a:r>
            <a:br>
              <a:rPr lang="uk-UA" altLang="ru-RU" sz="3200" b="1" i="1">
                <a:solidFill>
                  <a:schemeClr val="bg2"/>
                </a:solidFill>
                <a:latin typeface="Broadway" panose="04040905080B02020502" pitchFamily="82" charset="0"/>
              </a:rPr>
            </a:br>
            <a:r>
              <a:rPr lang="uk-UA" altLang="ru-RU" sz="3200" b="1" i="1">
                <a:solidFill>
                  <a:schemeClr val="bg2"/>
                </a:solidFill>
                <a:latin typeface="Broadway" panose="04040905080B02020502" pitchFamily="82" charset="0"/>
              </a:rPr>
              <a:t> </a:t>
            </a:r>
            <a:r>
              <a:rPr lang="ru-RU" altLang="ru-RU" sz="2400" b="1">
                <a:solidFill>
                  <a:schemeClr val="bg2"/>
                </a:solidFill>
                <a:latin typeface="Broadway" panose="04040905080B02020502" pitchFamily="82" charset="0"/>
              </a:rPr>
              <a:t>Classtime</a:t>
            </a:r>
            <a:endParaRPr lang="ru-RU" altLang="ru-RU" b="1"/>
          </a:p>
        </p:txBody>
      </p:sp>
      <p:sp>
        <p:nvSpPr>
          <p:cNvPr id="47107" name="Rectangle 3">
            <a:extLst>
              <a:ext uri="{FF2B5EF4-FFF2-40B4-BE49-F238E27FC236}">
                <a16:creationId xmlns:a16="http://schemas.microsoft.com/office/drawing/2014/main" id="{AF23CA8C-EF19-4D9C-B438-2745AECCC98D}"/>
              </a:ext>
            </a:extLst>
          </p:cNvPr>
          <p:cNvSpPr>
            <a:spLocks noGrp="1"/>
          </p:cNvSpPr>
          <p:nvPr>
            <p:ph type="body" idx="4294967295"/>
          </p:nvPr>
        </p:nvSpPr>
        <p:spPr>
          <a:xfrm>
            <a:off x="1460500" y="1362075"/>
            <a:ext cx="7348538" cy="4610100"/>
          </a:xfrm>
          <a:gradFill rotWithShape="1">
            <a:gsLst>
              <a:gs pos="0">
                <a:schemeClr val="hlink">
                  <a:gamma/>
                  <a:shade val="46275"/>
                  <a:invGamma/>
                </a:schemeClr>
              </a:gs>
              <a:gs pos="50000">
                <a:schemeClr val="hlink"/>
              </a:gs>
              <a:gs pos="100000">
                <a:schemeClr val="hlink">
                  <a:gamma/>
                  <a:shade val="46275"/>
                  <a:invGamma/>
                </a:schemeClr>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a:solidFill>
                  <a:schemeClr val="bg2"/>
                </a:solidFill>
                <a:latin typeface="Broadway" panose="04040905080B02020502" pitchFamily="82" charset="0"/>
              </a:rPr>
              <a:t> Classtime — це онлайн-помічник вчителя, що збагачує урок миттєвою візуалізацією рівня розуміння та прогресу усього класу в живому часі.</a:t>
            </a:r>
          </a:p>
          <a:p>
            <a:r>
              <a:rPr lang="uk-UA" altLang="ru-RU" b="1">
                <a:solidFill>
                  <a:schemeClr val="bg2"/>
                </a:solidFill>
                <a:latin typeface="Broadway" panose="04040905080B02020502" pitchFamily="82" charset="0"/>
              </a:rPr>
              <a:t> Цей помічник може швидко перевіряти знання учнів, залучати учнів до командної роботи, працювати над помилками, готуватися до ЗНО та робити підготовку до уроку набагато ефективнішою. </a:t>
            </a:r>
          </a:p>
        </p:txBody>
      </p:sp>
      <p:sp>
        <p:nvSpPr>
          <p:cNvPr id="47108" name="Rectangle 4">
            <a:extLst>
              <a:ext uri="{FF2B5EF4-FFF2-40B4-BE49-F238E27FC236}">
                <a16:creationId xmlns:a16="http://schemas.microsoft.com/office/drawing/2014/main" id="{47646220-6502-4A2F-87AF-6C8E1F55E7B2}"/>
              </a:ext>
            </a:extLst>
          </p:cNvPr>
          <p:cNvSpPr>
            <a:spLocks noChangeArrowheads="1"/>
          </p:cNvSpPr>
          <p:nvPr/>
        </p:nvSpPr>
        <p:spPr bwMode="auto">
          <a:xfrm>
            <a:off x="1489075" y="5761038"/>
            <a:ext cx="7286625" cy="914400"/>
          </a:xfrm>
          <a:prstGeom prst="rect">
            <a:avLst/>
          </a:prstGeom>
          <a:gradFill rotWithShape="1">
            <a:gsLst>
              <a:gs pos="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47110" name="Picture 6">
            <a:extLst>
              <a:ext uri="{FF2B5EF4-FFF2-40B4-BE49-F238E27FC236}">
                <a16:creationId xmlns:a16="http://schemas.microsoft.com/office/drawing/2014/main" id="{DE033711-B21C-4CEC-8B2E-6F4AB0D9C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213" y="0"/>
            <a:ext cx="24511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88F7D06B-8133-475C-8BBB-8BF310FB34ED}"/>
              </a:ext>
            </a:extLst>
          </p:cNvPr>
          <p:cNvSpPr>
            <a:spLocks noGrp="1"/>
          </p:cNvSpPr>
          <p:nvPr>
            <p:ph type="body" idx="4294967295"/>
          </p:nvPr>
        </p:nvSpPr>
        <p:spPr>
          <a:xfrm>
            <a:off x="866775" y="908050"/>
            <a:ext cx="7940675" cy="4748213"/>
          </a:xfrm>
          <a:gradFill rotWithShape="1">
            <a:gsLst>
              <a:gs pos="0">
                <a:schemeClr val="hlink">
                  <a:gamma/>
                  <a:shade val="46275"/>
                  <a:invGamma/>
                </a:schemeClr>
              </a:gs>
              <a:gs pos="50000">
                <a:schemeClr val="hlink"/>
              </a:gs>
              <a:gs pos="100000">
                <a:schemeClr val="hlink">
                  <a:gamma/>
                  <a:shade val="46275"/>
                  <a:invGamma/>
                </a:schemeClr>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i="1">
                <a:solidFill>
                  <a:schemeClr val="bg2"/>
                </a:solidFill>
                <a:latin typeface="Broadway" panose="04040905080B02020502" pitchFamily="82" charset="0"/>
              </a:rPr>
              <a:t>Будьте самі шукачами, дослідниками.</a:t>
            </a:r>
          </a:p>
          <a:p>
            <a:r>
              <a:rPr lang="uk-UA" altLang="ru-RU" b="1" i="1">
                <a:solidFill>
                  <a:schemeClr val="bg2"/>
                </a:solidFill>
                <a:latin typeface="Broadway" panose="04040905080B02020502" pitchFamily="82" charset="0"/>
              </a:rPr>
              <a:t>Якщо не буде вогника у вас, </a:t>
            </a:r>
          </a:p>
          <a:p>
            <a:r>
              <a:rPr lang="uk-UA" altLang="ru-RU" b="1" i="1">
                <a:solidFill>
                  <a:schemeClr val="bg2"/>
                </a:solidFill>
                <a:latin typeface="Broadway" panose="04040905080B02020502" pitchFamily="82" charset="0"/>
              </a:rPr>
              <a:t>вам ніколи не запалити його в інших.</a:t>
            </a:r>
          </a:p>
          <a:p>
            <a:r>
              <a:rPr lang="uk-UA" altLang="ru-RU" b="1">
                <a:solidFill>
                  <a:schemeClr val="folHlink"/>
                </a:solidFill>
              </a:rPr>
              <a:t>                                           </a:t>
            </a:r>
            <a:r>
              <a:rPr lang="uk-UA" altLang="ru-RU" sz="2400" b="1" i="1">
                <a:solidFill>
                  <a:schemeClr val="bg2"/>
                </a:solidFill>
                <a:latin typeface="Broadway" panose="04040905080B02020502" pitchFamily="82" charset="0"/>
              </a:rPr>
              <a:t>В.О. Сухомлинський</a:t>
            </a:r>
            <a:endParaRPr lang="ru-RU" altLang="ru-RU" sz="2400" b="1" i="1">
              <a:solidFill>
                <a:schemeClr val="bg2"/>
              </a:solidFill>
              <a:latin typeface="Broadway" panose="04040905080B02020502" pitchFamily="82" charset="0"/>
            </a:endParaRPr>
          </a:p>
        </p:txBody>
      </p:sp>
      <p:sp>
        <p:nvSpPr>
          <p:cNvPr id="29701" name="Rectangle 5">
            <a:extLst>
              <a:ext uri="{FF2B5EF4-FFF2-40B4-BE49-F238E27FC236}">
                <a16:creationId xmlns:a16="http://schemas.microsoft.com/office/drawing/2014/main" id="{4D7BFD5C-830B-45F2-8125-2AF9E4C96D11}"/>
              </a:ext>
            </a:extLst>
          </p:cNvPr>
          <p:cNvSpPr>
            <a:spLocks noChangeArrowheads="1"/>
          </p:cNvSpPr>
          <p:nvPr/>
        </p:nvSpPr>
        <p:spPr bwMode="auto">
          <a:xfrm>
            <a:off x="873125" y="0"/>
            <a:ext cx="7996238" cy="701675"/>
          </a:xfrm>
          <a:prstGeom prst="rect">
            <a:avLst/>
          </a:prstGeom>
          <a:solidFill>
            <a:srgbClr val="BF3C48"/>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BF3C48"/>
            </a:extrusionClr>
            <a:contourClr>
              <a:srgbClr val="BF3C4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ru-RU" altLang="ru-RU">
              <a:solidFill>
                <a:srgbClr val="E66016"/>
              </a:solidFill>
              <a:latin typeface="Arial" panose="020B0604020202020204" pitchFamily="34" charset="0"/>
            </a:endParaRPr>
          </a:p>
        </p:txBody>
      </p:sp>
      <p:sp>
        <p:nvSpPr>
          <p:cNvPr id="29702" name="Rectangle 6">
            <a:extLst>
              <a:ext uri="{FF2B5EF4-FFF2-40B4-BE49-F238E27FC236}">
                <a16:creationId xmlns:a16="http://schemas.microsoft.com/office/drawing/2014/main" id="{4396767F-D430-4C7D-A030-B89CE269CA5F}"/>
              </a:ext>
            </a:extLst>
          </p:cNvPr>
          <p:cNvSpPr>
            <a:spLocks noChangeArrowheads="1"/>
          </p:cNvSpPr>
          <p:nvPr/>
        </p:nvSpPr>
        <p:spPr bwMode="auto">
          <a:xfrm>
            <a:off x="804863" y="5748338"/>
            <a:ext cx="7937500" cy="928687"/>
          </a:xfrm>
          <a:prstGeom prst="rect">
            <a:avLst/>
          </a:prstGeom>
          <a:gradFill rotWithShape="1">
            <a:gsLst>
              <a:gs pos="0">
                <a:srgbClr val="BF3C48">
                  <a:gamma/>
                  <a:shade val="46275"/>
                  <a:invGamma/>
                </a:srgbClr>
              </a:gs>
              <a:gs pos="50000">
                <a:srgbClr val="BF3C48"/>
              </a:gs>
              <a:gs pos="100000">
                <a:srgbClr val="BF3C48">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BF3C48"/>
            </a:extrusionClr>
            <a:contourClr>
              <a:srgbClr val="BF3C4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29704" name="Picture 8">
            <a:extLst>
              <a:ext uri="{FF2B5EF4-FFF2-40B4-BE49-F238E27FC236}">
                <a16:creationId xmlns:a16="http://schemas.microsoft.com/office/drawing/2014/main" id="{9DF721C0-1553-4DBA-9331-AEC714BC6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67050"/>
            <a:ext cx="3824288" cy="23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Рисунок 4">
            <a:extLst>
              <a:ext uri="{FF2B5EF4-FFF2-40B4-BE49-F238E27FC236}">
                <a16:creationId xmlns:a16="http://schemas.microsoft.com/office/drawing/2014/main" id="{3DBB50C1-E0EB-49AF-9E46-1CDECFE73A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2911475"/>
            <a:ext cx="18700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951D744A-6AA7-4E58-BB0F-32BC6D812807}"/>
              </a:ext>
            </a:extLst>
          </p:cNvPr>
          <p:cNvSpPr>
            <a:spLocks noGrp="1"/>
          </p:cNvSpPr>
          <p:nvPr>
            <p:ph type="body" idx="4294967295"/>
          </p:nvPr>
        </p:nvSpPr>
        <p:spPr>
          <a:xfrm>
            <a:off x="788988" y="1681163"/>
            <a:ext cx="8031162" cy="4437062"/>
          </a:xfrm>
          <a:gradFill rotWithShape="1">
            <a:gsLst>
              <a:gs pos="0">
                <a:schemeClr val="hlink">
                  <a:gamma/>
                  <a:shade val="46275"/>
                  <a:invGamma/>
                </a:schemeClr>
              </a:gs>
              <a:gs pos="50000">
                <a:schemeClr val="hlink"/>
              </a:gs>
              <a:gs pos="100000">
                <a:schemeClr val="hlink">
                  <a:gamma/>
                  <a:shade val="46275"/>
                  <a:invGamma/>
                </a:schemeClr>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a:solidFill>
                  <a:schemeClr val="bg2"/>
                </a:solidFill>
                <a:latin typeface="Arial" panose="020B0604020202020204" pitchFamily="34" charset="0"/>
              </a:rPr>
              <a:t> </a:t>
            </a:r>
          </a:p>
          <a:p>
            <a:r>
              <a:rPr lang="uk-UA" altLang="ru-RU" b="1">
                <a:solidFill>
                  <a:schemeClr val="bg2"/>
                </a:solidFill>
                <a:latin typeface="Broadway" panose="04040905080B02020502" pitchFamily="82" charset="0"/>
              </a:rPr>
              <a:t>Впровадження цифрових технологій в освіті – це не лише використання нових онлайн інструментів, це створення середовища існування, яке відкриває нові можливості для навчання в будь який час, як для учителів, так і для учнів, це безперервна освіта, проєктування індивідуальних освітніх маршрутів, розробка та поширення власних освітніх продуктів</a:t>
            </a:r>
            <a:r>
              <a:rPr lang="uk-UA" altLang="ru-RU" b="1">
                <a:solidFill>
                  <a:schemeClr val="bg2"/>
                </a:solidFill>
                <a:latin typeface="Arial" panose="020B0604020202020204" pitchFamily="34" charset="0"/>
              </a:rPr>
              <a:t>.</a:t>
            </a:r>
            <a:r>
              <a:rPr lang="ru-RU" altLang="ru-RU" b="1">
                <a:solidFill>
                  <a:schemeClr val="bg2"/>
                </a:solidFill>
                <a:latin typeface="Broadway" panose="04040905080B02020502" pitchFamily="82" charset="0"/>
              </a:rPr>
              <a:t> </a:t>
            </a:r>
          </a:p>
        </p:txBody>
      </p:sp>
      <p:sp>
        <p:nvSpPr>
          <p:cNvPr id="43012" name="Rectangle 4">
            <a:extLst>
              <a:ext uri="{FF2B5EF4-FFF2-40B4-BE49-F238E27FC236}">
                <a16:creationId xmlns:a16="http://schemas.microsoft.com/office/drawing/2014/main" id="{6768BBE2-7702-4E64-9947-28DD78E30D4E}"/>
              </a:ext>
            </a:extLst>
          </p:cNvPr>
          <p:cNvSpPr>
            <a:spLocks noChangeArrowheads="1"/>
          </p:cNvSpPr>
          <p:nvPr/>
        </p:nvSpPr>
        <p:spPr bwMode="auto">
          <a:xfrm>
            <a:off x="779463" y="0"/>
            <a:ext cx="8050212" cy="1454150"/>
          </a:xfrm>
          <a:prstGeom prst="rect">
            <a:avLst/>
          </a:prstGeom>
          <a:solidFill>
            <a:srgbClr val="CC3300"/>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sp>
        <p:nvSpPr>
          <p:cNvPr id="43013" name="Rectangle 5">
            <a:extLst>
              <a:ext uri="{FF2B5EF4-FFF2-40B4-BE49-F238E27FC236}">
                <a16:creationId xmlns:a16="http://schemas.microsoft.com/office/drawing/2014/main" id="{D59EFB05-F485-41B5-AF0F-A39B640F0A05}"/>
              </a:ext>
            </a:extLst>
          </p:cNvPr>
          <p:cNvSpPr>
            <a:spLocks noChangeArrowheads="1"/>
          </p:cNvSpPr>
          <p:nvPr/>
        </p:nvSpPr>
        <p:spPr bwMode="auto">
          <a:xfrm>
            <a:off x="612775" y="6272213"/>
            <a:ext cx="8215313" cy="585787"/>
          </a:xfrm>
          <a:prstGeom prst="rect">
            <a:avLst/>
          </a:prstGeom>
          <a:gradFill rotWithShape="1">
            <a:gsLst>
              <a:gs pos="0">
                <a:srgbClr val="CC3300"/>
              </a:gs>
              <a:gs pos="5000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43014" name="Picture 6">
            <a:extLst>
              <a:ext uri="{FF2B5EF4-FFF2-40B4-BE49-F238E27FC236}">
                <a16:creationId xmlns:a16="http://schemas.microsoft.com/office/drawing/2014/main" id="{EB2EA431-E8C5-4766-B60F-0084E80F2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13" y="0"/>
            <a:ext cx="4005262"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E895A3E-7613-491F-BCEE-23E34A026678}"/>
              </a:ext>
            </a:extLst>
          </p:cNvPr>
          <p:cNvSpPr>
            <a:spLocks noGrp="1"/>
          </p:cNvSpPr>
          <p:nvPr>
            <p:ph type="title" idx="4294967295"/>
          </p:nvPr>
        </p:nvSpPr>
        <p:spPr>
          <a:xfrm>
            <a:off x="1585913" y="565150"/>
            <a:ext cx="7107237" cy="2482850"/>
          </a:xfrm>
          <a:gradFill rotWithShape="1">
            <a:gsLst>
              <a:gs pos="0">
                <a:srgbClr val="CC3300"/>
              </a:gs>
              <a:gs pos="50000">
                <a:srgbClr val="CC3300">
                  <a:gamma/>
                  <a:shade val="46275"/>
                  <a:invGamma/>
                </a:srgbClr>
              </a:gs>
              <a:gs pos="100000">
                <a:srgbClr val="CC3300"/>
              </a:gs>
            </a:gsLst>
            <a:lin ang="5400000" scaled="1"/>
          </a:gradFill>
          <a:scene3d>
            <a:camera prst="legacyPerspectiveBottomLeft"/>
            <a:lightRig rig="legacyFlat3" dir="t"/>
          </a:scene3d>
          <a:sp3d extrusionH="1218930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i="1">
                <a:latin typeface="Broadway" panose="04040905080B02020502" pitchFamily="82" charset="0"/>
              </a:rPr>
              <a:t>     </a:t>
            </a:r>
            <a:r>
              <a:rPr lang="uk-UA" altLang="ru-RU" b="1" i="1">
                <a:solidFill>
                  <a:schemeClr val="bg2"/>
                </a:solidFill>
                <a:latin typeface="Broadway" panose="04040905080B02020502" pitchFamily="82" charset="0"/>
              </a:rPr>
              <a:t>ДЯКУЮ ЗА УВАГУ!</a:t>
            </a:r>
            <a:br>
              <a:rPr lang="uk-UA" altLang="ru-RU" b="1" i="1">
                <a:solidFill>
                  <a:schemeClr val="bg2"/>
                </a:solidFill>
                <a:latin typeface="Broadway" panose="04040905080B02020502" pitchFamily="82" charset="0"/>
              </a:rPr>
            </a:br>
            <a:r>
              <a:rPr lang="uk-UA" altLang="ru-RU" b="1" i="1">
                <a:solidFill>
                  <a:schemeClr val="bg2"/>
                </a:solidFill>
                <a:latin typeface="Broadway" panose="04040905080B02020502" pitchFamily="82" charset="0"/>
              </a:rPr>
              <a:t>     БАЖАЮ УСПІХІВ!</a:t>
            </a:r>
            <a:endParaRPr lang="ru-RU" altLang="ru-RU" b="1" i="1">
              <a:solidFill>
                <a:schemeClr val="bg2"/>
              </a:solidFill>
              <a:latin typeface="Broadway" panose="04040905080B02020502" pitchFamily="82" charset="0"/>
            </a:endParaRPr>
          </a:p>
        </p:txBody>
      </p:sp>
      <p:pic>
        <p:nvPicPr>
          <p:cNvPr id="79876" name="Рисунок 2">
            <a:extLst>
              <a:ext uri="{FF2B5EF4-FFF2-40B4-BE49-F238E27FC236}">
                <a16:creationId xmlns:a16="http://schemas.microsoft.com/office/drawing/2014/main" id="{EEA128D1-5EE7-43E7-B859-0D2F17AB1B47}"/>
              </a:ext>
            </a:extLst>
          </p:cNvPr>
          <p:cNvPicPr>
            <a:picLocks noChangeAspect="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408738" y="3900488"/>
            <a:ext cx="1905000" cy="142875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C0C1C28-6F13-4027-B6E1-87F2D3EA3B74}"/>
              </a:ext>
            </a:extLst>
          </p:cNvPr>
          <p:cNvSpPr>
            <a:spLocks noGrp="1"/>
          </p:cNvSpPr>
          <p:nvPr>
            <p:ph type="title" idx="4294967295"/>
          </p:nvPr>
        </p:nvSpPr>
        <p:spPr>
          <a:xfrm>
            <a:off x="912813" y="0"/>
            <a:ext cx="7920037" cy="1585913"/>
          </a:xfrm>
          <a:gradFill rotWithShape="1">
            <a:gsLst>
              <a:gs pos="0">
                <a:srgbClr val="FF3300"/>
              </a:gs>
              <a:gs pos="50000">
                <a:srgbClr val="FF3300">
                  <a:gamma/>
                  <a:shade val="46275"/>
                  <a:invGamma/>
                </a:srgbClr>
              </a:gs>
              <a:gs pos="100000">
                <a:srgbClr val="FF3300"/>
              </a:gs>
            </a:gsLst>
            <a:lin ang="5400000" scaled="1"/>
          </a:gradFill>
          <a:scene3d>
            <a:camera prst="legacyObliqueBottomLeft"/>
            <a:lightRig rig="legacyFlat3" dir="t"/>
          </a:scene3d>
          <a:sp3d extrusionH="4302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b="1" i="1">
                <a:solidFill>
                  <a:schemeClr val="bg2"/>
                </a:solidFill>
                <a:latin typeface="Broadway" panose="04040905080B02020502" pitchFamily="82" charset="0"/>
              </a:rPr>
              <a:t>   Цифрова компетентність </a:t>
            </a:r>
            <a:br>
              <a:rPr lang="uk-UA" altLang="ru-RU" sz="3600" b="1" i="1">
                <a:solidFill>
                  <a:schemeClr val="bg2"/>
                </a:solidFill>
                <a:latin typeface="Broadway" panose="04040905080B02020502" pitchFamily="82" charset="0"/>
              </a:rPr>
            </a:br>
            <a:r>
              <a:rPr lang="uk-UA" altLang="ru-RU" sz="3600" b="1" i="1">
                <a:solidFill>
                  <a:schemeClr val="bg2"/>
                </a:solidFill>
                <a:latin typeface="Broadway" panose="04040905080B02020502" pitchFamily="82" charset="0"/>
              </a:rPr>
              <a:t>     учителя у документах:</a:t>
            </a:r>
            <a:r>
              <a:rPr lang="ru-RU" altLang="ru-RU"/>
              <a:t> </a:t>
            </a:r>
          </a:p>
        </p:txBody>
      </p:sp>
      <p:sp>
        <p:nvSpPr>
          <p:cNvPr id="55299" name="Rectangle 3">
            <a:extLst>
              <a:ext uri="{FF2B5EF4-FFF2-40B4-BE49-F238E27FC236}">
                <a16:creationId xmlns:a16="http://schemas.microsoft.com/office/drawing/2014/main" id="{95C61AD9-DF07-436E-8F0E-24ACB1F2556D}"/>
              </a:ext>
            </a:extLst>
          </p:cNvPr>
          <p:cNvSpPr>
            <a:spLocks noGrp="1"/>
          </p:cNvSpPr>
          <p:nvPr>
            <p:ph type="body" idx="4294967295"/>
          </p:nvPr>
        </p:nvSpPr>
        <p:spPr>
          <a:xfrm>
            <a:off x="808038" y="1744663"/>
            <a:ext cx="8035925" cy="4346575"/>
          </a:xfrm>
          <a:gradFill rotWithShape="1">
            <a:gsLst>
              <a:gs pos="0">
                <a:schemeClr val="hlink">
                  <a:gamma/>
                  <a:shade val="46275"/>
                  <a:invGamma/>
                </a:schemeClr>
              </a:gs>
              <a:gs pos="50000">
                <a:schemeClr val="hlink"/>
              </a:gs>
              <a:gs pos="100000">
                <a:schemeClr val="hlink">
                  <a:gamma/>
                  <a:shade val="46275"/>
                  <a:invGamma/>
                </a:schemeClr>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ru-RU" altLang="ru-RU" b="1">
                <a:solidFill>
                  <a:schemeClr val="bg2"/>
                </a:solidFill>
                <a:latin typeface="Broadway" panose="04040905080B02020502" pitchFamily="82" charset="0"/>
              </a:rPr>
              <a:t>Закон України «Про освіту».</a:t>
            </a:r>
          </a:p>
          <a:p>
            <a:r>
              <a:rPr lang="ru-RU" altLang="ru-RU" b="1">
                <a:solidFill>
                  <a:schemeClr val="bg2"/>
                </a:solidFill>
                <a:latin typeface="Broadway" panose="04040905080B02020502" pitchFamily="82" charset="0"/>
              </a:rPr>
              <a:t>Закон України «Про повну загальну середню освіту».</a:t>
            </a:r>
          </a:p>
          <a:p>
            <a:r>
              <a:rPr lang="ru-RU" altLang="ru-RU" b="1">
                <a:solidFill>
                  <a:schemeClr val="bg2"/>
                </a:solidFill>
                <a:latin typeface="Broadway" panose="04040905080B02020502" pitchFamily="82" charset="0"/>
              </a:rPr>
              <a:t>Державний стандарт базової середньої освіти</a:t>
            </a:r>
            <a:br>
              <a:rPr lang="ru-RU" altLang="ru-RU" b="1">
                <a:solidFill>
                  <a:schemeClr val="bg2"/>
                </a:solidFill>
                <a:latin typeface="Broadway" panose="04040905080B02020502" pitchFamily="82" charset="0"/>
              </a:rPr>
            </a:br>
            <a:r>
              <a:rPr lang="ru-RU" altLang="ru-RU" b="1">
                <a:solidFill>
                  <a:schemeClr val="bg2"/>
                </a:solidFill>
                <a:latin typeface="Broadway" panose="04040905080B02020502" pitchFamily="82" charset="0"/>
              </a:rPr>
              <a:t>Положення про атестацію педагогічних працівників.</a:t>
            </a:r>
          </a:p>
          <a:p>
            <a:r>
              <a:rPr lang="ru-RU" altLang="ru-RU" b="1">
                <a:solidFill>
                  <a:schemeClr val="bg2"/>
                </a:solidFill>
                <a:latin typeface="Broadway" panose="04040905080B02020502" pitchFamily="82" charset="0"/>
              </a:rPr>
              <a:t>Положення про підвищення кваліфікації педагогічних та науково - педагогічних</a:t>
            </a:r>
            <a:r>
              <a:rPr lang="ru-RU" altLang="ru-RU">
                <a:solidFill>
                  <a:schemeClr val="bg2"/>
                </a:solidFill>
                <a:latin typeface="Broadway" panose="04040905080B02020502" pitchFamily="82" charset="0"/>
              </a:rPr>
              <a:t> </a:t>
            </a:r>
            <a:r>
              <a:rPr lang="ru-RU" altLang="ru-RU" b="1">
                <a:solidFill>
                  <a:schemeClr val="bg2"/>
                </a:solidFill>
                <a:latin typeface="Broadway" panose="04040905080B02020502" pitchFamily="82" charset="0"/>
              </a:rPr>
              <a:t>працівників. </a:t>
            </a:r>
          </a:p>
        </p:txBody>
      </p:sp>
      <p:sp>
        <p:nvSpPr>
          <p:cNvPr id="55301" name="Rectangle 5">
            <a:extLst>
              <a:ext uri="{FF2B5EF4-FFF2-40B4-BE49-F238E27FC236}">
                <a16:creationId xmlns:a16="http://schemas.microsoft.com/office/drawing/2014/main" id="{8F231098-C5FE-4B2C-B6A0-CD96C5840F0E}"/>
              </a:ext>
            </a:extLst>
          </p:cNvPr>
          <p:cNvSpPr>
            <a:spLocks noChangeArrowheads="1"/>
          </p:cNvSpPr>
          <p:nvPr/>
        </p:nvSpPr>
        <p:spPr bwMode="auto">
          <a:xfrm>
            <a:off x="693738" y="6196013"/>
            <a:ext cx="8188325" cy="661987"/>
          </a:xfrm>
          <a:prstGeom prst="rect">
            <a:avLst/>
          </a:prstGeom>
          <a:gradFill rotWithShape="1">
            <a:gsLst>
              <a:gs pos="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55303" name="Picture 7">
            <a:extLst>
              <a:ext uri="{FF2B5EF4-FFF2-40B4-BE49-F238E27FC236}">
                <a16:creationId xmlns:a16="http://schemas.microsoft.com/office/drawing/2014/main" id="{D6647127-08BC-428A-A7A7-AE4FD9CD4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488" y="0"/>
            <a:ext cx="2449512"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F51DF42-BF57-4E27-8BF1-BA024808D891}"/>
              </a:ext>
            </a:extLst>
          </p:cNvPr>
          <p:cNvSpPr>
            <a:spLocks noGrp="1"/>
          </p:cNvSpPr>
          <p:nvPr>
            <p:ph type="title" idx="4294967295"/>
          </p:nvPr>
        </p:nvSpPr>
        <p:spPr>
          <a:xfrm>
            <a:off x="747713" y="0"/>
            <a:ext cx="8172450" cy="1152525"/>
          </a:xfrm>
          <a:gradFill rotWithShape="1">
            <a:gsLst>
              <a:gs pos="0">
                <a:srgbClr val="CC3300"/>
              </a:gs>
              <a:gs pos="50000">
                <a:srgbClr val="CC3300">
                  <a:gamma/>
                  <a:shade val="46275"/>
                  <a:invGamma/>
                </a:srgbClr>
              </a:gs>
              <a:gs pos="100000">
                <a:srgbClr val="CC3300"/>
              </a:gs>
            </a:gsLst>
            <a:lin ang="5400000" scaled="1"/>
          </a:gradFill>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200" b="1">
                <a:latin typeface="Arial" panose="020B0604020202020204" pitchFamily="34" charset="0"/>
              </a:rPr>
              <a:t>  </a:t>
            </a:r>
            <a:br>
              <a:rPr lang="uk-UA" altLang="ru-RU" sz="3200" b="1">
                <a:latin typeface="Arial" panose="020B0604020202020204" pitchFamily="34" charset="0"/>
              </a:rPr>
            </a:br>
            <a:r>
              <a:rPr lang="uk-UA" altLang="ru-RU" sz="3200" b="1">
                <a:latin typeface="Arial" panose="020B0604020202020204" pitchFamily="34" charset="0"/>
              </a:rPr>
              <a:t>     </a:t>
            </a:r>
            <a:r>
              <a:rPr lang="uk-UA" altLang="ru-RU" sz="3200" b="1" i="1">
                <a:solidFill>
                  <a:schemeClr val="bg2"/>
                </a:solidFill>
                <a:latin typeface="Broadway" panose="04040905080B02020502" pitchFamily="82" charset="0"/>
              </a:rPr>
              <a:t>Система навчання учителів </a:t>
            </a:r>
            <a:r>
              <a:rPr lang="uk-UA" altLang="ru-RU" sz="3200" b="1" i="1">
                <a:solidFill>
                  <a:schemeClr val="bg2"/>
                </a:solidFill>
                <a:latin typeface="Arial" panose="020B0604020202020204" pitchFamily="34" charset="0"/>
              </a:rPr>
              <a:t>    </a:t>
            </a:r>
            <a:br>
              <a:rPr lang="uk-UA" altLang="ru-RU" sz="3200" b="1" i="1">
                <a:solidFill>
                  <a:schemeClr val="bg2"/>
                </a:solidFill>
                <a:latin typeface="Arial" panose="020B0604020202020204" pitchFamily="34" charset="0"/>
              </a:rPr>
            </a:br>
            <a:r>
              <a:rPr lang="uk-UA" altLang="ru-RU" sz="3200" b="1" i="1">
                <a:solidFill>
                  <a:schemeClr val="bg2"/>
                </a:solidFill>
                <a:latin typeface="Arial" panose="020B0604020202020204" pitchFamily="34" charset="0"/>
              </a:rPr>
              <a:t>         </a:t>
            </a:r>
            <a:r>
              <a:rPr lang="uk-UA" altLang="ru-RU" sz="3200" b="1" i="1">
                <a:solidFill>
                  <a:schemeClr val="bg2"/>
                </a:solidFill>
                <a:latin typeface="Broadway" panose="04040905080B02020502" pitchFamily="82" charset="0"/>
              </a:rPr>
              <a:t>націлена на </a:t>
            </a:r>
            <a:r>
              <a:rPr lang="uk-UA" altLang="ru-RU" sz="3200" b="1" i="1">
                <a:solidFill>
                  <a:schemeClr val="bg2"/>
                </a:solidFill>
                <a:latin typeface="Arial" panose="020B0604020202020204" pitchFamily="34" charset="0"/>
              </a:rPr>
              <a:t>   </a:t>
            </a:r>
            <a:r>
              <a:rPr lang="uk-UA" altLang="ru-RU" sz="3200" b="1" i="1">
                <a:solidFill>
                  <a:schemeClr val="bg2"/>
                </a:solidFill>
                <a:latin typeface="Broadway" panose="04040905080B02020502" pitchFamily="82" charset="0"/>
              </a:rPr>
              <a:t>здобуття:</a:t>
            </a:r>
            <a:br>
              <a:rPr lang="uk-UA" altLang="ru-RU" sz="3200" b="1" i="1">
                <a:solidFill>
                  <a:schemeClr val="bg2"/>
                </a:solidFill>
                <a:latin typeface="Broadway" panose="04040905080B02020502" pitchFamily="82" charset="0"/>
              </a:rPr>
            </a:br>
            <a:endParaRPr lang="uk-UA" altLang="ru-RU" sz="3200" b="1" i="1">
              <a:solidFill>
                <a:schemeClr val="bg2"/>
              </a:solidFill>
              <a:latin typeface="Broadway" panose="04040905080B02020502" pitchFamily="82" charset="0"/>
            </a:endParaRPr>
          </a:p>
        </p:txBody>
      </p:sp>
      <p:sp>
        <p:nvSpPr>
          <p:cNvPr id="78851" name="Rectangle 3">
            <a:extLst>
              <a:ext uri="{FF2B5EF4-FFF2-40B4-BE49-F238E27FC236}">
                <a16:creationId xmlns:a16="http://schemas.microsoft.com/office/drawing/2014/main" id="{1517F3E2-96E1-434D-9022-3860B2D185D3}"/>
              </a:ext>
            </a:extLst>
          </p:cNvPr>
          <p:cNvSpPr>
            <a:spLocks noGrp="1"/>
          </p:cNvSpPr>
          <p:nvPr>
            <p:ph type="body" idx="4294967295"/>
          </p:nvPr>
        </p:nvSpPr>
        <p:spPr>
          <a:xfrm>
            <a:off x="838200" y="1285875"/>
            <a:ext cx="7902575" cy="4891088"/>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just">
              <a:buFont typeface="Arial" panose="020B0604020202020204" pitchFamily="34" charset="0"/>
              <a:buNone/>
            </a:pPr>
            <a:endParaRPr lang="uk-UA" altLang="ru-RU" sz="1100" b="1">
              <a:latin typeface="Times New Roman" panose="02020603050405020304" pitchFamily="18" charset="0"/>
            </a:endParaRPr>
          </a:p>
          <a:p>
            <a:pPr algn="just">
              <a:buFont typeface="Arial" panose="020B0604020202020204" pitchFamily="34" charset="0"/>
              <a:buNone/>
            </a:pPr>
            <a:r>
              <a:rPr lang="uk-UA" altLang="ru-RU" sz="3200" b="1" i="1">
                <a:cs typeface="Times New Roman" panose="02020603050405020304" pitchFamily="18" charset="0"/>
              </a:rPr>
              <a:t> </a:t>
            </a:r>
            <a:r>
              <a:rPr lang="uk-UA" altLang="ru-RU" sz="3200" b="1" i="1" u="sng">
                <a:solidFill>
                  <a:schemeClr val="bg2"/>
                </a:solidFill>
                <a:latin typeface="Broadway" panose="04040905080B02020502" pitchFamily="82" charset="0"/>
                <a:cs typeface="Times New Roman" panose="02020603050405020304" pitchFamily="18" charset="0"/>
              </a:rPr>
              <a:t>основних</a:t>
            </a:r>
            <a:r>
              <a:rPr lang="uk-UA" altLang="ru-RU" sz="3200" b="1" i="1">
                <a:solidFill>
                  <a:schemeClr val="bg2"/>
                </a:solidFill>
                <a:latin typeface="Broadway" panose="04040905080B02020502" pitchFamily="82" charset="0"/>
                <a:cs typeface="Times New Roman" panose="02020603050405020304" pitchFamily="18" charset="0"/>
              </a:rPr>
              <a:t> знань у галузі ІКТ;</a:t>
            </a:r>
            <a:endParaRPr lang="uk-UA" altLang="ru-RU" sz="3200">
              <a:solidFill>
                <a:schemeClr val="bg2"/>
              </a:solidFill>
              <a:latin typeface="Broadway" panose="04040905080B02020502" pitchFamily="82" charset="0"/>
              <a:cs typeface="Times New Roman" panose="02020603050405020304" pitchFamily="18" charset="0"/>
            </a:endParaRPr>
          </a:p>
          <a:p>
            <a:pPr algn="just">
              <a:buFontTx/>
              <a:buChar char="•"/>
            </a:pPr>
            <a:r>
              <a:rPr lang="uk-UA" altLang="ru-RU" sz="3200" b="1" i="1">
                <a:solidFill>
                  <a:schemeClr val="bg2"/>
                </a:solidFill>
                <a:latin typeface="Broadway" panose="04040905080B02020502" pitchFamily="82" charset="0"/>
                <a:cs typeface="Times New Roman" panose="02020603050405020304" pitchFamily="18" charset="0"/>
              </a:rPr>
              <a:t> </a:t>
            </a:r>
            <a:r>
              <a:rPr lang="uk-UA" altLang="ru-RU" sz="3200" b="1" i="1" u="sng">
                <a:solidFill>
                  <a:schemeClr val="bg2"/>
                </a:solidFill>
                <a:latin typeface="Broadway" panose="04040905080B02020502" pitchFamily="82" charset="0"/>
                <a:cs typeface="Times New Roman" panose="02020603050405020304" pitchFamily="18" charset="0"/>
              </a:rPr>
              <a:t>загальних знань та умінь</a:t>
            </a:r>
            <a:r>
              <a:rPr lang="uk-UA" altLang="ru-RU" sz="3200" b="1" i="1">
                <a:solidFill>
                  <a:schemeClr val="bg2"/>
                </a:solidFill>
                <a:latin typeface="Broadway" panose="04040905080B02020502" pitchFamily="82" charset="0"/>
                <a:cs typeface="Times New Roman" panose="02020603050405020304" pitchFamily="18" charset="0"/>
              </a:rPr>
              <a:t> у галузі використання педагогічних технологій</a:t>
            </a:r>
            <a:r>
              <a:rPr lang="uk-UA" altLang="ru-RU" sz="3200" b="1" i="1">
                <a:solidFill>
                  <a:schemeClr val="bg2"/>
                </a:solidFill>
                <a:latin typeface="Broadway" panose="04040905080B02020502" pitchFamily="82" charset="0"/>
              </a:rPr>
              <a:t>  </a:t>
            </a:r>
            <a:r>
              <a:rPr lang="uk-UA" altLang="ru-RU" sz="3200" b="1" i="1">
                <a:solidFill>
                  <a:schemeClr val="bg2"/>
                </a:solidFill>
                <a:latin typeface="Broadway" panose="04040905080B02020502" pitchFamily="82" charset="0"/>
                <a:cs typeface="Times New Roman" panose="02020603050405020304" pitchFamily="18" charset="0"/>
              </a:rPr>
              <a:t> із застосуванням ІКТ;</a:t>
            </a:r>
            <a:endParaRPr lang="uk-UA" altLang="ru-RU" sz="3200">
              <a:solidFill>
                <a:schemeClr val="bg2"/>
              </a:solidFill>
              <a:latin typeface="Broadway" panose="04040905080B02020502" pitchFamily="82" charset="0"/>
            </a:endParaRPr>
          </a:p>
          <a:p>
            <a:pPr algn="just">
              <a:buFontTx/>
              <a:buChar char="•"/>
            </a:pPr>
            <a:r>
              <a:rPr lang="uk-UA" altLang="ru-RU" sz="3200" b="1" i="1">
                <a:solidFill>
                  <a:schemeClr val="bg2"/>
                </a:solidFill>
                <a:latin typeface="Broadway" panose="04040905080B02020502" pitchFamily="82" charset="0"/>
                <a:cs typeface="Times New Roman" panose="02020603050405020304" pitchFamily="18" charset="0"/>
              </a:rPr>
              <a:t> </a:t>
            </a:r>
            <a:r>
              <a:rPr lang="uk-UA" altLang="ru-RU" sz="3200" b="1" i="1" u="sng">
                <a:solidFill>
                  <a:schemeClr val="bg2"/>
                </a:solidFill>
                <a:latin typeface="Broadway" panose="04040905080B02020502" pitchFamily="82" charset="0"/>
                <a:cs typeface="Times New Roman" panose="02020603050405020304" pitchFamily="18" charset="0"/>
              </a:rPr>
              <a:t>спеціальних умінь та навичок</a:t>
            </a:r>
            <a:r>
              <a:rPr lang="uk-UA" altLang="ru-RU" sz="3200" b="1" i="1">
                <a:solidFill>
                  <a:schemeClr val="bg2"/>
                </a:solidFill>
                <a:latin typeface="Broadway" panose="04040905080B02020502" pitchFamily="82" charset="0"/>
                <a:cs typeface="Times New Roman" panose="02020603050405020304" pitchFamily="18" charset="0"/>
              </a:rPr>
              <a:t> у галузі застосування ІКТ.</a:t>
            </a:r>
            <a:endParaRPr lang="uk-UA" altLang="ru-RU" sz="3200">
              <a:solidFill>
                <a:schemeClr val="bg2"/>
              </a:solidFill>
              <a:latin typeface="Broadway" panose="04040905080B02020502" pitchFamily="82" charset="0"/>
              <a:cs typeface="Times New Roman" panose="02020603050405020304" pitchFamily="18" charset="0"/>
            </a:endParaRPr>
          </a:p>
          <a:p>
            <a:pPr>
              <a:buFont typeface="Arial" panose="020B0604020202020204" pitchFamily="34" charset="0"/>
              <a:buNone/>
            </a:pPr>
            <a:endParaRPr lang="uk-UA" altLang="ru-RU" sz="3200">
              <a:solidFill>
                <a:schemeClr val="bg2"/>
              </a:solidFill>
              <a:latin typeface="Broadway" panose="04040905080B02020502" pitchFamily="82" charset="0"/>
            </a:endParaRPr>
          </a:p>
          <a:p>
            <a:endParaRPr lang="uk-UA" altLang="ru-RU">
              <a:solidFill>
                <a:schemeClr val="bg2"/>
              </a:solidFill>
            </a:endParaRPr>
          </a:p>
        </p:txBody>
      </p:sp>
      <p:sp>
        <p:nvSpPr>
          <p:cNvPr id="78852" name="Rectangle 4">
            <a:extLst>
              <a:ext uri="{FF2B5EF4-FFF2-40B4-BE49-F238E27FC236}">
                <a16:creationId xmlns:a16="http://schemas.microsoft.com/office/drawing/2014/main" id="{EDA54DBA-A9C4-4707-89A7-5B8AFF3877F6}"/>
              </a:ext>
            </a:extLst>
          </p:cNvPr>
          <p:cNvSpPr>
            <a:spLocks noChangeArrowheads="1"/>
          </p:cNvSpPr>
          <p:nvPr/>
        </p:nvSpPr>
        <p:spPr bwMode="auto">
          <a:xfrm>
            <a:off x="719138" y="6107113"/>
            <a:ext cx="8050212" cy="750887"/>
          </a:xfrm>
          <a:prstGeom prst="rect">
            <a:avLst/>
          </a:prstGeom>
          <a:gradFill rotWithShape="1">
            <a:gsLst>
              <a:gs pos="0">
                <a:srgbClr val="CC3300"/>
              </a:gs>
              <a:gs pos="5000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78853" name="Picture 5">
            <a:extLst>
              <a:ext uri="{FF2B5EF4-FFF2-40B4-BE49-F238E27FC236}">
                <a16:creationId xmlns:a16="http://schemas.microsoft.com/office/drawing/2014/main" id="{D2D322E2-9CFF-4F02-9920-6FF0ECD17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25" y="4222750"/>
            <a:ext cx="3878263"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C61A35F-8CBA-4C2C-A2AA-EEFA9148B460}"/>
              </a:ext>
            </a:extLst>
          </p:cNvPr>
          <p:cNvSpPr>
            <a:spLocks noGrp="1"/>
          </p:cNvSpPr>
          <p:nvPr>
            <p:ph type="title" idx="4294967295"/>
          </p:nvPr>
        </p:nvSpPr>
        <p:spPr>
          <a:xfrm>
            <a:off x="609600" y="0"/>
            <a:ext cx="8172450" cy="1614488"/>
          </a:xfrm>
          <a:gradFill rotWithShape="1">
            <a:gsLst>
              <a:gs pos="0">
                <a:srgbClr val="DF6F51"/>
              </a:gs>
              <a:gs pos="50000">
                <a:srgbClr val="DF6F51">
                  <a:gamma/>
                  <a:shade val="46275"/>
                  <a:invGamma/>
                </a:srgbClr>
              </a:gs>
              <a:gs pos="100000">
                <a:srgbClr val="DF6F51"/>
              </a:gs>
            </a:gsLst>
            <a:lin ang="5400000" scaled="1"/>
          </a:gradFill>
          <a:scene3d>
            <a:camera prst="legacyObliqueBottomLeft"/>
            <a:lightRig rig="legacyFlat3" dir="t"/>
          </a:scene3d>
          <a:sp3d extrusionH="430200" prstMaterial="legacyMatte">
            <a:bevelT w="13500" h="13500" prst="angle"/>
            <a:bevelB w="13500" h="13500" prst="angle"/>
            <a:extrusionClr>
              <a:srgbClr val="DF6F51"/>
            </a:extrusionClr>
            <a:contourClr>
              <a:srgbClr val="DF6F5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a:latin typeface="Broadway" panose="04040905080B02020502" pitchFamily="82" charset="0"/>
              </a:rPr>
              <a:t>   </a:t>
            </a:r>
            <a:r>
              <a:rPr lang="uk-UA" altLang="ru-RU" sz="3600" b="1" i="1">
                <a:solidFill>
                  <a:schemeClr val="bg2"/>
                </a:solidFill>
                <a:latin typeface="Broadway" panose="04040905080B02020502" pitchFamily="82" charset="0"/>
              </a:rPr>
              <a:t>Цифрова компетентність учителя -</a:t>
            </a:r>
            <a:endParaRPr lang="uk-UA" altLang="ru-RU" sz="3600" i="1">
              <a:solidFill>
                <a:schemeClr val="bg2"/>
              </a:solidFill>
              <a:latin typeface="Broadway" panose="04040905080B02020502" pitchFamily="82" charset="0"/>
            </a:endParaRPr>
          </a:p>
        </p:txBody>
      </p:sp>
      <p:sp>
        <p:nvSpPr>
          <p:cNvPr id="52227" name="Rectangle 3">
            <a:extLst>
              <a:ext uri="{FF2B5EF4-FFF2-40B4-BE49-F238E27FC236}">
                <a16:creationId xmlns:a16="http://schemas.microsoft.com/office/drawing/2014/main" id="{E9EA646D-4E8E-49B9-BCB7-73CACD772FEA}"/>
              </a:ext>
            </a:extLst>
          </p:cNvPr>
          <p:cNvSpPr>
            <a:spLocks noGrp="1"/>
          </p:cNvSpPr>
          <p:nvPr>
            <p:ph type="body" idx="4294967295"/>
          </p:nvPr>
        </p:nvSpPr>
        <p:spPr>
          <a:xfrm>
            <a:off x="614363" y="1389063"/>
            <a:ext cx="8228012" cy="5080000"/>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nSpc>
                <a:spcPct val="70000"/>
              </a:lnSpc>
            </a:pPr>
            <a:r>
              <a:rPr lang="uk-UA" altLang="ru-RU" sz="2400" b="1">
                <a:solidFill>
                  <a:schemeClr val="bg1"/>
                </a:solidFill>
                <a:latin typeface="Broadway" panose="04040905080B02020502" pitchFamily="82" charset="0"/>
              </a:rPr>
              <a:t>це складне динамічне цілісне інтегративне утворення особистості, яке є його багаторівневою професійно</a:t>
            </a:r>
            <a:r>
              <a:rPr lang="uk-UA" altLang="ru-RU" sz="2400" b="1">
                <a:solidFill>
                  <a:schemeClr val="bg1"/>
                </a:solidFill>
                <a:latin typeface="Arial" panose="020B0604020202020204" pitchFamily="34" charset="0"/>
              </a:rPr>
              <a:t> </a:t>
            </a:r>
            <a:r>
              <a:rPr lang="uk-UA" altLang="ru-RU" sz="2400" b="1">
                <a:solidFill>
                  <a:schemeClr val="bg1"/>
                </a:solidFill>
                <a:latin typeface="Broadway" panose="04040905080B02020502" pitchFamily="82" charset="0"/>
              </a:rPr>
              <a:t>- особистісною характеристикою в сфері цифрових технологій і досвіду їхнього використання, що обумовлене з одного боку потребами та вимогами цифрового суспільства, а з іншого появою цифрового освітнього простору, який змінює освітню (навчально-виховну) взаємодію всіх її учасників, характеризується широким залученням мережі Інтернет, цифрових систем зберігання та первинної систематизації даних, а також автоматизованих цифрових аналітичних систем (на основі нейромереж та штучного інтелекту), що дозволяє ефективніше здійснювати професійну діяльність та водночас вимагає (можливо - стимулює або потребує) постійного професійного</a:t>
            </a:r>
            <a:r>
              <a:rPr lang="uk-UA" altLang="ru-RU" sz="2400" b="1">
                <a:latin typeface="Broadway" panose="04040905080B02020502" pitchFamily="82" charset="0"/>
              </a:rPr>
              <a:t> </a:t>
            </a:r>
            <a:r>
              <a:rPr lang="uk-UA" altLang="ru-RU" sz="2400" b="1">
                <a:solidFill>
                  <a:schemeClr val="bg2"/>
                </a:solidFill>
                <a:latin typeface="Broadway" panose="04040905080B02020502" pitchFamily="82" charset="0"/>
              </a:rPr>
              <a:t>саморозвитку</a:t>
            </a:r>
            <a:r>
              <a:rPr lang="uk-UA" altLang="ru-RU" sz="2400" b="1">
                <a:solidFill>
                  <a:schemeClr val="bg2"/>
                </a:solidFill>
                <a:latin typeface="Arial" panose="020B0604020202020204" pitchFamily="34" charset="0"/>
              </a:rPr>
              <a:t>.</a:t>
            </a:r>
          </a:p>
        </p:txBody>
      </p:sp>
      <p:sp>
        <p:nvSpPr>
          <p:cNvPr id="52228" name="Rectangle 4">
            <a:extLst>
              <a:ext uri="{FF2B5EF4-FFF2-40B4-BE49-F238E27FC236}">
                <a16:creationId xmlns:a16="http://schemas.microsoft.com/office/drawing/2014/main" id="{EAD62EEF-57EC-4102-8212-E4D4BDF5869A}"/>
              </a:ext>
            </a:extLst>
          </p:cNvPr>
          <p:cNvSpPr>
            <a:spLocks noChangeArrowheads="1"/>
          </p:cNvSpPr>
          <p:nvPr/>
        </p:nvSpPr>
        <p:spPr bwMode="auto">
          <a:xfrm>
            <a:off x="503238" y="6513513"/>
            <a:ext cx="8339137" cy="344487"/>
          </a:xfrm>
          <a:prstGeom prst="rect">
            <a:avLst/>
          </a:prstGeom>
          <a:gradFill rotWithShape="1">
            <a:gsLst>
              <a:gs pos="0">
                <a:srgbClr val="DA6C56">
                  <a:gamma/>
                  <a:shade val="46275"/>
                  <a:invGamma/>
                </a:srgbClr>
              </a:gs>
              <a:gs pos="50000">
                <a:srgbClr val="DA6C56"/>
              </a:gs>
              <a:gs pos="100000">
                <a:srgbClr val="DA6C56">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DA6C56"/>
            </a:extrusionClr>
            <a:contourClr>
              <a:srgbClr val="DA6C5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52230" name="Picture 6">
            <a:extLst>
              <a:ext uri="{FF2B5EF4-FFF2-40B4-BE49-F238E27FC236}">
                <a16:creationId xmlns:a16="http://schemas.microsoft.com/office/drawing/2014/main" id="{47764C48-BC49-45F4-BE1B-E72A6F872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988" y="5284788"/>
            <a:ext cx="34417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6">
            <a:extLst>
              <a:ext uri="{FF2B5EF4-FFF2-40B4-BE49-F238E27FC236}">
                <a16:creationId xmlns:a16="http://schemas.microsoft.com/office/drawing/2014/main" id="{FD142795-C39C-41D2-A296-9D5EAEAC3590}"/>
              </a:ext>
            </a:extLst>
          </p:cNvPr>
          <p:cNvSpPr>
            <a:spLocks noGrp="1"/>
          </p:cNvSpPr>
          <p:nvPr>
            <p:ph type="title" idx="4294967295"/>
          </p:nvPr>
        </p:nvSpPr>
        <p:spPr>
          <a:xfrm>
            <a:off x="687388" y="0"/>
            <a:ext cx="8037512" cy="1325563"/>
          </a:xfrm>
          <a:gradFill rotWithShape="1">
            <a:gsLst>
              <a:gs pos="0">
                <a:srgbClr val="CC3300">
                  <a:gamma/>
                  <a:shade val="46275"/>
                  <a:invGamma/>
                </a:srgbClr>
              </a:gs>
              <a:gs pos="100000">
                <a:srgbClr val="CC3300"/>
              </a:gs>
            </a:gsLst>
            <a:lin ang="5400000" scaled="1"/>
          </a:gradFill>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b="1" i="1">
                <a:solidFill>
                  <a:schemeClr val="bg2"/>
                </a:solidFill>
                <a:latin typeface="Broadway" panose="04040905080B02020502" pitchFamily="82" charset="0"/>
              </a:rPr>
              <a:t>Цифрова компетентність</a:t>
            </a:r>
            <a:br>
              <a:rPr lang="uk-UA" altLang="ru-RU" sz="3600" b="1" i="1">
                <a:solidFill>
                  <a:schemeClr val="bg2"/>
                </a:solidFill>
                <a:latin typeface="Arial" panose="020B0604020202020204" pitchFamily="34" charset="0"/>
              </a:rPr>
            </a:br>
            <a:r>
              <a:rPr lang="uk-UA" altLang="ru-RU" sz="3600" b="1" i="1">
                <a:solidFill>
                  <a:schemeClr val="bg2"/>
                </a:solidFill>
                <a:latin typeface="Broadway" panose="04040905080B02020502" pitchFamily="82" charset="0"/>
              </a:rPr>
              <a:t> учителя</a:t>
            </a:r>
            <a:endParaRPr lang="ru-RU" altLang="ru-RU" sz="3600" b="1" i="1">
              <a:solidFill>
                <a:schemeClr val="bg2"/>
              </a:solidFill>
              <a:latin typeface="Broadway" panose="04040905080B02020502" pitchFamily="82" charset="0"/>
            </a:endParaRPr>
          </a:p>
        </p:txBody>
      </p:sp>
      <p:sp>
        <p:nvSpPr>
          <p:cNvPr id="53251" name="Rectangle 3">
            <a:extLst>
              <a:ext uri="{FF2B5EF4-FFF2-40B4-BE49-F238E27FC236}">
                <a16:creationId xmlns:a16="http://schemas.microsoft.com/office/drawing/2014/main" id="{23064A30-9F93-4166-A763-7593A5EAE2D1}"/>
              </a:ext>
            </a:extLst>
          </p:cNvPr>
          <p:cNvSpPr>
            <a:spLocks noGrp="1"/>
          </p:cNvSpPr>
          <p:nvPr>
            <p:ph type="body" idx="4294967295"/>
          </p:nvPr>
        </p:nvSpPr>
        <p:spPr>
          <a:xfrm>
            <a:off x="628650" y="1509713"/>
            <a:ext cx="8112125" cy="4667250"/>
          </a:xfrm>
          <a:gradFill rotWithShape="1">
            <a:gsLst>
              <a:gs pos="0">
                <a:schemeClr val="hlink"/>
              </a:gs>
              <a:gs pos="100000">
                <a:schemeClr val="hlink">
                  <a:gamma/>
                  <a:shade val="46275"/>
                  <a:invGamma/>
                </a:schemeClr>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nSpc>
                <a:spcPct val="80000"/>
              </a:lnSpc>
            </a:pPr>
            <a:r>
              <a:rPr lang="uk-UA" altLang="ru-RU" sz="2400" b="1">
                <a:solidFill>
                  <a:schemeClr val="bg2"/>
                </a:solidFill>
                <a:latin typeface="Broadway" panose="04040905080B02020502" pitchFamily="82" charset="0"/>
              </a:rPr>
              <a:t>має забезпечувати розвиток широкого спектру усіх її складових: від медіаграмотності до опрацювання та критичного оцінювання інформаційних даних, безпеки та співпраці в мережі Інтернет до знань про різноманітні цифрові технології та пристрої, вміння використовувати відкриті ресурси та технології для професійного розвитку, формування у учнів умінь ефективно користуватися цифровими технологіями та сервісами у навчальних та життєвих ситуаціях для розв'язування різних проблем та завдань, застосовувати інноваційні технології для оцінювання результатів їх навчальної діяльності, розуміння поняття кодування, елементів штучного інтелекту, віртуальної та доповненої реальності та вирішення професійних проблем за допомогою використання цифрових технологій. </a:t>
            </a:r>
          </a:p>
        </p:txBody>
      </p:sp>
      <p:sp>
        <p:nvSpPr>
          <p:cNvPr id="53252" name="Rectangle 4">
            <a:extLst>
              <a:ext uri="{FF2B5EF4-FFF2-40B4-BE49-F238E27FC236}">
                <a16:creationId xmlns:a16="http://schemas.microsoft.com/office/drawing/2014/main" id="{2AE5BBD7-5782-415A-8556-F69C690BC88D}"/>
              </a:ext>
            </a:extLst>
          </p:cNvPr>
          <p:cNvSpPr>
            <a:spLocks noChangeArrowheads="1"/>
          </p:cNvSpPr>
          <p:nvPr/>
        </p:nvSpPr>
        <p:spPr bwMode="auto">
          <a:xfrm>
            <a:off x="642938" y="6192838"/>
            <a:ext cx="8120062" cy="447675"/>
          </a:xfrm>
          <a:prstGeom prst="rect">
            <a:avLst/>
          </a:prstGeom>
          <a:solidFill>
            <a:srgbClr val="CC3300"/>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53253" name="Picture 5">
            <a:extLst>
              <a:ext uri="{FF2B5EF4-FFF2-40B4-BE49-F238E27FC236}">
                <a16:creationId xmlns:a16="http://schemas.microsoft.com/office/drawing/2014/main" id="{87FB9903-D787-40E3-9FBE-D8505801D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0"/>
            <a:ext cx="229235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AA807CD-32D6-4319-87F7-09A3AC54D28E}"/>
              </a:ext>
            </a:extLst>
          </p:cNvPr>
          <p:cNvSpPr>
            <a:spLocks noGrp="1"/>
          </p:cNvSpPr>
          <p:nvPr>
            <p:ph type="title" idx="4294967295"/>
          </p:nvPr>
        </p:nvSpPr>
        <p:spPr>
          <a:xfrm>
            <a:off x="822325" y="0"/>
            <a:ext cx="7916863" cy="1152525"/>
          </a:xfrm>
          <a:gradFill rotWithShape="1">
            <a:gsLst>
              <a:gs pos="0">
                <a:srgbClr val="CC3300"/>
              </a:gs>
              <a:gs pos="50000">
                <a:srgbClr val="CC3300">
                  <a:gamma/>
                  <a:shade val="46275"/>
                  <a:invGamma/>
                </a:srgbClr>
              </a:gs>
              <a:gs pos="100000">
                <a:srgbClr val="CC3300"/>
              </a:gs>
            </a:gsLst>
            <a:lin ang="5400000" scaled="1"/>
          </a:gradFill>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200" b="1">
                <a:latin typeface="Arial" panose="020B0604020202020204" pitchFamily="34" charset="0"/>
              </a:rPr>
              <a:t>  </a:t>
            </a:r>
            <a:br>
              <a:rPr lang="uk-UA" altLang="ru-RU" sz="3200" b="1">
                <a:latin typeface="Arial" panose="020B0604020202020204" pitchFamily="34" charset="0"/>
              </a:rPr>
            </a:br>
            <a:r>
              <a:rPr lang="uk-UA" altLang="ru-RU" sz="3200" b="1">
                <a:latin typeface="Arial" panose="020B0604020202020204" pitchFamily="34" charset="0"/>
              </a:rPr>
              <a:t>  </a:t>
            </a:r>
            <a:r>
              <a:rPr lang="uk-UA" altLang="ru-RU" sz="3600" b="1">
                <a:solidFill>
                  <a:schemeClr val="bg1"/>
                </a:solidFill>
                <a:latin typeface="Broadway" panose="04040905080B02020502" pitchFamily="82" charset="0"/>
              </a:rPr>
              <a:t>Загальна компетентність</a:t>
            </a:r>
            <a:r>
              <a:rPr lang="uk-UA" altLang="ru-RU" sz="3600" b="1">
                <a:solidFill>
                  <a:schemeClr val="bg1"/>
                </a:solidFill>
                <a:latin typeface="Arial" panose="020B0604020202020204" pitchFamily="34" charset="0"/>
              </a:rPr>
              <a:t> – </a:t>
            </a:r>
          </a:p>
        </p:txBody>
      </p:sp>
      <p:sp>
        <p:nvSpPr>
          <p:cNvPr id="65539" name="Rectangle 3">
            <a:extLst>
              <a:ext uri="{FF2B5EF4-FFF2-40B4-BE49-F238E27FC236}">
                <a16:creationId xmlns:a16="http://schemas.microsoft.com/office/drawing/2014/main" id="{9E04E24B-6096-4E03-BE26-57EF07E77705}"/>
              </a:ext>
            </a:extLst>
          </p:cNvPr>
          <p:cNvSpPr>
            <a:spLocks noGrp="1"/>
          </p:cNvSpPr>
          <p:nvPr>
            <p:ph type="body" idx="4294967295"/>
          </p:nvPr>
        </p:nvSpPr>
        <p:spPr>
          <a:xfrm>
            <a:off x="776288" y="1314450"/>
            <a:ext cx="7978775" cy="4891088"/>
          </a:xfrm>
          <a:gradFill rotWithShape="1">
            <a:gsLst>
              <a:gs pos="0">
                <a:schemeClr val="hlink">
                  <a:gamma/>
                  <a:shade val="46275"/>
                  <a:invGamma/>
                </a:schemeClr>
              </a:gs>
              <a:gs pos="50000">
                <a:schemeClr val="hlink"/>
              </a:gs>
              <a:gs pos="100000">
                <a:schemeClr val="hlink">
                  <a:gamma/>
                  <a:shade val="46275"/>
                  <a:invGamma/>
                </a:schemeClr>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just">
              <a:buFont typeface="Arial" panose="020B0604020202020204" pitchFamily="34" charset="0"/>
              <a:buNone/>
            </a:pPr>
            <a:endParaRPr lang="uk-UA" altLang="ru-RU" sz="1100" b="1">
              <a:latin typeface="Times New Roman" panose="02020603050405020304" pitchFamily="18" charset="0"/>
            </a:endParaRPr>
          </a:p>
          <a:p>
            <a:pPr algn="just">
              <a:buFont typeface="Arial" panose="020B0604020202020204" pitchFamily="34" charset="0"/>
              <a:buNone/>
            </a:pPr>
            <a:r>
              <a:rPr lang="uk-UA" altLang="ru-RU" sz="3200" b="1" i="1">
                <a:cs typeface="Times New Roman" panose="02020603050405020304" pitchFamily="18" charset="0"/>
              </a:rPr>
              <a:t> </a:t>
            </a:r>
            <a:r>
              <a:rPr lang="uk-UA" altLang="ru-RU" b="1">
                <a:solidFill>
                  <a:schemeClr val="bg2"/>
                </a:solidFill>
                <a:latin typeface="Broadway" panose="04040905080B02020502" pitchFamily="82" charset="0"/>
              </a:rPr>
              <a:t>це здатність учителя використовувати інформаційно-комунікаційні технології (ІКТ) у викладанні навчального предмету і для забезпечення навчально-виховного процесу створювати:</a:t>
            </a:r>
          </a:p>
          <a:p>
            <a:pPr algn="just">
              <a:buFont typeface="Arial" panose="020B0604020202020204" pitchFamily="34" charset="0"/>
              <a:buNone/>
            </a:pPr>
            <a:endParaRPr lang="uk-UA" altLang="ru-RU" b="1">
              <a:solidFill>
                <a:schemeClr val="bg2"/>
              </a:solidFill>
              <a:latin typeface="Broadway" panose="04040905080B02020502" pitchFamily="82" charset="0"/>
            </a:endParaRPr>
          </a:p>
        </p:txBody>
      </p:sp>
      <p:sp>
        <p:nvSpPr>
          <p:cNvPr id="65540" name="Rectangle 4">
            <a:extLst>
              <a:ext uri="{FF2B5EF4-FFF2-40B4-BE49-F238E27FC236}">
                <a16:creationId xmlns:a16="http://schemas.microsoft.com/office/drawing/2014/main" id="{A229386A-8275-4C40-8FF6-DDAAE8E7EE34}"/>
              </a:ext>
            </a:extLst>
          </p:cNvPr>
          <p:cNvSpPr>
            <a:spLocks noChangeArrowheads="1"/>
          </p:cNvSpPr>
          <p:nvPr/>
        </p:nvSpPr>
        <p:spPr bwMode="auto">
          <a:xfrm>
            <a:off x="641350" y="6245225"/>
            <a:ext cx="8143875" cy="612775"/>
          </a:xfrm>
          <a:prstGeom prst="rect">
            <a:avLst/>
          </a:prstGeom>
          <a:gradFill rotWithShape="1">
            <a:gsLst>
              <a:gs pos="0">
                <a:srgbClr val="CC3300"/>
              </a:gs>
              <a:gs pos="5000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sp>
        <p:nvSpPr>
          <p:cNvPr id="65542" name="Rectangle 6">
            <a:extLst>
              <a:ext uri="{FF2B5EF4-FFF2-40B4-BE49-F238E27FC236}">
                <a16:creationId xmlns:a16="http://schemas.microsoft.com/office/drawing/2014/main" id="{4AE02B59-689E-4BF6-AE3A-D5DD973AC191}"/>
              </a:ext>
            </a:extLst>
          </p:cNvPr>
          <p:cNvSpPr>
            <a:spLocks noChangeArrowheads="1"/>
          </p:cNvSpPr>
          <p:nvPr/>
        </p:nvSpPr>
        <p:spPr bwMode="auto">
          <a:xfrm>
            <a:off x="2400300" y="3705225"/>
            <a:ext cx="5665788" cy="214153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uk-UA" altLang="ru-RU" sz="2400" b="1">
              <a:solidFill>
                <a:schemeClr val="bg2"/>
              </a:solidFill>
              <a:latin typeface="Arial" panose="020B0604020202020204" pitchFamily="34" charset="0"/>
            </a:endParaRPr>
          </a:p>
          <a:p>
            <a:pPr algn="ctr"/>
            <a:r>
              <a:rPr lang="uk-UA" altLang="ru-RU" sz="2400" b="1">
                <a:solidFill>
                  <a:schemeClr val="bg2"/>
                </a:solidFill>
              </a:rPr>
              <a:t>таблиці;</a:t>
            </a:r>
          </a:p>
          <a:p>
            <a:pPr algn="ctr"/>
            <a:r>
              <a:rPr lang="uk-UA" altLang="ru-RU" sz="2400" b="1">
                <a:solidFill>
                  <a:schemeClr val="bg2"/>
                </a:solidFill>
              </a:rPr>
              <a:t>малюнки;</a:t>
            </a:r>
          </a:p>
          <a:p>
            <a:pPr algn="ctr"/>
            <a:r>
              <a:rPr lang="uk-UA" altLang="ru-RU" sz="2400" b="1">
                <a:solidFill>
                  <a:schemeClr val="bg2"/>
                </a:solidFill>
              </a:rPr>
              <a:t>діаграми;</a:t>
            </a:r>
          </a:p>
          <a:p>
            <a:pPr algn="ctr"/>
            <a:r>
              <a:rPr lang="uk-UA" altLang="ru-RU" sz="2400" b="1">
                <a:solidFill>
                  <a:schemeClr val="bg2"/>
                </a:solidFill>
              </a:rPr>
              <a:t>презентації;</a:t>
            </a:r>
          </a:p>
          <a:p>
            <a:pPr algn="ctr"/>
            <a:r>
              <a:rPr lang="uk-UA" altLang="ru-RU" sz="2400" b="1">
                <a:solidFill>
                  <a:schemeClr val="bg2"/>
                </a:solidFill>
              </a:rPr>
              <a:t>тестові завдання;</a:t>
            </a:r>
          </a:p>
          <a:p>
            <a:pPr algn="ctr"/>
            <a:r>
              <a:rPr lang="uk-UA" altLang="ru-RU" sz="2400" b="1">
                <a:solidFill>
                  <a:schemeClr val="bg2"/>
                </a:solidFill>
              </a:rPr>
              <a:t>текстові документи.</a:t>
            </a:r>
            <a:endParaRPr lang="ru-RU" altLang="ru-RU" sz="2400" b="1">
              <a:solidFill>
                <a:schemeClr val="bg2"/>
              </a:solidFill>
            </a:endParaRPr>
          </a:p>
          <a:p>
            <a:pPr algn="ctr"/>
            <a:endParaRPr lang="ru-RU" altLang="ru-RU" sz="2400" b="1">
              <a:solidFill>
                <a:schemeClr val="bg2"/>
              </a:solidFill>
            </a:endParaRPr>
          </a:p>
        </p:txBody>
      </p:sp>
      <p:pic>
        <p:nvPicPr>
          <p:cNvPr id="65543" name="Picture 7">
            <a:extLst>
              <a:ext uri="{FF2B5EF4-FFF2-40B4-BE49-F238E27FC236}">
                <a16:creationId xmlns:a16="http://schemas.microsoft.com/office/drawing/2014/main" id="{EDFD8048-6185-4AD9-A192-F0BD9769B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288" y="0"/>
            <a:ext cx="188118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30619D7-75EA-4A39-A758-0E482A348B47}"/>
              </a:ext>
            </a:extLst>
          </p:cNvPr>
          <p:cNvSpPr>
            <a:spLocks noGrp="1"/>
          </p:cNvSpPr>
          <p:nvPr>
            <p:ph type="title" idx="4294967295"/>
          </p:nvPr>
        </p:nvSpPr>
        <p:spPr>
          <a:xfrm>
            <a:off x="1692275" y="0"/>
            <a:ext cx="7140575" cy="1585913"/>
          </a:xfrm>
          <a:gradFill rotWithShape="1">
            <a:gsLst>
              <a:gs pos="0">
                <a:srgbClr val="FF3300"/>
              </a:gs>
              <a:gs pos="50000">
                <a:srgbClr val="FF3300">
                  <a:gamma/>
                  <a:shade val="46275"/>
                  <a:invGamma/>
                </a:srgbClr>
              </a:gs>
              <a:gs pos="100000">
                <a:srgbClr val="FF3300"/>
              </a:gs>
            </a:gsLst>
            <a:lin ang="5400000" scaled="1"/>
          </a:gradFill>
          <a:scene3d>
            <a:camera prst="legacyObliqueBottomLeft"/>
            <a:lightRig rig="legacyFlat3" dir="t"/>
          </a:scene3d>
          <a:sp3d extrusionH="4302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200" b="1" i="1">
                <a:solidFill>
                  <a:schemeClr val="bg2"/>
                </a:solidFill>
                <a:latin typeface="Broadway" panose="04040905080B02020502" pitchFamily="82" charset="0"/>
              </a:rPr>
              <a:t>Учитель повинен володіти          </a:t>
            </a:r>
            <a:br>
              <a:rPr lang="uk-UA" altLang="ru-RU" sz="3200" b="1" i="1">
                <a:solidFill>
                  <a:schemeClr val="bg2"/>
                </a:solidFill>
                <a:latin typeface="Broadway" panose="04040905080B02020502" pitchFamily="82" charset="0"/>
              </a:rPr>
            </a:br>
            <a:r>
              <a:rPr lang="uk-UA" altLang="ru-RU" sz="3200" b="1" i="1">
                <a:solidFill>
                  <a:schemeClr val="bg2"/>
                </a:solidFill>
                <a:latin typeface="Broadway" panose="04040905080B02020502" pitchFamily="82" charset="0"/>
              </a:rPr>
              <a:t>інформаційно-цифровою   </a:t>
            </a:r>
            <a:br>
              <a:rPr lang="uk-UA" altLang="ru-RU" sz="3200" b="1" i="1">
                <a:solidFill>
                  <a:schemeClr val="bg2"/>
                </a:solidFill>
                <a:latin typeface="Broadway" panose="04040905080B02020502" pitchFamily="82" charset="0"/>
              </a:rPr>
            </a:br>
            <a:r>
              <a:rPr lang="uk-UA" altLang="ru-RU" sz="3200" b="1" i="1">
                <a:solidFill>
                  <a:schemeClr val="bg2"/>
                </a:solidFill>
                <a:latin typeface="Broadway" panose="04040905080B02020502" pitchFamily="82" charset="0"/>
              </a:rPr>
              <a:t>компетентністю:</a:t>
            </a:r>
            <a:r>
              <a:rPr lang="ru-RU" altLang="ru-RU" sz="4000"/>
              <a:t> </a:t>
            </a:r>
          </a:p>
        </p:txBody>
      </p:sp>
      <p:sp>
        <p:nvSpPr>
          <p:cNvPr id="38915" name="Rectangle 3">
            <a:extLst>
              <a:ext uri="{FF2B5EF4-FFF2-40B4-BE49-F238E27FC236}">
                <a16:creationId xmlns:a16="http://schemas.microsoft.com/office/drawing/2014/main" id="{03E7F2C1-71A6-4D8E-81BF-A19F6C0F3AB0}"/>
              </a:ext>
            </a:extLst>
          </p:cNvPr>
          <p:cNvSpPr>
            <a:spLocks noGrp="1"/>
          </p:cNvSpPr>
          <p:nvPr>
            <p:ph type="body" idx="4294967295"/>
          </p:nvPr>
        </p:nvSpPr>
        <p:spPr>
          <a:xfrm>
            <a:off x="1738313" y="1744663"/>
            <a:ext cx="7105650" cy="4346575"/>
          </a:xfrm>
          <a:gradFill rotWithShape="1">
            <a:gsLst>
              <a:gs pos="0">
                <a:schemeClr val="hlink">
                  <a:gamma/>
                  <a:shade val="46275"/>
                  <a:invGamma/>
                </a:schemeClr>
              </a:gs>
              <a:gs pos="50000">
                <a:schemeClr val="hlink"/>
              </a:gs>
              <a:gs pos="100000">
                <a:schemeClr val="hlink">
                  <a:gamma/>
                  <a:shade val="46275"/>
                  <a:invGamma/>
                </a:schemeClr>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b="1">
                <a:solidFill>
                  <a:schemeClr val="bg2"/>
                </a:solidFill>
                <a:latin typeface="Broadway" panose="04040905080B02020502" pitchFamily="82" charset="0"/>
              </a:rPr>
              <a:t>впевнено та водночас критично застосувати інформаційно-комунікаційні технології (ІКТ) для створення, пошуку, обробки, обміну інформацією на роботі, в публічному просторі та приватному спілкуванні;</a:t>
            </a:r>
          </a:p>
          <a:p>
            <a:r>
              <a:rPr lang="uk-UA" altLang="ru-RU" b="1">
                <a:solidFill>
                  <a:schemeClr val="bg2"/>
                </a:solidFill>
                <a:latin typeface="Broadway" panose="04040905080B02020502" pitchFamily="82" charset="0"/>
              </a:rPr>
              <a:t>основами програмування, базами даних, навичками безпеки в Інтернеті;</a:t>
            </a:r>
          </a:p>
          <a:p>
            <a:r>
              <a:rPr lang="uk-UA" altLang="ru-RU" b="1">
                <a:solidFill>
                  <a:schemeClr val="bg2"/>
                </a:solidFill>
                <a:latin typeface="Broadway" panose="04040905080B02020502" pitchFamily="82" charset="0"/>
              </a:rPr>
              <a:t>етикою роботи з інформацією (авторське право, інтелектуальна власність тощо</a:t>
            </a:r>
            <a:r>
              <a:rPr lang="uk-UA" altLang="ru-RU" b="1">
                <a:solidFill>
                  <a:schemeClr val="bg2"/>
                </a:solidFill>
                <a:latin typeface="Arial" panose="020B0604020202020204" pitchFamily="34" charset="0"/>
              </a:rPr>
              <a:t>).</a:t>
            </a:r>
            <a:endParaRPr lang="uk-UA" altLang="ru-RU">
              <a:solidFill>
                <a:schemeClr val="bg2"/>
              </a:solidFill>
              <a:latin typeface="Broadway" panose="04040905080B02020502" pitchFamily="82" charset="0"/>
            </a:endParaRPr>
          </a:p>
        </p:txBody>
      </p:sp>
      <p:pic>
        <p:nvPicPr>
          <p:cNvPr id="38916" name="Picture 2" descr="C:\Documents and Settings\Завуч\Рабочий стол\семінар біологія\картинки пошук информації\виділяти головне.jpeg">
            <a:extLst>
              <a:ext uri="{FF2B5EF4-FFF2-40B4-BE49-F238E27FC236}">
                <a16:creationId xmlns:a16="http://schemas.microsoft.com/office/drawing/2014/main" id="{15D49831-8BA8-4127-BBA4-4FDC74D0C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0"/>
            <a:ext cx="207803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a:extLst>
              <a:ext uri="{FF2B5EF4-FFF2-40B4-BE49-F238E27FC236}">
                <a16:creationId xmlns:a16="http://schemas.microsoft.com/office/drawing/2014/main" id="{585B591F-90D9-405D-BF37-43D85F227D0F}"/>
              </a:ext>
            </a:extLst>
          </p:cNvPr>
          <p:cNvSpPr>
            <a:spLocks noChangeArrowheads="1"/>
          </p:cNvSpPr>
          <p:nvPr/>
        </p:nvSpPr>
        <p:spPr bwMode="auto">
          <a:xfrm>
            <a:off x="1787525" y="6196013"/>
            <a:ext cx="7094538" cy="661987"/>
          </a:xfrm>
          <a:prstGeom prst="rect">
            <a:avLst/>
          </a:prstGeom>
          <a:gradFill rotWithShape="1">
            <a:gsLst>
              <a:gs pos="0">
                <a:srgbClr val="CC3300">
                  <a:gamma/>
                  <a:shade val="46275"/>
                  <a:invGamma/>
                </a:srgbClr>
              </a:gs>
              <a:gs pos="100000">
                <a:srgbClr val="CC3300"/>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3300"/>
            </a:extrusionClr>
            <a:contourClr>
              <a:srgbClr val="CC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283BC3C-6BBA-4274-A936-D27E9365EEB0}"/>
              </a:ext>
            </a:extLst>
          </p:cNvPr>
          <p:cNvSpPr>
            <a:spLocks noGrp="1"/>
          </p:cNvSpPr>
          <p:nvPr>
            <p:ph type="title" idx="4294967295"/>
          </p:nvPr>
        </p:nvSpPr>
        <p:spPr>
          <a:xfrm>
            <a:off x="1804988" y="0"/>
            <a:ext cx="6977062" cy="1614488"/>
          </a:xfrm>
          <a:gradFill rotWithShape="1">
            <a:gsLst>
              <a:gs pos="0">
                <a:srgbClr val="DF6F51"/>
              </a:gs>
              <a:gs pos="50000">
                <a:srgbClr val="DF6F51">
                  <a:gamma/>
                  <a:shade val="46275"/>
                  <a:invGamma/>
                </a:srgbClr>
              </a:gs>
              <a:gs pos="100000">
                <a:srgbClr val="DF6F51"/>
              </a:gs>
            </a:gsLst>
            <a:lin ang="5400000" scaled="1"/>
          </a:gradFill>
          <a:scene3d>
            <a:camera prst="legacyObliqueBottomLeft"/>
            <a:lightRig rig="legacyFlat3" dir="t"/>
          </a:scene3d>
          <a:sp3d extrusionH="430200" prstMaterial="legacyMatte">
            <a:bevelT w="13500" h="13500" prst="angle"/>
            <a:bevelB w="13500" h="13500" prst="angle"/>
            <a:extrusionClr>
              <a:srgbClr val="DF6F51"/>
            </a:extrusionClr>
            <a:contourClr>
              <a:srgbClr val="DF6F51"/>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3600">
                <a:latin typeface="Broadway" panose="04040905080B02020502" pitchFamily="82" charset="0"/>
              </a:rPr>
              <a:t>   </a:t>
            </a:r>
            <a:r>
              <a:rPr lang="uk-UA" altLang="ru-RU" sz="3600" b="1" i="1">
                <a:solidFill>
                  <a:srgbClr val="F4E0DA"/>
                </a:solidFill>
                <a:latin typeface="Broadway" panose="04040905080B02020502" pitchFamily="82" charset="0"/>
              </a:rPr>
              <a:t>Учитель зобов’язаний</a:t>
            </a:r>
            <a:r>
              <a:rPr lang="uk-UA" altLang="ru-RU" sz="3600" i="1">
                <a:solidFill>
                  <a:srgbClr val="F4E0DA"/>
                </a:solidFill>
                <a:latin typeface="Broadway" panose="04040905080B02020502" pitchFamily="82" charset="0"/>
              </a:rPr>
              <a:t>:</a:t>
            </a:r>
          </a:p>
        </p:txBody>
      </p:sp>
      <p:sp>
        <p:nvSpPr>
          <p:cNvPr id="37891" name="Rectangle 3">
            <a:extLst>
              <a:ext uri="{FF2B5EF4-FFF2-40B4-BE49-F238E27FC236}">
                <a16:creationId xmlns:a16="http://schemas.microsoft.com/office/drawing/2014/main" id="{A04BF531-3446-4A7C-9CE9-A8A704E4E3C9}"/>
              </a:ext>
            </a:extLst>
          </p:cNvPr>
          <p:cNvSpPr>
            <a:spLocks noGrp="1"/>
          </p:cNvSpPr>
          <p:nvPr>
            <p:ph type="body" idx="4294967295"/>
          </p:nvPr>
        </p:nvSpPr>
        <p:spPr>
          <a:xfrm>
            <a:off x="1754188" y="1825625"/>
            <a:ext cx="6961187" cy="4291013"/>
          </a:xfrm>
          <a:gradFill rotWithShape="1">
            <a:gsLst>
              <a:gs pos="0">
                <a:schemeClr val="hlink"/>
              </a:gs>
              <a:gs pos="50000">
                <a:schemeClr val="hlink">
                  <a:gamma/>
                  <a:shade val="46275"/>
                  <a:invGamma/>
                </a:schemeClr>
              </a:gs>
              <a:gs pos="100000">
                <a:schemeClr val="hlink"/>
              </a:gs>
            </a:gsLst>
            <a:lin ang="5400000" scaled="1"/>
          </a:gradFill>
          <a:scene3d>
            <a:camera prst="legacyObliqueBottomLeft"/>
            <a:lightRig rig="legacyFlat3" dir="t"/>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r>
              <a:rPr lang="uk-UA" altLang="ru-RU" sz="2400" b="1">
                <a:solidFill>
                  <a:schemeClr val="bg2"/>
                </a:solidFill>
                <a:latin typeface="Broadway" panose="04040905080B02020502" pitchFamily="82" charset="0"/>
              </a:rPr>
              <a:t>постійно розвивати та удосконалювати інформаційно-комунікаційну компетентність через запровадження цифрових інструментів освітньої діяльності; </a:t>
            </a:r>
          </a:p>
          <a:p>
            <a:r>
              <a:rPr lang="uk-UA" altLang="ru-RU" sz="2400" b="1">
                <a:solidFill>
                  <a:schemeClr val="bg2"/>
                </a:solidFill>
                <a:latin typeface="Broadway" panose="04040905080B02020502" pitchFamily="82" charset="0"/>
              </a:rPr>
              <a:t>сприяти набуттю учнями навичок критичного сприйняття інформації;</a:t>
            </a:r>
          </a:p>
          <a:p>
            <a:r>
              <a:rPr lang="uk-UA" altLang="ru-RU" sz="2400" b="1">
                <a:solidFill>
                  <a:schemeClr val="bg2"/>
                </a:solidFill>
                <a:latin typeface="Broadway" panose="04040905080B02020502" pitchFamily="82" charset="0"/>
              </a:rPr>
              <a:t> вчити виявляти недостовірну інформацію, відрізняти факти від суджень, захищатися від небезпек інформаційного тиску; користуватися можливостями медіа; здійснювати системну роботу з упровадження медіа грамотності.</a:t>
            </a:r>
            <a:endParaRPr lang="ru-RU" altLang="ru-RU" sz="2400" b="1">
              <a:solidFill>
                <a:schemeClr val="bg2"/>
              </a:solidFill>
              <a:latin typeface="Broadway" panose="04040905080B02020502" pitchFamily="82" charset="0"/>
            </a:endParaRPr>
          </a:p>
        </p:txBody>
      </p:sp>
      <p:sp>
        <p:nvSpPr>
          <p:cNvPr id="37892" name="Rectangle 4">
            <a:extLst>
              <a:ext uri="{FF2B5EF4-FFF2-40B4-BE49-F238E27FC236}">
                <a16:creationId xmlns:a16="http://schemas.microsoft.com/office/drawing/2014/main" id="{4772766F-6082-4051-9F7A-9AB6E3B17C0D}"/>
              </a:ext>
            </a:extLst>
          </p:cNvPr>
          <p:cNvSpPr>
            <a:spLocks noChangeArrowheads="1"/>
          </p:cNvSpPr>
          <p:nvPr/>
        </p:nvSpPr>
        <p:spPr bwMode="auto">
          <a:xfrm>
            <a:off x="1600200" y="6188075"/>
            <a:ext cx="7185025" cy="446088"/>
          </a:xfrm>
          <a:prstGeom prst="rect">
            <a:avLst/>
          </a:prstGeom>
          <a:gradFill rotWithShape="1">
            <a:gsLst>
              <a:gs pos="0">
                <a:srgbClr val="DA6C56">
                  <a:gamma/>
                  <a:shade val="46275"/>
                  <a:invGamma/>
                </a:srgbClr>
              </a:gs>
              <a:gs pos="50000">
                <a:srgbClr val="DA6C56"/>
              </a:gs>
              <a:gs pos="100000">
                <a:srgbClr val="DA6C56">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DA6C56"/>
            </a:extrusionClr>
            <a:contourClr>
              <a:srgbClr val="DA6C5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uk-UA"/>
          </a:p>
        </p:txBody>
      </p:sp>
      <p:pic>
        <p:nvPicPr>
          <p:cNvPr id="37893" name="Picture 4" descr="C:\Documents and Settings\Завуч\Рабочий стол\семінар біологія\картинки пошук информації\гора информациї.jpg">
            <a:extLst>
              <a:ext uri="{FF2B5EF4-FFF2-40B4-BE49-F238E27FC236}">
                <a16:creationId xmlns:a16="http://schemas.microsoft.com/office/drawing/2014/main" id="{D69696D5-5930-4BBC-B91C-A568B2B8D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0" y="0"/>
            <a:ext cx="20637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1866</TotalTime>
  <Words>1080</Words>
  <Application>Microsoft Office PowerPoint</Application>
  <PresentationFormat>Экран (4:3)</PresentationFormat>
  <Paragraphs>96</Paragraphs>
  <Slides>21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Arial</vt:lpstr>
      <vt:lpstr>Calibri Light</vt:lpstr>
      <vt:lpstr>Calibri</vt:lpstr>
      <vt:lpstr>Showcard Gothic</vt:lpstr>
      <vt:lpstr>Broadway</vt:lpstr>
      <vt:lpstr>Bauhaus 93</vt:lpstr>
      <vt:lpstr>Times New Roman</vt:lpstr>
      <vt:lpstr>Wingdings</vt:lpstr>
      <vt:lpstr>2_Office Theme</vt:lpstr>
      <vt:lpstr> КОМУНАЛЬНА УСТАНОВА “ЗАРІЧНЕНСЬКИЙ ЦЕНТР ПРОФЕСІЙНОГО РОЗВИТКУ ПЕДАГОГІЧНИХ ПРАЦІВНИКІВ” </vt:lpstr>
      <vt:lpstr>Презентация PowerPoint</vt:lpstr>
      <vt:lpstr>   Цифрова компетентність       учителя у документах: </vt:lpstr>
      <vt:lpstr>        Система навчання учителів               націлена на    здобуття: </vt:lpstr>
      <vt:lpstr>   Цифрова компетентність учителя -</vt:lpstr>
      <vt:lpstr>Цифрова компетентність  учителя</vt:lpstr>
      <vt:lpstr>     Загальна компетентність – </vt:lpstr>
      <vt:lpstr>Учитель повинен володіти           інформаційно-цифровою    компетентністю: </vt:lpstr>
      <vt:lpstr>   Учитель зобов’язаний:</vt:lpstr>
      <vt:lpstr>   Складові ІК- компетентності</vt:lpstr>
      <vt:lpstr>Презентация PowerPoint</vt:lpstr>
      <vt:lpstr>Щоб сформувати інформаційні   компетентності </vt:lpstr>
      <vt:lpstr> Компоненти  ІК- компетентності  учителя:</vt:lpstr>
      <vt:lpstr> Неможливо уявити діяльність          учителів без:</vt:lpstr>
      <vt:lpstr> Інформаційно-комунікаційна  компетентність  учителів - філологів –</vt:lpstr>
      <vt:lpstr>       Застосування         онлайн інструментів </vt:lpstr>
      <vt:lpstr>      Онлайн  інструмент Trello</vt:lpstr>
      <vt:lpstr>Онлайн інструмент  Padlet</vt:lpstr>
      <vt:lpstr>Онлайн інструмент  Classtime</vt:lpstr>
      <vt:lpstr>Презентация PowerPoint</vt:lpstr>
      <vt:lpstr>     ДЯКУЮ ЗА УВАГУ!      БАЖАЮ УСПІХІВ!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Admin</cp:lastModifiedBy>
  <cp:revision>145</cp:revision>
  <dcterms:created xsi:type="dcterms:W3CDTF">2018-09-04T12:10:47Z</dcterms:created>
  <dcterms:modified xsi:type="dcterms:W3CDTF">2021-06-11T10:11:13Z</dcterms:modified>
</cp:coreProperties>
</file>