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0" r:id="rId3"/>
    <p:sldId id="301" r:id="rId4"/>
    <p:sldId id="299" r:id="rId5"/>
    <p:sldId id="298" r:id="rId6"/>
    <p:sldId id="263" r:id="rId7"/>
    <p:sldId id="268" r:id="rId8"/>
    <p:sldId id="296" r:id="rId9"/>
    <p:sldId id="297" r:id="rId10"/>
    <p:sldId id="302" r:id="rId11"/>
    <p:sldId id="303" r:id="rId12"/>
    <p:sldId id="304" r:id="rId13"/>
    <p:sldId id="307" r:id="rId14"/>
    <p:sldId id="310" r:id="rId15"/>
    <p:sldId id="311" r:id="rId16"/>
    <p:sldId id="312" r:id="rId17"/>
    <p:sldId id="309" r:id="rId18"/>
    <p:sldId id="305" r:id="rId19"/>
    <p:sldId id="264" r:id="rId20"/>
    <p:sldId id="314" r:id="rId21"/>
    <p:sldId id="316" r:id="rId22"/>
    <p:sldId id="317" r:id="rId23"/>
    <p:sldId id="318" r:id="rId24"/>
    <p:sldId id="313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99FF"/>
    <a:srgbClr val="99CCFF"/>
    <a:srgbClr val="00CC99"/>
    <a:srgbClr val="FFCCFF"/>
    <a:srgbClr val="6699FF"/>
    <a:srgbClr val="FF99CC"/>
    <a:srgbClr val="00CC66"/>
    <a:srgbClr val="B851F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70" d="100"/>
          <a:sy n="70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2C43E-92BA-4891-9ADC-5E1B65A3DA4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33A5C-A7AD-4EA6-A87D-2BF1A0746B4E}">
      <dgm:prSet phldrT="[Текст]" custT="1"/>
      <dgm:spPr>
        <a:solidFill>
          <a:srgbClr val="66CCFF"/>
        </a:solidFill>
        <a:ln>
          <a:solidFill>
            <a:srgbClr val="0070C0"/>
          </a:solidFill>
        </a:ln>
      </dgm:spPr>
      <dgm:t>
        <a:bodyPr/>
        <a:lstStyle/>
        <a:p>
          <a:pPr marL="0" indent="0"/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повага до особистості кожної дитини, її інтересів та досвіду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D856509-6C28-49AE-954E-EF3EE63696ED}" type="parTrans" cxnId="{863F296D-0A3B-4A3D-9E26-FC25FA66DFAA}">
      <dgm:prSet/>
      <dgm:spPr/>
      <dgm:t>
        <a:bodyPr/>
        <a:lstStyle/>
        <a:p>
          <a:endParaRPr lang="ru-RU"/>
        </a:p>
      </dgm:t>
    </dgm:pt>
    <dgm:pt modelId="{32CBF81D-9C0C-43E9-BF2E-52357773C849}" type="sibTrans" cxnId="{863F296D-0A3B-4A3D-9E26-FC25FA66DFAA}">
      <dgm:prSet/>
      <dgm:spPr/>
      <dgm:t>
        <a:bodyPr/>
        <a:lstStyle/>
        <a:p>
          <a:endParaRPr lang="ru-RU"/>
        </a:p>
      </dgm:t>
    </dgm:pt>
    <dgm:pt modelId="{1F11CAB9-0F6D-4DB3-A35F-42924354A682}">
      <dgm:prSet phldrT="[Текст]" custT="1"/>
      <dgm:spPr>
        <a:solidFill>
          <a:srgbClr val="FFC000"/>
        </a:solidFill>
        <a:ln>
          <a:solidFill>
            <a:srgbClr val="0066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рівний доступ кожного до освіти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C807C53-9EBB-497E-809C-7C04007BFE46}" type="parTrans" cxnId="{35B47996-7001-413F-AAC7-F719966E0BBE}">
      <dgm:prSet/>
      <dgm:spPr/>
      <dgm:t>
        <a:bodyPr/>
        <a:lstStyle/>
        <a:p>
          <a:endParaRPr lang="ru-RU"/>
        </a:p>
      </dgm:t>
    </dgm:pt>
    <dgm:pt modelId="{A96D5FC2-529C-4E68-B2C2-2E87FD9591F9}" type="sibTrans" cxnId="{35B47996-7001-413F-AAC7-F719966E0BBE}">
      <dgm:prSet/>
      <dgm:spPr/>
      <dgm:t>
        <a:bodyPr/>
        <a:lstStyle/>
        <a:p>
          <a:endParaRPr lang="ru-RU"/>
        </a:p>
      </dgm:t>
    </dgm:pt>
    <dgm:pt modelId="{3C786F4B-7716-42BB-999F-2BD23FED23DE}">
      <dgm:prSet phldrT="[Текст]" custT="1"/>
      <dgm:spPr>
        <a:solidFill>
          <a:srgbClr val="FF99CC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академічна доброчесність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0C1FF89-CC6D-4A62-BE3F-82075195E632}" type="parTrans" cxnId="{73A60117-FECA-4570-8A6C-2A7443B5D867}">
      <dgm:prSet/>
      <dgm:spPr/>
      <dgm:t>
        <a:bodyPr/>
        <a:lstStyle/>
        <a:p>
          <a:endParaRPr lang="ru-RU"/>
        </a:p>
      </dgm:t>
    </dgm:pt>
    <dgm:pt modelId="{CB4DFE22-2246-4AB3-B2E9-C4A134612A3C}" type="sibTrans" cxnId="{73A60117-FECA-4570-8A6C-2A7443B5D867}">
      <dgm:prSet/>
      <dgm:spPr/>
      <dgm:t>
        <a:bodyPr/>
        <a:lstStyle/>
        <a:p>
          <a:endParaRPr lang="ru-RU"/>
        </a:p>
      </dgm:t>
    </dgm:pt>
    <dgm:pt modelId="{8783F603-44DF-4277-89DE-3D7E6291B072}">
      <dgm:prSet custT="1"/>
      <dgm:spPr>
        <a:solidFill>
          <a:srgbClr val="FDF58D"/>
        </a:solidFill>
        <a:ln>
          <a:solidFill>
            <a:srgbClr val="0066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здоров’я та добробут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741D0AD-F6AE-4466-84A0-0F7375844479}" type="parTrans" cxnId="{484FBBAC-4BE1-44F1-BB3C-A58869E2F7EF}">
      <dgm:prSet/>
      <dgm:spPr/>
      <dgm:t>
        <a:bodyPr/>
        <a:lstStyle/>
        <a:p>
          <a:endParaRPr lang="ru-RU"/>
        </a:p>
      </dgm:t>
    </dgm:pt>
    <dgm:pt modelId="{9B6C74E2-6EF6-40BD-85CA-5A19ADB8A802}" type="sibTrans" cxnId="{484FBBAC-4BE1-44F1-BB3C-A58869E2F7EF}">
      <dgm:prSet/>
      <dgm:spPr/>
      <dgm:t>
        <a:bodyPr/>
        <a:lstStyle/>
        <a:p>
          <a:endParaRPr lang="ru-RU"/>
        </a:p>
      </dgm:t>
    </dgm:pt>
    <dgm:pt modelId="{7A29F3BA-92B4-4C72-B281-FAF4CE5E361B}">
      <dgm:prSet custT="1"/>
      <dgm:spPr>
        <a:solidFill>
          <a:srgbClr val="66CCFF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активна громадянська позиція та патріотизм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32CEC11-9CF2-4005-B1FA-568774825278}" type="parTrans" cxnId="{EBE186F4-C1EF-4157-B62E-B3A40F54A9C9}">
      <dgm:prSet/>
      <dgm:spPr/>
      <dgm:t>
        <a:bodyPr/>
        <a:lstStyle/>
        <a:p>
          <a:endParaRPr lang="ru-RU"/>
        </a:p>
      </dgm:t>
    </dgm:pt>
    <dgm:pt modelId="{C28615CC-72FE-43C7-A601-FF5486343195}" type="sibTrans" cxnId="{EBE186F4-C1EF-4157-B62E-B3A40F54A9C9}">
      <dgm:prSet/>
      <dgm:spPr/>
      <dgm:t>
        <a:bodyPr/>
        <a:lstStyle/>
        <a:p>
          <a:endParaRPr lang="ru-RU"/>
        </a:p>
      </dgm:t>
    </dgm:pt>
    <dgm:pt modelId="{AF3542D7-F0E0-43CC-995A-7806BCA8D43B}">
      <dgm:prSet custT="1"/>
      <dgm:spPr>
        <a:solidFill>
          <a:srgbClr val="B851F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довіра та безпека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A918EE2-ED74-4B5D-BD05-B2EFFAD8F148}" type="parTrans" cxnId="{A8758992-46FE-4004-A176-49CC50C46A9A}">
      <dgm:prSet/>
      <dgm:spPr/>
      <dgm:t>
        <a:bodyPr/>
        <a:lstStyle/>
        <a:p>
          <a:endParaRPr lang="ru-RU"/>
        </a:p>
      </dgm:t>
    </dgm:pt>
    <dgm:pt modelId="{CF412471-BB2F-4A51-A815-2C0A153A2559}" type="sibTrans" cxnId="{A8758992-46FE-4004-A176-49CC50C46A9A}">
      <dgm:prSet/>
      <dgm:spPr/>
      <dgm:t>
        <a:bodyPr/>
        <a:lstStyle/>
        <a:p>
          <a:endParaRPr lang="ru-RU"/>
        </a:p>
      </dgm:t>
    </dgm:pt>
    <dgm:pt modelId="{807FDAC5-25FE-45D9-8F06-1B52E7687A6B}">
      <dgm:prSet custT="1"/>
      <dgm:spPr>
        <a:solidFill>
          <a:srgbClr val="92D050"/>
        </a:solidFill>
        <a:ln>
          <a:solidFill>
            <a:srgbClr val="0066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утвердження людської гідності, повага до прав людини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4F8571C-1238-47DD-B428-7067AA073508}" type="parTrans" cxnId="{FDA1EBAE-6AC8-41C5-ABBE-4E41775B9D1F}">
      <dgm:prSet/>
      <dgm:spPr/>
      <dgm:t>
        <a:bodyPr/>
        <a:lstStyle/>
        <a:p>
          <a:endParaRPr lang="ru-RU"/>
        </a:p>
      </dgm:t>
    </dgm:pt>
    <dgm:pt modelId="{2E2ECC6E-FDEA-4542-B37B-1317C26DEB18}" type="sibTrans" cxnId="{FDA1EBAE-6AC8-41C5-ABBE-4E41775B9D1F}">
      <dgm:prSet/>
      <dgm:spPr/>
      <dgm:t>
        <a:bodyPr/>
        <a:lstStyle/>
        <a:p>
          <a:endParaRPr lang="ru-RU"/>
        </a:p>
      </dgm:t>
    </dgm:pt>
    <dgm:pt modelId="{283A743F-87EB-4882-AE18-7AAA5B270BB8}">
      <dgm:prSet phldrT="[Текст]" custT="1"/>
      <dgm:spPr>
        <a:solidFill>
          <a:schemeClr val="bg1">
            <a:lumMod val="5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становлення вільної особистості та самостійність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4D1C500-6D31-48BF-B63B-61DD4D34AA63}" type="parTrans" cxnId="{66A437D1-85CD-432B-ACC3-DEE2B4A8D9C6}">
      <dgm:prSet/>
      <dgm:spPr/>
      <dgm:t>
        <a:bodyPr/>
        <a:lstStyle/>
        <a:p>
          <a:endParaRPr lang="ru-RU"/>
        </a:p>
      </dgm:t>
    </dgm:pt>
    <dgm:pt modelId="{7F6C73A2-F7C2-4CBC-9E65-D7CE0523F4C3}" type="sibTrans" cxnId="{66A437D1-85CD-432B-ACC3-DEE2B4A8D9C6}">
      <dgm:prSet/>
      <dgm:spPr/>
      <dgm:t>
        <a:bodyPr/>
        <a:lstStyle/>
        <a:p>
          <a:endParaRPr lang="ru-RU"/>
        </a:p>
      </dgm:t>
    </dgm:pt>
    <dgm:pt modelId="{70193823-C2CF-48B6-837E-1556B02FEFE1}">
      <dgm:prSet phldrT="[Текст]" custT="1"/>
      <dgm:spPr>
        <a:solidFill>
          <a:schemeClr val="accent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любов до рідного краю та відповідального ставлення до довкілля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701C81-906E-43D7-B528-98237FDB221F}" type="parTrans" cxnId="{B6A06436-659E-4E71-960D-D6907FAA92A1}">
      <dgm:prSet/>
      <dgm:spPr/>
      <dgm:t>
        <a:bodyPr/>
        <a:lstStyle/>
        <a:p>
          <a:endParaRPr lang="ru-RU"/>
        </a:p>
      </dgm:t>
    </dgm:pt>
    <dgm:pt modelId="{B2FDA320-A1C6-46D5-B87A-2B9B43A9B86C}" type="sibTrans" cxnId="{B6A06436-659E-4E71-960D-D6907FAA92A1}">
      <dgm:prSet/>
      <dgm:spPr/>
      <dgm:t>
        <a:bodyPr/>
        <a:lstStyle/>
        <a:p>
          <a:endParaRPr lang="ru-RU"/>
        </a:p>
      </dgm:t>
    </dgm:pt>
    <dgm:pt modelId="{BAAF192A-E959-47B0-B304-4438750828BA}" type="pres">
      <dgm:prSet presAssocID="{6162C43E-92BA-4891-9ADC-5E1B65A3DA4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2AC507-4DE3-460E-8F91-09379BB6ED64}" type="pres">
      <dgm:prSet presAssocID="{6EB33A5C-A7AD-4EA6-A87D-2BF1A0746B4E}" presName="comp" presStyleCnt="0"/>
      <dgm:spPr/>
    </dgm:pt>
    <dgm:pt modelId="{ECFF7704-DA59-48DB-B9F2-EBBFCE83E467}" type="pres">
      <dgm:prSet presAssocID="{6EB33A5C-A7AD-4EA6-A87D-2BF1A0746B4E}" presName="box" presStyleLbl="node1" presStyleIdx="0" presStyleCnt="9" custScaleY="86854"/>
      <dgm:spPr/>
      <dgm:t>
        <a:bodyPr/>
        <a:lstStyle/>
        <a:p>
          <a:endParaRPr lang="ru-RU"/>
        </a:p>
      </dgm:t>
    </dgm:pt>
    <dgm:pt modelId="{8A6CBF9C-7F38-475C-BC21-89A9375A5D3E}" type="pres">
      <dgm:prSet presAssocID="{6EB33A5C-A7AD-4EA6-A87D-2BF1A0746B4E}" presName="img" presStyleLbl="fgImgPlace1" presStyleIdx="0" presStyleCnt="9" custScaleX="35432" custScaleY="87975" custLinFactNeighborX="-29294" custLinFactNeighborY="507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40DDE7-1CB6-467E-9EF3-AEB97AA79EB2}" type="pres">
      <dgm:prSet presAssocID="{6EB33A5C-A7AD-4EA6-A87D-2BF1A0746B4E}" presName="text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BF1D5-AAED-4251-9582-C0E16E2572B4}" type="pres">
      <dgm:prSet presAssocID="{32CBF81D-9C0C-43E9-BF2E-52357773C849}" presName="spacer" presStyleCnt="0"/>
      <dgm:spPr/>
    </dgm:pt>
    <dgm:pt modelId="{F2E27AE1-679A-4FF2-B032-03E304CA8418}" type="pres">
      <dgm:prSet presAssocID="{1F11CAB9-0F6D-4DB3-A35F-42924354A682}" presName="comp" presStyleCnt="0"/>
      <dgm:spPr/>
    </dgm:pt>
    <dgm:pt modelId="{A480D9B4-A70A-4BFA-9136-2E544F428191}" type="pres">
      <dgm:prSet presAssocID="{1F11CAB9-0F6D-4DB3-A35F-42924354A682}" presName="box" presStyleLbl="node1" presStyleIdx="1" presStyleCnt="9"/>
      <dgm:spPr/>
      <dgm:t>
        <a:bodyPr/>
        <a:lstStyle/>
        <a:p>
          <a:endParaRPr lang="ru-RU"/>
        </a:p>
      </dgm:t>
    </dgm:pt>
    <dgm:pt modelId="{F82CE71F-1D6A-4D06-A359-0B48B98B6020}" type="pres">
      <dgm:prSet presAssocID="{1F11CAB9-0F6D-4DB3-A35F-42924354A682}" presName="img" presStyleLbl="fgImgPlace1" presStyleIdx="1" presStyleCnt="9" custScaleX="33915" custLinFactNeighborX="-30052" custLinFactNeighborY="47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117D18-7054-4F80-BFC9-404A61F6728B}" type="pres">
      <dgm:prSet presAssocID="{1F11CAB9-0F6D-4DB3-A35F-42924354A682}" presName="text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15012-136D-4F3D-9D0B-881AF9B169A1}" type="pres">
      <dgm:prSet presAssocID="{A96D5FC2-529C-4E68-B2C2-2E87FD9591F9}" presName="spacer" presStyleCnt="0"/>
      <dgm:spPr/>
    </dgm:pt>
    <dgm:pt modelId="{231EA189-DA3D-4BD6-AF22-6DED676F5EC3}" type="pres">
      <dgm:prSet presAssocID="{3C786F4B-7716-42BB-999F-2BD23FED23DE}" presName="comp" presStyleCnt="0"/>
      <dgm:spPr/>
    </dgm:pt>
    <dgm:pt modelId="{6387B023-F16C-4F11-8805-CD24E4382F19}" type="pres">
      <dgm:prSet presAssocID="{3C786F4B-7716-42BB-999F-2BD23FED23DE}" presName="box" presStyleLbl="node1" presStyleIdx="2" presStyleCnt="9" custLinFactNeighborX="-1563" custLinFactNeighborY="1876"/>
      <dgm:spPr/>
      <dgm:t>
        <a:bodyPr/>
        <a:lstStyle/>
        <a:p>
          <a:endParaRPr lang="ru-RU"/>
        </a:p>
      </dgm:t>
    </dgm:pt>
    <dgm:pt modelId="{D69D98F3-C11B-4679-ADDB-0B56C95ABADF}" type="pres">
      <dgm:prSet presAssocID="{3C786F4B-7716-42BB-999F-2BD23FED23DE}" presName="img" presStyleLbl="fgImgPlace1" presStyleIdx="2" presStyleCnt="9" custScaleX="35221" custLinFactNeighborX="-29399" custLinFactNeighborY="564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5A2467-256A-4059-8F01-DBB6BE43191B}" type="pres">
      <dgm:prSet presAssocID="{3C786F4B-7716-42BB-999F-2BD23FED23DE}" presName="text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6A7D7-6B8C-4F95-BD1D-4CF9DE7A4FC6}" type="pres">
      <dgm:prSet presAssocID="{CB4DFE22-2246-4AB3-B2E9-C4A134612A3C}" presName="spacer" presStyleCnt="0"/>
      <dgm:spPr/>
    </dgm:pt>
    <dgm:pt modelId="{5A1F525C-BBCD-4571-B7DA-7BB6FB420029}" type="pres">
      <dgm:prSet presAssocID="{283A743F-87EB-4882-AE18-7AAA5B270BB8}" presName="comp" presStyleCnt="0"/>
      <dgm:spPr/>
    </dgm:pt>
    <dgm:pt modelId="{F8224F05-2DFD-4CEA-91B6-8C459C545145}" type="pres">
      <dgm:prSet presAssocID="{283A743F-87EB-4882-AE18-7AAA5B270BB8}" presName="box" presStyleLbl="node1" presStyleIdx="3" presStyleCnt="9" custLinFactNeighborX="-1563" custLinFactNeighborY="1876"/>
      <dgm:spPr/>
      <dgm:t>
        <a:bodyPr/>
        <a:lstStyle/>
        <a:p>
          <a:endParaRPr lang="ru-RU"/>
        </a:p>
      </dgm:t>
    </dgm:pt>
    <dgm:pt modelId="{FBD5A25A-5D0A-422C-A409-BC88F37DFBD0}" type="pres">
      <dgm:prSet presAssocID="{283A743F-87EB-4882-AE18-7AAA5B270BB8}" presName="img" presStyleLbl="fgImgPlace1" presStyleIdx="3" presStyleCnt="9" custScaleX="35221" custLinFactNeighborX="-29399" custLinFactNeighborY="649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BE7EF0-37DE-4E98-9764-5539A0039DC2}" type="pres">
      <dgm:prSet presAssocID="{283A743F-87EB-4882-AE18-7AAA5B270BB8}" presName="text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FAE18-1535-4CA5-B03F-70D027D96112}" type="pres">
      <dgm:prSet presAssocID="{7F6C73A2-F7C2-4CBC-9E65-D7CE0523F4C3}" presName="spacer" presStyleCnt="0"/>
      <dgm:spPr/>
    </dgm:pt>
    <dgm:pt modelId="{08020D20-EFAD-425C-B969-3EEF53C9ADAC}" type="pres">
      <dgm:prSet presAssocID="{8783F603-44DF-4277-89DE-3D7E6291B072}" presName="comp" presStyleCnt="0"/>
      <dgm:spPr/>
    </dgm:pt>
    <dgm:pt modelId="{7BEC557E-6FDE-4B22-8DF8-CFE57D79D0B3}" type="pres">
      <dgm:prSet presAssocID="{8783F603-44DF-4277-89DE-3D7E6291B072}" presName="box" presStyleLbl="node1" presStyleIdx="4" presStyleCnt="9" custLinFactNeighborX="-833" custLinFactNeighborY="-2140"/>
      <dgm:spPr/>
      <dgm:t>
        <a:bodyPr/>
        <a:lstStyle/>
        <a:p>
          <a:endParaRPr lang="ru-RU"/>
        </a:p>
      </dgm:t>
    </dgm:pt>
    <dgm:pt modelId="{16BDEEE4-AC97-4C15-B544-5319383542FA}" type="pres">
      <dgm:prSet presAssocID="{8783F603-44DF-4277-89DE-3D7E6291B072}" presName="img" presStyleLbl="fgImgPlace1" presStyleIdx="4" presStyleCnt="9" custScaleX="35221" custScaleY="99999" custLinFactNeighborX="-29399" custLinFactNeighborY="735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2163A7A-7665-4F5F-8A92-C786BA37D470}" type="pres">
      <dgm:prSet presAssocID="{8783F603-44DF-4277-89DE-3D7E6291B072}" presName="text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675DF-8F1A-4141-82B9-1A6E5E91EA7F}" type="pres">
      <dgm:prSet presAssocID="{9B6C74E2-6EF6-40BD-85CA-5A19ADB8A802}" presName="spacer" presStyleCnt="0"/>
      <dgm:spPr/>
    </dgm:pt>
    <dgm:pt modelId="{794A1136-5194-44E0-8DA9-5D667C659399}" type="pres">
      <dgm:prSet presAssocID="{AF3542D7-F0E0-43CC-995A-7806BCA8D43B}" presName="comp" presStyleCnt="0"/>
      <dgm:spPr/>
    </dgm:pt>
    <dgm:pt modelId="{34A16331-CE9A-4C74-99F4-4DCB74BAF28D}" type="pres">
      <dgm:prSet presAssocID="{AF3542D7-F0E0-43CC-995A-7806BCA8D43B}" presName="box" presStyleLbl="node1" presStyleIdx="5" presStyleCnt="9" custLinFactNeighborY="-3957"/>
      <dgm:spPr/>
      <dgm:t>
        <a:bodyPr/>
        <a:lstStyle/>
        <a:p>
          <a:endParaRPr lang="ru-RU"/>
        </a:p>
      </dgm:t>
    </dgm:pt>
    <dgm:pt modelId="{920FBA58-E555-45B5-B5DC-ABE6898E49A3}" type="pres">
      <dgm:prSet presAssocID="{AF3542D7-F0E0-43CC-995A-7806BCA8D43B}" presName="img" presStyleLbl="fgImgPlace1" presStyleIdx="5" presStyleCnt="9" custScaleX="35081" custLinFactNeighborX="-29469" custLinFactNeighborY="-71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DB7F8B-89DC-47D4-8F32-19ACA8F966F9}" type="pres">
      <dgm:prSet presAssocID="{AF3542D7-F0E0-43CC-995A-7806BCA8D43B}" presName="text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A64AA-0846-419C-A450-AA3950EDD44B}" type="pres">
      <dgm:prSet presAssocID="{CF412471-BB2F-4A51-A815-2C0A153A2559}" presName="spacer" presStyleCnt="0"/>
      <dgm:spPr/>
    </dgm:pt>
    <dgm:pt modelId="{9DB8AE37-BEFC-4204-9BFC-C2F06D497B8B}" type="pres">
      <dgm:prSet presAssocID="{807FDAC5-25FE-45D9-8F06-1B52E7687A6B}" presName="comp" presStyleCnt="0"/>
      <dgm:spPr/>
    </dgm:pt>
    <dgm:pt modelId="{03EB41FF-7670-4154-945A-E36FA1AC59D2}" type="pres">
      <dgm:prSet presAssocID="{807FDAC5-25FE-45D9-8F06-1B52E7687A6B}" presName="box" presStyleLbl="node1" presStyleIdx="6" presStyleCnt="9"/>
      <dgm:spPr/>
      <dgm:t>
        <a:bodyPr/>
        <a:lstStyle/>
        <a:p>
          <a:endParaRPr lang="ru-RU"/>
        </a:p>
      </dgm:t>
    </dgm:pt>
    <dgm:pt modelId="{7133F7E2-E396-41E9-9FC5-72523507BEB1}" type="pres">
      <dgm:prSet presAssocID="{807FDAC5-25FE-45D9-8F06-1B52E7687A6B}" presName="img" presStyleLbl="fgImgPlace1" presStyleIdx="6" presStyleCnt="9" custScaleX="35221" custLinFactNeighborX="-31021" custLinFactNeighborY="-63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BD3B54-2CA5-4969-AB6C-07A155395418}" type="pres">
      <dgm:prSet presAssocID="{807FDAC5-25FE-45D9-8F06-1B52E7687A6B}" presName="text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11C87-27E1-462F-855F-64F501267911}" type="pres">
      <dgm:prSet presAssocID="{2E2ECC6E-FDEA-4542-B37B-1317C26DEB18}" presName="spacer" presStyleCnt="0"/>
      <dgm:spPr/>
    </dgm:pt>
    <dgm:pt modelId="{E81996E5-5168-471E-A66B-FB0F87C8EB30}" type="pres">
      <dgm:prSet presAssocID="{7A29F3BA-92B4-4C72-B281-FAF4CE5E361B}" presName="comp" presStyleCnt="0"/>
      <dgm:spPr/>
    </dgm:pt>
    <dgm:pt modelId="{BEBEF058-01EC-46D2-9A25-410AD5F94673}" type="pres">
      <dgm:prSet presAssocID="{7A29F3BA-92B4-4C72-B281-FAF4CE5E361B}" presName="box" presStyleLbl="node1" presStyleIdx="7" presStyleCnt="9" custLinFactNeighborX="833" custLinFactNeighborY="2243"/>
      <dgm:spPr/>
      <dgm:t>
        <a:bodyPr/>
        <a:lstStyle/>
        <a:p>
          <a:endParaRPr lang="ru-RU"/>
        </a:p>
      </dgm:t>
    </dgm:pt>
    <dgm:pt modelId="{269D9755-3584-419D-869B-E2E0C0D632E9}" type="pres">
      <dgm:prSet presAssocID="{7A29F3BA-92B4-4C72-B281-FAF4CE5E361B}" presName="img" presStyleLbl="fgImgPlace1" presStyleIdx="7" presStyleCnt="9" custScaleX="35221" custLinFactNeighborX="-29399" custLinFactNeighborY="-545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5A00C5-4D7B-4AE8-BA44-8C9305E07556}" type="pres">
      <dgm:prSet presAssocID="{7A29F3BA-92B4-4C72-B281-FAF4CE5E361B}" presName="text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84F74-35CB-44E4-A138-F2205628EC47}" type="pres">
      <dgm:prSet presAssocID="{C28615CC-72FE-43C7-A601-FF5486343195}" presName="spacer" presStyleCnt="0"/>
      <dgm:spPr/>
    </dgm:pt>
    <dgm:pt modelId="{95942D55-2894-4DC0-8F18-3BE49328B30E}" type="pres">
      <dgm:prSet presAssocID="{70193823-C2CF-48B6-837E-1556B02FEFE1}" presName="comp" presStyleCnt="0"/>
      <dgm:spPr/>
    </dgm:pt>
    <dgm:pt modelId="{DBF0FBCA-4680-4B8F-8C51-C8348C821D4B}" type="pres">
      <dgm:prSet presAssocID="{70193823-C2CF-48B6-837E-1556B02FEFE1}" presName="box" presStyleLbl="node1" presStyleIdx="8" presStyleCnt="9" custLinFactNeighborX="-1563" custLinFactNeighborY="1876"/>
      <dgm:spPr/>
      <dgm:t>
        <a:bodyPr/>
        <a:lstStyle/>
        <a:p>
          <a:endParaRPr lang="ru-RU"/>
        </a:p>
      </dgm:t>
    </dgm:pt>
    <dgm:pt modelId="{DB2D8AB7-B5CD-46E2-9670-9CC9D2597160}" type="pres">
      <dgm:prSet presAssocID="{70193823-C2CF-48B6-837E-1556B02FEFE1}" presName="img" presStyleLbl="fgImgPlace1" presStyleIdx="8" presStyleCnt="9" custScaleX="35221" custLinFactNeighborX="-29399" custLinFactNeighborY="-460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60FE92-C223-4658-B6E9-4B7B4DCEBEA8}" type="pres">
      <dgm:prSet presAssocID="{70193823-C2CF-48B6-837E-1556B02FEFE1}" presName="text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8C4F7-B353-4099-B91C-5F9090435BAE}" type="presOf" srcId="{70193823-C2CF-48B6-837E-1556B02FEFE1}" destId="{2A60FE92-C223-4658-B6E9-4B7B4DCEBEA8}" srcOrd="1" destOrd="0" presId="urn:microsoft.com/office/officeart/2005/8/layout/vList4#1"/>
    <dgm:cxn modelId="{B6A06436-659E-4E71-960D-D6907FAA92A1}" srcId="{6162C43E-92BA-4891-9ADC-5E1B65A3DA48}" destId="{70193823-C2CF-48B6-837E-1556B02FEFE1}" srcOrd="8" destOrd="0" parTransId="{CE701C81-906E-43D7-B528-98237FDB221F}" sibTransId="{B2FDA320-A1C6-46D5-B87A-2B9B43A9B86C}"/>
    <dgm:cxn modelId="{CD5FB977-8D2B-426F-A34D-D42492A68D69}" type="presOf" srcId="{6162C43E-92BA-4891-9ADC-5E1B65A3DA48}" destId="{BAAF192A-E959-47B0-B304-4438750828BA}" srcOrd="0" destOrd="0" presId="urn:microsoft.com/office/officeart/2005/8/layout/vList4#1"/>
    <dgm:cxn modelId="{A8758992-46FE-4004-A176-49CC50C46A9A}" srcId="{6162C43E-92BA-4891-9ADC-5E1B65A3DA48}" destId="{AF3542D7-F0E0-43CC-995A-7806BCA8D43B}" srcOrd="5" destOrd="0" parTransId="{3A918EE2-ED74-4B5D-BD05-B2EFFAD8F148}" sibTransId="{CF412471-BB2F-4A51-A815-2C0A153A2559}"/>
    <dgm:cxn modelId="{5801E4F4-32F7-4A09-B38C-86B8DD0CD72C}" type="presOf" srcId="{6EB33A5C-A7AD-4EA6-A87D-2BF1A0746B4E}" destId="{ECFF7704-DA59-48DB-B9F2-EBBFCE83E467}" srcOrd="0" destOrd="0" presId="urn:microsoft.com/office/officeart/2005/8/layout/vList4#1"/>
    <dgm:cxn modelId="{EBE186F4-C1EF-4157-B62E-B3A40F54A9C9}" srcId="{6162C43E-92BA-4891-9ADC-5E1B65A3DA48}" destId="{7A29F3BA-92B4-4C72-B281-FAF4CE5E361B}" srcOrd="7" destOrd="0" parTransId="{332CEC11-9CF2-4005-B1FA-568774825278}" sibTransId="{C28615CC-72FE-43C7-A601-FF5486343195}"/>
    <dgm:cxn modelId="{278ED34B-F4F5-4CC7-9A79-01C953C28041}" type="presOf" srcId="{1F11CAB9-0F6D-4DB3-A35F-42924354A682}" destId="{D8117D18-7054-4F80-BFC9-404A61F6728B}" srcOrd="1" destOrd="0" presId="urn:microsoft.com/office/officeart/2005/8/layout/vList4#1"/>
    <dgm:cxn modelId="{5759A107-0257-4261-BB39-A4D99E8A8A79}" type="presOf" srcId="{807FDAC5-25FE-45D9-8F06-1B52E7687A6B}" destId="{6BBD3B54-2CA5-4969-AB6C-07A155395418}" srcOrd="1" destOrd="0" presId="urn:microsoft.com/office/officeart/2005/8/layout/vList4#1"/>
    <dgm:cxn modelId="{63415584-331E-4A45-AC78-59C77078EF19}" type="presOf" srcId="{AF3542D7-F0E0-43CC-995A-7806BCA8D43B}" destId="{71DB7F8B-89DC-47D4-8F32-19ACA8F966F9}" srcOrd="1" destOrd="0" presId="urn:microsoft.com/office/officeart/2005/8/layout/vList4#1"/>
    <dgm:cxn modelId="{F4353203-A0EE-4F0F-95E9-3AAF40D047C6}" type="presOf" srcId="{283A743F-87EB-4882-AE18-7AAA5B270BB8}" destId="{5EBE7EF0-37DE-4E98-9764-5539A0039DC2}" srcOrd="1" destOrd="0" presId="urn:microsoft.com/office/officeart/2005/8/layout/vList4#1"/>
    <dgm:cxn modelId="{863F296D-0A3B-4A3D-9E26-FC25FA66DFAA}" srcId="{6162C43E-92BA-4891-9ADC-5E1B65A3DA48}" destId="{6EB33A5C-A7AD-4EA6-A87D-2BF1A0746B4E}" srcOrd="0" destOrd="0" parTransId="{BD856509-6C28-49AE-954E-EF3EE63696ED}" sibTransId="{32CBF81D-9C0C-43E9-BF2E-52357773C849}"/>
    <dgm:cxn modelId="{66A437D1-85CD-432B-ACC3-DEE2B4A8D9C6}" srcId="{6162C43E-92BA-4891-9ADC-5E1B65A3DA48}" destId="{283A743F-87EB-4882-AE18-7AAA5B270BB8}" srcOrd="3" destOrd="0" parTransId="{84D1C500-6D31-48BF-B63B-61DD4D34AA63}" sibTransId="{7F6C73A2-F7C2-4CBC-9E65-D7CE0523F4C3}"/>
    <dgm:cxn modelId="{DFA787FD-9475-42FA-84BE-5D89387DD599}" type="presOf" srcId="{8783F603-44DF-4277-89DE-3D7E6291B072}" destId="{7BEC557E-6FDE-4B22-8DF8-CFE57D79D0B3}" srcOrd="0" destOrd="0" presId="urn:microsoft.com/office/officeart/2005/8/layout/vList4#1"/>
    <dgm:cxn modelId="{602496C7-82F8-4D77-B2DD-4B99645AB543}" type="presOf" srcId="{3C786F4B-7716-42BB-999F-2BD23FED23DE}" destId="{6387B023-F16C-4F11-8805-CD24E4382F19}" srcOrd="0" destOrd="0" presId="urn:microsoft.com/office/officeart/2005/8/layout/vList4#1"/>
    <dgm:cxn modelId="{9564E75B-58A3-4E9D-BCC3-3E3FC6519BC4}" type="presOf" srcId="{70193823-C2CF-48B6-837E-1556B02FEFE1}" destId="{DBF0FBCA-4680-4B8F-8C51-C8348C821D4B}" srcOrd="0" destOrd="0" presId="urn:microsoft.com/office/officeart/2005/8/layout/vList4#1"/>
    <dgm:cxn modelId="{D2402A38-F311-4BCC-AB42-534F7736878C}" type="presOf" srcId="{6EB33A5C-A7AD-4EA6-A87D-2BF1A0746B4E}" destId="{F540DDE7-1CB6-467E-9EF3-AEB97AA79EB2}" srcOrd="1" destOrd="0" presId="urn:microsoft.com/office/officeart/2005/8/layout/vList4#1"/>
    <dgm:cxn modelId="{3CAE221C-2D13-460B-9CEE-84406B1792AD}" type="presOf" srcId="{7A29F3BA-92B4-4C72-B281-FAF4CE5E361B}" destId="{235A00C5-4D7B-4AE8-BA44-8C9305E07556}" srcOrd="1" destOrd="0" presId="urn:microsoft.com/office/officeart/2005/8/layout/vList4#1"/>
    <dgm:cxn modelId="{8EA0E7B0-4184-445D-9EB3-DA9D1093BAC7}" type="presOf" srcId="{807FDAC5-25FE-45D9-8F06-1B52E7687A6B}" destId="{03EB41FF-7670-4154-945A-E36FA1AC59D2}" srcOrd="0" destOrd="0" presId="urn:microsoft.com/office/officeart/2005/8/layout/vList4#1"/>
    <dgm:cxn modelId="{73A60117-FECA-4570-8A6C-2A7443B5D867}" srcId="{6162C43E-92BA-4891-9ADC-5E1B65A3DA48}" destId="{3C786F4B-7716-42BB-999F-2BD23FED23DE}" srcOrd="2" destOrd="0" parTransId="{70C1FF89-CC6D-4A62-BE3F-82075195E632}" sibTransId="{CB4DFE22-2246-4AB3-B2E9-C4A134612A3C}"/>
    <dgm:cxn modelId="{9FCBC7BF-01A9-4E5A-BBC5-2AF9818C1BE8}" type="presOf" srcId="{3C786F4B-7716-42BB-999F-2BD23FED23DE}" destId="{795A2467-256A-4059-8F01-DBB6BE43191B}" srcOrd="1" destOrd="0" presId="urn:microsoft.com/office/officeart/2005/8/layout/vList4#1"/>
    <dgm:cxn modelId="{F1DED07D-4D4E-4547-A75F-27434D0BFF66}" type="presOf" srcId="{AF3542D7-F0E0-43CC-995A-7806BCA8D43B}" destId="{34A16331-CE9A-4C74-99F4-4DCB74BAF28D}" srcOrd="0" destOrd="0" presId="urn:microsoft.com/office/officeart/2005/8/layout/vList4#1"/>
    <dgm:cxn modelId="{FDA1EBAE-6AC8-41C5-ABBE-4E41775B9D1F}" srcId="{6162C43E-92BA-4891-9ADC-5E1B65A3DA48}" destId="{807FDAC5-25FE-45D9-8F06-1B52E7687A6B}" srcOrd="6" destOrd="0" parTransId="{64F8571C-1238-47DD-B428-7067AA073508}" sibTransId="{2E2ECC6E-FDEA-4542-B37B-1317C26DEB18}"/>
    <dgm:cxn modelId="{363940E0-6F69-4145-998B-EC4221F18F89}" type="presOf" srcId="{7A29F3BA-92B4-4C72-B281-FAF4CE5E361B}" destId="{BEBEF058-01EC-46D2-9A25-410AD5F94673}" srcOrd="0" destOrd="0" presId="urn:microsoft.com/office/officeart/2005/8/layout/vList4#1"/>
    <dgm:cxn modelId="{7741A8C5-9056-4025-A35E-76B3FC75C479}" type="presOf" srcId="{283A743F-87EB-4882-AE18-7AAA5B270BB8}" destId="{F8224F05-2DFD-4CEA-91B6-8C459C545145}" srcOrd="0" destOrd="0" presId="urn:microsoft.com/office/officeart/2005/8/layout/vList4#1"/>
    <dgm:cxn modelId="{E658B10F-D72A-4AF5-8802-C9BF093A9763}" type="presOf" srcId="{8783F603-44DF-4277-89DE-3D7E6291B072}" destId="{A2163A7A-7665-4F5F-8A92-C786BA37D470}" srcOrd="1" destOrd="0" presId="urn:microsoft.com/office/officeart/2005/8/layout/vList4#1"/>
    <dgm:cxn modelId="{BC2515F5-944E-41C9-B1FA-9006BA90CC88}" type="presOf" srcId="{1F11CAB9-0F6D-4DB3-A35F-42924354A682}" destId="{A480D9B4-A70A-4BFA-9136-2E544F428191}" srcOrd="0" destOrd="0" presId="urn:microsoft.com/office/officeart/2005/8/layout/vList4#1"/>
    <dgm:cxn modelId="{35B47996-7001-413F-AAC7-F719966E0BBE}" srcId="{6162C43E-92BA-4891-9ADC-5E1B65A3DA48}" destId="{1F11CAB9-0F6D-4DB3-A35F-42924354A682}" srcOrd="1" destOrd="0" parTransId="{0C807C53-9EBB-497E-809C-7C04007BFE46}" sibTransId="{A96D5FC2-529C-4E68-B2C2-2E87FD9591F9}"/>
    <dgm:cxn modelId="{484FBBAC-4BE1-44F1-BB3C-A58869E2F7EF}" srcId="{6162C43E-92BA-4891-9ADC-5E1B65A3DA48}" destId="{8783F603-44DF-4277-89DE-3D7E6291B072}" srcOrd="4" destOrd="0" parTransId="{5741D0AD-F6AE-4466-84A0-0F7375844479}" sibTransId="{9B6C74E2-6EF6-40BD-85CA-5A19ADB8A802}"/>
    <dgm:cxn modelId="{EC6E957D-496F-4404-9693-D4461E28B296}" type="presParOf" srcId="{BAAF192A-E959-47B0-B304-4438750828BA}" destId="{AC2AC507-4DE3-460E-8F91-09379BB6ED64}" srcOrd="0" destOrd="0" presId="urn:microsoft.com/office/officeart/2005/8/layout/vList4#1"/>
    <dgm:cxn modelId="{85952361-48D6-4E6F-9F00-16F7F9AF1644}" type="presParOf" srcId="{AC2AC507-4DE3-460E-8F91-09379BB6ED64}" destId="{ECFF7704-DA59-48DB-B9F2-EBBFCE83E467}" srcOrd="0" destOrd="0" presId="urn:microsoft.com/office/officeart/2005/8/layout/vList4#1"/>
    <dgm:cxn modelId="{3DB9F971-CCC5-44A2-871A-76C7CF1A646E}" type="presParOf" srcId="{AC2AC507-4DE3-460E-8F91-09379BB6ED64}" destId="{8A6CBF9C-7F38-475C-BC21-89A9375A5D3E}" srcOrd="1" destOrd="0" presId="urn:microsoft.com/office/officeart/2005/8/layout/vList4#1"/>
    <dgm:cxn modelId="{CEB838BD-4047-4EED-95C7-9367282EE7C6}" type="presParOf" srcId="{AC2AC507-4DE3-460E-8F91-09379BB6ED64}" destId="{F540DDE7-1CB6-467E-9EF3-AEB97AA79EB2}" srcOrd="2" destOrd="0" presId="urn:microsoft.com/office/officeart/2005/8/layout/vList4#1"/>
    <dgm:cxn modelId="{DC8EBAAE-789E-40CA-945D-B052E2E20FED}" type="presParOf" srcId="{BAAF192A-E959-47B0-B304-4438750828BA}" destId="{FC4BF1D5-AAED-4251-9582-C0E16E2572B4}" srcOrd="1" destOrd="0" presId="urn:microsoft.com/office/officeart/2005/8/layout/vList4#1"/>
    <dgm:cxn modelId="{F9C6A982-4B70-4389-A3F7-8B1251401AD8}" type="presParOf" srcId="{BAAF192A-E959-47B0-B304-4438750828BA}" destId="{F2E27AE1-679A-4FF2-B032-03E304CA8418}" srcOrd="2" destOrd="0" presId="urn:microsoft.com/office/officeart/2005/8/layout/vList4#1"/>
    <dgm:cxn modelId="{54ACBD10-CD46-4DEA-B323-B1E3F9EE24B6}" type="presParOf" srcId="{F2E27AE1-679A-4FF2-B032-03E304CA8418}" destId="{A480D9B4-A70A-4BFA-9136-2E544F428191}" srcOrd="0" destOrd="0" presId="urn:microsoft.com/office/officeart/2005/8/layout/vList4#1"/>
    <dgm:cxn modelId="{4F418E8D-9290-4B6E-8292-CE18FCAF6324}" type="presParOf" srcId="{F2E27AE1-679A-4FF2-B032-03E304CA8418}" destId="{F82CE71F-1D6A-4D06-A359-0B48B98B6020}" srcOrd="1" destOrd="0" presId="urn:microsoft.com/office/officeart/2005/8/layout/vList4#1"/>
    <dgm:cxn modelId="{4AB887BA-6F17-4979-B9C0-F26C318A3E49}" type="presParOf" srcId="{F2E27AE1-679A-4FF2-B032-03E304CA8418}" destId="{D8117D18-7054-4F80-BFC9-404A61F6728B}" srcOrd="2" destOrd="0" presId="urn:microsoft.com/office/officeart/2005/8/layout/vList4#1"/>
    <dgm:cxn modelId="{C7506ECD-4483-45F8-BD3F-34E9D8BCDB34}" type="presParOf" srcId="{BAAF192A-E959-47B0-B304-4438750828BA}" destId="{A1515012-136D-4F3D-9D0B-881AF9B169A1}" srcOrd="3" destOrd="0" presId="urn:microsoft.com/office/officeart/2005/8/layout/vList4#1"/>
    <dgm:cxn modelId="{E806667F-37C0-4467-842C-A2B12DF90C86}" type="presParOf" srcId="{BAAF192A-E959-47B0-B304-4438750828BA}" destId="{231EA189-DA3D-4BD6-AF22-6DED676F5EC3}" srcOrd="4" destOrd="0" presId="urn:microsoft.com/office/officeart/2005/8/layout/vList4#1"/>
    <dgm:cxn modelId="{72989F2C-BC68-49AD-9E9A-A7A9D48B6CD0}" type="presParOf" srcId="{231EA189-DA3D-4BD6-AF22-6DED676F5EC3}" destId="{6387B023-F16C-4F11-8805-CD24E4382F19}" srcOrd="0" destOrd="0" presId="urn:microsoft.com/office/officeart/2005/8/layout/vList4#1"/>
    <dgm:cxn modelId="{811EAE36-AE16-4282-BA1C-BAE6E870D931}" type="presParOf" srcId="{231EA189-DA3D-4BD6-AF22-6DED676F5EC3}" destId="{D69D98F3-C11B-4679-ADDB-0B56C95ABADF}" srcOrd="1" destOrd="0" presId="urn:microsoft.com/office/officeart/2005/8/layout/vList4#1"/>
    <dgm:cxn modelId="{16377AEC-AA1C-47AB-B869-4E1B6D71BB72}" type="presParOf" srcId="{231EA189-DA3D-4BD6-AF22-6DED676F5EC3}" destId="{795A2467-256A-4059-8F01-DBB6BE43191B}" srcOrd="2" destOrd="0" presId="urn:microsoft.com/office/officeart/2005/8/layout/vList4#1"/>
    <dgm:cxn modelId="{291DF8C6-1D27-40BC-86EF-DB315C00434A}" type="presParOf" srcId="{BAAF192A-E959-47B0-B304-4438750828BA}" destId="{3A16A7D7-6B8C-4F95-BD1D-4CF9DE7A4FC6}" srcOrd="5" destOrd="0" presId="urn:microsoft.com/office/officeart/2005/8/layout/vList4#1"/>
    <dgm:cxn modelId="{1F7FA65C-48A6-475A-A3EF-3EE2FF2479E2}" type="presParOf" srcId="{BAAF192A-E959-47B0-B304-4438750828BA}" destId="{5A1F525C-BBCD-4571-B7DA-7BB6FB420029}" srcOrd="6" destOrd="0" presId="urn:microsoft.com/office/officeart/2005/8/layout/vList4#1"/>
    <dgm:cxn modelId="{D45D742C-21A3-417F-BABF-CA2112D86F6E}" type="presParOf" srcId="{5A1F525C-BBCD-4571-B7DA-7BB6FB420029}" destId="{F8224F05-2DFD-4CEA-91B6-8C459C545145}" srcOrd="0" destOrd="0" presId="urn:microsoft.com/office/officeart/2005/8/layout/vList4#1"/>
    <dgm:cxn modelId="{FDD2EF44-F5C1-4DAD-ADCA-CDFA33E2BFB7}" type="presParOf" srcId="{5A1F525C-BBCD-4571-B7DA-7BB6FB420029}" destId="{FBD5A25A-5D0A-422C-A409-BC88F37DFBD0}" srcOrd="1" destOrd="0" presId="urn:microsoft.com/office/officeart/2005/8/layout/vList4#1"/>
    <dgm:cxn modelId="{CDEAEB74-8C95-47B0-ADD9-D5E39D4C1F1C}" type="presParOf" srcId="{5A1F525C-BBCD-4571-B7DA-7BB6FB420029}" destId="{5EBE7EF0-37DE-4E98-9764-5539A0039DC2}" srcOrd="2" destOrd="0" presId="urn:microsoft.com/office/officeart/2005/8/layout/vList4#1"/>
    <dgm:cxn modelId="{74DA3272-2194-4B7F-918B-075C02D936BA}" type="presParOf" srcId="{BAAF192A-E959-47B0-B304-4438750828BA}" destId="{D99FAE18-1535-4CA5-B03F-70D027D96112}" srcOrd="7" destOrd="0" presId="urn:microsoft.com/office/officeart/2005/8/layout/vList4#1"/>
    <dgm:cxn modelId="{668344BC-9137-4D09-ADCD-0B37B7E2AC3C}" type="presParOf" srcId="{BAAF192A-E959-47B0-B304-4438750828BA}" destId="{08020D20-EFAD-425C-B969-3EEF53C9ADAC}" srcOrd="8" destOrd="0" presId="urn:microsoft.com/office/officeart/2005/8/layout/vList4#1"/>
    <dgm:cxn modelId="{E91928C4-004D-4159-ABD2-4BE33054BB4D}" type="presParOf" srcId="{08020D20-EFAD-425C-B969-3EEF53C9ADAC}" destId="{7BEC557E-6FDE-4B22-8DF8-CFE57D79D0B3}" srcOrd="0" destOrd="0" presId="urn:microsoft.com/office/officeart/2005/8/layout/vList4#1"/>
    <dgm:cxn modelId="{ECD73BB0-14A4-404C-89FD-1F5F186176DA}" type="presParOf" srcId="{08020D20-EFAD-425C-B969-3EEF53C9ADAC}" destId="{16BDEEE4-AC97-4C15-B544-5319383542FA}" srcOrd="1" destOrd="0" presId="urn:microsoft.com/office/officeart/2005/8/layout/vList4#1"/>
    <dgm:cxn modelId="{DA91BD01-1E89-4B2C-97B8-95B1B5CF566D}" type="presParOf" srcId="{08020D20-EFAD-425C-B969-3EEF53C9ADAC}" destId="{A2163A7A-7665-4F5F-8A92-C786BA37D470}" srcOrd="2" destOrd="0" presId="urn:microsoft.com/office/officeart/2005/8/layout/vList4#1"/>
    <dgm:cxn modelId="{85A66B2C-FCB1-416E-B800-9AE86B22B01C}" type="presParOf" srcId="{BAAF192A-E959-47B0-B304-4438750828BA}" destId="{0C1675DF-8F1A-4141-82B9-1A6E5E91EA7F}" srcOrd="9" destOrd="0" presId="urn:microsoft.com/office/officeart/2005/8/layout/vList4#1"/>
    <dgm:cxn modelId="{7067E301-0AD1-48A3-A694-0286AA474EF6}" type="presParOf" srcId="{BAAF192A-E959-47B0-B304-4438750828BA}" destId="{794A1136-5194-44E0-8DA9-5D667C659399}" srcOrd="10" destOrd="0" presId="urn:microsoft.com/office/officeart/2005/8/layout/vList4#1"/>
    <dgm:cxn modelId="{94415D3B-9A74-4A9B-9F63-EA7880006026}" type="presParOf" srcId="{794A1136-5194-44E0-8DA9-5D667C659399}" destId="{34A16331-CE9A-4C74-99F4-4DCB74BAF28D}" srcOrd="0" destOrd="0" presId="urn:microsoft.com/office/officeart/2005/8/layout/vList4#1"/>
    <dgm:cxn modelId="{AE0270EA-C583-40C1-A316-F77782635A73}" type="presParOf" srcId="{794A1136-5194-44E0-8DA9-5D667C659399}" destId="{920FBA58-E555-45B5-B5DC-ABE6898E49A3}" srcOrd="1" destOrd="0" presId="urn:microsoft.com/office/officeart/2005/8/layout/vList4#1"/>
    <dgm:cxn modelId="{30EB7644-2A2E-4BE9-81F3-A8C113CDF23D}" type="presParOf" srcId="{794A1136-5194-44E0-8DA9-5D667C659399}" destId="{71DB7F8B-89DC-47D4-8F32-19ACA8F966F9}" srcOrd="2" destOrd="0" presId="urn:microsoft.com/office/officeart/2005/8/layout/vList4#1"/>
    <dgm:cxn modelId="{4C7EF3D4-C272-4945-BFBC-C261C1146D8E}" type="presParOf" srcId="{BAAF192A-E959-47B0-B304-4438750828BA}" destId="{EBCA64AA-0846-419C-A450-AA3950EDD44B}" srcOrd="11" destOrd="0" presId="urn:microsoft.com/office/officeart/2005/8/layout/vList4#1"/>
    <dgm:cxn modelId="{4B7A0966-0378-4FFC-991B-0D96403B42D5}" type="presParOf" srcId="{BAAF192A-E959-47B0-B304-4438750828BA}" destId="{9DB8AE37-BEFC-4204-9BFC-C2F06D497B8B}" srcOrd="12" destOrd="0" presId="urn:microsoft.com/office/officeart/2005/8/layout/vList4#1"/>
    <dgm:cxn modelId="{23289622-E058-45C1-926C-85BEF99C3D58}" type="presParOf" srcId="{9DB8AE37-BEFC-4204-9BFC-C2F06D497B8B}" destId="{03EB41FF-7670-4154-945A-E36FA1AC59D2}" srcOrd="0" destOrd="0" presId="urn:microsoft.com/office/officeart/2005/8/layout/vList4#1"/>
    <dgm:cxn modelId="{79BDB235-7D5E-4DD2-8BD8-78DF158AEAD1}" type="presParOf" srcId="{9DB8AE37-BEFC-4204-9BFC-C2F06D497B8B}" destId="{7133F7E2-E396-41E9-9FC5-72523507BEB1}" srcOrd="1" destOrd="0" presId="urn:microsoft.com/office/officeart/2005/8/layout/vList4#1"/>
    <dgm:cxn modelId="{9150F0FA-A3E5-4C28-BDA9-74694875F721}" type="presParOf" srcId="{9DB8AE37-BEFC-4204-9BFC-C2F06D497B8B}" destId="{6BBD3B54-2CA5-4969-AB6C-07A155395418}" srcOrd="2" destOrd="0" presId="urn:microsoft.com/office/officeart/2005/8/layout/vList4#1"/>
    <dgm:cxn modelId="{D50B660E-B6F6-4F91-829D-0D0FF3949544}" type="presParOf" srcId="{BAAF192A-E959-47B0-B304-4438750828BA}" destId="{10B11C87-27E1-462F-855F-64F501267911}" srcOrd="13" destOrd="0" presId="urn:microsoft.com/office/officeart/2005/8/layout/vList4#1"/>
    <dgm:cxn modelId="{E9C9D2E3-55E3-4E9D-AB45-B882442B614E}" type="presParOf" srcId="{BAAF192A-E959-47B0-B304-4438750828BA}" destId="{E81996E5-5168-471E-A66B-FB0F87C8EB30}" srcOrd="14" destOrd="0" presId="urn:microsoft.com/office/officeart/2005/8/layout/vList4#1"/>
    <dgm:cxn modelId="{E8A18EF4-37DA-4B83-ADC3-62998FCBA4FD}" type="presParOf" srcId="{E81996E5-5168-471E-A66B-FB0F87C8EB30}" destId="{BEBEF058-01EC-46D2-9A25-410AD5F94673}" srcOrd="0" destOrd="0" presId="urn:microsoft.com/office/officeart/2005/8/layout/vList4#1"/>
    <dgm:cxn modelId="{F01C2D8B-A540-4D20-A303-2930ED378CFE}" type="presParOf" srcId="{E81996E5-5168-471E-A66B-FB0F87C8EB30}" destId="{269D9755-3584-419D-869B-E2E0C0D632E9}" srcOrd="1" destOrd="0" presId="urn:microsoft.com/office/officeart/2005/8/layout/vList4#1"/>
    <dgm:cxn modelId="{0B4FF633-C56C-4805-A416-417A4A583EA8}" type="presParOf" srcId="{E81996E5-5168-471E-A66B-FB0F87C8EB30}" destId="{235A00C5-4D7B-4AE8-BA44-8C9305E07556}" srcOrd="2" destOrd="0" presId="urn:microsoft.com/office/officeart/2005/8/layout/vList4#1"/>
    <dgm:cxn modelId="{35C8CA72-EEBE-4612-8486-B560E81D3CB4}" type="presParOf" srcId="{BAAF192A-E959-47B0-B304-4438750828BA}" destId="{CA884F74-35CB-44E4-A138-F2205628EC47}" srcOrd="15" destOrd="0" presId="urn:microsoft.com/office/officeart/2005/8/layout/vList4#1"/>
    <dgm:cxn modelId="{567F28A7-8928-4FE6-955F-A08FA31AD813}" type="presParOf" srcId="{BAAF192A-E959-47B0-B304-4438750828BA}" destId="{95942D55-2894-4DC0-8F18-3BE49328B30E}" srcOrd="16" destOrd="0" presId="urn:microsoft.com/office/officeart/2005/8/layout/vList4#1"/>
    <dgm:cxn modelId="{C35E5E64-68EB-486C-BF91-B0DCAD655AEC}" type="presParOf" srcId="{95942D55-2894-4DC0-8F18-3BE49328B30E}" destId="{DBF0FBCA-4680-4B8F-8C51-C8348C821D4B}" srcOrd="0" destOrd="0" presId="urn:microsoft.com/office/officeart/2005/8/layout/vList4#1"/>
    <dgm:cxn modelId="{04A5B206-41C4-4969-B7D4-A7D557824CCA}" type="presParOf" srcId="{95942D55-2894-4DC0-8F18-3BE49328B30E}" destId="{DB2D8AB7-B5CD-46E2-9670-9CC9D2597160}" srcOrd="1" destOrd="0" presId="urn:microsoft.com/office/officeart/2005/8/layout/vList4#1"/>
    <dgm:cxn modelId="{26E5F31F-AD55-4DE6-84FA-DDC75F76C06C}" type="presParOf" srcId="{95942D55-2894-4DC0-8F18-3BE49328B30E}" destId="{2A60FE92-C223-4658-B6E9-4B7B4DCEBEA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730DC-485C-4B38-B88A-65C12D95E2C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6203F64-7908-4388-85B1-7AC1AACF65E5}">
      <dgm:prSet phldrT="[Текст]" custT="1"/>
      <dgm:spPr>
        <a:xfrm>
          <a:off x="1123437" y="71202"/>
          <a:ext cx="3036100" cy="1357401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мета</a:t>
          </a:r>
          <a:endParaRPr lang="ru-RU" sz="2800" b="1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3347CCCD-30A9-4FD0-9C05-973AAECC9057}" type="parTrans" cxnId="{4A2F05EA-7698-4628-BB91-42B176BE52F8}">
      <dgm:prSet/>
      <dgm:spPr/>
      <dgm:t>
        <a:bodyPr/>
        <a:lstStyle/>
        <a:p>
          <a:endParaRPr lang="ru-RU"/>
        </a:p>
      </dgm:t>
    </dgm:pt>
    <dgm:pt modelId="{8E8DB53C-EA0C-40B2-B2AC-4ED8A9B205DC}" type="sibTrans" cxnId="{4A2F05EA-7698-4628-BB91-42B176BE52F8}">
      <dgm:prSet/>
      <dgm:spPr/>
      <dgm:t>
        <a:bodyPr/>
        <a:lstStyle/>
        <a:p>
          <a:endParaRPr lang="ru-RU"/>
        </a:p>
      </dgm:t>
    </dgm:pt>
    <dgm:pt modelId="{AE48B48F-BBDD-4CC7-8D1E-660663460901}">
      <dgm:prSet phldrT="[Текст]" custT="1"/>
      <dgm:spPr>
        <a:xfrm>
          <a:off x="4326860" y="107031"/>
          <a:ext cx="2780841" cy="1324837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групи загальних результатів</a:t>
          </a:r>
          <a:endParaRPr lang="ru-RU" sz="2800" b="1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2C5900BD-71F6-42E5-9917-AA886CAF3946}" type="parTrans" cxnId="{4D936344-6987-4DB3-9655-CF2BCB4D3D4B}">
      <dgm:prSet/>
      <dgm:spPr/>
      <dgm:t>
        <a:bodyPr/>
        <a:lstStyle/>
        <a:p>
          <a:endParaRPr lang="ru-RU"/>
        </a:p>
      </dgm:t>
    </dgm:pt>
    <dgm:pt modelId="{48800223-813C-4B6B-A417-61BE24B5235E}" type="sibTrans" cxnId="{4D936344-6987-4DB3-9655-CF2BCB4D3D4B}">
      <dgm:prSet/>
      <dgm:spPr/>
      <dgm:t>
        <a:bodyPr/>
        <a:lstStyle/>
        <a:p>
          <a:endParaRPr lang="ru-RU"/>
        </a:p>
      </dgm:t>
    </dgm:pt>
    <dgm:pt modelId="{1C40CED6-76F9-4CDB-A3E2-AE2D6B9D1452}">
      <dgm:prSet phldrT="[Текст]" custT="1"/>
      <dgm:spPr>
        <a:xfrm>
          <a:off x="1213953" y="1523794"/>
          <a:ext cx="2950810" cy="1357401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компетентнісний потенціал: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- уміння та ставлення – за кожною ключовою компетентністю;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- базові знання – для галузі загалом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800" b="1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A1FDFB60-7768-432A-85C8-9EDC1768EF80}" type="parTrans" cxnId="{975583DF-852C-460A-827A-08F692CD8002}">
      <dgm:prSet/>
      <dgm:spPr/>
      <dgm:t>
        <a:bodyPr/>
        <a:lstStyle/>
        <a:p>
          <a:endParaRPr lang="ru-RU"/>
        </a:p>
      </dgm:t>
    </dgm:pt>
    <dgm:pt modelId="{0E8E3199-F559-4C88-A968-552B2D522A60}" type="sibTrans" cxnId="{975583DF-852C-460A-827A-08F692CD8002}">
      <dgm:prSet/>
      <dgm:spPr/>
      <dgm:t>
        <a:bodyPr/>
        <a:lstStyle/>
        <a:p>
          <a:endParaRPr lang="ru-RU"/>
        </a:p>
      </dgm:t>
    </dgm:pt>
    <dgm:pt modelId="{5E379A43-D068-4235-A2EE-62B518F7E1DB}">
      <dgm:prSet phldrT="[Текст]" custT="1"/>
      <dgm:spPr>
        <a:xfrm>
          <a:off x="4383712" y="1520672"/>
          <a:ext cx="2624649" cy="1357401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обов</a:t>
          </a:r>
          <a:r>
            <a:rPr lang="en-US" sz="28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’</a:t>
          </a:r>
          <a:r>
            <a:rPr lang="uk-UA" sz="28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язкові результати навчання: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- загальні;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- конкретні;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- орієнтири для оцінювання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800" b="1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EE8E0F1F-F81C-4FAA-B47E-7A369E28A61D}" type="parTrans" cxnId="{58217685-F1D5-46E8-BCF5-00A6B3219C1E}">
      <dgm:prSet/>
      <dgm:spPr/>
      <dgm:t>
        <a:bodyPr/>
        <a:lstStyle/>
        <a:p>
          <a:endParaRPr lang="ru-RU"/>
        </a:p>
      </dgm:t>
    </dgm:pt>
    <dgm:pt modelId="{A85A130F-EFCC-4E42-B422-034BE3AD97AF}" type="sibTrans" cxnId="{58217685-F1D5-46E8-BCF5-00A6B3219C1E}">
      <dgm:prSet/>
      <dgm:spPr/>
      <dgm:t>
        <a:bodyPr/>
        <a:lstStyle/>
        <a:p>
          <a:endParaRPr lang="ru-RU"/>
        </a:p>
      </dgm:t>
    </dgm:pt>
    <dgm:pt modelId="{6F85C32D-C362-4082-8CAB-022F4C268C26}">
      <dgm:prSet phldrT="[Текст]" custT="1"/>
      <dgm:spPr>
        <a:xfrm>
          <a:off x="2661814" y="3026800"/>
          <a:ext cx="2980492" cy="1357401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рекомендована, мінімальна </a:t>
          </a:r>
          <a:r>
            <a:rPr lang="uk-UA" sz="2400" b="1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та максимальна, </a:t>
          </a:r>
          <a:r>
            <a:rPr lang="uk-UA" sz="24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кількість навчальних годин – у базовому навчальному плані </a:t>
          </a:r>
          <a:endParaRPr lang="ru-RU" sz="2400" b="1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536AC167-A565-468E-9AA7-ABD51EC08673}" type="parTrans" cxnId="{973BE348-C077-4B89-AFF8-9F109D97943D}">
      <dgm:prSet/>
      <dgm:spPr/>
      <dgm:t>
        <a:bodyPr/>
        <a:lstStyle/>
        <a:p>
          <a:endParaRPr lang="ru-RU"/>
        </a:p>
      </dgm:t>
    </dgm:pt>
    <dgm:pt modelId="{F3AA4EFF-37EB-4699-9818-FCB78C1CFCB5}" type="sibTrans" cxnId="{973BE348-C077-4B89-AFF8-9F109D97943D}">
      <dgm:prSet/>
      <dgm:spPr/>
      <dgm:t>
        <a:bodyPr/>
        <a:lstStyle/>
        <a:p>
          <a:endParaRPr lang="ru-RU"/>
        </a:p>
      </dgm:t>
    </dgm:pt>
    <dgm:pt modelId="{2797F9D8-F423-423B-A579-569B78F4D447}" type="pres">
      <dgm:prSet presAssocID="{D2B730DC-485C-4B38-B88A-65C12D95E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56DB3A-400B-4BAF-9D3C-031844DF1134}" type="pres">
      <dgm:prSet presAssocID="{D6203F64-7908-4388-85B1-7AC1AACF65E5}" presName="node" presStyleLbl="node1" presStyleIdx="0" presStyleCnt="5" custScaleX="152259" custLinFactNeighborX="-4301" custLinFactNeighborY="9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40E45-BB13-4630-9993-CCBF75D069D7}" type="pres">
      <dgm:prSet presAssocID="{8E8DB53C-EA0C-40B2-B2AC-4ED8A9B205DC}" presName="sibTrans" presStyleCnt="0"/>
      <dgm:spPr/>
    </dgm:pt>
    <dgm:pt modelId="{CF1E77A4-A4A8-471F-9154-693FE600EDC1}" type="pres">
      <dgm:prSet presAssocID="{AE48B48F-BBDD-4CC7-8D1E-660663460901}" presName="node" presStyleLbl="node1" presStyleIdx="1" presStyleCnt="5" custScaleX="151161" custScaleY="97601" custLinFactNeighborX="9359" custLinFactNeighborY="8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AE356-910D-40F8-BAA2-DC35D0935E43}" type="pres">
      <dgm:prSet presAssocID="{48800223-813C-4B6B-A417-61BE24B5235E}" presName="sibTrans" presStyleCnt="0"/>
      <dgm:spPr/>
    </dgm:pt>
    <dgm:pt modelId="{EF875CA8-DBA8-4924-8686-901B2BA54823}" type="pres">
      <dgm:prSet presAssocID="{1C40CED6-76F9-4CDB-A3E2-AE2D6B9D1452}" presName="node" presStyleLbl="node1" presStyleIdx="2" presStyleCnt="5" custScaleX="175388" custScaleY="119709" custLinFactNeighborX="-3755" custLinFactNeighborY="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5E239-8081-48E4-95B7-90DC60D4293A}" type="pres">
      <dgm:prSet presAssocID="{0E8E3199-F559-4C88-A968-552B2D522A60}" presName="sibTrans" presStyleCnt="0"/>
      <dgm:spPr/>
    </dgm:pt>
    <dgm:pt modelId="{6A2DB5D8-3D2B-4920-86FD-B2B823B3A57B}" type="pres">
      <dgm:prSet presAssocID="{5E379A43-D068-4235-A2EE-62B518F7E1DB}" presName="node" presStyleLbl="node1" presStyleIdx="3" presStyleCnt="5" custScaleX="154417" custScaleY="129172" custLinFactNeighborX="5386" custLinFactNeighborY="2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73DC1-EC88-4CB9-A53C-D97D59D7DE47}" type="pres">
      <dgm:prSet presAssocID="{A85A130F-EFCC-4E42-B422-034BE3AD97AF}" presName="sibTrans" presStyleCnt="0"/>
      <dgm:spPr/>
    </dgm:pt>
    <dgm:pt modelId="{BB0B33BC-8745-4AA2-91F0-42571200271D}" type="pres">
      <dgm:prSet presAssocID="{6F85C32D-C362-4082-8CAB-022F4C268C26}" presName="node" presStyleLbl="node1" presStyleIdx="4" presStyleCnt="5" custScaleX="176407" custLinFactNeighborX="1247" custLinFactNeighborY="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F2FB2-27A3-4E27-B74F-7E3FD4D93660}" type="presOf" srcId="{5E379A43-D068-4235-A2EE-62B518F7E1DB}" destId="{6A2DB5D8-3D2B-4920-86FD-B2B823B3A57B}" srcOrd="0" destOrd="0" presId="urn:microsoft.com/office/officeart/2005/8/layout/default"/>
    <dgm:cxn modelId="{63D81395-0019-4004-9D3E-C005275ABC76}" type="presOf" srcId="{6F85C32D-C362-4082-8CAB-022F4C268C26}" destId="{BB0B33BC-8745-4AA2-91F0-42571200271D}" srcOrd="0" destOrd="0" presId="urn:microsoft.com/office/officeart/2005/8/layout/default"/>
    <dgm:cxn modelId="{58217685-F1D5-46E8-BCF5-00A6B3219C1E}" srcId="{D2B730DC-485C-4B38-B88A-65C12D95E2C4}" destId="{5E379A43-D068-4235-A2EE-62B518F7E1DB}" srcOrd="3" destOrd="0" parTransId="{EE8E0F1F-F81C-4FAA-B47E-7A369E28A61D}" sibTransId="{A85A130F-EFCC-4E42-B422-034BE3AD97AF}"/>
    <dgm:cxn modelId="{4D936344-6987-4DB3-9655-CF2BCB4D3D4B}" srcId="{D2B730DC-485C-4B38-B88A-65C12D95E2C4}" destId="{AE48B48F-BBDD-4CC7-8D1E-660663460901}" srcOrd="1" destOrd="0" parTransId="{2C5900BD-71F6-42E5-9917-AA886CAF3946}" sibTransId="{48800223-813C-4B6B-A417-61BE24B5235E}"/>
    <dgm:cxn modelId="{973BE348-C077-4B89-AFF8-9F109D97943D}" srcId="{D2B730DC-485C-4B38-B88A-65C12D95E2C4}" destId="{6F85C32D-C362-4082-8CAB-022F4C268C26}" srcOrd="4" destOrd="0" parTransId="{536AC167-A565-468E-9AA7-ABD51EC08673}" sibTransId="{F3AA4EFF-37EB-4699-9818-FCB78C1CFCB5}"/>
    <dgm:cxn modelId="{EFB71E3D-0DEF-4ADF-9E3B-E7A34B1A498E}" type="presOf" srcId="{AE48B48F-BBDD-4CC7-8D1E-660663460901}" destId="{CF1E77A4-A4A8-471F-9154-693FE600EDC1}" srcOrd="0" destOrd="0" presId="urn:microsoft.com/office/officeart/2005/8/layout/default"/>
    <dgm:cxn modelId="{F553FE8C-62D9-441A-9531-C39780FF0204}" type="presOf" srcId="{D6203F64-7908-4388-85B1-7AC1AACF65E5}" destId="{BB56DB3A-400B-4BAF-9D3C-031844DF1134}" srcOrd="0" destOrd="0" presId="urn:microsoft.com/office/officeart/2005/8/layout/default"/>
    <dgm:cxn modelId="{EE5016C5-6717-482F-AC26-E27660874E69}" type="presOf" srcId="{1C40CED6-76F9-4CDB-A3E2-AE2D6B9D1452}" destId="{EF875CA8-DBA8-4924-8686-901B2BA54823}" srcOrd="0" destOrd="0" presId="urn:microsoft.com/office/officeart/2005/8/layout/default"/>
    <dgm:cxn modelId="{4A2F05EA-7698-4628-BB91-42B176BE52F8}" srcId="{D2B730DC-485C-4B38-B88A-65C12D95E2C4}" destId="{D6203F64-7908-4388-85B1-7AC1AACF65E5}" srcOrd="0" destOrd="0" parTransId="{3347CCCD-30A9-4FD0-9C05-973AAECC9057}" sibTransId="{8E8DB53C-EA0C-40B2-B2AC-4ED8A9B205DC}"/>
    <dgm:cxn modelId="{F117A93D-248C-4CCC-A320-22BA8364FBFC}" type="presOf" srcId="{D2B730DC-485C-4B38-B88A-65C12D95E2C4}" destId="{2797F9D8-F423-423B-A579-569B78F4D447}" srcOrd="0" destOrd="0" presId="urn:microsoft.com/office/officeart/2005/8/layout/default"/>
    <dgm:cxn modelId="{975583DF-852C-460A-827A-08F692CD8002}" srcId="{D2B730DC-485C-4B38-B88A-65C12D95E2C4}" destId="{1C40CED6-76F9-4CDB-A3E2-AE2D6B9D1452}" srcOrd="2" destOrd="0" parTransId="{A1FDFB60-7768-432A-85C8-9EDC1768EF80}" sibTransId="{0E8E3199-F559-4C88-A968-552B2D522A60}"/>
    <dgm:cxn modelId="{7D23AFB6-C674-4ED8-A59F-80269675A353}" type="presParOf" srcId="{2797F9D8-F423-423B-A579-569B78F4D447}" destId="{BB56DB3A-400B-4BAF-9D3C-031844DF1134}" srcOrd="0" destOrd="0" presId="urn:microsoft.com/office/officeart/2005/8/layout/default"/>
    <dgm:cxn modelId="{B09802BF-ABE5-42CC-8922-99E9D15DE6E9}" type="presParOf" srcId="{2797F9D8-F423-423B-A579-569B78F4D447}" destId="{F8A40E45-BB13-4630-9993-CCBF75D069D7}" srcOrd="1" destOrd="0" presId="urn:microsoft.com/office/officeart/2005/8/layout/default"/>
    <dgm:cxn modelId="{F67C06E9-7360-42AD-BFED-D736DFEE82DF}" type="presParOf" srcId="{2797F9D8-F423-423B-A579-569B78F4D447}" destId="{CF1E77A4-A4A8-471F-9154-693FE600EDC1}" srcOrd="2" destOrd="0" presId="urn:microsoft.com/office/officeart/2005/8/layout/default"/>
    <dgm:cxn modelId="{71621E34-325F-41CB-A48F-C0265643B262}" type="presParOf" srcId="{2797F9D8-F423-423B-A579-569B78F4D447}" destId="{B9BAE356-910D-40F8-BAA2-DC35D0935E43}" srcOrd="3" destOrd="0" presId="urn:microsoft.com/office/officeart/2005/8/layout/default"/>
    <dgm:cxn modelId="{F27D240F-F870-4994-84B2-AF12D7A85AE3}" type="presParOf" srcId="{2797F9D8-F423-423B-A579-569B78F4D447}" destId="{EF875CA8-DBA8-4924-8686-901B2BA54823}" srcOrd="4" destOrd="0" presId="urn:microsoft.com/office/officeart/2005/8/layout/default"/>
    <dgm:cxn modelId="{A52C2415-CF0F-4FA0-A906-C27960528B6A}" type="presParOf" srcId="{2797F9D8-F423-423B-A579-569B78F4D447}" destId="{8975E239-8081-48E4-95B7-90DC60D4293A}" srcOrd="5" destOrd="0" presId="urn:microsoft.com/office/officeart/2005/8/layout/default"/>
    <dgm:cxn modelId="{D078BAF8-7871-447A-A21A-CE14C9124238}" type="presParOf" srcId="{2797F9D8-F423-423B-A579-569B78F4D447}" destId="{6A2DB5D8-3D2B-4920-86FD-B2B823B3A57B}" srcOrd="6" destOrd="0" presId="urn:microsoft.com/office/officeart/2005/8/layout/default"/>
    <dgm:cxn modelId="{E71C72FC-F35E-4C11-A9BE-38541FF0EEF9}" type="presParOf" srcId="{2797F9D8-F423-423B-A579-569B78F4D447}" destId="{D6E73DC1-EC88-4CB9-A53C-D97D59D7DE47}" srcOrd="7" destOrd="0" presId="urn:microsoft.com/office/officeart/2005/8/layout/default"/>
    <dgm:cxn modelId="{6B795153-8459-43A3-ABDD-A3CCA25BDDF9}" type="presParOf" srcId="{2797F9D8-F423-423B-A579-569B78F4D447}" destId="{BB0B33BC-8745-4AA2-91F0-42571200271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F7704-DA59-48DB-B9F2-EBBFCE83E467}">
      <dsp:nvSpPr>
        <dsp:cNvPr id="0" name=""/>
        <dsp:cNvSpPr/>
      </dsp:nvSpPr>
      <dsp:spPr>
        <a:xfrm>
          <a:off x="0" y="0"/>
          <a:ext cx="8572560" cy="508543"/>
        </a:xfrm>
        <a:prstGeom prst="roundRect">
          <a:avLst>
            <a:gd name="adj" fmla="val 10000"/>
          </a:avLst>
        </a:prstGeom>
        <a:solidFill>
          <a:srgbClr val="66CCFF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повага до особистості кожної дитини, її інтересів та досвіду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773063" y="0"/>
        <a:ext cx="6799496" cy="508543"/>
      </dsp:txXfrm>
    </dsp:sp>
    <dsp:sp modelId="{8A6CBF9C-7F38-475C-BC21-89A9375A5D3E}">
      <dsp:nvSpPr>
        <dsp:cNvPr id="0" name=""/>
        <dsp:cNvSpPr/>
      </dsp:nvSpPr>
      <dsp:spPr>
        <a:xfrm>
          <a:off x="109815" y="72010"/>
          <a:ext cx="607485" cy="4120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0D9B4-A70A-4BFA-9136-2E544F428191}">
      <dsp:nvSpPr>
        <dsp:cNvPr id="0" name=""/>
        <dsp:cNvSpPr/>
      </dsp:nvSpPr>
      <dsp:spPr>
        <a:xfrm>
          <a:off x="0" y="567095"/>
          <a:ext cx="8572560" cy="58551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рівний доступ кожного до освіти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773063" y="567095"/>
        <a:ext cx="6799496" cy="585515"/>
      </dsp:txXfrm>
    </dsp:sp>
    <dsp:sp modelId="{F82CE71F-1D6A-4D06-A359-0B48B98B6020}">
      <dsp:nvSpPr>
        <dsp:cNvPr id="0" name=""/>
        <dsp:cNvSpPr/>
      </dsp:nvSpPr>
      <dsp:spPr>
        <a:xfrm>
          <a:off x="109824" y="648074"/>
          <a:ext cx="581476" cy="4684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7B023-F16C-4F11-8805-CD24E4382F19}">
      <dsp:nvSpPr>
        <dsp:cNvPr id="0" name=""/>
        <dsp:cNvSpPr/>
      </dsp:nvSpPr>
      <dsp:spPr>
        <a:xfrm>
          <a:off x="0" y="1222147"/>
          <a:ext cx="8572560" cy="585515"/>
        </a:xfrm>
        <a:prstGeom prst="roundRect">
          <a:avLst>
            <a:gd name="adj" fmla="val 10000"/>
          </a:avLst>
        </a:prstGeom>
        <a:solidFill>
          <a:srgbClr val="FF99CC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академічна доброчесність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773063" y="1222147"/>
        <a:ext cx="6799496" cy="585515"/>
      </dsp:txXfrm>
    </dsp:sp>
    <dsp:sp modelId="{D69D98F3-C11B-4679-ADDB-0B56C95ABADF}">
      <dsp:nvSpPr>
        <dsp:cNvPr id="0" name=""/>
        <dsp:cNvSpPr/>
      </dsp:nvSpPr>
      <dsp:spPr>
        <a:xfrm>
          <a:off x="109824" y="1296142"/>
          <a:ext cx="603868" cy="4684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24F05-2DFD-4CEA-91B6-8C459C545145}">
      <dsp:nvSpPr>
        <dsp:cNvPr id="0" name=""/>
        <dsp:cNvSpPr/>
      </dsp:nvSpPr>
      <dsp:spPr>
        <a:xfrm>
          <a:off x="0" y="1866214"/>
          <a:ext cx="8572560" cy="585515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становлення вільної особистості та самостійність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773063" y="1866214"/>
        <a:ext cx="6799496" cy="585515"/>
      </dsp:txXfrm>
    </dsp:sp>
    <dsp:sp modelId="{FBD5A25A-5D0A-422C-A409-BC88F37DFBD0}">
      <dsp:nvSpPr>
        <dsp:cNvPr id="0" name=""/>
        <dsp:cNvSpPr/>
      </dsp:nvSpPr>
      <dsp:spPr>
        <a:xfrm>
          <a:off x="109824" y="1944214"/>
          <a:ext cx="603868" cy="4684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C557E-6FDE-4B22-8DF8-CFE57D79D0B3}">
      <dsp:nvSpPr>
        <dsp:cNvPr id="0" name=""/>
        <dsp:cNvSpPr/>
      </dsp:nvSpPr>
      <dsp:spPr>
        <a:xfrm>
          <a:off x="0" y="2486767"/>
          <a:ext cx="8572560" cy="585515"/>
        </a:xfrm>
        <a:prstGeom prst="roundRect">
          <a:avLst>
            <a:gd name="adj" fmla="val 10000"/>
          </a:avLst>
        </a:prstGeom>
        <a:solidFill>
          <a:srgbClr val="FDF58D"/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здоров’я та добробут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773063" y="2486767"/>
        <a:ext cx="6799496" cy="585515"/>
      </dsp:txXfrm>
    </dsp:sp>
    <dsp:sp modelId="{16BDEEE4-AC97-4C15-B544-5319383542FA}">
      <dsp:nvSpPr>
        <dsp:cNvPr id="0" name=""/>
        <dsp:cNvSpPr/>
      </dsp:nvSpPr>
      <dsp:spPr>
        <a:xfrm>
          <a:off x="109824" y="2592289"/>
          <a:ext cx="603868" cy="4684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16331-CE9A-4C74-99F4-4DCB74BAF28D}">
      <dsp:nvSpPr>
        <dsp:cNvPr id="0" name=""/>
        <dsp:cNvSpPr/>
      </dsp:nvSpPr>
      <dsp:spPr>
        <a:xfrm>
          <a:off x="0" y="3120196"/>
          <a:ext cx="8572560" cy="585515"/>
        </a:xfrm>
        <a:prstGeom prst="roundRect">
          <a:avLst>
            <a:gd name="adj" fmla="val 10000"/>
          </a:avLst>
        </a:prstGeom>
        <a:solidFill>
          <a:srgbClr val="B851F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довіра та безпека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773063" y="3120196"/>
        <a:ext cx="6799496" cy="585515"/>
      </dsp:txXfrm>
    </dsp:sp>
    <dsp:sp modelId="{920FBA58-E555-45B5-B5DC-ABE6898E49A3}">
      <dsp:nvSpPr>
        <dsp:cNvPr id="0" name=""/>
        <dsp:cNvSpPr/>
      </dsp:nvSpPr>
      <dsp:spPr>
        <a:xfrm>
          <a:off x="109824" y="3168350"/>
          <a:ext cx="601467" cy="4684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B41FF-7670-4154-945A-E36FA1AC59D2}">
      <dsp:nvSpPr>
        <dsp:cNvPr id="0" name=""/>
        <dsp:cNvSpPr/>
      </dsp:nvSpPr>
      <dsp:spPr>
        <a:xfrm>
          <a:off x="0" y="3787432"/>
          <a:ext cx="8572560" cy="58551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утвердження людської гідності, повага до прав людини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773063" y="3787432"/>
        <a:ext cx="6799496" cy="585515"/>
      </dsp:txXfrm>
    </dsp:sp>
    <dsp:sp modelId="{7133F7E2-E396-41E9-9FC5-72523507BEB1}">
      <dsp:nvSpPr>
        <dsp:cNvPr id="0" name=""/>
        <dsp:cNvSpPr/>
      </dsp:nvSpPr>
      <dsp:spPr>
        <a:xfrm>
          <a:off x="82014" y="3816422"/>
          <a:ext cx="603868" cy="4684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EF058-01EC-46D2-9A25-410AD5F94673}">
      <dsp:nvSpPr>
        <dsp:cNvPr id="0" name=""/>
        <dsp:cNvSpPr/>
      </dsp:nvSpPr>
      <dsp:spPr>
        <a:xfrm>
          <a:off x="0" y="4444633"/>
          <a:ext cx="8572560" cy="585515"/>
        </a:xfrm>
        <a:prstGeom prst="roundRect">
          <a:avLst>
            <a:gd name="adj" fmla="val 10000"/>
          </a:avLst>
        </a:prstGeom>
        <a:solidFill>
          <a:srgbClr val="66CCFF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активна громадянська позиція та патріотизм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773063" y="4444633"/>
        <a:ext cx="6799496" cy="585515"/>
      </dsp:txXfrm>
    </dsp:sp>
    <dsp:sp modelId="{269D9755-3584-419D-869B-E2E0C0D632E9}">
      <dsp:nvSpPr>
        <dsp:cNvPr id="0" name=""/>
        <dsp:cNvSpPr/>
      </dsp:nvSpPr>
      <dsp:spPr>
        <a:xfrm>
          <a:off x="109824" y="4464495"/>
          <a:ext cx="603868" cy="4684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0FBCA-4680-4B8F-8C51-C8348C821D4B}">
      <dsp:nvSpPr>
        <dsp:cNvPr id="0" name=""/>
        <dsp:cNvSpPr/>
      </dsp:nvSpPr>
      <dsp:spPr>
        <a:xfrm>
          <a:off x="0" y="5077466"/>
          <a:ext cx="8572560" cy="58551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любов до рідного краю та відповідального ставлення до довкілля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3063" y="5077466"/>
        <a:ext cx="6799496" cy="585515"/>
      </dsp:txXfrm>
    </dsp:sp>
    <dsp:sp modelId="{DB2D8AB7-B5CD-46E2-9670-9CC9D2597160}">
      <dsp:nvSpPr>
        <dsp:cNvPr id="0" name=""/>
        <dsp:cNvSpPr/>
      </dsp:nvSpPr>
      <dsp:spPr>
        <a:xfrm>
          <a:off x="109824" y="5112567"/>
          <a:ext cx="603868" cy="4684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6DB3A-400B-4BAF-9D3C-031844DF1134}">
      <dsp:nvSpPr>
        <dsp:cNvPr id="0" name=""/>
        <dsp:cNvSpPr/>
      </dsp:nvSpPr>
      <dsp:spPr>
        <a:xfrm>
          <a:off x="504055" y="144019"/>
          <a:ext cx="3677070" cy="1449006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мета</a:t>
          </a:r>
          <a:endParaRPr lang="ru-RU" sz="2800" b="1" kern="1200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504055" y="144019"/>
        <a:ext cx="3677070" cy="1449006"/>
      </dsp:txXfrm>
    </dsp:sp>
    <dsp:sp modelId="{CF1E77A4-A4A8-471F-9154-693FE600EDC1}">
      <dsp:nvSpPr>
        <dsp:cNvPr id="0" name=""/>
        <dsp:cNvSpPr/>
      </dsp:nvSpPr>
      <dsp:spPr>
        <a:xfrm>
          <a:off x="4752517" y="144011"/>
          <a:ext cx="3650554" cy="1414244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групи загальних результатів</a:t>
          </a:r>
          <a:endParaRPr lang="ru-RU" sz="2800" b="1" kern="1200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4752517" y="144011"/>
        <a:ext cx="3650554" cy="1414244"/>
      </dsp:txXfrm>
    </dsp:sp>
    <dsp:sp modelId="{EF875CA8-DBA8-4924-8686-901B2BA54823}">
      <dsp:nvSpPr>
        <dsp:cNvPr id="0" name=""/>
        <dsp:cNvSpPr/>
      </dsp:nvSpPr>
      <dsp:spPr>
        <a:xfrm>
          <a:off x="198641" y="1891378"/>
          <a:ext cx="4235638" cy="1734590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компетентнісний потенціал: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- уміння та ставлення – за кожною ключовою компетентністю;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- базові знання – для галузі загалом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198641" y="1891378"/>
        <a:ext cx="4235638" cy="1734590"/>
      </dsp:txXfrm>
    </dsp:sp>
    <dsp:sp modelId="{6A2DB5D8-3D2B-4920-86FD-B2B823B3A57B}">
      <dsp:nvSpPr>
        <dsp:cNvPr id="0" name=""/>
        <dsp:cNvSpPr/>
      </dsp:nvSpPr>
      <dsp:spPr>
        <a:xfrm>
          <a:off x="4896536" y="1728198"/>
          <a:ext cx="3729186" cy="1871710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обов</a:t>
          </a: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’</a:t>
          </a:r>
          <a:r>
            <a:rPr lang="uk-UA" sz="28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язкові результати навчання: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- загальні;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- конкретні;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- орієнтири для оцінювання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4896536" y="1728198"/>
        <a:ext cx="3729186" cy="1871710"/>
      </dsp:txXfrm>
    </dsp:sp>
    <dsp:sp modelId="{BB0B33BC-8745-4AA2-91F0-42571200271D}">
      <dsp:nvSpPr>
        <dsp:cNvPr id="0" name=""/>
        <dsp:cNvSpPr/>
      </dsp:nvSpPr>
      <dsp:spPr>
        <a:xfrm>
          <a:off x="2292479" y="3807577"/>
          <a:ext cx="4260247" cy="1449006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рекомендована, мінімальна </a:t>
          </a:r>
          <a:r>
            <a:rPr lang="uk-UA" sz="2400" b="1" kern="120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та максимальна, </a:t>
          </a:r>
          <a:r>
            <a:rPr lang="uk-UA" sz="24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кількість навчальних годин – у базовому навчальному плані </a:t>
          </a:r>
          <a:endParaRPr lang="ru-RU" sz="2400" b="1" kern="1200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2292479" y="3807577"/>
        <a:ext cx="4260247" cy="1449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4B1594-7400-4BD1-AF30-1E9FCF02F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7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583D0F-A00C-4C1A-B48D-F8B03D2632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91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83D0F-A00C-4C1A-B48D-F8B03D2632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7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83D0F-A00C-4C1A-B48D-F8B03D2632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1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83D0F-A00C-4C1A-B48D-F8B03D26320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1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E1F288-5ECD-4F83-B9EE-00406252A2C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5EB44822-DD86-4A50-A516-1CDC291941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F9FB-D6AD-43B9-864B-CDF28495C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E1692-5493-47FB-AE11-0AC1E60D5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A12EBA-BB7A-4C6C-9B94-FCBBE77096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A6BC3F-F7CB-4BC5-9358-7DB0D780F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760718-0770-4939-897D-F3212BA2E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9A35FD-3A5A-407F-A575-59A58606F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E0956E-37F7-428D-8FB0-CAB7CC22E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80751-6D9E-4411-9AC8-162145061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181FC-AF99-4A4E-8267-AA959B598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D8A54-055F-477C-91F0-F0C701C0BF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EF726-4959-4779-89E7-04FC93E49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E5F57-D8EB-45A6-B9CD-E7696F7D36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B129A-049C-40EE-B036-635666C96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8AE28-A700-42BB-8109-98CFEF8FB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EFD2E-BF02-42F7-8B86-23FC4D82B8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AEEE76-EFDA-4D16-BCFB-49D186EA76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" y="1970088"/>
            <a:ext cx="8229600" cy="147002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700808"/>
            <a:ext cx="8133452" cy="2590008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Головні вектори нового Державного стандарту базової середньої освіти: від змісту – до компетентностей</a:t>
            </a:r>
          </a:p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Bookman Old Style" pitchFamily="18" charset="0"/>
              </a:rPr>
              <a:t>    </a:t>
            </a:r>
            <a:endParaRPr lang="en-US" sz="33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4" name="Picture 3" descr="D:\Мои документы\школа картинки\школьный фон\tiger-130088366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2"/>
            <a:ext cx="36068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428596" y="3571876"/>
            <a:ext cx="2214578" cy="8572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108" y="5000635"/>
            <a:ext cx="5072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Calibri" pitchFamily="34" charset="0"/>
                <a:cs typeface="Calibri" pitchFamily="34" charset="0"/>
              </a:rPr>
              <a:t>Клімович Галина Андріївна, 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консультант КУ «Зарічненський ЦПРПП»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9440" y="116632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Консультпункт </a:t>
            </a:r>
          </a:p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для вчителів математики, інформатики, фізики та астрономії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9440" y="6101853"/>
            <a:ext cx="50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10 червня 2021 року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4"/>
          <p:cNvSpPr>
            <a:spLocks noChangeArrowheads="1"/>
          </p:cNvSpPr>
          <p:nvPr/>
        </p:nvSpPr>
        <p:spPr bwMode="auto">
          <a:xfrm>
            <a:off x="4487637" y="1983810"/>
            <a:ext cx="3286125" cy="185737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Основні</a:t>
            </a:r>
          </a:p>
          <a:p>
            <a:r>
              <a:rPr lang="uk-UA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компетентності</a:t>
            </a:r>
            <a:endParaRPr lang="ru-RU" sz="3200" b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3904459" y="50444"/>
            <a:ext cx="2507055" cy="857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1. Вільне володіння </a:t>
            </a:r>
          </a:p>
          <a:p>
            <a:pPr>
              <a:spcBef>
                <a:spcPts val="0"/>
              </a:spcBef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д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ержавною мовою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6" name="AutoShape 7"/>
          <p:cNvSpPr>
            <a:spLocks noChangeArrowheads="1"/>
          </p:cNvSpPr>
          <p:nvPr/>
        </p:nvSpPr>
        <p:spPr bwMode="auto">
          <a:xfrm>
            <a:off x="1335817" y="4845942"/>
            <a:ext cx="2500313" cy="86518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9. Інформаційно-</a:t>
            </a:r>
          </a:p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комунікаційна </a:t>
            </a:r>
          </a:p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компетентність</a:t>
            </a:r>
            <a:endParaRPr lang="ru-RU" sz="2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3" name="AutoShape 8"/>
          <p:cNvSpPr>
            <a:spLocks noChangeArrowheads="1"/>
          </p:cNvSpPr>
          <p:nvPr/>
        </p:nvSpPr>
        <p:spPr bwMode="auto">
          <a:xfrm>
            <a:off x="179512" y="1570336"/>
            <a:ext cx="2903679" cy="85055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4. Компетентності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у галузі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природничих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наук,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техніки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і технологій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8" name="AutoShape 9"/>
          <p:cNvSpPr>
            <a:spLocks noChangeArrowheads="1"/>
          </p:cNvSpPr>
          <p:nvPr/>
        </p:nvSpPr>
        <p:spPr bwMode="auto">
          <a:xfrm>
            <a:off x="51373" y="2594943"/>
            <a:ext cx="2530648" cy="919995"/>
          </a:xfrm>
          <a:prstGeom prst="roundRect">
            <a:avLst>
              <a:gd name="adj" fmla="val 16667"/>
            </a:avLst>
          </a:prstGeom>
          <a:solidFill>
            <a:srgbClr val="B851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6. Екологічна 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компетентність </a:t>
            </a:r>
          </a:p>
        </p:txBody>
      </p:sp>
      <p:sp>
        <p:nvSpPr>
          <p:cNvPr id="18439" name="AutoShape 10"/>
          <p:cNvSpPr>
            <a:spLocks noChangeArrowheads="1"/>
          </p:cNvSpPr>
          <p:nvPr/>
        </p:nvSpPr>
        <p:spPr bwMode="auto">
          <a:xfrm>
            <a:off x="6736581" y="4297431"/>
            <a:ext cx="2407419" cy="91636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7. Громадянські та </a:t>
            </a:r>
          </a:p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соціальні </a:t>
            </a:r>
          </a:p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компетентності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40" name="AutoShape 11"/>
          <p:cNvSpPr>
            <a:spLocks noChangeArrowheads="1"/>
          </p:cNvSpPr>
          <p:nvPr/>
        </p:nvSpPr>
        <p:spPr bwMode="auto">
          <a:xfrm>
            <a:off x="6564172" y="370905"/>
            <a:ext cx="2493140" cy="89785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3. Математична </a:t>
            </a:r>
          </a:p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компетентність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03848" y="1424504"/>
            <a:ext cx="1511026" cy="99638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564172" y="1268761"/>
            <a:ext cx="705903" cy="74205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505374" y="2996952"/>
            <a:ext cx="1977849" cy="5606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203848" y="3452674"/>
            <a:ext cx="1644375" cy="59450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667091" y="3796930"/>
            <a:ext cx="602986" cy="50050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714874" y="3803446"/>
            <a:ext cx="857252" cy="214463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70842" y="442043"/>
            <a:ext cx="3694812" cy="98246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2. Здатність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спілкуватися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рідною</a:t>
            </a:r>
          </a:p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у разі відмінності від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державної)</a:t>
            </a:r>
          </a:p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та іноземними мовами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019628" y="892971"/>
            <a:ext cx="548543" cy="111784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5367243" y="5373216"/>
            <a:ext cx="2374180" cy="813097"/>
          </a:xfrm>
          <a:prstGeom prst="roundRect">
            <a:avLst>
              <a:gd name="adj" fmla="val 16667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10. Культурна </a:t>
            </a:r>
          </a:p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компетентність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025338" y="3867350"/>
            <a:ext cx="202846" cy="150586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8434" idx="3"/>
          </p:cNvCxnSpPr>
          <p:nvPr/>
        </p:nvCxnSpPr>
        <p:spPr>
          <a:xfrm flipH="1">
            <a:off x="3347868" y="3569179"/>
            <a:ext cx="1621011" cy="127676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829668" y="3768763"/>
            <a:ext cx="2374180" cy="865187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8. Навчання</a:t>
            </a:r>
          </a:p>
          <a:p>
            <a:pPr>
              <a:spcBef>
                <a:spcPts val="0"/>
              </a:spcBef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в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продовж життя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7270075" y="1581742"/>
            <a:ext cx="1882437" cy="649586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5. Інноваційність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083191" y="1983810"/>
            <a:ext cx="1560817" cy="61113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6736581" y="1919625"/>
            <a:ext cx="533494" cy="12836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AutoShape 7"/>
          <p:cNvSpPr>
            <a:spLocks noChangeArrowheads="1"/>
          </p:cNvSpPr>
          <p:nvPr/>
        </p:nvSpPr>
        <p:spPr bwMode="auto">
          <a:xfrm>
            <a:off x="2814282" y="5779765"/>
            <a:ext cx="2374180" cy="1019196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endParaRPr lang="uk-UA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11. Підприємливість</a:t>
            </a:r>
          </a:p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і фінансова </a:t>
            </a:r>
          </a:p>
          <a:p>
            <a:pPr>
              <a:spcBef>
                <a:spcPts val="0"/>
              </a:spcBef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грамотність 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3398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ChangeArrowheads="1"/>
          </p:cNvSpPr>
          <p:nvPr/>
        </p:nvSpPr>
        <p:spPr bwMode="auto">
          <a:xfrm rot="-5400000">
            <a:off x="-2178843" y="2750343"/>
            <a:ext cx="6286500" cy="135731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Спільні для всіх компетентностей</a:t>
            </a:r>
          </a:p>
          <a:p>
            <a:r>
              <a:rPr lang="uk-UA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наскрізні вміння </a:t>
            </a:r>
            <a:endParaRPr lang="ru-RU" sz="3200" b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1714500" y="2643188"/>
            <a:ext cx="1223963" cy="1296987"/>
          </a:xfrm>
          <a:prstGeom prst="chevron">
            <a:avLst>
              <a:gd name="adj" fmla="val 25000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13316" name="AutoShape 7"/>
          <p:cNvSpPr>
            <a:spLocks noChangeArrowheads="1"/>
          </p:cNvSpPr>
          <p:nvPr/>
        </p:nvSpPr>
        <p:spPr bwMode="auto">
          <a:xfrm>
            <a:off x="2326481" y="58891"/>
            <a:ext cx="6572250" cy="48979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читати з розумінням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7" name="AutoShape 8"/>
          <p:cNvSpPr>
            <a:spLocks noChangeArrowheads="1"/>
          </p:cNvSpPr>
          <p:nvPr/>
        </p:nvSpPr>
        <p:spPr bwMode="auto">
          <a:xfrm>
            <a:off x="2353307" y="688156"/>
            <a:ext cx="6531769" cy="545559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/>
              <a:t>висловлювати власну думку </a:t>
            </a:r>
            <a:r>
              <a:rPr lang="ru-RU" sz="2000" b="1" dirty="0" smtClean="0"/>
              <a:t>усно і письмово</a:t>
            </a:r>
          </a:p>
        </p:txBody>
      </p:sp>
      <p:sp>
        <p:nvSpPr>
          <p:cNvPr id="13318" name="AutoShape 9"/>
          <p:cNvSpPr>
            <a:spLocks noChangeArrowheads="1"/>
          </p:cNvSpPr>
          <p:nvPr/>
        </p:nvSpPr>
        <p:spPr bwMode="auto">
          <a:xfrm>
            <a:off x="3023510" y="3291681"/>
            <a:ext cx="5857875" cy="497801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здатність логічно обгрунтовувати позицію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385211" y="1367199"/>
            <a:ext cx="6491603" cy="49824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критично та системно мислити 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407128" y="1988840"/>
            <a:ext cx="6491603" cy="505278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/>
              <a:t>д</a:t>
            </a:r>
            <a:r>
              <a:rPr lang="ru-RU" sz="2000" b="1" dirty="0" smtClean="0"/>
              <a:t>іяти творчо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938462" y="2638594"/>
            <a:ext cx="5915839" cy="528021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/>
              <a:t>в</a:t>
            </a:r>
            <a:r>
              <a:rPr lang="ru-RU" sz="2000" b="1" dirty="0" smtClean="0"/>
              <a:t>иявляти ініціативність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2771800" y="3933762"/>
            <a:ext cx="6152929" cy="505278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/>
              <a:t>к</a:t>
            </a:r>
            <a:r>
              <a:rPr lang="ru-RU" sz="2000" b="1" dirty="0" smtClean="0"/>
              <a:t>онструктивно керувати емоціями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2447758" y="4509120"/>
            <a:ext cx="6491603" cy="504056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о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цінювати ризики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2506781" y="5085184"/>
            <a:ext cx="6491603" cy="50405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п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риймати рішення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506781" y="5704539"/>
            <a:ext cx="6491603" cy="46076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400" b="1" dirty="0" err="1" smtClean="0">
                <a:latin typeface="Calibri" pitchFamily="34" charset="0"/>
                <a:cs typeface="Calibri" pitchFamily="34" charset="0"/>
              </a:rPr>
              <a:t>р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озв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’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язувати проблеми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506781" y="6286754"/>
            <a:ext cx="6491603" cy="46076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400" b="1" dirty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півпрацювати з іншими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7025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Для кожної освітньої галузі визначено:</a:t>
            </a:r>
            <a:endParaRPr lang="ru-RU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146358"/>
              </p:ext>
            </p:extLst>
          </p:nvPr>
        </p:nvGraphicFramePr>
        <p:xfrm>
          <a:off x="251520" y="1340768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14130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4"/>
          <p:cNvSpPr>
            <a:spLocks noChangeArrowheads="1"/>
          </p:cNvSpPr>
          <p:nvPr/>
        </p:nvSpPr>
        <p:spPr bwMode="auto">
          <a:xfrm>
            <a:off x="258083" y="2257917"/>
            <a:ext cx="3714750" cy="2402293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Вимоги </a:t>
            </a:r>
            <a:endParaRPr lang="ru-RU" sz="2800" b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до </a:t>
            </a:r>
            <a:r>
              <a:rPr lang="ru-RU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обов’язкових </a:t>
            </a:r>
            <a:endParaRPr lang="ru-RU" sz="2800" b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результатів</a:t>
            </a:r>
          </a:p>
          <a:p>
            <a:r>
              <a:rPr lang="ru-RU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навчання містять </a:t>
            </a:r>
          </a:p>
          <a:p>
            <a:r>
              <a:rPr lang="ru-RU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компоненти</a:t>
            </a:r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395536" y="299244"/>
            <a:ext cx="4033589" cy="152241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групи результатів навчання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учнів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що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охоплюють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споріднені загальні 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результати</a:t>
            </a:r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>
            <a:off x="4444399" y="1226815"/>
            <a:ext cx="4535363" cy="2232248"/>
          </a:xfrm>
          <a:prstGeom prst="roundRect">
            <a:avLst>
              <a:gd name="adj" fmla="val 32019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спільні для всіх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рівнів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загальної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середньої освіти 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загальні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результати навчання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учнів,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через які реалізується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компетентнісний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потенціал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галузі</a:t>
            </a:r>
          </a:p>
        </p:txBody>
      </p:sp>
      <p:sp>
        <p:nvSpPr>
          <p:cNvPr id="19461" name="AutoShape 9"/>
          <p:cNvSpPr>
            <a:spLocks noChangeArrowheads="1"/>
          </p:cNvSpPr>
          <p:nvPr/>
        </p:nvSpPr>
        <p:spPr bwMode="auto">
          <a:xfrm>
            <a:off x="428109" y="4941168"/>
            <a:ext cx="4529941" cy="1819461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орієнтири для оцінювання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на основі яких визначається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рівень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досягнення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учнями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результатів навчання на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авершення відповідного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циклу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20455" y="1821656"/>
            <a:ext cx="0" cy="44717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747617" y="2538875"/>
            <a:ext cx="681508" cy="38606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161220" y="4647589"/>
            <a:ext cx="1" cy="29357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125313" y="3675633"/>
            <a:ext cx="3929062" cy="18002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конкретні результати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навчання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учнів,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що 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визначають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їх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навчальний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прогрес за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освітніми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циклами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740277" y="4005064"/>
            <a:ext cx="1377696" cy="45018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21260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title"/>
          </p:nvPr>
        </p:nvSpPr>
        <p:spPr>
          <a:xfrm>
            <a:off x="0" y="3898"/>
            <a:ext cx="9144000" cy="97683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Математична освітня галузь</a:t>
            </a:r>
            <a:endParaRPr lang="ru-RU" sz="3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3" name="Rectangle 5"/>
          <p:cNvSpPr>
            <a:spLocks noGrp="1"/>
          </p:cNvSpPr>
          <p:nvPr>
            <p:ph type="body" sz="half" idx="1"/>
          </p:nvPr>
        </p:nvSpPr>
        <p:spPr>
          <a:xfrm>
            <a:off x="31748" y="1196752"/>
            <a:ext cx="3676156" cy="5544616"/>
          </a:xfrm>
          <a:solidFill>
            <a:srgbClr val="FFFF99"/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uk-UA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Метою математичної освітньої галузі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є розвиток особистості учня через формування математичної компетентності у взаємозв’язку з іншими ключовими компетентностями для успішної освітньої та подальшої професійної діяльності впродовж життя, що передбачає засвоєння системи знань, удосконалення вміння розв’язувати математичні та практичні задачі; розвиток логічного мислення та психічних властивостей особистості; розуміння можливостей застосування математики в особистому та суспільному житті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5364" name="Rectangle 6"/>
          <p:cNvSpPr>
            <a:spLocks noGrp="1"/>
          </p:cNvSpPr>
          <p:nvPr>
            <p:ph type="body" sz="half" idx="2"/>
          </p:nvPr>
        </p:nvSpPr>
        <p:spPr>
          <a:xfrm>
            <a:off x="3851920" y="1196752"/>
            <a:ext cx="5184575" cy="5518373"/>
          </a:xfrm>
          <a:solidFill>
            <a:srgbClr val="99FF99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Компетентнісний потенціал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математичної освітньої галузі та базові знання зазначені в додатку 7.</a:t>
            </a:r>
          </a:p>
          <a:p>
            <a:pPr>
              <a:lnSpc>
                <a:spcPct val="90000"/>
              </a:lnSpc>
            </a:pPr>
            <a:r>
              <a:rPr lang="uk-UA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Вимоги до обов’язкових результатів навчання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учнів з математичної освітньої галузі зазначені в додатку 8 і передбачають, що учень:</a:t>
            </a:r>
          </a:p>
          <a:p>
            <a:pPr>
              <a:lnSpc>
                <a:spcPct val="90000"/>
              </a:lnSpc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досліджує проблемні ситуації та виокремлює проблеми, які можна розв’язувати із застосуванням математичних методів;</a:t>
            </a:r>
          </a:p>
          <a:p>
            <a:pPr>
              <a:lnSpc>
                <a:spcPct val="90000"/>
              </a:lnSpc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моделює процеси і ситуації, розробляє стратегії, плани дій для розв’язання проблем;</a:t>
            </a:r>
          </a:p>
          <a:p>
            <a:pPr>
              <a:lnSpc>
                <a:spcPct val="90000"/>
              </a:lnSpc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критично оцінює процес і результат розв’язання проблем;</a:t>
            </a:r>
          </a:p>
          <a:p>
            <a:pPr>
              <a:lnSpc>
                <a:spcPct val="90000"/>
              </a:lnSpc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розвиває математичне мислення для пізнання і перетворення дійсності, володіє математичною мовою.</a:t>
            </a:r>
          </a:p>
        </p:txBody>
      </p:sp>
    </p:spTree>
    <p:extLst>
      <p:ext uri="{BB962C8B-B14F-4D97-AF65-F5344CB8AC3E}">
        <p14:creationId xmlns:p14="http://schemas.microsoft.com/office/powerpoint/2010/main" val="349086400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title"/>
          </p:nvPr>
        </p:nvSpPr>
        <p:spPr>
          <a:xfrm>
            <a:off x="0" y="3898"/>
            <a:ext cx="9144000" cy="97683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Природнича освітня галузь</a:t>
            </a:r>
            <a:endParaRPr lang="ru-RU" sz="3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3" name="Rectangle 5"/>
          <p:cNvSpPr>
            <a:spLocks noGrp="1"/>
          </p:cNvSpPr>
          <p:nvPr>
            <p:ph type="body" sz="half" idx="1"/>
          </p:nvPr>
        </p:nvSpPr>
        <p:spPr>
          <a:xfrm>
            <a:off x="31748" y="1052736"/>
            <a:ext cx="3676156" cy="5805264"/>
          </a:xfrm>
          <a:solidFill>
            <a:srgbClr val="92D050"/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uk-UA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Метою природничої освітньої галузі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є формування особистості учня, який знає та розуміє основні закономірності живої і неживої природи, володіє певними вміннями її дослідження, виявляє допитливість, на основі здобутих знань і пізнавального досвіду усвідомлює цілісність природничо-наукової картини світу, здатен оцінити вплив природничих наук, техніки і технологій на сталий розвиток суспільства та можливі наслідки людської діяльності у природі, відповідально взаємодіє з навколишнім природним середовищем.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6"/>
          <p:cNvSpPr>
            <a:spLocks noGrp="1"/>
          </p:cNvSpPr>
          <p:nvPr>
            <p:ph type="body" sz="half" idx="2"/>
          </p:nvPr>
        </p:nvSpPr>
        <p:spPr>
          <a:xfrm>
            <a:off x="3779912" y="1052736"/>
            <a:ext cx="5364088" cy="58052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Компетентнісний потенціал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природничої освітньої галузі та базові знання зазначені в додатку 9.</a:t>
            </a:r>
          </a:p>
          <a:p>
            <a:pPr>
              <a:lnSpc>
                <a:spcPct val="90000"/>
              </a:lnSpc>
            </a:pPr>
            <a:r>
              <a:rPr lang="uk-UA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Вимоги до обов’язкових результатів навчання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учнів з природничої освітньої галузі зазначені в додатку 10 і передбачають, що учень:</a:t>
            </a:r>
          </a:p>
          <a:p>
            <a:pPr>
              <a:lnSpc>
                <a:spcPct val="90000"/>
              </a:lnSpc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пізнає світ природи засобами наукового дослідження;</a:t>
            </a:r>
          </a:p>
          <a:p>
            <a:pPr>
              <a:lnSpc>
                <a:spcPct val="90000"/>
              </a:lnSpc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опрацьовує, систематизує та представляє інформацію природничого змісту;</a:t>
            </a:r>
          </a:p>
          <a:p>
            <a:pPr>
              <a:lnSpc>
                <a:spcPct val="90000"/>
              </a:lnSpc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усвідомлює закономірності природи, роль природничих наук і техніки в житті людини; відповідально поводиться для забезпечення сталого розвитку суспільства;</a:t>
            </a:r>
          </a:p>
          <a:p>
            <a:pPr>
              <a:lnSpc>
                <a:spcPct val="90000"/>
              </a:lnSpc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розвиває власне наукове мислення, набуває досвіду розв’язання проблем природничого змісту (індивідуально та у співпраці з іншими особами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).</a:t>
            </a:r>
            <a:endParaRPr lang="uk-UA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6947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title"/>
          </p:nvPr>
        </p:nvSpPr>
        <p:spPr>
          <a:xfrm>
            <a:off x="0" y="3898"/>
            <a:ext cx="9144000" cy="97683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Інформатична освітня галузь</a:t>
            </a:r>
            <a:endParaRPr lang="ru-RU" sz="3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3" name="Rectangle 5"/>
          <p:cNvSpPr>
            <a:spLocks noGrp="1"/>
          </p:cNvSpPr>
          <p:nvPr>
            <p:ph type="body" sz="half" idx="1"/>
          </p:nvPr>
        </p:nvSpPr>
        <p:spPr>
          <a:xfrm>
            <a:off x="31748" y="1052736"/>
            <a:ext cx="3244108" cy="5805264"/>
          </a:xfrm>
          <a:solidFill>
            <a:srgbClr val="66CCFF"/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uk-UA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Метою інформатичної освітньої галузі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є розвиток особистості учня, здатного використовувати цифрові інструменти і технології для розв’язання проблем, розвитку, творчого самовираження, забезпечення власного і суспільного добробуту, критично мислити, безпечно та відповідально діяти в інформаційному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суспільстві.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Компетентнісний потенціал 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інформатичної освітньої галузі та базові знання зазначені в додатку 13.</a:t>
            </a:r>
          </a:p>
          <a:p>
            <a:pPr marL="0" indent="0">
              <a:lnSpc>
                <a:spcPct val="90000"/>
              </a:lnSpc>
              <a:buNone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6"/>
          <p:cNvSpPr>
            <a:spLocks noGrp="1"/>
          </p:cNvSpPr>
          <p:nvPr>
            <p:ph type="body" sz="half" idx="2"/>
          </p:nvPr>
        </p:nvSpPr>
        <p:spPr>
          <a:xfrm>
            <a:off x="3419872" y="1028234"/>
            <a:ext cx="5616624" cy="5805264"/>
          </a:xfrm>
          <a:solidFill>
            <a:srgbClr val="FFCCFF"/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Вимоги </a:t>
            </a:r>
            <a:r>
              <a:rPr lang="uk-UA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 обов’язкових результатів навчання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учнів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з інформатичної освітньої галузі зазначені в додатку 14 і передбачають, що учень: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знаходить, аналізує, перетворює, узагальнює, систематизує та подає дані, критично оцінює інформацію для розв’язання життєвих проблем;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створює інформаційні продукти і програми для ефективного розв’язання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завдань,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творчого самовираження індивідуально та у співпраці з іншими особами за допомогою цифрових пристроїв чи без них;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усвідомлено використовує інформаційні та комунікаційні технології і цифрові інструменти для доступу до інформації, спілкування та співпраці як творець та (або) споживач, а також самостійно опановує нові технології;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усвідомлює наслідки використання інформаційних технологій для себе, суспільства, навколишнього природного середовища, дотримується етичних, культурних і правових норм інформаційної взаємодії.</a:t>
            </a:r>
          </a:p>
        </p:txBody>
      </p:sp>
    </p:spTree>
    <p:extLst>
      <p:ext uri="{BB962C8B-B14F-4D97-AF65-F5344CB8AC3E}">
        <p14:creationId xmlns:p14="http://schemas.microsoft.com/office/powerpoint/2010/main" val="5535791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" y="0"/>
            <a:ext cx="9138356" cy="1052736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Базовий навчальний план</a:t>
            </a:r>
            <a:endParaRPr lang="en-US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31"/>
          <p:cNvSpPr>
            <a:spLocks noChangeArrowheads="1"/>
          </p:cNvSpPr>
          <p:nvPr/>
        </p:nvSpPr>
        <p:spPr bwMode="ltGray">
          <a:xfrm rot="10800000">
            <a:off x="5643" y="1963469"/>
            <a:ext cx="2324101" cy="20113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9898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grayWhite">
          <a:xfrm rot="5400000">
            <a:off x="-883210" y="3578350"/>
            <a:ext cx="4106544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7647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Freeform 34"/>
          <p:cNvSpPr>
            <a:spLocks/>
          </p:cNvSpPr>
          <p:nvPr/>
        </p:nvSpPr>
        <p:spPr bwMode="gray">
          <a:xfrm>
            <a:off x="187221" y="2539491"/>
            <a:ext cx="2006600" cy="481012"/>
          </a:xfrm>
          <a:custGeom>
            <a:avLst/>
            <a:gdLst>
              <a:gd name="T0" fmla="*/ 5 w 1270"/>
              <a:gd name="T1" fmla="*/ 303 h 303"/>
              <a:gd name="T2" fmla="*/ 21 w 1270"/>
              <a:gd name="T3" fmla="*/ 177 h 303"/>
              <a:gd name="T4" fmla="*/ 172 w 1270"/>
              <a:gd name="T5" fmla="*/ 22 h 303"/>
              <a:gd name="T6" fmla="*/ 361 w 1270"/>
              <a:gd name="T7" fmla="*/ 11 h 303"/>
              <a:gd name="T8" fmla="*/ 932 w 1270"/>
              <a:gd name="T9" fmla="*/ 12 h 303"/>
              <a:gd name="T10" fmla="*/ 1070 w 1270"/>
              <a:gd name="T11" fmla="*/ 14 h 303"/>
              <a:gd name="T12" fmla="*/ 1260 w 1270"/>
              <a:gd name="T13" fmla="*/ 189 h 303"/>
              <a:gd name="T14" fmla="*/ 1266 w 1270"/>
              <a:gd name="T15" fmla="*/ 302 h 303"/>
              <a:gd name="T16" fmla="*/ 5 w 1270"/>
              <a:gd name="T1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rgbClr val="0070C0">
              <a:alpha val="3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gray">
          <a:xfrm>
            <a:off x="123035" y="3029735"/>
            <a:ext cx="2011362" cy="3477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/>
            <a:r>
              <a:rPr lang="uk-UA" sz="2000" b="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У базовому навчальному </a:t>
            </a:r>
            <a:r>
              <a:rPr lang="uk-UA" sz="2000" b="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плані </a:t>
            </a:r>
            <a:r>
              <a:rPr lang="ru-RU" sz="2000" b="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визначено </a:t>
            </a:r>
            <a:r>
              <a:rPr lang="ru-RU" sz="2000" b="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рекомендовану та мінімальну кількість навчальних годин для вивчення кожної освітньої галузі</a:t>
            </a:r>
            <a:r>
              <a:rPr lang="uk-UA" sz="2000" b="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 smtClean="0">
              <a:solidFill>
                <a:srgbClr val="1C1C1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37"/>
          <p:cNvSpPr>
            <a:spLocks noChangeArrowheads="1"/>
          </p:cNvSpPr>
          <p:nvPr/>
        </p:nvSpPr>
        <p:spPr bwMode="ltGray">
          <a:xfrm rot="10800000">
            <a:off x="2411539" y="1911120"/>
            <a:ext cx="2302666" cy="20097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ltGray">
          <a:xfrm rot="10800000">
            <a:off x="4757147" y="1767980"/>
            <a:ext cx="2138124" cy="20097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CC66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AutoShape 39"/>
          <p:cNvSpPr>
            <a:spLocks noChangeArrowheads="1"/>
          </p:cNvSpPr>
          <p:nvPr/>
        </p:nvSpPr>
        <p:spPr bwMode="grayWhite">
          <a:xfrm rot="5400000">
            <a:off x="1449093" y="3531605"/>
            <a:ext cx="4076875" cy="2151984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67843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7843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Freeform 41"/>
          <p:cNvSpPr>
            <a:spLocks/>
          </p:cNvSpPr>
          <p:nvPr/>
        </p:nvSpPr>
        <p:spPr bwMode="gray">
          <a:xfrm>
            <a:off x="2411539" y="2558984"/>
            <a:ext cx="2138489" cy="481013"/>
          </a:xfrm>
          <a:custGeom>
            <a:avLst/>
            <a:gdLst>
              <a:gd name="T0" fmla="*/ 6 w 1261"/>
              <a:gd name="T1" fmla="*/ 297 h 303"/>
              <a:gd name="T2" fmla="*/ 18 w 1261"/>
              <a:gd name="T3" fmla="*/ 174 h 303"/>
              <a:gd name="T4" fmla="*/ 171 w 1261"/>
              <a:gd name="T5" fmla="*/ 30 h 303"/>
              <a:gd name="T6" fmla="*/ 352 w 1261"/>
              <a:gd name="T7" fmla="*/ 13 h 303"/>
              <a:gd name="T8" fmla="*/ 922 w 1261"/>
              <a:gd name="T9" fmla="*/ 10 h 303"/>
              <a:gd name="T10" fmla="*/ 1061 w 1261"/>
              <a:gd name="T11" fmla="*/ 12 h 303"/>
              <a:gd name="T12" fmla="*/ 1251 w 1261"/>
              <a:gd name="T13" fmla="*/ 190 h 303"/>
              <a:gd name="T14" fmla="*/ 1257 w 1261"/>
              <a:gd name="T15" fmla="*/ 303 h 303"/>
              <a:gd name="T16" fmla="*/ 6 w 1261"/>
              <a:gd name="T17" fmla="*/ 29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rgbClr val="003399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gray">
          <a:xfrm>
            <a:off x="2411538" y="3020503"/>
            <a:ext cx="224292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sz="2000" b="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Різниця між рекомендованою та мінімальною кількістю навчальних годин у кожній освітній галузі може бути перерозподілена на інші освітні галузі, а також на вибіркові освітні </a:t>
            </a:r>
            <a:r>
              <a:rPr lang="uk-UA" sz="2000" b="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компоненти.</a:t>
            </a:r>
            <a:endParaRPr lang="en-US" sz="2000" dirty="0" smtClean="0">
              <a:solidFill>
                <a:srgbClr val="1C1C1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AutoShape 44"/>
          <p:cNvSpPr>
            <a:spLocks noChangeArrowheads="1"/>
          </p:cNvSpPr>
          <p:nvPr/>
        </p:nvSpPr>
        <p:spPr bwMode="grayWhite">
          <a:xfrm rot="5400000">
            <a:off x="3808857" y="3599962"/>
            <a:ext cx="4063321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67843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7843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Freeform 46"/>
          <p:cNvSpPr>
            <a:spLocks/>
          </p:cNvSpPr>
          <p:nvPr/>
        </p:nvSpPr>
        <p:spPr bwMode="gray">
          <a:xfrm>
            <a:off x="4822115" y="2582714"/>
            <a:ext cx="2008187" cy="482600"/>
          </a:xfrm>
          <a:custGeom>
            <a:avLst/>
            <a:gdLst>
              <a:gd name="T0" fmla="*/ 0 w 1259"/>
              <a:gd name="T1" fmla="*/ 298 h 298"/>
              <a:gd name="T2" fmla="*/ 7 w 1259"/>
              <a:gd name="T3" fmla="*/ 171 h 298"/>
              <a:gd name="T4" fmla="*/ 166 w 1259"/>
              <a:gd name="T5" fmla="*/ 14 h 298"/>
              <a:gd name="T6" fmla="*/ 356 w 1259"/>
              <a:gd name="T7" fmla="*/ 13 h 298"/>
              <a:gd name="T8" fmla="*/ 922 w 1259"/>
              <a:gd name="T9" fmla="*/ 10 h 298"/>
              <a:gd name="T10" fmla="*/ 1060 w 1259"/>
              <a:gd name="T11" fmla="*/ 12 h 298"/>
              <a:gd name="T12" fmla="*/ 1249 w 1259"/>
              <a:gd name="T13" fmla="*/ 186 h 298"/>
              <a:gd name="T14" fmla="*/ 1255 w 1259"/>
              <a:gd name="T15" fmla="*/ 297 h 298"/>
              <a:gd name="T16" fmla="*/ 0 w 1259"/>
              <a:gd name="T17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9" h="298">
                <a:moveTo>
                  <a:pt x="0" y="298"/>
                </a:moveTo>
                <a:lnTo>
                  <a:pt x="7" y="171"/>
                </a:lnTo>
                <a:cubicBezTo>
                  <a:pt x="35" y="124"/>
                  <a:pt x="108" y="40"/>
                  <a:pt x="166" y="14"/>
                </a:cubicBezTo>
                <a:lnTo>
                  <a:pt x="356" y="13"/>
                </a:lnTo>
                <a:cubicBezTo>
                  <a:pt x="482" y="12"/>
                  <a:pt x="805" y="10"/>
                  <a:pt x="922" y="10"/>
                </a:cubicBezTo>
                <a:cubicBezTo>
                  <a:pt x="1039" y="10"/>
                  <a:pt x="988" y="0"/>
                  <a:pt x="1060" y="12"/>
                </a:cubicBezTo>
                <a:cubicBezTo>
                  <a:pt x="1132" y="24"/>
                  <a:pt x="1204" y="81"/>
                  <a:pt x="1249" y="186"/>
                </a:cubicBezTo>
                <a:cubicBezTo>
                  <a:pt x="1259" y="258"/>
                  <a:pt x="1255" y="297"/>
                  <a:pt x="1255" y="297"/>
                </a:cubicBezTo>
                <a:lnTo>
                  <a:pt x="0" y="298"/>
                </a:lnTo>
                <a:close/>
              </a:path>
            </a:pathLst>
          </a:custGeom>
          <a:solidFill>
            <a:srgbClr val="FCC70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Text Box 48"/>
          <p:cNvSpPr txBox="1">
            <a:spLocks noChangeArrowheads="1"/>
          </p:cNvSpPr>
          <p:nvPr/>
        </p:nvSpPr>
        <p:spPr bwMode="gray">
          <a:xfrm>
            <a:off x="4852839" y="3068060"/>
            <a:ext cx="201136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ЗЗСО може </a:t>
            </a:r>
            <a:r>
              <a:rPr lang="ru-RU" sz="2000" b="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самостійно визначати кількість навчальних годин на вивчення кожної освітньої галузі в межах заданого діапазону. </a:t>
            </a:r>
            <a:endParaRPr lang="en-US" sz="2000" dirty="0" smtClean="0">
              <a:solidFill>
                <a:srgbClr val="1C1C1C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oup 59"/>
          <p:cNvGrpSpPr>
            <a:grpSpLocks/>
          </p:cNvGrpSpPr>
          <p:nvPr/>
        </p:nvGrpSpPr>
        <p:grpSpPr bwMode="auto">
          <a:xfrm>
            <a:off x="2382964" y="1434344"/>
            <a:ext cx="2382838" cy="538163"/>
            <a:chOff x="2251" y="1126"/>
            <a:chExt cx="1501" cy="339"/>
          </a:xfrm>
        </p:grpSpPr>
        <p:sp>
          <p:nvSpPr>
            <p:cNvPr id="25" name="AutoShape 49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" name="AutoShape 50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CAEEC">
                    <a:alpha val="89999"/>
                  </a:srgbClr>
                </a:gs>
                <a:gs pos="50000">
                  <a:srgbClr val="ACAEEC">
                    <a:gamma/>
                    <a:tint val="33725"/>
                    <a:invGamma/>
                  </a:srgbClr>
                </a:gs>
                <a:gs pos="100000">
                  <a:srgbClr val="ACAEEC">
                    <a:alpha val="8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28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9" name="Group 60"/>
          <p:cNvGrpSpPr>
            <a:grpSpLocks/>
          </p:cNvGrpSpPr>
          <p:nvPr/>
        </p:nvGrpSpPr>
        <p:grpSpPr bwMode="auto">
          <a:xfrm>
            <a:off x="4737228" y="1435239"/>
            <a:ext cx="2250292" cy="538163"/>
            <a:chOff x="3969" y="1126"/>
            <a:chExt cx="1502" cy="339"/>
          </a:xfrm>
        </p:grpSpPr>
        <p:sp>
          <p:nvSpPr>
            <p:cNvPr id="23" name="AutoShape 52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" name="AutoShape 53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CC">
                    <a:alpha val="89999"/>
                  </a:srgbClr>
                </a:gs>
                <a:gs pos="50000">
                  <a:srgbClr val="FFFFCC">
                    <a:gamma/>
                    <a:tint val="33725"/>
                    <a:invGamma/>
                  </a:srgbClr>
                </a:gs>
                <a:gs pos="100000">
                  <a:srgbClr val="FFFFCC">
                    <a:alpha val="8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28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58"/>
          <p:cNvGrpSpPr>
            <a:grpSpLocks/>
          </p:cNvGrpSpPr>
          <p:nvPr/>
        </p:nvGrpSpPr>
        <p:grpSpPr bwMode="auto">
          <a:xfrm>
            <a:off x="-24519" y="1439246"/>
            <a:ext cx="2384425" cy="538163"/>
            <a:chOff x="555" y="1126"/>
            <a:chExt cx="1502" cy="339"/>
          </a:xfrm>
        </p:grpSpPr>
        <p:sp>
          <p:nvSpPr>
            <p:cNvPr id="21" name="AutoShape 55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AutoShape 56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BD9BE">
                    <a:alpha val="89999"/>
                  </a:srgbClr>
                </a:gs>
                <a:gs pos="50000">
                  <a:srgbClr val="4BD9BE">
                    <a:gamma/>
                    <a:tint val="33725"/>
                    <a:invGamma/>
                  </a:srgbClr>
                </a:gs>
                <a:gs pos="100000">
                  <a:srgbClr val="4BD9BE">
                    <a:alpha val="8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28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7" name="AutoShape 31"/>
          <p:cNvSpPr>
            <a:spLocks noChangeArrowheads="1"/>
          </p:cNvSpPr>
          <p:nvPr/>
        </p:nvSpPr>
        <p:spPr bwMode="ltGray">
          <a:xfrm rot="10800000">
            <a:off x="7014122" y="1977409"/>
            <a:ext cx="2102238" cy="20113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9898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8" name="Group 58"/>
          <p:cNvGrpSpPr>
            <a:grpSpLocks/>
          </p:cNvGrpSpPr>
          <p:nvPr/>
        </p:nvGrpSpPr>
        <p:grpSpPr bwMode="auto">
          <a:xfrm>
            <a:off x="6959055" y="1467926"/>
            <a:ext cx="2184945" cy="538163"/>
            <a:chOff x="555" y="1126"/>
            <a:chExt cx="1502" cy="339"/>
          </a:xfrm>
        </p:grpSpPr>
        <p:sp>
          <p:nvSpPr>
            <p:cNvPr id="29" name="AutoShape 55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" name="AutoShape 56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BD9BE">
                    <a:alpha val="89999"/>
                  </a:srgbClr>
                </a:gs>
                <a:gs pos="50000">
                  <a:srgbClr val="4BD9BE">
                    <a:gamma/>
                    <a:tint val="33725"/>
                    <a:invGamma/>
                  </a:srgbClr>
                </a:gs>
                <a:gs pos="100000">
                  <a:srgbClr val="4BD9BE">
                    <a:alpha val="8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28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2" name="AutoShape 32"/>
          <p:cNvSpPr>
            <a:spLocks noChangeArrowheads="1"/>
          </p:cNvSpPr>
          <p:nvPr/>
        </p:nvSpPr>
        <p:spPr bwMode="grayWhite">
          <a:xfrm rot="5400000">
            <a:off x="6120337" y="3549912"/>
            <a:ext cx="3963221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7647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Freeform 34"/>
          <p:cNvSpPr>
            <a:spLocks/>
          </p:cNvSpPr>
          <p:nvPr/>
        </p:nvSpPr>
        <p:spPr bwMode="gray">
          <a:xfrm>
            <a:off x="7061941" y="2582714"/>
            <a:ext cx="2006600" cy="481012"/>
          </a:xfrm>
          <a:custGeom>
            <a:avLst/>
            <a:gdLst>
              <a:gd name="T0" fmla="*/ 5 w 1270"/>
              <a:gd name="T1" fmla="*/ 303 h 303"/>
              <a:gd name="T2" fmla="*/ 21 w 1270"/>
              <a:gd name="T3" fmla="*/ 177 h 303"/>
              <a:gd name="T4" fmla="*/ 172 w 1270"/>
              <a:gd name="T5" fmla="*/ 22 h 303"/>
              <a:gd name="T6" fmla="*/ 361 w 1270"/>
              <a:gd name="T7" fmla="*/ 11 h 303"/>
              <a:gd name="T8" fmla="*/ 932 w 1270"/>
              <a:gd name="T9" fmla="*/ 12 h 303"/>
              <a:gd name="T10" fmla="*/ 1070 w 1270"/>
              <a:gd name="T11" fmla="*/ 14 h 303"/>
              <a:gd name="T12" fmla="*/ 1260 w 1270"/>
              <a:gd name="T13" fmla="*/ 189 h 303"/>
              <a:gd name="T14" fmla="*/ 1266 w 1270"/>
              <a:gd name="T15" fmla="*/ 302 h 303"/>
              <a:gd name="T16" fmla="*/ 5 w 1270"/>
              <a:gd name="T1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rgbClr val="009898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gray">
          <a:xfrm>
            <a:off x="7070778" y="3069889"/>
            <a:ext cx="196149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Сума годин на вивчення всіх освітніх галузей не повинна перевищувати загальної кількості годин, визначеної базовим навчальним планом.</a:t>
            </a:r>
            <a:endParaRPr lang="en-US" sz="2000" b="1" dirty="0" smtClean="0">
              <a:solidFill>
                <a:srgbClr val="1C1C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3207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2011" y="4684337"/>
            <a:ext cx="4683581" cy="198502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2100" y="1204227"/>
            <a:ext cx="4999278" cy="14608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7853" y="2862449"/>
            <a:ext cx="4761703" cy="142113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-19222" y="3898"/>
            <a:ext cx="9163222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Структура типової освітньої програми та освітньої програми закладу середньої освіти</a:t>
            </a:r>
            <a:endParaRPr lang="uk-UA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 rot="-203918">
            <a:off x="1161300" y="1974068"/>
            <a:ext cx="3713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Державний стандарт</a:t>
            </a:r>
            <a:endParaRPr lang="uk-UA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 rot="-620170">
            <a:off x="1274608" y="3330103"/>
            <a:ext cx="36444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Типова освітня програма</a:t>
            </a:r>
            <a:endParaRPr lang="uk-UA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 rot="-718147">
            <a:off x="1156841" y="4983499"/>
            <a:ext cx="36826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Освітня програма закладу</a:t>
            </a:r>
          </a:p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 середньої освіти</a:t>
            </a:r>
            <a:endParaRPr lang="uk-UA" sz="2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136364" y="1386689"/>
            <a:ext cx="3875480" cy="1000279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Базовий навчальний план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075992" y="2552318"/>
            <a:ext cx="3960504" cy="86234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Типовий навчальний план – </a:t>
            </a:r>
          </a:p>
          <a:p>
            <a:r>
              <a:rPr lang="uk-UA" sz="2000" b="1" dirty="0">
                <a:latin typeface="Calibri" pitchFamily="34" charset="0"/>
                <a:cs typeface="Calibri" pitchFamily="34" charset="0"/>
              </a:rPr>
              <a:t>в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аріативний перелік </a:t>
            </a:r>
          </a:p>
          <a:p>
            <a:r>
              <a:rPr lang="uk-UA" sz="2000" b="1" dirty="0">
                <a:latin typeface="Calibri" pitchFamily="34" charset="0"/>
                <a:cs typeface="Calibri" pitchFamily="34" charset="0"/>
              </a:rPr>
              <a:t>і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нтегрованих курсів та предметів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056437" y="3573016"/>
            <a:ext cx="3954674" cy="81835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Каталог модельних навчальних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програм з кожного інтегрованого 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курсу та предмету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43509" y="4610668"/>
            <a:ext cx="3967601" cy="906564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Річний навчальний план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075992" y="5676849"/>
            <a:ext cx="3935118" cy="99251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Навчальні програми та 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календарно-</a:t>
            </a:r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тематичний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н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авчальний план 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3389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4" grpId="0"/>
      <p:bldP spid="23565" grpId="0"/>
      <p:bldP spid="235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ольцо 8"/>
          <p:cNvSpPr/>
          <p:nvPr/>
        </p:nvSpPr>
        <p:spPr bwMode="auto">
          <a:xfrm>
            <a:off x="365543" y="1268760"/>
            <a:ext cx="3621348" cy="3593414"/>
          </a:xfrm>
          <a:prstGeom prst="donut">
            <a:avLst>
              <a:gd name="adj" fmla="val 16654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Освітня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програма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71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Освітня програма закладу освіти</a:t>
            </a:r>
            <a:endParaRPr lang="en-US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D:\Мои документы\школа картинки\школьный фон\tiger-130088366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56278" y="5483247"/>
            <a:ext cx="1803396" cy="137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3995936" y="1091896"/>
            <a:ext cx="4896544" cy="1728192"/>
          </a:xfrm>
          <a:prstGeom prst="roundRect">
            <a:avLst>
              <a:gd name="adj" fmla="val 31600"/>
            </a:avLst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Школа укладає власний річний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(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робочий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навчальний план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як частину освітньої програми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закладу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086551" y="3425868"/>
            <a:ext cx="4677670" cy="1728192"/>
          </a:xfrm>
          <a:prstGeom prst="roundRect">
            <a:avLst>
              <a:gd name="adj" fmla="val 252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Школа формує перелік предметів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та інтегрованих курсів і може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модифікувати обрані модельні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 навчальні програми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259632" y="5483247"/>
            <a:ext cx="609664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При зміні навчального плану результати навчання за освітніми галузями мають залишатися незмінними.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/>
          </p:cNvSpPr>
          <p:nvPr>
            <p:ph type="body" sz="half" idx="1"/>
          </p:nvPr>
        </p:nvSpPr>
        <p:spPr>
          <a:xfrm>
            <a:off x="107505" y="1700807"/>
            <a:ext cx="2808312" cy="501431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uk-UA" sz="2400" b="1" dirty="0">
                <a:latin typeface="Calibri" pitchFamily="34" charset="0"/>
                <a:cs typeface="Calibri" pitchFamily="34" charset="0"/>
              </a:rPr>
              <a:t>Державний стандарт базової середньої освіти застосовується з 1 вересня 2022 року для учнів, які навчаються за програмами дванадцятирічної повної загальної середньої освіти, коли 5-і класи стануть частиною Нової української школи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5364" name="Rectangle 6"/>
          <p:cNvSpPr>
            <a:spLocks noGrp="1"/>
          </p:cNvSpPr>
          <p:nvPr>
            <p:ph type="body" sz="half" idx="2"/>
          </p:nvPr>
        </p:nvSpPr>
        <p:spPr>
          <a:xfrm>
            <a:off x="2987824" y="1700808"/>
            <a:ext cx="3024336" cy="5044012"/>
          </a:xfrm>
          <a:solidFill>
            <a:srgbClr val="99FF99"/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Державний стандарт визначає вимоги до обов’язкових результатів навчання учнів на рівні базової середньої освіти, загальний обсяг їх навчального навантаження, розподілений за освітніми галузями, структуру та зміст базової середньої освіти.</a:t>
            </a:r>
            <a:endParaRPr lang="uk-UA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237" y="0"/>
            <a:ext cx="9121763" cy="1500188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Про деякі питання державних </a:t>
            </a: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стандартів повної </a:t>
            </a:r>
            <a:r>
              <a:rPr lang="ru-RU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загальної середньої освіти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(постанова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КМУ від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30.09.2020 № 898)</a:t>
            </a:r>
          </a:p>
        </p:txBody>
      </p:sp>
      <p:sp>
        <p:nvSpPr>
          <p:cNvPr id="6" name="Rectangle 5"/>
          <p:cNvSpPr txBox="1">
            <a:spLocks/>
          </p:cNvSpPr>
          <p:nvPr/>
        </p:nvSpPr>
        <p:spPr bwMode="gray">
          <a:xfrm>
            <a:off x="6156176" y="1700808"/>
            <a:ext cx="2772941" cy="496855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Державний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стандарт є основою для розроблення типових освітніх програм, а також інших освітніх програм згідно з вимогами, передбаченими статтею 11 Закону України “Про повну загальну середню освіту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”.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6642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46644" y="5157192"/>
            <a:ext cx="6490638" cy="100811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/>
            <a:r>
              <a:rPr lang="uk-UA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4. Підвищення кваліфікації педагогів</a:t>
            </a:r>
            <a:endParaRPr lang="uk-UA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2569" y="3933057"/>
            <a:ext cx="6484712" cy="1008112"/>
          </a:xfrm>
          <a:prstGeom prst="roundRect">
            <a:avLst/>
          </a:prstGeom>
          <a:solidFill>
            <a:srgbClr val="CC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/>
            <a:r>
              <a:rPr lang="uk-UA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 Пілотування навчально-методичних матеріалів</a:t>
            </a:r>
            <a:endParaRPr lang="uk-UA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5984" y="1387537"/>
            <a:ext cx="6531297" cy="99096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/>
            <a:r>
              <a:rPr lang="uk-UA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 Створення типової освітньої програми та модельних навчальних програм, їхня експертиза та затвердження</a:t>
            </a:r>
            <a:endParaRPr lang="uk-UA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2569" y="2636912"/>
            <a:ext cx="6484712" cy="1080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/>
            <a:r>
              <a:rPr lang="uk-UA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2. Розробка системи оцінювання компетентностей, здобутих на рівні базової середньої освіти </a:t>
            </a:r>
            <a:endParaRPr lang="uk-UA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70357" y="1387537"/>
            <a:ext cx="2253678" cy="99096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uk-UA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ж</a:t>
            </a:r>
            <a:r>
              <a:rPr lang="uk-UA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овтень 2020 – березень 2021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782817" y="2608387"/>
            <a:ext cx="2241218" cy="1108646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листопад </a:t>
            </a:r>
            <a:r>
              <a:rPr lang="uk-UA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2020 – </a:t>
            </a:r>
            <a:r>
              <a:rPr lang="uk-UA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вересень </a:t>
            </a:r>
            <a:r>
              <a:rPr lang="uk-UA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2021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782818" y="3933058"/>
            <a:ext cx="2241218" cy="1008112"/>
          </a:xfrm>
          <a:prstGeom prst="roundRect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uk-UA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uk-UA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вересня 2021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29537" y="5197469"/>
            <a:ext cx="2147779" cy="96783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березень 2021 </a:t>
            </a:r>
            <a:r>
              <a:rPr lang="uk-UA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uk-UA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серпень 2022</a:t>
            </a:r>
            <a:endParaRPr lang="uk-UA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5413"/>
            <a:ext cx="9143999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uk-UA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Державний стандарт затверджено:</a:t>
            </a:r>
          </a:p>
          <a:p>
            <a:pPr algn="ctr" defTabSz="914400"/>
            <a:r>
              <a:rPr lang="uk-UA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що далі?</a:t>
            </a:r>
            <a:endParaRPr lang="uk-UA" sz="3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4573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1157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uk-UA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Типова освітня програма для 5 – 9-х класів закладів загальної середньої освіти</a:t>
            </a:r>
          </a:p>
          <a:p>
            <a:pPr algn="ctr"/>
            <a:endParaRPr lang="en-US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23528" y="1268760"/>
            <a:ext cx="5256584" cy="1584176"/>
          </a:xfrm>
          <a:prstGeom prst="roundRect">
            <a:avLst>
              <a:gd name="adj" fmla="val 316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Розроблена  до Державного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стандарту базової середньої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освіти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постанова Кабінету Міністрів України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№ 898 від 30 вересня 2020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року) 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483768" y="2996952"/>
            <a:ext cx="5328592" cy="1656184"/>
          </a:xfrm>
          <a:prstGeom prst="roundRect">
            <a:avLst>
              <a:gd name="adj" fmla="val 25200"/>
            </a:avLst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Затверджена 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наказом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Міністерства освіти і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науки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України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від 19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лютого 2021 року № 235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851920" y="4896977"/>
            <a:ext cx="5112568" cy="1728192"/>
          </a:xfrm>
          <a:prstGeom prst="roundRect">
            <a:avLst>
              <a:gd name="adj" fmla="val 316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Вступає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дію у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частині для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5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класу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з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01 вересня 2022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року</a:t>
            </a:r>
          </a:p>
        </p:txBody>
      </p:sp>
    </p:spTree>
    <p:extLst>
      <p:ext uri="{BB962C8B-B14F-4D97-AF65-F5344CB8AC3E}">
        <p14:creationId xmlns:p14="http://schemas.microsoft.com/office/powerpoint/2010/main" val="70411558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98010"/>
            <a:ext cx="9144000" cy="5259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Типовий навчальний план для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 – 9-х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класів закладів загальної середньої освіти з навчанням українською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мовою (додаток 3)</a:t>
            </a:r>
            <a:endParaRPr lang="ru-RU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1609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69660"/>
            <a:ext cx="9144000" cy="5288340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Типовий навчальний план для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 – 9-х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класів закладів загальної середньої освіти з навчанням українською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мовою (додаток 3)</a:t>
            </a:r>
            <a:endParaRPr lang="ru-RU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3916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2112963"/>
            <a:ext cx="8786812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i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cs typeface="+mn-cs"/>
              </a:rPr>
              <a:t> </a:t>
            </a:r>
            <a:endParaRPr lang="uk-UA" sz="2200" dirty="0">
              <a:solidFill>
                <a:schemeClr val="accent2">
                  <a:lumMod val="50000"/>
                </a:schemeClr>
              </a:solidFill>
              <a:latin typeface="Century" pitchFamily="18" charset="0"/>
              <a:cs typeface="+mn-cs"/>
            </a:endParaRPr>
          </a:p>
        </p:txBody>
      </p:sp>
      <p:pic>
        <p:nvPicPr>
          <p:cNvPr id="17411" name="Picture 6" descr="School desk (4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052513"/>
            <a:ext cx="874871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School desk (4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00" y="708025"/>
            <a:ext cx="8748713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47664" y="1844824"/>
            <a:ext cx="58326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Запорука успішного впровадження </a:t>
            </a:r>
            <a:br>
              <a:rPr lang="uk-UA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Державного стандарту  базової </a:t>
            </a:r>
            <a:r>
              <a:rPr lang="uk-UA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середньої </a:t>
            </a:r>
            <a:r>
              <a:rPr lang="uk-UA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освіти – </a:t>
            </a:r>
            <a:r>
              <a:rPr lang="uk-UA" sz="2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професіоналізм педагога</a:t>
            </a:r>
            <a:r>
              <a:rPr lang="uk-UA" sz="2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defRPr/>
            </a:pPr>
            <a:endParaRPr lang="uk-UA" sz="2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uk-UA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Бути у вічному пошукові – це значить шукати енергію слова в енергії душі</a:t>
            </a:r>
            <a:r>
              <a:rPr lang="uk-U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”.</a:t>
            </a:r>
            <a:endParaRPr lang="uk-UA" sz="24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uk-UA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                                              </a:t>
            </a:r>
            <a:r>
              <a:rPr lang="uk-UA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uk-UA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О. Гончар)</a:t>
            </a:r>
            <a:endParaRPr lang="ru-RU" sz="2400" b="1" dirty="0">
              <a:solidFill>
                <a:schemeClr val="bg1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045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3" y="1268760"/>
            <a:ext cx="4104455" cy="403244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latin typeface="Calibri" pitchFamily="34" charset="0"/>
                <a:cs typeface="Calibri" pitchFamily="34" charset="0"/>
              </a:rPr>
              <a:t>Потужну державу і конкурентну економіку забезпечить згуртована спільнота творчих людей, відповідальних, активних і підприємливих громадян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 Саме таких випускників повинна готувати середня загальноосвітня школа України.</a:t>
            </a:r>
            <a:endParaRPr lang="uk-UA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608" y="3898"/>
            <a:ext cx="9128392" cy="1120846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Державний стандарт продовжує реформу «Нова українська школа» у 5 – 9-х класах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G:\клуб ОФОРМИТЕЛЬ\5a4c15fbb7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 r="16209"/>
          <a:stretch/>
        </p:blipFill>
        <p:spPr bwMode="auto">
          <a:xfrm>
            <a:off x="3446011" y="5013176"/>
            <a:ext cx="2408187" cy="1884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644009" y="1249426"/>
            <a:ext cx="4320480" cy="4195797"/>
          </a:xfrm>
          <a:prstGeom prst="roundRect">
            <a:avLst/>
          </a:prstGeom>
          <a:solidFill>
            <a:srgbClr val="66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Calibri" pitchFamily="34" charset="0"/>
                <a:cs typeface="Calibri" pitchFamily="34" charset="0"/>
              </a:rPr>
              <a:t>Державний стандарт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–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рамковий основний нормативний документ, в якому визначено загальнодержавні вимоги до освіченості випускників на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кожному рівні освіти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, покликаний упорядкувати навчальне навантаження школярів, перетворити його з фактора, що негативно позначається на їхньому фізичному і психічному розвитку, на позитивний фактор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розвитку.</a:t>
            </a:r>
            <a:endParaRPr lang="uk-UA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9049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ChangeArrowheads="1"/>
          </p:cNvSpPr>
          <p:nvPr/>
        </p:nvSpPr>
        <p:spPr bwMode="auto">
          <a:xfrm rot="-5400000">
            <a:off x="-2178843" y="2750343"/>
            <a:ext cx="6286500" cy="1357313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36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Підгрунтя для Державного</a:t>
            </a:r>
          </a:p>
          <a:p>
            <a:r>
              <a:rPr lang="uk-UA" sz="36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стандарту </a:t>
            </a:r>
            <a:endParaRPr lang="ru-RU" sz="3600" b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1714500" y="2420888"/>
            <a:ext cx="1223963" cy="1296987"/>
          </a:xfrm>
          <a:prstGeom prst="chevron">
            <a:avLst>
              <a:gd name="adj" fmla="val 25000"/>
            </a:avLst>
          </a:prstGeom>
          <a:solidFill>
            <a:schemeClr val="accent3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13316" name="AutoShape 7"/>
          <p:cNvSpPr>
            <a:spLocks noChangeArrowheads="1"/>
          </p:cNvSpPr>
          <p:nvPr/>
        </p:nvSpPr>
        <p:spPr bwMode="auto">
          <a:xfrm>
            <a:off x="2428875" y="692696"/>
            <a:ext cx="6572250" cy="141505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400" b="1" dirty="0">
                <a:latin typeface="Calibri" pitchFamily="34" charset="0"/>
                <a:cs typeface="Calibri" pitchFamily="34" charset="0"/>
              </a:rPr>
              <a:t>Стандарт базової середньої освіти </a:t>
            </a:r>
            <a:endParaRPr lang="uk-UA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грунтується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на Законі Україні «Про освіту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»,</a:t>
            </a:r>
          </a:p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відображені ключові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компетентності</a:t>
            </a:r>
          </a:p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та наскрізні уміння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7" name="AutoShape 8"/>
          <p:cNvSpPr>
            <a:spLocks noChangeArrowheads="1"/>
          </p:cNvSpPr>
          <p:nvPr/>
        </p:nvSpPr>
        <p:spPr bwMode="auto">
          <a:xfrm>
            <a:off x="2980762" y="2420888"/>
            <a:ext cx="6020363" cy="143754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2428875" y="4149080"/>
            <a:ext cx="6467769" cy="259228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3184398" y="2539496"/>
            <a:ext cx="5679282" cy="1200329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Стандарт є логічним продовженням затвердженого у 2018 році Державного стандарту початкової освіти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615665" y="4321839"/>
            <a:ext cx="6094187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Вимоги до обов’язкових результатів навчання визначено на основі компетентнісного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підходу. Перелік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компетентностей та вмінь, закладений в обидва Стандарти, базується на «Рекомендаціях Європейського Парламенту та Ради Європи щодо формування ключових компетентностей освіти впродовж життя», але не обмежується ними</a:t>
            </a:r>
          </a:p>
        </p:txBody>
      </p:sp>
    </p:spTree>
    <p:extLst>
      <p:ext uri="{BB962C8B-B14F-4D97-AF65-F5344CB8AC3E}">
        <p14:creationId xmlns:p14="http://schemas.microsoft.com/office/powerpoint/2010/main" val="107396989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4"/>
          <p:cNvSpPr>
            <a:spLocks noChangeArrowheads="1"/>
          </p:cNvSpPr>
          <p:nvPr/>
        </p:nvSpPr>
        <p:spPr bwMode="auto">
          <a:xfrm>
            <a:off x="0" y="2924944"/>
            <a:ext cx="3724688" cy="222501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Мета </a:t>
            </a:r>
          </a:p>
          <a:p>
            <a:r>
              <a:rPr lang="uk-UA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базової середньої </a:t>
            </a:r>
          </a:p>
          <a:p>
            <a:r>
              <a:rPr lang="uk-UA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uk-UA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світи – знання, </a:t>
            </a:r>
          </a:p>
          <a:p>
            <a:r>
              <a:rPr lang="uk-UA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уміння, </a:t>
            </a:r>
          </a:p>
          <a:p>
            <a:r>
              <a:rPr lang="uk-UA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ставлення </a:t>
            </a:r>
            <a:endParaRPr lang="ru-RU" sz="2800" b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642938" y="500063"/>
            <a:ext cx="3929062" cy="15224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розвиток природних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здібностей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інтересів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,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обдарувань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учнів</a:t>
            </a:r>
            <a:endParaRPr lang="ru-RU" sz="2200" b="1" dirty="0" smtClean="0"/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>
            <a:off x="4510501" y="2132856"/>
            <a:ext cx="4525995" cy="2448272"/>
          </a:xfrm>
          <a:prstGeom prst="roundRect">
            <a:avLst>
              <a:gd name="adj" fmla="val 32019"/>
            </a:avLst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>
                <a:latin typeface="Calibri" pitchFamily="34" charset="0"/>
                <a:cs typeface="Calibri" pitchFamily="34" charset="0"/>
              </a:rPr>
              <a:t>формування компетентностей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необхідних для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їх соціалізації 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громадянської активності,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свідомого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вибору подальшого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життєвого шляху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та самореалізації,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продовження навчання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на рівні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профільної освіти або 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здобуття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професії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1" name="AutoShape 9"/>
          <p:cNvSpPr>
            <a:spLocks noChangeArrowheads="1"/>
          </p:cNvSpPr>
          <p:nvPr/>
        </p:nvSpPr>
        <p:spPr bwMode="auto">
          <a:xfrm>
            <a:off x="3059833" y="5149954"/>
            <a:ext cx="4968552" cy="159141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виховання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відповідального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шанобливого ставлення до родини,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суспільства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, навколишнього природного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середовища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, національних та культурних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цінностей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українського народу</a:t>
            </a:r>
          </a:p>
          <a:p>
            <a:endParaRPr lang="ru-RU" sz="2000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endCxn id="19458" idx="0"/>
          </p:cNvCxnSpPr>
          <p:nvPr/>
        </p:nvCxnSpPr>
        <p:spPr>
          <a:xfrm flipH="1">
            <a:off x="1862344" y="2000250"/>
            <a:ext cx="1423784" cy="92469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635896" y="3429001"/>
            <a:ext cx="874605" cy="36003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9458" idx="5"/>
          </p:cNvCxnSpPr>
          <p:nvPr/>
        </p:nvCxnSpPr>
        <p:spPr>
          <a:xfrm>
            <a:off x="3179220" y="4824109"/>
            <a:ext cx="1680812" cy="32584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62247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школа картинки\школьный фон\tiger-130088366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40604" y="5572140"/>
            <a:ext cx="1803396" cy="128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55278999"/>
              </p:ext>
            </p:extLst>
          </p:nvPr>
        </p:nvGraphicFramePr>
        <p:xfrm>
          <a:off x="285720" y="980728"/>
          <a:ext cx="8572560" cy="566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764704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Ціннісні орієнтири базової середньої освіти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школа картинки\школьный фон\tiger-130088366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803396" cy="128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 bwMode="auto">
          <a:xfrm>
            <a:off x="2143108" y="214290"/>
            <a:ext cx="4357718" cy="2357454"/>
          </a:xfrm>
          <a:prstGeom prst="ellipse">
            <a:avLst/>
          </a:prstGeom>
          <a:solidFill>
            <a:srgbClr val="00B050"/>
          </a:solidFill>
          <a:ln w="57150"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>
              <a:rot lat="0" lon="0" rev="1200000"/>
            </a:lightRig>
          </a:scene3d>
          <a:sp3d extrusionH="63500" contourW="12700">
            <a:bevelT w="203200" h="120650" prst="angle"/>
            <a:bevelB w="31750" h="101600"/>
            <a:extrusionClr>
              <a:srgbClr val="00FFFF"/>
            </a:extrusionClr>
            <a:contourClr>
              <a:srgbClr val="002060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Цикли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базової середньої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освіти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00034" y="2714620"/>
            <a:ext cx="3286148" cy="1712536"/>
          </a:xfrm>
          <a:prstGeom prst="roundRect">
            <a:avLst/>
          </a:prstGeom>
          <a:solidFill>
            <a:schemeClr val="accent2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286380" y="2714620"/>
            <a:ext cx="3286148" cy="1712536"/>
          </a:xfrm>
          <a:prstGeom prst="roundRect">
            <a:avLst/>
          </a:prstGeom>
          <a:solidFill>
            <a:schemeClr val="accent2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Выгнутая вправо стрелка 10"/>
          <p:cNvSpPr/>
          <p:nvPr/>
        </p:nvSpPr>
        <p:spPr bwMode="auto">
          <a:xfrm>
            <a:off x="3786182" y="2500306"/>
            <a:ext cx="714380" cy="1357322"/>
          </a:xfrm>
          <a:prstGeom prst="curvedLeftArrow">
            <a:avLst>
              <a:gd name="adj1" fmla="val 25000"/>
              <a:gd name="adj2" fmla="val 92303"/>
              <a:gd name="adj3" fmla="val 529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 bwMode="auto">
          <a:xfrm flipH="1">
            <a:off x="4572000" y="2428868"/>
            <a:ext cx="714380" cy="1428760"/>
          </a:xfrm>
          <a:prstGeom prst="curvedLeftArrow">
            <a:avLst>
              <a:gd name="adj1" fmla="val 25000"/>
              <a:gd name="adj2" fmla="val 92303"/>
              <a:gd name="adj3" fmla="val 529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2996952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Адаптаційний цикл – 5 – 6-і класи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2857496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Цикл базового предметного навчання 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</a:t>
            </a:r>
            <a:endParaRPr lang="uk-UA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7 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9-і класи 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013176"/>
            <a:ext cx="7632848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Цикли дають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змогу враховувати вікові та індивідуальні особливості розвитку і потреби учнів, а також забезпечити просування індивідуальними освітніми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траєкторіями.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1000125" y="357188"/>
            <a:ext cx="4071938" cy="1143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112060" y="2284691"/>
            <a:ext cx="3286125" cy="157073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40" name="AutoShape 9"/>
          <p:cNvSpPr>
            <a:spLocks noChangeArrowheads="1"/>
          </p:cNvSpPr>
          <p:nvPr/>
        </p:nvSpPr>
        <p:spPr bwMode="auto">
          <a:xfrm>
            <a:off x="428625" y="4572000"/>
            <a:ext cx="3033713" cy="1571625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dirty="0" smtClean="0">
              <a:solidFill>
                <a:prstClr val="white"/>
              </a:solidFill>
            </a:endParaRPr>
          </a:p>
        </p:txBody>
      </p:sp>
      <p:sp>
        <p:nvSpPr>
          <p:cNvPr id="14341" name="AutoShape 10"/>
          <p:cNvSpPr>
            <a:spLocks noChangeArrowheads="1"/>
          </p:cNvSpPr>
          <p:nvPr/>
        </p:nvSpPr>
        <p:spPr bwMode="auto">
          <a:xfrm>
            <a:off x="5580112" y="857250"/>
            <a:ext cx="3406726" cy="134461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dirty="0" smtClean="0">
              <a:solidFill>
                <a:prstClr val="white"/>
              </a:solidFill>
            </a:endParaRPr>
          </a:p>
        </p:txBody>
      </p:sp>
      <p:sp>
        <p:nvSpPr>
          <p:cNvPr id="14342" name="AutoShape 11"/>
          <p:cNvSpPr>
            <a:spLocks noChangeArrowheads="1"/>
          </p:cNvSpPr>
          <p:nvPr/>
        </p:nvSpPr>
        <p:spPr bwMode="auto">
          <a:xfrm>
            <a:off x="6143625" y="3357563"/>
            <a:ext cx="2932907" cy="10001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uk-UA" sz="2400" b="1" dirty="0">
                <a:latin typeface="Calibri" pitchFamily="34" charset="0"/>
                <a:cs typeface="Calibri" pitchFamily="34" charset="0"/>
              </a:rPr>
              <a:t>о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бов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’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язкові результати</a:t>
            </a:r>
          </a:p>
          <a:p>
            <a:pPr>
              <a:spcBef>
                <a:spcPts val="0"/>
              </a:spcBef>
            </a:pP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 навчання (загальні і </a:t>
            </a:r>
          </a:p>
          <a:p>
            <a:pPr>
              <a:spcBef>
                <a:spcPts val="0"/>
              </a:spcBef>
            </a:pP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конкретні)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3" name="AutoShape 12"/>
          <p:cNvSpPr>
            <a:spLocks noChangeArrowheads="1"/>
          </p:cNvSpPr>
          <p:nvPr/>
        </p:nvSpPr>
        <p:spPr bwMode="auto">
          <a:xfrm>
            <a:off x="4572000" y="5000625"/>
            <a:ext cx="3357563" cy="123668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400" b="1" dirty="0">
                <a:latin typeface="Calibri" pitchFamily="34" charset="0"/>
                <a:cs typeface="Calibri" pitchFamily="34" charset="0"/>
              </a:rPr>
              <a:t>о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рієнтири для</a:t>
            </a:r>
          </a:p>
          <a:p>
            <a:r>
              <a:rPr lang="uk-UA" sz="2400" b="1" dirty="0">
                <a:latin typeface="Calibri" pitchFamily="34" charset="0"/>
                <a:cs typeface="Calibri" pitchFamily="34" charset="0"/>
              </a:rPr>
              <a:t>о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цінювання учнів</a:t>
            </a:r>
            <a:endParaRPr lang="ru-RU" sz="2400" b="1" dirty="0" smtClean="0"/>
          </a:p>
        </p:txBody>
      </p:sp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928688" y="357188"/>
            <a:ext cx="4143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400" b="1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ерелік ключових компетентностей включно з базовими знаннями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5580112" y="860748"/>
            <a:ext cx="34964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400" b="1" dirty="0">
                <a:latin typeface="Calibri" pitchFamily="34" charset="0"/>
                <a:cs typeface="Calibri" pitchFamily="34" charset="0"/>
              </a:rPr>
              <a:t>н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аскрізні вміння, що поєднують компетентності та галузі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31049" y="2317986"/>
            <a:ext cx="33575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р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екомендовану, мінімальну та максимальну, кількість навчальних годин за кожною з галузей та загалом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409575" y="4573965"/>
            <a:ext cx="30718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7 варіантів базового навчального плану, відповідно до освітніх потреб дітей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71875" y="2143125"/>
            <a:ext cx="2500313" cy="242887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Державний стандарт містить</a:t>
            </a:r>
            <a:endParaRPr lang="ru-RU" sz="2400" b="1" dirty="0">
              <a:solidFill>
                <a:schemeClr val="bg1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0" y="1500188"/>
            <a:ext cx="785813" cy="71437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4341" idx="2"/>
          </p:cNvCxnSpPr>
          <p:nvPr/>
        </p:nvCxnSpPr>
        <p:spPr>
          <a:xfrm flipH="1">
            <a:off x="6000751" y="2201863"/>
            <a:ext cx="1282724" cy="72308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8136" idx="3"/>
          </p:cNvCxnSpPr>
          <p:nvPr/>
        </p:nvCxnSpPr>
        <p:spPr>
          <a:xfrm flipV="1">
            <a:off x="3398185" y="3016529"/>
            <a:ext cx="285750" cy="53532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5867004" y="3893344"/>
            <a:ext cx="267493" cy="7143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000250" y="3929063"/>
            <a:ext cx="1785938" cy="642937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4343" idx="0"/>
          </p:cNvCxnSpPr>
          <p:nvPr/>
        </p:nvCxnSpPr>
        <p:spPr>
          <a:xfrm>
            <a:off x="5357813" y="4429125"/>
            <a:ext cx="892969" cy="57150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6064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4"/>
          <p:cNvSpPr>
            <a:spLocks noChangeArrowheads="1"/>
          </p:cNvSpPr>
          <p:nvPr/>
        </p:nvSpPr>
        <p:spPr bwMode="auto">
          <a:xfrm>
            <a:off x="3286125" y="1928813"/>
            <a:ext cx="2797175" cy="18573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9 освітніх</a:t>
            </a:r>
          </a:p>
          <a:p>
            <a:r>
              <a:rPr lang="uk-UA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галузей</a:t>
            </a:r>
            <a:endParaRPr lang="ru-RU" sz="2800" b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224327" y="214313"/>
            <a:ext cx="2763497" cy="112645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м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овно-літературна</a:t>
            </a:r>
          </a:p>
        </p:txBody>
      </p:sp>
      <p:sp>
        <p:nvSpPr>
          <p:cNvPr id="20484" name="AutoShape 6"/>
          <p:cNvSpPr>
            <a:spLocks noChangeArrowheads="1"/>
          </p:cNvSpPr>
          <p:nvPr/>
        </p:nvSpPr>
        <p:spPr bwMode="auto">
          <a:xfrm>
            <a:off x="6286500" y="215239"/>
            <a:ext cx="2677988" cy="112645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природнича</a:t>
            </a:r>
            <a:endParaRPr lang="ru-RU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5" name="AutoShape 7"/>
          <p:cNvSpPr>
            <a:spLocks noChangeArrowheads="1"/>
          </p:cNvSpPr>
          <p:nvPr/>
        </p:nvSpPr>
        <p:spPr bwMode="auto">
          <a:xfrm>
            <a:off x="6286500" y="2143125"/>
            <a:ext cx="2571750" cy="1107281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технологічна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87741" y="2143125"/>
            <a:ext cx="2900083" cy="1213867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ф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ізична культура</a:t>
            </a: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224327" y="3950004"/>
            <a:ext cx="3267553" cy="998266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мистецька</a:t>
            </a:r>
          </a:p>
        </p:txBody>
      </p:sp>
      <p:sp>
        <p:nvSpPr>
          <p:cNvPr id="39944" name="AutoShape 10"/>
          <p:cNvSpPr>
            <a:spLocks noChangeArrowheads="1"/>
          </p:cNvSpPr>
          <p:nvPr/>
        </p:nvSpPr>
        <p:spPr bwMode="auto">
          <a:xfrm>
            <a:off x="1831235" y="5522937"/>
            <a:ext cx="2928938" cy="930399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г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ромадянська та</a:t>
            </a:r>
          </a:p>
          <a:p>
            <a:pPr>
              <a:defRPr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історична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45" name="AutoShape 11"/>
          <p:cNvSpPr>
            <a:spLocks noChangeArrowheads="1"/>
          </p:cNvSpPr>
          <p:nvPr/>
        </p:nvSpPr>
        <p:spPr bwMode="auto">
          <a:xfrm>
            <a:off x="6286499" y="3782077"/>
            <a:ext cx="2747777" cy="108468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інформатична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Прямая соединительная линия 17"/>
          <p:cNvCxnSpPr>
            <a:endCxn id="20482" idx="1"/>
          </p:cNvCxnSpPr>
          <p:nvPr/>
        </p:nvCxnSpPr>
        <p:spPr>
          <a:xfrm>
            <a:off x="2231231" y="1340768"/>
            <a:ext cx="1464531" cy="86005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572126" y="1341694"/>
            <a:ext cx="944090" cy="80143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20486" idx="3"/>
          </p:cNvCxnSpPr>
          <p:nvPr/>
        </p:nvCxnSpPr>
        <p:spPr>
          <a:xfrm flipH="1">
            <a:off x="2987824" y="2698771"/>
            <a:ext cx="318245" cy="5128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20485" idx="1"/>
          </p:cNvCxnSpPr>
          <p:nvPr/>
        </p:nvCxnSpPr>
        <p:spPr>
          <a:xfrm flipV="1">
            <a:off x="6072188" y="2696766"/>
            <a:ext cx="214312" cy="1786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0487" idx="3"/>
          </p:cNvCxnSpPr>
          <p:nvPr/>
        </p:nvCxnSpPr>
        <p:spPr>
          <a:xfrm flipH="1">
            <a:off x="3491880" y="3714750"/>
            <a:ext cx="865808" cy="734387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350272" y="3699973"/>
            <a:ext cx="936228" cy="500062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338888" y="3728253"/>
            <a:ext cx="214314" cy="1763457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996657" y="3776107"/>
            <a:ext cx="1182687" cy="1474549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3334003" y="96229"/>
            <a:ext cx="2666747" cy="1172531"/>
          </a:xfrm>
          <a:prstGeom prst="roundRect">
            <a:avLst>
              <a:gd name="adj" fmla="val 16667"/>
            </a:avLst>
          </a:prstGeom>
          <a:solidFill>
            <a:srgbClr val="B851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математична</a:t>
            </a:r>
          </a:p>
        </p:txBody>
      </p:sp>
      <p:cxnSp>
        <p:nvCxnSpPr>
          <p:cNvPr id="28" name="Прямая соединительная линия 27"/>
          <p:cNvCxnSpPr>
            <a:endCxn id="20482" idx="0"/>
          </p:cNvCxnSpPr>
          <p:nvPr/>
        </p:nvCxnSpPr>
        <p:spPr>
          <a:xfrm>
            <a:off x="4572001" y="1268760"/>
            <a:ext cx="112712" cy="660053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10"/>
          <p:cNvSpPr>
            <a:spLocks noChangeArrowheads="1"/>
          </p:cNvSpPr>
          <p:nvPr/>
        </p:nvSpPr>
        <p:spPr bwMode="auto">
          <a:xfrm>
            <a:off x="5588000" y="5250656"/>
            <a:ext cx="3270250" cy="986656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с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оціальна і </a:t>
            </a:r>
          </a:p>
          <a:p>
            <a:pPr>
              <a:defRPr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доров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’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язбережувальна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5573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-1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shablon-1</Template>
  <TotalTime>2226</TotalTime>
  <Words>1660</Words>
  <Application>Microsoft Office PowerPoint</Application>
  <PresentationFormat>Экран (4:3)</PresentationFormat>
  <Paragraphs>255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shablon-1</vt:lpstr>
      <vt:lpstr> </vt:lpstr>
      <vt:lpstr>Про деякі питання державних стандартів повної загальної середньої освіти (постанова КМУ від 30.09.2020 № 898)</vt:lpstr>
      <vt:lpstr>Державний стандарт продовжує реформу «Нова українська школа» у 5 – 9-х класах</vt:lpstr>
      <vt:lpstr>Презентация PowerPoint</vt:lpstr>
      <vt:lpstr>Презентация PowerPoint</vt:lpstr>
      <vt:lpstr>Ціннісні орієнтири базової середньої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кожної освітньої галузі визначено:</vt:lpstr>
      <vt:lpstr>Презентация PowerPoint</vt:lpstr>
      <vt:lpstr>Математична освітня галузь</vt:lpstr>
      <vt:lpstr>Природнича освітня галузь</vt:lpstr>
      <vt:lpstr>Інформатична освітня галузь</vt:lpstr>
      <vt:lpstr>Базовий навчальний план</vt:lpstr>
      <vt:lpstr>Презентация PowerPoint</vt:lpstr>
      <vt:lpstr>Освітня програма закладу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школа</dc:creator>
  <cp:lastModifiedBy>Alina</cp:lastModifiedBy>
  <cp:revision>272</cp:revision>
  <dcterms:created xsi:type="dcterms:W3CDTF">2014-04-14T08:41:03Z</dcterms:created>
  <dcterms:modified xsi:type="dcterms:W3CDTF">2021-06-09T12:47:17Z</dcterms:modified>
</cp:coreProperties>
</file>