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59" r:id="rId6"/>
    <p:sldId id="260" r:id="rId7"/>
    <p:sldId id="261" r:id="rId8"/>
    <p:sldId id="262" r:id="rId9"/>
    <p:sldId id="263" r:id="rId10"/>
    <p:sldId id="264" r:id="rId11"/>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E66D5967-6B83-467E-9159-F0C912B87621}" type="datetimeFigureOut">
              <a:rPr lang="uk-UA" smtClean="0"/>
              <a:t>21.05.2021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D047DCC-E083-4791-B5A4-8DF6BF049C6A}" type="slidenum">
              <a:rPr lang="uk-UA" smtClean="0"/>
              <a:t>‹#›</a:t>
            </a:fld>
            <a:endParaRPr lang="uk-UA"/>
          </a:p>
        </p:txBody>
      </p:sp>
    </p:spTree>
    <p:extLst>
      <p:ext uri="{BB962C8B-B14F-4D97-AF65-F5344CB8AC3E}">
        <p14:creationId xmlns:p14="http://schemas.microsoft.com/office/powerpoint/2010/main" val="3456631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E66D5967-6B83-467E-9159-F0C912B87621}" type="datetimeFigureOut">
              <a:rPr lang="uk-UA" smtClean="0"/>
              <a:t>21.05.2021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D047DCC-E083-4791-B5A4-8DF6BF049C6A}" type="slidenum">
              <a:rPr lang="uk-UA" smtClean="0"/>
              <a:t>‹#›</a:t>
            </a:fld>
            <a:endParaRPr lang="uk-UA"/>
          </a:p>
        </p:txBody>
      </p:sp>
    </p:spTree>
    <p:extLst>
      <p:ext uri="{BB962C8B-B14F-4D97-AF65-F5344CB8AC3E}">
        <p14:creationId xmlns:p14="http://schemas.microsoft.com/office/powerpoint/2010/main" val="380872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E66D5967-6B83-467E-9159-F0C912B87621}" type="datetimeFigureOut">
              <a:rPr lang="uk-UA" smtClean="0"/>
              <a:t>21.05.2021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D047DCC-E083-4791-B5A4-8DF6BF049C6A}" type="slidenum">
              <a:rPr lang="uk-UA" smtClean="0"/>
              <a:t>‹#›</a:t>
            </a:fld>
            <a:endParaRPr lang="uk-UA"/>
          </a:p>
        </p:txBody>
      </p:sp>
    </p:spTree>
    <p:extLst>
      <p:ext uri="{BB962C8B-B14F-4D97-AF65-F5344CB8AC3E}">
        <p14:creationId xmlns:p14="http://schemas.microsoft.com/office/powerpoint/2010/main" val="4096989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E66D5967-6B83-467E-9159-F0C912B87621}" type="datetimeFigureOut">
              <a:rPr lang="uk-UA" smtClean="0"/>
              <a:t>21.05.2021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D047DCC-E083-4791-B5A4-8DF6BF049C6A}" type="slidenum">
              <a:rPr lang="uk-UA" smtClean="0"/>
              <a:t>‹#›</a:t>
            </a:fld>
            <a:endParaRPr lang="uk-UA"/>
          </a:p>
        </p:txBody>
      </p:sp>
    </p:spTree>
    <p:extLst>
      <p:ext uri="{BB962C8B-B14F-4D97-AF65-F5344CB8AC3E}">
        <p14:creationId xmlns:p14="http://schemas.microsoft.com/office/powerpoint/2010/main" val="1486681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66D5967-6B83-467E-9159-F0C912B87621}" type="datetimeFigureOut">
              <a:rPr lang="uk-UA" smtClean="0"/>
              <a:t>21.05.2021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D047DCC-E083-4791-B5A4-8DF6BF049C6A}" type="slidenum">
              <a:rPr lang="uk-UA" smtClean="0"/>
              <a:t>‹#›</a:t>
            </a:fld>
            <a:endParaRPr lang="uk-UA"/>
          </a:p>
        </p:txBody>
      </p:sp>
    </p:spTree>
    <p:extLst>
      <p:ext uri="{BB962C8B-B14F-4D97-AF65-F5344CB8AC3E}">
        <p14:creationId xmlns:p14="http://schemas.microsoft.com/office/powerpoint/2010/main" val="326004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E66D5967-6B83-467E-9159-F0C912B87621}" type="datetimeFigureOut">
              <a:rPr lang="uk-UA" smtClean="0"/>
              <a:t>21.05.2021</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D047DCC-E083-4791-B5A4-8DF6BF049C6A}" type="slidenum">
              <a:rPr lang="uk-UA" smtClean="0"/>
              <a:t>‹#›</a:t>
            </a:fld>
            <a:endParaRPr lang="uk-UA"/>
          </a:p>
        </p:txBody>
      </p:sp>
    </p:spTree>
    <p:extLst>
      <p:ext uri="{BB962C8B-B14F-4D97-AF65-F5344CB8AC3E}">
        <p14:creationId xmlns:p14="http://schemas.microsoft.com/office/powerpoint/2010/main" val="337997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E66D5967-6B83-467E-9159-F0C912B87621}" type="datetimeFigureOut">
              <a:rPr lang="uk-UA" smtClean="0"/>
              <a:t>21.05.2021</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5D047DCC-E083-4791-B5A4-8DF6BF049C6A}" type="slidenum">
              <a:rPr lang="uk-UA" smtClean="0"/>
              <a:t>‹#›</a:t>
            </a:fld>
            <a:endParaRPr lang="uk-UA"/>
          </a:p>
        </p:txBody>
      </p:sp>
    </p:spTree>
    <p:extLst>
      <p:ext uri="{BB962C8B-B14F-4D97-AF65-F5344CB8AC3E}">
        <p14:creationId xmlns:p14="http://schemas.microsoft.com/office/powerpoint/2010/main" val="2917589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E66D5967-6B83-467E-9159-F0C912B87621}" type="datetimeFigureOut">
              <a:rPr lang="uk-UA" smtClean="0"/>
              <a:t>21.05.2021</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5D047DCC-E083-4791-B5A4-8DF6BF049C6A}" type="slidenum">
              <a:rPr lang="uk-UA" smtClean="0"/>
              <a:t>‹#›</a:t>
            </a:fld>
            <a:endParaRPr lang="uk-UA"/>
          </a:p>
        </p:txBody>
      </p:sp>
    </p:spTree>
    <p:extLst>
      <p:ext uri="{BB962C8B-B14F-4D97-AF65-F5344CB8AC3E}">
        <p14:creationId xmlns:p14="http://schemas.microsoft.com/office/powerpoint/2010/main" val="2964273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66D5967-6B83-467E-9159-F0C912B87621}" type="datetimeFigureOut">
              <a:rPr lang="uk-UA" smtClean="0"/>
              <a:t>21.05.2021</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5D047DCC-E083-4791-B5A4-8DF6BF049C6A}" type="slidenum">
              <a:rPr lang="uk-UA" smtClean="0"/>
              <a:t>‹#›</a:t>
            </a:fld>
            <a:endParaRPr lang="uk-UA"/>
          </a:p>
        </p:txBody>
      </p:sp>
    </p:spTree>
    <p:extLst>
      <p:ext uri="{BB962C8B-B14F-4D97-AF65-F5344CB8AC3E}">
        <p14:creationId xmlns:p14="http://schemas.microsoft.com/office/powerpoint/2010/main" val="1010787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66D5967-6B83-467E-9159-F0C912B87621}" type="datetimeFigureOut">
              <a:rPr lang="uk-UA" smtClean="0"/>
              <a:t>21.05.2021</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D047DCC-E083-4791-B5A4-8DF6BF049C6A}" type="slidenum">
              <a:rPr lang="uk-UA" smtClean="0"/>
              <a:t>‹#›</a:t>
            </a:fld>
            <a:endParaRPr lang="uk-UA"/>
          </a:p>
        </p:txBody>
      </p:sp>
    </p:spTree>
    <p:extLst>
      <p:ext uri="{BB962C8B-B14F-4D97-AF65-F5344CB8AC3E}">
        <p14:creationId xmlns:p14="http://schemas.microsoft.com/office/powerpoint/2010/main" val="943907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66D5967-6B83-467E-9159-F0C912B87621}" type="datetimeFigureOut">
              <a:rPr lang="uk-UA" smtClean="0"/>
              <a:t>21.05.2021</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D047DCC-E083-4791-B5A4-8DF6BF049C6A}" type="slidenum">
              <a:rPr lang="uk-UA" smtClean="0"/>
              <a:t>‹#›</a:t>
            </a:fld>
            <a:endParaRPr lang="uk-UA"/>
          </a:p>
        </p:txBody>
      </p:sp>
    </p:spTree>
    <p:extLst>
      <p:ext uri="{BB962C8B-B14F-4D97-AF65-F5344CB8AC3E}">
        <p14:creationId xmlns:p14="http://schemas.microsoft.com/office/powerpoint/2010/main" val="1376723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6D5967-6B83-467E-9159-F0C912B87621}" type="datetimeFigureOut">
              <a:rPr lang="uk-UA" smtClean="0"/>
              <a:t>21.05.2021</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047DCC-E083-4791-B5A4-8DF6BF049C6A}" type="slidenum">
              <a:rPr lang="uk-UA" smtClean="0"/>
              <a:t>‹#›</a:t>
            </a:fld>
            <a:endParaRPr lang="uk-UA"/>
          </a:p>
        </p:txBody>
      </p:sp>
    </p:spTree>
    <p:extLst>
      <p:ext uri="{BB962C8B-B14F-4D97-AF65-F5344CB8AC3E}">
        <p14:creationId xmlns:p14="http://schemas.microsoft.com/office/powerpoint/2010/main" val="1626164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classtime.com/uk/"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www.skype.com/ru/features/group-video-chat/"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rebus1.com/" TargetMode="External"/><Relationship Id="rId2" Type="http://schemas.openxmlformats.org/officeDocument/2006/relationships/hyperlink" Target="https://quizlet.com/ru" TargetMode="External"/><Relationship Id="rId1" Type="http://schemas.openxmlformats.org/officeDocument/2006/relationships/slideLayout" Target="../slideLayouts/slideLayout6.xml"/><Relationship Id="rId4" Type="http://schemas.openxmlformats.org/officeDocument/2006/relationships/hyperlink" Target="https://miyklas.com.u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404664"/>
            <a:ext cx="8208912" cy="4392488"/>
          </a:xfrm>
        </p:spPr>
        <p:txBody>
          <a:bodyPr>
            <a:normAutofit/>
          </a:bodyPr>
          <a:lstStyle/>
          <a:p>
            <a:r>
              <a:rPr lang="uk-UA" b="1" i="1" dirty="0" smtClean="0">
                <a:solidFill>
                  <a:srgbClr val="FF0000"/>
                </a:solidFill>
              </a:rPr>
              <a:t>Використання </a:t>
            </a:r>
            <a:r>
              <a:rPr lang="uk-UA" b="1" i="1" dirty="0" err="1" smtClean="0">
                <a:solidFill>
                  <a:srgbClr val="FF0000"/>
                </a:solidFill>
              </a:rPr>
              <a:t>онлайн-платформ</a:t>
            </a:r>
            <a:r>
              <a:rPr lang="uk-UA" b="1" i="1" dirty="0" smtClean="0">
                <a:solidFill>
                  <a:srgbClr val="FF0000"/>
                </a:solidFill>
              </a:rPr>
              <a:t> </a:t>
            </a:r>
            <a:r>
              <a:rPr lang="uk-UA" b="1" i="1" dirty="0" smtClean="0">
                <a:solidFill>
                  <a:srgbClr val="FF0000"/>
                </a:solidFill>
              </a:rPr>
              <a:t>для організації дистанційного навчання</a:t>
            </a:r>
            <a:endParaRPr lang="uk-UA" b="1" i="1" dirty="0">
              <a:solidFill>
                <a:srgbClr val="FF0000"/>
              </a:solidFill>
            </a:endParaRPr>
          </a:p>
        </p:txBody>
      </p:sp>
    </p:spTree>
    <p:extLst>
      <p:ext uri="{BB962C8B-B14F-4D97-AF65-F5344CB8AC3E}">
        <p14:creationId xmlns:p14="http://schemas.microsoft.com/office/powerpoint/2010/main" val="4610982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708920"/>
            <a:ext cx="8229600" cy="1143000"/>
          </a:xfrm>
        </p:spPr>
        <p:txBody>
          <a:bodyPr>
            <a:normAutofit fontScale="90000"/>
          </a:bodyPr>
          <a:lstStyle/>
          <a:p>
            <a:r>
              <a:rPr lang="en-US" b="1" dirty="0" err="1">
                <a:hlinkClick r:id="rId2"/>
              </a:rPr>
              <a:t>Classtime</a:t>
            </a:r>
            <a:r>
              <a:rPr lang="en-US" dirty="0"/>
              <a:t> – </a:t>
            </a:r>
            <a:r>
              <a:rPr lang="uk-UA" dirty="0" err="1"/>
              <a:t>онлайн-сервіс</a:t>
            </a:r>
            <a:r>
              <a:rPr lang="uk-UA" dirty="0"/>
              <a:t>, що дає змогу зробити власні завдання різних типів або скористатися базою готових запитань із різних предметів та організувати швидке тестування за допомогою </a:t>
            </a:r>
            <a:r>
              <a:rPr lang="uk-UA" dirty="0" err="1"/>
              <a:t>смартфонів</a:t>
            </a:r>
            <a:r>
              <a:rPr lang="uk-UA" dirty="0"/>
              <a:t>. Можна відслідковувати прогрес кожного учня, створювати класи, експортувати </a:t>
            </a:r>
            <a:r>
              <a:rPr lang="en-US" dirty="0"/>
              <a:t>Excel </a:t>
            </a:r>
            <a:r>
              <a:rPr lang="uk-UA" dirty="0"/>
              <a:t>і </a:t>
            </a:r>
            <a:r>
              <a:rPr lang="en-US" dirty="0"/>
              <a:t>PDF-</a:t>
            </a:r>
            <a:r>
              <a:rPr lang="uk-UA" dirty="0"/>
              <a:t>звіти </a:t>
            </a:r>
            <a:r>
              <a:rPr lang="uk-UA" dirty="0" smtClean="0"/>
              <a:t>тощо.</a:t>
            </a:r>
            <a:br>
              <a:rPr lang="uk-UA" dirty="0" smtClean="0"/>
            </a:br>
            <a:r>
              <a:rPr lang="en-US" dirty="0" smtClean="0">
                <a:solidFill>
                  <a:srgbClr val="FF0000"/>
                </a:solidFill>
              </a:rPr>
              <a:t>https://www.classtime.com/uk/</a:t>
            </a:r>
            <a:endParaRPr lang="uk-UA" dirty="0">
              <a:solidFill>
                <a:srgbClr val="FF0000"/>
              </a:solidFill>
            </a:endParaRPr>
          </a:p>
        </p:txBody>
      </p:sp>
    </p:spTree>
    <p:extLst>
      <p:ext uri="{BB962C8B-B14F-4D97-AF65-F5344CB8AC3E}">
        <p14:creationId xmlns:p14="http://schemas.microsoft.com/office/powerpoint/2010/main" val="27117858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solidFill>
                  <a:srgbClr val="FF0000"/>
                </a:solidFill>
              </a:rPr>
              <a:t>Office 365</a:t>
            </a:r>
            <a:r>
              <a:rPr lang="en-US" dirty="0"/>
              <a:t/>
            </a:r>
            <a:br>
              <a:rPr lang="en-US" dirty="0"/>
            </a:br>
            <a:endParaRPr lang="uk-UA" dirty="0"/>
          </a:p>
        </p:txBody>
      </p:sp>
      <p:sp>
        <p:nvSpPr>
          <p:cNvPr id="3" name="TextBox 2"/>
          <p:cNvSpPr txBox="1"/>
          <p:nvPr/>
        </p:nvSpPr>
        <p:spPr>
          <a:xfrm>
            <a:off x="611560" y="1124744"/>
            <a:ext cx="8136904" cy="4448013"/>
          </a:xfrm>
          <a:prstGeom prst="rect">
            <a:avLst/>
          </a:prstGeom>
          <a:noFill/>
        </p:spPr>
        <p:txBody>
          <a:bodyPr wrap="square" rtlCol="0">
            <a:spAutoFit/>
          </a:bodyPr>
          <a:lstStyle/>
          <a:p>
            <a:pPr>
              <a:lnSpc>
                <a:spcPct val="150000"/>
              </a:lnSpc>
            </a:pPr>
            <a:r>
              <a:rPr lang="uk-UA" sz="3200" dirty="0" smtClean="0"/>
              <a:t>Учні</a:t>
            </a:r>
            <a:r>
              <a:rPr lang="uk-UA" sz="3200" dirty="0"/>
              <a:t>, студенти й педагоги відповідних освітніх установ можуть безкоштовно зареєструватися в </a:t>
            </a:r>
            <a:r>
              <a:rPr lang="en-US" sz="3200" dirty="0"/>
              <a:t>Office 365 Education, </a:t>
            </a:r>
            <a:r>
              <a:rPr lang="uk-UA" sz="3200" dirty="0"/>
              <a:t>що включає </a:t>
            </a:r>
            <a:r>
              <a:rPr lang="en-US" sz="3200" dirty="0"/>
              <a:t>Word, Excel, PowerPoint, OneNote, </a:t>
            </a:r>
            <a:r>
              <a:rPr lang="uk-UA" sz="3200" dirty="0"/>
              <a:t>а тепер ще й </a:t>
            </a:r>
            <a:r>
              <a:rPr lang="en-US" sz="3200" dirty="0">
                <a:solidFill>
                  <a:srgbClr val="FF0000"/>
                </a:solidFill>
              </a:rPr>
              <a:t>Microsoft Teams </a:t>
            </a:r>
            <a:r>
              <a:rPr lang="uk-UA" sz="3200" dirty="0"/>
              <a:t>та додаткові інструменти для навчання. </a:t>
            </a:r>
          </a:p>
        </p:txBody>
      </p:sp>
    </p:spTree>
    <p:extLst>
      <p:ext uri="{BB962C8B-B14F-4D97-AF65-F5344CB8AC3E}">
        <p14:creationId xmlns:p14="http://schemas.microsoft.com/office/powerpoint/2010/main" val="17977678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3011150"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96340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484784"/>
            <a:ext cx="8132440" cy="2808312"/>
          </a:xfrm>
        </p:spPr>
        <p:txBody>
          <a:bodyPr>
            <a:normAutofit/>
          </a:bodyPr>
          <a:lstStyle/>
          <a:p>
            <a:pPr algn="ctr"/>
            <a:r>
              <a:rPr lang="ru-RU" dirty="0" err="1" smtClean="0"/>
              <a:t>сервіси</a:t>
            </a:r>
            <a:r>
              <a:rPr lang="ru-RU" dirty="0" smtClean="0"/>
              <a:t> для </a:t>
            </a:r>
            <a:r>
              <a:rPr lang="ru-RU" dirty="0" err="1" smtClean="0"/>
              <a:t>проведення</a:t>
            </a:r>
            <a:r>
              <a:rPr lang="ru-RU" dirty="0" smtClean="0"/>
              <a:t> </a:t>
            </a:r>
            <a:r>
              <a:rPr lang="ru-RU" dirty="0" err="1" smtClean="0"/>
              <a:t>відеоконференцій</a:t>
            </a:r>
            <a:r>
              <a:rPr lang="ru-RU" dirty="0" smtClean="0"/>
              <a:t> та онлайн-</a:t>
            </a:r>
            <a:r>
              <a:rPr lang="ru-RU" dirty="0" err="1" smtClean="0"/>
              <a:t>зустрічей</a:t>
            </a:r>
            <a:endParaRPr lang="uk-UA" dirty="0"/>
          </a:p>
        </p:txBody>
      </p:sp>
    </p:spTree>
    <p:extLst>
      <p:ext uri="{BB962C8B-B14F-4D97-AF65-F5344CB8AC3E}">
        <p14:creationId xmlns:p14="http://schemas.microsoft.com/office/powerpoint/2010/main" val="26123128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76672"/>
            <a:ext cx="7772400" cy="1362075"/>
          </a:xfrm>
        </p:spPr>
        <p:txBody>
          <a:bodyPr>
            <a:noAutofit/>
          </a:bodyPr>
          <a:lstStyle/>
          <a:p>
            <a:pPr algn="ctr">
              <a:lnSpc>
                <a:spcPct val="150000"/>
              </a:lnSpc>
            </a:pPr>
            <a:r>
              <a:rPr lang="en-US" sz="2800" dirty="0" smtClean="0">
                <a:solidFill>
                  <a:srgbClr val="FF0000"/>
                </a:solidFill>
              </a:rPr>
              <a:t>Zoom</a:t>
            </a:r>
            <a:r>
              <a:rPr lang="en-US" sz="2800" dirty="0" smtClean="0"/>
              <a:t> – </a:t>
            </a:r>
            <a:r>
              <a:rPr lang="uk-UA" sz="2800" dirty="0" smtClean="0"/>
              <a:t>це сервіс для проведення </a:t>
            </a:r>
            <a:r>
              <a:rPr lang="uk-UA" sz="2800" dirty="0" err="1" smtClean="0"/>
              <a:t>відеоконференцій</a:t>
            </a:r>
            <a:r>
              <a:rPr lang="uk-UA" sz="2800" dirty="0" smtClean="0"/>
              <a:t> та </a:t>
            </a:r>
            <a:r>
              <a:rPr lang="uk-UA" sz="2800" dirty="0" err="1" smtClean="0"/>
              <a:t>онлайн-зустрічей</a:t>
            </a:r>
            <a:r>
              <a:rPr lang="uk-UA" sz="2800" dirty="0" smtClean="0"/>
              <a:t>. Організувати зустріч може будь-який користувач, що створив обліковий запис. Безкоштовна версія програми дозволяє проводити </a:t>
            </a:r>
            <a:r>
              <a:rPr lang="uk-UA" sz="2800" dirty="0" err="1" smtClean="0"/>
              <a:t>відеоконференцію</a:t>
            </a:r>
            <a:r>
              <a:rPr lang="uk-UA" sz="2800" dirty="0" smtClean="0"/>
              <a:t> тривалістю 40 хвилин, однак на період пандемії сервіс прибрав це обмеження.</a:t>
            </a:r>
            <a:endParaRPr lang="uk-UA" sz="2800" dirty="0"/>
          </a:p>
        </p:txBody>
      </p:sp>
    </p:spTree>
    <p:extLst>
      <p:ext uri="{BB962C8B-B14F-4D97-AF65-F5344CB8AC3E}">
        <p14:creationId xmlns:p14="http://schemas.microsoft.com/office/powerpoint/2010/main" val="29241019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1916832"/>
            <a:ext cx="8229600" cy="1143000"/>
          </a:xfrm>
        </p:spPr>
        <p:txBody>
          <a:bodyPr>
            <a:noAutofit/>
          </a:bodyPr>
          <a:lstStyle/>
          <a:p>
            <a:pPr>
              <a:lnSpc>
                <a:spcPct val="150000"/>
              </a:lnSpc>
            </a:pPr>
            <a:r>
              <a:rPr lang="en-US" sz="2800" b="1" dirty="0"/>
              <a:t> </a:t>
            </a:r>
            <a:r>
              <a:rPr lang="en-US" sz="2800" b="1" dirty="0">
                <a:hlinkClick r:id="rId2"/>
              </a:rPr>
              <a:t>Skype</a:t>
            </a:r>
            <a:r>
              <a:rPr lang="en-US" sz="2800" dirty="0"/>
              <a:t> – </a:t>
            </a:r>
            <a:r>
              <a:rPr lang="uk-UA" sz="2800" dirty="0"/>
              <a:t>програма, яка дає змогу спілкуватися користувачам з усього світу. Мільйони компаній і окремих користувачів за допомогою </a:t>
            </a:r>
            <a:r>
              <a:rPr lang="en-US" sz="2800" dirty="0"/>
              <a:t>Skype </a:t>
            </a:r>
            <a:r>
              <a:rPr lang="uk-UA" sz="2800" dirty="0"/>
              <a:t>безкоштовно </a:t>
            </a:r>
            <a:r>
              <a:rPr lang="uk-UA" sz="2800" dirty="0" err="1"/>
              <a:t>здійснюють відео-</a:t>
            </a:r>
            <a:r>
              <a:rPr lang="uk-UA" sz="2800" dirty="0"/>
              <a:t> і голосові виклики, проводять конференції, надсилають миттєві </a:t>
            </a:r>
            <a:r>
              <a:rPr lang="uk-UA" sz="2800" dirty="0" err="1"/>
              <a:t>повідомлення т</a:t>
            </a:r>
            <a:r>
              <a:rPr lang="uk-UA" sz="2800" dirty="0"/>
              <a:t>а обмінюються файлами з іншими користувачами </a:t>
            </a:r>
            <a:r>
              <a:rPr lang="en-US" sz="2800" dirty="0"/>
              <a:t>Skype</a:t>
            </a:r>
            <a:endParaRPr lang="uk-UA" sz="2800" dirty="0"/>
          </a:p>
        </p:txBody>
      </p:sp>
    </p:spTree>
    <p:extLst>
      <p:ext uri="{BB962C8B-B14F-4D97-AF65-F5344CB8AC3E}">
        <p14:creationId xmlns:p14="http://schemas.microsoft.com/office/powerpoint/2010/main" val="40782847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19256" cy="3586410"/>
          </a:xfrm>
        </p:spPr>
        <p:txBody>
          <a:bodyPr>
            <a:normAutofit/>
          </a:bodyPr>
          <a:lstStyle/>
          <a:p>
            <a:r>
              <a:rPr lang="ru-RU" dirty="0" err="1" smtClean="0">
                <a:solidFill>
                  <a:srgbClr val="FF0000"/>
                </a:solidFill>
              </a:rPr>
              <a:t>Google</a:t>
            </a:r>
            <a:r>
              <a:rPr lang="ru-RU" dirty="0" smtClean="0">
                <a:solidFill>
                  <a:srgbClr val="FF0000"/>
                </a:solidFill>
              </a:rPr>
              <a:t> </a:t>
            </a:r>
            <a:r>
              <a:rPr lang="ru-RU" dirty="0" err="1" smtClean="0">
                <a:solidFill>
                  <a:srgbClr val="FF0000"/>
                </a:solidFill>
              </a:rPr>
              <a:t>Meet</a:t>
            </a:r>
            <a:r>
              <a:rPr lang="ru-RU" dirty="0" smtClean="0">
                <a:solidFill>
                  <a:srgbClr val="FF0000"/>
                </a:solidFill>
              </a:rPr>
              <a:t>  </a:t>
            </a:r>
            <a:r>
              <a:rPr lang="ru-RU" dirty="0" err="1" smtClean="0"/>
              <a:t>сервіс</a:t>
            </a:r>
            <a:r>
              <a:rPr lang="ru-RU" dirty="0" smtClean="0"/>
              <a:t> для </a:t>
            </a:r>
            <a:r>
              <a:rPr lang="ru-RU" dirty="0" err="1" smtClean="0"/>
              <a:t>безпечних</a:t>
            </a:r>
            <a:r>
              <a:rPr lang="ru-RU" dirty="0" smtClean="0"/>
              <a:t> </a:t>
            </a:r>
            <a:r>
              <a:rPr lang="ru-RU" dirty="0" err="1" smtClean="0"/>
              <a:t>бізнес-зустрічей</a:t>
            </a:r>
            <a:r>
              <a:rPr lang="ru-RU" dirty="0" smtClean="0"/>
              <a:t>, </a:t>
            </a:r>
            <a:r>
              <a:rPr lang="ru-RU" dirty="0" err="1" smtClean="0"/>
              <a:t>безкоштовний</a:t>
            </a:r>
            <a:r>
              <a:rPr lang="ru-RU" dirty="0" smtClean="0"/>
              <a:t> і </a:t>
            </a:r>
            <a:r>
              <a:rPr lang="ru-RU" dirty="0" err="1" smtClean="0"/>
              <a:t>доступний</a:t>
            </a:r>
            <a:r>
              <a:rPr lang="ru-RU" dirty="0" smtClean="0"/>
              <a:t> для </a:t>
            </a:r>
            <a:r>
              <a:rPr lang="ru-RU" dirty="0" err="1" smtClean="0"/>
              <a:t>всіх</a:t>
            </a:r>
            <a:r>
              <a:rPr lang="ru-RU" dirty="0" smtClean="0"/>
              <a:t>.</a:t>
            </a:r>
            <a:endParaRPr lang="uk-UA" dirty="0"/>
          </a:p>
        </p:txBody>
      </p:sp>
    </p:spTree>
    <p:extLst>
      <p:ext uri="{BB962C8B-B14F-4D97-AF65-F5344CB8AC3E}">
        <p14:creationId xmlns:p14="http://schemas.microsoft.com/office/powerpoint/2010/main" val="8962872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47248" cy="4594522"/>
          </a:xfrm>
        </p:spPr>
        <p:txBody>
          <a:bodyPr>
            <a:normAutofit/>
          </a:bodyPr>
          <a:lstStyle/>
          <a:p>
            <a:r>
              <a:rPr lang="ru-RU" dirty="0" err="1"/>
              <a:t>Створення</a:t>
            </a:r>
            <a:r>
              <a:rPr lang="ru-RU" dirty="0"/>
              <a:t> </a:t>
            </a:r>
            <a:r>
              <a:rPr lang="ru-RU" dirty="0" err="1"/>
              <a:t>тестів</a:t>
            </a:r>
            <a:r>
              <a:rPr lang="ru-RU" dirty="0"/>
              <a:t> </a:t>
            </a:r>
            <a:r>
              <a:rPr lang="ru-RU" dirty="0" smtClean="0"/>
              <a:t/>
            </a:r>
            <a:br>
              <a:rPr lang="ru-RU" dirty="0" smtClean="0"/>
            </a:br>
            <a:r>
              <a:rPr lang="ru-RU" dirty="0" smtClean="0"/>
              <a:t>для онлайн-</a:t>
            </a:r>
            <a:r>
              <a:rPr lang="ru-RU" dirty="0" err="1" smtClean="0"/>
              <a:t>навчання</a:t>
            </a:r>
            <a:r>
              <a:rPr lang="ru-RU" dirty="0" smtClean="0"/>
              <a:t/>
            </a:r>
            <a:br>
              <a:rPr lang="ru-RU" dirty="0" smtClean="0"/>
            </a:br>
            <a:r>
              <a:rPr lang="ru-RU" dirty="0" smtClean="0"/>
              <a:t/>
            </a:r>
            <a:br>
              <a:rPr lang="ru-RU" dirty="0" smtClean="0"/>
            </a:br>
            <a:r>
              <a:rPr lang="ru-RU" dirty="0" smtClean="0"/>
              <a:t> </a:t>
            </a:r>
            <a:r>
              <a:rPr lang="ru-RU" b="1" dirty="0" err="1" smtClean="0">
                <a:solidFill>
                  <a:srgbClr val="FF0000"/>
                </a:solidFill>
              </a:rPr>
              <a:t>Огляд</a:t>
            </a:r>
            <a:r>
              <a:rPr lang="ru-RU" b="1" dirty="0" smtClean="0">
                <a:solidFill>
                  <a:srgbClr val="FF0000"/>
                </a:solidFill>
              </a:rPr>
              <a:t> </a:t>
            </a:r>
            <a:r>
              <a:rPr lang="ru-RU" b="1" dirty="0">
                <a:solidFill>
                  <a:srgbClr val="FF0000"/>
                </a:solidFill>
              </a:rPr>
              <a:t>платформ</a:t>
            </a:r>
            <a:br>
              <a:rPr lang="ru-RU" b="1" dirty="0">
                <a:solidFill>
                  <a:srgbClr val="FF0000"/>
                </a:solidFill>
              </a:rPr>
            </a:br>
            <a:endParaRPr lang="uk-UA" b="1" dirty="0">
              <a:solidFill>
                <a:srgbClr val="FF0000"/>
              </a:solidFill>
            </a:endParaRPr>
          </a:p>
        </p:txBody>
      </p:sp>
    </p:spTree>
    <p:extLst>
      <p:ext uri="{BB962C8B-B14F-4D97-AF65-F5344CB8AC3E}">
        <p14:creationId xmlns:p14="http://schemas.microsoft.com/office/powerpoint/2010/main" val="31562535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435280" cy="5962674"/>
          </a:xfrm>
        </p:spPr>
        <p:txBody>
          <a:bodyPr>
            <a:normAutofit fontScale="90000"/>
          </a:bodyPr>
          <a:lstStyle/>
          <a:p>
            <a:pPr algn="l"/>
            <a:r>
              <a:rPr lang="en-US" sz="2400" b="1" dirty="0">
                <a:solidFill>
                  <a:schemeClr val="tx2"/>
                </a:solidFill>
              </a:rPr>
              <a:t>Google</a:t>
            </a:r>
            <a:r>
              <a:rPr lang="en-US" sz="2400" b="1" dirty="0">
                <a:solidFill>
                  <a:schemeClr val="accent1"/>
                </a:solidFill>
              </a:rPr>
              <a:t> Forms.</a:t>
            </a:r>
            <a:r>
              <a:rPr lang="en-US" sz="2400" dirty="0"/>
              <a:t> </a:t>
            </a:r>
            <a:r>
              <a:rPr lang="uk-UA" sz="2400" dirty="0"/>
              <a:t>Одним із найпростіших і найзручніших сервісів є </a:t>
            </a:r>
            <a:r>
              <a:rPr lang="en-US" sz="2400" dirty="0"/>
              <a:t>Google Forms. </a:t>
            </a:r>
            <a:r>
              <a:rPr lang="uk-UA" sz="2400" dirty="0"/>
              <a:t>Користуватися ним може будь-хто, однак для цього потрібно відкрити обліковий запис у </a:t>
            </a:r>
            <a:r>
              <a:rPr lang="en-US" sz="2400" dirty="0"/>
              <a:t>Gmail. Google Forms </a:t>
            </a:r>
            <a:r>
              <a:rPr lang="uk-UA" sz="2400" dirty="0"/>
              <a:t>використовують самостійно чи як складник платформи </a:t>
            </a:r>
            <a:r>
              <a:rPr lang="en-US" sz="2400" dirty="0"/>
              <a:t>Google </a:t>
            </a:r>
            <a:r>
              <a:rPr lang="en-US" sz="2400" dirty="0" smtClean="0"/>
              <a:t>Classroom</a:t>
            </a:r>
            <a:r>
              <a:rPr lang="uk-UA" sz="2400" dirty="0" smtClean="0"/>
              <a:t/>
            </a:r>
            <a:br>
              <a:rPr lang="uk-UA" sz="2400" dirty="0" smtClean="0"/>
            </a:br>
            <a:r>
              <a:rPr lang="en-US" sz="2400" b="1" dirty="0" err="1">
                <a:hlinkClick r:id="rId2"/>
              </a:rPr>
              <a:t>Quizlet</a:t>
            </a:r>
            <a:r>
              <a:rPr lang="en-US" sz="2400" dirty="0"/>
              <a:t> – </a:t>
            </a:r>
            <a:r>
              <a:rPr lang="uk-UA" sz="2400" dirty="0"/>
              <a:t>сервіс для розробки цікавих тестів і флеш-карт. Можна обрати такі типи навчання: тест, написання, заучування, картки, правопис, гравітація чи підбір з наданого списку – та завантажити для тестування відповідний матеріал</a:t>
            </a:r>
            <a:r>
              <a:rPr lang="uk-UA" sz="2400" dirty="0" smtClean="0"/>
              <a:t>.</a:t>
            </a:r>
            <a:br>
              <a:rPr lang="uk-UA" sz="2400" dirty="0" smtClean="0"/>
            </a:br>
            <a:r>
              <a:rPr lang="uk-UA" sz="2400" dirty="0"/>
              <a:t/>
            </a:r>
            <a:br>
              <a:rPr lang="uk-UA" sz="2400" dirty="0"/>
            </a:br>
            <a:r>
              <a:rPr lang="uk-UA" sz="2400" b="1" dirty="0"/>
              <a:t>Платформа </a:t>
            </a:r>
            <a:r>
              <a:rPr lang="en-US" sz="2400" b="1" dirty="0">
                <a:hlinkClick r:id="rId3"/>
              </a:rPr>
              <a:t>Rebus</a:t>
            </a:r>
            <a:r>
              <a:rPr lang="en-US" sz="2400" dirty="0"/>
              <a:t> </a:t>
            </a:r>
            <a:r>
              <a:rPr lang="uk-UA" sz="2400" dirty="0"/>
              <a:t>дає змогу створити цікаві та корисні загадки, логічні ігри, ребуси та інші типи вправ. У відкритому доступі є бібліотека сервісу, наповнена готовими матеріалами, які можна використовувати для навчання</a:t>
            </a:r>
            <a:r>
              <a:rPr lang="uk-UA" sz="2400" dirty="0" smtClean="0"/>
              <a:t>.</a:t>
            </a:r>
            <a:br>
              <a:rPr lang="uk-UA" sz="2400" dirty="0" smtClean="0"/>
            </a:br>
            <a:r>
              <a:rPr lang="uk-UA" sz="2400" dirty="0"/>
              <a:t/>
            </a:r>
            <a:br>
              <a:rPr lang="uk-UA" sz="2400" dirty="0"/>
            </a:br>
            <a:r>
              <a:rPr lang="uk-UA" sz="2400" b="1" dirty="0">
                <a:hlinkClick r:id="rId4"/>
              </a:rPr>
              <a:t>«МійКлас»</a:t>
            </a:r>
            <a:r>
              <a:rPr lang="uk-UA" sz="2400" dirty="0"/>
              <a:t> – зручна електронна освітня система, яка містить інтерактивні навчальні матеріали за шкільною програмою.</a:t>
            </a:r>
            <a:br>
              <a:rPr lang="uk-UA" sz="2400" dirty="0"/>
            </a:br>
            <a:endParaRPr lang="uk-UA" sz="2400" dirty="0"/>
          </a:p>
        </p:txBody>
      </p:sp>
    </p:spTree>
    <p:extLst>
      <p:ext uri="{BB962C8B-B14F-4D97-AF65-F5344CB8AC3E}">
        <p14:creationId xmlns:p14="http://schemas.microsoft.com/office/powerpoint/2010/main" val="327021610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1547</TotalTime>
  <Words>111</Words>
  <Application>Microsoft Office PowerPoint</Application>
  <PresentationFormat>Экран (4:3)</PresentationFormat>
  <Paragraphs>10</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Використання онлайн-платформ для організації дистанційного навчання</vt:lpstr>
      <vt:lpstr>Office 365 </vt:lpstr>
      <vt:lpstr>Презентация PowerPoint</vt:lpstr>
      <vt:lpstr>сервіси для проведення відеоконференцій та онлайн-зустрічей</vt:lpstr>
      <vt:lpstr>Zoom – це сервіс для проведення відеоконференцій та онлайн-зустрічей. Організувати зустріч може будь-який користувач, що створив обліковий запис. Безкоштовна версія програми дозволяє проводити відеоконференцію тривалістю 40 хвилин, однак на період пандемії сервіс прибрав це обмеження.</vt:lpstr>
      <vt:lpstr> Skype – програма, яка дає змогу спілкуватися користувачам з усього світу. Мільйони компаній і окремих користувачів за допомогою Skype безкоштовно здійснюють відео- і голосові виклики, проводять конференції, надсилають миттєві повідомлення та обмінюються файлами з іншими користувачами Skype</vt:lpstr>
      <vt:lpstr>Google Meet  сервіс для безпечних бізнес-зустрічей, безкоштовний і доступний для всіх.</vt:lpstr>
      <vt:lpstr>Створення тестів  для онлайн-навчання   Огляд платформ </vt:lpstr>
      <vt:lpstr>Google Forms. Одним із найпростіших і найзручніших сервісів є Google Forms. Користуватися ним може будь-хто, однак для цього потрібно відкрити обліковий запис у Gmail. Google Forms використовують самостійно чи як складник платформи Google Classroom Quizlet – сервіс для розробки цікавих тестів і флеш-карт. Можна обрати такі типи навчання: тест, написання, заучування, картки, правопис, гравітація чи підбір з наданого списку – та завантажити для тестування відповідний матеріал.  Платформа Rebus дає змогу створити цікаві та корисні загадки, логічні ігри, ребуси та інші типи вправ. У відкритому доступі є бібліотека сервісу, наповнена готовими матеріалами, які можна використовувати для навчання.  «МійКлас» – зручна електронна освітня система, яка містить інтерактивні навчальні матеріали за шкільною програмою. </vt:lpstr>
      <vt:lpstr>Classtime – онлайн-сервіс, що дає змогу зробити власні завдання різних типів або скористатися базою готових запитань із різних предметів та організувати швидке тестування за допомогою смартфонів. Можна відслідковувати прогрес кожного учня, створювати класи, експортувати Excel і PDF-звіти тощо. https://www.classtime.com/uk/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Використання онлайн платформ для організації дистанційного навчання</dc:title>
  <dc:creator>User</dc:creator>
  <cp:lastModifiedBy>Alina</cp:lastModifiedBy>
  <cp:revision>10</cp:revision>
  <dcterms:created xsi:type="dcterms:W3CDTF">2021-05-20T03:25:17Z</dcterms:created>
  <dcterms:modified xsi:type="dcterms:W3CDTF">2021-05-21T11:48:32Z</dcterms:modified>
</cp:coreProperties>
</file>