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7" r:id="rId1"/>
  </p:sldMasterIdLst>
  <p:notesMasterIdLst>
    <p:notesMasterId r:id="rId12"/>
  </p:notesMasterIdLst>
  <p:handoutMasterIdLst>
    <p:handoutMasterId r:id="rId13"/>
  </p:handoutMasterIdLst>
  <p:sldIdLst>
    <p:sldId id="285" r:id="rId2"/>
    <p:sldId id="260" r:id="rId3"/>
    <p:sldId id="258" r:id="rId4"/>
    <p:sldId id="259" r:id="rId5"/>
    <p:sldId id="261" r:id="rId6"/>
    <p:sldId id="277" r:id="rId7"/>
    <p:sldId id="286" r:id="rId8"/>
    <p:sldId id="264" r:id="rId9"/>
    <p:sldId id="287" r:id="rId10"/>
    <p:sldId id="263" r:id="rId11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F6E7"/>
    <a:srgbClr val="8D6347"/>
    <a:srgbClr val="9D0000"/>
    <a:srgbClr val="855939"/>
    <a:srgbClr val="60370F"/>
    <a:srgbClr val="8D63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12" autoAdjust="0"/>
    <p:restoredTop sz="94660"/>
  </p:normalViewPr>
  <p:slideViewPr>
    <p:cSldViewPr snapToGrid="0">
      <p:cViewPr varScale="1">
        <p:scale>
          <a:sx n="46" d="100"/>
          <a:sy n="46" d="100"/>
        </p:scale>
        <p:origin x="-84" y="-12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6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C2388-ABD0-4105-845F-23A6DCEDA1D5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171CB-8703-488B-9478-5207C7BE365B}">
      <dgm:prSet phldrT="[Текст]"/>
      <dgm:spPr/>
      <dgm:t>
        <a:bodyPr/>
        <a:lstStyle/>
        <a:p>
          <a:r>
            <a:rPr lang="uk-UA" dirty="0" smtClean="0"/>
            <a:t>Організаційна</a:t>
          </a:r>
          <a:endParaRPr lang="ru-RU" dirty="0"/>
        </a:p>
      </dgm:t>
    </dgm:pt>
    <dgm:pt modelId="{69169A2E-A7F5-4F33-8712-CAC6124FBFFE}" type="parTrans" cxnId="{DA82CA8A-A4F0-439B-AD7E-B40B67A659FF}">
      <dgm:prSet/>
      <dgm:spPr/>
      <dgm:t>
        <a:bodyPr/>
        <a:lstStyle/>
        <a:p>
          <a:endParaRPr lang="ru-RU"/>
        </a:p>
      </dgm:t>
    </dgm:pt>
    <dgm:pt modelId="{7944E339-A141-4DC3-B50E-102908BC0B28}" type="sibTrans" cxnId="{DA82CA8A-A4F0-439B-AD7E-B40B67A659FF}">
      <dgm:prSet/>
      <dgm:spPr/>
      <dgm:t>
        <a:bodyPr/>
        <a:lstStyle/>
        <a:p>
          <a:endParaRPr lang="ru-RU"/>
        </a:p>
      </dgm:t>
    </dgm:pt>
    <dgm:pt modelId="{6DFF85F8-9072-4CF6-A01F-46AEB225E770}">
      <dgm:prSet phldrT="[Текст]"/>
      <dgm:spPr/>
      <dgm:t>
        <a:bodyPr/>
        <a:lstStyle/>
        <a:p>
          <a:r>
            <a:rPr lang="uk-UA" dirty="0" smtClean="0"/>
            <a:t>Використання передових методів управління</a:t>
          </a:r>
          <a:endParaRPr lang="ru-RU" dirty="0"/>
        </a:p>
      </dgm:t>
    </dgm:pt>
    <dgm:pt modelId="{C2279914-286A-4C0D-86E6-20B65E0BEBC4}" type="parTrans" cxnId="{88E3F746-C278-4B97-A492-E0FBEFEC0C70}">
      <dgm:prSet/>
      <dgm:spPr/>
      <dgm:t>
        <a:bodyPr/>
        <a:lstStyle/>
        <a:p>
          <a:endParaRPr lang="ru-RU"/>
        </a:p>
      </dgm:t>
    </dgm:pt>
    <dgm:pt modelId="{2E2F8803-831F-4C52-BC29-EED9AE32F802}" type="sibTrans" cxnId="{88E3F746-C278-4B97-A492-E0FBEFEC0C70}">
      <dgm:prSet/>
      <dgm:spPr/>
      <dgm:t>
        <a:bodyPr/>
        <a:lstStyle/>
        <a:p>
          <a:endParaRPr lang="ru-RU"/>
        </a:p>
      </dgm:t>
    </dgm:pt>
    <dgm:pt modelId="{72605847-2CCA-4D6C-AD17-4C35323873D5}">
      <dgm:prSet phldrT="[Текст]"/>
      <dgm:spPr/>
      <dgm:t>
        <a:bodyPr/>
        <a:lstStyle/>
        <a:p>
          <a:r>
            <a:rPr lang="uk-UA" dirty="0" smtClean="0"/>
            <a:t>Інноваційна</a:t>
          </a:r>
          <a:endParaRPr lang="ru-RU" dirty="0"/>
        </a:p>
      </dgm:t>
    </dgm:pt>
    <dgm:pt modelId="{C3CB10FA-618F-49B9-A5F0-76EC8CAD6B81}" type="parTrans" cxnId="{BD1C24B1-9718-4883-9DBE-0F28D9240E9E}">
      <dgm:prSet/>
      <dgm:spPr/>
      <dgm:t>
        <a:bodyPr/>
        <a:lstStyle/>
        <a:p>
          <a:endParaRPr lang="ru-RU"/>
        </a:p>
      </dgm:t>
    </dgm:pt>
    <dgm:pt modelId="{587D1CFF-D26F-4908-9796-6CBD491CED2E}" type="sibTrans" cxnId="{BD1C24B1-9718-4883-9DBE-0F28D9240E9E}">
      <dgm:prSet/>
      <dgm:spPr/>
      <dgm:t>
        <a:bodyPr/>
        <a:lstStyle/>
        <a:p>
          <a:endParaRPr lang="ru-RU"/>
        </a:p>
      </dgm:t>
    </dgm:pt>
    <dgm:pt modelId="{A571DA23-00CE-4416-99D8-D7249A09B289}">
      <dgm:prSet phldrT="[Текст]"/>
      <dgm:spPr/>
      <dgm:t>
        <a:bodyPr/>
        <a:lstStyle/>
        <a:p>
          <a:r>
            <a:rPr lang="uk-UA" dirty="0" smtClean="0"/>
            <a:t>Розробка </a:t>
          </a:r>
          <a:r>
            <a:rPr lang="uk-UA" dirty="0" smtClean="0"/>
            <a:t>і реалізація творчих ідей</a:t>
          </a:r>
          <a:endParaRPr lang="ru-RU" dirty="0"/>
        </a:p>
      </dgm:t>
    </dgm:pt>
    <dgm:pt modelId="{AD8A64BD-EFCB-44C2-8634-27A381847449}" type="parTrans" cxnId="{186938CA-8692-4F76-BCC0-B734BA0691B9}">
      <dgm:prSet/>
      <dgm:spPr/>
      <dgm:t>
        <a:bodyPr/>
        <a:lstStyle/>
        <a:p>
          <a:endParaRPr lang="ru-RU"/>
        </a:p>
      </dgm:t>
    </dgm:pt>
    <dgm:pt modelId="{C3537A7A-BB94-46CC-BC7C-3253C7A6E63C}" type="sibTrans" cxnId="{186938CA-8692-4F76-BCC0-B734BA0691B9}">
      <dgm:prSet/>
      <dgm:spPr/>
      <dgm:t>
        <a:bodyPr/>
        <a:lstStyle/>
        <a:p>
          <a:endParaRPr lang="ru-RU"/>
        </a:p>
      </dgm:t>
    </dgm:pt>
    <dgm:pt modelId="{ADFA8803-10D6-44E9-9334-5950492AF0AD}">
      <dgm:prSet/>
      <dgm:spPr/>
      <dgm:t>
        <a:bodyPr/>
        <a:lstStyle/>
        <a:p>
          <a:r>
            <a:rPr lang="uk-UA" dirty="0" smtClean="0"/>
            <a:t>Ресурсна</a:t>
          </a:r>
          <a:endParaRPr lang="ru-RU" dirty="0"/>
        </a:p>
      </dgm:t>
    </dgm:pt>
    <dgm:pt modelId="{4DB0D3BE-423B-48BB-B7A2-9B3E997126F6}" type="parTrans" cxnId="{FCCFCA99-82E7-4168-BFC6-F0F8581B5867}">
      <dgm:prSet/>
      <dgm:spPr/>
      <dgm:t>
        <a:bodyPr/>
        <a:lstStyle/>
        <a:p>
          <a:endParaRPr lang="ru-RU"/>
        </a:p>
      </dgm:t>
    </dgm:pt>
    <dgm:pt modelId="{3BECFD15-3C4A-4D02-805C-72FDA88E3F32}" type="sibTrans" cxnId="{FCCFCA99-82E7-4168-BFC6-F0F8581B5867}">
      <dgm:prSet/>
      <dgm:spPr/>
      <dgm:t>
        <a:bodyPr/>
        <a:lstStyle/>
        <a:p>
          <a:endParaRPr lang="ru-RU"/>
        </a:p>
      </dgm:t>
    </dgm:pt>
    <dgm:pt modelId="{5504C8CB-9803-4B23-9280-B36131803123}">
      <dgm:prSet/>
      <dgm:spPr/>
      <dgm:t>
        <a:bodyPr/>
        <a:lstStyle/>
        <a:p>
          <a:r>
            <a:rPr lang="uk-UA" dirty="0" smtClean="0"/>
            <a:t>Мобілізація всіх факторів виробництва</a:t>
          </a:r>
          <a:endParaRPr lang="ru-RU" dirty="0"/>
        </a:p>
      </dgm:t>
    </dgm:pt>
    <dgm:pt modelId="{041BB5D8-0973-490F-8140-84EA73998B62}" type="parTrans" cxnId="{572DAE98-5693-4929-AE82-6AEDDBABA674}">
      <dgm:prSet/>
      <dgm:spPr/>
      <dgm:t>
        <a:bodyPr/>
        <a:lstStyle/>
        <a:p>
          <a:endParaRPr lang="ru-RU"/>
        </a:p>
      </dgm:t>
    </dgm:pt>
    <dgm:pt modelId="{5CFABEB4-6126-45CD-BFC9-655222D58042}" type="sibTrans" cxnId="{572DAE98-5693-4929-AE82-6AEDDBABA674}">
      <dgm:prSet/>
      <dgm:spPr/>
      <dgm:t>
        <a:bodyPr/>
        <a:lstStyle/>
        <a:p>
          <a:endParaRPr lang="ru-RU"/>
        </a:p>
      </dgm:t>
    </dgm:pt>
    <dgm:pt modelId="{89D5DCE1-9BAB-4AFB-AE87-A8A485D85CE8}" type="pres">
      <dgm:prSet presAssocID="{A86C2388-ABD0-4105-845F-23A6DCEDA1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815414-A887-4DFD-A1E9-A8435B5CDA12}" type="pres">
      <dgm:prSet presAssocID="{ADFA8803-10D6-44E9-9334-5950492AF0AD}" presName="root" presStyleCnt="0"/>
      <dgm:spPr/>
    </dgm:pt>
    <dgm:pt modelId="{661C392C-EFD6-4D7C-8EDD-E1B4EBFF530C}" type="pres">
      <dgm:prSet presAssocID="{ADFA8803-10D6-44E9-9334-5950492AF0AD}" presName="rootComposite" presStyleCnt="0"/>
      <dgm:spPr/>
    </dgm:pt>
    <dgm:pt modelId="{57E6DD05-15C0-4BAD-8E5D-DA72DD672B3A}" type="pres">
      <dgm:prSet presAssocID="{ADFA8803-10D6-44E9-9334-5950492AF0AD}" presName="rootText" presStyleLbl="node1" presStyleIdx="0" presStyleCnt="3"/>
      <dgm:spPr/>
      <dgm:t>
        <a:bodyPr/>
        <a:lstStyle/>
        <a:p>
          <a:endParaRPr lang="ru-RU"/>
        </a:p>
      </dgm:t>
    </dgm:pt>
    <dgm:pt modelId="{C66E3435-6C0B-490D-AD4C-DA9B0B037B7C}" type="pres">
      <dgm:prSet presAssocID="{ADFA8803-10D6-44E9-9334-5950492AF0AD}" presName="rootConnector" presStyleLbl="node1" presStyleIdx="0" presStyleCnt="3"/>
      <dgm:spPr/>
      <dgm:t>
        <a:bodyPr/>
        <a:lstStyle/>
        <a:p>
          <a:endParaRPr lang="ru-RU"/>
        </a:p>
      </dgm:t>
    </dgm:pt>
    <dgm:pt modelId="{7ACEB0A8-87BF-4C25-9348-4B08084115A4}" type="pres">
      <dgm:prSet presAssocID="{ADFA8803-10D6-44E9-9334-5950492AF0AD}" presName="childShape" presStyleCnt="0"/>
      <dgm:spPr/>
    </dgm:pt>
    <dgm:pt modelId="{21FE04D7-4F9C-4A9B-AD27-364CCE526680}" type="pres">
      <dgm:prSet presAssocID="{041BB5D8-0973-490F-8140-84EA73998B62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678A452-5783-4BEF-B721-9C1224147BC0}" type="pres">
      <dgm:prSet presAssocID="{5504C8CB-9803-4B23-9280-B36131803123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52DB2-BEE6-4CFA-9630-0F0EA8C32D09}" type="pres">
      <dgm:prSet presAssocID="{B8E171CB-8703-488B-9478-5207C7BE365B}" presName="root" presStyleCnt="0"/>
      <dgm:spPr/>
    </dgm:pt>
    <dgm:pt modelId="{E8B943B5-D9C6-4F41-ABB0-2393D0DD7BBC}" type="pres">
      <dgm:prSet presAssocID="{B8E171CB-8703-488B-9478-5207C7BE365B}" presName="rootComposite" presStyleCnt="0"/>
      <dgm:spPr/>
    </dgm:pt>
    <dgm:pt modelId="{BC8F3229-0292-4C99-B84A-5C067BBD0391}" type="pres">
      <dgm:prSet presAssocID="{B8E171CB-8703-488B-9478-5207C7BE365B}" presName="rootText" presStyleLbl="node1" presStyleIdx="1" presStyleCnt="3"/>
      <dgm:spPr/>
      <dgm:t>
        <a:bodyPr/>
        <a:lstStyle/>
        <a:p>
          <a:endParaRPr lang="ru-RU"/>
        </a:p>
      </dgm:t>
    </dgm:pt>
    <dgm:pt modelId="{C7148FC7-078B-47B1-9AF1-445B66B05779}" type="pres">
      <dgm:prSet presAssocID="{B8E171CB-8703-488B-9478-5207C7BE365B}" presName="rootConnector" presStyleLbl="node1" presStyleIdx="1" presStyleCnt="3"/>
      <dgm:spPr/>
      <dgm:t>
        <a:bodyPr/>
        <a:lstStyle/>
        <a:p>
          <a:endParaRPr lang="ru-RU"/>
        </a:p>
      </dgm:t>
    </dgm:pt>
    <dgm:pt modelId="{AAE3267E-0283-4A2A-B857-DA758AC29DBC}" type="pres">
      <dgm:prSet presAssocID="{B8E171CB-8703-488B-9478-5207C7BE365B}" presName="childShape" presStyleCnt="0"/>
      <dgm:spPr/>
    </dgm:pt>
    <dgm:pt modelId="{C71D183E-C878-49C8-9213-E6103DD22B09}" type="pres">
      <dgm:prSet presAssocID="{C2279914-286A-4C0D-86E6-20B65E0BEBC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C97C329-3B12-46FD-BC6F-469ADC989930}" type="pres">
      <dgm:prSet presAssocID="{6DFF85F8-9072-4CF6-A01F-46AEB225E770}" presName="childText" presStyleLbl="bgAcc1" presStyleIdx="1" presStyleCnt="3" custLinFactNeighborX="-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38726-0EA4-470B-8431-487EEDA06380}" type="pres">
      <dgm:prSet presAssocID="{72605847-2CCA-4D6C-AD17-4C35323873D5}" presName="root" presStyleCnt="0"/>
      <dgm:spPr/>
    </dgm:pt>
    <dgm:pt modelId="{C5E796E9-3D0D-47AF-BF30-8FF68E3E232D}" type="pres">
      <dgm:prSet presAssocID="{72605847-2CCA-4D6C-AD17-4C35323873D5}" presName="rootComposite" presStyleCnt="0"/>
      <dgm:spPr/>
    </dgm:pt>
    <dgm:pt modelId="{847F8CEF-43A6-40E4-8849-446D452D1E5F}" type="pres">
      <dgm:prSet presAssocID="{72605847-2CCA-4D6C-AD17-4C35323873D5}" presName="rootText" presStyleLbl="node1" presStyleIdx="2" presStyleCnt="3"/>
      <dgm:spPr/>
      <dgm:t>
        <a:bodyPr/>
        <a:lstStyle/>
        <a:p>
          <a:endParaRPr lang="ru-RU"/>
        </a:p>
      </dgm:t>
    </dgm:pt>
    <dgm:pt modelId="{98221203-CB0F-465A-ABE7-2BF47DB60910}" type="pres">
      <dgm:prSet presAssocID="{72605847-2CCA-4D6C-AD17-4C35323873D5}" presName="rootConnector" presStyleLbl="node1" presStyleIdx="2" presStyleCnt="3"/>
      <dgm:spPr/>
      <dgm:t>
        <a:bodyPr/>
        <a:lstStyle/>
        <a:p>
          <a:endParaRPr lang="ru-RU"/>
        </a:p>
      </dgm:t>
    </dgm:pt>
    <dgm:pt modelId="{161C98A8-1D84-465F-AD6A-02C5FD0ACD69}" type="pres">
      <dgm:prSet presAssocID="{72605847-2CCA-4D6C-AD17-4C35323873D5}" presName="childShape" presStyleCnt="0"/>
      <dgm:spPr/>
    </dgm:pt>
    <dgm:pt modelId="{6DD5FB7F-749D-4D42-BB3E-956AC6B2A8A7}" type="pres">
      <dgm:prSet presAssocID="{AD8A64BD-EFCB-44C2-8634-27A38184744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68C72EF-F09E-4623-83FE-1978C41A9770}" type="pres">
      <dgm:prSet presAssocID="{A571DA23-00CE-4416-99D8-D7249A09B28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938CA-8692-4F76-BCC0-B734BA0691B9}" srcId="{72605847-2CCA-4D6C-AD17-4C35323873D5}" destId="{A571DA23-00CE-4416-99D8-D7249A09B289}" srcOrd="0" destOrd="0" parTransId="{AD8A64BD-EFCB-44C2-8634-27A381847449}" sibTransId="{C3537A7A-BB94-46CC-BC7C-3253C7A6E63C}"/>
    <dgm:cxn modelId="{FEAC167E-5B8F-46BC-AB4E-A7BD6FC4FA94}" type="presOf" srcId="{041BB5D8-0973-490F-8140-84EA73998B62}" destId="{21FE04D7-4F9C-4A9B-AD27-364CCE526680}" srcOrd="0" destOrd="0" presId="urn:microsoft.com/office/officeart/2005/8/layout/hierarchy3"/>
    <dgm:cxn modelId="{BD1C24B1-9718-4883-9DBE-0F28D9240E9E}" srcId="{A86C2388-ABD0-4105-845F-23A6DCEDA1D5}" destId="{72605847-2CCA-4D6C-AD17-4C35323873D5}" srcOrd="2" destOrd="0" parTransId="{C3CB10FA-618F-49B9-A5F0-76EC8CAD6B81}" sibTransId="{587D1CFF-D26F-4908-9796-6CBD491CED2E}"/>
    <dgm:cxn modelId="{390D593D-9E9B-469F-9A5B-FBC3CC446797}" type="presOf" srcId="{B8E171CB-8703-488B-9478-5207C7BE365B}" destId="{BC8F3229-0292-4C99-B84A-5C067BBD0391}" srcOrd="0" destOrd="0" presId="urn:microsoft.com/office/officeart/2005/8/layout/hierarchy3"/>
    <dgm:cxn modelId="{136E1A59-1DA7-4423-8F16-D2E6A6FED994}" type="presOf" srcId="{AD8A64BD-EFCB-44C2-8634-27A381847449}" destId="{6DD5FB7F-749D-4D42-BB3E-956AC6B2A8A7}" srcOrd="0" destOrd="0" presId="urn:microsoft.com/office/officeart/2005/8/layout/hierarchy3"/>
    <dgm:cxn modelId="{FCCFCA99-82E7-4168-BFC6-F0F8581B5867}" srcId="{A86C2388-ABD0-4105-845F-23A6DCEDA1D5}" destId="{ADFA8803-10D6-44E9-9334-5950492AF0AD}" srcOrd="0" destOrd="0" parTransId="{4DB0D3BE-423B-48BB-B7A2-9B3E997126F6}" sibTransId="{3BECFD15-3C4A-4D02-805C-72FDA88E3F32}"/>
    <dgm:cxn modelId="{31D34641-B78D-4091-9D49-CEB8A836AB4F}" type="presOf" srcId="{A86C2388-ABD0-4105-845F-23A6DCEDA1D5}" destId="{89D5DCE1-9BAB-4AFB-AE87-A8A485D85CE8}" srcOrd="0" destOrd="0" presId="urn:microsoft.com/office/officeart/2005/8/layout/hierarchy3"/>
    <dgm:cxn modelId="{02877CD4-55BF-4B02-ABB3-591ADC5129CA}" type="presOf" srcId="{B8E171CB-8703-488B-9478-5207C7BE365B}" destId="{C7148FC7-078B-47B1-9AF1-445B66B05779}" srcOrd="1" destOrd="0" presId="urn:microsoft.com/office/officeart/2005/8/layout/hierarchy3"/>
    <dgm:cxn modelId="{EA039A89-4B6F-4CD1-A744-357AF545378E}" type="presOf" srcId="{72605847-2CCA-4D6C-AD17-4C35323873D5}" destId="{98221203-CB0F-465A-ABE7-2BF47DB60910}" srcOrd="1" destOrd="0" presId="urn:microsoft.com/office/officeart/2005/8/layout/hierarchy3"/>
    <dgm:cxn modelId="{E447FEE0-4F0A-4A16-9D38-F9FA3D845F0F}" type="presOf" srcId="{6DFF85F8-9072-4CF6-A01F-46AEB225E770}" destId="{4C97C329-3B12-46FD-BC6F-469ADC989930}" srcOrd="0" destOrd="0" presId="urn:microsoft.com/office/officeart/2005/8/layout/hierarchy3"/>
    <dgm:cxn modelId="{1D7B770C-0471-4FCD-BA48-131FC0B881CB}" type="presOf" srcId="{5504C8CB-9803-4B23-9280-B36131803123}" destId="{0678A452-5783-4BEF-B721-9C1224147BC0}" srcOrd="0" destOrd="0" presId="urn:microsoft.com/office/officeart/2005/8/layout/hierarchy3"/>
    <dgm:cxn modelId="{BE3DA25A-9B68-43F3-842E-3452F8D72A61}" type="presOf" srcId="{ADFA8803-10D6-44E9-9334-5950492AF0AD}" destId="{57E6DD05-15C0-4BAD-8E5D-DA72DD672B3A}" srcOrd="0" destOrd="0" presId="urn:microsoft.com/office/officeart/2005/8/layout/hierarchy3"/>
    <dgm:cxn modelId="{CA898B4A-6982-4EED-9790-11AF0A4E3359}" type="presOf" srcId="{A571DA23-00CE-4416-99D8-D7249A09B289}" destId="{C68C72EF-F09E-4623-83FE-1978C41A9770}" srcOrd="0" destOrd="0" presId="urn:microsoft.com/office/officeart/2005/8/layout/hierarchy3"/>
    <dgm:cxn modelId="{88E3F746-C278-4B97-A492-E0FBEFEC0C70}" srcId="{B8E171CB-8703-488B-9478-5207C7BE365B}" destId="{6DFF85F8-9072-4CF6-A01F-46AEB225E770}" srcOrd="0" destOrd="0" parTransId="{C2279914-286A-4C0D-86E6-20B65E0BEBC4}" sibTransId="{2E2F8803-831F-4C52-BC29-EED9AE32F802}"/>
    <dgm:cxn modelId="{20573837-2F72-48F6-88FE-55B88FFDFAC7}" type="presOf" srcId="{ADFA8803-10D6-44E9-9334-5950492AF0AD}" destId="{C66E3435-6C0B-490D-AD4C-DA9B0B037B7C}" srcOrd="1" destOrd="0" presId="urn:microsoft.com/office/officeart/2005/8/layout/hierarchy3"/>
    <dgm:cxn modelId="{DA82CA8A-A4F0-439B-AD7E-B40B67A659FF}" srcId="{A86C2388-ABD0-4105-845F-23A6DCEDA1D5}" destId="{B8E171CB-8703-488B-9478-5207C7BE365B}" srcOrd="1" destOrd="0" parTransId="{69169A2E-A7F5-4F33-8712-CAC6124FBFFE}" sibTransId="{7944E339-A141-4DC3-B50E-102908BC0B28}"/>
    <dgm:cxn modelId="{572DAE98-5693-4929-AE82-6AEDDBABA674}" srcId="{ADFA8803-10D6-44E9-9334-5950492AF0AD}" destId="{5504C8CB-9803-4B23-9280-B36131803123}" srcOrd="0" destOrd="0" parTransId="{041BB5D8-0973-490F-8140-84EA73998B62}" sibTransId="{5CFABEB4-6126-45CD-BFC9-655222D58042}"/>
    <dgm:cxn modelId="{466DC381-1288-4750-9A6B-2D08EC05C8AA}" type="presOf" srcId="{72605847-2CCA-4D6C-AD17-4C35323873D5}" destId="{847F8CEF-43A6-40E4-8849-446D452D1E5F}" srcOrd="0" destOrd="0" presId="urn:microsoft.com/office/officeart/2005/8/layout/hierarchy3"/>
    <dgm:cxn modelId="{BB5D76B4-CB68-44AB-9C62-C68F0913935C}" type="presOf" srcId="{C2279914-286A-4C0D-86E6-20B65E0BEBC4}" destId="{C71D183E-C878-49C8-9213-E6103DD22B09}" srcOrd="0" destOrd="0" presId="urn:microsoft.com/office/officeart/2005/8/layout/hierarchy3"/>
    <dgm:cxn modelId="{5105BC58-3AD6-4579-B723-D19B1683C374}" type="presParOf" srcId="{89D5DCE1-9BAB-4AFB-AE87-A8A485D85CE8}" destId="{9D815414-A887-4DFD-A1E9-A8435B5CDA12}" srcOrd="0" destOrd="0" presId="urn:microsoft.com/office/officeart/2005/8/layout/hierarchy3"/>
    <dgm:cxn modelId="{893793F8-DE99-4D6C-961A-0AAB2A647EC4}" type="presParOf" srcId="{9D815414-A887-4DFD-A1E9-A8435B5CDA12}" destId="{661C392C-EFD6-4D7C-8EDD-E1B4EBFF530C}" srcOrd="0" destOrd="0" presId="urn:microsoft.com/office/officeart/2005/8/layout/hierarchy3"/>
    <dgm:cxn modelId="{E7CD7399-F13D-4720-A5A4-F74912A8B918}" type="presParOf" srcId="{661C392C-EFD6-4D7C-8EDD-E1B4EBFF530C}" destId="{57E6DD05-15C0-4BAD-8E5D-DA72DD672B3A}" srcOrd="0" destOrd="0" presId="urn:microsoft.com/office/officeart/2005/8/layout/hierarchy3"/>
    <dgm:cxn modelId="{0C5B47AF-3CF7-4A33-8A0F-E4A8B15BDEC2}" type="presParOf" srcId="{661C392C-EFD6-4D7C-8EDD-E1B4EBFF530C}" destId="{C66E3435-6C0B-490D-AD4C-DA9B0B037B7C}" srcOrd="1" destOrd="0" presId="urn:microsoft.com/office/officeart/2005/8/layout/hierarchy3"/>
    <dgm:cxn modelId="{3540ADA4-38B1-4C98-BDD3-30CF28A2501B}" type="presParOf" srcId="{9D815414-A887-4DFD-A1E9-A8435B5CDA12}" destId="{7ACEB0A8-87BF-4C25-9348-4B08084115A4}" srcOrd="1" destOrd="0" presId="urn:microsoft.com/office/officeart/2005/8/layout/hierarchy3"/>
    <dgm:cxn modelId="{3496BF69-0E96-4A04-9D3C-9ECD59EF59F6}" type="presParOf" srcId="{7ACEB0A8-87BF-4C25-9348-4B08084115A4}" destId="{21FE04D7-4F9C-4A9B-AD27-364CCE526680}" srcOrd="0" destOrd="0" presId="urn:microsoft.com/office/officeart/2005/8/layout/hierarchy3"/>
    <dgm:cxn modelId="{2FABABD9-44F6-40FE-906C-2041A0C4F8B0}" type="presParOf" srcId="{7ACEB0A8-87BF-4C25-9348-4B08084115A4}" destId="{0678A452-5783-4BEF-B721-9C1224147BC0}" srcOrd="1" destOrd="0" presId="urn:microsoft.com/office/officeart/2005/8/layout/hierarchy3"/>
    <dgm:cxn modelId="{A147C49F-F809-4854-AA09-2FBD81C36CC5}" type="presParOf" srcId="{89D5DCE1-9BAB-4AFB-AE87-A8A485D85CE8}" destId="{91C52DB2-BEE6-4CFA-9630-0F0EA8C32D09}" srcOrd="1" destOrd="0" presId="urn:microsoft.com/office/officeart/2005/8/layout/hierarchy3"/>
    <dgm:cxn modelId="{2C004136-CB79-444F-A7AD-4B87DF781FCD}" type="presParOf" srcId="{91C52DB2-BEE6-4CFA-9630-0F0EA8C32D09}" destId="{E8B943B5-D9C6-4F41-ABB0-2393D0DD7BBC}" srcOrd="0" destOrd="0" presId="urn:microsoft.com/office/officeart/2005/8/layout/hierarchy3"/>
    <dgm:cxn modelId="{46E96AB7-AED9-407D-A9FF-930224C42347}" type="presParOf" srcId="{E8B943B5-D9C6-4F41-ABB0-2393D0DD7BBC}" destId="{BC8F3229-0292-4C99-B84A-5C067BBD0391}" srcOrd="0" destOrd="0" presId="urn:microsoft.com/office/officeart/2005/8/layout/hierarchy3"/>
    <dgm:cxn modelId="{062835B9-A1B7-4B3B-89D8-1D53E37DEDD3}" type="presParOf" srcId="{E8B943B5-D9C6-4F41-ABB0-2393D0DD7BBC}" destId="{C7148FC7-078B-47B1-9AF1-445B66B05779}" srcOrd="1" destOrd="0" presId="urn:microsoft.com/office/officeart/2005/8/layout/hierarchy3"/>
    <dgm:cxn modelId="{90BF0D28-A8FC-4E1A-BDED-4E97580698D0}" type="presParOf" srcId="{91C52DB2-BEE6-4CFA-9630-0F0EA8C32D09}" destId="{AAE3267E-0283-4A2A-B857-DA758AC29DBC}" srcOrd="1" destOrd="0" presId="urn:microsoft.com/office/officeart/2005/8/layout/hierarchy3"/>
    <dgm:cxn modelId="{3DBCF8DF-C8FB-4BE6-9015-2DE090D7ABC5}" type="presParOf" srcId="{AAE3267E-0283-4A2A-B857-DA758AC29DBC}" destId="{C71D183E-C878-49C8-9213-E6103DD22B09}" srcOrd="0" destOrd="0" presId="urn:microsoft.com/office/officeart/2005/8/layout/hierarchy3"/>
    <dgm:cxn modelId="{343C221A-DB25-494D-8572-6E487DB330A6}" type="presParOf" srcId="{AAE3267E-0283-4A2A-B857-DA758AC29DBC}" destId="{4C97C329-3B12-46FD-BC6F-469ADC989930}" srcOrd="1" destOrd="0" presId="urn:microsoft.com/office/officeart/2005/8/layout/hierarchy3"/>
    <dgm:cxn modelId="{7675CA9A-865D-4C64-9289-7AF8BFD9404A}" type="presParOf" srcId="{89D5DCE1-9BAB-4AFB-AE87-A8A485D85CE8}" destId="{E3938726-0EA4-470B-8431-487EEDA06380}" srcOrd="2" destOrd="0" presId="urn:microsoft.com/office/officeart/2005/8/layout/hierarchy3"/>
    <dgm:cxn modelId="{507EBB1D-55B0-4E4F-B646-84E09DD7681C}" type="presParOf" srcId="{E3938726-0EA4-470B-8431-487EEDA06380}" destId="{C5E796E9-3D0D-47AF-BF30-8FF68E3E232D}" srcOrd="0" destOrd="0" presId="urn:microsoft.com/office/officeart/2005/8/layout/hierarchy3"/>
    <dgm:cxn modelId="{5F320696-F738-45D2-A4FE-C7568A6C62A0}" type="presParOf" srcId="{C5E796E9-3D0D-47AF-BF30-8FF68E3E232D}" destId="{847F8CEF-43A6-40E4-8849-446D452D1E5F}" srcOrd="0" destOrd="0" presId="urn:microsoft.com/office/officeart/2005/8/layout/hierarchy3"/>
    <dgm:cxn modelId="{0273DFE1-BAEA-44AE-9D95-8A9DACD79305}" type="presParOf" srcId="{C5E796E9-3D0D-47AF-BF30-8FF68E3E232D}" destId="{98221203-CB0F-465A-ABE7-2BF47DB60910}" srcOrd="1" destOrd="0" presId="urn:microsoft.com/office/officeart/2005/8/layout/hierarchy3"/>
    <dgm:cxn modelId="{B61E8464-A173-44C2-89FF-1DC132FFE955}" type="presParOf" srcId="{E3938726-0EA4-470B-8431-487EEDA06380}" destId="{161C98A8-1D84-465F-AD6A-02C5FD0ACD69}" srcOrd="1" destOrd="0" presId="urn:microsoft.com/office/officeart/2005/8/layout/hierarchy3"/>
    <dgm:cxn modelId="{F4B6EE8D-F99A-41CF-BFD6-B470A9D3435C}" type="presParOf" srcId="{161C98A8-1D84-465F-AD6A-02C5FD0ACD69}" destId="{6DD5FB7F-749D-4D42-BB3E-956AC6B2A8A7}" srcOrd="0" destOrd="0" presId="urn:microsoft.com/office/officeart/2005/8/layout/hierarchy3"/>
    <dgm:cxn modelId="{FE7395A6-8993-4F7A-BD18-B6E887C4F77E}" type="presParOf" srcId="{161C98A8-1D84-465F-AD6A-02C5FD0ACD69}" destId="{C68C72EF-F09E-4623-83FE-1978C41A9770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=""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F0D90A-05DC-4281-8103-7E35F1D54DAE}" type="datetime1">
              <a:rPr lang="uk-UA" smtClean="0"/>
              <a:pPr rtl="0"/>
              <a:t>15.04.2021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ECE1-6C3A-44ED-A89C-85FE63FE955C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E59743-683C-4279-9E83-23C937C99CF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E59743-683C-4279-9E83-23C937C99CF6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861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uk-UA" smtClean="0"/>
              <a:pPr rtl="0"/>
              <a:t>2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8804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uk-UA" smtClean="0"/>
              <a:pPr rtl="0"/>
              <a:t>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6275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0360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1392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30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 descr="Склянки на столі">
            <a:extLst>
              <a:ext uri="{FF2B5EF4-FFF2-40B4-BE49-F238E27FC236}">
                <a16:creationId xmlns=""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6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7" name="Прямокутник 6" descr="Шар розчерку пензля">
            <a:extLst>
              <a:ext uri="{FF2B5EF4-FFF2-40B4-BE49-F238E27FC236}">
                <a16:creationId xmlns=""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007827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/>
            </a:lvl1pPr>
          </a:lstStyle>
          <a:p>
            <a:pPr rtl="0"/>
            <a:r>
              <a:rPr lang="uk-UA"/>
              <a:t>КЛАЦНІТЬ, ЩОБ ЗМІНИТИ ЗАГОЛОВОК.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4" y="5646875"/>
            <a:ext cx="6238971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6985DF-4E44-4768-AE2E-D094BB890FF9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1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Місце для зображення 14" descr="Ваша емблема">
            <a:extLst>
              <a:ext uri="{FF2B5EF4-FFF2-40B4-BE49-F238E27FC236}">
                <a16:creationId xmlns="" xmlns:a16="http://schemas.microsoft.com/office/drawing/2014/main" id="{FC85CAB4-100C-489B-BC14-9A3F41B7EC8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2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9892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 descr="Молода жінка з мобільним телефоном посміхається">
            <a:extLst>
              <a:ext uri="{FF2B5EF4-FFF2-40B4-BE49-F238E27FC236}">
                <a16:creationId xmlns=""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 descr="Шар розчерку пензля">
            <a:extLst>
              <a:ext uri="{FF2B5EF4-FFF2-40B4-BE49-F238E27FC236}">
                <a16:creationId xmlns=""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7" name="Заголовок 25">
            <a:extLst>
              <a:ext uri="{FF2B5EF4-FFF2-40B4-BE49-F238E27FC236}">
                <a16:creationId xmlns=""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3" y="800102"/>
            <a:ext cx="5386748" cy="1223719"/>
          </a:xfrm>
        </p:spPr>
        <p:txBody>
          <a:bodyPr rtlCol="0" anchor="b" anchorCtr="0"/>
          <a:lstStyle/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2CCA74-956E-4DB4-BE2C-6836FE79D745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9" name="Місце для зображення 2">
            <a:extLst>
              <a:ext uri="{FF2B5EF4-FFF2-40B4-BE49-F238E27FC236}">
                <a16:creationId xmlns=""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вмісту 2">
            <a:extLst>
              <a:ext uri="{FF2B5EF4-FFF2-40B4-BE49-F238E27FC236}">
                <a16:creationId xmlns=""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282" y="2212181"/>
            <a:ext cx="5533991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2684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 descr="Інтер’єр ресторану">
            <a:extLst>
              <a:ext uri="{FF2B5EF4-FFF2-40B4-BE49-F238E27FC236}">
                <a16:creationId xmlns=""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7" name="Прямокутник 6" descr="Шар розчерку пензля">
            <a:extLst>
              <a:ext uri="{FF2B5EF4-FFF2-40B4-BE49-F238E27FC236}">
                <a16:creationId xmlns=""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928043"/>
            <a:ext cx="3997845" cy="1355251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/>
              <a:t>КЛАЦНІТЬ, ЩОБ ЗМІНИТИ.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417946"/>
            <a:ext cx="4251139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793069-3260-416B-88E4-40495B0CA7AE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Місце для зображення 2">
            <a:extLst>
              <a:ext uri="{FF2B5EF4-FFF2-40B4-BE49-F238E27FC236}">
                <a16:creationId xmlns=""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2547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 descr="Молода людина п’є каву">
            <a:extLst>
              <a:ext uri="{FF2B5EF4-FFF2-40B4-BE49-F238E27FC236}">
                <a16:creationId xmlns=""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 descr="Шар розчерку пензля">
            <a:extLst>
              <a:ext uri="{FF2B5EF4-FFF2-40B4-BE49-F238E27FC236}">
                <a16:creationId xmlns=""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2550" y="2600953"/>
            <a:ext cx="5533991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9"/>
            <a:ext cx="4114800" cy="365125"/>
          </a:xfrm>
        </p:spPr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зображення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5182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 descr="Область розчерку пензля">
            <a:extLst>
              <a:ext uri="{FF2B5EF4-FFF2-40B4-BE49-F238E27FC236}">
                <a16:creationId xmlns=""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1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Прямокутник 12" descr="Область розчерку пензля">
            <a:extLst>
              <a:ext uri="{FF2B5EF4-FFF2-40B4-BE49-F238E27FC236}">
                <a16:creationId xmlns=""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1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620869"/>
            <a:ext cx="10515600" cy="856343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C5756E-1AE2-42DE-8E50-949980C6701B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Прямокутник 6" descr="Область розчерку пензля">
            <a:extLst>
              <a:ext uri="{FF2B5EF4-FFF2-40B4-BE49-F238E27FC236}">
                <a16:creationId xmlns=""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9" name="Прямокутник 8" descr="Область розчерку пензля">
            <a:extLst>
              <a:ext uri="{FF2B5EF4-FFF2-40B4-BE49-F238E27FC236}">
                <a16:creationId xmlns=""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6" name="Місце для зображення 81" descr="Піктограма бокала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3" name="Місце для зображення 81" descr="Піктограма бокала">
            <a:extLst>
              <a:ext uri="{FF2B5EF4-FFF2-40B4-BE49-F238E27FC236}">
                <a16:creationId xmlns=""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3" name="Місце для зображення 81" descr="Піктограма бокала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1" y="2758916"/>
            <a:ext cx="504000" cy="504000"/>
          </a:xfrm>
          <a:prstGeom prst="ellipse">
            <a:avLst/>
          </a:prstGeom>
          <a:noFill/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1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5" name="Місце для зображення 81" descr="Піктограма бокала">
            <a:extLst>
              <a:ext uri="{FF2B5EF4-FFF2-40B4-BE49-F238E27FC236}">
                <a16:creationId xmlns=""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1" y="4259099"/>
            <a:ext cx="504000" cy="504000"/>
          </a:xfrm>
          <a:prstGeom prst="ellipse">
            <a:avLst/>
          </a:prstGeom>
          <a:noFill/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1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ідзаголовок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Зразок підзаголовка</a:t>
            </a:r>
            <a:endParaRPr lang="uk-UA" dirty="0"/>
          </a:p>
        </p:txBody>
      </p:sp>
      <p:sp>
        <p:nvSpPr>
          <p:cNvPr id="41" name="Місце для тексту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30820" y="2950467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2" name="Місце для тексту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30820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4" name="Місце для тексту 40">
            <a:extLst>
              <a:ext uri="{FF2B5EF4-FFF2-40B4-BE49-F238E27FC236}">
                <a16:creationId xmlns=""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30820" y="4449346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5" name="Місце для тексту 40">
            <a:extLst>
              <a:ext uri="{FF2B5EF4-FFF2-40B4-BE49-F238E27FC236}">
                <a16:creationId xmlns=""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30820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7" name="Місце для тексту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22859" y="2950467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8" name="Місце для тексту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2285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9" name="Місце для тексту 40">
            <a:extLst>
              <a:ext uri="{FF2B5EF4-FFF2-40B4-BE49-F238E27FC236}">
                <a16:creationId xmlns=""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22859" y="4449346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/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0" name="Місце для тексту 40">
            <a:extLst>
              <a:ext uri="{FF2B5EF4-FFF2-40B4-BE49-F238E27FC236}">
                <a16:creationId xmlns=""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2285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1" name="Місце для зображення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6659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ображення й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 descr="Склянка, чашки, тарілки на столі">
            <a:extLst>
              <a:ext uri="{FF2B5EF4-FFF2-40B4-BE49-F238E27FC236}">
                <a16:creationId xmlns=""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1" name="Прямокутник 10" descr="Шар розчерку пензля">
            <a:extLst>
              <a:ext uri="{FF2B5EF4-FFF2-40B4-BE49-F238E27FC236}">
                <a16:creationId xmlns=""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7"/>
            <a:ext cx="5292000" cy="885315"/>
          </a:xfrm>
        </p:spPr>
        <p:txBody>
          <a:bodyPr rtlCol="0" anchor="b">
            <a:normAutofit/>
          </a:bodyPr>
          <a:lstStyle>
            <a:lvl1pPr>
              <a:lnSpc>
                <a:spcPct val="70000"/>
              </a:lnSpc>
              <a:defRPr sz="3600"/>
            </a:lvl1pPr>
          </a:lstStyle>
          <a:p>
            <a:pPr rtl="0"/>
            <a:r>
              <a:rPr lang="uk-UA"/>
              <a:t>КЛАЦНІТЬ, ЩОБ ЗМІНИТИ ЗАГОЛОВОК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85362" y="2114732"/>
            <a:ext cx="5533991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зображення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6986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96732C-A707-4997-BE80-7AA0FF429904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14" name="Місце для тексту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7" name="Місце для вмісту 3">
            <a:extLst>
              <a:ext uri="{FF2B5EF4-FFF2-40B4-BE49-F238E27FC236}">
                <a16:creationId xmlns=""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9" name="Місце для тексту 40">
            <a:extLst>
              <a:ext uri="{FF2B5EF4-FFF2-40B4-BE49-F238E27FC236}">
                <a16:creationId xmlns=""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0" name="Місце для тексту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0854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" name="Прямокутник 5" descr="Шар розчерку пензля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i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4059533"/>
            <a:ext cx="10515600" cy="809566"/>
          </a:xfrm>
        </p:spPr>
        <p:txBody>
          <a:bodyPr rtlCol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37F806-5750-4279-8478-FBEF01CAAA06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9" name="Місце для зображення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ідзаголовок 2">
            <a:extLst>
              <a:ext uri="{FF2B5EF4-FFF2-40B4-BE49-F238E27FC236}">
                <a16:creationId xmlns=""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4502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rtl="0"/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 descr="Стіл ресторану">
            <a:extLst>
              <a:ext uri="{FF2B5EF4-FFF2-40B4-BE49-F238E27FC236}">
                <a16:creationId xmlns=""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 descr="Область розчерку пензля">
            <a:extLst>
              <a:ext uri="{FF2B5EF4-FFF2-40B4-BE49-F238E27FC236}">
                <a16:creationId xmlns=""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7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9" name="Місце для зображення 14" descr="Ваша емблема">
            <a:extLst>
              <a:ext uri="{FF2B5EF4-FFF2-40B4-BE49-F238E27FC236}">
                <a16:creationId xmlns="" xmlns:a16="http://schemas.microsoft.com/office/drawing/2014/main" id="{8D7231FC-3A25-45B8-B883-4F6A0FC02B8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3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DCFFBA9-3533-48C1-8F4D-010AEA9E07A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ідзаголовок 2">
            <a:extLst>
              <a:ext uri="{FF2B5EF4-FFF2-40B4-BE49-F238E27FC236}">
                <a16:creationId xmlns=""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5" y="4494894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Стиль зразка підзаголовка</a:t>
            </a:r>
            <a:endParaRPr lang="uk-UA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3" y="3306699"/>
            <a:ext cx="4772417" cy="1102291"/>
          </a:xfrm>
        </p:spPr>
        <p:txBody>
          <a:bodyPr rtlCol="0" anchor="b" anchorCtr="0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uk-UA"/>
              <a:t>КЛАЦНІТЬ, ЩОБ </a:t>
            </a:r>
            <a:br>
              <a:rPr lang="uk-UA"/>
            </a:br>
            <a:r>
              <a:rPr lang="uk-UA"/>
              <a:t>ЗМІНИТИ ЗАГОЛОВОК.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5559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тексту та комп’ют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кутник 28" descr="Область розчерку пензля">
            <a:extLst>
              <a:ext uri="{FF2B5EF4-FFF2-40B4-BE49-F238E27FC236}">
                <a16:creationId xmlns=""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i="0" dirty="0"/>
              <a:t> 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0" name="Прямокутник 29" descr="Монітор комп’ютера">
            <a:extLst>
              <a:ext uri="{FF2B5EF4-FFF2-40B4-BE49-F238E27FC236}">
                <a16:creationId xmlns=""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dirty="0"/>
              <a:t>   </a:t>
            </a:r>
          </a:p>
        </p:txBody>
      </p:sp>
      <p:sp>
        <p:nvSpPr>
          <p:cNvPr id="8" name="Місце для зображення 7">
            <a:extLst>
              <a:ext uri="{FF2B5EF4-FFF2-40B4-BE49-F238E27FC236}">
                <a16:creationId xmlns=""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620869"/>
            <a:ext cx="10515600" cy="856343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EBB0A4-EAC6-4D54-827A-84370D8835BF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6" name="Місце для зображення 81" descr="Піктограма бокала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3" name="Місце для зображення 81" descr="Піктограма бокала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Місце для тексту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6772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2" name="Місце для тексту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2" y="2996616"/>
            <a:ext cx="2217507" cy="343264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Редагувати стилі тексту</a:t>
            </a:r>
            <a:endParaRPr lang="uk-UA" dirty="0"/>
          </a:p>
        </p:txBody>
      </p:sp>
      <p:sp>
        <p:nvSpPr>
          <p:cNvPr id="47" name="Місце для тексту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8" name="Місце для тексту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Редагувати стилі тексту</a:t>
            </a:r>
            <a:endParaRPr lang="uk-UA" dirty="0"/>
          </a:p>
        </p:txBody>
      </p:sp>
      <p:sp>
        <p:nvSpPr>
          <p:cNvPr id="51" name="Місце для зображення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8746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кутник 45" descr="Область розчерку пензля">
            <a:extLst>
              <a:ext uri="{FF2B5EF4-FFF2-40B4-BE49-F238E27FC236}">
                <a16:creationId xmlns=""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1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2" name="Прямокутник 51" descr="Область розчерку пензля">
            <a:extLst>
              <a:ext uri="{FF2B5EF4-FFF2-40B4-BE49-F238E27FC236}">
                <a16:creationId xmlns=""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1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0" name="Місце для тексту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46454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620869"/>
            <a:ext cx="10515600" cy="856343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КЛАЦНІТЬ, ЩОБ ЗМІНИТИ СТИЛЬ ЗРАЗКА 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630B3B-C8FA-42F2-8A6E-EF92152523FC}" type="datetime1">
              <a:rPr lang="uk-UA" noProof="0" smtClean="0"/>
              <a:pPr/>
              <a:t>15.04.2021</a:t>
            </a:fld>
            <a:endParaRPr lang="uk-UA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ідзаголовок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1" name="Місце для тексту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46452" y="4054529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51" name="Місце для зображення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31" name="Місце для тексту 40">
            <a:extLst>
              <a:ext uri="{FF2B5EF4-FFF2-40B4-BE49-F238E27FC236}">
                <a16:creationId xmlns=""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4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12 345</a:t>
            </a:r>
          </a:p>
        </p:txBody>
      </p:sp>
      <p:sp>
        <p:nvSpPr>
          <p:cNvPr id="39" name="Місце для тексту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64799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40" name="Місце для тексту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64799" y="4054824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43" name="Місце для тексту 40">
            <a:extLst>
              <a:ext uri="{FF2B5EF4-FFF2-40B4-BE49-F238E27FC236}">
                <a16:creationId xmlns=""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9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6 780</a:t>
            </a:r>
          </a:p>
        </p:txBody>
      </p:sp>
    </p:spTree>
    <p:extLst>
      <p:ext uri="{BB962C8B-B14F-4D97-AF65-F5344CB8AC3E}">
        <p14:creationId xmlns="" xmlns:p14="http://schemas.microsoft.com/office/powerpoint/2010/main" val="3942399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а з ном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 descr="Область розчерку пензля">
            <a:extLst>
              <a:ext uri="{FF2B5EF4-FFF2-40B4-BE49-F238E27FC236}">
                <a16:creationId xmlns=""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30" name="Місце для тексту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620869"/>
            <a:ext cx="10515600" cy="856343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EE2AFB-E3A0-4BED-8613-B2939AFD5DCF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Місце для тексту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08836" y="4860678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1" name="Місце для зображення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9" name="Місце для тексту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0" name="Місце для тексту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6343" y="4860973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2" name="Місце для тексту 40">
            <a:extLst>
              <a:ext uri="{FF2B5EF4-FFF2-40B4-BE49-F238E27FC236}">
                <a16:creationId xmlns=""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3" name="Місце для тексту 40">
            <a:extLst>
              <a:ext uri="{FF2B5EF4-FFF2-40B4-BE49-F238E27FC236}">
                <a16:creationId xmlns=""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032507" y="4860678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8" name="Місце для тексту 40">
            <a:extLst>
              <a:ext uri="{FF2B5EF4-FFF2-40B4-BE49-F238E27FC236}">
                <a16:creationId xmlns=""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30" y="2550122"/>
            <a:ext cx="1734799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100</a:t>
            </a:r>
            <a:endParaRPr lang="uk-UA" dirty="0"/>
          </a:p>
        </p:txBody>
      </p:sp>
      <p:sp>
        <p:nvSpPr>
          <p:cNvPr id="29" name="Місце для тексту 40">
            <a:extLst>
              <a:ext uri="{FF2B5EF4-FFF2-40B4-BE49-F238E27FC236}">
                <a16:creationId xmlns=""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30" y="3175537"/>
            <a:ext cx="1734799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млрд грн</a:t>
            </a:r>
            <a:endParaRPr lang="uk-UA" dirty="0"/>
          </a:p>
        </p:txBody>
      </p:sp>
      <p:sp>
        <p:nvSpPr>
          <p:cNvPr id="32" name="Місце для тексту 40">
            <a:extLst>
              <a:ext uri="{FF2B5EF4-FFF2-40B4-BE49-F238E27FC236}">
                <a16:creationId xmlns=""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869" y="2755270"/>
            <a:ext cx="1734799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50</a:t>
            </a:r>
            <a:endParaRPr lang="uk-UA" dirty="0"/>
          </a:p>
        </p:txBody>
      </p:sp>
      <p:sp>
        <p:nvSpPr>
          <p:cNvPr id="33" name="Місце для тексту 40">
            <a:extLst>
              <a:ext uri="{FF2B5EF4-FFF2-40B4-BE49-F238E27FC236}">
                <a16:creationId xmlns=""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9" y="3346179"/>
            <a:ext cx="1734799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млрд грн</a:t>
            </a:r>
            <a:endParaRPr lang="uk-UA" dirty="0"/>
          </a:p>
        </p:txBody>
      </p:sp>
      <p:sp>
        <p:nvSpPr>
          <p:cNvPr id="34" name="Місце для тексту 40">
            <a:extLst>
              <a:ext uri="{FF2B5EF4-FFF2-40B4-BE49-F238E27FC236}">
                <a16:creationId xmlns=""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1" y="3060233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25</a:t>
            </a:r>
            <a:endParaRPr lang="uk-UA" dirty="0"/>
          </a:p>
        </p:txBody>
      </p:sp>
      <p:sp>
        <p:nvSpPr>
          <p:cNvPr id="35" name="Місце для тексту 40">
            <a:extLst>
              <a:ext uri="{FF2B5EF4-FFF2-40B4-BE49-F238E27FC236}">
                <a16:creationId xmlns=""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1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млрд грн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408001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656" y="2914563"/>
            <a:ext cx="4899003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C43D11-3FD5-4EA8-BD8F-0A48142A01E2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14" name="Місце для тексту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0" name="Місце для тексту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6475261" y="2914563"/>
            <a:ext cx="4899003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73216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іаг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480661"/>
            <a:ext cx="10515600" cy="704696"/>
          </a:xfrm>
        </p:spPr>
        <p:txBody>
          <a:bodyPr rtlCol="0" anchor="ctr" anchorCtr="0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BCC3CD-2288-412A-8932-F5702B2F3A3E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3" name="Прямокутник 12" descr="Область розчерку пензля">
            <a:extLst>
              <a:ext uri="{FF2B5EF4-FFF2-40B4-BE49-F238E27FC236}">
                <a16:creationId xmlns=""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Місце для тексту 9" descr="Квадрант емблем конкурентів">
            <a:extLst>
              <a:ext uri="{FF2B5EF4-FFF2-40B4-BE49-F238E27FC236}">
                <a16:creationId xmlns=""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5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uk-UA"/>
              <a:t>Зручно</a:t>
            </a:r>
            <a:endParaRPr lang="uk-UA" dirty="0"/>
          </a:p>
        </p:txBody>
      </p:sp>
      <p:sp>
        <p:nvSpPr>
          <p:cNvPr id="17" name="Місце для тексту 9" descr="Квадрант емблем конкурентів">
            <a:extLst>
              <a:ext uri="{FF2B5EF4-FFF2-40B4-BE49-F238E27FC236}">
                <a16:creationId xmlns=""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5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uk-UA"/>
              <a:t>Не зручно</a:t>
            </a:r>
            <a:endParaRPr lang="uk-UA" dirty="0"/>
          </a:p>
        </p:txBody>
      </p:sp>
      <p:sp>
        <p:nvSpPr>
          <p:cNvPr id="18" name="Місце для тексту 9">
            <a:extLst>
              <a:ext uri="{FF2B5EF4-FFF2-40B4-BE49-F238E27FC236}">
                <a16:creationId xmlns=""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5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uk-UA"/>
              <a:t>Дорожче</a:t>
            </a:r>
            <a:endParaRPr lang="uk-UA" dirty="0"/>
          </a:p>
        </p:txBody>
      </p:sp>
      <p:sp>
        <p:nvSpPr>
          <p:cNvPr id="19" name="Місце для тексту 9" descr="Квадрант емблем конкурентів">
            <a:extLst>
              <a:ext uri="{FF2B5EF4-FFF2-40B4-BE49-F238E27FC236}">
                <a16:creationId xmlns=""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400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uk-UA"/>
              <a:t>Дешевше</a:t>
            </a:r>
            <a:endParaRPr lang="uk-UA" dirty="0"/>
          </a:p>
        </p:txBody>
      </p:sp>
      <p:sp>
        <p:nvSpPr>
          <p:cNvPr id="22" name="Місце для зображення 11" descr="Квадрант емблем конкурентів">
            <a:extLst>
              <a:ext uri="{FF2B5EF4-FFF2-40B4-BE49-F238E27FC236}">
                <a16:creationId xmlns=""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7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Конкурент 2</a:t>
            </a:r>
          </a:p>
          <a:p>
            <a:pPr rtl="0"/>
            <a:r>
              <a:rPr lang="uk-UA" dirty="0"/>
              <a:t>Емблема</a:t>
            </a:r>
          </a:p>
        </p:txBody>
      </p:sp>
      <p:sp>
        <p:nvSpPr>
          <p:cNvPr id="23" name="Місце для зображення 11" descr="Квадрант емблем конкурентів">
            <a:extLst>
              <a:ext uri="{FF2B5EF4-FFF2-40B4-BE49-F238E27FC236}">
                <a16:creationId xmlns=""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9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Конкурент 1</a:t>
            </a:r>
          </a:p>
          <a:p>
            <a:pPr rtl="0"/>
            <a:r>
              <a:rPr lang="uk-UA" dirty="0"/>
              <a:t>Емблема</a:t>
            </a:r>
          </a:p>
        </p:txBody>
      </p:sp>
      <p:sp>
        <p:nvSpPr>
          <p:cNvPr id="24" name="Місце для зображення 11" descr="Квадрант емблем конкурентів">
            <a:extLst>
              <a:ext uri="{FF2B5EF4-FFF2-40B4-BE49-F238E27FC236}">
                <a16:creationId xmlns=""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5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Конкурент 3</a:t>
            </a:r>
          </a:p>
          <a:p>
            <a:pPr rtl="0"/>
            <a:r>
              <a:rPr lang="uk-UA" dirty="0"/>
              <a:t>Емблема</a:t>
            </a:r>
          </a:p>
        </p:txBody>
      </p:sp>
      <p:sp>
        <p:nvSpPr>
          <p:cNvPr id="25" name="Місце для зображення 11" descr="Квадрант емблем конкурентів">
            <a:extLst>
              <a:ext uri="{FF2B5EF4-FFF2-40B4-BE49-F238E27FC236}">
                <a16:creationId xmlns=""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3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Конкурент 4</a:t>
            </a:r>
          </a:p>
          <a:p>
            <a:pPr rtl="0"/>
            <a:r>
              <a:rPr lang="uk-UA" dirty="0"/>
              <a:t>Емблема</a:t>
            </a:r>
          </a:p>
        </p:txBody>
      </p:sp>
      <p:sp>
        <p:nvSpPr>
          <p:cNvPr id="26" name="Місце для зображення 11" descr="Квадрант емблем конкурентів">
            <a:extLst>
              <a:ext uri="{FF2B5EF4-FFF2-40B4-BE49-F238E27FC236}">
                <a16:creationId xmlns=""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9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Конкурент 5</a:t>
            </a:r>
          </a:p>
          <a:p>
            <a:pPr rtl="0"/>
            <a:r>
              <a:rPr lang="uk-UA" dirty="0"/>
              <a:t>Емблема</a:t>
            </a:r>
          </a:p>
        </p:txBody>
      </p:sp>
      <p:sp>
        <p:nvSpPr>
          <p:cNvPr id="27" name="Місце для зображення 11" descr="Квадрант емблем конкурентів">
            <a:extLst>
              <a:ext uri="{FF2B5EF4-FFF2-40B4-BE49-F238E27FC236}">
                <a16:creationId xmlns=""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6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Конкурент 6</a:t>
            </a:r>
          </a:p>
          <a:p>
            <a:pPr rtl="0"/>
            <a:r>
              <a:rPr lang="uk-UA" dirty="0"/>
              <a:t>Емблема</a:t>
            </a:r>
          </a:p>
        </p:txBody>
      </p:sp>
      <p:sp>
        <p:nvSpPr>
          <p:cNvPr id="28" name="Місце для зображення 14" descr="Квадрант емблем конкурентів">
            <a:extLst>
              <a:ext uri="{FF2B5EF4-FFF2-40B4-BE49-F238E27FC236}">
                <a16:creationId xmlns="" xmlns:a16="http://schemas.microsoft.com/office/drawing/2014/main" id="{13F923C2-8EA1-4CAA-AD2F-96AD06CA898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ЕМБЛЕМА</a:t>
            </a:r>
            <a:br>
              <a:rPr lang="uk-UA" dirty="0"/>
            </a:br>
            <a:r>
              <a:rPr lang="uk-UA" dirty="0"/>
              <a:t>вашого </a:t>
            </a:r>
            <a:br>
              <a:rPr lang="uk-UA" dirty="0"/>
            </a:br>
            <a:r>
              <a:rPr lang="uk-UA" dirty="0"/>
              <a:t>ресторану</a:t>
            </a:r>
          </a:p>
        </p:txBody>
      </p:sp>
      <p:cxnSp>
        <p:nvCxnSpPr>
          <p:cNvPr id="29" name="Пряма сполучна лінія зі стрілкою 28" descr="Квадрант емблем конкурентів">
            <a:extLst>
              <a:ext uri="{FF2B5EF4-FFF2-40B4-BE49-F238E27FC236}">
                <a16:creationId xmlns=""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зі стрілкою 29" descr="Квадрант емблем конкурентів">
            <a:extLst>
              <a:ext uri="{FF2B5EF4-FFF2-40B4-BE49-F238E27FC236}">
                <a16:creationId xmlns=""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20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026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трьох блокі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кутник 28">
            <a:extLst>
              <a:ext uri="{FF2B5EF4-FFF2-40B4-BE49-F238E27FC236}">
                <a16:creationId xmlns=""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4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9" name="Прямокутник 38">
            <a:extLst>
              <a:ext uri="{FF2B5EF4-FFF2-40B4-BE49-F238E27FC236}">
                <a16:creationId xmlns=""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9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AD9313-3A47-4ABC-A4F6-DE8C4D60DAFD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8" name="Місце для тексту 12">
            <a:extLst>
              <a:ext uri="{FF2B5EF4-FFF2-40B4-BE49-F238E27FC236}">
                <a16:creationId xmlns=""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19" name="Місце для тексту 3">
            <a:extLst>
              <a:ext uri="{FF2B5EF4-FFF2-40B4-BE49-F238E27FC236}">
                <a16:creationId xmlns=""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90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2" name="Підзаголовок 2">
            <a:extLst>
              <a:ext uri="{FF2B5EF4-FFF2-40B4-BE49-F238E27FC236}">
                <a16:creationId xmlns=""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зразок тексту.</a:t>
            </a:r>
            <a:endParaRPr lang="uk-UA" dirty="0"/>
          </a:p>
        </p:txBody>
      </p:sp>
      <p:sp>
        <p:nvSpPr>
          <p:cNvPr id="30" name="Прямокутник 29">
            <a:extLst>
              <a:ext uri="{FF2B5EF4-FFF2-40B4-BE49-F238E27FC236}">
                <a16:creationId xmlns=""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1" name="Місце для тексту 12">
            <a:extLst>
              <a:ext uri="{FF2B5EF4-FFF2-40B4-BE49-F238E27FC236}">
                <a16:creationId xmlns=""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42279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35" name="Прямокутник 34">
            <a:extLst>
              <a:ext uri="{FF2B5EF4-FFF2-40B4-BE49-F238E27FC236}">
                <a16:creationId xmlns=""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36" name="Місце для тексту 12">
            <a:extLst>
              <a:ext uri="{FF2B5EF4-FFF2-40B4-BE49-F238E27FC236}">
                <a16:creationId xmlns=""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32615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3" name="Місце для тексту 3">
            <a:extLst>
              <a:ext uri="{FF2B5EF4-FFF2-40B4-BE49-F238E27FC236}">
                <a16:creationId xmlns=""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5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5" name="Місце для тексту 3">
            <a:extLst>
              <a:ext uri="{FF2B5EF4-FFF2-40B4-BE49-F238E27FC236}">
                <a16:creationId xmlns=""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5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=""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uk-UA"/>
              <a:t>Клацніть, щоб змінити зразок тексту.</a:t>
            </a:r>
            <a:endParaRPr lang="uk-UA" dirty="0"/>
          </a:p>
        </p:txBody>
      </p:sp>
      <p:sp>
        <p:nvSpPr>
          <p:cNvPr id="46" name="Місце для тексту 11">
            <a:extLst>
              <a:ext uri="{FF2B5EF4-FFF2-40B4-BE49-F238E27FC236}">
                <a16:creationId xmlns=""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5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uk-UA"/>
              <a:t>Клацніть, щоб змінити зразок тексту.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42618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7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8F0383-8891-4E1A-AA00-33E14B45C246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тексту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7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0" name="Місце для тексту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33807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6133807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4781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асова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кутник 41" descr="Область розчерку пензля">
            <a:extLst>
              <a:ext uri="{FF2B5EF4-FFF2-40B4-BE49-F238E27FC236}">
                <a16:creationId xmlns=""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=""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3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E37B0E-AAF4-465A-AC8D-7435768176A4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5" name="Місце для тексту 3">
            <a:extLst>
              <a:ext uri="{FF2B5EF4-FFF2-40B4-BE49-F238E27FC236}">
                <a16:creationId xmlns=""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9129" y="4083692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7" name="Місце для тексту 3">
            <a:extLst>
              <a:ext uri="{FF2B5EF4-FFF2-40B4-BE49-F238E27FC236}">
                <a16:creationId xmlns=""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5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8" name="Місце для тексту 3">
            <a:extLst>
              <a:ext uri="{FF2B5EF4-FFF2-40B4-BE49-F238E27FC236}">
                <a16:creationId xmlns=""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1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РІК</a:t>
            </a:r>
            <a:endParaRPr lang="uk-UA" dirty="0"/>
          </a:p>
        </p:txBody>
      </p:sp>
      <p:sp>
        <p:nvSpPr>
          <p:cNvPr id="19" name="Місце для тексту 3">
            <a:extLst>
              <a:ext uri="{FF2B5EF4-FFF2-40B4-BE49-F238E27FC236}">
                <a16:creationId xmlns=""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1" y="309262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місяць</a:t>
            </a:r>
            <a:endParaRPr lang="uk-UA" dirty="0"/>
          </a:p>
        </p:txBody>
      </p:sp>
      <p:sp>
        <p:nvSpPr>
          <p:cNvPr id="23" name="Місце для тексту 3">
            <a:extLst>
              <a:ext uri="{FF2B5EF4-FFF2-40B4-BE49-F238E27FC236}">
                <a16:creationId xmlns=""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РІК</a:t>
            </a:r>
            <a:endParaRPr lang="uk-UA" dirty="0"/>
          </a:p>
        </p:txBody>
      </p:sp>
      <p:sp>
        <p:nvSpPr>
          <p:cNvPr id="24" name="Місце для тексту 3">
            <a:extLst>
              <a:ext uri="{FF2B5EF4-FFF2-40B4-BE49-F238E27FC236}">
                <a16:creationId xmlns=""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5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місяць</a:t>
            </a:r>
            <a:endParaRPr lang="uk-UA" dirty="0"/>
          </a:p>
        </p:txBody>
      </p:sp>
      <p:sp>
        <p:nvSpPr>
          <p:cNvPr id="26" name="Місце для тексту 3">
            <a:extLst>
              <a:ext uri="{FF2B5EF4-FFF2-40B4-BE49-F238E27FC236}">
                <a16:creationId xmlns=""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РІК</a:t>
            </a:r>
            <a:endParaRPr lang="uk-UA" dirty="0"/>
          </a:p>
        </p:txBody>
      </p:sp>
      <p:sp>
        <p:nvSpPr>
          <p:cNvPr id="27" name="Місце для тексту 3">
            <a:extLst>
              <a:ext uri="{FF2B5EF4-FFF2-40B4-BE49-F238E27FC236}">
                <a16:creationId xmlns=""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місяць</a:t>
            </a:r>
            <a:endParaRPr lang="uk-UA" dirty="0"/>
          </a:p>
        </p:txBody>
      </p:sp>
      <p:sp>
        <p:nvSpPr>
          <p:cNvPr id="29" name="Місце для тексту 3">
            <a:extLst>
              <a:ext uri="{FF2B5EF4-FFF2-40B4-BE49-F238E27FC236}">
                <a16:creationId xmlns=""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РІК</a:t>
            </a:r>
            <a:endParaRPr lang="uk-UA" dirty="0"/>
          </a:p>
        </p:txBody>
      </p:sp>
      <p:sp>
        <p:nvSpPr>
          <p:cNvPr id="30" name="Місце для тексту 3">
            <a:extLst>
              <a:ext uri="{FF2B5EF4-FFF2-40B4-BE49-F238E27FC236}">
                <a16:creationId xmlns=""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місяць</a:t>
            </a:r>
            <a:endParaRPr lang="uk-UA" dirty="0"/>
          </a:p>
        </p:txBody>
      </p:sp>
      <p:sp>
        <p:nvSpPr>
          <p:cNvPr id="32" name="Місце для тексту 3">
            <a:extLst>
              <a:ext uri="{FF2B5EF4-FFF2-40B4-BE49-F238E27FC236}">
                <a16:creationId xmlns=""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РІК</a:t>
            </a:r>
            <a:endParaRPr lang="uk-UA" dirty="0"/>
          </a:p>
        </p:txBody>
      </p:sp>
      <p:sp>
        <p:nvSpPr>
          <p:cNvPr id="33" name="Місце для тексту 3">
            <a:extLst>
              <a:ext uri="{FF2B5EF4-FFF2-40B4-BE49-F238E27FC236}">
                <a16:creationId xmlns=""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місяць</a:t>
            </a:r>
            <a:endParaRPr lang="uk-UA" dirty="0"/>
          </a:p>
        </p:txBody>
      </p:sp>
      <p:sp>
        <p:nvSpPr>
          <p:cNvPr id="34" name="Місце для тексту 3">
            <a:extLst>
              <a:ext uri="{FF2B5EF4-FFF2-40B4-BE49-F238E27FC236}">
                <a16:creationId xmlns=""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9603105" y="4083692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5" name="Місце для тексту 3">
            <a:extLst>
              <a:ext uri="{FF2B5EF4-FFF2-40B4-BE49-F238E27FC236}">
                <a16:creationId xmlns=""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5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6" name="Місце для тексту 3">
            <a:extLst>
              <a:ext uri="{FF2B5EF4-FFF2-40B4-BE49-F238E27FC236}">
                <a16:creationId xmlns=""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3045123" y="4083692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7" name="Місце для тексту 3">
            <a:extLst>
              <a:ext uri="{FF2B5EF4-FFF2-40B4-BE49-F238E27FC236}">
                <a16:creationId xmlns=""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3" y="3734005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8" name="Місце для тексту 3">
            <a:extLst>
              <a:ext uri="{FF2B5EF4-FFF2-40B4-BE49-F238E27FC236}">
                <a16:creationId xmlns=""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5231117" y="4083692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9" name="Місце для тексту 3">
            <a:extLst>
              <a:ext uri="{FF2B5EF4-FFF2-40B4-BE49-F238E27FC236}">
                <a16:creationId xmlns=""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5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0" name="Місце для тексту 3">
            <a:extLst>
              <a:ext uri="{FF2B5EF4-FFF2-40B4-BE49-F238E27FC236}">
                <a16:creationId xmlns=""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7417111" y="4083692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1" name="Місце для тексту 3">
            <a:extLst>
              <a:ext uri="{FF2B5EF4-FFF2-40B4-BE49-F238E27FC236}">
                <a16:creationId xmlns=""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1" y="3734005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626631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98361" y="1554171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1A4D7-E298-4B11-AC52-EA793464C8F4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5624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манд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BA449C-A364-42B1-80C4-7636C08F7759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2" name="Прямокутник 11" descr="Область розчерку пензля">
            <a:extLst>
              <a:ext uri="{FF2B5EF4-FFF2-40B4-BE49-F238E27FC236}">
                <a16:creationId xmlns=""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Місце для тексту 3">
            <a:extLst>
              <a:ext uri="{FF2B5EF4-FFF2-40B4-BE49-F238E27FC236}">
                <a16:creationId xmlns=""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34149" y="4352909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5" name="Місце для тексту 3">
            <a:extLst>
              <a:ext uri="{FF2B5EF4-FFF2-40B4-BE49-F238E27FC236}">
                <a16:creationId xmlns=""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5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7" name="Місце для тексту 3">
            <a:extLst>
              <a:ext uri="{FF2B5EF4-FFF2-40B4-BE49-F238E27FC236}">
                <a16:creationId xmlns=""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505201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9" name="Прямокутник 18" descr="Область розчерку пензля">
            <a:extLst>
              <a:ext uri="{FF2B5EF4-FFF2-40B4-BE49-F238E27FC236}">
                <a16:creationId xmlns=""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1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3" name="Прямокутник 22" descr="Область розчерку пензля">
            <a:extLst>
              <a:ext uri="{FF2B5EF4-FFF2-40B4-BE49-F238E27FC236}">
                <a16:creationId xmlns=""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5" name="Місце для тексту 3">
            <a:extLst>
              <a:ext uri="{FF2B5EF4-FFF2-40B4-BE49-F238E27FC236}">
                <a16:creationId xmlns=""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4536948" y="4352909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6" name="Місце для тексту 3">
            <a:extLst>
              <a:ext uri="{FF2B5EF4-FFF2-40B4-BE49-F238E27FC236}">
                <a16:creationId xmlns=""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490800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7" name="Місце для тексту 3">
            <a:extLst>
              <a:ext uri="{FF2B5EF4-FFF2-40B4-BE49-F238E27FC236}">
                <a16:creationId xmlns=""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7983668" y="4352909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8" name="Місце для тексту 3">
            <a:extLst>
              <a:ext uri="{FF2B5EF4-FFF2-40B4-BE49-F238E27FC236}">
                <a16:creationId xmlns=""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835472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9" name="Місце для зображення 7">
            <a:extLst>
              <a:ext uri="{FF2B5EF4-FFF2-40B4-BE49-F238E27FC236}">
                <a16:creationId xmlns=""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0" name="Місце для зображення 7">
            <a:extLst>
              <a:ext uri="{FF2B5EF4-FFF2-40B4-BE49-F238E27FC236}">
                <a16:creationId xmlns=""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7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1" name="Місце для зображення 7">
            <a:extLst>
              <a:ext uri="{FF2B5EF4-FFF2-40B4-BE49-F238E27FC236}">
                <a16:creationId xmlns=""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7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2" name="Місце для тексту 3">
            <a:extLst>
              <a:ext uri="{FF2B5EF4-FFF2-40B4-BE49-F238E27FC236}">
                <a16:creationId xmlns=""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5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3" name="Місце для тексту 3">
            <a:extLst>
              <a:ext uri="{FF2B5EF4-FFF2-40B4-BE49-F238E27FC236}">
                <a16:creationId xmlns=""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5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81187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ИЙ СЛАЙД КОМАНД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D2B4A2-7B98-4A08-BCF4-D338DF06DB9F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4" name="Прямокутник 43" descr="Область розчерку пензля">
            <a:extLst>
              <a:ext uri="{FF2B5EF4-FFF2-40B4-BE49-F238E27FC236}">
                <a16:creationId xmlns=""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0" name="Місце для тексту 3">
            <a:extLst>
              <a:ext uri="{FF2B5EF4-FFF2-40B4-BE49-F238E27FC236}">
                <a16:creationId xmlns=""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2282288" y="2506568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2" name="Місце для тексту 3">
            <a:extLst>
              <a:ext uri="{FF2B5EF4-FFF2-40B4-BE49-F238E27FC236}">
                <a16:creationId xmlns=""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282288" y="3164366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3" name="Прямокутник 52" descr="Область розчерку пензля">
            <a:extLst>
              <a:ext uri="{FF2B5EF4-FFF2-40B4-BE49-F238E27FC236}">
                <a16:creationId xmlns=""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4" name="Місце для тексту 3">
            <a:extLst>
              <a:ext uri="{FF2B5EF4-FFF2-40B4-BE49-F238E27FC236}">
                <a16:creationId xmlns=""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2282288" y="4253712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6" name="Місце для тексту 3">
            <a:extLst>
              <a:ext uri="{FF2B5EF4-FFF2-40B4-BE49-F238E27FC236}">
                <a16:creationId xmlns=""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2282288" y="4911510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7" name="Прямокутник 56" descr="Область розчерку пензля">
            <a:extLst>
              <a:ext uri="{FF2B5EF4-FFF2-40B4-BE49-F238E27FC236}">
                <a16:creationId xmlns=""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8" name="Місце для тексту 3">
            <a:extLst>
              <a:ext uri="{FF2B5EF4-FFF2-40B4-BE49-F238E27FC236}">
                <a16:creationId xmlns=""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5853975" y="2506568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0" name="Місце для тексту 3">
            <a:extLst>
              <a:ext uri="{FF2B5EF4-FFF2-40B4-BE49-F238E27FC236}">
                <a16:creationId xmlns=""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5853975" y="3164366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1" name="Прямокутник 60" descr="Область розчерку пензля">
            <a:extLst>
              <a:ext uri="{FF2B5EF4-FFF2-40B4-BE49-F238E27FC236}">
                <a16:creationId xmlns=""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2" name="Місце для тексту 3">
            <a:extLst>
              <a:ext uri="{FF2B5EF4-FFF2-40B4-BE49-F238E27FC236}">
                <a16:creationId xmlns=""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5853975" y="4253712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4" name="Місце для тексту 3">
            <a:extLst>
              <a:ext uri="{FF2B5EF4-FFF2-40B4-BE49-F238E27FC236}">
                <a16:creationId xmlns=""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5853975" y="4911510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5" name="Прямокутник 64" descr="Область розчерку пензля">
            <a:extLst>
              <a:ext uri="{FF2B5EF4-FFF2-40B4-BE49-F238E27FC236}">
                <a16:creationId xmlns=""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6" name="Місце для тексту 3">
            <a:extLst>
              <a:ext uri="{FF2B5EF4-FFF2-40B4-BE49-F238E27FC236}">
                <a16:creationId xmlns=""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9445429" y="2506568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8" name="Місце для тексту 3">
            <a:extLst>
              <a:ext uri="{FF2B5EF4-FFF2-40B4-BE49-F238E27FC236}">
                <a16:creationId xmlns=""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9445429" y="3164366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9" name="Прямокутник 68" descr="Область розчерку пензля">
            <a:extLst>
              <a:ext uri="{FF2B5EF4-FFF2-40B4-BE49-F238E27FC236}">
                <a16:creationId xmlns=""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70" name="Місце для тексту 3">
            <a:extLst>
              <a:ext uri="{FF2B5EF4-FFF2-40B4-BE49-F238E27FC236}">
                <a16:creationId xmlns=""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 hasCustomPrompt="1"/>
          </p:nvPr>
        </p:nvSpPr>
        <p:spPr>
          <a:xfrm>
            <a:off x="9445429" y="4253712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72" name="Місце для тексту 3">
            <a:extLst>
              <a:ext uri="{FF2B5EF4-FFF2-40B4-BE49-F238E27FC236}">
                <a16:creationId xmlns=""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 hasCustomPrompt="1"/>
          </p:nvPr>
        </p:nvSpPr>
        <p:spPr>
          <a:xfrm>
            <a:off x="9445429" y="4911510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73" name="Місце для зображення 3">
            <a:extLst>
              <a:ext uri="{FF2B5EF4-FFF2-40B4-BE49-F238E27FC236}">
                <a16:creationId xmlns=""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75" name="Місце для зображення 3">
            <a:extLst>
              <a:ext uri="{FF2B5EF4-FFF2-40B4-BE49-F238E27FC236}">
                <a16:creationId xmlns=""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78" name="Місце для зображення 3">
            <a:extLst>
              <a:ext uri="{FF2B5EF4-FFF2-40B4-BE49-F238E27FC236}">
                <a16:creationId xmlns=""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1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79" name="Місце для зображення 3">
            <a:extLst>
              <a:ext uri="{FF2B5EF4-FFF2-40B4-BE49-F238E27FC236}">
                <a16:creationId xmlns=""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80" name="Місце для зображення 3">
            <a:extLst>
              <a:ext uri="{FF2B5EF4-FFF2-40B4-BE49-F238E27FC236}">
                <a16:creationId xmlns=""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81" name="Місце для зображення 3">
            <a:extLst>
              <a:ext uri="{FF2B5EF4-FFF2-40B4-BE49-F238E27FC236}">
                <a16:creationId xmlns=""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71673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екторної діаг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9F9121-5C58-491E-B72F-7486640A2865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59" name="Прямокутник 58" descr="Область розчерку пензля">
            <a:extLst>
              <a:ext uri="{FF2B5EF4-FFF2-40B4-BE49-F238E27FC236}">
                <a16:creationId xmlns=""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3" name="Місце для тексту 3">
            <a:extLst>
              <a:ext uri="{FF2B5EF4-FFF2-40B4-BE49-F238E27FC236}">
                <a16:creationId xmlns=""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3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2 000 000 ₴</a:t>
            </a:r>
            <a:endParaRPr lang="uk-UA" dirty="0"/>
          </a:p>
        </p:txBody>
      </p:sp>
      <p:sp>
        <p:nvSpPr>
          <p:cNvPr id="74" name="Місце для тексту 3">
            <a:extLst>
              <a:ext uri="{FF2B5EF4-FFF2-40B4-BE49-F238E27FC236}">
                <a16:creationId xmlns=""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835712" y="2938043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76" name="Місце для тексту 3">
            <a:extLst>
              <a:ext uri="{FF2B5EF4-FFF2-40B4-BE49-F238E27FC236}">
                <a16:creationId xmlns=""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3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2 000 000 ₴</a:t>
            </a:r>
            <a:endParaRPr lang="uk-UA" dirty="0"/>
          </a:p>
        </p:txBody>
      </p:sp>
      <p:sp>
        <p:nvSpPr>
          <p:cNvPr id="77" name="Місце для тексту 3">
            <a:extLst>
              <a:ext uri="{FF2B5EF4-FFF2-40B4-BE49-F238E27FC236}">
                <a16:creationId xmlns=""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 hasCustomPrompt="1"/>
          </p:nvPr>
        </p:nvSpPr>
        <p:spPr>
          <a:xfrm>
            <a:off x="835712" y="4069823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82" name="Місце для тексту 3">
            <a:extLst>
              <a:ext uri="{FF2B5EF4-FFF2-40B4-BE49-F238E27FC236}">
                <a16:creationId xmlns=""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5" y="2508633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1 500 000 ₴</a:t>
            </a:r>
            <a:endParaRPr lang="uk-UA" dirty="0"/>
          </a:p>
        </p:txBody>
      </p:sp>
      <p:sp>
        <p:nvSpPr>
          <p:cNvPr id="83" name="Місце для тексту 3">
            <a:extLst>
              <a:ext uri="{FF2B5EF4-FFF2-40B4-BE49-F238E27FC236}">
                <a16:creationId xmlns=""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 hasCustomPrompt="1"/>
          </p:nvPr>
        </p:nvSpPr>
        <p:spPr>
          <a:xfrm>
            <a:off x="8848115" y="2938043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84" name="Місце для тексту 3">
            <a:extLst>
              <a:ext uri="{FF2B5EF4-FFF2-40B4-BE49-F238E27FC236}">
                <a16:creationId xmlns=""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5" y="3640413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2 500 000 ₴</a:t>
            </a:r>
            <a:endParaRPr lang="uk-UA" dirty="0"/>
          </a:p>
        </p:txBody>
      </p:sp>
      <p:sp>
        <p:nvSpPr>
          <p:cNvPr id="85" name="Місце для тексту 3">
            <a:extLst>
              <a:ext uri="{FF2B5EF4-FFF2-40B4-BE49-F238E27FC236}">
                <a16:creationId xmlns=""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848115" y="4069823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86" name="Місце для тексту 3">
            <a:extLst>
              <a:ext uri="{FF2B5EF4-FFF2-40B4-BE49-F238E27FC236}">
                <a16:creationId xmlns=""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5" y="4772193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3 200 000 ₴</a:t>
            </a:r>
            <a:endParaRPr lang="uk-UA" dirty="0"/>
          </a:p>
        </p:txBody>
      </p:sp>
      <p:sp>
        <p:nvSpPr>
          <p:cNvPr id="87" name="Місце для тексту 3">
            <a:extLst>
              <a:ext uri="{FF2B5EF4-FFF2-40B4-BE49-F238E27FC236}">
                <a16:creationId xmlns=""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 hasCustomPrompt="1"/>
          </p:nvPr>
        </p:nvSpPr>
        <p:spPr>
          <a:xfrm>
            <a:off x="8848115" y="5201603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=""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=""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=""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=""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=""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окажчик місця заповнення для діаграми 3" descr="Діаграма фінансування">
            <a:extLst>
              <a:ext uri="{FF2B5EF4-FFF2-40B4-BE49-F238E27FC236}">
                <a16:creationId xmlns=""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 hasCustomPrompt="1"/>
          </p:nvPr>
        </p:nvSpPr>
        <p:spPr>
          <a:xfrm>
            <a:off x="3775714" y="2496387"/>
            <a:ext cx="4640575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dirty="0"/>
              <a:t>Клацніть піктограму, щоб додати діаграму.</a:t>
            </a:r>
          </a:p>
        </p:txBody>
      </p:sp>
    </p:spTree>
    <p:extLst>
      <p:ext uri="{BB962C8B-B14F-4D97-AF65-F5344CB8AC3E}">
        <p14:creationId xmlns="" xmlns:p14="http://schemas.microsoft.com/office/powerpoint/2010/main" val="4065523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подяк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15" descr="Склянки на столі">
            <a:extLst>
              <a:ext uri="{FF2B5EF4-FFF2-40B4-BE49-F238E27FC236}">
                <a16:creationId xmlns=""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 descr="Шар розчерку пензля">
            <a:extLst>
              <a:ext uri="{FF2B5EF4-FFF2-40B4-BE49-F238E27FC236}">
                <a16:creationId xmlns=""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9"/>
            <a:ext cx="4114800" cy="365125"/>
          </a:xfrm>
        </p:spPr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17" name="Макет заголовка подяки">
            <a:extLst>
              <a:ext uri="{FF2B5EF4-FFF2-40B4-BE49-F238E27FC236}">
                <a16:creationId xmlns=""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8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ДЯКУЄМО!</a:t>
            </a:r>
            <a:endParaRPr lang="uk-UA" dirty="0"/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=""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Місце для зображення 14" descr="Ваша емблема">
            <a:extLst>
              <a:ext uri="{FF2B5EF4-FFF2-40B4-BE49-F238E27FC236}">
                <a16:creationId xmlns="" xmlns:a16="http://schemas.microsoft.com/office/drawing/2014/main" id="{DE1A1E87-77E1-4901-A7FE-5FFA9F5B4BB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6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0" name="Місце для тексту 10">
            <a:extLst>
              <a:ext uri="{FF2B5EF4-FFF2-40B4-BE49-F238E27FC236}">
                <a16:creationId xmlns=""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Ім’я доповідача</a:t>
            </a:r>
            <a:endParaRPr lang="uk-UA" dirty="0"/>
          </a:p>
        </p:txBody>
      </p:sp>
      <p:sp>
        <p:nvSpPr>
          <p:cNvPr id="21" name="Місце для тексту 10">
            <a:extLst>
              <a:ext uri="{FF2B5EF4-FFF2-40B4-BE49-F238E27FC236}">
                <a16:creationId xmlns=""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701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Електронна пошта:</a:t>
            </a:r>
            <a:endParaRPr lang="uk-UA" dirty="0"/>
          </a:p>
        </p:txBody>
      </p:sp>
      <p:sp>
        <p:nvSpPr>
          <p:cNvPr id="22" name="Місце для тексту 10">
            <a:extLst>
              <a:ext uri="{FF2B5EF4-FFF2-40B4-BE49-F238E27FC236}">
                <a16:creationId xmlns=""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4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електронна_пошта_доповідача@website.com</a:t>
            </a:r>
            <a:endParaRPr lang="uk-UA" dirty="0"/>
          </a:p>
        </p:txBody>
      </p:sp>
      <p:sp>
        <p:nvSpPr>
          <p:cNvPr id="23" name="Місце для тексту 10">
            <a:extLst>
              <a:ext uri="{FF2B5EF4-FFF2-40B4-BE49-F238E27FC236}">
                <a16:creationId xmlns=""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8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Телефон:</a:t>
            </a:r>
            <a:endParaRPr lang="uk-UA" dirty="0"/>
          </a:p>
        </p:txBody>
      </p:sp>
      <p:sp>
        <p:nvSpPr>
          <p:cNvPr id="24" name="Місце для тексту 10">
            <a:extLst>
              <a:ext uri="{FF2B5EF4-FFF2-40B4-BE49-F238E27FC236}">
                <a16:creationId xmlns=""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9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/>
              <a:t>+0 (123) 456-78-90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261608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" name="Прямокутник 5" descr="Шар розчерку пензля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4326233"/>
            <a:ext cx="10515600" cy="809566"/>
          </a:xfrm>
        </p:spPr>
        <p:txBody>
          <a:bodyPr rtlCol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247DC1-3559-4BA5-A089-35F8B3AD01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9" name="Місце для зображення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7928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цінової пропозиці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9A89A2-1D80-4D68-8BA6-EE38C842A125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9"/>
            <a:ext cx="4114800" cy="365125"/>
          </a:xfrm>
        </p:spPr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4" name="Прямокутник 23" descr="Область розчерку пензля">
            <a:extLst>
              <a:ext uri="{FF2B5EF4-FFF2-40B4-BE49-F238E27FC236}">
                <a16:creationId xmlns=""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34" name="Місце для тексту 3">
            <a:extLst>
              <a:ext uri="{FF2B5EF4-FFF2-40B4-BE49-F238E27FC236}">
                <a16:creationId xmlns=""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906158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6" name="Місце для тексту 3">
            <a:extLst>
              <a:ext uri="{FF2B5EF4-FFF2-40B4-BE49-F238E27FC236}">
                <a16:creationId xmlns=""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7"/>
            <a:ext cx="9071375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Клацніть, щоб змінити стилі зразка тексту.</a:t>
            </a:r>
            <a:endParaRPr lang="uk-UA" dirty="0"/>
          </a:p>
        </p:txBody>
      </p:sp>
      <p:sp>
        <p:nvSpPr>
          <p:cNvPr id="37" name="Місце для тексту 3">
            <a:extLst>
              <a:ext uri="{FF2B5EF4-FFF2-40B4-BE49-F238E27FC236}">
                <a16:creationId xmlns=""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8906158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=""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 38" descr="Область розчерку пензля">
            <a:extLst>
              <a:ext uri="{FF2B5EF4-FFF2-40B4-BE49-F238E27FC236}">
                <a16:creationId xmlns=""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40" name="Місце для тексту 3">
            <a:extLst>
              <a:ext uri="{FF2B5EF4-FFF2-40B4-BE49-F238E27FC236}">
                <a16:creationId xmlns=""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8906158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2" name="Місце для тексту 3">
            <a:extLst>
              <a:ext uri="{FF2B5EF4-FFF2-40B4-BE49-F238E27FC236}">
                <a16:creationId xmlns=""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7"/>
            <a:ext cx="9071375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Клацніть, щоб змінити стилі зразка тексту.</a:t>
            </a:r>
            <a:endParaRPr lang="uk-UA" dirty="0"/>
          </a:p>
        </p:txBody>
      </p:sp>
      <p:sp>
        <p:nvSpPr>
          <p:cNvPr id="43" name="Місце для тексту 3">
            <a:extLst>
              <a:ext uri="{FF2B5EF4-FFF2-40B4-BE49-F238E27FC236}">
                <a16:creationId xmlns=""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906158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4" name="Місце для зображення 7">
            <a:extLst>
              <a:ext uri="{FF2B5EF4-FFF2-40B4-BE49-F238E27FC236}">
                <a16:creationId xmlns=""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6" name="Місце для зображення 7">
            <a:extLst>
              <a:ext uri="{FF2B5EF4-FFF2-40B4-BE49-F238E27FC236}">
                <a16:creationId xmlns=""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2429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 тек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/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22A976-010F-4431-9B38-BAE2DCB87699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змінити стиль зразка підзаголовка</a:t>
            </a:r>
            <a:endParaRPr lang="uk-UA" dirty="0"/>
          </a:p>
        </p:txBody>
      </p: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7" name="Місце для тексту 3">
            <a:extLst>
              <a:ext uri="{FF2B5EF4-FFF2-40B4-BE49-F238E27FC236}">
                <a16:creationId xmlns=""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 hasCustomPrompt="1"/>
          </p:nvPr>
        </p:nvSpPr>
        <p:spPr>
          <a:xfrm>
            <a:off x="838201" y="2521620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18" name="Місце для тексту 12">
            <a:extLst>
              <a:ext uri="{FF2B5EF4-FFF2-40B4-BE49-F238E27FC236}">
                <a16:creationId xmlns=""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574729" y="2514761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69066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теле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 descr="Область розчерку пензля">
            <a:extLst>
              <a:ext uri="{FF2B5EF4-FFF2-40B4-BE49-F238E27FC236}">
                <a16:creationId xmlns=""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dirty="0"/>
              <a:t> 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7" y="757392"/>
            <a:ext cx="10515600" cy="704696"/>
          </a:xfrm>
        </p:spPr>
        <p:txBody>
          <a:bodyPr rtlCol="0" anchor="b" anchorCtr="0"/>
          <a:lstStyle>
            <a:lvl1pPr algn="ctr">
              <a:lnSpc>
                <a:spcPct val="7000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/>
              <a:t>КЛАЦНІТЬ, ЩОБ ЗМІНИТИ СТИЛЬ ЗРАЗКА ЗАГОЛОВКА</a:t>
            </a:r>
            <a:endParaRPr lang="uk-UA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E26FD8-C7CA-4EE8-827A-F6EECB31FC5E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зображення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9" name="Місце для зображення 11" descr="Піца на столі">
            <a:extLst>
              <a:ext uri="{FF2B5EF4-FFF2-40B4-BE49-F238E27FC236}">
                <a16:creationId xmlns=""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3" name="Місце для зображення 14">
            <a:extLst>
              <a:ext uri="{FF2B5EF4-FFF2-40B4-BE49-F238E27FC236}">
                <a16:creationId xmlns=""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5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24" name="Місце для тексту 3">
            <a:extLst>
              <a:ext uri="{FF2B5EF4-FFF2-40B4-BE49-F238E27FC236}">
                <a16:creationId xmlns=""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0400" y="3048217"/>
            <a:ext cx="2385243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27" name="Місце для тексту 3">
            <a:extLst>
              <a:ext uri="{FF2B5EF4-FFF2-40B4-BE49-F238E27FC236}">
                <a16:creationId xmlns=""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3"/>
            <a:ext cx="2385243" cy="37550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6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Стилі зразка тексту</a:t>
            </a:r>
            <a:endParaRPr lang="uk-UA" dirty="0"/>
          </a:p>
        </p:txBody>
      </p:sp>
      <p:sp>
        <p:nvSpPr>
          <p:cNvPr id="28" name="Місце для тексту 3">
            <a:extLst>
              <a:ext uri="{FF2B5EF4-FFF2-40B4-BE49-F238E27FC236}">
                <a16:creationId xmlns=""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31" name="Місце для тексту 3">
            <a:extLst>
              <a:ext uri="{FF2B5EF4-FFF2-40B4-BE49-F238E27FC236}">
                <a16:creationId xmlns=""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1" y="2703463"/>
            <a:ext cx="2451053" cy="37550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60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/>
              <a:t>Стилі зразка тексту</a:t>
            </a:r>
            <a:endParaRPr lang="uk-UA" dirty="0"/>
          </a:p>
        </p:txBody>
      </p:sp>
      <p:sp>
        <p:nvSpPr>
          <p:cNvPr id="33" name="Місце для зображення 7">
            <a:extLst>
              <a:ext uri="{FF2B5EF4-FFF2-40B4-BE49-F238E27FC236}">
                <a16:creationId xmlns=""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34" name="Місце для зображення 7">
            <a:extLst>
              <a:ext uri="{FF2B5EF4-FFF2-40B4-BE49-F238E27FC236}">
                <a16:creationId xmlns=""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lIns="0" r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7338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3F4DFC-DF76-4DFF-BF8A-E1597223FA61}" type="datetime1">
              <a:rPr lang="uk-UA" smtClean="0"/>
              <a:pPr/>
              <a:t>15.04.2021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fld id="{F470E458-E7C2-4395-B75D-476A174CEE45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650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  <p:sldLayoutId id="2147483672" r:id="rId33"/>
    <p:sldLayoutId id="2147483673" r:id="rId34"/>
    <p:sldLayoutId id="2147483674" r:id="rId35"/>
    <p:sldLayoutId id="2147483676" r:id="rId36"/>
    <p:sldLayoutId id="2147483675" r:id="rId3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771BA1-104B-437A-BD2C-C1120088E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9" y="2704013"/>
            <a:ext cx="6361612" cy="2495005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-RU" sz="5200" dirty="0" smtClean="0"/>
              <a:t>Тема:«В чому поляга</a:t>
            </a:r>
            <a:r>
              <a:rPr lang="uk-UA" sz="5200" dirty="0" smtClean="0"/>
              <a:t>є суть підприємництва?</a:t>
            </a:r>
            <a:r>
              <a:rPr lang="ru-RU" sz="5200" dirty="0" smtClean="0"/>
              <a:t>»</a:t>
            </a:r>
            <a:endParaRPr lang="uk-UA" sz="52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612F902E-562E-4C59-9195-659D40C6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924" y="5647254"/>
            <a:ext cx="6238971" cy="988679"/>
          </a:xfrm>
        </p:spPr>
        <p:txBody>
          <a:bodyPr rtlCol="0"/>
          <a:lstStyle/>
          <a:p>
            <a:pPr rtl="0"/>
            <a:r>
              <a:rPr lang="uk-UA" dirty="0" smtClean="0"/>
              <a:t>Підготував Павлович В.В., </a:t>
            </a:r>
            <a:r>
              <a:rPr lang="uk-UA" dirty="0" smtClean="0"/>
              <a:t>вчитель громадянської освіти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96390" y="418010"/>
            <a:ext cx="441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Зарічненський</a:t>
            </a:r>
            <a:r>
              <a:rPr lang="uk-UA" dirty="0" smtClean="0"/>
              <a:t> ліцей № 1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574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8721" y="6048434"/>
            <a:ext cx="10515600" cy="809566"/>
          </a:xfrm>
        </p:spPr>
        <p:txBody>
          <a:bodyPr/>
          <a:lstStyle/>
          <a:p>
            <a:r>
              <a:rPr lang="uk-UA" dirty="0" smtClean="0"/>
              <a:t>Підсумок уроку. </a:t>
            </a:r>
            <a:r>
              <a:rPr lang="uk-UA" dirty="0" err="1" smtClean="0"/>
              <a:t>ДЗ</a:t>
            </a:r>
            <a:endParaRPr lang="uk-UA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0</a:t>
            </a:r>
            <a:fld id="{F470E458-E7C2-4395-B75D-476A174CEE45}" type="slidenum">
              <a:rPr lang="uk-UA" smtClean="0"/>
              <a:pPr rtl="0"/>
              <a:t>10</a:t>
            </a:fld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174" y="863373"/>
            <a:ext cx="6577263" cy="5096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365760"/>
            <a:ext cx="7380515" cy="1397726"/>
          </a:xfrm>
        </p:spPr>
        <p:txBody>
          <a:bodyPr rtlCol="0">
            <a:noAutofit/>
          </a:bodyPr>
          <a:lstStyle/>
          <a:p>
            <a:pPr rtl="0"/>
            <a:r>
              <a:rPr lang="uk-UA" sz="4800" dirty="0" smtClean="0"/>
              <a:t>Хто такий підприємець?</a:t>
            </a:r>
            <a:endParaRPr lang="uk-UA" sz="48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=""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0</a:t>
            </a:r>
            <a:fld id="{F470E458-E7C2-4395-B75D-476A174CEE45}" type="slidenum">
              <a:rPr lang="uk-UA" smtClean="0"/>
              <a:pPr rtl="0"/>
              <a:t>2</a:t>
            </a:fld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="" xmlns:a16="http://schemas.microsoft.com/office/drawing/2014/main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8" y="2212180"/>
            <a:ext cx="6439989" cy="2594952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uk-UA" sz="2400" b="1" u="sng" dirty="0" smtClean="0"/>
              <a:t>Поняття 1.</a:t>
            </a:r>
            <a:r>
              <a:rPr lang="uk-UA" dirty="0" smtClean="0"/>
              <a:t> </a:t>
            </a:r>
            <a:r>
              <a:rPr lang="uk-UA" sz="2400" b="1" dirty="0" smtClean="0"/>
              <a:t>Підприємництво</a:t>
            </a:r>
            <a:r>
              <a:rPr lang="uk-UA" dirty="0" smtClean="0"/>
              <a:t> ― самостійна, ініціативна, систематична, здійснювана на власний ризик діяльність з виробництва товарів, надання послуг та виконання робіт (господарська діяльність) з метою одержання прибутку. (Стаття 4 Господарського кодексу України).</a:t>
            </a: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6283" t="21053" r="25661" b="58726"/>
          <a:stretch>
            <a:fillRect/>
          </a:stretch>
        </p:blipFill>
        <p:spPr bwMode="auto">
          <a:xfrm>
            <a:off x="352699" y="4911634"/>
            <a:ext cx="700169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2" descr="підприємництво | АСОЦІАЦІЯ ТВАРИННИКІВ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3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uk-UA" smtClean="0">
                <a:solidFill>
                  <a:srgbClr val="FFFFFF"/>
                </a:solidFill>
              </a:rPr>
              <a:pPr rtl="0"/>
              <a:t>3</a:t>
            </a:fld>
            <a:endParaRPr lang="uk-UA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24106" t="60111" r="21617" b="23546"/>
          <a:stretch>
            <a:fillRect/>
          </a:stretch>
        </p:blipFill>
        <p:spPr bwMode="auto">
          <a:xfrm>
            <a:off x="156755" y="209006"/>
            <a:ext cx="7471955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00" y="1959430"/>
            <a:ext cx="7354387" cy="4898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7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4479126"/>
              </p:ext>
            </p:extLst>
          </p:nvPr>
        </p:nvGraphicFramePr>
        <p:xfrm>
          <a:off x="2592585" y="0"/>
          <a:ext cx="7272807" cy="431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0</a:t>
            </a:r>
            <a:fld id="{F470E458-E7C2-4395-B75D-476A174CEE45}" type="slidenum">
              <a:rPr lang="uk-UA" smtClean="0"/>
              <a:pPr rtl="0"/>
              <a:t>4</a:t>
            </a:fld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1209" y="3933704"/>
            <a:ext cx="6087291" cy="138499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uk-UA" sz="2800" dirty="0" smtClean="0"/>
              <a:t>Головною умовою здійснення підприємницької діяльності в Україні є її </a:t>
            </a:r>
            <a:r>
              <a:rPr lang="uk-UA" sz="2800" b="1" dirty="0" smtClean="0"/>
              <a:t>державна реєстрація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5319119"/>
            <a:ext cx="6544491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/>
              <a:t>Поняття 2.</a:t>
            </a:r>
            <a:r>
              <a:rPr lang="uk-UA" b="1" dirty="0" smtClean="0"/>
              <a:t>  </a:t>
            </a:r>
            <a:r>
              <a:rPr lang="uk-UA" sz="2000" b="1" i="1" dirty="0" smtClean="0"/>
              <a:t>Державна реєстрація суб’єкта підприємницької діяльності </a:t>
            </a:r>
            <a:r>
              <a:rPr lang="uk-UA" dirty="0" smtClean="0"/>
              <a:t>― це юридична процедура отримання у відповідних державних органів влади свідоцтва про право здійснювати підприємницьку діяльність.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1518" y="0"/>
            <a:ext cx="6087291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Функції підприємництва</a:t>
            </a:r>
            <a:endParaRPr lang="uk-U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84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7881258" y="169818"/>
            <a:ext cx="4310743" cy="348778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Робота в групах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Проаналізуйте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кожен термін з погляду на прояв у них ознак підприємництва: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свободи рішень, ризикованості,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прагнення прибутку та інноваційності,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державної реєстрації.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2. Зробіть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висновки щодо того, в якому контексті варто використовувати слова бізнесмен / бізнесвумен, менеджер / менеджерка, комерсант / комерсантка, господар / господиня, власник / власниця як синоніми поняття підприємець / підприємиця.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="" xmlns:a16="http://schemas.microsoft.com/office/drawing/2014/main" id="{B6128D86-6A24-4EED-BF70-9F13E0C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0</a:t>
            </a:r>
            <a:fld id="{F470E458-E7C2-4395-B75D-476A174CEE45}" type="slidenum">
              <a:rPr lang="uk-UA" smtClean="0"/>
              <a:pPr rtl="0"/>
              <a:t>5</a:t>
            </a:fld>
            <a:endParaRPr lang="uk-UA" dirty="0"/>
          </a:p>
        </p:txBody>
      </p:sp>
      <p:pic>
        <p:nvPicPr>
          <p:cNvPr id="37" name="Рисунок 36"/>
          <p:cNvPicPr/>
          <p:nvPr/>
        </p:nvPicPr>
        <p:blipFill>
          <a:blip r:embed="rId3"/>
          <a:srcRect l="28616" t="38504" r="24261" b="20222"/>
          <a:stretch>
            <a:fillRect/>
          </a:stretch>
        </p:blipFill>
        <p:spPr bwMode="auto">
          <a:xfrm>
            <a:off x="222069" y="182882"/>
            <a:ext cx="7955280" cy="63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4"/>
          <a:srcRect l="22987" t="26593" r="51821" b="30194"/>
          <a:stretch>
            <a:fillRect/>
          </a:stretch>
        </p:blipFill>
        <p:spPr bwMode="auto">
          <a:xfrm>
            <a:off x="8347167" y="3735977"/>
            <a:ext cx="3657600" cy="27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19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75" y="2"/>
            <a:ext cx="9993087" cy="805543"/>
          </a:xfrm>
        </p:spPr>
        <p:txBody>
          <a:bodyPr rtlCol="0">
            <a:noAutofit/>
          </a:bodyPr>
          <a:lstStyle/>
          <a:p>
            <a:r>
              <a:rPr lang="uk-UA" dirty="0" smtClean="0"/>
              <a:t>Прибуток від підприємницької діяльності</a:t>
            </a:r>
            <a:endParaRPr lang="uk-UA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686" y="818887"/>
            <a:ext cx="5262279" cy="1858814"/>
          </a:xfrm>
          <a:effectLst>
            <a:glow rad="127000">
              <a:schemeClr val="accent1"/>
            </a:glow>
          </a:effectLst>
        </p:spPr>
      </p:pic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6</a:t>
            </a:fld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47" y="2746456"/>
            <a:ext cx="11538939" cy="3427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7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1" y="2"/>
            <a:ext cx="9993087" cy="1058091"/>
          </a:xfrm>
        </p:spPr>
        <p:txBody>
          <a:bodyPr rtlCol="0">
            <a:noAutofit/>
          </a:bodyPr>
          <a:lstStyle/>
          <a:p>
            <a:r>
              <a:rPr lang="ru-RU" dirty="0" smtClean="0"/>
              <a:t>Якими є права та обов’язки підприємця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uk-UA" smtClean="0"/>
              <a:pPr rtl="0"/>
              <a:t>7</a:t>
            </a:fld>
            <a:endParaRPr lang="uk-UA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38725" t="39335" r="25661" b="22438"/>
          <a:stretch>
            <a:fillRect/>
          </a:stretch>
        </p:blipFill>
        <p:spPr bwMode="auto">
          <a:xfrm>
            <a:off x="2155372" y="1175657"/>
            <a:ext cx="8795659" cy="52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7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83" y="418013"/>
            <a:ext cx="8780423" cy="888275"/>
          </a:xfrm>
        </p:spPr>
        <p:txBody>
          <a:bodyPr rtlCol="0"/>
          <a:lstStyle/>
          <a:p>
            <a:r>
              <a:rPr lang="uk-UA" dirty="0" smtClean="0"/>
              <a:t>Відповідальність підприємця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0</a:t>
            </a:r>
            <a:fld id="{F470E458-E7C2-4395-B75D-476A174CEE45}" type="slidenum">
              <a:rPr lang="uk-UA" smtClean="0"/>
              <a:pPr rtl="0"/>
              <a:t>8</a:t>
            </a:fld>
            <a:endParaRPr lang="uk-UA" dirty="0"/>
          </a:p>
        </p:txBody>
      </p:sp>
      <p:sp>
        <p:nvSpPr>
          <p:cNvPr id="6" name="Підзаголовок 5">
            <a:extLst>
              <a:ext uri="{FF2B5EF4-FFF2-40B4-BE49-F238E27FC236}">
                <a16:creationId xmlns="" xmlns:a16="http://schemas.microsoft.com/office/drawing/2014/main" id="{D99BDFE3-FEDF-425B-A668-58B7892B366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39635" y="2364377"/>
            <a:ext cx="3749040" cy="3500846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l"/>
            <a:r>
              <a:rPr lang="uk-UA" b="1" dirty="0" smtClean="0"/>
              <a:t>Поняття 4. </a:t>
            </a:r>
            <a:r>
              <a:rPr lang="uk-UA" b="1" u="sng" dirty="0" smtClean="0"/>
              <a:t>Соціальна відповідальність бізнесу </a:t>
            </a:r>
            <a:r>
              <a:rPr lang="uk-UA" dirty="0" smtClean="0"/>
              <a:t>— це добровільний внесок бізнесу у розвиток суспільства в соціальній, економічній та екологічній сферах, пов’язаних з основною діяльністю компанії.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3807" y="1582341"/>
            <a:ext cx="7868195" cy="480131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u="sng" dirty="0" smtClean="0"/>
              <a:t>Типи соціальної відповідальності бізнесу:</a:t>
            </a:r>
          </a:p>
          <a:p>
            <a:r>
              <a:rPr lang="uk-UA" dirty="0" smtClean="0"/>
              <a:t>    </a:t>
            </a:r>
          </a:p>
          <a:p>
            <a:r>
              <a:rPr lang="uk-UA" sz="2000" dirty="0" smtClean="0"/>
              <a:t>1. </a:t>
            </a:r>
            <a:r>
              <a:rPr lang="uk-UA" sz="2000" b="1" dirty="0" smtClean="0"/>
              <a:t>Економічна</a:t>
            </a:r>
            <a:r>
              <a:rPr lang="uk-UA" sz="2000" dirty="0" smtClean="0"/>
              <a:t> ― включає створення робочих місць і сплату податків для підтримки життєдіяльності держави. </a:t>
            </a:r>
          </a:p>
          <a:p>
            <a:r>
              <a:rPr lang="uk-UA" sz="2000" dirty="0" smtClean="0"/>
              <a:t>2. </a:t>
            </a:r>
            <a:r>
              <a:rPr lang="uk-UA" sz="2000" b="1" dirty="0" smtClean="0"/>
              <a:t>Юридична </a:t>
            </a:r>
            <a:r>
              <a:rPr lang="uk-UA" sz="2000" dirty="0" smtClean="0"/>
              <a:t>відповідальність передбачає дотримання бізнесом місцевих і міжнародних законів. </a:t>
            </a:r>
          </a:p>
          <a:p>
            <a:r>
              <a:rPr lang="uk-UA" sz="2000" dirty="0" smtClean="0"/>
              <a:t>3. </a:t>
            </a:r>
            <a:r>
              <a:rPr lang="uk-UA" sz="2000" b="1" dirty="0" smtClean="0"/>
              <a:t>Етична</a:t>
            </a:r>
            <a:r>
              <a:rPr lang="uk-UA" sz="2000" dirty="0" smtClean="0"/>
              <a:t> відповідальність вимагає дотримання співробітниками і компанією загалом загальнолюдських норм поведінки у взаєминах один з одним, конкурентами, державою і суспільством. </a:t>
            </a:r>
          </a:p>
          <a:p>
            <a:r>
              <a:rPr lang="uk-UA" sz="2000" dirty="0" smtClean="0"/>
              <a:t>4. </a:t>
            </a:r>
            <a:r>
              <a:rPr lang="uk-UA" sz="2000" b="1" dirty="0" smtClean="0"/>
              <a:t>Добровільна</a:t>
            </a:r>
            <a:r>
              <a:rPr lang="uk-UA" sz="2000" dirty="0" smtClean="0"/>
              <a:t> ― інвестування у проекти, що приносять значну користь суспільству, але не мають прямої віддачі. Це захист навколишнього середовища, інвестиції у здоров’я та грамотність населення, інфраструктуру, боротьбу з бідністю і т. ін.</a:t>
            </a:r>
            <a:endParaRPr lang="uk-UA" sz="2000" dirty="0"/>
          </a:p>
        </p:txBody>
      </p:sp>
      <p:pic>
        <p:nvPicPr>
          <p:cNvPr id="1026" name="Picture 2" descr="C:\Users\Бфстурманка\Desktop\ffee2447b152494b43d9816faaea83c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7" y="156756"/>
            <a:ext cx="2733539" cy="204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83" y="418013"/>
            <a:ext cx="8780423" cy="888275"/>
          </a:xfrm>
        </p:spPr>
        <p:txBody>
          <a:bodyPr rtlCol="0"/>
          <a:lstStyle/>
          <a:p>
            <a:r>
              <a:rPr lang="uk-UA" dirty="0" smtClean="0"/>
              <a:t>Правовий захист бізнесу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0</a:t>
            </a:r>
            <a:fld id="{F470E458-E7C2-4395-B75D-476A174CEE45}" type="slidenum">
              <a:rPr lang="uk-UA" smtClean="0"/>
              <a:pPr rtl="0"/>
              <a:t>9</a:t>
            </a:fld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3807" y="1582341"/>
            <a:ext cx="7868195" cy="483209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800" b="1" dirty="0" smtClean="0"/>
              <a:t>Відповідно </a:t>
            </a:r>
            <a:r>
              <a:rPr lang="uk-UA" sz="2800" b="1" dirty="0" smtClean="0"/>
              <a:t>до чинного законодавства України, держава </a:t>
            </a:r>
            <a:r>
              <a:rPr lang="uk-UA" sz="2800" b="1" dirty="0" smtClean="0"/>
              <a:t>гарантує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підприємцям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рівні</a:t>
            </a:r>
            <a:r>
              <a:rPr lang="ru-RU" sz="2800" b="1" dirty="0" smtClean="0"/>
              <a:t> права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можливості</a:t>
            </a:r>
            <a:r>
              <a:rPr lang="ru-RU" sz="2800" b="1" dirty="0" smtClean="0"/>
              <a:t> для доступу до </a:t>
            </a:r>
            <a:r>
              <a:rPr lang="ru-RU" sz="2800" b="1" dirty="0" err="1" smtClean="0"/>
              <a:t>матеріально-технічних</a:t>
            </a:r>
            <a:r>
              <a:rPr lang="ru-RU" sz="2800" b="1" dirty="0" smtClean="0"/>
              <a:t> , </a:t>
            </a:r>
            <a:r>
              <a:rPr lang="ru-RU" sz="2800" b="1" dirty="0" err="1" smtClean="0"/>
              <a:t>фінансових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трудових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інформаційних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природних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інших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ресурсів</a:t>
            </a:r>
            <a:r>
              <a:rPr lang="ru-RU" sz="2800" b="1" dirty="0" smtClean="0"/>
              <a:t>.</a:t>
            </a:r>
          </a:p>
          <a:p>
            <a:r>
              <a:rPr lang="uk-UA" sz="2800" b="1" dirty="0" smtClean="0"/>
              <a:t>Також вона </a:t>
            </a:r>
            <a:r>
              <a:rPr lang="uk-UA" sz="2800" b="1" dirty="0" smtClean="0"/>
              <a:t>законодавчо:</a:t>
            </a:r>
          </a:p>
          <a:p>
            <a:pPr>
              <a:buFontTx/>
              <a:buChar char="-"/>
            </a:pPr>
            <a:r>
              <a:rPr lang="uk-UA" sz="2800" b="1" dirty="0" smtClean="0"/>
              <a:t> забезпечує свободу </a:t>
            </a:r>
            <a:r>
              <a:rPr lang="uk-UA" sz="2800" b="1" dirty="0" smtClean="0"/>
              <a:t>конкуренції між </a:t>
            </a:r>
            <a:r>
              <a:rPr lang="uk-UA" sz="2800" b="1" dirty="0" smtClean="0"/>
              <a:t>підприємцями;</a:t>
            </a:r>
          </a:p>
          <a:p>
            <a:pPr>
              <a:buFontTx/>
              <a:buChar char="-"/>
            </a:pPr>
            <a:r>
              <a:rPr lang="uk-UA" sz="2800" b="1" dirty="0" smtClean="0"/>
              <a:t> </a:t>
            </a:r>
            <a:r>
              <a:rPr lang="uk-UA" sz="2800" b="1" dirty="0" smtClean="0"/>
              <a:t>захищає споживачів від проявів несумлінної конкуренції та монополізму. </a:t>
            </a:r>
          </a:p>
        </p:txBody>
      </p:sp>
      <p:pic>
        <p:nvPicPr>
          <p:cNvPr id="45058" name="Picture 2" descr="https://prikhodko.com.ua/wp-content/uploads/2019/06/pravovaja-zashita-biznesa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1341"/>
            <a:ext cx="4136571" cy="413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334</Words>
  <Application>Microsoft Office PowerPoint</Application>
  <PresentationFormat>Произвольный</PresentationFormat>
  <Paragraphs>45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Тема:«В чому полягає суть підприємництва?»</vt:lpstr>
      <vt:lpstr>Хто такий підприємець?</vt:lpstr>
      <vt:lpstr>Слайд 3</vt:lpstr>
      <vt:lpstr>Слайд 4</vt:lpstr>
      <vt:lpstr>  Робота в групах  1. Проаналізуйте кожен термін з погляду на прояв у них ознак підприємництва:  - свободи рішень, ризикованості,  - прагнення прибутку та інноваційності,  - державної реєстрації.   2. Зробіть висновки щодо того, в якому контексті варто використовувати слова бізнесмен / бізнесвумен, менеджер / менеджерка, комерсант / комерсантка, господар / господиня, власник / власниця як синоніми поняття підприємець / підприємиця.</vt:lpstr>
      <vt:lpstr>Прибуток від підприємницької діяльності</vt:lpstr>
      <vt:lpstr>Якими є права та обов’язки підприємця</vt:lpstr>
      <vt:lpstr>Відповідальність підприємця</vt:lpstr>
      <vt:lpstr>Правовий захист бізнесу</vt:lpstr>
      <vt:lpstr>Підсумок уроку. ДЗ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2020-04-14T11:18:55Z</dcterms:created>
  <dcterms:modified xsi:type="dcterms:W3CDTF">2021-04-15T06:26:18Z</dcterms:modified>
</cp:coreProperties>
</file>