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0"/>
  </p:notesMasterIdLst>
  <p:handoutMasterIdLst>
    <p:handoutMasterId r:id="rId71"/>
  </p:handoutMasterIdLst>
  <p:sldIdLst>
    <p:sldId id="269" r:id="rId2"/>
    <p:sldId id="292" r:id="rId3"/>
    <p:sldId id="386" r:id="rId4"/>
    <p:sldId id="361" r:id="rId5"/>
    <p:sldId id="334" r:id="rId6"/>
    <p:sldId id="359" r:id="rId7"/>
    <p:sldId id="358" r:id="rId8"/>
    <p:sldId id="374" r:id="rId9"/>
    <p:sldId id="342" r:id="rId10"/>
    <p:sldId id="296" r:id="rId11"/>
    <p:sldId id="363" r:id="rId12"/>
    <p:sldId id="396" r:id="rId13"/>
    <p:sldId id="335" r:id="rId14"/>
    <p:sldId id="339" r:id="rId15"/>
    <p:sldId id="340" r:id="rId16"/>
    <p:sldId id="384" r:id="rId17"/>
    <p:sldId id="401" r:id="rId18"/>
    <p:sldId id="400" r:id="rId19"/>
    <p:sldId id="365" r:id="rId20"/>
    <p:sldId id="366" r:id="rId21"/>
    <p:sldId id="325" r:id="rId22"/>
    <p:sldId id="367" r:id="rId23"/>
    <p:sldId id="324" r:id="rId24"/>
    <p:sldId id="368" r:id="rId25"/>
    <p:sldId id="369" r:id="rId26"/>
    <p:sldId id="370" r:id="rId27"/>
    <p:sldId id="327" r:id="rId28"/>
    <p:sldId id="328" r:id="rId29"/>
    <p:sldId id="371" r:id="rId30"/>
    <p:sldId id="377" r:id="rId31"/>
    <p:sldId id="378" r:id="rId32"/>
    <p:sldId id="376" r:id="rId33"/>
    <p:sldId id="379" r:id="rId34"/>
    <p:sldId id="380" r:id="rId35"/>
    <p:sldId id="299" r:id="rId36"/>
    <p:sldId id="309" r:id="rId37"/>
    <p:sldId id="310" r:id="rId38"/>
    <p:sldId id="364" r:id="rId39"/>
    <p:sldId id="312" r:id="rId40"/>
    <p:sldId id="313" r:id="rId41"/>
    <p:sldId id="301" r:id="rId42"/>
    <p:sldId id="372" r:id="rId43"/>
    <p:sldId id="373" r:id="rId44"/>
    <p:sldId id="302" r:id="rId45"/>
    <p:sldId id="308" r:id="rId46"/>
    <p:sldId id="387" r:id="rId47"/>
    <p:sldId id="388" r:id="rId48"/>
    <p:sldId id="389" r:id="rId49"/>
    <p:sldId id="392" r:id="rId50"/>
    <p:sldId id="398" r:id="rId51"/>
    <p:sldId id="295" r:id="rId52"/>
    <p:sldId id="393" r:id="rId53"/>
    <p:sldId id="382" r:id="rId54"/>
    <p:sldId id="383" r:id="rId55"/>
    <p:sldId id="304" r:id="rId56"/>
    <p:sldId id="305" r:id="rId57"/>
    <p:sldId id="394" r:id="rId58"/>
    <p:sldId id="315" r:id="rId59"/>
    <p:sldId id="316" r:id="rId60"/>
    <p:sldId id="319" r:id="rId61"/>
    <p:sldId id="320" r:id="rId62"/>
    <p:sldId id="321" r:id="rId63"/>
    <p:sldId id="322" r:id="rId64"/>
    <p:sldId id="307" r:id="rId65"/>
    <p:sldId id="303" r:id="rId66"/>
    <p:sldId id="262" r:id="rId67"/>
    <p:sldId id="280" r:id="rId68"/>
    <p:sldId id="397" r:id="rId69"/>
  </p:sldIdLst>
  <p:sldSz cx="9144000" cy="6858000" type="screen4x3"/>
  <p:notesSz cx="6858000" cy="9945688"/>
  <p:defaultTextStyle>
    <a:defPPr>
      <a:defRPr lang="en-US"/>
    </a:defPPr>
    <a:lvl1pPr algn="l" rtl="0" eaLnBrk="0" fontAlgn="base" hangingPunct="0">
      <a:spcBef>
        <a:spcPct val="0"/>
      </a:spcBef>
      <a:spcAft>
        <a:spcPct val="0"/>
      </a:spcAft>
      <a:defRPr kumimoji="1"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b="1" kern="1200">
        <a:solidFill>
          <a:schemeClr val="tx1"/>
        </a:solidFill>
        <a:latin typeface="Times New Roman" pitchFamily="18" charset="0"/>
        <a:ea typeface="+mn-ea"/>
        <a:cs typeface="+mn-cs"/>
      </a:defRPr>
    </a:lvl5pPr>
    <a:lvl6pPr marL="2286000" algn="l" defTabSz="914400" rtl="0" eaLnBrk="1" latinLnBrk="0" hangingPunct="1">
      <a:defRPr kumimoji="1" sz="2400" b="1" kern="1200">
        <a:solidFill>
          <a:schemeClr val="tx1"/>
        </a:solidFill>
        <a:latin typeface="Times New Roman" pitchFamily="18" charset="0"/>
        <a:ea typeface="+mn-ea"/>
        <a:cs typeface="+mn-cs"/>
      </a:defRPr>
    </a:lvl6pPr>
    <a:lvl7pPr marL="2743200" algn="l" defTabSz="914400" rtl="0" eaLnBrk="1" latinLnBrk="0" hangingPunct="1">
      <a:defRPr kumimoji="1" sz="2400" b="1" kern="1200">
        <a:solidFill>
          <a:schemeClr val="tx1"/>
        </a:solidFill>
        <a:latin typeface="Times New Roman" pitchFamily="18" charset="0"/>
        <a:ea typeface="+mn-ea"/>
        <a:cs typeface="+mn-cs"/>
      </a:defRPr>
    </a:lvl7pPr>
    <a:lvl8pPr marL="3200400" algn="l" defTabSz="914400" rtl="0" eaLnBrk="1" latinLnBrk="0" hangingPunct="1">
      <a:defRPr kumimoji="1" sz="2400" b="1" kern="1200">
        <a:solidFill>
          <a:schemeClr val="tx1"/>
        </a:solidFill>
        <a:latin typeface="Times New Roman" pitchFamily="18" charset="0"/>
        <a:ea typeface="+mn-ea"/>
        <a:cs typeface="+mn-cs"/>
      </a:defRPr>
    </a:lvl8pPr>
    <a:lvl9pPr marL="3657600" algn="l" defTabSz="914400" rtl="0" eaLnBrk="1" latinLnBrk="0" hangingPunct="1">
      <a:defRPr kumimoji="1"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23608"/>
    <a:srgbClr val="C3AA41"/>
    <a:srgbClr val="FFFFFF"/>
    <a:srgbClr val="FFCC00"/>
    <a:srgbClr val="009999"/>
    <a:srgbClr val="006666"/>
    <a:srgbClr val="339933"/>
    <a:srgbClr val="7F2F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94600" autoAdjust="0"/>
  </p:normalViewPr>
  <p:slideViewPr>
    <p:cSldViewPr>
      <p:cViewPr>
        <p:scale>
          <a:sx n="77" d="100"/>
          <a:sy n="77" d="100"/>
        </p:scale>
        <p:origin x="-115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199EC8-F2E6-44F6-800D-9C49D6A86808}" type="doc">
      <dgm:prSet loTypeId="urn:microsoft.com/office/officeart/2009/layout/CircleArrowProcess" loCatId="cycle" qsTypeId="urn:microsoft.com/office/officeart/2005/8/quickstyle/3d5" qsCatId="3D" csTypeId="urn:microsoft.com/office/officeart/2005/8/colors/accent2_5" csCatId="accent2" phldr="1"/>
      <dgm:spPr/>
    </dgm:pt>
    <dgm:pt modelId="{72FAA46E-CBF1-4B34-9542-794CBBA4C09C}">
      <dgm:prSet phldrT="[Текст]" custT="1"/>
      <dgm:spPr/>
      <dgm:t>
        <a:bodyPr/>
        <a:lstStyle/>
        <a:p>
          <a:pPr>
            <a:lnSpc>
              <a:spcPct val="100000"/>
            </a:lnSpc>
            <a:spcAft>
              <a:spcPts val="0"/>
            </a:spcAft>
          </a:pPr>
          <a:r>
            <a:rPr lang="uk-UA" sz="1800" b="1" dirty="0" smtClean="0">
              <a:latin typeface="Calibri" pitchFamily="34" charset="0"/>
              <a:cs typeface="Calibri" pitchFamily="34" charset="0"/>
            </a:rPr>
            <a:t>Що </a:t>
          </a:r>
        </a:p>
        <a:p>
          <a:pPr>
            <a:lnSpc>
              <a:spcPct val="100000"/>
            </a:lnSpc>
            <a:spcAft>
              <a:spcPts val="0"/>
            </a:spcAft>
          </a:pPr>
          <a:r>
            <a:rPr lang="uk-UA" sz="1800" b="1" dirty="0" smtClean="0">
              <a:latin typeface="Calibri" pitchFamily="34" charset="0"/>
              <a:cs typeface="Calibri" pitchFamily="34" charset="0"/>
            </a:rPr>
            <a:t>оцінювати?</a:t>
          </a:r>
          <a:endParaRPr lang="uk-UA" sz="1800" b="1" dirty="0">
            <a:latin typeface="Calibri" pitchFamily="34" charset="0"/>
            <a:cs typeface="Calibri" pitchFamily="34" charset="0"/>
          </a:endParaRPr>
        </a:p>
      </dgm:t>
    </dgm:pt>
    <dgm:pt modelId="{3E606913-7B09-4154-9FCD-086A34F1EFA7}" type="parTrans" cxnId="{75ADE25D-5A8A-44A6-8D00-2FA7AC831DE0}">
      <dgm:prSet/>
      <dgm:spPr/>
      <dgm:t>
        <a:bodyPr/>
        <a:lstStyle/>
        <a:p>
          <a:endParaRPr lang="uk-UA"/>
        </a:p>
      </dgm:t>
    </dgm:pt>
    <dgm:pt modelId="{ED12E3CD-34E8-466D-A8A4-B813F6D75718}" type="sibTrans" cxnId="{75ADE25D-5A8A-44A6-8D00-2FA7AC831DE0}">
      <dgm:prSet/>
      <dgm:spPr/>
      <dgm:t>
        <a:bodyPr/>
        <a:lstStyle/>
        <a:p>
          <a:endParaRPr lang="uk-UA"/>
        </a:p>
      </dgm:t>
    </dgm:pt>
    <dgm:pt modelId="{015EF23A-4BB7-43C4-A2E0-F19578167767}">
      <dgm:prSet phldrT="[Текст]" custT="1"/>
      <dgm:spPr/>
      <dgm:t>
        <a:bodyPr/>
        <a:lstStyle/>
        <a:p>
          <a:pPr>
            <a:lnSpc>
              <a:spcPct val="100000"/>
            </a:lnSpc>
            <a:spcAft>
              <a:spcPts val="0"/>
            </a:spcAft>
          </a:pPr>
          <a:r>
            <a:rPr lang="uk-UA" sz="1800" b="1" dirty="0" smtClean="0">
              <a:latin typeface="Calibri" pitchFamily="34" charset="0"/>
              <a:cs typeface="Calibri" pitchFamily="34" charset="0"/>
            </a:rPr>
            <a:t>Як </a:t>
          </a:r>
        </a:p>
        <a:p>
          <a:pPr>
            <a:lnSpc>
              <a:spcPct val="100000"/>
            </a:lnSpc>
            <a:spcAft>
              <a:spcPts val="0"/>
            </a:spcAft>
          </a:pPr>
          <a:r>
            <a:rPr lang="uk-UA" sz="1800" b="1" dirty="0" smtClean="0">
              <a:latin typeface="Calibri" pitchFamily="34" charset="0"/>
              <a:cs typeface="Calibri" pitchFamily="34" charset="0"/>
            </a:rPr>
            <a:t>оцінювати?</a:t>
          </a:r>
          <a:endParaRPr lang="uk-UA" sz="1800" b="1" dirty="0">
            <a:latin typeface="Calibri" pitchFamily="34" charset="0"/>
            <a:cs typeface="Calibri" pitchFamily="34" charset="0"/>
          </a:endParaRPr>
        </a:p>
      </dgm:t>
    </dgm:pt>
    <dgm:pt modelId="{A690E227-A9DF-49BF-AB38-3415DA6138F4}" type="parTrans" cxnId="{034CA337-ADD9-40AF-9AC8-1B3FBC2D162E}">
      <dgm:prSet/>
      <dgm:spPr/>
      <dgm:t>
        <a:bodyPr/>
        <a:lstStyle/>
        <a:p>
          <a:endParaRPr lang="uk-UA"/>
        </a:p>
      </dgm:t>
    </dgm:pt>
    <dgm:pt modelId="{B7E578F2-CC00-4352-AFB9-CD18F3BAD200}" type="sibTrans" cxnId="{034CA337-ADD9-40AF-9AC8-1B3FBC2D162E}">
      <dgm:prSet/>
      <dgm:spPr/>
      <dgm:t>
        <a:bodyPr/>
        <a:lstStyle/>
        <a:p>
          <a:endParaRPr lang="uk-UA"/>
        </a:p>
      </dgm:t>
    </dgm:pt>
    <dgm:pt modelId="{29FBAD90-57CA-461B-9A3A-85E4FE3F5BE4}">
      <dgm:prSet phldrT="[Текст]" custT="1"/>
      <dgm:spPr/>
      <dgm:t>
        <a:bodyPr/>
        <a:lstStyle/>
        <a:p>
          <a:r>
            <a:rPr lang="uk-UA" sz="1800" b="1" dirty="0" smtClean="0">
              <a:latin typeface="Calibri" pitchFamily="34" charset="0"/>
              <a:cs typeface="Calibri" pitchFamily="34" charset="0"/>
            </a:rPr>
            <a:t>Для чого оцінювати?</a:t>
          </a:r>
          <a:endParaRPr lang="uk-UA" sz="1800" b="1" dirty="0">
            <a:latin typeface="Calibri" pitchFamily="34" charset="0"/>
            <a:cs typeface="Calibri" pitchFamily="34" charset="0"/>
          </a:endParaRPr>
        </a:p>
      </dgm:t>
    </dgm:pt>
    <dgm:pt modelId="{1EC86551-7138-43B8-A7B3-64CA1A7EEC48}" type="parTrans" cxnId="{DB98946B-9A75-4286-81CA-B10EFFD2FFEA}">
      <dgm:prSet/>
      <dgm:spPr/>
      <dgm:t>
        <a:bodyPr/>
        <a:lstStyle/>
        <a:p>
          <a:endParaRPr lang="uk-UA"/>
        </a:p>
      </dgm:t>
    </dgm:pt>
    <dgm:pt modelId="{62EA3312-58D0-4CB6-87B6-2227E2432091}" type="sibTrans" cxnId="{DB98946B-9A75-4286-81CA-B10EFFD2FFEA}">
      <dgm:prSet/>
      <dgm:spPr/>
      <dgm:t>
        <a:bodyPr/>
        <a:lstStyle/>
        <a:p>
          <a:endParaRPr lang="uk-UA"/>
        </a:p>
      </dgm:t>
    </dgm:pt>
    <dgm:pt modelId="{1EA20948-263E-464E-B958-5F22FE2402E7}" type="pres">
      <dgm:prSet presAssocID="{91199EC8-F2E6-44F6-800D-9C49D6A86808}" presName="Name0" presStyleCnt="0">
        <dgm:presLayoutVars>
          <dgm:chMax val="7"/>
          <dgm:chPref val="7"/>
          <dgm:dir/>
          <dgm:animLvl val="lvl"/>
        </dgm:presLayoutVars>
      </dgm:prSet>
      <dgm:spPr/>
    </dgm:pt>
    <dgm:pt modelId="{C8B3FB57-4C31-4BEC-B014-8854E2FBF98B}" type="pres">
      <dgm:prSet presAssocID="{72FAA46E-CBF1-4B34-9542-794CBBA4C09C}" presName="Accent1" presStyleCnt="0"/>
      <dgm:spPr/>
    </dgm:pt>
    <dgm:pt modelId="{591E92B5-3F9E-4AA7-BECD-6E5F0828308C}" type="pres">
      <dgm:prSet presAssocID="{72FAA46E-CBF1-4B34-9542-794CBBA4C09C}" presName="Accent" presStyleLbl="node1" presStyleIdx="0" presStyleCnt="3" custScaleX="153559" custScaleY="126651" custLinFactNeighborX="17757" custLinFactNeighborY="-15495"/>
      <dgm:spPr>
        <a:solidFill>
          <a:srgbClr val="923608">
            <a:alpha val="90000"/>
          </a:srgbClr>
        </a:solidFill>
      </dgm:spPr>
    </dgm:pt>
    <dgm:pt modelId="{390556EB-CFA2-4B7A-B1D4-18C3D3A4BD4E}" type="pres">
      <dgm:prSet presAssocID="{72FAA46E-CBF1-4B34-9542-794CBBA4C09C}" presName="Parent1" presStyleLbl="revTx" presStyleIdx="0" presStyleCnt="3" custScaleX="204522" custLinFactY="58514" custLinFactNeighborX="-21009" custLinFactNeighborY="100000">
        <dgm:presLayoutVars>
          <dgm:chMax val="1"/>
          <dgm:chPref val="1"/>
          <dgm:bulletEnabled val="1"/>
        </dgm:presLayoutVars>
      </dgm:prSet>
      <dgm:spPr/>
      <dgm:t>
        <a:bodyPr/>
        <a:lstStyle/>
        <a:p>
          <a:endParaRPr lang="uk-UA"/>
        </a:p>
      </dgm:t>
    </dgm:pt>
    <dgm:pt modelId="{83BB851B-118F-47AD-808C-E26EB94DCDBC}" type="pres">
      <dgm:prSet presAssocID="{015EF23A-4BB7-43C4-A2E0-F19578167767}" presName="Accent2" presStyleCnt="0"/>
      <dgm:spPr/>
    </dgm:pt>
    <dgm:pt modelId="{2C14691A-AC3B-458E-96B9-58FEA4AD3885}" type="pres">
      <dgm:prSet presAssocID="{015EF23A-4BB7-43C4-A2E0-F19578167767}" presName="Accent" presStyleLbl="node1" presStyleIdx="1" presStyleCnt="3" custScaleX="136422" custScaleY="127029" custLinFactNeighborX="7312" custLinFactNeighborY="-3587"/>
      <dgm:spPr>
        <a:solidFill>
          <a:srgbClr val="923608">
            <a:alpha val="70000"/>
          </a:srgbClr>
        </a:solidFill>
      </dgm:spPr>
    </dgm:pt>
    <dgm:pt modelId="{97F6C007-C4E4-4061-8520-619573BF75E8}" type="pres">
      <dgm:prSet presAssocID="{015EF23A-4BB7-43C4-A2E0-F19578167767}" presName="Parent2" presStyleLbl="revTx" presStyleIdx="1" presStyleCnt="3" custScaleX="209542" custScaleY="177047" custLinFactY="100000" custLinFactNeighborX="78283" custLinFactNeighborY="169280">
        <dgm:presLayoutVars>
          <dgm:chMax val="1"/>
          <dgm:chPref val="1"/>
          <dgm:bulletEnabled val="1"/>
        </dgm:presLayoutVars>
      </dgm:prSet>
      <dgm:spPr/>
      <dgm:t>
        <a:bodyPr/>
        <a:lstStyle/>
        <a:p>
          <a:endParaRPr lang="uk-UA"/>
        </a:p>
      </dgm:t>
    </dgm:pt>
    <dgm:pt modelId="{30F4A5F2-86DB-47D1-AD23-5ACE4FEFC9F3}" type="pres">
      <dgm:prSet presAssocID="{29FBAD90-57CA-461B-9A3A-85E4FE3F5BE4}" presName="Accent3" presStyleCnt="0"/>
      <dgm:spPr/>
    </dgm:pt>
    <dgm:pt modelId="{D074DF38-B934-48F4-801D-34D7979A1571}" type="pres">
      <dgm:prSet presAssocID="{29FBAD90-57CA-461B-9A3A-85E4FE3F5BE4}" presName="Accent" presStyleLbl="node1" presStyleIdx="2" presStyleCnt="3" custScaleX="166318" custScaleY="145898" custLinFactNeighborX="14373" custLinFactNeighborY="20184"/>
      <dgm:spPr>
        <a:solidFill>
          <a:srgbClr val="923608">
            <a:alpha val="50000"/>
          </a:srgbClr>
        </a:solidFill>
      </dgm:spPr>
    </dgm:pt>
    <dgm:pt modelId="{6D73C094-377E-44EA-9BD8-B27D219F2600}" type="pres">
      <dgm:prSet presAssocID="{29FBAD90-57CA-461B-9A3A-85E4FE3F5BE4}" presName="Parent3" presStyleLbl="revTx" presStyleIdx="2" presStyleCnt="3" custScaleX="164465" custScaleY="211843" custLinFactY="-223283" custLinFactNeighborX="42005" custLinFactNeighborY="-300000">
        <dgm:presLayoutVars>
          <dgm:chMax val="1"/>
          <dgm:chPref val="1"/>
          <dgm:bulletEnabled val="1"/>
        </dgm:presLayoutVars>
      </dgm:prSet>
      <dgm:spPr/>
      <dgm:t>
        <a:bodyPr/>
        <a:lstStyle/>
        <a:p>
          <a:endParaRPr lang="uk-UA"/>
        </a:p>
      </dgm:t>
    </dgm:pt>
  </dgm:ptLst>
  <dgm:cxnLst>
    <dgm:cxn modelId="{67BCEF5C-0AA4-4591-9DCD-70BD06CA5431}" type="presOf" srcId="{72FAA46E-CBF1-4B34-9542-794CBBA4C09C}" destId="{390556EB-CFA2-4B7A-B1D4-18C3D3A4BD4E}" srcOrd="0" destOrd="0" presId="urn:microsoft.com/office/officeart/2009/layout/CircleArrowProcess"/>
    <dgm:cxn modelId="{75ADE25D-5A8A-44A6-8D00-2FA7AC831DE0}" srcId="{91199EC8-F2E6-44F6-800D-9C49D6A86808}" destId="{72FAA46E-CBF1-4B34-9542-794CBBA4C09C}" srcOrd="0" destOrd="0" parTransId="{3E606913-7B09-4154-9FCD-086A34F1EFA7}" sibTransId="{ED12E3CD-34E8-466D-A8A4-B813F6D75718}"/>
    <dgm:cxn modelId="{DB98946B-9A75-4286-81CA-B10EFFD2FFEA}" srcId="{91199EC8-F2E6-44F6-800D-9C49D6A86808}" destId="{29FBAD90-57CA-461B-9A3A-85E4FE3F5BE4}" srcOrd="2" destOrd="0" parTransId="{1EC86551-7138-43B8-A7B3-64CA1A7EEC48}" sibTransId="{62EA3312-58D0-4CB6-87B6-2227E2432091}"/>
    <dgm:cxn modelId="{789BBC43-558D-4E7D-9A06-F21865D82AF9}" type="presOf" srcId="{29FBAD90-57CA-461B-9A3A-85E4FE3F5BE4}" destId="{6D73C094-377E-44EA-9BD8-B27D219F2600}" srcOrd="0" destOrd="0" presId="urn:microsoft.com/office/officeart/2009/layout/CircleArrowProcess"/>
    <dgm:cxn modelId="{034CA337-ADD9-40AF-9AC8-1B3FBC2D162E}" srcId="{91199EC8-F2E6-44F6-800D-9C49D6A86808}" destId="{015EF23A-4BB7-43C4-A2E0-F19578167767}" srcOrd="1" destOrd="0" parTransId="{A690E227-A9DF-49BF-AB38-3415DA6138F4}" sibTransId="{B7E578F2-CC00-4352-AFB9-CD18F3BAD200}"/>
    <dgm:cxn modelId="{95CB71F1-0A32-4DB3-BE70-EEAC465935DE}" type="presOf" srcId="{015EF23A-4BB7-43C4-A2E0-F19578167767}" destId="{97F6C007-C4E4-4061-8520-619573BF75E8}" srcOrd="0" destOrd="0" presId="urn:microsoft.com/office/officeart/2009/layout/CircleArrowProcess"/>
    <dgm:cxn modelId="{0937515C-1CE0-4704-AE79-7E05CB6A3424}" type="presOf" srcId="{91199EC8-F2E6-44F6-800D-9C49D6A86808}" destId="{1EA20948-263E-464E-B958-5F22FE2402E7}" srcOrd="0" destOrd="0" presId="urn:microsoft.com/office/officeart/2009/layout/CircleArrowProcess"/>
    <dgm:cxn modelId="{0C267767-14E9-4CEB-B723-9926E031CE44}" type="presParOf" srcId="{1EA20948-263E-464E-B958-5F22FE2402E7}" destId="{C8B3FB57-4C31-4BEC-B014-8854E2FBF98B}" srcOrd="0" destOrd="0" presId="urn:microsoft.com/office/officeart/2009/layout/CircleArrowProcess"/>
    <dgm:cxn modelId="{5D727FC3-4472-4D48-A1C0-4D88B795C18D}" type="presParOf" srcId="{C8B3FB57-4C31-4BEC-B014-8854E2FBF98B}" destId="{591E92B5-3F9E-4AA7-BECD-6E5F0828308C}" srcOrd="0" destOrd="0" presId="urn:microsoft.com/office/officeart/2009/layout/CircleArrowProcess"/>
    <dgm:cxn modelId="{B9EDF111-8BCB-4B4F-A662-E8802472506A}" type="presParOf" srcId="{1EA20948-263E-464E-B958-5F22FE2402E7}" destId="{390556EB-CFA2-4B7A-B1D4-18C3D3A4BD4E}" srcOrd="1" destOrd="0" presId="urn:microsoft.com/office/officeart/2009/layout/CircleArrowProcess"/>
    <dgm:cxn modelId="{7FCB1FFB-FF03-4FB3-830B-89C8C6F4E1EE}" type="presParOf" srcId="{1EA20948-263E-464E-B958-5F22FE2402E7}" destId="{83BB851B-118F-47AD-808C-E26EB94DCDBC}" srcOrd="2" destOrd="0" presId="urn:microsoft.com/office/officeart/2009/layout/CircleArrowProcess"/>
    <dgm:cxn modelId="{12F1F789-774C-4534-A741-7EBB2D5BB9A5}" type="presParOf" srcId="{83BB851B-118F-47AD-808C-E26EB94DCDBC}" destId="{2C14691A-AC3B-458E-96B9-58FEA4AD3885}" srcOrd="0" destOrd="0" presId="urn:microsoft.com/office/officeart/2009/layout/CircleArrowProcess"/>
    <dgm:cxn modelId="{46DA0351-67CF-45DA-BBD3-C661B89BEB7F}" type="presParOf" srcId="{1EA20948-263E-464E-B958-5F22FE2402E7}" destId="{97F6C007-C4E4-4061-8520-619573BF75E8}" srcOrd="3" destOrd="0" presId="urn:microsoft.com/office/officeart/2009/layout/CircleArrowProcess"/>
    <dgm:cxn modelId="{3C07F7DF-59D4-468D-AC80-5736C15C42A1}" type="presParOf" srcId="{1EA20948-263E-464E-B958-5F22FE2402E7}" destId="{30F4A5F2-86DB-47D1-AD23-5ACE4FEFC9F3}" srcOrd="4" destOrd="0" presId="urn:microsoft.com/office/officeart/2009/layout/CircleArrowProcess"/>
    <dgm:cxn modelId="{BD4E1BEC-C709-461A-BA13-C583C37AD93A}" type="presParOf" srcId="{30F4A5F2-86DB-47D1-AD23-5ACE4FEFC9F3}" destId="{D074DF38-B934-48F4-801D-34D7979A1571}" srcOrd="0" destOrd="0" presId="urn:microsoft.com/office/officeart/2009/layout/CircleArrowProcess"/>
    <dgm:cxn modelId="{0DBC022B-5A7D-4644-8B19-80A4C6247489}" type="presParOf" srcId="{1EA20948-263E-464E-B958-5F22FE2402E7}" destId="{6D73C094-377E-44EA-9BD8-B27D219F2600}"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C9E65B-31C1-4CE0-BEA3-692EABD1AAEB}" type="doc">
      <dgm:prSet loTypeId="urn:microsoft.com/office/officeart/2005/8/layout/gear1" loCatId="process" qsTypeId="urn:microsoft.com/office/officeart/2005/8/quickstyle/3d7" qsCatId="3D" csTypeId="urn:microsoft.com/office/officeart/2005/8/colors/accent2_4" csCatId="accent2" phldr="1"/>
      <dgm:spPr/>
    </dgm:pt>
    <dgm:pt modelId="{72F0B1D9-60F9-4126-9B75-34E439519AB4}">
      <dgm:prSet phldrT="[Текст]" custT="1"/>
      <dgm:spPr>
        <a:solidFill>
          <a:srgbClr val="923608"/>
        </a:solidFill>
      </dgm:spPr>
      <dgm:t>
        <a:bodyPr/>
        <a:lstStyle/>
        <a:p>
          <a:r>
            <a:rPr lang="ru-RU" sz="1600" b="1" dirty="0" smtClean="0">
              <a:solidFill>
                <a:srgbClr val="FFFFFF"/>
              </a:solidFill>
              <a:latin typeface="Calibri" pitchFamily="34" charset="0"/>
              <a:ea typeface="+mn-ea"/>
              <a:cs typeface="Calibri" pitchFamily="34" charset="0"/>
            </a:rPr>
            <a:t>Компетентнісний  підхід  в освіті </a:t>
          </a:r>
          <a:endParaRPr lang="ru-RU" sz="1600" b="1" dirty="0">
            <a:solidFill>
              <a:srgbClr val="FFFFFF"/>
            </a:solidFill>
            <a:latin typeface="Calibri" pitchFamily="34" charset="0"/>
            <a:cs typeface="Calibri" pitchFamily="34" charset="0"/>
          </a:endParaRPr>
        </a:p>
      </dgm:t>
    </dgm:pt>
    <dgm:pt modelId="{636C7C96-5F5D-4EC9-95CD-BCCA6786FC7A}" type="parTrans" cxnId="{8C4FC925-CED9-41D8-90CB-FBB9FE2C0D4A}">
      <dgm:prSet/>
      <dgm:spPr/>
      <dgm:t>
        <a:bodyPr/>
        <a:lstStyle/>
        <a:p>
          <a:endParaRPr lang="ru-RU"/>
        </a:p>
      </dgm:t>
    </dgm:pt>
    <dgm:pt modelId="{E38A3C3B-34C7-4194-A519-0A40535E5110}" type="sibTrans" cxnId="{8C4FC925-CED9-41D8-90CB-FBB9FE2C0D4A}">
      <dgm:prSet/>
      <dgm:spPr/>
      <dgm:t>
        <a:bodyPr/>
        <a:lstStyle/>
        <a:p>
          <a:endParaRPr lang="ru-RU"/>
        </a:p>
      </dgm:t>
    </dgm:pt>
    <dgm:pt modelId="{C60658CB-F4C6-4F77-8411-9E7490037A13}">
      <dgm:prSet phldrT="[Текст]" custT="1"/>
      <dgm:spPr>
        <a:solidFill>
          <a:srgbClr val="C3AA41"/>
        </a:solidFill>
      </dgm:spPr>
      <dgm:t>
        <a:bodyPr/>
        <a:lstStyle/>
        <a:p>
          <a:r>
            <a:rPr lang="uk-UA" sz="1800" b="1" dirty="0" smtClean="0">
              <a:latin typeface="Calibri" pitchFamily="34" charset="0"/>
              <a:ea typeface="+mn-ea"/>
              <a:cs typeface="Calibri" pitchFamily="34" charset="0"/>
            </a:rPr>
            <a:t>Нові підходи в оцінюванні</a:t>
          </a:r>
          <a:endParaRPr lang="ru-RU" sz="1800" b="1" dirty="0" smtClean="0">
            <a:latin typeface="Calibri" pitchFamily="34" charset="0"/>
            <a:ea typeface="+mn-ea"/>
            <a:cs typeface="Calibri" pitchFamily="34" charset="0"/>
          </a:endParaRPr>
        </a:p>
      </dgm:t>
    </dgm:pt>
    <dgm:pt modelId="{D390902B-BAA7-4517-B34B-06046DED33BB}" type="parTrans" cxnId="{EE3DE72A-6A52-487A-A113-07491B328D33}">
      <dgm:prSet/>
      <dgm:spPr/>
      <dgm:t>
        <a:bodyPr/>
        <a:lstStyle/>
        <a:p>
          <a:endParaRPr lang="ru-RU"/>
        </a:p>
      </dgm:t>
    </dgm:pt>
    <dgm:pt modelId="{45C00174-1BF9-487B-B47F-1EFA7ED9C8DD}" type="sibTrans" cxnId="{EE3DE72A-6A52-487A-A113-07491B328D33}">
      <dgm:prSet/>
      <dgm:spPr/>
      <dgm:t>
        <a:bodyPr/>
        <a:lstStyle/>
        <a:p>
          <a:endParaRPr lang="ru-RU"/>
        </a:p>
      </dgm:t>
    </dgm:pt>
    <dgm:pt modelId="{427CDC97-5F24-41EF-BC96-930A3896B22E}">
      <dgm:prSet phldrT="[Текст]" custT="1"/>
      <dgm:spPr>
        <a:solidFill>
          <a:srgbClr val="FFC000"/>
        </a:solidFill>
      </dgm:spPr>
      <dgm:t>
        <a:bodyPr/>
        <a:lstStyle/>
        <a:p>
          <a:pPr marL="0" indent="0"/>
          <a:r>
            <a:rPr lang="uk-UA" sz="1800" b="1" dirty="0" smtClean="0">
              <a:latin typeface="Calibri" pitchFamily="34" charset="0"/>
              <a:ea typeface="+mn-ea"/>
              <a:cs typeface="Calibri" pitchFamily="34" charset="0"/>
            </a:rPr>
            <a:t>Новий вимір оцінювання</a:t>
          </a:r>
          <a:endParaRPr lang="ru-RU" sz="1800" b="1" dirty="0" smtClean="0">
            <a:latin typeface="Calibri" pitchFamily="34" charset="0"/>
            <a:ea typeface="+mn-ea"/>
            <a:cs typeface="Calibri" pitchFamily="34" charset="0"/>
          </a:endParaRPr>
        </a:p>
      </dgm:t>
    </dgm:pt>
    <dgm:pt modelId="{7A68CC04-017A-485C-AF54-8E72EDF4853F}" type="parTrans" cxnId="{F68E2C26-1DAC-4A1D-8240-C4046140D2DA}">
      <dgm:prSet/>
      <dgm:spPr/>
      <dgm:t>
        <a:bodyPr/>
        <a:lstStyle/>
        <a:p>
          <a:endParaRPr lang="ru-RU"/>
        </a:p>
      </dgm:t>
    </dgm:pt>
    <dgm:pt modelId="{7BB2AE07-0E93-464A-A6DD-E964BA6F7AAC}" type="sibTrans" cxnId="{F68E2C26-1DAC-4A1D-8240-C4046140D2DA}">
      <dgm:prSet/>
      <dgm:spPr/>
      <dgm:t>
        <a:bodyPr/>
        <a:lstStyle/>
        <a:p>
          <a:endParaRPr lang="ru-RU"/>
        </a:p>
      </dgm:t>
    </dgm:pt>
    <dgm:pt modelId="{D3026BB2-E88B-4705-BBF3-50A2D608BF7C}" type="pres">
      <dgm:prSet presAssocID="{3FC9E65B-31C1-4CE0-BEA3-692EABD1AAEB}" presName="composite" presStyleCnt="0">
        <dgm:presLayoutVars>
          <dgm:chMax val="3"/>
          <dgm:animLvl val="lvl"/>
          <dgm:resizeHandles val="exact"/>
        </dgm:presLayoutVars>
      </dgm:prSet>
      <dgm:spPr/>
    </dgm:pt>
    <dgm:pt modelId="{17D18784-4F7F-43DC-940F-790A734E20C4}" type="pres">
      <dgm:prSet presAssocID="{72F0B1D9-60F9-4126-9B75-34E439519AB4}" presName="gear1" presStyleLbl="node1" presStyleIdx="0" presStyleCnt="3" custScaleX="126554" custLinFactNeighborX="28251" custLinFactNeighborY="-1438">
        <dgm:presLayoutVars>
          <dgm:chMax val="1"/>
          <dgm:bulletEnabled val="1"/>
        </dgm:presLayoutVars>
      </dgm:prSet>
      <dgm:spPr/>
      <dgm:t>
        <a:bodyPr/>
        <a:lstStyle/>
        <a:p>
          <a:endParaRPr lang="uk-UA"/>
        </a:p>
      </dgm:t>
    </dgm:pt>
    <dgm:pt modelId="{1741FC38-9EEE-434E-9E8F-89D8A7F6AB57}" type="pres">
      <dgm:prSet presAssocID="{72F0B1D9-60F9-4126-9B75-34E439519AB4}" presName="gear1srcNode" presStyleLbl="node1" presStyleIdx="0" presStyleCnt="3"/>
      <dgm:spPr/>
      <dgm:t>
        <a:bodyPr/>
        <a:lstStyle/>
        <a:p>
          <a:endParaRPr lang="uk-UA"/>
        </a:p>
      </dgm:t>
    </dgm:pt>
    <dgm:pt modelId="{DC0CAEFA-BB27-45EF-9C6E-A4ED91F9AE87}" type="pres">
      <dgm:prSet presAssocID="{72F0B1D9-60F9-4126-9B75-34E439519AB4}" presName="gear1dstNode" presStyleLbl="node1" presStyleIdx="0" presStyleCnt="3"/>
      <dgm:spPr/>
      <dgm:t>
        <a:bodyPr/>
        <a:lstStyle/>
        <a:p>
          <a:endParaRPr lang="uk-UA"/>
        </a:p>
      </dgm:t>
    </dgm:pt>
    <dgm:pt modelId="{10DAA69D-83E4-4C1A-9950-1CD237BFD386}" type="pres">
      <dgm:prSet presAssocID="{C60658CB-F4C6-4F77-8411-9E7490037A13}" presName="gear2" presStyleLbl="node1" presStyleIdx="1" presStyleCnt="3" custScaleX="189562" custScaleY="156046" custLinFactNeighborX="-50818" custLinFactNeighborY="6944">
        <dgm:presLayoutVars>
          <dgm:chMax val="1"/>
          <dgm:bulletEnabled val="1"/>
        </dgm:presLayoutVars>
      </dgm:prSet>
      <dgm:spPr/>
      <dgm:t>
        <a:bodyPr/>
        <a:lstStyle/>
        <a:p>
          <a:endParaRPr lang="ru-RU"/>
        </a:p>
      </dgm:t>
    </dgm:pt>
    <dgm:pt modelId="{F47C37E9-98D3-450D-889F-4EF6168C84D0}" type="pres">
      <dgm:prSet presAssocID="{C60658CB-F4C6-4F77-8411-9E7490037A13}" presName="gear2srcNode" presStyleLbl="node1" presStyleIdx="1" presStyleCnt="3"/>
      <dgm:spPr/>
      <dgm:t>
        <a:bodyPr/>
        <a:lstStyle/>
        <a:p>
          <a:endParaRPr lang="uk-UA"/>
        </a:p>
      </dgm:t>
    </dgm:pt>
    <dgm:pt modelId="{A014CEE9-ABFD-4C5E-A527-3E07119817C3}" type="pres">
      <dgm:prSet presAssocID="{C60658CB-F4C6-4F77-8411-9E7490037A13}" presName="gear2dstNode" presStyleLbl="node1" presStyleIdx="1" presStyleCnt="3"/>
      <dgm:spPr/>
      <dgm:t>
        <a:bodyPr/>
        <a:lstStyle/>
        <a:p>
          <a:endParaRPr lang="uk-UA"/>
        </a:p>
      </dgm:t>
    </dgm:pt>
    <dgm:pt modelId="{E2196BDB-02D3-49B1-BFF1-82A2495447D7}" type="pres">
      <dgm:prSet presAssocID="{427CDC97-5F24-41EF-BC96-930A3896B22E}" presName="gear3" presStyleLbl="node1" presStyleIdx="2" presStyleCnt="3" custScaleX="179672" custScaleY="173767" custLinFactNeighborX="19720" custLinFactNeighborY="-10454"/>
      <dgm:spPr/>
      <dgm:t>
        <a:bodyPr/>
        <a:lstStyle/>
        <a:p>
          <a:endParaRPr lang="uk-UA"/>
        </a:p>
      </dgm:t>
    </dgm:pt>
    <dgm:pt modelId="{3646E324-A909-4804-93B7-B69AF2766A03}" type="pres">
      <dgm:prSet presAssocID="{427CDC97-5F24-41EF-BC96-930A3896B22E}" presName="gear3tx" presStyleLbl="node1" presStyleIdx="2" presStyleCnt="3">
        <dgm:presLayoutVars>
          <dgm:chMax val="1"/>
          <dgm:bulletEnabled val="1"/>
        </dgm:presLayoutVars>
      </dgm:prSet>
      <dgm:spPr/>
      <dgm:t>
        <a:bodyPr/>
        <a:lstStyle/>
        <a:p>
          <a:endParaRPr lang="uk-UA"/>
        </a:p>
      </dgm:t>
    </dgm:pt>
    <dgm:pt modelId="{5CF8EA79-EDAD-4450-A900-9E908B905AFD}" type="pres">
      <dgm:prSet presAssocID="{427CDC97-5F24-41EF-BC96-930A3896B22E}" presName="gear3srcNode" presStyleLbl="node1" presStyleIdx="2" presStyleCnt="3"/>
      <dgm:spPr/>
      <dgm:t>
        <a:bodyPr/>
        <a:lstStyle/>
        <a:p>
          <a:endParaRPr lang="uk-UA"/>
        </a:p>
      </dgm:t>
    </dgm:pt>
    <dgm:pt modelId="{77159D16-2788-4247-B22C-004584398FA1}" type="pres">
      <dgm:prSet presAssocID="{427CDC97-5F24-41EF-BC96-930A3896B22E}" presName="gear3dstNode" presStyleLbl="node1" presStyleIdx="2" presStyleCnt="3"/>
      <dgm:spPr/>
      <dgm:t>
        <a:bodyPr/>
        <a:lstStyle/>
        <a:p>
          <a:endParaRPr lang="uk-UA"/>
        </a:p>
      </dgm:t>
    </dgm:pt>
    <dgm:pt modelId="{BDA974A1-7D75-4D90-9372-0C732F900163}" type="pres">
      <dgm:prSet presAssocID="{E38A3C3B-34C7-4194-A519-0A40535E5110}" presName="connector1" presStyleLbl="sibTrans2D1" presStyleIdx="0" presStyleCnt="3" custLinFactNeighborX="27749" custLinFactNeighborY="-42836"/>
      <dgm:spPr/>
      <dgm:t>
        <a:bodyPr/>
        <a:lstStyle/>
        <a:p>
          <a:endParaRPr lang="uk-UA"/>
        </a:p>
      </dgm:t>
    </dgm:pt>
    <dgm:pt modelId="{F495B095-57F6-45F9-A8DD-88197253ABAC}" type="pres">
      <dgm:prSet presAssocID="{45C00174-1BF9-487B-B47F-1EFA7ED9C8DD}" presName="connector2" presStyleLbl="sibTrans2D1" presStyleIdx="1" presStyleCnt="3" custAng="7103208" custFlipVert="1" custScaleX="82592" custScaleY="158964" custLinFactNeighborX="-31222" custLinFactNeighborY="-64030"/>
      <dgm:spPr/>
      <dgm:t>
        <a:bodyPr/>
        <a:lstStyle/>
        <a:p>
          <a:endParaRPr lang="uk-UA"/>
        </a:p>
      </dgm:t>
    </dgm:pt>
    <dgm:pt modelId="{CC82F5E7-2FA2-41AA-996C-386AB4D4667C}" type="pres">
      <dgm:prSet presAssocID="{7BB2AE07-0E93-464A-A6DD-E964BA6F7AAC}" presName="connector3" presStyleLbl="sibTrans2D1" presStyleIdx="2" presStyleCnt="3" custAng="14045380" custScaleX="115571" custScaleY="68975" custLinFactNeighborX="-35181" custLinFactNeighborY="51833"/>
      <dgm:spPr/>
      <dgm:t>
        <a:bodyPr/>
        <a:lstStyle/>
        <a:p>
          <a:endParaRPr lang="uk-UA"/>
        </a:p>
      </dgm:t>
    </dgm:pt>
  </dgm:ptLst>
  <dgm:cxnLst>
    <dgm:cxn modelId="{8B967EA4-098D-4876-A295-A892EA6AFBE5}" type="presOf" srcId="{427CDC97-5F24-41EF-BC96-930A3896B22E}" destId="{5CF8EA79-EDAD-4450-A900-9E908B905AFD}" srcOrd="2" destOrd="0" presId="urn:microsoft.com/office/officeart/2005/8/layout/gear1"/>
    <dgm:cxn modelId="{B652F3B4-01A5-4805-B41A-60E0255CA675}" type="presOf" srcId="{C60658CB-F4C6-4F77-8411-9E7490037A13}" destId="{F47C37E9-98D3-450D-889F-4EF6168C84D0}" srcOrd="1" destOrd="0" presId="urn:microsoft.com/office/officeart/2005/8/layout/gear1"/>
    <dgm:cxn modelId="{3D4E1412-C4F9-4747-9D20-7189F88834CA}" type="presOf" srcId="{72F0B1D9-60F9-4126-9B75-34E439519AB4}" destId="{17D18784-4F7F-43DC-940F-790A734E20C4}" srcOrd="0" destOrd="0" presId="urn:microsoft.com/office/officeart/2005/8/layout/gear1"/>
    <dgm:cxn modelId="{1E98E6F1-C7E7-4D41-BC43-09F1D0358BD9}" type="presOf" srcId="{427CDC97-5F24-41EF-BC96-930A3896B22E}" destId="{3646E324-A909-4804-93B7-B69AF2766A03}" srcOrd="1" destOrd="0" presId="urn:microsoft.com/office/officeart/2005/8/layout/gear1"/>
    <dgm:cxn modelId="{EE3DE72A-6A52-487A-A113-07491B328D33}" srcId="{3FC9E65B-31C1-4CE0-BEA3-692EABD1AAEB}" destId="{C60658CB-F4C6-4F77-8411-9E7490037A13}" srcOrd="1" destOrd="0" parTransId="{D390902B-BAA7-4517-B34B-06046DED33BB}" sibTransId="{45C00174-1BF9-487B-B47F-1EFA7ED9C8DD}"/>
    <dgm:cxn modelId="{F699F7D2-ED29-4236-A378-F10315BF0BF2}" type="presOf" srcId="{72F0B1D9-60F9-4126-9B75-34E439519AB4}" destId="{DC0CAEFA-BB27-45EF-9C6E-A4ED91F9AE87}" srcOrd="2" destOrd="0" presId="urn:microsoft.com/office/officeart/2005/8/layout/gear1"/>
    <dgm:cxn modelId="{4C412BBF-DCE5-4402-A356-2317E62B2DB4}" type="presOf" srcId="{45C00174-1BF9-487B-B47F-1EFA7ED9C8DD}" destId="{F495B095-57F6-45F9-A8DD-88197253ABAC}" srcOrd="0" destOrd="0" presId="urn:microsoft.com/office/officeart/2005/8/layout/gear1"/>
    <dgm:cxn modelId="{013C16A6-BC64-41B9-BADC-60EDDA21ECE7}" type="presOf" srcId="{C60658CB-F4C6-4F77-8411-9E7490037A13}" destId="{10DAA69D-83E4-4C1A-9950-1CD237BFD386}" srcOrd="0" destOrd="0" presId="urn:microsoft.com/office/officeart/2005/8/layout/gear1"/>
    <dgm:cxn modelId="{94676918-B036-4FCB-93C3-7383711336F1}" type="presOf" srcId="{7BB2AE07-0E93-464A-A6DD-E964BA6F7AAC}" destId="{CC82F5E7-2FA2-41AA-996C-386AB4D4667C}" srcOrd="0" destOrd="0" presId="urn:microsoft.com/office/officeart/2005/8/layout/gear1"/>
    <dgm:cxn modelId="{0816DFC6-B211-4C4B-AC7E-82E45A1391C9}" type="presOf" srcId="{E38A3C3B-34C7-4194-A519-0A40535E5110}" destId="{BDA974A1-7D75-4D90-9372-0C732F900163}" srcOrd="0" destOrd="0" presId="urn:microsoft.com/office/officeart/2005/8/layout/gear1"/>
    <dgm:cxn modelId="{E18F7C30-E8D3-40CC-B33A-AEBE4CACD02E}" type="presOf" srcId="{72F0B1D9-60F9-4126-9B75-34E439519AB4}" destId="{1741FC38-9EEE-434E-9E8F-89D8A7F6AB57}" srcOrd="1" destOrd="0" presId="urn:microsoft.com/office/officeart/2005/8/layout/gear1"/>
    <dgm:cxn modelId="{F68E2C26-1DAC-4A1D-8240-C4046140D2DA}" srcId="{3FC9E65B-31C1-4CE0-BEA3-692EABD1AAEB}" destId="{427CDC97-5F24-41EF-BC96-930A3896B22E}" srcOrd="2" destOrd="0" parTransId="{7A68CC04-017A-485C-AF54-8E72EDF4853F}" sibTransId="{7BB2AE07-0E93-464A-A6DD-E964BA6F7AAC}"/>
    <dgm:cxn modelId="{8C4FC925-CED9-41D8-90CB-FBB9FE2C0D4A}" srcId="{3FC9E65B-31C1-4CE0-BEA3-692EABD1AAEB}" destId="{72F0B1D9-60F9-4126-9B75-34E439519AB4}" srcOrd="0" destOrd="0" parTransId="{636C7C96-5F5D-4EC9-95CD-BCCA6786FC7A}" sibTransId="{E38A3C3B-34C7-4194-A519-0A40535E5110}"/>
    <dgm:cxn modelId="{F735FEAB-FEAD-4438-87D2-0D0809F20E6C}" type="presOf" srcId="{427CDC97-5F24-41EF-BC96-930A3896B22E}" destId="{77159D16-2788-4247-B22C-004584398FA1}" srcOrd="3" destOrd="0" presId="urn:microsoft.com/office/officeart/2005/8/layout/gear1"/>
    <dgm:cxn modelId="{59B3A18F-9E52-4FAB-AFC1-78C363F7B2EF}" type="presOf" srcId="{3FC9E65B-31C1-4CE0-BEA3-692EABD1AAEB}" destId="{D3026BB2-E88B-4705-BBF3-50A2D608BF7C}" srcOrd="0" destOrd="0" presId="urn:microsoft.com/office/officeart/2005/8/layout/gear1"/>
    <dgm:cxn modelId="{BCA357E6-FDE2-4A6F-AA1C-078F28959CF3}" type="presOf" srcId="{C60658CB-F4C6-4F77-8411-9E7490037A13}" destId="{A014CEE9-ABFD-4C5E-A527-3E07119817C3}" srcOrd="2" destOrd="0" presId="urn:microsoft.com/office/officeart/2005/8/layout/gear1"/>
    <dgm:cxn modelId="{9E47CA96-657B-41A2-9C5C-62B65C5A6948}" type="presOf" srcId="{427CDC97-5F24-41EF-BC96-930A3896B22E}" destId="{E2196BDB-02D3-49B1-BFF1-82A2495447D7}" srcOrd="0" destOrd="0" presId="urn:microsoft.com/office/officeart/2005/8/layout/gear1"/>
    <dgm:cxn modelId="{6BF23B84-D90C-430B-B60A-85EE180CEC27}" type="presParOf" srcId="{D3026BB2-E88B-4705-BBF3-50A2D608BF7C}" destId="{17D18784-4F7F-43DC-940F-790A734E20C4}" srcOrd="0" destOrd="0" presId="urn:microsoft.com/office/officeart/2005/8/layout/gear1"/>
    <dgm:cxn modelId="{EDED946C-8AE6-4EFF-BAAC-AD1DAA0E1F7C}" type="presParOf" srcId="{D3026BB2-E88B-4705-BBF3-50A2D608BF7C}" destId="{1741FC38-9EEE-434E-9E8F-89D8A7F6AB57}" srcOrd="1" destOrd="0" presId="urn:microsoft.com/office/officeart/2005/8/layout/gear1"/>
    <dgm:cxn modelId="{5AB33856-ABDD-4066-9A30-7F31204F8399}" type="presParOf" srcId="{D3026BB2-E88B-4705-BBF3-50A2D608BF7C}" destId="{DC0CAEFA-BB27-45EF-9C6E-A4ED91F9AE87}" srcOrd="2" destOrd="0" presId="urn:microsoft.com/office/officeart/2005/8/layout/gear1"/>
    <dgm:cxn modelId="{9D94B06C-3C81-4B67-B293-7A3482229A70}" type="presParOf" srcId="{D3026BB2-E88B-4705-BBF3-50A2D608BF7C}" destId="{10DAA69D-83E4-4C1A-9950-1CD237BFD386}" srcOrd="3" destOrd="0" presId="urn:microsoft.com/office/officeart/2005/8/layout/gear1"/>
    <dgm:cxn modelId="{6622777C-7B66-490C-877B-1ED512BEF8A4}" type="presParOf" srcId="{D3026BB2-E88B-4705-BBF3-50A2D608BF7C}" destId="{F47C37E9-98D3-450D-889F-4EF6168C84D0}" srcOrd="4" destOrd="0" presId="urn:microsoft.com/office/officeart/2005/8/layout/gear1"/>
    <dgm:cxn modelId="{18AAF585-4B9D-4C92-84F9-3B9E788594F0}" type="presParOf" srcId="{D3026BB2-E88B-4705-BBF3-50A2D608BF7C}" destId="{A014CEE9-ABFD-4C5E-A527-3E07119817C3}" srcOrd="5" destOrd="0" presId="urn:microsoft.com/office/officeart/2005/8/layout/gear1"/>
    <dgm:cxn modelId="{A0A90602-0015-4033-8C62-5C85C6E8003E}" type="presParOf" srcId="{D3026BB2-E88B-4705-BBF3-50A2D608BF7C}" destId="{E2196BDB-02D3-49B1-BFF1-82A2495447D7}" srcOrd="6" destOrd="0" presId="urn:microsoft.com/office/officeart/2005/8/layout/gear1"/>
    <dgm:cxn modelId="{F829892A-52F4-4894-8726-DFFB87D1F2B1}" type="presParOf" srcId="{D3026BB2-E88B-4705-BBF3-50A2D608BF7C}" destId="{3646E324-A909-4804-93B7-B69AF2766A03}" srcOrd="7" destOrd="0" presId="urn:microsoft.com/office/officeart/2005/8/layout/gear1"/>
    <dgm:cxn modelId="{9B07C659-7F78-4991-8D5C-84FE9BE673F2}" type="presParOf" srcId="{D3026BB2-E88B-4705-BBF3-50A2D608BF7C}" destId="{5CF8EA79-EDAD-4450-A900-9E908B905AFD}" srcOrd="8" destOrd="0" presId="urn:microsoft.com/office/officeart/2005/8/layout/gear1"/>
    <dgm:cxn modelId="{6A20EDC2-B3BC-400C-BA4D-579E93F451DB}" type="presParOf" srcId="{D3026BB2-E88B-4705-BBF3-50A2D608BF7C}" destId="{77159D16-2788-4247-B22C-004584398FA1}" srcOrd="9" destOrd="0" presId="urn:microsoft.com/office/officeart/2005/8/layout/gear1"/>
    <dgm:cxn modelId="{359C5C13-C80A-411A-91DF-214D65A1CB88}" type="presParOf" srcId="{D3026BB2-E88B-4705-BBF3-50A2D608BF7C}" destId="{BDA974A1-7D75-4D90-9372-0C732F900163}" srcOrd="10" destOrd="0" presId="urn:microsoft.com/office/officeart/2005/8/layout/gear1"/>
    <dgm:cxn modelId="{97FB2BF6-7B96-458E-AA01-2C046F052E0E}" type="presParOf" srcId="{D3026BB2-E88B-4705-BBF3-50A2D608BF7C}" destId="{F495B095-57F6-45F9-A8DD-88197253ABAC}" srcOrd="11" destOrd="0" presId="urn:microsoft.com/office/officeart/2005/8/layout/gear1"/>
    <dgm:cxn modelId="{6E838DEA-32E9-4C72-9CD0-1A61B7C7042D}" type="presParOf" srcId="{D3026BB2-E88B-4705-BBF3-50A2D608BF7C}" destId="{CC82F5E7-2FA2-41AA-996C-386AB4D4667C}" srcOrd="12"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7B5A88-9E38-4809-8304-68AA1E5B749C}" type="doc">
      <dgm:prSet loTypeId="urn:microsoft.com/office/officeart/2005/8/layout/orgChart1" loCatId="hierarchy" qsTypeId="urn:microsoft.com/office/officeart/2005/8/quickstyle/simple3" qsCatId="simple" csTypeId="urn:microsoft.com/office/officeart/2005/8/colors/colorful1#8" csCatId="colorful" phldr="1"/>
      <dgm:spPr/>
      <dgm:t>
        <a:bodyPr/>
        <a:lstStyle/>
        <a:p>
          <a:endParaRPr lang="ru-RU"/>
        </a:p>
      </dgm:t>
    </dgm:pt>
    <dgm:pt modelId="{7BA20026-CB51-4D49-A693-475EC754AD34}">
      <dgm:prSet phldrT="[Текст]" custT="1"/>
      <dgm:spPr>
        <a:solidFill>
          <a:srgbClr val="C3AA41"/>
        </a:solidFill>
      </dgm:spPr>
      <dgm:t>
        <a:bodyPr/>
        <a:lstStyle/>
        <a:p>
          <a:r>
            <a:rPr lang="uk-UA" sz="3200" b="1" noProof="0" dirty="0" smtClean="0">
              <a:solidFill>
                <a:srgbClr val="C00000"/>
              </a:solidFill>
              <a:latin typeface="Calibri" pitchFamily="34" charset="0"/>
              <a:cs typeface="Calibri" pitchFamily="34" charset="0"/>
            </a:rPr>
            <a:t>Аспекти оцінювання</a:t>
          </a:r>
          <a:endParaRPr lang="uk-UA" sz="3200" b="1" noProof="0" dirty="0">
            <a:solidFill>
              <a:srgbClr val="C00000"/>
            </a:solidFill>
            <a:latin typeface="Calibri" pitchFamily="34" charset="0"/>
            <a:cs typeface="Calibri" pitchFamily="34" charset="0"/>
          </a:endParaRPr>
        </a:p>
      </dgm:t>
    </dgm:pt>
    <dgm:pt modelId="{985EF170-8802-49D1-AE0A-5DDA157E4011}" type="parTrans" cxnId="{307DC2D5-23EF-4EEE-967F-D787CC2316C0}">
      <dgm:prSet/>
      <dgm:spPr/>
      <dgm:t>
        <a:bodyPr/>
        <a:lstStyle/>
        <a:p>
          <a:endParaRPr lang="ru-RU"/>
        </a:p>
      </dgm:t>
    </dgm:pt>
    <dgm:pt modelId="{91D4E8F1-48B9-401E-80DB-91188E6372FA}" type="sibTrans" cxnId="{307DC2D5-23EF-4EEE-967F-D787CC2316C0}">
      <dgm:prSet/>
      <dgm:spPr/>
      <dgm:t>
        <a:bodyPr/>
        <a:lstStyle/>
        <a:p>
          <a:endParaRPr lang="ru-RU"/>
        </a:p>
      </dgm:t>
    </dgm:pt>
    <dgm:pt modelId="{37AF04C4-C21C-4F1D-9596-4439A56C7903}">
      <dgm:prSet phldrT="[Текст]" custT="1"/>
      <dgm:spPr>
        <a:solidFill>
          <a:srgbClr val="FFC000"/>
        </a:solidFill>
      </dgm:spPr>
      <dgm:t>
        <a:bodyPr/>
        <a:lstStyle/>
        <a:p>
          <a:r>
            <a:rPr lang="uk-UA" sz="2800" b="1" i="0" dirty="0">
              <a:latin typeface="Calibri" pitchFamily="34" charset="0"/>
              <a:cs typeface="Calibri" pitchFamily="34" charset="0"/>
            </a:rPr>
            <a:t>результатів навчання </a:t>
          </a:r>
          <a:endParaRPr lang="ru-RU" sz="2800" b="1" i="0" dirty="0">
            <a:latin typeface="Calibri" pitchFamily="34" charset="0"/>
            <a:cs typeface="Calibri" pitchFamily="34" charset="0"/>
          </a:endParaRPr>
        </a:p>
      </dgm:t>
    </dgm:pt>
    <dgm:pt modelId="{1BBE0BCF-B6EA-4BE2-8951-D8C02B8FDDB2}" type="parTrans" cxnId="{B33ED385-DCE1-4205-A8D5-344BF3185E4D}">
      <dgm:prSet/>
      <dgm:spPr>
        <a:ln>
          <a:solidFill>
            <a:schemeClr val="tx2"/>
          </a:solidFill>
        </a:ln>
      </dgm:spPr>
      <dgm:t>
        <a:bodyPr/>
        <a:lstStyle/>
        <a:p>
          <a:endParaRPr lang="ru-RU"/>
        </a:p>
      </dgm:t>
    </dgm:pt>
    <dgm:pt modelId="{47F3101E-D203-45ED-B100-BA5984227856}" type="sibTrans" cxnId="{B33ED385-DCE1-4205-A8D5-344BF3185E4D}">
      <dgm:prSet/>
      <dgm:spPr/>
      <dgm:t>
        <a:bodyPr/>
        <a:lstStyle/>
        <a:p>
          <a:endParaRPr lang="ru-RU"/>
        </a:p>
      </dgm:t>
    </dgm:pt>
    <dgm:pt modelId="{B704E59D-36C7-45FB-BC9E-95A69A3BF836}">
      <dgm:prSet phldrT="[Текст]" custT="1"/>
      <dgm:spPr>
        <a:solidFill>
          <a:srgbClr val="FFC000"/>
        </a:solidFill>
      </dgm:spPr>
      <dgm:t>
        <a:bodyPr/>
        <a:lstStyle/>
        <a:p>
          <a:r>
            <a:rPr lang="ru-RU" sz="2800" b="1" dirty="0" smtClean="0">
              <a:latin typeface="Calibri" pitchFamily="34" charset="0"/>
              <a:cs typeface="Calibri" pitchFamily="34" charset="0"/>
            </a:rPr>
            <a:t>процесу </a:t>
          </a:r>
          <a:r>
            <a:rPr lang="uk-UA" sz="2800" b="1" noProof="0" dirty="0">
              <a:latin typeface="Calibri" pitchFamily="34" charset="0"/>
              <a:cs typeface="Calibri" pitchFamily="34" charset="0"/>
            </a:rPr>
            <a:t>навчання </a:t>
          </a:r>
        </a:p>
      </dgm:t>
    </dgm:pt>
    <dgm:pt modelId="{2C2FBA2A-D17D-4DF5-9611-C1548C7386AE}" type="sibTrans" cxnId="{E287D624-C67A-45C1-9427-7CFD7E3C958E}">
      <dgm:prSet/>
      <dgm:spPr/>
      <dgm:t>
        <a:bodyPr/>
        <a:lstStyle/>
        <a:p>
          <a:endParaRPr lang="ru-RU"/>
        </a:p>
      </dgm:t>
    </dgm:pt>
    <dgm:pt modelId="{B7A242E4-FA48-4D9F-82D9-D7C98F203DE4}" type="parTrans" cxnId="{E287D624-C67A-45C1-9427-7CFD7E3C958E}">
      <dgm:prSet/>
      <dgm:spPr>
        <a:ln>
          <a:solidFill>
            <a:schemeClr val="tx2"/>
          </a:solidFill>
        </a:ln>
      </dgm:spPr>
      <dgm:t>
        <a:bodyPr/>
        <a:lstStyle/>
        <a:p>
          <a:endParaRPr lang="ru-RU"/>
        </a:p>
      </dgm:t>
    </dgm:pt>
    <dgm:pt modelId="{792778D1-0AAC-4E6A-8789-77A08286E0BE}" type="pres">
      <dgm:prSet presAssocID="{B07B5A88-9E38-4809-8304-68AA1E5B749C}" presName="hierChild1" presStyleCnt="0">
        <dgm:presLayoutVars>
          <dgm:orgChart val="1"/>
          <dgm:chPref val="1"/>
          <dgm:dir/>
          <dgm:animOne val="branch"/>
          <dgm:animLvl val="lvl"/>
          <dgm:resizeHandles/>
        </dgm:presLayoutVars>
      </dgm:prSet>
      <dgm:spPr/>
      <dgm:t>
        <a:bodyPr/>
        <a:lstStyle/>
        <a:p>
          <a:endParaRPr lang="ru-RU"/>
        </a:p>
      </dgm:t>
    </dgm:pt>
    <dgm:pt modelId="{66B2AB90-129A-4DD2-87C8-59A9EA86594B}" type="pres">
      <dgm:prSet presAssocID="{7BA20026-CB51-4D49-A693-475EC754AD34}" presName="hierRoot1" presStyleCnt="0">
        <dgm:presLayoutVars>
          <dgm:hierBranch val="init"/>
        </dgm:presLayoutVars>
      </dgm:prSet>
      <dgm:spPr/>
    </dgm:pt>
    <dgm:pt modelId="{515D4EC1-F85E-4A47-8E5B-DE73225CF4F1}" type="pres">
      <dgm:prSet presAssocID="{7BA20026-CB51-4D49-A693-475EC754AD34}" presName="rootComposite1" presStyleCnt="0"/>
      <dgm:spPr/>
    </dgm:pt>
    <dgm:pt modelId="{0108D1AD-FF67-4748-9747-723F01044E3A}" type="pres">
      <dgm:prSet presAssocID="{7BA20026-CB51-4D49-A693-475EC754AD34}" presName="rootText1" presStyleLbl="node0" presStyleIdx="0" presStyleCnt="1">
        <dgm:presLayoutVars>
          <dgm:chPref val="3"/>
        </dgm:presLayoutVars>
      </dgm:prSet>
      <dgm:spPr/>
      <dgm:t>
        <a:bodyPr/>
        <a:lstStyle/>
        <a:p>
          <a:endParaRPr lang="ru-RU"/>
        </a:p>
      </dgm:t>
    </dgm:pt>
    <dgm:pt modelId="{9C2F01C2-B327-4904-91D9-8F11A49888D8}" type="pres">
      <dgm:prSet presAssocID="{7BA20026-CB51-4D49-A693-475EC754AD34}" presName="rootConnector1" presStyleLbl="node1" presStyleIdx="0" presStyleCnt="0"/>
      <dgm:spPr/>
      <dgm:t>
        <a:bodyPr/>
        <a:lstStyle/>
        <a:p>
          <a:endParaRPr lang="ru-RU"/>
        </a:p>
      </dgm:t>
    </dgm:pt>
    <dgm:pt modelId="{10BDE31C-B2F6-4758-910F-6B25B4D53FB4}" type="pres">
      <dgm:prSet presAssocID="{7BA20026-CB51-4D49-A693-475EC754AD34}" presName="hierChild2" presStyleCnt="0"/>
      <dgm:spPr/>
    </dgm:pt>
    <dgm:pt modelId="{8B4B82F2-956C-41A4-BF74-5EA6061060EB}" type="pres">
      <dgm:prSet presAssocID="{1BBE0BCF-B6EA-4BE2-8951-D8C02B8FDDB2}" presName="Name37" presStyleLbl="parChTrans1D2" presStyleIdx="0" presStyleCnt="2"/>
      <dgm:spPr/>
      <dgm:t>
        <a:bodyPr/>
        <a:lstStyle/>
        <a:p>
          <a:endParaRPr lang="ru-RU"/>
        </a:p>
      </dgm:t>
    </dgm:pt>
    <dgm:pt modelId="{D15CE45E-4D16-4620-A1B3-D1D97958F7A5}" type="pres">
      <dgm:prSet presAssocID="{37AF04C4-C21C-4F1D-9596-4439A56C7903}" presName="hierRoot2" presStyleCnt="0">
        <dgm:presLayoutVars>
          <dgm:hierBranch val="init"/>
        </dgm:presLayoutVars>
      </dgm:prSet>
      <dgm:spPr/>
    </dgm:pt>
    <dgm:pt modelId="{36F5221A-751F-4CDA-9176-A8CC62ACA198}" type="pres">
      <dgm:prSet presAssocID="{37AF04C4-C21C-4F1D-9596-4439A56C7903}" presName="rootComposite" presStyleCnt="0"/>
      <dgm:spPr/>
    </dgm:pt>
    <dgm:pt modelId="{B3107D65-0271-41A3-A15C-CAD37F495E6B}" type="pres">
      <dgm:prSet presAssocID="{37AF04C4-C21C-4F1D-9596-4439A56C7903}" presName="rootText" presStyleLbl="node2" presStyleIdx="0" presStyleCnt="2">
        <dgm:presLayoutVars>
          <dgm:chPref val="3"/>
        </dgm:presLayoutVars>
      </dgm:prSet>
      <dgm:spPr/>
      <dgm:t>
        <a:bodyPr/>
        <a:lstStyle/>
        <a:p>
          <a:endParaRPr lang="ru-RU"/>
        </a:p>
      </dgm:t>
    </dgm:pt>
    <dgm:pt modelId="{79E38876-2773-4EC9-BB3D-8990021102BE}" type="pres">
      <dgm:prSet presAssocID="{37AF04C4-C21C-4F1D-9596-4439A56C7903}" presName="rootConnector" presStyleLbl="node2" presStyleIdx="0" presStyleCnt="2"/>
      <dgm:spPr/>
      <dgm:t>
        <a:bodyPr/>
        <a:lstStyle/>
        <a:p>
          <a:endParaRPr lang="ru-RU"/>
        </a:p>
      </dgm:t>
    </dgm:pt>
    <dgm:pt modelId="{FFF39172-70D1-4A3E-B805-E15B2075DBB0}" type="pres">
      <dgm:prSet presAssocID="{37AF04C4-C21C-4F1D-9596-4439A56C7903}" presName="hierChild4" presStyleCnt="0"/>
      <dgm:spPr/>
    </dgm:pt>
    <dgm:pt modelId="{F36E64A5-25F2-4958-AB36-ACF13918653B}" type="pres">
      <dgm:prSet presAssocID="{37AF04C4-C21C-4F1D-9596-4439A56C7903}" presName="hierChild5" presStyleCnt="0"/>
      <dgm:spPr/>
    </dgm:pt>
    <dgm:pt modelId="{9B8D6DF3-1698-4B40-AD01-0C17798D24E6}" type="pres">
      <dgm:prSet presAssocID="{B7A242E4-FA48-4D9F-82D9-D7C98F203DE4}" presName="Name37" presStyleLbl="parChTrans1D2" presStyleIdx="1" presStyleCnt="2"/>
      <dgm:spPr/>
      <dgm:t>
        <a:bodyPr/>
        <a:lstStyle/>
        <a:p>
          <a:endParaRPr lang="ru-RU"/>
        </a:p>
      </dgm:t>
    </dgm:pt>
    <dgm:pt modelId="{91B02CDA-B7AB-43CE-9869-2E9B5931CB27}" type="pres">
      <dgm:prSet presAssocID="{B704E59D-36C7-45FB-BC9E-95A69A3BF836}" presName="hierRoot2" presStyleCnt="0">
        <dgm:presLayoutVars>
          <dgm:hierBranch val="init"/>
        </dgm:presLayoutVars>
      </dgm:prSet>
      <dgm:spPr/>
    </dgm:pt>
    <dgm:pt modelId="{F6F44B37-1FCD-4F5D-9E64-7D1340DEE3E7}" type="pres">
      <dgm:prSet presAssocID="{B704E59D-36C7-45FB-BC9E-95A69A3BF836}" presName="rootComposite" presStyleCnt="0"/>
      <dgm:spPr/>
    </dgm:pt>
    <dgm:pt modelId="{90E82F0D-E78B-474B-A8E2-E962A8624C7C}" type="pres">
      <dgm:prSet presAssocID="{B704E59D-36C7-45FB-BC9E-95A69A3BF836}" presName="rootText" presStyleLbl="node2" presStyleIdx="1" presStyleCnt="2" custScaleX="91044" custLinFactNeighborX="5217" custLinFactNeighborY="4244">
        <dgm:presLayoutVars>
          <dgm:chPref val="3"/>
        </dgm:presLayoutVars>
      </dgm:prSet>
      <dgm:spPr/>
      <dgm:t>
        <a:bodyPr/>
        <a:lstStyle/>
        <a:p>
          <a:endParaRPr lang="ru-RU"/>
        </a:p>
      </dgm:t>
    </dgm:pt>
    <dgm:pt modelId="{25A41520-78B7-490D-8183-396FA77CEB18}" type="pres">
      <dgm:prSet presAssocID="{B704E59D-36C7-45FB-BC9E-95A69A3BF836}" presName="rootConnector" presStyleLbl="node2" presStyleIdx="1" presStyleCnt="2"/>
      <dgm:spPr/>
      <dgm:t>
        <a:bodyPr/>
        <a:lstStyle/>
        <a:p>
          <a:endParaRPr lang="ru-RU"/>
        </a:p>
      </dgm:t>
    </dgm:pt>
    <dgm:pt modelId="{E5868488-BFEE-4D71-9733-362A21AAAB4F}" type="pres">
      <dgm:prSet presAssocID="{B704E59D-36C7-45FB-BC9E-95A69A3BF836}" presName="hierChild4" presStyleCnt="0"/>
      <dgm:spPr/>
    </dgm:pt>
    <dgm:pt modelId="{4F1995DC-9E59-4888-A96F-F6BFF6EBAA0C}" type="pres">
      <dgm:prSet presAssocID="{B704E59D-36C7-45FB-BC9E-95A69A3BF836}" presName="hierChild5" presStyleCnt="0"/>
      <dgm:spPr/>
    </dgm:pt>
    <dgm:pt modelId="{D6B88318-6C36-4407-8F75-332BC0F983C9}" type="pres">
      <dgm:prSet presAssocID="{7BA20026-CB51-4D49-A693-475EC754AD34}" presName="hierChild3" presStyleCnt="0"/>
      <dgm:spPr/>
    </dgm:pt>
  </dgm:ptLst>
  <dgm:cxnLst>
    <dgm:cxn modelId="{23A1C627-711D-48CB-8C9D-B91433333869}" type="presOf" srcId="{7BA20026-CB51-4D49-A693-475EC754AD34}" destId="{9C2F01C2-B327-4904-91D9-8F11A49888D8}" srcOrd="1" destOrd="0" presId="urn:microsoft.com/office/officeart/2005/8/layout/orgChart1"/>
    <dgm:cxn modelId="{9ADF598A-37D4-4D2E-9B23-19E1ACD494BC}" type="presOf" srcId="{7BA20026-CB51-4D49-A693-475EC754AD34}" destId="{0108D1AD-FF67-4748-9747-723F01044E3A}" srcOrd="0" destOrd="0" presId="urn:microsoft.com/office/officeart/2005/8/layout/orgChart1"/>
    <dgm:cxn modelId="{ECD96D56-1F87-438E-AD58-D5A3932A3B1F}" type="presOf" srcId="{B704E59D-36C7-45FB-BC9E-95A69A3BF836}" destId="{25A41520-78B7-490D-8183-396FA77CEB18}" srcOrd="1" destOrd="0" presId="urn:microsoft.com/office/officeart/2005/8/layout/orgChart1"/>
    <dgm:cxn modelId="{9A3FB310-D7B6-4EE2-9BF6-0FA1A008396B}" type="presOf" srcId="{B704E59D-36C7-45FB-BC9E-95A69A3BF836}" destId="{90E82F0D-E78B-474B-A8E2-E962A8624C7C}" srcOrd="0" destOrd="0" presId="urn:microsoft.com/office/officeart/2005/8/layout/orgChart1"/>
    <dgm:cxn modelId="{E287D624-C67A-45C1-9427-7CFD7E3C958E}" srcId="{7BA20026-CB51-4D49-A693-475EC754AD34}" destId="{B704E59D-36C7-45FB-BC9E-95A69A3BF836}" srcOrd="1" destOrd="0" parTransId="{B7A242E4-FA48-4D9F-82D9-D7C98F203DE4}" sibTransId="{2C2FBA2A-D17D-4DF5-9611-C1548C7386AE}"/>
    <dgm:cxn modelId="{467068D3-CAA6-4A70-A32C-09BECA90D2C8}" type="presOf" srcId="{37AF04C4-C21C-4F1D-9596-4439A56C7903}" destId="{79E38876-2773-4EC9-BB3D-8990021102BE}" srcOrd="1" destOrd="0" presId="urn:microsoft.com/office/officeart/2005/8/layout/orgChart1"/>
    <dgm:cxn modelId="{EC36B5CF-EA43-4E38-83ED-F510E527C5FA}" type="presOf" srcId="{B7A242E4-FA48-4D9F-82D9-D7C98F203DE4}" destId="{9B8D6DF3-1698-4B40-AD01-0C17798D24E6}" srcOrd="0" destOrd="0" presId="urn:microsoft.com/office/officeart/2005/8/layout/orgChart1"/>
    <dgm:cxn modelId="{D2646E41-24D0-4259-B4A8-52EB9BA3E755}" type="presOf" srcId="{1BBE0BCF-B6EA-4BE2-8951-D8C02B8FDDB2}" destId="{8B4B82F2-956C-41A4-BF74-5EA6061060EB}" srcOrd="0" destOrd="0" presId="urn:microsoft.com/office/officeart/2005/8/layout/orgChart1"/>
    <dgm:cxn modelId="{307DC2D5-23EF-4EEE-967F-D787CC2316C0}" srcId="{B07B5A88-9E38-4809-8304-68AA1E5B749C}" destId="{7BA20026-CB51-4D49-A693-475EC754AD34}" srcOrd="0" destOrd="0" parTransId="{985EF170-8802-49D1-AE0A-5DDA157E4011}" sibTransId="{91D4E8F1-48B9-401E-80DB-91188E6372FA}"/>
    <dgm:cxn modelId="{B33ED385-DCE1-4205-A8D5-344BF3185E4D}" srcId="{7BA20026-CB51-4D49-A693-475EC754AD34}" destId="{37AF04C4-C21C-4F1D-9596-4439A56C7903}" srcOrd="0" destOrd="0" parTransId="{1BBE0BCF-B6EA-4BE2-8951-D8C02B8FDDB2}" sibTransId="{47F3101E-D203-45ED-B100-BA5984227856}"/>
    <dgm:cxn modelId="{B0E3DCF1-44CB-444A-967E-43B7D950BAED}" type="presOf" srcId="{37AF04C4-C21C-4F1D-9596-4439A56C7903}" destId="{B3107D65-0271-41A3-A15C-CAD37F495E6B}" srcOrd="0" destOrd="0" presId="urn:microsoft.com/office/officeart/2005/8/layout/orgChart1"/>
    <dgm:cxn modelId="{C1F6A0E4-A549-4D28-89D0-F4C1BEA815C4}" type="presOf" srcId="{B07B5A88-9E38-4809-8304-68AA1E5B749C}" destId="{792778D1-0AAC-4E6A-8789-77A08286E0BE}" srcOrd="0" destOrd="0" presId="urn:microsoft.com/office/officeart/2005/8/layout/orgChart1"/>
    <dgm:cxn modelId="{0F898A3F-CE08-4E48-8592-A49A2C0C167E}" type="presParOf" srcId="{792778D1-0AAC-4E6A-8789-77A08286E0BE}" destId="{66B2AB90-129A-4DD2-87C8-59A9EA86594B}" srcOrd="0" destOrd="0" presId="urn:microsoft.com/office/officeart/2005/8/layout/orgChart1"/>
    <dgm:cxn modelId="{B6729C89-607F-455D-8621-BAFDEF310BFA}" type="presParOf" srcId="{66B2AB90-129A-4DD2-87C8-59A9EA86594B}" destId="{515D4EC1-F85E-4A47-8E5B-DE73225CF4F1}" srcOrd="0" destOrd="0" presId="urn:microsoft.com/office/officeart/2005/8/layout/orgChart1"/>
    <dgm:cxn modelId="{C385E48C-D7B5-4158-A540-DD786365060A}" type="presParOf" srcId="{515D4EC1-F85E-4A47-8E5B-DE73225CF4F1}" destId="{0108D1AD-FF67-4748-9747-723F01044E3A}" srcOrd="0" destOrd="0" presId="urn:microsoft.com/office/officeart/2005/8/layout/orgChart1"/>
    <dgm:cxn modelId="{32579A30-C767-4145-BB49-17E3FA68E00E}" type="presParOf" srcId="{515D4EC1-F85E-4A47-8E5B-DE73225CF4F1}" destId="{9C2F01C2-B327-4904-91D9-8F11A49888D8}" srcOrd="1" destOrd="0" presId="urn:microsoft.com/office/officeart/2005/8/layout/orgChart1"/>
    <dgm:cxn modelId="{3D6FA1F5-7D2D-4172-B9EB-A641BEBAA7B6}" type="presParOf" srcId="{66B2AB90-129A-4DD2-87C8-59A9EA86594B}" destId="{10BDE31C-B2F6-4758-910F-6B25B4D53FB4}" srcOrd="1" destOrd="0" presId="urn:microsoft.com/office/officeart/2005/8/layout/orgChart1"/>
    <dgm:cxn modelId="{56C9A290-4827-48AF-B930-29EB0419C3CB}" type="presParOf" srcId="{10BDE31C-B2F6-4758-910F-6B25B4D53FB4}" destId="{8B4B82F2-956C-41A4-BF74-5EA6061060EB}" srcOrd="0" destOrd="0" presId="urn:microsoft.com/office/officeart/2005/8/layout/orgChart1"/>
    <dgm:cxn modelId="{1142D2D3-F9D0-42F8-A98D-482A73948ABA}" type="presParOf" srcId="{10BDE31C-B2F6-4758-910F-6B25B4D53FB4}" destId="{D15CE45E-4D16-4620-A1B3-D1D97958F7A5}" srcOrd="1" destOrd="0" presId="urn:microsoft.com/office/officeart/2005/8/layout/orgChart1"/>
    <dgm:cxn modelId="{D4814130-C080-44CF-9077-5D6A0CDF2A15}" type="presParOf" srcId="{D15CE45E-4D16-4620-A1B3-D1D97958F7A5}" destId="{36F5221A-751F-4CDA-9176-A8CC62ACA198}" srcOrd="0" destOrd="0" presId="urn:microsoft.com/office/officeart/2005/8/layout/orgChart1"/>
    <dgm:cxn modelId="{D998EEDA-B16B-48D9-822F-4895D00ECBA5}" type="presParOf" srcId="{36F5221A-751F-4CDA-9176-A8CC62ACA198}" destId="{B3107D65-0271-41A3-A15C-CAD37F495E6B}" srcOrd="0" destOrd="0" presId="urn:microsoft.com/office/officeart/2005/8/layout/orgChart1"/>
    <dgm:cxn modelId="{6C8BE1AE-8421-4D5D-8117-B8677CF6B37B}" type="presParOf" srcId="{36F5221A-751F-4CDA-9176-A8CC62ACA198}" destId="{79E38876-2773-4EC9-BB3D-8990021102BE}" srcOrd="1" destOrd="0" presId="urn:microsoft.com/office/officeart/2005/8/layout/orgChart1"/>
    <dgm:cxn modelId="{66BD7566-3DE0-448E-8CF0-E6DFFC81D0EE}" type="presParOf" srcId="{D15CE45E-4D16-4620-A1B3-D1D97958F7A5}" destId="{FFF39172-70D1-4A3E-B805-E15B2075DBB0}" srcOrd="1" destOrd="0" presId="urn:microsoft.com/office/officeart/2005/8/layout/orgChart1"/>
    <dgm:cxn modelId="{C6BE6D38-F994-4B9E-B6DE-FF5568982AF9}" type="presParOf" srcId="{D15CE45E-4D16-4620-A1B3-D1D97958F7A5}" destId="{F36E64A5-25F2-4958-AB36-ACF13918653B}" srcOrd="2" destOrd="0" presId="urn:microsoft.com/office/officeart/2005/8/layout/orgChart1"/>
    <dgm:cxn modelId="{341A6D5A-56E7-4780-81AC-71EF637438A4}" type="presParOf" srcId="{10BDE31C-B2F6-4758-910F-6B25B4D53FB4}" destId="{9B8D6DF3-1698-4B40-AD01-0C17798D24E6}" srcOrd="2" destOrd="0" presId="urn:microsoft.com/office/officeart/2005/8/layout/orgChart1"/>
    <dgm:cxn modelId="{8DF4237C-9732-4AD4-A151-15975CD15DD2}" type="presParOf" srcId="{10BDE31C-B2F6-4758-910F-6B25B4D53FB4}" destId="{91B02CDA-B7AB-43CE-9869-2E9B5931CB27}" srcOrd="3" destOrd="0" presId="urn:microsoft.com/office/officeart/2005/8/layout/orgChart1"/>
    <dgm:cxn modelId="{64D095FB-5A2F-4ADA-B557-705F78825D90}" type="presParOf" srcId="{91B02CDA-B7AB-43CE-9869-2E9B5931CB27}" destId="{F6F44B37-1FCD-4F5D-9E64-7D1340DEE3E7}" srcOrd="0" destOrd="0" presId="urn:microsoft.com/office/officeart/2005/8/layout/orgChart1"/>
    <dgm:cxn modelId="{8778A61C-657B-421F-BDE8-A4A3706EE78B}" type="presParOf" srcId="{F6F44B37-1FCD-4F5D-9E64-7D1340DEE3E7}" destId="{90E82F0D-E78B-474B-A8E2-E962A8624C7C}" srcOrd="0" destOrd="0" presId="urn:microsoft.com/office/officeart/2005/8/layout/orgChart1"/>
    <dgm:cxn modelId="{F651EDBB-73EC-4FA9-A69C-9EFB26A9B615}" type="presParOf" srcId="{F6F44B37-1FCD-4F5D-9E64-7D1340DEE3E7}" destId="{25A41520-78B7-490D-8183-396FA77CEB18}" srcOrd="1" destOrd="0" presId="urn:microsoft.com/office/officeart/2005/8/layout/orgChart1"/>
    <dgm:cxn modelId="{911B503F-F643-4219-A1C7-6AE472924A37}" type="presParOf" srcId="{91B02CDA-B7AB-43CE-9869-2E9B5931CB27}" destId="{E5868488-BFEE-4D71-9733-362A21AAAB4F}" srcOrd="1" destOrd="0" presId="urn:microsoft.com/office/officeart/2005/8/layout/orgChart1"/>
    <dgm:cxn modelId="{79343A24-5D3D-422C-986E-4DA62765014B}" type="presParOf" srcId="{91B02CDA-B7AB-43CE-9869-2E9B5931CB27}" destId="{4F1995DC-9E59-4888-A96F-F6BFF6EBAA0C}" srcOrd="2" destOrd="0" presId="urn:microsoft.com/office/officeart/2005/8/layout/orgChart1"/>
    <dgm:cxn modelId="{3B7D9126-B4CD-48A2-99D1-0B4B2B260AAE}" type="presParOf" srcId="{66B2AB90-129A-4DD2-87C8-59A9EA86594B}" destId="{D6B88318-6C36-4407-8F75-332BC0F983C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691E7A-2A46-4C28-ADDF-62329F31AA64}"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ru-RU"/>
        </a:p>
      </dgm:t>
    </dgm:pt>
    <dgm:pt modelId="{1EB7C33E-3A02-40AB-B11A-316890F6CD39}">
      <dgm:prSet phldrT="[Текст]" custT="1"/>
      <dgm:spPr>
        <a:xfrm>
          <a:off x="384333" y="4620"/>
          <a:ext cx="5380672" cy="944640"/>
        </a:xfrm>
        <a:solidFill>
          <a:srgbClr val="C3AA41"/>
        </a:solidFill>
        <a:ln>
          <a:noFill/>
        </a:ln>
        <a:effectLst>
          <a:outerShdw blurRad="63500" dist="25400" dir="5400000" rotWithShape="0">
            <a:srgbClr val="000000">
              <a:alpha val="43000"/>
            </a:srgbClr>
          </a:outerShdw>
        </a:effectLst>
        <a:scene3d>
          <a:camera prst="orthographicFront"/>
          <a:lightRig rig="flat" dir="t"/>
        </a:scene3d>
        <a:sp3d prstMaterial="plastic">
          <a:bevelT w="120900" h="88900"/>
          <a:bevelB w="88900" h="31750" prst="angle"/>
        </a:sp3d>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uk-UA" sz="1800" b="1" i="0" noProof="0" dirty="0" smtClean="0">
              <a:solidFill>
                <a:schemeClr val="tx2"/>
              </a:solidFill>
              <a:latin typeface="Calibri"/>
              <a:ea typeface="+mn-ea"/>
              <a:cs typeface="+mn-cs"/>
            </a:rPr>
            <a:t>Наявність</a:t>
          </a:r>
          <a:r>
            <a:rPr lang="ru-RU" sz="1800" b="1" i="0" dirty="0" smtClean="0">
              <a:solidFill>
                <a:schemeClr val="tx2"/>
              </a:solidFill>
              <a:latin typeface="Calibri"/>
              <a:ea typeface="+mn-ea"/>
              <a:cs typeface="+mn-cs"/>
            </a:rPr>
            <a:t> </a:t>
          </a:r>
          <a:r>
            <a:rPr lang="ru-RU" sz="1800" b="1" i="0" dirty="0" err="1" smtClean="0">
              <a:solidFill>
                <a:schemeClr val="tx2"/>
              </a:solidFill>
              <a:latin typeface="Calibri"/>
              <a:ea typeface="+mn-ea"/>
              <a:cs typeface="+mn-cs"/>
            </a:rPr>
            <a:t>відкритої</a:t>
          </a:r>
          <a:r>
            <a:rPr lang="ru-RU" sz="1800" b="1" i="0" dirty="0" smtClean="0">
              <a:solidFill>
                <a:schemeClr val="tx2"/>
              </a:solidFill>
              <a:latin typeface="Calibri"/>
              <a:ea typeface="+mn-ea"/>
              <a:cs typeface="+mn-cs"/>
            </a:rPr>
            <a:t>, </a:t>
          </a:r>
          <a:r>
            <a:rPr lang="ru-RU" sz="1800" b="1" i="0" dirty="0" err="1" smtClean="0">
              <a:solidFill>
                <a:schemeClr val="tx2"/>
              </a:solidFill>
              <a:latin typeface="Calibri"/>
              <a:ea typeface="+mn-ea"/>
              <a:cs typeface="+mn-cs"/>
            </a:rPr>
            <a:t>прозорої</a:t>
          </a:r>
          <a:r>
            <a:rPr lang="ru-RU" sz="1800" b="1" i="0" dirty="0" smtClean="0">
              <a:solidFill>
                <a:schemeClr val="tx2"/>
              </a:solidFill>
              <a:latin typeface="Calibri"/>
              <a:ea typeface="+mn-ea"/>
              <a:cs typeface="+mn-cs"/>
            </a:rPr>
            <a:t> і </a:t>
          </a:r>
          <a:r>
            <a:rPr lang="ru-RU" sz="1800" b="1" i="0" dirty="0" err="1" smtClean="0">
              <a:solidFill>
                <a:schemeClr val="tx2"/>
              </a:solidFill>
              <a:latin typeface="Calibri"/>
              <a:ea typeface="+mn-ea"/>
              <a:cs typeface="+mn-cs"/>
            </a:rPr>
            <a:t>зрозумілої</a:t>
          </a:r>
          <a:r>
            <a:rPr lang="ru-RU" sz="1800" b="1" i="0" dirty="0" smtClean="0">
              <a:solidFill>
                <a:schemeClr val="tx2"/>
              </a:solidFill>
              <a:latin typeface="Calibri"/>
              <a:ea typeface="+mn-ea"/>
              <a:cs typeface="+mn-cs"/>
            </a:rPr>
            <a:t> для </a:t>
          </a:r>
          <a:r>
            <a:rPr lang="ru-RU" sz="1800" b="1" i="0" dirty="0" err="1" smtClean="0">
              <a:solidFill>
                <a:schemeClr val="tx2"/>
              </a:solidFill>
              <a:latin typeface="Calibri"/>
              <a:ea typeface="+mn-ea"/>
              <a:cs typeface="+mn-cs"/>
            </a:rPr>
            <a:t>здобувачів</a:t>
          </a:r>
          <a:r>
            <a:rPr lang="ru-RU" sz="1800" b="1" i="0" dirty="0" smtClean="0">
              <a:solidFill>
                <a:schemeClr val="tx2"/>
              </a:solidFill>
              <a:latin typeface="Calibri"/>
              <a:ea typeface="+mn-ea"/>
              <a:cs typeface="+mn-cs"/>
            </a:rPr>
            <a:t> освіти </a:t>
          </a:r>
          <a:r>
            <a:rPr lang="ru-RU" sz="1800" b="1" i="0" dirty="0" err="1" smtClean="0">
              <a:solidFill>
                <a:schemeClr val="tx2"/>
              </a:solidFill>
              <a:latin typeface="Calibri"/>
              <a:ea typeface="+mn-ea"/>
              <a:cs typeface="+mn-cs"/>
            </a:rPr>
            <a:t>системи</a:t>
          </a:r>
          <a:r>
            <a:rPr lang="ru-RU" sz="1800" b="1" i="0" dirty="0" smtClean="0">
              <a:solidFill>
                <a:schemeClr val="tx2"/>
              </a:solidFill>
              <a:latin typeface="Calibri"/>
              <a:ea typeface="+mn-ea"/>
              <a:cs typeface="+mn-cs"/>
            </a:rPr>
            <a:t> оцінювання </a:t>
          </a:r>
          <a:r>
            <a:rPr lang="ru-RU" sz="1800" b="1" i="0" dirty="0" err="1" smtClean="0">
              <a:solidFill>
                <a:schemeClr val="tx2"/>
              </a:solidFill>
              <a:latin typeface="Calibri"/>
              <a:ea typeface="+mn-ea"/>
              <a:cs typeface="+mn-cs"/>
            </a:rPr>
            <a:t>їх</a:t>
          </a:r>
          <a:r>
            <a:rPr lang="ru-RU" sz="1800" b="1" i="0" dirty="0" smtClean="0">
              <a:solidFill>
                <a:schemeClr val="tx2"/>
              </a:solidFill>
              <a:latin typeface="Calibri"/>
              <a:ea typeface="+mn-ea"/>
              <a:cs typeface="+mn-cs"/>
            </a:rPr>
            <a:t> </a:t>
          </a:r>
          <a:r>
            <a:rPr lang="ru-RU" sz="1800" b="1" i="0" dirty="0" err="1" smtClean="0">
              <a:solidFill>
                <a:schemeClr val="tx2"/>
              </a:solidFill>
              <a:latin typeface="Calibri"/>
              <a:ea typeface="+mn-ea"/>
              <a:cs typeface="+mn-cs"/>
            </a:rPr>
            <a:t>навчальних</a:t>
          </a:r>
          <a:r>
            <a:rPr lang="ru-RU" sz="1800" b="1" i="0" dirty="0" smtClean="0">
              <a:solidFill>
                <a:schemeClr val="tx2"/>
              </a:solidFill>
              <a:latin typeface="Calibri"/>
              <a:ea typeface="+mn-ea"/>
              <a:cs typeface="+mn-cs"/>
            </a:rPr>
            <a:t> досягнень</a:t>
          </a:r>
          <a:endParaRPr lang="uk-UA" sz="1800" b="1" noProof="0" dirty="0" smtClean="0">
            <a:solidFill>
              <a:schemeClr val="tx2"/>
            </a:solidFill>
            <a:latin typeface="Calibri"/>
            <a:ea typeface="+mn-ea"/>
            <a:cs typeface="+mn-cs"/>
          </a:endParaRPr>
        </a:p>
        <a:p>
          <a:pPr algn="l" defTabSz="889000">
            <a:lnSpc>
              <a:spcPct val="90000"/>
            </a:lnSpc>
            <a:spcBef>
              <a:spcPct val="0"/>
            </a:spcBef>
            <a:spcAft>
              <a:spcPct val="35000"/>
            </a:spcAft>
          </a:pPr>
          <a:endParaRPr lang="ru-RU" sz="1100" dirty="0">
            <a:solidFill>
              <a:sysClr val="window" lastClr="FFFFFF"/>
            </a:solidFill>
            <a:latin typeface="Calibri"/>
            <a:ea typeface="+mn-ea"/>
            <a:cs typeface="+mn-cs"/>
          </a:endParaRPr>
        </a:p>
      </dgm:t>
    </dgm:pt>
    <dgm:pt modelId="{04FF3AAC-DF57-4883-8477-35B0764AE7E4}" type="parTrans" cxnId="{584580F5-DAE7-4B32-A59B-8C851A031EAE}">
      <dgm:prSet/>
      <dgm:spPr/>
      <dgm:t>
        <a:bodyPr/>
        <a:lstStyle/>
        <a:p>
          <a:endParaRPr lang="ru-RU"/>
        </a:p>
      </dgm:t>
    </dgm:pt>
    <dgm:pt modelId="{0C4854D2-2632-43AE-8FCC-71A150DB30E9}" type="sibTrans" cxnId="{584580F5-DAE7-4B32-A59B-8C851A031EAE}">
      <dgm:prSet/>
      <dgm:spPr/>
      <dgm:t>
        <a:bodyPr/>
        <a:lstStyle/>
        <a:p>
          <a:endParaRPr lang="ru-RU"/>
        </a:p>
      </dgm:t>
    </dgm:pt>
    <dgm:pt modelId="{2672E0CA-7151-4AF8-B606-DDDC65AF9D5D}">
      <dgm:prSet custT="1"/>
      <dgm:spPr>
        <a:xfrm>
          <a:off x="384333" y="1456140"/>
          <a:ext cx="5380672" cy="944640"/>
        </a:xfrm>
        <a:solidFill>
          <a:srgbClr val="FFC000"/>
        </a:solidFill>
        <a:ln>
          <a:noFill/>
        </a:ln>
        <a:effectLst>
          <a:outerShdw blurRad="63500" dist="25400" dir="5400000" rotWithShape="0">
            <a:srgbClr val="000000">
              <a:alpha val="43000"/>
            </a:srgbClr>
          </a:outerShdw>
        </a:effectLst>
        <a:scene3d>
          <a:camera prst="orthographicFront"/>
          <a:lightRig rig="flat" dir="t"/>
        </a:scene3d>
        <a:sp3d prstMaterial="plastic">
          <a:bevelT w="120900" h="88900"/>
          <a:bevelB w="88900" h="31750" prst="angle"/>
        </a:sp3d>
      </dgm:spPr>
      <dgm:t>
        <a:bodyPr/>
        <a:lstStyle/>
        <a:p>
          <a:pPr algn="just"/>
          <a:r>
            <a:rPr lang="uk-UA" sz="1800" b="1" i="0" noProof="0" dirty="0" smtClean="0">
              <a:solidFill>
                <a:schemeClr val="tx2"/>
              </a:solidFill>
              <a:latin typeface="Calibri"/>
              <a:ea typeface="+mn-ea"/>
              <a:cs typeface="+mn-cs"/>
            </a:rPr>
            <a:t>Застосування внутрішнього моніторингу, що передбачає систематичне відстеження та коригування результатів навчання кожного здобувача освіти</a:t>
          </a:r>
          <a:endParaRPr lang="uk-UA" sz="1800" b="1" noProof="0" dirty="0">
            <a:solidFill>
              <a:schemeClr val="tx2"/>
            </a:solidFill>
            <a:latin typeface="Calibri"/>
            <a:ea typeface="+mn-ea"/>
            <a:cs typeface="+mn-cs"/>
          </a:endParaRPr>
        </a:p>
      </dgm:t>
    </dgm:pt>
    <dgm:pt modelId="{11824691-B5C4-4E9D-A6AF-521182ABF993}" type="parTrans" cxnId="{B63887A4-D01C-4220-BB20-2E19A8FEB77F}">
      <dgm:prSet/>
      <dgm:spPr/>
      <dgm:t>
        <a:bodyPr/>
        <a:lstStyle/>
        <a:p>
          <a:endParaRPr lang="ru-RU"/>
        </a:p>
      </dgm:t>
    </dgm:pt>
    <dgm:pt modelId="{9225C15A-236F-49DD-976E-FBB66197F431}" type="sibTrans" cxnId="{B63887A4-D01C-4220-BB20-2E19A8FEB77F}">
      <dgm:prSet/>
      <dgm:spPr/>
      <dgm:t>
        <a:bodyPr/>
        <a:lstStyle/>
        <a:p>
          <a:endParaRPr lang="ru-RU"/>
        </a:p>
      </dgm:t>
    </dgm:pt>
    <dgm:pt modelId="{AFCDF954-81A0-46C0-A38C-8CF073A3413B}">
      <dgm:prSet custT="1">
        <dgm:style>
          <a:lnRef idx="0">
            <a:schemeClr val="accent6"/>
          </a:lnRef>
          <a:fillRef idx="3">
            <a:schemeClr val="accent6"/>
          </a:fillRef>
          <a:effectRef idx="3">
            <a:schemeClr val="accent6"/>
          </a:effectRef>
          <a:fontRef idx="minor">
            <a:schemeClr val="lt1"/>
          </a:fontRef>
        </dgm:style>
      </dgm:prSet>
      <dgm:spPr>
        <a:xfrm>
          <a:off x="384333" y="2907660"/>
          <a:ext cx="5380672" cy="944640"/>
        </a:xfrm>
        <a:solidFill>
          <a:srgbClr val="923608"/>
        </a:solidFill>
        <a:ln>
          <a:noFill/>
        </a:ln>
        <a:effectLst>
          <a:outerShdw blurRad="63500" dist="25400" dir="5400000" rotWithShape="0">
            <a:srgbClr val="000000">
              <a:alpha val="43000"/>
            </a:srgbClr>
          </a:outerShdw>
        </a:effectLst>
        <a:scene3d>
          <a:camera prst="orthographicFront"/>
          <a:lightRig rig="flat" dir="t"/>
        </a:scene3d>
        <a:sp3d prstMaterial="dkEdge">
          <a:bevelT w="63500" h="50800" prst="relaxedInset"/>
        </a:sp3d>
      </dgm:spPr>
      <dgm:t>
        <a:bodyPr/>
        <a:lstStyle/>
        <a:p>
          <a:pPr algn="just"/>
          <a:r>
            <a:rPr lang="uk-UA" sz="1800" b="1" i="0" noProof="0" dirty="0" smtClean="0">
              <a:solidFill>
                <a:sysClr val="window" lastClr="FFFFFF"/>
              </a:solidFill>
              <a:latin typeface="Calibri"/>
              <a:ea typeface="+mn-ea"/>
              <a:cs typeface="+mn-cs"/>
            </a:rPr>
            <a:t>Спрямованість </a:t>
          </a:r>
          <a:r>
            <a:rPr lang="ru-RU" sz="1800" b="1" i="0" dirty="0" err="1" smtClean="0">
              <a:solidFill>
                <a:sysClr val="window" lastClr="FFFFFF"/>
              </a:solidFill>
              <a:latin typeface="Calibri"/>
              <a:ea typeface="+mn-ea"/>
              <a:cs typeface="+mn-cs"/>
            </a:rPr>
            <a:t>системи</a:t>
          </a:r>
          <a:r>
            <a:rPr lang="ru-RU" sz="1800" b="1" i="0" dirty="0" smtClean="0">
              <a:solidFill>
                <a:sysClr val="window" lastClr="FFFFFF"/>
              </a:solidFill>
              <a:latin typeface="Calibri"/>
              <a:ea typeface="+mn-ea"/>
              <a:cs typeface="+mn-cs"/>
            </a:rPr>
            <a:t> оцінювання на </a:t>
          </a:r>
          <a:r>
            <a:rPr lang="ru-RU" sz="1800" b="1" i="0" dirty="0" err="1" smtClean="0">
              <a:solidFill>
                <a:sysClr val="window" lastClr="FFFFFF"/>
              </a:solidFill>
              <a:latin typeface="Calibri"/>
              <a:ea typeface="+mn-ea"/>
              <a:cs typeface="+mn-cs"/>
            </a:rPr>
            <a:t>формування</a:t>
          </a:r>
          <a:r>
            <a:rPr lang="ru-RU" sz="1800" b="1" i="0" dirty="0" smtClean="0">
              <a:solidFill>
                <a:sysClr val="window" lastClr="FFFFFF"/>
              </a:solidFill>
              <a:latin typeface="Calibri"/>
              <a:ea typeface="+mn-ea"/>
              <a:cs typeface="+mn-cs"/>
            </a:rPr>
            <a:t> у </a:t>
          </a:r>
          <a:r>
            <a:rPr lang="ru-RU" sz="1800" b="1" i="0" dirty="0" err="1" smtClean="0">
              <a:solidFill>
                <a:sysClr val="window" lastClr="FFFFFF"/>
              </a:solidFill>
              <a:latin typeface="Calibri"/>
              <a:ea typeface="+mn-ea"/>
              <a:cs typeface="+mn-cs"/>
            </a:rPr>
            <a:t>здобувачів</a:t>
          </a:r>
          <a:r>
            <a:rPr lang="ru-RU" sz="1800" b="1" i="0" dirty="0" smtClean="0">
              <a:solidFill>
                <a:sysClr val="window" lastClr="FFFFFF"/>
              </a:solidFill>
              <a:latin typeface="Calibri"/>
              <a:ea typeface="+mn-ea"/>
              <a:cs typeface="+mn-cs"/>
            </a:rPr>
            <a:t> освіти </a:t>
          </a:r>
          <a:r>
            <a:rPr lang="ru-RU" sz="1800" b="1" i="0" dirty="0" err="1" smtClean="0">
              <a:solidFill>
                <a:sysClr val="window" lastClr="FFFFFF"/>
              </a:solidFill>
              <a:latin typeface="Calibri"/>
              <a:ea typeface="+mn-ea"/>
              <a:cs typeface="+mn-cs"/>
            </a:rPr>
            <a:t>відповідальності</a:t>
          </a:r>
          <a:r>
            <a:rPr lang="ru-RU" sz="1800" b="1" i="0" dirty="0" smtClean="0">
              <a:solidFill>
                <a:sysClr val="window" lastClr="FFFFFF"/>
              </a:solidFill>
              <a:latin typeface="Calibri"/>
              <a:ea typeface="+mn-ea"/>
              <a:cs typeface="+mn-cs"/>
            </a:rPr>
            <a:t> за </a:t>
          </a:r>
          <a:r>
            <a:rPr lang="ru-RU" sz="1800" b="1" i="0" dirty="0" err="1" smtClean="0">
              <a:solidFill>
                <a:sysClr val="window" lastClr="FFFFFF"/>
              </a:solidFill>
              <a:latin typeface="Calibri"/>
              <a:ea typeface="+mn-ea"/>
              <a:cs typeface="+mn-cs"/>
            </a:rPr>
            <a:t>результати</a:t>
          </a:r>
          <a:r>
            <a:rPr lang="ru-RU" sz="1800" b="1" i="0" dirty="0" smtClean="0">
              <a:solidFill>
                <a:sysClr val="window" lastClr="FFFFFF"/>
              </a:solidFill>
              <a:latin typeface="Calibri"/>
              <a:ea typeface="+mn-ea"/>
              <a:cs typeface="+mn-cs"/>
            </a:rPr>
            <a:t> </a:t>
          </a:r>
          <a:r>
            <a:rPr lang="ru-RU" sz="1800" b="1" i="0" dirty="0" err="1" smtClean="0">
              <a:solidFill>
                <a:sysClr val="window" lastClr="FFFFFF"/>
              </a:solidFill>
              <a:latin typeface="Calibri"/>
              <a:ea typeface="+mn-ea"/>
              <a:cs typeface="+mn-cs"/>
            </a:rPr>
            <a:t>свого</a:t>
          </a:r>
          <a:r>
            <a:rPr lang="ru-RU" sz="1800" b="1" i="0" dirty="0" smtClean="0">
              <a:solidFill>
                <a:sysClr val="window" lastClr="FFFFFF"/>
              </a:solidFill>
              <a:latin typeface="Calibri"/>
              <a:ea typeface="+mn-ea"/>
              <a:cs typeface="+mn-cs"/>
            </a:rPr>
            <a:t> </a:t>
          </a:r>
          <a:r>
            <a:rPr lang="ru-RU" sz="1800" b="1" i="0" dirty="0" err="1" smtClean="0">
              <a:solidFill>
                <a:sysClr val="window" lastClr="FFFFFF"/>
              </a:solidFill>
              <a:latin typeface="Calibri"/>
              <a:ea typeface="+mn-ea"/>
              <a:cs typeface="+mn-cs"/>
            </a:rPr>
            <a:t>навчання</a:t>
          </a:r>
          <a:r>
            <a:rPr lang="ru-RU" sz="1800" b="1" i="0" dirty="0" smtClean="0">
              <a:solidFill>
                <a:sysClr val="window" lastClr="FFFFFF"/>
              </a:solidFill>
              <a:latin typeface="Calibri"/>
              <a:ea typeface="+mn-ea"/>
              <a:cs typeface="+mn-cs"/>
            </a:rPr>
            <a:t>, </a:t>
          </a:r>
          <a:r>
            <a:rPr lang="ru-RU" sz="1800" b="1" i="0" dirty="0" err="1" smtClean="0">
              <a:solidFill>
                <a:sysClr val="window" lastClr="FFFFFF"/>
              </a:solidFill>
              <a:latin typeface="Calibri"/>
              <a:ea typeface="+mn-ea"/>
              <a:cs typeface="+mn-cs"/>
            </a:rPr>
            <a:t>здатності</a:t>
          </a:r>
          <a:r>
            <a:rPr lang="ru-RU" sz="1800" b="1" i="0" dirty="0" smtClean="0">
              <a:solidFill>
                <a:sysClr val="window" lastClr="FFFFFF"/>
              </a:solidFill>
              <a:latin typeface="Calibri"/>
              <a:ea typeface="+mn-ea"/>
              <a:cs typeface="+mn-cs"/>
            </a:rPr>
            <a:t> до </a:t>
          </a:r>
          <a:r>
            <a:rPr lang="ru-RU" sz="1800" b="1" i="0" dirty="0" err="1" smtClean="0">
              <a:solidFill>
                <a:sysClr val="window" lastClr="FFFFFF"/>
              </a:solidFill>
              <a:latin typeface="Calibri"/>
              <a:ea typeface="+mn-ea"/>
              <a:cs typeface="+mn-cs"/>
            </a:rPr>
            <a:t>самооцінювання</a:t>
          </a:r>
          <a:endParaRPr lang="uk-UA" sz="1800" b="1" noProof="0" dirty="0">
            <a:solidFill>
              <a:sysClr val="window" lastClr="FFFFFF"/>
            </a:solidFill>
            <a:latin typeface="Calibri"/>
            <a:ea typeface="+mn-ea"/>
            <a:cs typeface="+mn-cs"/>
          </a:endParaRPr>
        </a:p>
      </dgm:t>
    </dgm:pt>
    <dgm:pt modelId="{3FB1AF38-B23F-40B1-A329-1ADB7884FA3C}" type="sibTrans" cxnId="{25B2D4C9-92E4-445D-9536-7B0363C388EF}">
      <dgm:prSet/>
      <dgm:spPr/>
      <dgm:t>
        <a:bodyPr/>
        <a:lstStyle/>
        <a:p>
          <a:endParaRPr lang="ru-RU"/>
        </a:p>
      </dgm:t>
    </dgm:pt>
    <dgm:pt modelId="{162FA681-0924-48AF-80F3-498AF5B41A5B}" type="parTrans" cxnId="{25B2D4C9-92E4-445D-9536-7B0363C388EF}">
      <dgm:prSet/>
      <dgm:spPr/>
      <dgm:t>
        <a:bodyPr/>
        <a:lstStyle/>
        <a:p>
          <a:endParaRPr lang="ru-RU"/>
        </a:p>
      </dgm:t>
    </dgm:pt>
    <dgm:pt modelId="{777A5C5E-5378-4F09-854E-60FB62E2668D}" type="pres">
      <dgm:prSet presAssocID="{54691E7A-2A46-4C28-ADDF-62329F31AA64}" presName="linear" presStyleCnt="0">
        <dgm:presLayoutVars>
          <dgm:dir/>
          <dgm:animLvl val="lvl"/>
          <dgm:resizeHandles val="exact"/>
        </dgm:presLayoutVars>
      </dgm:prSet>
      <dgm:spPr/>
      <dgm:t>
        <a:bodyPr/>
        <a:lstStyle/>
        <a:p>
          <a:endParaRPr lang="ru-RU"/>
        </a:p>
      </dgm:t>
    </dgm:pt>
    <dgm:pt modelId="{1DEE36FF-6645-40B6-906C-9A0260E596ED}" type="pres">
      <dgm:prSet presAssocID="{1EB7C33E-3A02-40AB-B11A-316890F6CD39}" presName="parentLin" presStyleCnt="0"/>
      <dgm:spPr/>
    </dgm:pt>
    <dgm:pt modelId="{96D2E224-5908-4136-9EB4-0A4F7D86B94F}" type="pres">
      <dgm:prSet presAssocID="{1EB7C33E-3A02-40AB-B11A-316890F6CD39}" presName="parentLeftMargin" presStyleLbl="node1" presStyleIdx="0" presStyleCnt="3"/>
      <dgm:spPr>
        <a:prstGeom prst="roundRect">
          <a:avLst/>
        </a:prstGeom>
      </dgm:spPr>
      <dgm:t>
        <a:bodyPr/>
        <a:lstStyle/>
        <a:p>
          <a:endParaRPr lang="ru-RU"/>
        </a:p>
      </dgm:t>
    </dgm:pt>
    <dgm:pt modelId="{F33A25F1-C404-42F5-AB43-87344A68AB81}" type="pres">
      <dgm:prSet presAssocID="{1EB7C33E-3A02-40AB-B11A-316890F6CD39}" presName="parentText" presStyleLbl="node1" presStyleIdx="0" presStyleCnt="3" custLinFactNeighborX="-13793" custLinFactNeighborY="-478">
        <dgm:presLayoutVars>
          <dgm:chMax val="0"/>
          <dgm:bulletEnabled val="1"/>
        </dgm:presLayoutVars>
      </dgm:prSet>
      <dgm:spPr/>
      <dgm:t>
        <a:bodyPr/>
        <a:lstStyle/>
        <a:p>
          <a:endParaRPr lang="ru-RU"/>
        </a:p>
      </dgm:t>
    </dgm:pt>
    <dgm:pt modelId="{65B04BDC-BE12-4180-9FA3-A6C55A4D7A6B}" type="pres">
      <dgm:prSet presAssocID="{1EB7C33E-3A02-40AB-B11A-316890F6CD39}" presName="negativeSpace" presStyleCnt="0"/>
      <dgm:spPr/>
    </dgm:pt>
    <dgm:pt modelId="{7CC52504-6021-4FC2-AF77-3ABDC19913EE}" type="pres">
      <dgm:prSet presAssocID="{1EB7C33E-3A02-40AB-B11A-316890F6CD39}" presName="childText" presStyleLbl="conFgAcc1" presStyleIdx="0" presStyleCnt="3">
        <dgm:presLayoutVars>
          <dgm:bulletEnabled val="1"/>
        </dgm:presLayoutVars>
      </dgm:prSet>
      <dgm:spPr>
        <a:xfrm>
          <a:off x="0" y="476940"/>
          <a:ext cx="7686675" cy="806400"/>
        </a:xfrm>
        <a:prstGeom prst="rect">
          <a:avLst/>
        </a:prstGeom>
        <a:solidFill>
          <a:sysClr val="window" lastClr="FFFFFF">
            <a:alpha val="90000"/>
            <a:hueOff val="0"/>
            <a:satOff val="0"/>
            <a:lumOff val="0"/>
            <a:alphaOff val="0"/>
          </a:sysClr>
        </a:solidFill>
        <a:ln w="9525" cap="flat" cmpd="sng" algn="ctr">
          <a:solidFill>
            <a:srgbClr val="6076B4">
              <a:hueOff val="0"/>
              <a:satOff val="0"/>
              <a:lumOff val="0"/>
              <a:alphaOff val="0"/>
            </a:srgbClr>
          </a:solidFill>
          <a:prstDash val="solid"/>
        </a:ln>
        <a:effectLst>
          <a:outerShdw blurRad="63500" dist="25400" dir="5400000" rotWithShape="0">
            <a:srgbClr val="000000">
              <a:alpha val="43000"/>
            </a:srgbClr>
          </a:outerShdw>
        </a:effectLst>
        <a:scene3d>
          <a:camera prst="orthographicFront"/>
          <a:lightRig rig="flat" dir="t"/>
        </a:scene3d>
        <a:sp3d z="190500" extrusionH="12700" prstMaterial="plastic">
          <a:bevelT w="50800" h="50800"/>
        </a:sp3d>
      </dgm:spPr>
      <dgm:t>
        <a:bodyPr/>
        <a:lstStyle/>
        <a:p>
          <a:endParaRPr lang="ru-RU"/>
        </a:p>
      </dgm:t>
    </dgm:pt>
    <dgm:pt modelId="{86A8EC36-CE5C-442B-8CF6-ED2C5FA3B2E5}" type="pres">
      <dgm:prSet presAssocID="{0C4854D2-2632-43AE-8FCC-71A150DB30E9}" presName="spaceBetweenRectangles" presStyleCnt="0"/>
      <dgm:spPr/>
    </dgm:pt>
    <dgm:pt modelId="{BCEBE845-7BFA-4919-B03D-4A2EA278C48B}" type="pres">
      <dgm:prSet presAssocID="{2672E0CA-7151-4AF8-B606-DDDC65AF9D5D}" presName="parentLin" presStyleCnt="0"/>
      <dgm:spPr/>
    </dgm:pt>
    <dgm:pt modelId="{4ACAC179-4AF9-4A01-89C0-C4B2270156E8}" type="pres">
      <dgm:prSet presAssocID="{2672E0CA-7151-4AF8-B606-DDDC65AF9D5D}" presName="parentLeftMargin" presStyleLbl="node1" presStyleIdx="0" presStyleCnt="3"/>
      <dgm:spPr>
        <a:prstGeom prst="roundRect">
          <a:avLst/>
        </a:prstGeom>
      </dgm:spPr>
      <dgm:t>
        <a:bodyPr/>
        <a:lstStyle/>
        <a:p>
          <a:endParaRPr lang="ru-RU"/>
        </a:p>
      </dgm:t>
    </dgm:pt>
    <dgm:pt modelId="{F0CEF88C-268E-4DF2-A5DF-C14A1E5C45B0}" type="pres">
      <dgm:prSet presAssocID="{2672E0CA-7151-4AF8-B606-DDDC65AF9D5D}" presName="parentText" presStyleLbl="node1" presStyleIdx="1" presStyleCnt="3">
        <dgm:presLayoutVars>
          <dgm:chMax val="0"/>
          <dgm:bulletEnabled val="1"/>
        </dgm:presLayoutVars>
      </dgm:prSet>
      <dgm:spPr/>
      <dgm:t>
        <a:bodyPr/>
        <a:lstStyle/>
        <a:p>
          <a:endParaRPr lang="ru-RU"/>
        </a:p>
      </dgm:t>
    </dgm:pt>
    <dgm:pt modelId="{5E9856EB-FDD8-405E-BB2D-0D983D927600}" type="pres">
      <dgm:prSet presAssocID="{2672E0CA-7151-4AF8-B606-DDDC65AF9D5D}" presName="negativeSpace" presStyleCnt="0"/>
      <dgm:spPr/>
    </dgm:pt>
    <dgm:pt modelId="{6D85FB2D-E082-44EC-B842-3CFED7A48D3B}" type="pres">
      <dgm:prSet presAssocID="{2672E0CA-7151-4AF8-B606-DDDC65AF9D5D}" presName="childText" presStyleLbl="conFgAcc1" presStyleIdx="1" presStyleCnt="3">
        <dgm:presLayoutVars>
          <dgm:bulletEnabled val="1"/>
        </dgm:presLayoutVars>
      </dgm:prSet>
      <dgm:spPr>
        <a:xfrm>
          <a:off x="0" y="1928460"/>
          <a:ext cx="7686675" cy="806400"/>
        </a:xfrm>
        <a:prstGeom prst="rect">
          <a:avLst/>
        </a:prstGeom>
        <a:solidFill>
          <a:sysClr val="window" lastClr="FFFFFF">
            <a:alpha val="90000"/>
            <a:hueOff val="0"/>
            <a:satOff val="0"/>
            <a:lumOff val="0"/>
            <a:alphaOff val="0"/>
          </a:sysClr>
        </a:solidFill>
        <a:ln w="9525" cap="flat" cmpd="sng" algn="ctr">
          <a:solidFill>
            <a:srgbClr val="6076B4">
              <a:hueOff val="0"/>
              <a:satOff val="0"/>
              <a:lumOff val="0"/>
              <a:alphaOff val="0"/>
            </a:srgbClr>
          </a:solidFill>
          <a:prstDash val="solid"/>
        </a:ln>
        <a:effectLst>
          <a:outerShdw blurRad="63500" dist="25400" dir="5400000" rotWithShape="0">
            <a:srgbClr val="000000">
              <a:alpha val="43000"/>
            </a:srgbClr>
          </a:outerShdw>
        </a:effectLst>
        <a:scene3d>
          <a:camera prst="orthographicFront"/>
          <a:lightRig rig="flat" dir="t"/>
        </a:scene3d>
        <a:sp3d z="190500" extrusionH="12700" prstMaterial="plastic">
          <a:bevelT w="50800" h="50800"/>
        </a:sp3d>
      </dgm:spPr>
      <dgm:t>
        <a:bodyPr/>
        <a:lstStyle/>
        <a:p>
          <a:endParaRPr lang="ru-RU"/>
        </a:p>
      </dgm:t>
    </dgm:pt>
    <dgm:pt modelId="{73C51145-966C-4D50-AD68-634D53BE5425}" type="pres">
      <dgm:prSet presAssocID="{9225C15A-236F-49DD-976E-FBB66197F431}" presName="spaceBetweenRectangles" presStyleCnt="0"/>
      <dgm:spPr/>
    </dgm:pt>
    <dgm:pt modelId="{090F6294-59B0-4C68-8E45-9116DC8068FE}" type="pres">
      <dgm:prSet presAssocID="{AFCDF954-81A0-46C0-A38C-8CF073A3413B}" presName="parentLin" presStyleCnt="0"/>
      <dgm:spPr/>
    </dgm:pt>
    <dgm:pt modelId="{B9891BD7-47F7-430A-A1B1-47131F9C19D8}" type="pres">
      <dgm:prSet presAssocID="{AFCDF954-81A0-46C0-A38C-8CF073A3413B}" presName="parentLeftMargin" presStyleLbl="node1" presStyleIdx="1" presStyleCnt="3"/>
      <dgm:spPr>
        <a:prstGeom prst="roundRect">
          <a:avLst/>
        </a:prstGeom>
      </dgm:spPr>
      <dgm:t>
        <a:bodyPr/>
        <a:lstStyle/>
        <a:p>
          <a:endParaRPr lang="ru-RU"/>
        </a:p>
      </dgm:t>
    </dgm:pt>
    <dgm:pt modelId="{3B0A12C0-E629-4512-9CA9-67CE8492A566}" type="pres">
      <dgm:prSet presAssocID="{AFCDF954-81A0-46C0-A38C-8CF073A3413B}" presName="parentText" presStyleLbl="node1" presStyleIdx="2" presStyleCnt="3">
        <dgm:presLayoutVars>
          <dgm:chMax val="0"/>
          <dgm:bulletEnabled val="1"/>
        </dgm:presLayoutVars>
      </dgm:prSet>
      <dgm:spPr/>
      <dgm:t>
        <a:bodyPr/>
        <a:lstStyle/>
        <a:p>
          <a:endParaRPr lang="ru-RU"/>
        </a:p>
      </dgm:t>
    </dgm:pt>
    <dgm:pt modelId="{09A34977-73E8-4CE5-8BC6-A45F2D8179F3}" type="pres">
      <dgm:prSet presAssocID="{AFCDF954-81A0-46C0-A38C-8CF073A3413B}" presName="negativeSpace" presStyleCnt="0"/>
      <dgm:spPr/>
    </dgm:pt>
    <dgm:pt modelId="{5B7E2889-DC22-478F-AC04-DCBB4BE91D8F}" type="pres">
      <dgm:prSet presAssocID="{AFCDF954-81A0-46C0-A38C-8CF073A3413B}" presName="childText" presStyleLbl="conFgAcc1" presStyleIdx="2" presStyleCnt="3" custLinFactNeighborX="-425" custLinFactNeighborY="-13409">
        <dgm:presLayoutVars>
          <dgm:bulletEnabled val="1"/>
        </dgm:presLayoutVars>
      </dgm:prSet>
      <dgm:spPr>
        <a:xfrm>
          <a:off x="0" y="3316646"/>
          <a:ext cx="7686675" cy="806400"/>
        </a:xfrm>
        <a:prstGeom prst="rect">
          <a:avLst/>
        </a:prstGeom>
        <a:solidFill>
          <a:sysClr val="window" lastClr="FFFFFF">
            <a:alpha val="90000"/>
            <a:hueOff val="0"/>
            <a:satOff val="0"/>
            <a:lumOff val="0"/>
            <a:alphaOff val="0"/>
          </a:sysClr>
        </a:solidFill>
        <a:ln w="9525" cap="flat" cmpd="sng" algn="ctr">
          <a:solidFill>
            <a:srgbClr val="6076B4">
              <a:hueOff val="0"/>
              <a:satOff val="0"/>
              <a:lumOff val="0"/>
              <a:alphaOff val="0"/>
            </a:srgbClr>
          </a:solidFill>
          <a:prstDash val="solid"/>
        </a:ln>
        <a:effectLst>
          <a:outerShdw blurRad="63500" dist="25400" dir="5400000" rotWithShape="0">
            <a:srgbClr val="000000">
              <a:alpha val="43000"/>
            </a:srgbClr>
          </a:outerShdw>
        </a:effectLst>
        <a:scene3d>
          <a:camera prst="orthographicFront"/>
          <a:lightRig rig="flat" dir="t"/>
        </a:scene3d>
        <a:sp3d z="190500" extrusionH="12700" prstMaterial="plastic">
          <a:bevelT w="50800" h="50800"/>
        </a:sp3d>
      </dgm:spPr>
      <dgm:t>
        <a:bodyPr/>
        <a:lstStyle/>
        <a:p>
          <a:endParaRPr lang="ru-RU"/>
        </a:p>
      </dgm:t>
    </dgm:pt>
  </dgm:ptLst>
  <dgm:cxnLst>
    <dgm:cxn modelId="{A4B71348-C25C-4058-AB4A-BF253BC01912}" type="presOf" srcId="{1EB7C33E-3A02-40AB-B11A-316890F6CD39}" destId="{96D2E224-5908-4136-9EB4-0A4F7D86B94F}" srcOrd="0" destOrd="0" presId="urn:microsoft.com/office/officeart/2005/8/layout/list1"/>
    <dgm:cxn modelId="{B1CF687C-4F31-49CE-AA84-E118AC554444}" type="presOf" srcId="{2672E0CA-7151-4AF8-B606-DDDC65AF9D5D}" destId="{4ACAC179-4AF9-4A01-89C0-C4B2270156E8}" srcOrd="0" destOrd="0" presId="urn:microsoft.com/office/officeart/2005/8/layout/list1"/>
    <dgm:cxn modelId="{BD970DDD-E2D2-4920-A244-738AEFCD178B}" type="presOf" srcId="{54691E7A-2A46-4C28-ADDF-62329F31AA64}" destId="{777A5C5E-5378-4F09-854E-60FB62E2668D}" srcOrd="0" destOrd="0" presId="urn:microsoft.com/office/officeart/2005/8/layout/list1"/>
    <dgm:cxn modelId="{25B2D4C9-92E4-445D-9536-7B0363C388EF}" srcId="{54691E7A-2A46-4C28-ADDF-62329F31AA64}" destId="{AFCDF954-81A0-46C0-A38C-8CF073A3413B}" srcOrd="2" destOrd="0" parTransId="{162FA681-0924-48AF-80F3-498AF5B41A5B}" sibTransId="{3FB1AF38-B23F-40B1-A329-1ADB7884FA3C}"/>
    <dgm:cxn modelId="{D92064D0-4FEA-4024-B89C-FA6214506B0D}" type="presOf" srcId="{1EB7C33E-3A02-40AB-B11A-316890F6CD39}" destId="{F33A25F1-C404-42F5-AB43-87344A68AB81}" srcOrd="1" destOrd="0" presId="urn:microsoft.com/office/officeart/2005/8/layout/list1"/>
    <dgm:cxn modelId="{584580F5-DAE7-4B32-A59B-8C851A031EAE}" srcId="{54691E7A-2A46-4C28-ADDF-62329F31AA64}" destId="{1EB7C33E-3A02-40AB-B11A-316890F6CD39}" srcOrd="0" destOrd="0" parTransId="{04FF3AAC-DF57-4883-8477-35B0764AE7E4}" sibTransId="{0C4854D2-2632-43AE-8FCC-71A150DB30E9}"/>
    <dgm:cxn modelId="{DF576782-F686-4C3D-94F8-1F8193ADECE9}" type="presOf" srcId="{AFCDF954-81A0-46C0-A38C-8CF073A3413B}" destId="{3B0A12C0-E629-4512-9CA9-67CE8492A566}" srcOrd="1" destOrd="0" presId="urn:microsoft.com/office/officeart/2005/8/layout/list1"/>
    <dgm:cxn modelId="{B63887A4-D01C-4220-BB20-2E19A8FEB77F}" srcId="{54691E7A-2A46-4C28-ADDF-62329F31AA64}" destId="{2672E0CA-7151-4AF8-B606-DDDC65AF9D5D}" srcOrd="1" destOrd="0" parTransId="{11824691-B5C4-4E9D-A6AF-521182ABF993}" sibTransId="{9225C15A-236F-49DD-976E-FBB66197F431}"/>
    <dgm:cxn modelId="{FE57AA29-AECE-43F4-9028-E85CABE36E69}" type="presOf" srcId="{2672E0CA-7151-4AF8-B606-DDDC65AF9D5D}" destId="{F0CEF88C-268E-4DF2-A5DF-C14A1E5C45B0}" srcOrd="1" destOrd="0" presId="urn:microsoft.com/office/officeart/2005/8/layout/list1"/>
    <dgm:cxn modelId="{8CEF5E07-85F9-4320-945F-4AED0E53BA49}" type="presOf" srcId="{AFCDF954-81A0-46C0-A38C-8CF073A3413B}" destId="{B9891BD7-47F7-430A-A1B1-47131F9C19D8}" srcOrd="0" destOrd="0" presId="urn:microsoft.com/office/officeart/2005/8/layout/list1"/>
    <dgm:cxn modelId="{864487B2-4159-434D-8CBB-F981F147A7F4}" type="presParOf" srcId="{777A5C5E-5378-4F09-854E-60FB62E2668D}" destId="{1DEE36FF-6645-40B6-906C-9A0260E596ED}" srcOrd="0" destOrd="0" presId="urn:microsoft.com/office/officeart/2005/8/layout/list1"/>
    <dgm:cxn modelId="{5A1B2C89-9953-4305-83D9-53326C53ED0F}" type="presParOf" srcId="{1DEE36FF-6645-40B6-906C-9A0260E596ED}" destId="{96D2E224-5908-4136-9EB4-0A4F7D86B94F}" srcOrd="0" destOrd="0" presId="urn:microsoft.com/office/officeart/2005/8/layout/list1"/>
    <dgm:cxn modelId="{FA9C496F-0A77-49C3-B6AF-0EFBD16251FB}" type="presParOf" srcId="{1DEE36FF-6645-40B6-906C-9A0260E596ED}" destId="{F33A25F1-C404-42F5-AB43-87344A68AB81}" srcOrd="1" destOrd="0" presId="urn:microsoft.com/office/officeart/2005/8/layout/list1"/>
    <dgm:cxn modelId="{57424C2E-2FA1-4734-862E-167EB94BC7C9}" type="presParOf" srcId="{777A5C5E-5378-4F09-854E-60FB62E2668D}" destId="{65B04BDC-BE12-4180-9FA3-A6C55A4D7A6B}" srcOrd="1" destOrd="0" presId="urn:microsoft.com/office/officeart/2005/8/layout/list1"/>
    <dgm:cxn modelId="{50AA1B2F-1F9F-46F0-96B5-33DE42A36719}" type="presParOf" srcId="{777A5C5E-5378-4F09-854E-60FB62E2668D}" destId="{7CC52504-6021-4FC2-AF77-3ABDC19913EE}" srcOrd="2" destOrd="0" presId="urn:microsoft.com/office/officeart/2005/8/layout/list1"/>
    <dgm:cxn modelId="{CB3714A2-E762-4CDF-970E-0E97D8593A5F}" type="presParOf" srcId="{777A5C5E-5378-4F09-854E-60FB62E2668D}" destId="{86A8EC36-CE5C-442B-8CF6-ED2C5FA3B2E5}" srcOrd="3" destOrd="0" presId="urn:microsoft.com/office/officeart/2005/8/layout/list1"/>
    <dgm:cxn modelId="{05F5D21D-4FA2-4051-92CC-D74F3C2C155A}" type="presParOf" srcId="{777A5C5E-5378-4F09-854E-60FB62E2668D}" destId="{BCEBE845-7BFA-4919-B03D-4A2EA278C48B}" srcOrd="4" destOrd="0" presId="urn:microsoft.com/office/officeart/2005/8/layout/list1"/>
    <dgm:cxn modelId="{314B0189-2011-42BE-B3DF-221152E06E0D}" type="presParOf" srcId="{BCEBE845-7BFA-4919-B03D-4A2EA278C48B}" destId="{4ACAC179-4AF9-4A01-89C0-C4B2270156E8}" srcOrd="0" destOrd="0" presId="urn:microsoft.com/office/officeart/2005/8/layout/list1"/>
    <dgm:cxn modelId="{871B4A77-093B-4EBC-9923-A9B9A65A20C0}" type="presParOf" srcId="{BCEBE845-7BFA-4919-B03D-4A2EA278C48B}" destId="{F0CEF88C-268E-4DF2-A5DF-C14A1E5C45B0}" srcOrd="1" destOrd="0" presId="urn:microsoft.com/office/officeart/2005/8/layout/list1"/>
    <dgm:cxn modelId="{C0490FFF-4284-4B6A-99F6-2287B43BC8B6}" type="presParOf" srcId="{777A5C5E-5378-4F09-854E-60FB62E2668D}" destId="{5E9856EB-FDD8-405E-BB2D-0D983D927600}" srcOrd="5" destOrd="0" presId="urn:microsoft.com/office/officeart/2005/8/layout/list1"/>
    <dgm:cxn modelId="{05A71D04-9CE3-4881-A01E-68E48BA3D097}" type="presParOf" srcId="{777A5C5E-5378-4F09-854E-60FB62E2668D}" destId="{6D85FB2D-E082-44EC-B842-3CFED7A48D3B}" srcOrd="6" destOrd="0" presId="urn:microsoft.com/office/officeart/2005/8/layout/list1"/>
    <dgm:cxn modelId="{2D0C25B0-BF03-40FC-971B-14E57D28E2A0}" type="presParOf" srcId="{777A5C5E-5378-4F09-854E-60FB62E2668D}" destId="{73C51145-966C-4D50-AD68-634D53BE5425}" srcOrd="7" destOrd="0" presId="urn:microsoft.com/office/officeart/2005/8/layout/list1"/>
    <dgm:cxn modelId="{3FDD7BE2-4A4E-49BA-8018-9750AA6B22D2}" type="presParOf" srcId="{777A5C5E-5378-4F09-854E-60FB62E2668D}" destId="{090F6294-59B0-4C68-8E45-9116DC8068FE}" srcOrd="8" destOrd="0" presId="urn:microsoft.com/office/officeart/2005/8/layout/list1"/>
    <dgm:cxn modelId="{3A1BA36E-FBAE-4A9D-9362-94D16C761B42}" type="presParOf" srcId="{090F6294-59B0-4C68-8E45-9116DC8068FE}" destId="{B9891BD7-47F7-430A-A1B1-47131F9C19D8}" srcOrd="0" destOrd="0" presId="urn:microsoft.com/office/officeart/2005/8/layout/list1"/>
    <dgm:cxn modelId="{2C48DB4E-02B2-4FBC-9BAE-691E46623C28}" type="presParOf" srcId="{090F6294-59B0-4C68-8E45-9116DC8068FE}" destId="{3B0A12C0-E629-4512-9CA9-67CE8492A566}" srcOrd="1" destOrd="0" presId="urn:microsoft.com/office/officeart/2005/8/layout/list1"/>
    <dgm:cxn modelId="{2E71D61A-78FF-4F83-B408-2CF19041D1F6}" type="presParOf" srcId="{777A5C5E-5378-4F09-854E-60FB62E2668D}" destId="{09A34977-73E8-4CE5-8BC6-A45F2D8179F3}" srcOrd="9" destOrd="0" presId="urn:microsoft.com/office/officeart/2005/8/layout/list1"/>
    <dgm:cxn modelId="{3B75C00C-51E5-4FA6-8505-10AD868D2D5B}" type="presParOf" srcId="{777A5C5E-5378-4F09-854E-60FB62E2668D}" destId="{5B7E2889-DC22-478F-AC04-DCBB4BE91D8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F2590E-2D16-4B83-B7D9-722087BA8D94}" type="doc">
      <dgm:prSet loTypeId="urn:microsoft.com/office/officeart/2008/layout/VerticalCurvedList" loCatId="list" qsTypeId="urn:microsoft.com/office/officeart/2005/8/quickstyle/simple5" qsCatId="simple" csTypeId="urn:microsoft.com/office/officeart/2005/8/colors/colorful2" csCatId="colorful" phldr="1"/>
      <dgm:spPr/>
      <dgm:t>
        <a:bodyPr/>
        <a:lstStyle/>
        <a:p>
          <a:endParaRPr lang="ru-RU"/>
        </a:p>
      </dgm:t>
    </dgm:pt>
    <dgm:pt modelId="{CC28CC0F-3584-4FC4-B41A-0EF7934054A7}">
      <dgm:prSet phldrT="[Текст]" custT="1"/>
      <dgm:spPr>
        <a:solidFill>
          <a:srgbClr val="923608"/>
        </a:solidFill>
      </dgm:spPr>
      <dgm:t>
        <a:bodyPr/>
        <a:lstStyle/>
        <a:p>
          <a:r>
            <a:rPr lang="uk-UA" sz="2400" b="1" dirty="0">
              <a:solidFill>
                <a:srgbClr val="FFFFFF"/>
              </a:solidFill>
              <a:latin typeface="Calibri" pitchFamily="34" charset="0"/>
              <a:cs typeface="Calibri" pitchFamily="34" charset="0"/>
            </a:rPr>
            <a:t>Швейцарський науковець Ф.</a:t>
          </a:r>
          <a:r>
            <a:rPr lang="uk-UA" sz="2400" b="1" dirty="0" err="1">
              <a:solidFill>
                <a:srgbClr val="FFFFFF"/>
              </a:solidFill>
              <a:latin typeface="Calibri" pitchFamily="34" charset="0"/>
              <a:cs typeface="Calibri" pitchFamily="34" charset="0"/>
            </a:rPr>
            <a:t>Перрену</a:t>
          </a:r>
          <a:r>
            <a:rPr lang="uk-UA" sz="2400" b="1" dirty="0">
              <a:solidFill>
                <a:srgbClr val="FFFFFF"/>
              </a:solidFill>
              <a:latin typeface="Calibri" pitchFamily="34" charset="0"/>
              <a:cs typeface="Calibri" pitchFamily="34" charset="0"/>
            </a:rPr>
            <a:t>: «Це оцінювання, яке допомагає учню розвиватися»</a:t>
          </a:r>
          <a:endParaRPr lang="ru-RU" sz="2400" b="1" dirty="0">
            <a:solidFill>
              <a:srgbClr val="FFFFFF"/>
            </a:solidFill>
            <a:latin typeface="Calibri" pitchFamily="34" charset="0"/>
            <a:cs typeface="Calibri" pitchFamily="34" charset="0"/>
          </a:endParaRPr>
        </a:p>
      </dgm:t>
    </dgm:pt>
    <dgm:pt modelId="{8664DCBE-C498-4B59-BEFE-11C0117ECE9F}" type="parTrans" cxnId="{64963450-EF1A-4BF8-9A28-D13FEED5027F}">
      <dgm:prSet/>
      <dgm:spPr/>
      <dgm:t>
        <a:bodyPr/>
        <a:lstStyle/>
        <a:p>
          <a:endParaRPr lang="ru-RU"/>
        </a:p>
      </dgm:t>
    </dgm:pt>
    <dgm:pt modelId="{E45255BA-05B1-4404-8960-CE80E41BA5E6}" type="sibTrans" cxnId="{64963450-EF1A-4BF8-9A28-D13FEED5027F}">
      <dgm:prSet/>
      <dgm:spPr/>
      <dgm:t>
        <a:bodyPr/>
        <a:lstStyle/>
        <a:p>
          <a:endParaRPr lang="ru-RU"/>
        </a:p>
      </dgm:t>
    </dgm:pt>
    <dgm:pt modelId="{9FA41EA2-3DCB-4AFD-BEEE-DD62920B0EBC}">
      <dgm:prSet phldrT="[Текст]" custT="1"/>
      <dgm:spPr/>
      <dgm:t>
        <a:bodyPr/>
        <a:lstStyle/>
        <a:p>
          <a:pPr algn="l">
            <a:lnSpc>
              <a:spcPct val="100000"/>
            </a:lnSpc>
            <a:spcAft>
              <a:spcPts val="0"/>
            </a:spcAft>
          </a:pPr>
          <a:r>
            <a:rPr lang="uk-UA" sz="2400" b="1" dirty="0">
              <a:solidFill>
                <a:schemeClr val="tx2"/>
              </a:solidFill>
              <a:latin typeface="Calibri" pitchFamily="34" charset="0"/>
              <a:cs typeface="Calibri" pitchFamily="34" charset="0"/>
            </a:rPr>
            <a:t>Британський учений П.</a:t>
          </a:r>
          <a:r>
            <a:rPr lang="uk-UA" sz="2400" b="1" dirty="0" err="1">
              <a:solidFill>
                <a:schemeClr val="tx2"/>
              </a:solidFill>
              <a:latin typeface="Calibri" pitchFamily="34" charset="0"/>
              <a:cs typeface="Calibri" pitchFamily="34" charset="0"/>
            </a:rPr>
            <a:t>Блек</a:t>
          </a:r>
          <a:r>
            <a:rPr lang="uk-UA" sz="2400" b="1" dirty="0">
              <a:solidFill>
                <a:schemeClr val="tx2"/>
              </a:solidFill>
              <a:latin typeface="Calibri" pitchFamily="34" charset="0"/>
              <a:cs typeface="Calibri" pitchFamily="34" charset="0"/>
            </a:rPr>
            <a:t>: </a:t>
          </a:r>
          <a:r>
            <a:rPr lang="uk-UA" sz="2400" b="1" dirty="0" smtClean="0">
              <a:solidFill>
                <a:schemeClr val="tx2"/>
              </a:solidFill>
              <a:latin typeface="Calibri" pitchFamily="34" charset="0"/>
              <a:cs typeface="Calibri" pitchFamily="34" charset="0"/>
            </a:rPr>
            <a:t>«Формувальне оцінювання – це </a:t>
          </a:r>
          <a:r>
            <a:rPr lang="uk-UA" sz="2400" b="1" dirty="0">
              <a:solidFill>
                <a:schemeClr val="tx2"/>
              </a:solidFill>
              <a:latin typeface="Calibri" pitchFamily="34" charset="0"/>
              <a:cs typeface="Calibri" pitchFamily="34" charset="0"/>
            </a:rPr>
            <a:t>діяльність учня та вчителя, яка надає зворотній зв’язок для кореляції освітнього процесу»</a:t>
          </a:r>
          <a:endParaRPr lang="ru-RU" sz="2400" b="1" dirty="0">
            <a:solidFill>
              <a:schemeClr val="tx2"/>
            </a:solidFill>
            <a:latin typeface="Calibri" pitchFamily="34" charset="0"/>
            <a:cs typeface="Calibri" pitchFamily="34" charset="0"/>
          </a:endParaRPr>
        </a:p>
      </dgm:t>
    </dgm:pt>
    <dgm:pt modelId="{8E1B338D-172B-486A-8E3F-3996034AFB32}" type="parTrans" cxnId="{A2149C3E-986E-4E67-B910-846FDC105212}">
      <dgm:prSet/>
      <dgm:spPr/>
      <dgm:t>
        <a:bodyPr/>
        <a:lstStyle/>
        <a:p>
          <a:endParaRPr lang="ru-RU"/>
        </a:p>
      </dgm:t>
    </dgm:pt>
    <dgm:pt modelId="{317567CC-287E-4C83-9240-08FB41063F54}" type="sibTrans" cxnId="{A2149C3E-986E-4E67-B910-846FDC105212}">
      <dgm:prSet/>
      <dgm:spPr/>
      <dgm:t>
        <a:bodyPr/>
        <a:lstStyle/>
        <a:p>
          <a:endParaRPr lang="ru-RU"/>
        </a:p>
      </dgm:t>
    </dgm:pt>
    <dgm:pt modelId="{F280BA60-B229-4ADB-B4AB-450698DDD9F3}">
      <dgm:prSet phldrT="[Текст]" custT="1"/>
      <dgm:spPr>
        <a:solidFill>
          <a:srgbClr val="C3AA41"/>
        </a:solidFill>
      </dgm:spPr>
      <dgm:t>
        <a:bodyPr/>
        <a:lstStyle/>
        <a:p>
          <a:r>
            <a:rPr lang="uk-UA" sz="2400" b="1" dirty="0">
              <a:solidFill>
                <a:schemeClr val="accent4"/>
              </a:solidFill>
              <a:latin typeface="Calibri" pitchFamily="34" charset="0"/>
              <a:cs typeface="Calibri" pitchFamily="34" charset="0"/>
            </a:rPr>
            <a:t>Новозеландські </a:t>
          </a:r>
          <a:r>
            <a:rPr lang="uk-UA" sz="2400" b="1" dirty="0" smtClean="0">
              <a:solidFill>
                <a:schemeClr val="accent4"/>
              </a:solidFill>
              <a:latin typeface="Calibri" pitchFamily="34" charset="0"/>
              <a:cs typeface="Calibri" pitchFamily="34" charset="0"/>
            </a:rPr>
            <a:t>дидакти </a:t>
          </a:r>
          <a:r>
            <a:rPr lang="uk-UA" sz="2400" b="1" dirty="0">
              <a:solidFill>
                <a:schemeClr val="accent4"/>
              </a:solidFill>
              <a:latin typeface="Calibri" pitchFamily="34" charset="0"/>
              <a:cs typeface="Calibri" pitchFamily="34" charset="0"/>
            </a:rPr>
            <a:t>Б.</a:t>
          </a:r>
          <a:r>
            <a:rPr lang="uk-UA" sz="2400" b="1" dirty="0" err="1">
              <a:solidFill>
                <a:schemeClr val="accent4"/>
              </a:solidFill>
              <a:latin typeface="Calibri" pitchFamily="34" charset="0"/>
              <a:cs typeface="Calibri" pitchFamily="34" charset="0"/>
            </a:rPr>
            <a:t>Коуві</a:t>
          </a:r>
          <a:r>
            <a:rPr lang="uk-UA" sz="2400" b="1" dirty="0">
              <a:solidFill>
                <a:schemeClr val="accent4"/>
              </a:solidFill>
              <a:latin typeface="Calibri" pitchFamily="34" charset="0"/>
              <a:cs typeface="Calibri" pitchFamily="34" charset="0"/>
            </a:rPr>
            <a:t> та Б.</a:t>
          </a:r>
          <a:r>
            <a:rPr lang="uk-UA" sz="2400" b="1" dirty="0" err="1">
              <a:solidFill>
                <a:schemeClr val="accent4"/>
              </a:solidFill>
              <a:latin typeface="Calibri" pitchFamily="34" charset="0"/>
              <a:cs typeface="Calibri" pitchFamily="34" charset="0"/>
            </a:rPr>
            <a:t>Белл</a:t>
          </a:r>
          <a:r>
            <a:rPr lang="uk-UA" sz="2400" b="1" dirty="0">
              <a:solidFill>
                <a:schemeClr val="accent4"/>
              </a:solidFill>
              <a:latin typeface="Calibri" pitchFamily="34" charset="0"/>
              <a:cs typeface="Calibri" pitchFamily="34" charset="0"/>
            </a:rPr>
            <a:t>: «Це двосторонній процес між учителем та учнем з метою оптимізації процесу навчання» </a:t>
          </a:r>
          <a:endParaRPr lang="ru-RU" sz="2400" b="1" dirty="0">
            <a:solidFill>
              <a:schemeClr val="accent4"/>
            </a:solidFill>
            <a:latin typeface="Calibri" pitchFamily="34" charset="0"/>
            <a:cs typeface="Calibri" pitchFamily="34" charset="0"/>
          </a:endParaRPr>
        </a:p>
      </dgm:t>
    </dgm:pt>
    <dgm:pt modelId="{8AA63185-EEAF-4ACD-A563-385D56A9B768}" type="parTrans" cxnId="{877FDAC2-C203-4257-B7A8-7B9C309DECCA}">
      <dgm:prSet/>
      <dgm:spPr/>
      <dgm:t>
        <a:bodyPr/>
        <a:lstStyle/>
        <a:p>
          <a:endParaRPr lang="ru-RU"/>
        </a:p>
      </dgm:t>
    </dgm:pt>
    <dgm:pt modelId="{6DA49CD0-53F8-425F-89D8-1899B22CE0E2}" type="sibTrans" cxnId="{877FDAC2-C203-4257-B7A8-7B9C309DECCA}">
      <dgm:prSet/>
      <dgm:spPr/>
      <dgm:t>
        <a:bodyPr/>
        <a:lstStyle/>
        <a:p>
          <a:endParaRPr lang="ru-RU"/>
        </a:p>
      </dgm:t>
    </dgm:pt>
    <dgm:pt modelId="{AA9BB467-A3BC-4710-A65B-CA208CCA33A7}" type="pres">
      <dgm:prSet presAssocID="{2EF2590E-2D16-4B83-B7D9-722087BA8D94}" presName="Name0" presStyleCnt="0">
        <dgm:presLayoutVars>
          <dgm:chMax val="7"/>
          <dgm:chPref val="7"/>
          <dgm:dir/>
        </dgm:presLayoutVars>
      </dgm:prSet>
      <dgm:spPr/>
      <dgm:t>
        <a:bodyPr/>
        <a:lstStyle/>
        <a:p>
          <a:endParaRPr lang="uk-UA"/>
        </a:p>
      </dgm:t>
    </dgm:pt>
    <dgm:pt modelId="{E3FCE5FB-B394-4358-80F3-FCE1E8A6408E}" type="pres">
      <dgm:prSet presAssocID="{2EF2590E-2D16-4B83-B7D9-722087BA8D94}" presName="Name1" presStyleCnt="0"/>
      <dgm:spPr/>
    </dgm:pt>
    <dgm:pt modelId="{71EC8FF5-21ED-4AC5-BE91-8DE16720D4E6}" type="pres">
      <dgm:prSet presAssocID="{2EF2590E-2D16-4B83-B7D9-722087BA8D94}" presName="cycle" presStyleCnt="0"/>
      <dgm:spPr/>
    </dgm:pt>
    <dgm:pt modelId="{3132DA01-2997-45D1-B1E0-C2199845F13A}" type="pres">
      <dgm:prSet presAssocID="{2EF2590E-2D16-4B83-B7D9-722087BA8D94}" presName="srcNode" presStyleLbl="node1" presStyleIdx="0" presStyleCnt="3"/>
      <dgm:spPr/>
    </dgm:pt>
    <dgm:pt modelId="{6F97BDE7-3FFD-4A94-8D8B-5581DE7460C9}" type="pres">
      <dgm:prSet presAssocID="{2EF2590E-2D16-4B83-B7D9-722087BA8D94}" presName="conn" presStyleLbl="parChTrans1D2" presStyleIdx="0" presStyleCnt="1"/>
      <dgm:spPr/>
      <dgm:t>
        <a:bodyPr/>
        <a:lstStyle/>
        <a:p>
          <a:endParaRPr lang="uk-UA"/>
        </a:p>
      </dgm:t>
    </dgm:pt>
    <dgm:pt modelId="{970A726A-B893-4187-893F-AAC4B990BD69}" type="pres">
      <dgm:prSet presAssocID="{2EF2590E-2D16-4B83-B7D9-722087BA8D94}" presName="extraNode" presStyleLbl="node1" presStyleIdx="0" presStyleCnt="3"/>
      <dgm:spPr/>
    </dgm:pt>
    <dgm:pt modelId="{61553440-0C5D-4049-96F3-209CAE9957BE}" type="pres">
      <dgm:prSet presAssocID="{2EF2590E-2D16-4B83-B7D9-722087BA8D94}" presName="dstNode" presStyleLbl="node1" presStyleIdx="0" presStyleCnt="3"/>
      <dgm:spPr/>
    </dgm:pt>
    <dgm:pt modelId="{B120423E-4BF2-4954-BC90-E2C354404CDF}" type="pres">
      <dgm:prSet presAssocID="{CC28CC0F-3584-4FC4-B41A-0EF7934054A7}" presName="text_1" presStyleLbl="node1" presStyleIdx="0" presStyleCnt="3" custScaleY="113994">
        <dgm:presLayoutVars>
          <dgm:bulletEnabled val="1"/>
        </dgm:presLayoutVars>
      </dgm:prSet>
      <dgm:spPr/>
      <dgm:t>
        <a:bodyPr/>
        <a:lstStyle/>
        <a:p>
          <a:endParaRPr lang="uk-UA"/>
        </a:p>
      </dgm:t>
    </dgm:pt>
    <dgm:pt modelId="{557014FB-249B-4503-A3E2-0083179D79C9}" type="pres">
      <dgm:prSet presAssocID="{CC28CC0F-3584-4FC4-B41A-0EF7934054A7}" presName="accent_1" presStyleCnt="0"/>
      <dgm:spPr/>
    </dgm:pt>
    <dgm:pt modelId="{6BBA0AA2-405C-4CA4-AEE6-9F38AE1254D9}" type="pres">
      <dgm:prSet presAssocID="{CC28CC0F-3584-4FC4-B41A-0EF7934054A7}" presName="accentRepeatNode" presStyleLbl="solidFgAcc1" presStyleIdx="0" presStyleCnt="3"/>
      <dgm:spPr>
        <a:blipFill rotWithShape="0">
          <a:blip xmlns:r="http://schemas.openxmlformats.org/officeDocument/2006/relationships" r:embed="rId1"/>
          <a:srcRect/>
          <a:stretch>
            <a:fillRect l="-9000" r="-9000"/>
          </a:stretch>
        </a:blipFill>
      </dgm:spPr>
    </dgm:pt>
    <dgm:pt modelId="{E2AD6D48-8EEB-4C7C-A0F0-60548765803B}" type="pres">
      <dgm:prSet presAssocID="{9FA41EA2-3DCB-4AFD-BEEE-DD62920B0EBC}" presName="text_2" presStyleLbl="node1" presStyleIdx="1" presStyleCnt="3" custScaleX="105673" custScaleY="134230">
        <dgm:presLayoutVars>
          <dgm:bulletEnabled val="1"/>
        </dgm:presLayoutVars>
      </dgm:prSet>
      <dgm:spPr/>
      <dgm:t>
        <a:bodyPr/>
        <a:lstStyle/>
        <a:p>
          <a:endParaRPr lang="uk-UA"/>
        </a:p>
      </dgm:t>
    </dgm:pt>
    <dgm:pt modelId="{B494AC2C-A628-45D8-86FE-2B1533AB87E8}" type="pres">
      <dgm:prSet presAssocID="{9FA41EA2-3DCB-4AFD-BEEE-DD62920B0EBC}" presName="accent_2" presStyleCnt="0"/>
      <dgm:spPr/>
    </dgm:pt>
    <dgm:pt modelId="{6D5D1879-DF4F-4BF8-957B-CE524D301970}" type="pres">
      <dgm:prSet presAssocID="{9FA41EA2-3DCB-4AFD-BEEE-DD62920B0EBC}" presName="accentRepeatNode" presStyleLbl="solidFgAcc1" presStyleIdx="1" presStyleCnt="3" custScaleY="100000" custLinFactNeighborX="-19110" custLinFactNeighborY="-2125"/>
      <dgm:spPr>
        <a:blipFill rotWithShape="0">
          <a:blip xmlns:r="http://schemas.openxmlformats.org/officeDocument/2006/relationships" r:embed="rId2"/>
          <a:srcRect/>
          <a:stretch>
            <a:fillRect t="-4000" b="-4000"/>
          </a:stretch>
        </a:blipFill>
      </dgm:spPr>
    </dgm:pt>
    <dgm:pt modelId="{375564C4-BBC7-486F-947E-E4306679BC29}" type="pres">
      <dgm:prSet presAssocID="{F280BA60-B229-4ADB-B4AB-450698DDD9F3}" presName="text_3" presStyleLbl="node1" presStyleIdx="2" presStyleCnt="3" custScaleY="124001">
        <dgm:presLayoutVars>
          <dgm:bulletEnabled val="1"/>
        </dgm:presLayoutVars>
      </dgm:prSet>
      <dgm:spPr/>
      <dgm:t>
        <a:bodyPr/>
        <a:lstStyle/>
        <a:p>
          <a:endParaRPr lang="uk-UA"/>
        </a:p>
      </dgm:t>
    </dgm:pt>
    <dgm:pt modelId="{5D557D0D-DC03-4BD4-A08A-45A10ED5D0BD}" type="pres">
      <dgm:prSet presAssocID="{F280BA60-B229-4ADB-B4AB-450698DDD9F3}" presName="accent_3" presStyleCnt="0"/>
      <dgm:spPr/>
    </dgm:pt>
    <dgm:pt modelId="{6100FDA4-BA33-4B67-B5CE-A58ACB8CEB8B}" type="pres">
      <dgm:prSet presAssocID="{F280BA60-B229-4ADB-B4AB-450698DDD9F3}" presName="accentRepeatNode" presStyleLbl="solidFgAcc1" presStyleIdx="2" presStyleCnt="3"/>
      <dgm:spPr>
        <a:blipFill rotWithShape="0">
          <a:blip xmlns:r="http://schemas.openxmlformats.org/officeDocument/2006/relationships" r:embed="rId3"/>
          <a:srcRect/>
          <a:stretch>
            <a:fillRect/>
          </a:stretch>
        </a:blipFill>
      </dgm:spPr>
    </dgm:pt>
  </dgm:ptLst>
  <dgm:cxnLst>
    <dgm:cxn modelId="{877FDAC2-C203-4257-B7A8-7B9C309DECCA}" srcId="{2EF2590E-2D16-4B83-B7D9-722087BA8D94}" destId="{F280BA60-B229-4ADB-B4AB-450698DDD9F3}" srcOrd="2" destOrd="0" parTransId="{8AA63185-EEAF-4ACD-A563-385D56A9B768}" sibTransId="{6DA49CD0-53F8-425F-89D8-1899B22CE0E2}"/>
    <dgm:cxn modelId="{D8FB21D7-49B0-41F2-92E8-E19E7A02B2DF}" type="presOf" srcId="{F280BA60-B229-4ADB-B4AB-450698DDD9F3}" destId="{375564C4-BBC7-486F-947E-E4306679BC29}" srcOrd="0" destOrd="0" presId="urn:microsoft.com/office/officeart/2008/layout/VerticalCurvedList"/>
    <dgm:cxn modelId="{C4831B88-9AFB-43E3-A0A4-29B5D1D2E4AB}" type="presOf" srcId="{2EF2590E-2D16-4B83-B7D9-722087BA8D94}" destId="{AA9BB467-A3BC-4710-A65B-CA208CCA33A7}" srcOrd="0" destOrd="0" presId="urn:microsoft.com/office/officeart/2008/layout/VerticalCurvedList"/>
    <dgm:cxn modelId="{7D4AAE09-B2B4-4B1A-BE44-E6C4A81F105E}" type="presOf" srcId="{CC28CC0F-3584-4FC4-B41A-0EF7934054A7}" destId="{B120423E-4BF2-4954-BC90-E2C354404CDF}" srcOrd="0" destOrd="0" presId="urn:microsoft.com/office/officeart/2008/layout/VerticalCurvedList"/>
    <dgm:cxn modelId="{64963450-EF1A-4BF8-9A28-D13FEED5027F}" srcId="{2EF2590E-2D16-4B83-B7D9-722087BA8D94}" destId="{CC28CC0F-3584-4FC4-B41A-0EF7934054A7}" srcOrd="0" destOrd="0" parTransId="{8664DCBE-C498-4B59-BEFE-11C0117ECE9F}" sibTransId="{E45255BA-05B1-4404-8960-CE80E41BA5E6}"/>
    <dgm:cxn modelId="{28DEF3FD-CF38-41ED-93A7-68D6F9521B54}" type="presOf" srcId="{9FA41EA2-3DCB-4AFD-BEEE-DD62920B0EBC}" destId="{E2AD6D48-8EEB-4C7C-A0F0-60548765803B}" srcOrd="0" destOrd="0" presId="urn:microsoft.com/office/officeart/2008/layout/VerticalCurvedList"/>
    <dgm:cxn modelId="{A2149C3E-986E-4E67-B910-846FDC105212}" srcId="{2EF2590E-2D16-4B83-B7D9-722087BA8D94}" destId="{9FA41EA2-3DCB-4AFD-BEEE-DD62920B0EBC}" srcOrd="1" destOrd="0" parTransId="{8E1B338D-172B-486A-8E3F-3996034AFB32}" sibTransId="{317567CC-287E-4C83-9240-08FB41063F54}"/>
    <dgm:cxn modelId="{27DBA46B-C8D5-4FC0-8CBC-84B300A754C1}" type="presOf" srcId="{E45255BA-05B1-4404-8960-CE80E41BA5E6}" destId="{6F97BDE7-3FFD-4A94-8D8B-5581DE7460C9}" srcOrd="0" destOrd="0" presId="urn:microsoft.com/office/officeart/2008/layout/VerticalCurvedList"/>
    <dgm:cxn modelId="{0C6BE303-EC02-4D44-A17D-90435D9A85E4}" type="presParOf" srcId="{AA9BB467-A3BC-4710-A65B-CA208CCA33A7}" destId="{E3FCE5FB-B394-4358-80F3-FCE1E8A6408E}" srcOrd="0" destOrd="0" presId="urn:microsoft.com/office/officeart/2008/layout/VerticalCurvedList"/>
    <dgm:cxn modelId="{579D7C39-67AF-40B7-8DA8-89B7917508D3}" type="presParOf" srcId="{E3FCE5FB-B394-4358-80F3-FCE1E8A6408E}" destId="{71EC8FF5-21ED-4AC5-BE91-8DE16720D4E6}" srcOrd="0" destOrd="0" presId="urn:microsoft.com/office/officeart/2008/layout/VerticalCurvedList"/>
    <dgm:cxn modelId="{7A8C4F7B-9B03-40DF-A567-135178E91ED0}" type="presParOf" srcId="{71EC8FF5-21ED-4AC5-BE91-8DE16720D4E6}" destId="{3132DA01-2997-45D1-B1E0-C2199845F13A}" srcOrd="0" destOrd="0" presId="urn:microsoft.com/office/officeart/2008/layout/VerticalCurvedList"/>
    <dgm:cxn modelId="{C4F3C417-82D2-4798-8C63-724A375434DB}" type="presParOf" srcId="{71EC8FF5-21ED-4AC5-BE91-8DE16720D4E6}" destId="{6F97BDE7-3FFD-4A94-8D8B-5581DE7460C9}" srcOrd="1" destOrd="0" presId="urn:microsoft.com/office/officeart/2008/layout/VerticalCurvedList"/>
    <dgm:cxn modelId="{4C6B2C83-1D75-48BF-8D0D-770D8BDB256D}" type="presParOf" srcId="{71EC8FF5-21ED-4AC5-BE91-8DE16720D4E6}" destId="{970A726A-B893-4187-893F-AAC4B990BD69}" srcOrd="2" destOrd="0" presId="urn:microsoft.com/office/officeart/2008/layout/VerticalCurvedList"/>
    <dgm:cxn modelId="{72E8BA4B-D46F-4F27-909F-4E433BE59833}" type="presParOf" srcId="{71EC8FF5-21ED-4AC5-BE91-8DE16720D4E6}" destId="{61553440-0C5D-4049-96F3-209CAE9957BE}" srcOrd="3" destOrd="0" presId="urn:microsoft.com/office/officeart/2008/layout/VerticalCurvedList"/>
    <dgm:cxn modelId="{D565408D-640A-41A4-B065-575F51F76925}" type="presParOf" srcId="{E3FCE5FB-B394-4358-80F3-FCE1E8A6408E}" destId="{B120423E-4BF2-4954-BC90-E2C354404CDF}" srcOrd="1" destOrd="0" presId="urn:microsoft.com/office/officeart/2008/layout/VerticalCurvedList"/>
    <dgm:cxn modelId="{BDA587B1-7C71-44BE-A079-BD6CE02F456F}" type="presParOf" srcId="{E3FCE5FB-B394-4358-80F3-FCE1E8A6408E}" destId="{557014FB-249B-4503-A3E2-0083179D79C9}" srcOrd="2" destOrd="0" presId="urn:microsoft.com/office/officeart/2008/layout/VerticalCurvedList"/>
    <dgm:cxn modelId="{3CA66742-A9FB-426A-9531-5578A0DBFB80}" type="presParOf" srcId="{557014FB-249B-4503-A3E2-0083179D79C9}" destId="{6BBA0AA2-405C-4CA4-AEE6-9F38AE1254D9}" srcOrd="0" destOrd="0" presId="urn:microsoft.com/office/officeart/2008/layout/VerticalCurvedList"/>
    <dgm:cxn modelId="{4A1B2C93-0A63-44BA-84AB-035D152EB9BB}" type="presParOf" srcId="{E3FCE5FB-B394-4358-80F3-FCE1E8A6408E}" destId="{E2AD6D48-8EEB-4C7C-A0F0-60548765803B}" srcOrd="3" destOrd="0" presId="urn:microsoft.com/office/officeart/2008/layout/VerticalCurvedList"/>
    <dgm:cxn modelId="{1A040700-201C-42A7-BD58-5866ED73AD9F}" type="presParOf" srcId="{E3FCE5FB-B394-4358-80F3-FCE1E8A6408E}" destId="{B494AC2C-A628-45D8-86FE-2B1533AB87E8}" srcOrd="4" destOrd="0" presId="urn:microsoft.com/office/officeart/2008/layout/VerticalCurvedList"/>
    <dgm:cxn modelId="{32DD863C-4985-470A-8204-4062F6EE739B}" type="presParOf" srcId="{B494AC2C-A628-45D8-86FE-2B1533AB87E8}" destId="{6D5D1879-DF4F-4BF8-957B-CE524D301970}" srcOrd="0" destOrd="0" presId="urn:microsoft.com/office/officeart/2008/layout/VerticalCurvedList"/>
    <dgm:cxn modelId="{14417129-5C27-4DCA-95DF-F6989D0AACC9}" type="presParOf" srcId="{E3FCE5FB-B394-4358-80F3-FCE1E8A6408E}" destId="{375564C4-BBC7-486F-947E-E4306679BC29}" srcOrd="5" destOrd="0" presId="urn:microsoft.com/office/officeart/2008/layout/VerticalCurvedList"/>
    <dgm:cxn modelId="{1C2F17C0-DF6E-476D-8B2D-2863B85F68D1}" type="presParOf" srcId="{E3FCE5FB-B394-4358-80F3-FCE1E8A6408E}" destId="{5D557D0D-DC03-4BD4-A08A-45A10ED5D0BD}" srcOrd="6" destOrd="0" presId="urn:microsoft.com/office/officeart/2008/layout/VerticalCurvedList"/>
    <dgm:cxn modelId="{53C8A875-560F-4333-8142-6C09EBE75A5F}" type="presParOf" srcId="{5D557D0D-DC03-4BD4-A08A-45A10ED5D0BD}" destId="{6100FDA4-BA33-4B67-B5CE-A58ACB8CEB8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1A91EA-3A1B-4BB8-AF71-EC20940E0788}" type="doc">
      <dgm:prSet loTypeId="urn:microsoft.com/office/officeart/2008/layout/HorizontalMultiLevelHierarchy" loCatId="hierarchy" qsTypeId="urn:microsoft.com/office/officeart/2005/8/quickstyle/simple1" qsCatId="simple" csTypeId="urn:microsoft.com/office/officeart/2005/8/colors/accent0_3" csCatId="mainScheme" phldr="1"/>
      <dgm:spPr/>
      <dgm:t>
        <a:bodyPr/>
        <a:lstStyle/>
        <a:p>
          <a:endParaRPr lang="ru-RU"/>
        </a:p>
      </dgm:t>
    </dgm:pt>
    <dgm:pt modelId="{DC8A30C5-E65A-4242-892C-C89016101018}">
      <dgm:prSet phldrT="[Текст]" custT="1"/>
      <dgm:spPr>
        <a:solidFill>
          <a:schemeClr val="accent2">
            <a:lumMod val="20000"/>
            <a:lumOff val="80000"/>
          </a:schemeClr>
        </a:solidFill>
      </dgm:spPr>
      <dgm:t>
        <a:bodyPr/>
        <a:lstStyle/>
        <a:p>
          <a:r>
            <a:rPr lang="uk-UA" sz="2800" b="1" dirty="0">
              <a:solidFill>
                <a:schemeClr val="tx2">
                  <a:alpha val="97000"/>
                </a:schemeClr>
              </a:solidFill>
            </a:rPr>
            <a:t>Формувальне оцінювання </a:t>
          </a:r>
          <a:r>
            <a:rPr lang="uk-UA" sz="2800" b="1" dirty="0" smtClean="0">
              <a:solidFill>
                <a:schemeClr val="tx2">
                  <a:alpha val="97000"/>
                </a:schemeClr>
              </a:solidFill>
            </a:rPr>
            <a:t>– це</a:t>
          </a:r>
          <a:endParaRPr lang="ru-RU" sz="2800" b="1" dirty="0">
            <a:solidFill>
              <a:schemeClr val="tx2">
                <a:alpha val="97000"/>
              </a:schemeClr>
            </a:solidFill>
          </a:endParaRPr>
        </a:p>
      </dgm:t>
    </dgm:pt>
    <dgm:pt modelId="{762D2D20-86B2-42D0-9BB0-718DC2B5B75F}" type="parTrans" cxnId="{5D587DC7-9B0F-4EFF-8181-48C19617239D}">
      <dgm:prSet/>
      <dgm:spPr/>
      <dgm:t>
        <a:bodyPr/>
        <a:lstStyle/>
        <a:p>
          <a:endParaRPr lang="ru-RU">
            <a:solidFill>
              <a:sysClr val="windowText" lastClr="000000">
                <a:alpha val="97000"/>
              </a:sysClr>
            </a:solidFill>
          </a:endParaRPr>
        </a:p>
      </dgm:t>
    </dgm:pt>
    <dgm:pt modelId="{7FE49300-E997-44A6-AC0D-9439E0ADEA2E}" type="sibTrans" cxnId="{5D587DC7-9B0F-4EFF-8181-48C19617239D}">
      <dgm:prSet/>
      <dgm:spPr/>
      <dgm:t>
        <a:bodyPr/>
        <a:lstStyle/>
        <a:p>
          <a:endParaRPr lang="ru-RU">
            <a:solidFill>
              <a:sysClr val="windowText" lastClr="000000">
                <a:alpha val="97000"/>
              </a:sysClr>
            </a:solidFill>
          </a:endParaRPr>
        </a:p>
      </dgm:t>
    </dgm:pt>
    <dgm:pt modelId="{E1A5AEBF-9D30-4695-8938-0814F0C8A61F}">
      <dgm:prSet phldrT="[Текст]" custT="1"/>
      <dgm:spPr>
        <a:solidFill>
          <a:srgbClr val="FFC000"/>
        </a:solidFill>
      </dgm:spPr>
      <dgm:t>
        <a:bodyPr/>
        <a:lstStyle/>
        <a:p>
          <a:r>
            <a:rPr lang="uk-UA" sz="2400" b="1" dirty="0" smtClean="0">
              <a:solidFill>
                <a:schemeClr val="accent4">
                  <a:alpha val="97000"/>
                </a:schemeClr>
              </a:solidFill>
              <a:latin typeface="Calibri" pitchFamily="34" charset="0"/>
              <a:cs typeface="Calibri" pitchFamily="34" charset="0"/>
            </a:rPr>
            <a:t>регулярне </a:t>
          </a:r>
          <a:r>
            <a:rPr lang="uk-UA" sz="2400" b="1" dirty="0">
              <a:solidFill>
                <a:schemeClr val="accent4">
                  <a:alpha val="97000"/>
                </a:schemeClr>
              </a:solidFill>
              <a:latin typeface="Calibri" pitchFamily="34" charset="0"/>
              <a:cs typeface="Calibri" pitchFamily="34" charset="0"/>
            </a:rPr>
            <a:t>інтерактивне </a:t>
          </a:r>
          <a:r>
            <a:rPr lang="uk-UA" sz="2400" b="1" dirty="0" smtClean="0">
              <a:solidFill>
                <a:schemeClr val="accent4">
                  <a:alpha val="97000"/>
                </a:schemeClr>
              </a:solidFill>
              <a:latin typeface="Calibri" pitchFamily="34" charset="0"/>
              <a:cs typeface="Calibri" pitchFamily="34" charset="0"/>
            </a:rPr>
            <a:t>індивідуальне навчання та одержання зворотньої інформації</a:t>
          </a:r>
          <a:endParaRPr lang="ru-RU" sz="2400" b="1" dirty="0">
            <a:solidFill>
              <a:schemeClr val="accent4">
                <a:alpha val="97000"/>
              </a:schemeClr>
            </a:solidFill>
            <a:latin typeface="Calibri" pitchFamily="34" charset="0"/>
            <a:cs typeface="Calibri" pitchFamily="34" charset="0"/>
          </a:endParaRPr>
        </a:p>
      </dgm:t>
    </dgm:pt>
    <dgm:pt modelId="{24854473-56B8-4441-9922-CC47CD55AAC7}" type="parTrans" cxnId="{32B88BC1-6A6D-4CA8-8753-3D548078FE66}">
      <dgm:prSet/>
      <dgm:spPr/>
      <dgm:t>
        <a:bodyPr/>
        <a:lstStyle/>
        <a:p>
          <a:endParaRPr lang="ru-RU">
            <a:solidFill>
              <a:schemeClr val="tx1">
                <a:hueOff val="0"/>
                <a:satOff val="0"/>
                <a:lumOff val="0"/>
                <a:alpha val="97000"/>
              </a:schemeClr>
            </a:solidFill>
          </a:endParaRPr>
        </a:p>
      </dgm:t>
    </dgm:pt>
    <dgm:pt modelId="{91E7CCDD-B41A-4D96-B764-ACAE4F5B6815}" type="sibTrans" cxnId="{32B88BC1-6A6D-4CA8-8753-3D548078FE66}">
      <dgm:prSet/>
      <dgm:spPr/>
      <dgm:t>
        <a:bodyPr/>
        <a:lstStyle/>
        <a:p>
          <a:endParaRPr lang="ru-RU">
            <a:solidFill>
              <a:sysClr val="windowText" lastClr="000000">
                <a:alpha val="97000"/>
              </a:sysClr>
            </a:solidFill>
          </a:endParaRPr>
        </a:p>
      </dgm:t>
    </dgm:pt>
    <dgm:pt modelId="{95437406-841D-4C81-9708-AB4DAF825C60}">
      <dgm:prSet phldrT="[Текст]" custT="1"/>
      <dgm:spPr>
        <a:solidFill>
          <a:srgbClr val="923608"/>
        </a:solidFill>
      </dgm:spPr>
      <dgm:t>
        <a:bodyPr/>
        <a:lstStyle/>
        <a:p>
          <a:r>
            <a:rPr lang="uk-UA" sz="2400" b="1" dirty="0" smtClean="0">
              <a:solidFill>
                <a:srgbClr val="FFFFFF">
                  <a:alpha val="97000"/>
                </a:srgbClr>
              </a:solidFill>
              <a:latin typeface="Calibri" pitchFamily="34" charset="0"/>
              <a:cs typeface="Calibri" pitchFamily="34" charset="0"/>
            </a:rPr>
            <a:t>формує і відстежує поступ/прогрес учня/учениці, їхні освітні потреби</a:t>
          </a:r>
          <a:endParaRPr lang="ru-RU" sz="2400" b="1" dirty="0">
            <a:solidFill>
              <a:srgbClr val="FFFFFF">
                <a:alpha val="97000"/>
              </a:srgbClr>
            </a:solidFill>
            <a:latin typeface="Calibri" pitchFamily="34" charset="0"/>
            <a:cs typeface="Calibri" pitchFamily="34" charset="0"/>
          </a:endParaRPr>
        </a:p>
      </dgm:t>
    </dgm:pt>
    <dgm:pt modelId="{3AB03BE5-1C1B-45EC-9E98-88EEBD8C6B28}" type="parTrans" cxnId="{87BCBBCD-4275-4035-9559-17B17A82DCF4}">
      <dgm:prSet/>
      <dgm:spPr/>
      <dgm:t>
        <a:bodyPr/>
        <a:lstStyle/>
        <a:p>
          <a:endParaRPr lang="ru-RU">
            <a:solidFill>
              <a:schemeClr val="tx1">
                <a:hueOff val="0"/>
                <a:satOff val="0"/>
                <a:lumOff val="0"/>
                <a:alpha val="97000"/>
              </a:schemeClr>
            </a:solidFill>
          </a:endParaRPr>
        </a:p>
      </dgm:t>
    </dgm:pt>
    <dgm:pt modelId="{C5CCF789-F88E-4494-87DB-F28BE91C54BE}" type="sibTrans" cxnId="{87BCBBCD-4275-4035-9559-17B17A82DCF4}">
      <dgm:prSet/>
      <dgm:spPr/>
      <dgm:t>
        <a:bodyPr/>
        <a:lstStyle/>
        <a:p>
          <a:endParaRPr lang="ru-RU">
            <a:solidFill>
              <a:sysClr val="windowText" lastClr="000000">
                <a:alpha val="97000"/>
              </a:sysClr>
            </a:solidFill>
          </a:endParaRPr>
        </a:p>
      </dgm:t>
    </dgm:pt>
    <dgm:pt modelId="{DF56EA88-E883-4485-9439-3998F7B3718A}">
      <dgm:prSet phldrT="[Текст]" custT="1"/>
      <dgm:spPr>
        <a:solidFill>
          <a:srgbClr val="C3AA41"/>
        </a:solidFill>
      </dgm:spPr>
      <dgm:t>
        <a:bodyPr/>
        <a:lstStyle/>
        <a:p>
          <a:r>
            <a:rPr lang="uk-UA" sz="2400" b="1" dirty="0" smtClean="0">
              <a:solidFill>
                <a:schemeClr val="tx2">
                  <a:alpha val="97000"/>
                </a:schemeClr>
              </a:solidFill>
              <a:latin typeface="Calibri" pitchFamily="34" charset="0"/>
              <a:cs typeface="Calibri" pitchFamily="34" charset="0"/>
            </a:rPr>
            <a:t>адаптує </a:t>
          </a:r>
          <a:r>
            <a:rPr lang="uk-UA" sz="2400" b="1" dirty="0">
              <a:solidFill>
                <a:schemeClr val="tx2">
                  <a:alpha val="97000"/>
                </a:schemeClr>
              </a:solidFill>
              <a:latin typeface="Calibri" pitchFamily="34" charset="0"/>
              <a:cs typeface="Calibri" pitchFamily="34" charset="0"/>
            </a:rPr>
            <a:t>процес навчання </a:t>
          </a:r>
          <a:r>
            <a:rPr lang="uk-UA" sz="2400" b="1" dirty="0" smtClean="0">
              <a:solidFill>
                <a:schemeClr val="tx2">
                  <a:alpha val="97000"/>
                </a:schemeClr>
              </a:solidFill>
              <a:latin typeface="Calibri" pitchFamily="34" charset="0"/>
              <a:cs typeface="Calibri" pitchFamily="34" charset="0"/>
            </a:rPr>
            <a:t>до освітніх потреб </a:t>
          </a:r>
          <a:r>
            <a:rPr lang="uk-UA" sz="2400" b="1" dirty="0" smtClean="0">
              <a:solidFill>
                <a:schemeClr val="tx1"/>
              </a:solidFill>
              <a:latin typeface="Calibri" pitchFamily="34" charset="0"/>
              <a:cs typeface="Calibri" pitchFamily="34" charset="0"/>
            </a:rPr>
            <a:t>учня</a:t>
          </a:r>
          <a:endParaRPr lang="ru-RU" sz="2400" b="1" dirty="0">
            <a:solidFill>
              <a:schemeClr val="tx1"/>
            </a:solidFill>
            <a:latin typeface="Calibri" pitchFamily="34" charset="0"/>
            <a:cs typeface="Calibri" pitchFamily="34" charset="0"/>
          </a:endParaRPr>
        </a:p>
      </dgm:t>
    </dgm:pt>
    <dgm:pt modelId="{E80BBEBC-01CD-4616-8273-ED6B82877935}" type="parTrans" cxnId="{B731060E-238D-412E-9F5F-A5F48033395F}">
      <dgm:prSet/>
      <dgm:spPr/>
      <dgm:t>
        <a:bodyPr/>
        <a:lstStyle/>
        <a:p>
          <a:endParaRPr lang="ru-RU">
            <a:solidFill>
              <a:schemeClr val="tx1">
                <a:hueOff val="0"/>
                <a:satOff val="0"/>
                <a:lumOff val="0"/>
                <a:alpha val="97000"/>
              </a:schemeClr>
            </a:solidFill>
          </a:endParaRPr>
        </a:p>
      </dgm:t>
    </dgm:pt>
    <dgm:pt modelId="{4AA9398E-32B6-42C0-82C3-9CF8B09612B1}" type="sibTrans" cxnId="{B731060E-238D-412E-9F5F-A5F48033395F}">
      <dgm:prSet/>
      <dgm:spPr/>
      <dgm:t>
        <a:bodyPr/>
        <a:lstStyle/>
        <a:p>
          <a:endParaRPr lang="ru-RU">
            <a:solidFill>
              <a:sysClr val="windowText" lastClr="000000">
                <a:alpha val="97000"/>
              </a:sysClr>
            </a:solidFill>
          </a:endParaRPr>
        </a:p>
      </dgm:t>
    </dgm:pt>
    <dgm:pt modelId="{D5D47D0C-533E-4DF2-A01C-A3BFC7BE28B9}" type="pres">
      <dgm:prSet presAssocID="{7E1A91EA-3A1B-4BB8-AF71-EC20940E0788}" presName="Name0" presStyleCnt="0">
        <dgm:presLayoutVars>
          <dgm:chPref val="1"/>
          <dgm:dir/>
          <dgm:animOne val="branch"/>
          <dgm:animLvl val="lvl"/>
          <dgm:resizeHandles val="exact"/>
        </dgm:presLayoutVars>
      </dgm:prSet>
      <dgm:spPr/>
      <dgm:t>
        <a:bodyPr/>
        <a:lstStyle/>
        <a:p>
          <a:endParaRPr lang="uk-UA"/>
        </a:p>
      </dgm:t>
    </dgm:pt>
    <dgm:pt modelId="{FADD24F7-16F3-43C7-8FE9-F53A20C6940F}" type="pres">
      <dgm:prSet presAssocID="{DC8A30C5-E65A-4242-892C-C89016101018}" presName="root1" presStyleCnt="0"/>
      <dgm:spPr/>
    </dgm:pt>
    <dgm:pt modelId="{77FE9064-5583-4185-B9B3-FB1231B855F6}" type="pres">
      <dgm:prSet presAssocID="{DC8A30C5-E65A-4242-892C-C89016101018}" presName="LevelOneTextNode" presStyleLbl="node0" presStyleIdx="0" presStyleCnt="1" custLinFactNeighborX="-497" custLinFactNeighborY="-4579">
        <dgm:presLayoutVars>
          <dgm:chPref val="3"/>
        </dgm:presLayoutVars>
      </dgm:prSet>
      <dgm:spPr/>
      <dgm:t>
        <a:bodyPr/>
        <a:lstStyle/>
        <a:p>
          <a:endParaRPr lang="uk-UA"/>
        </a:p>
      </dgm:t>
    </dgm:pt>
    <dgm:pt modelId="{101A5264-0F72-4D6C-BBD0-86B951E6C7F2}" type="pres">
      <dgm:prSet presAssocID="{DC8A30C5-E65A-4242-892C-C89016101018}" presName="level2hierChild" presStyleCnt="0"/>
      <dgm:spPr/>
    </dgm:pt>
    <dgm:pt modelId="{AFF5A2D1-3F35-4786-9055-680C15814E00}" type="pres">
      <dgm:prSet presAssocID="{24854473-56B8-4441-9922-CC47CD55AAC7}" presName="conn2-1" presStyleLbl="parChTrans1D2" presStyleIdx="0" presStyleCnt="3"/>
      <dgm:spPr/>
      <dgm:t>
        <a:bodyPr/>
        <a:lstStyle/>
        <a:p>
          <a:endParaRPr lang="uk-UA"/>
        </a:p>
      </dgm:t>
    </dgm:pt>
    <dgm:pt modelId="{12A0F6D8-2D1E-4EFD-A4AF-60E74D4689F4}" type="pres">
      <dgm:prSet presAssocID="{24854473-56B8-4441-9922-CC47CD55AAC7}" presName="connTx" presStyleLbl="parChTrans1D2" presStyleIdx="0" presStyleCnt="3"/>
      <dgm:spPr/>
      <dgm:t>
        <a:bodyPr/>
        <a:lstStyle/>
        <a:p>
          <a:endParaRPr lang="uk-UA"/>
        </a:p>
      </dgm:t>
    </dgm:pt>
    <dgm:pt modelId="{6BFB67A0-E8FB-4C11-A4BD-EB5C833269CA}" type="pres">
      <dgm:prSet presAssocID="{E1A5AEBF-9D30-4695-8938-0814F0C8A61F}" presName="root2" presStyleCnt="0"/>
      <dgm:spPr/>
    </dgm:pt>
    <dgm:pt modelId="{61842064-A1ED-49F2-9A1D-D104C7C7531A}" type="pres">
      <dgm:prSet presAssocID="{E1A5AEBF-9D30-4695-8938-0814F0C8A61F}" presName="LevelTwoTextNode" presStyleLbl="node2" presStyleIdx="0" presStyleCnt="3" custScaleX="257154" custScaleY="128399">
        <dgm:presLayoutVars>
          <dgm:chPref val="3"/>
        </dgm:presLayoutVars>
      </dgm:prSet>
      <dgm:spPr/>
      <dgm:t>
        <a:bodyPr/>
        <a:lstStyle/>
        <a:p>
          <a:endParaRPr lang="uk-UA"/>
        </a:p>
      </dgm:t>
    </dgm:pt>
    <dgm:pt modelId="{EBD90979-DA4B-49AE-8FB3-2CBBACD0EB65}" type="pres">
      <dgm:prSet presAssocID="{E1A5AEBF-9D30-4695-8938-0814F0C8A61F}" presName="level3hierChild" presStyleCnt="0"/>
      <dgm:spPr/>
    </dgm:pt>
    <dgm:pt modelId="{19E34C1D-5739-45CC-8F79-89D536F198D4}" type="pres">
      <dgm:prSet presAssocID="{3AB03BE5-1C1B-45EC-9E98-88EEBD8C6B28}" presName="conn2-1" presStyleLbl="parChTrans1D2" presStyleIdx="1" presStyleCnt="3"/>
      <dgm:spPr/>
      <dgm:t>
        <a:bodyPr/>
        <a:lstStyle/>
        <a:p>
          <a:endParaRPr lang="uk-UA"/>
        </a:p>
      </dgm:t>
    </dgm:pt>
    <dgm:pt modelId="{CD6AA86E-233D-4433-B7EB-066C4B4B3135}" type="pres">
      <dgm:prSet presAssocID="{3AB03BE5-1C1B-45EC-9E98-88EEBD8C6B28}" presName="connTx" presStyleLbl="parChTrans1D2" presStyleIdx="1" presStyleCnt="3"/>
      <dgm:spPr/>
      <dgm:t>
        <a:bodyPr/>
        <a:lstStyle/>
        <a:p>
          <a:endParaRPr lang="uk-UA"/>
        </a:p>
      </dgm:t>
    </dgm:pt>
    <dgm:pt modelId="{DF5B1659-6218-467F-91D1-92B3DA494483}" type="pres">
      <dgm:prSet presAssocID="{95437406-841D-4C81-9708-AB4DAF825C60}" presName="root2" presStyleCnt="0"/>
      <dgm:spPr/>
    </dgm:pt>
    <dgm:pt modelId="{C0D03ADD-91EB-41A3-9CEF-8DC1F87E5FF0}" type="pres">
      <dgm:prSet presAssocID="{95437406-841D-4C81-9708-AB4DAF825C60}" presName="LevelTwoTextNode" presStyleLbl="node2" presStyleIdx="1" presStyleCnt="3" custScaleX="256864">
        <dgm:presLayoutVars>
          <dgm:chPref val="3"/>
        </dgm:presLayoutVars>
      </dgm:prSet>
      <dgm:spPr/>
      <dgm:t>
        <a:bodyPr/>
        <a:lstStyle/>
        <a:p>
          <a:endParaRPr lang="uk-UA"/>
        </a:p>
      </dgm:t>
    </dgm:pt>
    <dgm:pt modelId="{5D487433-693E-43BC-B686-62BEFDECE6E5}" type="pres">
      <dgm:prSet presAssocID="{95437406-841D-4C81-9708-AB4DAF825C60}" presName="level3hierChild" presStyleCnt="0"/>
      <dgm:spPr/>
    </dgm:pt>
    <dgm:pt modelId="{EE3AC299-BFA7-4E57-83C8-EA9D0B9C1EAE}" type="pres">
      <dgm:prSet presAssocID="{E80BBEBC-01CD-4616-8273-ED6B82877935}" presName="conn2-1" presStyleLbl="parChTrans1D2" presStyleIdx="2" presStyleCnt="3"/>
      <dgm:spPr/>
      <dgm:t>
        <a:bodyPr/>
        <a:lstStyle/>
        <a:p>
          <a:endParaRPr lang="uk-UA"/>
        </a:p>
      </dgm:t>
    </dgm:pt>
    <dgm:pt modelId="{6A78CA82-AE88-4BEF-BC49-F301A0BC75A7}" type="pres">
      <dgm:prSet presAssocID="{E80BBEBC-01CD-4616-8273-ED6B82877935}" presName="connTx" presStyleLbl="parChTrans1D2" presStyleIdx="2" presStyleCnt="3"/>
      <dgm:spPr/>
      <dgm:t>
        <a:bodyPr/>
        <a:lstStyle/>
        <a:p>
          <a:endParaRPr lang="uk-UA"/>
        </a:p>
      </dgm:t>
    </dgm:pt>
    <dgm:pt modelId="{05BE2784-E6BE-48AF-80C9-8BA8E865123A}" type="pres">
      <dgm:prSet presAssocID="{DF56EA88-E883-4485-9439-3998F7B3718A}" presName="root2" presStyleCnt="0"/>
      <dgm:spPr/>
    </dgm:pt>
    <dgm:pt modelId="{AC8E9655-23B6-4E3A-AF98-245E4D5D03C4}" type="pres">
      <dgm:prSet presAssocID="{DF56EA88-E883-4485-9439-3998F7B3718A}" presName="LevelTwoTextNode" presStyleLbl="node2" presStyleIdx="2" presStyleCnt="3" custScaleX="258657">
        <dgm:presLayoutVars>
          <dgm:chPref val="3"/>
        </dgm:presLayoutVars>
      </dgm:prSet>
      <dgm:spPr/>
      <dgm:t>
        <a:bodyPr/>
        <a:lstStyle/>
        <a:p>
          <a:endParaRPr lang="uk-UA"/>
        </a:p>
      </dgm:t>
    </dgm:pt>
    <dgm:pt modelId="{0846C856-37CA-4FF6-9F22-158BA92AC306}" type="pres">
      <dgm:prSet presAssocID="{DF56EA88-E883-4485-9439-3998F7B3718A}" presName="level3hierChild" presStyleCnt="0"/>
      <dgm:spPr/>
    </dgm:pt>
  </dgm:ptLst>
  <dgm:cxnLst>
    <dgm:cxn modelId="{832D36CA-E6F5-4728-9B44-A367B287E8D0}" type="presOf" srcId="{3AB03BE5-1C1B-45EC-9E98-88EEBD8C6B28}" destId="{19E34C1D-5739-45CC-8F79-89D536F198D4}" srcOrd="0" destOrd="0" presId="urn:microsoft.com/office/officeart/2008/layout/HorizontalMultiLevelHierarchy"/>
    <dgm:cxn modelId="{FD18C12B-E628-48E9-BDBA-A9489737416D}" type="presOf" srcId="{7E1A91EA-3A1B-4BB8-AF71-EC20940E0788}" destId="{D5D47D0C-533E-4DF2-A01C-A3BFC7BE28B9}" srcOrd="0" destOrd="0" presId="urn:microsoft.com/office/officeart/2008/layout/HorizontalMultiLevelHierarchy"/>
    <dgm:cxn modelId="{38EED10B-2643-4BAD-A239-AE26F6F6BA0A}" type="presOf" srcId="{95437406-841D-4C81-9708-AB4DAF825C60}" destId="{C0D03ADD-91EB-41A3-9CEF-8DC1F87E5FF0}" srcOrd="0" destOrd="0" presId="urn:microsoft.com/office/officeart/2008/layout/HorizontalMultiLevelHierarchy"/>
    <dgm:cxn modelId="{D2AC0E2F-496A-48DD-8DCF-9727A5136DB8}" type="presOf" srcId="{24854473-56B8-4441-9922-CC47CD55AAC7}" destId="{AFF5A2D1-3F35-4786-9055-680C15814E00}" srcOrd="0" destOrd="0" presId="urn:microsoft.com/office/officeart/2008/layout/HorizontalMultiLevelHierarchy"/>
    <dgm:cxn modelId="{2CA41083-CF49-4259-AA70-042EFFE025AF}" type="presOf" srcId="{E1A5AEBF-9D30-4695-8938-0814F0C8A61F}" destId="{61842064-A1ED-49F2-9A1D-D104C7C7531A}" srcOrd="0" destOrd="0" presId="urn:microsoft.com/office/officeart/2008/layout/HorizontalMultiLevelHierarchy"/>
    <dgm:cxn modelId="{FFBCF54C-3B59-4F6C-81F9-5CE59BA501FA}" type="presOf" srcId="{24854473-56B8-4441-9922-CC47CD55AAC7}" destId="{12A0F6D8-2D1E-4EFD-A4AF-60E74D4689F4}" srcOrd="1" destOrd="0" presId="urn:microsoft.com/office/officeart/2008/layout/HorizontalMultiLevelHierarchy"/>
    <dgm:cxn modelId="{87BCBBCD-4275-4035-9559-17B17A82DCF4}" srcId="{DC8A30C5-E65A-4242-892C-C89016101018}" destId="{95437406-841D-4C81-9708-AB4DAF825C60}" srcOrd="1" destOrd="0" parTransId="{3AB03BE5-1C1B-45EC-9E98-88EEBD8C6B28}" sibTransId="{C5CCF789-F88E-4494-87DB-F28BE91C54BE}"/>
    <dgm:cxn modelId="{ABC9C980-47AF-409B-B033-C9E53945A96D}" type="presOf" srcId="{E80BBEBC-01CD-4616-8273-ED6B82877935}" destId="{6A78CA82-AE88-4BEF-BC49-F301A0BC75A7}" srcOrd="1" destOrd="0" presId="urn:microsoft.com/office/officeart/2008/layout/HorizontalMultiLevelHierarchy"/>
    <dgm:cxn modelId="{B731060E-238D-412E-9F5F-A5F48033395F}" srcId="{DC8A30C5-E65A-4242-892C-C89016101018}" destId="{DF56EA88-E883-4485-9439-3998F7B3718A}" srcOrd="2" destOrd="0" parTransId="{E80BBEBC-01CD-4616-8273-ED6B82877935}" sibTransId="{4AA9398E-32B6-42C0-82C3-9CF8B09612B1}"/>
    <dgm:cxn modelId="{DF4A4947-13CB-4839-A7D3-2568FFF51CFB}" type="presOf" srcId="{DF56EA88-E883-4485-9439-3998F7B3718A}" destId="{AC8E9655-23B6-4E3A-AF98-245E4D5D03C4}" srcOrd="0" destOrd="0" presId="urn:microsoft.com/office/officeart/2008/layout/HorizontalMultiLevelHierarchy"/>
    <dgm:cxn modelId="{12690E7C-E820-407B-9ADF-32F1EBA4074E}" type="presOf" srcId="{E80BBEBC-01CD-4616-8273-ED6B82877935}" destId="{EE3AC299-BFA7-4E57-83C8-EA9D0B9C1EAE}" srcOrd="0" destOrd="0" presId="urn:microsoft.com/office/officeart/2008/layout/HorizontalMultiLevelHierarchy"/>
    <dgm:cxn modelId="{6641D10E-9A99-44D3-80CA-9D706326084A}" type="presOf" srcId="{3AB03BE5-1C1B-45EC-9E98-88EEBD8C6B28}" destId="{CD6AA86E-233D-4433-B7EB-066C4B4B3135}" srcOrd="1" destOrd="0" presId="urn:microsoft.com/office/officeart/2008/layout/HorizontalMultiLevelHierarchy"/>
    <dgm:cxn modelId="{5D587DC7-9B0F-4EFF-8181-48C19617239D}" srcId="{7E1A91EA-3A1B-4BB8-AF71-EC20940E0788}" destId="{DC8A30C5-E65A-4242-892C-C89016101018}" srcOrd="0" destOrd="0" parTransId="{762D2D20-86B2-42D0-9BB0-718DC2B5B75F}" sibTransId="{7FE49300-E997-44A6-AC0D-9439E0ADEA2E}"/>
    <dgm:cxn modelId="{32B88BC1-6A6D-4CA8-8753-3D548078FE66}" srcId="{DC8A30C5-E65A-4242-892C-C89016101018}" destId="{E1A5AEBF-9D30-4695-8938-0814F0C8A61F}" srcOrd="0" destOrd="0" parTransId="{24854473-56B8-4441-9922-CC47CD55AAC7}" sibTransId="{91E7CCDD-B41A-4D96-B764-ACAE4F5B6815}"/>
    <dgm:cxn modelId="{E1A1F6B4-2B38-4A87-BC6B-15A7BA7A312B}" type="presOf" srcId="{DC8A30C5-E65A-4242-892C-C89016101018}" destId="{77FE9064-5583-4185-B9B3-FB1231B855F6}" srcOrd="0" destOrd="0" presId="urn:microsoft.com/office/officeart/2008/layout/HorizontalMultiLevelHierarchy"/>
    <dgm:cxn modelId="{BDA30F47-F66C-4984-A024-5C6F82552108}" type="presParOf" srcId="{D5D47D0C-533E-4DF2-A01C-A3BFC7BE28B9}" destId="{FADD24F7-16F3-43C7-8FE9-F53A20C6940F}" srcOrd="0" destOrd="0" presId="urn:microsoft.com/office/officeart/2008/layout/HorizontalMultiLevelHierarchy"/>
    <dgm:cxn modelId="{736B3F8D-C801-4C80-A347-53FE19301B4C}" type="presParOf" srcId="{FADD24F7-16F3-43C7-8FE9-F53A20C6940F}" destId="{77FE9064-5583-4185-B9B3-FB1231B855F6}" srcOrd="0" destOrd="0" presId="urn:microsoft.com/office/officeart/2008/layout/HorizontalMultiLevelHierarchy"/>
    <dgm:cxn modelId="{DEE8C79C-1C46-41EC-9FA7-781D0AA59DF4}" type="presParOf" srcId="{FADD24F7-16F3-43C7-8FE9-F53A20C6940F}" destId="{101A5264-0F72-4D6C-BBD0-86B951E6C7F2}" srcOrd="1" destOrd="0" presId="urn:microsoft.com/office/officeart/2008/layout/HorizontalMultiLevelHierarchy"/>
    <dgm:cxn modelId="{95CED1DA-1668-481B-BC6F-0F9531BF1217}" type="presParOf" srcId="{101A5264-0F72-4D6C-BBD0-86B951E6C7F2}" destId="{AFF5A2D1-3F35-4786-9055-680C15814E00}" srcOrd="0" destOrd="0" presId="urn:microsoft.com/office/officeart/2008/layout/HorizontalMultiLevelHierarchy"/>
    <dgm:cxn modelId="{CA426C71-8E66-4FC3-8871-4B32C712813F}" type="presParOf" srcId="{AFF5A2D1-3F35-4786-9055-680C15814E00}" destId="{12A0F6D8-2D1E-4EFD-A4AF-60E74D4689F4}" srcOrd="0" destOrd="0" presId="urn:microsoft.com/office/officeart/2008/layout/HorizontalMultiLevelHierarchy"/>
    <dgm:cxn modelId="{D5019BF5-7059-41CE-9352-460F93823940}" type="presParOf" srcId="{101A5264-0F72-4D6C-BBD0-86B951E6C7F2}" destId="{6BFB67A0-E8FB-4C11-A4BD-EB5C833269CA}" srcOrd="1" destOrd="0" presId="urn:microsoft.com/office/officeart/2008/layout/HorizontalMultiLevelHierarchy"/>
    <dgm:cxn modelId="{0D356DAB-B93B-441F-B58D-AF5F225D19B9}" type="presParOf" srcId="{6BFB67A0-E8FB-4C11-A4BD-EB5C833269CA}" destId="{61842064-A1ED-49F2-9A1D-D104C7C7531A}" srcOrd="0" destOrd="0" presId="urn:microsoft.com/office/officeart/2008/layout/HorizontalMultiLevelHierarchy"/>
    <dgm:cxn modelId="{95CDE244-196E-43F2-B04A-FA26A4F87BA1}" type="presParOf" srcId="{6BFB67A0-E8FB-4C11-A4BD-EB5C833269CA}" destId="{EBD90979-DA4B-49AE-8FB3-2CBBACD0EB65}" srcOrd="1" destOrd="0" presId="urn:microsoft.com/office/officeart/2008/layout/HorizontalMultiLevelHierarchy"/>
    <dgm:cxn modelId="{B40030FB-1A63-42F6-9085-19D0617DD7C5}" type="presParOf" srcId="{101A5264-0F72-4D6C-BBD0-86B951E6C7F2}" destId="{19E34C1D-5739-45CC-8F79-89D536F198D4}" srcOrd="2" destOrd="0" presId="urn:microsoft.com/office/officeart/2008/layout/HorizontalMultiLevelHierarchy"/>
    <dgm:cxn modelId="{5976640B-BDAE-4DC8-9E73-9FB5228FF769}" type="presParOf" srcId="{19E34C1D-5739-45CC-8F79-89D536F198D4}" destId="{CD6AA86E-233D-4433-B7EB-066C4B4B3135}" srcOrd="0" destOrd="0" presId="urn:microsoft.com/office/officeart/2008/layout/HorizontalMultiLevelHierarchy"/>
    <dgm:cxn modelId="{7F0D0673-BEE3-485C-8A46-F3F0693DAB78}" type="presParOf" srcId="{101A5264-0F72-4D6C-BBD0-86B951E6C7F2}" destId="{DF5B1659-6218-467F-91D1-92B3DA494483}" srcOrd="3" destOrd="0" presId="urn:microsoft.com/office/officeart/2008/layout/HorizontalMultiLevelHierarchy"/>
    <dgm:cxn modelId="{283EB194-CB9E-4E0E-A464-22901F5014A1}" type="presParOf" srcId="{DF5B1659-6218-467F-91D1-92B3DA494483}" destId="{C0D03ADD-91EB-41A3-9CEF-8DC1F87E5FF0}" srcOrd="0" destOrd="0" presId="urn:microsoft.com/office/officeart/2008/layout/HorizontalMultiLevelHierarchy"/>
    <dgm:cxn modelId="{658648F5-E34E-4E8E-9BAC-49D3EA5AC6E9}" type="presParOf" srcId="{DF5B1659-6218-467F-91D1-92B3DA494483}" destId="{5D487433-693E-43BC-B686-62BEFDECE6E5}" srcOrd="1" destOrd="0" presId="urn:microsoft.com/office/officeart/2008/layout/HorizontalMultiLevelHierarchy"/>
    <dgm:cxn modelId="{6F159FDD-C966-4A91-982B-292E35B41CCE}" type="presParOf" srcId="{101A5264-0F72-4D6C-BBD0-86B951E6C7F2}" destId="{EE3AC299-BFA7-4E57-83C8-EA9D0B9C1EAE}" srcOrd="4" destOrd="0" presId="urn:microsoft.com/office/officeart/2008/layout/HorizontalMultiLevelHierarchy"/>
    <dgm:cxn modelId="{CC1BB579-AE00-4592-9D0C-6AAEB3917C3E}" type="presParOf" srcId="{EE3AC299-BFA7-4E57-83C8-EA9D0B9C1EAE}" destId="{6A78CA82-AE88-4BEF-BC49-F301A0BC75A7}" srcOrd="0" destOrd="0" presId="urn:microsoft.com/office/officeart/2008/layout/HorizontalMultiLevelHierarchy"/>
    <dgm:cxn modelId="{DA436228-2C84-4FBE-B8D6-BBC7277A3C3D}" type="presParOf" srcId="{101A5264-0F72-4D6C-BBD0-86B951E6C7F2}" destId="{05BE2784-E6BE-48AF-80C9-8BA8E865123A}" srcOrd="5" destOrd="0" presId="urn:microsoft.com/office/officeart/2008/layout/HorizontalMultiLevelHierarchy"/>
    <dgm:cxn modelId="{13DCCE87-4872-4CD4-ADD0-23B7E497913E}" type="presParOf" srcId="{05BE2784-E6BE-48AF-80C9-8BA8E865123A}" destId="{AC8E9655-23B6-4E3A-AF98-245E4D5D03C4}" srcOrd="0" destOrd="0" presId="urn:microsoft.com/office/officeart/2008/layout/HorizontalMultiLevelHierarchy"/>
    <dgm:cxn modelId="{3A9BC34F-8857-4692-AF0F-3EE1AD0CC5C2}" type="presParOf" srcId="{05BE2784-E6BE-48AF-80C9-8BA8E865123A}" destId="{0846C856-37CA-4FF6-9F22-158BA92AC30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D7386199-2768-4EBC-87BC-2D4E927C88BE}" type="doc">
      <dgm:prSet loTypeId="urn:microsoft.com/office/officeart/2005/8/layout/hierarchy1" loCatId="hierarchy" qsTypeId="urn:microsoft.com/office/officeart/2005/8/quickstyle/3d4" qsCatId="3D" csTypeId="urn:microsoft.com/office/officeart/2005/8/colors/accent2_1" csCatId="accent2" phldr="1"/>
      <dgm:spPr/>
      <dgm:t>
        <a:bodyPr/>
        <a:lstStyle/>
        <a:p>
          <a:endParaRPr lang="ru-RU"/>
        </a:p>
      </dgm:t>
    </dgm:pt>
    <dgm:pt modelId="{FA949817-3F29-4768-B634-8CCA6D7BBE32}">
      <dgm:prSet phldrT="[Текст]" custT="1"/>
      <dgm:spPr/>
      <dgm:t>
        <a:bodyPr/>
        <a:lstStyle/>
        <a:p>
          <a:r>
            <a:rPr lang="ru-RU" sz="2400" b="1" dirty="0" err="1">
              <a:latin typeface="Calibri" pitchFamily="34" charset="0"/>
              <a:cs typeface="Calibri" pitchFamily="34" charset="0"/>
            </a:rPr>
            <a:t>Ключові</a:t>
          </a:r>
          <a:r>
            <a:rPr lang="ru-RU" sz="2400" b="1" dirty="0">
              <a:latin typeface="Calibri" pitchFamily="34" charset="0"/>
              <a:cs typeface="Calibri" pitchFamily="34" charset="0"/>
            </a:rPr>
            <a:t> </a:t>
          </a:r>
          <a:r>
            <a:rPr lang="ru-RU" sz="2400" b="1" dirty="0" err="1">
              <a:latin typeface="Calibri" pitchFamily="34" charset="0"/>
              <a:cs typeface="Calibri" pitchFamily="34" charset="0"/>
            </a:rPr>
            <a:t>питання</a:t>
          </a:r>
          <a:endParaRPr lang="ru-RU" sz="2400" b="1" dirty="0">
            <a:latin typeface="Calibri" pitchFamily="34" charset="0"/>
            <a:cs typeface="Calibri" pitchFamily="34" charset="0"/>
          </a:endParaRPr>
        </a:p>
      </dgm:t>
    </dgm:pt>
    <dgm:pt modelId="{52AAFDF2-C9DA-4331-A3D5-13BCE8E41D30}" type="parTrans" cxnId="{BF2D58EA-CE8B-4B6D-8CB1-3314B363F197}">
      <dgm:prSet/>
      <dgm:spPr/>
      <dgm:t>
        <a:bodyPr/>
        <a:lstStyle/>
        <a:p>
          <a:endParaRPr lang="ru-RU"/>
        </a:p>
      </dgm:t>
    </dgm:pt>
    <dgm:pt modelId="{B074069F-7FA1-4D00-BB70-04712EEA20D0}" type="sibTrans" cxnId="{BF2D58EA-CE8B-4B6D-8CB1-3314B363F197}">
      <dgm:prSet/>
      <dgm:spPr/>
      <dgm:t>
        <a:bodyPr/>
        <a:lstStyle/>
        <a:p>
          <a:endParaRPr lang="ru-RU"/>
        </a:p>
      </dgm:t>
    </dgm:pt>
    <dgm:pt modelId="{7B78A2A5-56BF-4CCE-B65F-E328A73DF8CA}">
      <dgm:prSet phldrT="[Текст]"/>
      <dgm:spPr/>
      <dgm:t>
        <a:bodyPr/>
        <a:lstStyle/>
        <a:p>
          <a:r>
            <a:rPr lang="ru-RU" b="1" i="1" dirty="0" err="1" smtClean="0"/>
            <a:t>Навіщо</a:t>
          </a:r>
          <a:r>
            <a:rPr lang="ru-RU" b="1" i="1" dirty="0" smtClean="0"/>
            <a:t> </a:t>
          </a:r>
          <a:r>
            <a:rPr lang="ru-RU" b="1" i="1" dirty="0" err="1" smtClean="0"/>
            <a:t>оцінювати</a:t>
          </a:r>
          <a:r>
            <a:rPr lang="ru-RU" b="1" i="1" dirty="0" smtClean="0"/>
            <a:t>?</a:t>
          </a:r>
          <a:endParaRPr lang="ru-RU" b="1" i="1" dirty="0"/>
        </a:p>
      </dgm:t>
    </dgm:pt>
    <dgm:pt modelId="{95392ED1-2C7C-48C2-A325-D52CAF2F83CF}" type="parTrans" cxnId="{0FFFD403-45E8-4823-AA49-32E5F7151F34}">
      <dgm:prSet/>
      <dgm:spPr/>
      <dgm:t>
        <a:bodyPr/>
        <a:lstStyle/>
        <a:p>
          <a:endParaRPr lang="ru-RU"/>
        </a:p>
      </dgm:t>
    </dgm:pt>
    <dgm:pt modelId="{323938D4-C02C-4680-8405-D43033183468}" type="sibTrans" cxnId="{0FFFD403-45E8-4823-AA49-32E5F7151F34}">
      <dgm:prSet/>
      <dgm:spPr/>
      <dgm:t>
        <a:bodyPr/>
        <a:lstStyle/>
        <a:p>
          <a:endParaRPr lang="ru-RU"/>
        </a:p>
      </dgm:t>
    </dgm:pt>
    <dgm:pt modelId="{21529C8A-1CA4-4444-89B5-D3B257576791}">
      <dgm:prSet phldrT="[Текст]"/>
      <dgm:spPr/>
      <dgm:t>
        <a:bodyPr/>
        <a:lstStyle/>
        <a:p>
          <a:r>
            <a:rPr lang="ru-RU" b="1" i="1" dirty="0" err="1" smtClean="0"/>
            <a:t>Що</a:t>
          </a:r>
          <a:r>
            <a:rPr lang="ru-RU" b="1" i="1" dirty="0" smtClean="0"/>
            <a:t> </a:t>
          </a:r>
          <a:r>
            <a:rPr lang="ru-RU" b="1" i="1" dirty="0" err="1" smtClean="0"/>
            <a:t>оцінювати</a:t>
          </a:r>
          <a:r>
            <a:rPr lang="ru-RU" b="1" i="1" dirty="0" smtClean="0"/>
            <a:t>?</a:t>
          </a:r>
          <a:endParaRPr lang="ru-RU" b="1" i="1" dirty="0"/>
        </a:p>
      </dgm:t>
    </dgm:pt>
    <dgm:pt modelId="{5E20739C-E6B2-4C93-A2F7-80CD82B7F84A}" type="parTrans" cxnId="{83D5756E-A9C7-4472-BBC5-58520DC08B72}">
      <dgm:prSet/>
      <dgm:spPr/>
      <dgm:t>
        <a:bodyPr/>
        <a:lstStyle/>
        <a:p>
          <a:endParaRPr lang="ru-RU"/>
        </a:p>
      </dgm:t>
    </dgm:pt>
    <dgm:pt modelId="{3634856B-5A2F-4238-B5CA-F992B02F0492}" type="sibTrans" cxnId="{83D5756E-A9C7-4472-BBC5-58520DC08B72}">
      <dgm:prSet/>
      <dgm:spPr/>
      <dgm:t>
        <a:bodyPr/>
        <a:lstStyle/>
        <a:p>
          <a:endParaRPr lang="ru-RU"/>
        </a:p>
      </dgm:t>
    </dgm:pt>
    <dgm:pt modelId="{BC9B79F0-72F1-47A3-AB9E-85FC3FF736CB}">
      <dgm:prSet/>
      <dgm:spPr/>
      <dgm:t>
        <a:bodyPr/>
        <a:lstStyle/>
        <a:p>
          <a:r>
            <a:rPr lang="ru-RU" b="1" i="1" dirty="0" smtClean="0"/>
            <a:t>Як </a:t>
          </a:r>
          <a:r>
            <a:rPr lang="ru-RU" b="1" i="1" dirty="0" err="1" smtClean="0"/>
            <a:t>оцінювати</a:t>
          </a:r>
          <a:r>
            <a:rPr lang="ru-RU" b="1" i="1" dirty="0" smtClean="0"/>
            <a:t>?</a:t>
          </a:r>
          <a:endParaRPr lang="ru-RU" b="1" i="1" dirty="0"/>
        </a:p>
      </dgm:t>
    </dgm:pt>
    <dgm:pt modelId="{7B73CA2B-97F6-48ED-8AD8-4013BC43E7EE}" type="parTrans" cxnId="{066DD863-282A-4FF2-9E9A-73B50F2F2E89}">
      <dgm:prSet/>
      <dgm:spPr/>
      <dgm:t>
        <a:bodyPr/>
        <a:lstStyle/>
        <a:p>
          <a:endParaRPr lang="ru-RU"/>
        </a:p>
      </dgm:t>
    </dgm:pt>
    <dgm:pt modelId="{94A3A683-C59B-4D01-BC9C-AB7388AB3955}" type="sibTrans" cxnId="{066DD863-282A-4FF2-9E9A-73B50F2F2E89}">
      <dgm:prSet/>
      <dgm:spPr/>
      <dgm:t>
        <a:bodyPr/>
        <a:lstStyle/>
        <a:p>
          <a:endParaRPr lang="ru-RU"/>
        </a:p>
      </dgm:t>
    </dgm:pt>
    <dgm:pt modelId="{5D5C0A14-E64C-4150-B151-01FBD66FB6A7}">
      <dgm:prSet/>
      <dgm:spPr/>
      <dgm:t>
        <a:bodyPr/>
        <a:lstStyle/>
        <a:p>
          <a:r>
            <a:rPr lang="ru-RU" b="1" i="1" dirty="0" err="1" smtClean="0"/>
            <a:t>Хто</a:t>
          </a:r>
          <a:r>
            <a:rPr lang="ru-RU" b="1" i="1" dirty="0" smtClean="0"/>
            <a:t> </a:t>
          </a:r>
          <a:r>
            <a:rPr lang="ru-RU" b="1" i="1" dirty="0" err="1" smtClean="0"/>
            <a:t>оцінює</a:t>
          </a:r>
          <a:r>
            <a:rPr lang="ru-RU" b="1" i="1" dirty="0" smtClean="0"/>
            <a:t>?</a:t>
          </a:r>
          <a:endParaRPr lang="ru-RU" b="1" i="1" dirty="0"/>
        </a:p>
      </dgm:t>
    </dgm:pt>
    <dgm:pt modelId="{2E55B37F-FA7F-4283-A09D-64DC200D9B21}" type="parTrans" cxnId="{797B48FB-9894-4B30-B5DA-F1A9709865C7}">
      <dgm:prSet/>
      <dgm:spPr/>
      <dgm:t>
        <a:bodyPr/>
        <a:lstStyle/>
        <a:p>
          <a:endParaRPr lang="ru-RU"/>
        </a:p>
      </dgm:t>
    </dgm:pt>
    <dgm:pt modelId="{AC768860-F5DC-4B7E-A743-8F740855DF80}" type="sibTrans" cxnId="{797B48FB-9894-4B30-B5DA-F1A9709865C7}">
      <dgm:prSet/>
      <dgm:spPr/>
      <dgm:t>
        <a:bodyPr/>
        <a:lstStyle/>
        <a:p>
          <a:endParaRPr lang="ru-RU"/>
        </a:p>
      </dgm:t>
    </dgm:pt>
    <dgm:pt modelId="{ABC67144-59C1-4A1A-9548-3D68AFE810B3}" type="pres">
      <dgm:prSet presAssocID="{D7386199-2768-4EBC-87BC-2D4E927C88BE}" presName="hierChild1" presStyleCnt="0">
        <dgm:presLayoutVars>
          <dgm:chPref val="1"/>
          <dgm:dir/>
          <dgm:animOne val="branch"/>
          <dgm:animLvl val="lvl"/>
          <dgm:resizeHandles/>
        </dgm:presLayoutVars>
      </dgm:prSet>
      <dgm:spPr/>
      <dgm:t>
        <a:bodyPr/>
        <a:lstStyle/>
        <a:p>
          <a:endParaRPr lang="ru-RU"/>
        </a:p>
      </dgm:t>
    </dgm:pt>
    <dgm:pt modelId="{B5993BBC-8068-4D7F-878F-9A4005790FD9}" type="pres">
      <dgm:prSet presAssocID="{FA949817-3F29-4768-B634-8CCA6D7BBE32}" presName="hierRoot1" presStyleCnt="0"/>
      <dgm:spPr/>
    </dgm:pt>
    <dgm:pt modelId="{57AC9D25-5614-4060-9887-54A5159659A3}" type="pres">
      <dgm:prSet presAssocID="{FA949817-3F29-4768-B634-8CCA6D7BBE32}" presName="composite" presStyleCnt="0"/>
      <dgm:spPr/>
    </dgm:pt>
    <dgm:pt modelId="{ABC2F235-17F9-48C9-BB17-01966549A6FF}" type="pres">
      <dgm:prSet presAssocID="{FA949817-3F29-4768-B634-8CCA6D7BBE32}" presName="background" presStyleLbl="node0" presStyleIdx="0" presStyleCnt="1"/>
      <dgm:spPr>
        <a:solidFill>
          <a:srgbClr val="923608"/>
        </a:solidFill>
      </dgm:spPr>
      <dgm:t>
        <a:bodyPr/>
        <a:lstStyle/>
        <a:p>
          <a:endParaRPr lang="ru-RU"/>
        </a:p>
      </dgm:t>
    </dgm:pt>
    <dgm:pt modelId="{1B3F24C9-A082-4E09-9A28-C9B1495AB267}" type="pres">
      <dgm:prSet presAssocID="{FA949817-3F29-4768-B634-8CCA6D7BBE32}" presName="text" presStyleLbl="fgAcc0" presStyleIdx="0" presStyleCnt="1" custLinFactNeighborX="-120" custLinFactNeighborY="2938">
        <dgm:presLayoutVars>
          <dgm:chPref val="3"/>
        </dgm:presLayoutVars>
      </dgm:prSet>
      <dgm:spPr/>
      <dgm:t>
        <a:bodyPr/>
        <a:lstStyle/>
        <a:p>
          <a:endParaRPr lang="ru-RU"/>
        </a:p>
      </dgm:t>
    </dgm:pt>
    <dgm:pt modelId="{CB9E13FB-1FA7-4CAE-99DE-9158DDB92D92}" type="pres">
      <dgm:prSet presAssocID="{FA949817-3F29-4768-B634-8CCA6D7BBE32}" presName="hierChild2" presStyleCnt="0"/>
      <dgm:spPr/>
    </dgm:pt>
    <dgm:pt modelId="{53A07B70-3385-4240-B5C2-FBE9B749BBC7}" type="pres">
      <dgm:prSet presAssocID="{95392ED1-2C7C-48C2-A325-D52CAF2F83CF}" presName="Name10" presStyleLbl="parChTrans1D2" presStyleIdx="0" presStyleCnt="4"/>
      <dgm:spPr/>
      <dgm:t>
        <a:bodyPr/>
        <a:lstStyle/>
        <a:p>
          <a:endParaRPr lang="ru-RU"/>
        </a:p>
      </dgm:t>
    </dgm:pt>
    <dgm:pt modelId="{202C60BF-4DA5-4857-9CE2-63EAB086E5A1}" type="pres">
      <dgm:prSet presAssocID="{7B78A2A5-56BF-4CCE-B65F-E328A73DF8CA}" presName="hierRoot2" presStyleCnt="0"/>
      <dgm:spPr/>
    </dgm:pt>
    <dgm:pt modelId="{1C0CC364-0E25-4BE1-8007-A9CB0E73D6C3}" type="pres">
      <dgm:prSet presAssocID="{7B78A2A5-56BF-4CCE-B65F-E328A73DF8CA}" presName="composite2" presStyleCnt="0"/>
      <dgm:spPr/>
    </dgm:pt>
    <dgm:pt modelId="{E30403F3-36F7-4900-966B-99AD1DA769D1}" type="pres">
      <dgm:prSet presAssocID="{7B78A2A5-56BF-4CCE-B65F-E328A73DF8CA}" presName="background2" presStyleLbl="node2" presStyleIdx="0" presStyleCnt="4"/>
      <dgm:spPr>
        <a:solidFill>
          <a:srgbClr val="923608"/>
        </a:solidFill>
      </dgm:spPr>
      <dgm:t>
        <a:bodyPr/>
        <a:lstStyle/>
        <a:p>
          <a:endParaRPr lang="ru-RU"/>
        </a:p>
      </dgm:t>
    </dgm:pt>
    <dgm:pt modelId="{017FC1A3-D7BA-4F13-8DC6-9B53D66E066A}" type="pres">
      <dgm:prSet presAssocID="{7B78A2A5-56BF-4CCE-B65F-E328A73DF8CA}" presName="text2" presStyleLbl="fgAcc2" presStyleIdx="0" presStyleCnt="4">
        <dgm:presLayoutVars>
          <dgm:chPref val="3"/>
        </dgm:presLayoutVars>
      </dgm:prSet>
      <dgm:spPr/>
      <dgm:t>
        <a:bodyPr/>
        <a:lstStyle/>
        <a:p>
          <a:endParaRPr lang="ru-RU"/>
        </a:p>
      </dgm:t>
    </dgm:pt>
    <dgm:pt modelId="{35C45567-A37F-4602-8F2A-3ECC461C6436}" type="pres">
      <dgm:prSet presAssocID="{7B78A2A5-56BF-4CCE-B65F-E328A73DF8CA}" presName="hierChild3" presStyleCnt="0"/>
      <dgm:spPr/>
    </dgm:pt>
    <dgm:pt modelId="{788D6306-60B7-464A-B681-3512D371A246}" type="pres">
      <dgm:prSet presAssocID="{5E20739C-E6B2-4C93-A2F7-80CD82B7F84A}" presName="Name10" presStyleLbl="parChTrans1D2" presStyleIdx="1" presStyleCnt="4"/>
      <dgm:spPr/>
      <dgm:t>
        <a:bodyPr/>
        <a:lstStyle/>
        <a:p>
          <a:endParaRPr lang="ru-RU"/>
        </a:p>
      </dgm:t>
    </dgm:pt>
    <dgm:pt modelId="{A952DDE4-C46A-46AB-B1FD-4D488611371C}" type="pres">
      <dgm:prSet presAssocID="{21529C8A-1CA4-4444-89B5-D3B257576791}" presName="hierRoot2" presStyleCnt="0"/>
      <dgm:spPr/>
    </dgm:pt>
    <dgm:pt modelId="{9A2265CC-205A-4F4C-AE0B-427906DEA2F0}" type="pres">
      <dgm:prSet presAssocID="{21529C8A-1CA4-4444-89B5-D3B257576791}" presName="composite2" presStyleCnt="0"/>
      <dgm:spPr/>
    </dgm:pt>
    <dgm:pt modelId="{709989A7-DFE0-40DD-A1E7-F4350FC316FA}" type="pres">
      <dgm:prSet presAssocID="{21529C8A-1CA4-4444-89B5-D3B257576791}" presName="background2" presStyleLbl="node2" presStyleIdx="1" presStyleCnt="4"/>
      <dgm:spPr>
        <a:solidFill>
          <a:srgbClr val="923608"/>
        </a:solidFill>
      </dgm:spPr>
      <dgm:t>
        <a:bodyPr/>
        <a:lstStyle/>
        <a:p>
          <a:endParaRPr lang="ru-RU"/>
        </a:p>
      </dgm:t>
    </dgm:pt>
    <dgm:pt modelId="{8D5CAF40-E975-4224-BF7A-677600B7DCD4}" type="pres">
      <dgm:prSet presAssocID="{21529C8A-1CA4-4444-89B5-D3B257576791}" presName="text2" presStyleLbl="fgAcc2" presStyleIdx="1" presStyleCnt="4">
        <dgm:presLayoutVars>
          <dgm:chPref val="3"/>
        </dgm:presLayoutVars>
      </dgm:prSet>
      <dgm:spPr/>
      <dgm:t>
        <a:bodyPr/>
        <a:lstStyle/>
        <a:p>
          <a:endParaRPr lang="ru-RU"/>
        </a:p>
      </dgm:t>
    </dgm:pt>
    <dgm:pt modelId="{52F5152B-CCC9-4274-B449-91FDF53F42B8}" type="pres">
      <dgm:prSet presAssocID="{21529C8A-1CA4-4444-89B5-D3B257576791}" presName="hierChild3" presStyleCnt="0"/>
      <dgm:spPr/>
    </dgm:pt>
    <dgm:pt modelId="{ABC6D08D-FDE2-4218-9AFE-4387BD0DDD90}" type="pres">
      <dgm:prSet presAssocID="{7B73CA2B-97F6-48ED-8AD8-4013BC43E7EE}" presName="Name10" presStyleLbl="parChTrans1D2" presStyleIdx="2" presStyleCnt="4"/>
      <dgm:spPr/>
      <dgm:t>
        <a:bodyPr/>
        <a:lstStyle/>
        <a:p>
          <a:endParaRPr lang="ru-RU"/>
        </a:p>
      </dgm:t>
    </dgm:pt>
    <dgm:pt modelId="{D92C0422-FDCF-4AB7-9341-2C8E6F3A4D7E}" type="pres">
      <dgm:prSet presAssocID="{BC9B79F0-72F1-47A3-AB9E-85FC3FF736CB}" presName="hierRoot2" presStyleCnt="0"/>
      <dgm:spPr/>
    </dgm:pt>
    <dgm:pt modelId="{9D96FA03-5570-4E11-8ECA-20DBFECA8BD6}" type="pres">
      <dgm:prSet presAssocID="{BC9B79F0-72F1-47A3-AB9E-85FC3FF736CB}" presName="composite2" presStyleCnt="0"/>
      <dgm:spPr/>
    </dgm:pt>
    <dgm:pt modelId="{FF554B04-2C3D-4607-BE68-EE4C112778BF}" type="pres">
      <dgm:prSet presAssocID="{BC9B79F0-72F1-47A3-AB9E-85FC3FF736CB}" presName="background2" presStyleLbl="node2" presStyleIdx="2" presStyleCnt="4"/>
      <dgm:spPr>
        <a:solidFill>
          <a:srgbClr val="923608"/>
        </a:solidFill>
      </dgm:spPr>
      <dgm:t>
        <a:bodyPr/>
        <a:lstStyle/>
        <a:p>
          <a:endParaRPr lang="ru-RU"/>
        </a:p>
      </dgm:t>
    </dgm:pt>
    <dgm:pt modelId="{54FCBB0E-82B1-496E-A545-E710A935950C}" type="pres">
      <dgm:prSet presAssocID="{BC9B79F0-72F1-47A3-AB9E-85FC3FF736CB}" presName="text2" presStyleLbl="fgAcc2" presStyleIdx="2" presStyleCnt="4" custLinFactNeighborX="2547" custLinFactNeighborY="1361">
        <dgm:presLayoutVars>
          <dgm:chPref val="3"/>
        </dgm:presLayoutVars>
      </dgm:prSet>
      <dgm:spPr/>
      <dgm:t>
        <a:bodyPr/>
        <a:lstStyle/>
        <a:p>
          <a:endParaRPr lang="ru-RU"/>
        </a:p>
      </dgm:t>
    </dgm:pt>
    <dgm:pt modelId="{7E46280D-A6DB-4ECC-8146-C8A4F4471C11}" type="pres">
      <dgm:prSet presAssocID="{BC9B79F0-72F1-47A3-AB9E-85FC3FF736CB}" presName="hierChild3" presStyleCnt="0"/>
      <dgm:spPr/>
    </dgm:pt>
    <dgm:pt modelId="{C163F2B5-10F4-425C-80CA-C4F0EED2B3C9}" type="pres">
      <dgm:prSet presAssocID="{2E55B37F-FA7F-4283-A09D-64DC200D9B21}" presName="Name10" presStyleLbl="parChTrans1D2" presStyleIdx="3" presStyleCnt="4"/>
      <dgm:spPr/>
      <dgm:t>
        <a:bodyPr/>
        <a:lstStyle/>
        <a:p>
          <a:endParaRPr lang="ru-RU"/>
        </a:p>
      </dgm:t>
    </dgm:pt>
    <dgm:pt modelId="{C940AF42-D3A0-401D-AA17-28F4083D76F9}" type="pres">
      <dgm:prSet presAssocID="{5D5C0A14-E64C-4150-B151-01FBD66FB6A7}" presName="hierRoot2" presStyleCnt="0"/>
      <dgm:spPr/>
    </dgm:pt>
    <dgm:pt modelId="{4545C27D-D522-4C0A-9AE4-82BE92BD41AF}" type="pres">
      <dgm:prSet presAssocID="{5D5C0A14-E64C-4150-B151-01FBD66FB6A7}" presName="composite2" presStyleCnt="0"/>
      <dgm:spPr/>
    </dgm:pt>
    <dgm:pt modelId="{8B51B07A-1ACF-41DB-9798-C38051096762}" type="pres">
      <dgm:prSet presAssocID="{5D5C0A14-E64C-4150-B151-01FBD66FB6A7}" presName="background2" presStyleLbl="node2" presStyleIdx="3" presStyleCnt="4"/>
      <dgm:spPr>
        <a:solidFill>
          <a:srgbClr val="923608"/>
        </a:solidFill>
      </dgm:spPr>
      <dgm:t>
        <a:bodyPr/>
        <a:lstStyle/>
        <a:p>
          <a:endParaRPr lang="ru-RU"/>
        </a:p>
      </dgm:t>
    </dgm:pt>
    <dgm:pt modelId="{996D8313-4355-411A-B894-2E9DF062A008}" type="pres">
      <dgm:prSet presAssocID="{5D5C0A14-E64C-4150-B151-01FBD66FB6A7}" presName="text2" presStyleLbl="fgAcc2" presStyleIdx="3" presStyleCnt="4">
        <dgm:presLayoutVars>
          <dgm:chPref val="3"/>
        </dgm:presLayoutVars>
      </dgm:prSet>
      <dgm:spPr/>
      <dgm:t>
        <a:bodyPr/>
        <a:lstStyle/>
        <a:p>
          <a:endParaRPr lang="ru-RU"/>
        </a:p>
      </dgm:t>
    </dgm:pt>
    <dgm:pt modelId="{B654BD9A-1D4A-40AE-AB97-87DB828E5803}" type="pres">
      <dgm:prSet presAssocID="{5D5C0A14-E64C-4150-B151-01FBD66FB6A7}" presName="hierChild3" presStyleCnt="0"/>
      <dgm:spPr/>
    </dgm:pt>
  </dgm:ptLst>
  <dgm:cxnLst>
    <dgm:cxn modelId="{BF2D58EA-CE8B-4B6D-8CB1-3314B363F197}" srcId="{D7386199-2768-4EBC-87BC-2D4E927C88BE}" destId="{FA949817-3F29-4768-B634-8CCA6D7BBE32}" srcOrd="0" destOrd="0" parTransId="{52AAFDF2-C9DA-4331-A3D5-13BCE8E41D30}" sibTransId="{B074069F-7FA1-4D00-BB70-04712EEA20D0}"/>
    <dgm:cxn modelId="{806D5317-489B-486D-9BD0-E00EF86EEFEB}" type="presOf" srcId="{2E55B37F-FA7F-4283-A09D-64DC200D9B21}" destId="{C163F2B5-10F4-425C-80CA-C4F0EED2B3C9}" srcOrd="0" destOrd="0" presId="urn:microsoft.com/office/officeart/2005/8/layout/hierarchy1"/>
    <dgm:cxn modelId="{7E35D139-24B6-4F0D-9B9F-519E961217CF}" type="presOf" srcId="{21529C8A-1CA4-4444-89B5-D3B257576791}" destId="{8D5CAF40-E975-4224-BF7A-677600B7DCD4}" srcOrd="0" destOrd="0" presId="urn:microsoft.com/office/officeart/2005/8/layout/hierarchy1"/>
    <dgm:cxn modelId="{0FFFD403-45E8-4823-AA49-32E5F7151F34}" srcId="{FA949817-3F29-4768-B634-8CCA6D7BBE32}" destId="{7B78A2A5-56BF-4CCE-B65F-E328A73DF8CA}" srcOrd="0" destOrd="0" parTransId="{95392ED1-2C7C-48C2-A325-D52CAF2F83CF}" sibTransId="{323938D4-C02C-4680-8405-D43033183468}"/>
    <dgm:cxn modelId="{BAA492B9-3E46-4EE9-9EB0-C78A262E7601}" type="presOf" srcId="{95392ED1-2C7C-48C2-A325-D52CAF2F83CF}" destId="{53A07B70-3385-4240-B5C2-FBE9B749BBC7}" srcOrd="0" destOrd="0" presId="urn:microsoft.com/office/officeart/2005/8/layout/hierarchy1"/>
    <dgm:cxn modelId="{108E730D-2FD0-43E5-AA6E-E7C2A8B7A788}" type="presOf" srcId="{5D5C0A14-E64C-4150-B151-01FBD66FB6A7}" destId="{996D8313-4355-411A-B894-2E9DF062A008}" srcOrd="0" destOrd="0" presId="urn:microsoft.com/office/officeart/2005/8/layout/hierarchy1"/>
    <dgm:cxn modelId="{066DD863-282A-4FF2-9E9A-73B50F2F2E89}" srcId="{FA949817-3F29-4768-B634-8CCA6D7BBE32}" destId="{BC9B79F0-72F1-47A3-AB9E-85FC3FF736CB}" srcOrd="2" destOrd="0" parTransId="{7B73CA2B-97F6-48ED-8AD8-4013BC43E7EE}" sibTransId="{94A3A683-C59B-4D01-BC9C-AB7388AB3955}"/>
    <dgm:cxn modelId="{F8311379-1FDF-4285-A295-84525E715064}" type="presOf" srcId="{7B78A2A5-56BF-4CCE-B65F-E328A73DF8CA}" destId="{017FC1A3-D7BA-4F13-8DC6-9B53D66E066A}" srcOrd="0" destOrd="0" presId="urn:microsoft.com/office/officeart/2005/8/layout/hierarchy1"/>
    <dgm:cxn modelId="{797B48FB-9894-4B30-B5DA-F1A9709865C7}" srcId="{FA949817-3F29-4768-B634-8CCA6D7BBE32}" destId="{5D5C0A14-E64C-4150-B151-01FBD66FB6A7}" srcOrd="3" destOrd="0" parTransId="{2E55B37F-FA7F-4283-A09D-64DC200D9B21}" sibTransId="{AC768860-F5DC-4B7E-A743-8F740855DF80}"/>
    <dgm:cxn modelId="{2A8FF943-A60F-4ED1-9AFA-7B0193C7B999}" type="presOf" srcId="{5E20739C-E6B2-4C93-A2F7-80CD82B7F84A}" destId="{788D6306-60B7-464A-B681-3512D371A246}" srcOrd="0" destOrd="0" presId="urn:microsoft.com/office/officeart/2005/8/layout/hierarchy1"/>
    <dgm:cxn modelId="{32A31A4F-D816-4C82-A7D1-8985DB44FFC0}" type="presOf" srcId="{BC9B79F0-72F1-47A3-AB9E-85FC3FF736CB}" destId="{54FCBB0E-82B1-496E-A545-E710A935950C}" srcOrd="0" destOrd="0" presId="urn:microsoft.com/office/officeart/2005/8/layout/hierarchy1"/>
    <dgm:cxn modelId="{83D5756E-A9C7-4472-BBC5-58520DC08B72}" srcId="{FA949817-3F29-4768-B634-8CCA6D7BBE32}" destId="{21529C8A-1CA4-4444-89B5-D3B257576791}" srcOrd="1" destOrd="0" parTransId="{5E20739C-E6B2-4C93-A2F7-80CD82B7F84A}" sibTransId="{3634856B-5A2F-4238-B5CA-F992B02F0492}"/>
    <dgm:cxn modelId="{111B7A7E-560A-46B4-9218-1D9DDA59ABFE}" type="presOf" srcId="{D7386199-2768-4EBC-87BC-2D4E927C88BE}" destId="{ABC67144-59C1-4A1A-9548-3D68AFE810B3}" srcOrd="0" destOrd="0" presId="urn:microsoft.com/office/officeart/2005/8/layout/hierarchy1"/>
    <dgm:cxn modelId="{C00C8FD3-8826-4B97-B146-92D10F6E0A19}" type="presOf" srcId="{7B73CA2B-97F6-48ED-8AD8-4013BC43E7EE}" destId="{ABC6D08D-FDE2-4218-9AFE-4387BD0DDD90}" srcOrd="0" destOrd="0" presId="urn:microsoft.com/office/officeart/2005/8/layout/hierarchy1"/>
    <dgm:cxn modelId="{45EC926F-CF34-4C11-9AAB-2F37090D1BCC}" type="presOf" srcId="{FA949817-3F29-4768-B634-8CCA6D7BBE32}" destId="{1B3F24C9-A082-4E09-9A28-C9B1495AB267}" srcOrd="0" destOrd="0" presId="urn:microsoft.com/office/officeart/2005/8/layout/hierarchy1"/>
    <dgm:cxn modelId="{91E13A9D-9146-4ED9-BCAF-ABC9DF15E809}" type="presParOf" srcId="{ABC67144-59C1-4A1A-9548-3D68AFE810B3}" destId="{B5993BBC-8068-4D7F-878F-9A4005790FD9}" srcOrd="0" destOrd="0" presId="urn:microsoft.com/office/officeart/2005/8/layout/hierarchy1"/>
    <dgm:cxn modelId="{9B893815-31DC-4D89-86FD-F188CAF419B3}" type="presParOf" srcId="{B5993BBC-8068-4D7F-878F-9A4005790FD9}" destId="{57AC9D25-5614-4060-9887-54A5159659A3}" srcOrd="0" destOrd="0" presId="urn:microsoft.com/office/officeart/2005/8/layout/hierarchy1"/>
    <dgm:cxn modelId="{47C56D3A-13BA-4491-9466-0F0012836C68}" type="presParOf" srcId="{57AC9D25-5614-4060-9887-54A5159659A3}" destId="{ABC2F235-17F9-48C9-BB17-01966549A6FF}" srcOrd="0" destOrd="0" presId="urn:microsoft.com/office/officeart/2005/8/layout/hierarchy1"/>
    <dgm:cxn modelId="{6E4555BF-2B73-466E-A8F0-77E2EF4C9317}" type="presParOf" srcId="{57AC9D25-5614-4060-9887-54A5159659A3}" destId="{1B3F24C9-A082-4E09-9A28-C9B1495AB267}" srcOrd="1" destOrd="0" presId="urn:microsoft.com/office/officeart/2005/8/layout/hierarchy1"/>
    <dgm:cxn modelId="{AFA774F8-8BEC-45C7-8D33-32EC9807BC10}" type="presParOf" srcId="{B5993BBC-8068-4D7F-878F-9A4005790FD9}" destId="{CB9E13FB-1FA7-4CAE-99DE-9158DDB92D92}" srcOrd="1" destOrd="0" presId="urn:microsoft.com/office/officeart/2005/8/layout/hierarchy1"/>
    <dgm:cxn modelId="{84891234-125E-4892-84C8-A6BB6376C293}" type="presParOf" srcId="{CB9E13FB-1FA7-4CAE-99DE-9158DDB92D92}" destId="{53A07B70-3385-4240-B5C2-FBE9B749BBC7}" srcOrd="0" destOrd="0" presId="urn:microsoft.com/office/officeart/2005/8/layout/hierarchy1"/>
    <dgm:cxn modelId="{99E77243-FA9D-45A4-A3E9-C646E3D63B98}" type="presParOf" srcId="{CB9E13FB-1FA7-4CAE-99DE-9158DDB92D92}" destId="{202C60BF-4DA5-4857-9CE2-63EAB086E5A1}" srcOrd="1" destOrd="0" presId="urn:microsoft.com/office/officeart/2005/8/layout/hierarchy1"/>
    <dgm:cxn modelId="{0CC9494A-5FB9-4D66-A979-9573B4511037}" type="presParOf" srcId="{202C60BF-4DA5-4857-9CE2-63EAB086E5A1}" destId="{1C0CC364-0E25-4BE1-8007-A9CB0E73D6C3}" srcOrd="0" destOrd="0" presId="urn:microsoft.com/office/officeart/2005/8/layout/hierarchy1"/>
    <dgm:cxn modelId="{87C3E557-8EE0-4CEF-BCBE-BF1ED488CF9B}" type="presParOf" srcId="{1C0CC364-0E25-4BE1-8007-A9CB0E73D6C3}" destId="{E30403F3-36F7-4900-966B-99AD1DA769D1}" srcOrd="0" destOrd="0" presId="urn:microsoft.com/office/officeart/2005/8/layout/hierarchy1"/>
    <dgm:cxn modelId="{B96070B8-FA5E-42E2-BF33-5AE205A92512}" type="presParOf" srcId="{1C0CC364-0E25-4BE1-8007-A9CB0E73D6C3}" destId="{017FC1A3-D7BA-4F13-8DC6-9B53D66E066A}" srcOrd="1" destOrd="0" presId="urn:microsoft.com/office/officeart/2005/8/layout/hierarchy1"/>
    <dgm:cxn modelId="{766B5861-DB7E-4085-B1FD-4F7BE7CF0BE8}" type="presParOf" srcId="{202C60BF-4DA5-4857-9CE2-63EAB086E5A1}" destId="{35C45567-A37F-4602-8F2A-3ECC461C6436}" srcOrd="1" destOrd="0" presId="urn:microsoft.com/office/officeart/2005/8/layout/hierarchy1"/>
    <dgm:cxn modelId="{3E996BAE-30DA-487C-ADF6-212906D6440C}" type="presParOf" srcId="{CB9E13FB-1FA7-4CAE-99DE-9158DDB92D92}" destId="{788D6306-60B7-464A-B681-3512D371A246}" srcOrd="2" destOrd="0" presId="urn:microsoft.com/office/officeart/2005/8/layout/hierarchy1"/>
    <dgm:cxn modelId="{28A79F90-ABDE-4838-996F-9659A15A86D9}" type="presParOf" srcId="{CB9E13FB-1FA7-4CAE-99DE-9158DDB92D92}" destId="{A952DDE4-C46A-46AB-B1FD-4D488611371C}" srcOrd="3" destOrd="0" presId="urn:microsoft.com/office/officeart/2005/8/layout/hierarchy1"/>
    <dgm:cxn modelId="{31349DD6-A103-4EFD-9FDD-854E1EC9AD52}" type="presParOf" srcId="{A952DDE4-C46A-46AB-B1FD-4D488611371C}" destId="{9A2265CC-205A-4F4C-AE0B-427906DEA2F0}" srcOrd="0" destOrd="0" presId="urn:microsoft.com/office/officeart/2005/8/layout/hierarchy1"/>
    <dgm:cxn modelId="{68E1A356-2526-4053-A341-2B7FFF5F58F5}" type="presParOf" srcId="{9A2265CC-205A-4F4C-AE0B-427906DEA2F0}" destId="{709989A7-DFE0-40DD-A1E7-F4350FC316FA}" srcOrd="0" destOrd="0" presId="urn:microsoft.com/office/officeart/2005/8/layout/hierarchy1"/>
    <dgm:cxn modelId="{16C88960-838D-430E-8EE4-A681FB9BD9B7}" type="presParOf" srcId="{9A2265CC-205A-4F4C-AE0B-427906DEA2F0}" destId="{8D5CAF40-E975-4224-BF7A-677600B7DCD4}" srcOrd="1" destOrd="0" presId="urn:microsoft.com/office/officeart/2005/8/layout/hierarchy1"/>
    <dgm:cxn modelId="{09E3B47D-5C1E-4B56-9DE6-5EA8CEF9050C}" type="presParOf" srcId="{A952DDE4-C46A-46AB-B1FD-4D488611371C}" destId="{52F5152B-CCC9-4274-B449-91FDF53F42B8}" srcOrd="1" destOrd="0" presId="urn:microsoft.com/office/officeart/2005/8/layout/hierarchy1"/>
    <dgm:cxn modelId="{CF711C96-EA96-45E8-B6DA-443F43BC26AB}" type="presParOf" srcId="{CB9E13FB-1FA7-4CAE-99DE-9158DDB92D92}" destId="{ABC6D08D-FDE2-4218-9AFE-4387BD0DDD90}" srcOrd="4" destOrd="0" presId="urn:microsoft.com/office/officeart/2005/8/layout/hierarchy1"/>
    <dgm:cxn modelId="{1D0AD44F-B7AB-4374-87CE-432BCA4CD182}" type="presParOf" srcId="{CB9E13FB-1FA7-4CAE-99DE-9158DDB92D92}" destId="{D92C0422-FDCF-4AB7-9341-2C8E6F3A4D7E}" srcOrd="5" destOrd="0" presId="urn:microsoft.com/office/officeart/2005/8/layout/hierarchy1"/>
    <dgm:cxn modelId="{7566B439-5999-48B3-9263-5F883442A4FA}" type="presParOf" srcId="{D92C0422-FDCF-4AB7-9341-2C8E6F3A4D7E}" destId="{9D96FA03-5570-4E11-8ECA-20DBFECA8BD6}" srcOrd="0" destOrd="0" presId="urn:microsoft.com/office/officeart/2005/8/layout/hierarchy1"/>
    <dgm:cxn modelId="{CCE74D55-F69F-4E73-A931-154F7A6652AB}" type="presParOf" srcId="{9D96FA03-5570-4E11-8ECA-20DBFECA8BD6}" destId="{FF554B04-2C3D-4607-BE68-EE4C112778BF}" srcOrd="0" destOrd="0" presId="urn:microsoft.com/office/officeart/2005/8/layout/hierarchy1"/>
    <dgm:cxn modelId="{02AA7BAD-361A-46A0-A8A4-9140F00333FC}" type="presParOf" srcId="{9D96FA03-5570-4E11-8ECA-20DBFECA8BD6}" destId="{54FCBB0E-82B1-496E-A545-E710A935950C}" srcOrd="1" destOrd="0" presId="urn:microsoft.com/office/officeart/2005/8/layout/hierarchy1"/>
    <dgm:cxn modelId="{F6069C3C-D433-471D-AF54-6EF807996039}" type="presParOf" srcId="{D92C0422-FDCF-4AB7-9341-2C8E6F3A4D7E}" destId="{7E46280D-A6DB-4ECC-8146-C8A4F4471C11}" srcOrd="1" destOrd="0" presId="urn:microsoft.com/office/officeart/2005/8/layout/hierarchy1"/>
    <dgm:cxn modelId="{E64C6BA2-120E-4EBD-9E88-9C284392BF11}" type="presParOf" srcId="{CB9E13FB-1FA7-4CAE-99DE-9158DDB92D92}" destId="{C163F2B5-10F4-425C-80CA-C4F0EED2B3C9}" srcOrd="6" destOrd="0" presId="urn:microsoft.com/office/officeart/2005/8/layout/hierarchy1"/>
    <dgm:cxn modelId="{ACE48728-0DE4-4607-8EF6-F3C76D7117B6}" type="presParOf" srcId="{CB9E13FB-1FA7-4CAE-99DE-9158DDB92D92}" destId="{C940AF42-D3A0-401D-AA17-28F4083D76F9}" srcOrd="7" destOrd="0" presId="urn:microsoft.com/office/officeart/2005/8/layout/hierarchy1"/>
    <dgm:cxn modelId="{0031CAB4-F122-4827-9B13-B5C6BA03C421}" type="presParOf" srcId="{C940AF42-D3A0-401D-AA17-28F4083D76F9}" destId="{4545C27D-D522-4C0A-9AE4-82BE92BD41AF}" srcOrd="0" destOrd="0" presId="urn:microsoft.com/office/officeart/2005/8/layout/hierarchy1"/>
    <dgm:cxn modelId="{783A0632-61AA-44A3-ACAD-FD8694161C75}" type="presParOf" srcId="{4545C27D-D522-4C0A-9AE4-82BE92BD41AF}" destId="{8B51B07A-1ACF-41DB-9798-C38051096762}" srcOrd="0" destOrd="0" presId="urn:microsoft.com/office/officeart/2005/8/layout/hierarchy1"/>
    <dgm:cxn modelId="{FB66E514-8E7A-485D-B166-B07AADFD1C12}" type="presParOf" srcId="{4545C27D-D522-4C0A-9AE4-82BE92BD41AF}" destId="{996D8313-4355-411A-B894-2E9DF062A008}" srcOrd="1" destOrd="0" presId="urn:microsoft.com/office/officeart/2005/8/layout/hierarchy1"/>
    <dgm:cxn modelId="{09E12D20-A717-4DD6-9BC6-6BAE737F7979}" type="presParOf" srcId="{C940AF42-D3A0-401D-AA17-28F4083D76F9}" destId="{B654BD9A-1D4A-40AE-AB97-87DB828E580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7A61F50-1A88-4314-949F-D463E252710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7E9640E0-0DB2-4564-815B-7793AABFC331}">
      <dgm:prSet phldrT="[Текст]" custT="1"/>
      <dgm:spPr>
        <a:solidFill>
          <a:srgbClr val="FFC000"/>
        </a:solidFill>
      </dgm:spPr>
      <dgm:t>
        <a:bodyPr/>
        <a:lstStyle/>
        <a:p>
          <a:r>
            <a:rPr lang="ru-RU" sz="1400" b="1" dirty="0">
              <a:solidFill>
                <a:schemeClr val="tx1"/>
              </a:solidFill>
            </a:rPr>
            <a:t>ТЕСТ</a:t>
          </a:r>
        </a:p>
      </dgm:t>
    </dgm:pt>
    <dgm:pt modelId="{B4851611-4C9C-4C94-9C6F-26C3D2124AAF}" type="parTrans" cxnId="{9ADF4B2C-E00A-4AF9-BC23-3FADA893BB19}">
      <dgm:prSet/>
      <dgm:spPr/>
      <dgm:t>
        <a:bodyPr/>
        <a:lstStyle/>
        <a:p>
          <a:endParaRPr lang="ru-RU">
            <a:solidFill>
              <a:schemeClr val="tx1"/>
            </a:solidFill>
          </a:endParaRPr>
        </a:p>
      </dgm:t>
    </dgm:pt>
    <dgm:pt modelId="{B141E807-F506-48C2-92E7-23BA66D5FC7C}" type="sibTrans" cxnId="{9ADF4B2C-E00A-4AF9-BC23-3FADA893BB19}">
      <dgm:prSet/>
      <dgm:spPr/>
      <dgm:t>
        <a:bodyPr/>
        <a:lstStyle/>
        <a:p>
          <a:endParaRPr lang="ru-RU">
            <a:solidFill>
              <a:schemeClr val="tx1"/>
            </a:solidFill>
          </a:endParaRPr>
        </a:p>
      </dgm:t>
    </dgm:pt>
    <dgm:pt modelId="{0CF303F5-D779-4AB4-89EF-B3BF3457FBCD}">
      <dgm:prSet phldrT="[Текст]" custT="1"/>
      <dgm:spPr>
        <a:solidFill>
          <a:srgbClr val="923608"/>
        </a:solidFill>
      </dgm:spPr>
      <dgm:t>
        <a:bodyPr/>
        <a:lstStyle/>
        <a:p>
          <a:r>
            <a:rPr lang="ru-RU" sz="1400" b="1" dirty="0" err="1">
              <a:solidFill>
                <a:srgbClr val="FFFFFF"/>
              </a:solidFill>
            </a:rPr>
            <a:t>Навчання</a:t>
          </a:r>
          <a:endParaRPr lang="ru-RU" sz="1400" b="1" dirty="0">
            <a:solidFill>
              <a:srgbClr val="FFFFFF"/>
            </a:solidFill>
          </a:endParaRPr>
        </a:p>
      </dgm:t>
    </dgm:pt>
    <dgm:pt modelId="{06436B96-6FD9-44AD-AABE-FF160C014541}" type="parTrans" cxnId="{0F47FC99-7168-4F70-B725-4BD63FF48864}">
      <dgm:prSet/>
      <dgm:spPr>
        <a:ln>
          <a:solidFill>
            <a:schemeClr val="tx1"/>
          </a:solidFill>
        </a:ln>
      </dgm:spPr>
      <dgm:t>
        <a:bodyPr/>
        <a:lstStyle/>
        <a:p>
          <a:endParaRPr lang="ru-RU">
            <a:solidFill>
              <a:schemeClr val="tx1"/>
            </a:solidFill>
          </a:endParaRPr>
        </a:p>
      </dgm:t>
    </dgm:pt>
    <dgm:pt modelId="{2A769BBB-23D0-42E5-899E-6F5A3EA6AADA}" type="sibTrans" cxnId="{0F47FC99-7168-4F70-B725-4BD63FF48864}">
      <dgm:prSet/>
      <dgm:spPr/>
      <dgm:t>
        <a:bodyPr/>
        <a:lstStyle/>
        <a:p>
          <a:endParaRPr lang="ru-RU">
            <a:solidFill>
              <a:schemeClr val="tx1"/>
            </a:solidFill>
          </a:endParaRPr>
        </a:p>
      </dgm:t>
    </dgm:pt>
    <dgm:pt modelId="{C9F3FCB7-0E15-47E8-B610-2CC3CECAFC29}">
      <dgm:prSet phldrT="[Текст]"/>
      <dgm:spPr>
        <a:solidFill>
          <a:srgbClr val="923608"/>
        </a:solidFill>
      </dgm:spPr>
      <dgm:t>
        <a:bodyPr/>
        <a:lstStyle/>
        <a:p>
          <a:r>
            <a:rPr lang="uk-UA" b="1" dirty="0">
              <a:solidFill>
                <a:srgbClr val="FFFFFF"/>
              </a:solidFill>
            </a:rPr>
            <a:t>Етап усвідомлення навчальної інформації</a:t>
          </a:r>
          <a:endParaRPr lang="ru-RU" b="1" dirty="0">
            <a:solidFill>
              <a:srgbClr val="FFFFFF"/>
            </a:solidFill>
          </a:endParaRPr>
        </a:p>
      </dgm:t>
    </dgm:pt>
    <dgm:pt modelId="{6AAB2763-7342-4BAE-82DA-C1431480D30A}" type="parTrans" cxnId="{0E03D519-83EC-4704-AE02-09AC61A1EED0}">
      <dgm:prSet/>
      <dgm:spPr>
        <a:ln>
          <a:solidFill>
            <a:schemeClr val="tx1"/>
          </a:solidFill>
        </a:ln>
      </dgm:spPr>
      <dgm:t>
        <a:bodyPr/>
        <a:lstStyle/>
        <a:p>
          <a:endParaRPr lang="ru-RU">
            <a:solidFill>
              <a:schemeClr val="tx1"/>
            </a:solidFill>
          </a:endParaRPr>
        </a:p>
      </dgm:t>
    </dgm:pt>
    <dgm:pt modelId="{4E962917-5F7D-4FB7-B423-1813F7BEDF8F}" type="sibTrans" cxnId="{0E03D519-83EC-4704-AE02-09AC61A1EED0}">
      <dgm:prSet/>
      <dgm:spPr/>
      <dgm:t>
        <a:bodyPr/>
        <a:lstStyle/>
        <a:p>
          <a:endParaRPr lang="ru-RU">
            <a:solidFill>
              <a:schemeClr val="tx1"/>
            </a:solidFill>
          </a:endParaRPr>
        </a:p>
      </dgm:t>
    </dgm:pt>
    <dgm:pt modelId="{EEDC581E-798E-47A3-80D7-0CE50AA9DD1F}">
      <dgm:prSet phldrT="[Текст]" custT="1"/>
      <dgm:spPr>
        <a:solidFill>
          <a:schemeClr val="accent4">
            <a:lumMod val="60000"/>
            <a:lumOff val="40000"/>
          </a:schemeClr>
        </a:solidFill>
      </dgm:spPr>
      <dgm:t>
        <a:bodyPr/>
        <a:lstStyle/>
        <a:p>
          <a:r>
            <a:rPr lang="uk-UA" sz="1400" b="1" dirty="0">
              <a:solidFill>
                <a:srgbClr val="FFFFFF"/>
              </a:solidFill>
            </a:rPr>
            <a:t>Контроль</a:t>
          </a:r>
          <a:endParaRPr lang="ru-RU" sz="1400" b="1" dirty="0">
            <a:solidFill>
              <a:srgbClr val="FFFFFF"/>
            </a:solidFill>
          </a:endParaRPr>
        </a:p>
      </dgm:t>
    </dgm:pt>
    <dgm:pt modelId="{19B42C49-38A8-47BF-A44C-1C1553B87A59}" type="parTrans" cxnId="{D4D74588-6A70-4337-AD78-0BF413F3B95A}">
      <dgm:prSet/>
      <dgm:spPr>
        <a:ln>
          <a:solidFill>
            <a:schemeClr val="tx1"/>
          </a:solidFill>
        </a:ln>
      </dgm:spPr>
      <dgm:t>
        <a:bodyPr/>
        <a:lstStyle/>
        <a:p>
          <a:endParaRPr lang="ru-RU">
            <a:solidFill>
              <a:schemeClr val="tx1"/>
            </a:solidFill>
          </a:endParaRPr>
        </a:p>
      </dgm:t>
    </dgm:pt>
    <dgm:pt modelId="{E465B77F-B290-495D-99E6-EA38F7ABC00A}" type="sibTrans" cxnId="{D4D74588-6A70-4337-AD78-0BF413F3B95A}">
      <dgm:prSet/>
      <dgm:spPr/>
      <dgm:t>
        <a:bodyPr/>
        <a:lstStyle/>
        <a:p>
          <a:endParaRPr lang="ru-RU">
            <a:solidFill>
              <a:schemeClr val="tx1"/>
            </a:solidFill>
          </a:endParaRPr>
        </a:p>
      </dgm:t>
    </dgm:pt>
    <dgm:pt modelId="{82CE2581-E14C-40F9-8435-BD1DC1216F3E}">
      <dgm:prSet phldrT="[Текст]" custT="1"/>
      <dgm:spPr>
        <a:solidFill>
          <a:schemeClr val="accent4">
            <a:lumMod val="60000"/>
            <a:lumOff val="40000"/>
          </a:schemeClr>
        </a:solidFill>
      </dgm:spPr>
      <dgm:t>
        <a:bodyPr/>
        <a:lstStyle/>
        <a:p>
          <a:r>
            <a:rPr lang="uk-UA" sz="1200" b="1" dirty="0">
              <a:solidFill>
                <a:srgbClr val="FFFFFF"/>
              </a:solidFill>
            </a:rPr>
            <a:t>Етап перевірки знань</a:t>
          </a:r>
          <a:endParaRPr lang="ru-RU" sz="1200" b="1" dirty="0">
            <a:solidFill>
              <a:srgbClr val="FFFFFF"/>
            </a:solidFill>
          </a:endParaRPr>
        </a:p>
      </dgm:t>
    </dgm:pt>
    <dgm:pt modelId="{321A19BE-14E1-4E14-A048-DE367E45742E}" type="parTrans" cxnId="{5E87A799-F2EE-4D2C-B010-DC52060CAA6E}">
      <dgm:prSet/>
      <dgm:spPr>
        <a:ln>
          <a:solidFill>
            <a:schemeClr val="tx1"/>
          </a:solidFill>
        </a:ln>
      </dgm:spPr>
      <dgm:t>
        <a:bodyPr/>
        <a:lstStyle/>
        <a:p>
          <a:endParaRPr lang="ru-RU">
            <a:solidFill>
              <a:schemeClr val="tx1"/>
            </a:solidFill>
          </a:endParaRPr>
        </a:p>
      </dgm:t>
    </dgm:pt>
    <dgm:pt modelId="{C5134A46-6CD4-42FC-BE35-F01F690BCBDD}" type="sibTrans" cxnId="{5E87A799-F2EE-4D2C-B010-DC52060CAA6E}">
      <dgm:prSet/>
      <dgm:spPr/>
      <dgm:t>
        <a:bodyPr/>
        <a:lstStyle/>
        <a:p>
          <a:endParaRPr lang="ru-RU">
            <a:solidFill>
              <a:schemeClr val="tx1"/>
            </a:solidFill>
          </a:endParaRPr>
        </a:p>
      </dgm:t>
    </dgm:pt>
    <dgm:pt modelId="{440A6A66-D88E-4CFD-86DC-6E0C7BBB2A22}">
      <dgm:prSet custT="1"/>
      <dgm:spPr>
        <a:solidFill>
          <a:srgbClr val="C3AA41"/>
        </a:solidFill>
      </dgm:spPr>
      <dgm:t>
        <a:bodyPr/>
        <a:lstStyle/>
        <a:p>
          <a:r>
            <a:rPr lang="uk-UA" sz="1200" b="1" dirty="0">
              <a:solidFill>
                <a:srgbClr val="002060"/>
              </a:solidFill>
            </a:rPr>
            <a:t>Самоконтроль</a:t>
          </a:r>
          <a:endParaRPr lang="ru-RU" sz="1200" b="1" dirty="0">
            <a:solidFill>
              <a:srgbClr val="002060"/>
            </a:solidFill>
          </a:endParaRPr>
        </a:p>
      </dgm:t>
    </dgm:pt>
    <dgm:pt modelId="{9EE87C09-24B5-48F8-AFD3-F3B6CCE584D0}" type="parTrans" cxnId="{7206E97B-A893-4B3B-BF9D-D8CB0DD22BCA}">
      <dgm:prSet/>
      <dgm:spPr>
        <a:ln>
          <a:solidFill>
            <a:schemeClr val="tx1"/>
          </a:solidFill>
        </a:ln>
      </dgm:spPr>
      <dgm:t>
        <a:bodyPr/>
        <a:lstStyle/>
        <a:p>
          <a:endParaRPr lang="ru-RU">
            <a:solidFill>
              <a:schemeClr val="tx1"/>
            </a:solidFill>
          </a:endParaRPr>
        </a:p>
      </dgm:t>
    </dgm:pt>
    <dgm:pt modelId="{26B5350E-1B27-4DBE-9710-C01F07393325}" type="sibTrans" cxnId="{7206E97B-A893-4B3B-BF9D-D8CB0DD22BCA}">
      <dgm:prSet/>
      <dgm:spPr/>
      <dgm:t>
        <a:bodyPr/>
        <a:lstStyle/>
        <a:p>
          <a:endParaRPr lang="ru-RU">
            <a:solidFill>
              <a:schemeClr val="tx1"/>
            </a:solidFill>
          </a:endParaRPr>
        </a:p>
      </dgm:t>
    </dgm:pt>
    <dgm:pt modelId="{F3B9B48B-5822-44B6-A583-D45B228F8FF4}">
      <dgm:prSet/>
      <dgm:spPr>
        <a:solidFill>
          <a:srgbClr val="C3AA41"/>
        </a:solidFill>
      </dgm:spPr>
      <dgm:t>
        <a:bodyPr/>
        <a:lstStyle/>
        <a:p>
          <a:r>
            <a:rPr lang="uk-UA" b="1" dirty="0">
              <a:solidFill>
                <a:srgbClr val="002060"/>
              </a:solidFill>
            </a:rPr>
            <a:t>Домашнє завдання</a:t>
          </a:r>
          <a:endParaRPr lang="ru-RU" b="1" dirty="0">
            <a:solidFill>
              <a:srgbClr val="002060"/>
            </a:solidFill>
          </a:endParaRPr>
        </a:p>
      </dgm:t>
    </dgm:pt>
    <dgm:pt modelId="{CAEC4589-193E-434A-9967-FBBBA10D6C18}" type="parTrans" cxnId="{2D9EE583-D1DB-4B2A-8032-C76DBBA6933D}">
      <dgm:prSet/>
      <dgm:spPr>
        <a:ln>
          <a:solidFill>
            <a:schemeClr val="tx1"/>
          </a:solidFill>
        </a:ln>
      </dgm:spPr>
      <dgm:t>
        <a:bodyPr/>
        <a:lstStyle/>
        <a:p>
          <a:endParaRPr lang="ru-RU">
            <a:solidFill>
              <a:schemeClr val="tx1"/>
            </a:solidFill>
          </a:endParaRPr>
        </a:p>
      </dgm:t>
    </dgm:pt>
    <dgm:pt modelId="{E5DF3962-62C9-49B3-98D4-3437450382FC}" type="sibTrans" cxnId="{2D9EE583-D1DB-4B2A-8032-C76DBBA6933D}">
      <dgm:prSet/>
      <dgm:spPr/>
      <dgm:t>
        <a:bodyPr/>
        <a:lstStyle/>
        <a:p>
          <a:endParaRPr lang="ru-RU">
            <a:solidFill>
              <a:schemeClr val="tx1"/>
            </a:solidFill>
          </a:endParaRPr>
        </a:p>
      </dgm:t>
    </dgm:pt>
    <dgm:pt modelId="{AFC991BA-379F-4368-B86C-94195E35EAFA}">
      <dgm:prSet/>
      <dgm:spPr>
        <a:solidFill>
          <a:srgbClr val="C3AA41"/>
        </a:solidFill>
      </dgm:spPr>
      <dgm:t>
        <a:bodyPr/>
        <a:lstStyle/>
        <a:p>
          <a:r>
            <a:rPr lang="uk-UA" b="1" dirty="0">
              <a:solidFill>
                <a:srgbClr val="002060"/>
              </a:solidFill>
            </a:rPr>
            <a:t>Етап вивчення нового матеріалу </a:t>
          </a:r>
          <a:endParaRPr lang="ru-RU" b="1" dirty="0">
            <a:solidFill>
              <a:srgbClr val="002060"/>
            </a:solidFill>
          </a:endParaRPr>
        </a:p>
      </dgm:t>
    </dgm:pt>
    <dgm:pt modelId="{ACBADFEF-ABA9-48C5-8047-B80EA7B2DF04}" type="parTrans" cxnId="{905B5B14-1ED7-40D7-81A8-EEF1EA66B847}">
      <dgm:prSet/>
      <dgm:spPr>
        <a:ln>
          <a:solidFill>
            <a:schemeClr val="tx1"/>
          </a:solidFill>
        </a:ln>
      </dgm:spPr>
      <dgm:t>
        <a:bodyPr/>
        <a:lstStyle/>
        <a:p>
          <a:endParaRPr lang="ru-RU">
            <a:solidFill>
              <a:schemeClr val="tx1"/>
            </a:solidFill>
          </a:endParaRPr>
        </a:p>
      </dgm:t>
    </dgm:pt>
    <dgm:pt modelId="{0A3579A7-692C-4DDB-8A26-378458CE0ABE}" type="sibTrans" cxnId="{905B5B14-1ED7-40D7-81A8-EEF1EA66B847}">
      <dgm:prSet/>
      <dgm:spPr/>
      <dgm:t>
        <a:bodyPr/>
        <a:lstStyle/>
        <a:p>
          <a:endParaRPr lang="ru-RU">
            <a:solidFill>
              <a:schemeClr val="tx1"/>
            </a:solidFill>
          </a:endParaRPr>
        </a:p>
      </dgm:t>
    </dgm:pt>
    <dgm:pt modelId="{B619A087-86DA-4EB7-AD91-BB7A3E906BC9}">
      <dgm:prSet/>
      <dgm:spPr>
        <a:solidFill>
          <a:srgbClr val="C3AA41"/>
        </a:solidFill>
      </dgm:spPr>
      <dgm:t>
        <a:bodyPr/>
        <a:lstStyle/>
        <a:p>
          <a:r>
            <a:rPr lang="uk-UA" b="1" dirty="0">
              <a:solidFill>
                <a:srgbClr val="002060"/>
              </a:solidFill>
            </a:rPr>
            <a:t>Етап закріплення навчального матеріалу</a:t>
          </a:r>
          <a:endParaRPr lang="ru-RU" b="1" dirty="0">
            <a:solidFill>
              <a:srgbClr val="002060"/>
            </a:solidFill>
          </a:endParaRPr>
        </a:p>
      </dgm:t>
    </dgm:pt>
    <dgm:pt modelId="{E1CD8145-33F4-4427-A46B-75835C8E1058}" type="parTrans" cxnId="{EE4B58C1-3DA3-4BDD-A733-73E1AA209EE8}">
      <dgm:prSet/>
      <dgm:spPr>
        <a:ln>
          <a:solidFill>
            <a:schemeClr val="tx1"/>
          </a:solidFill>
        </a:ln>
      </dgm:spPr>
      <dgm:t>
        <a:bodyPr/>
        <a:lstStyle/>
        <a:p>
          <a:endParaRPr lang="ru-RU">
            <a:solidFill>
              <a:schemeClr val="tx1"/>
            </a:solidFill>
          </a:endParaRPr>
        </a:p>
      </dgm:t>
    </dgm:pt>
    <dgm:pt modelId="{E22F7824-32E6-437F-B762-9B693AC8074A}" type="sibTrans" cxnId="{EE4B58C1-3DA3-4BDD-A733-73E1AA209EE8}">
      <dgm:prSet/>
      <dgm:spPr/>
      <dgm:t>
        <a:bodyPr/>
        <a:lstStyle/>
        <a:p>
          <a:endParaRPr lang="ru-RU">
            <a:solidFill>
              <a:schemeClr val="tx1"/>
            </a:solidFill>
          </a:endParaRPr>
        </a:p>
      </dgm:t>
    </dgm:pt>
    <dgm:pt modelId="{B4D9C5E5-C484-4D17-BD2E-82A2DD99848F}" type="pres">
      <dgm:prSet presAssocID="{27A61F50-1A88-4314-949F-D463E252710E}" presName="diagram" presStyleCnt="0">
        <dgm:presLayoutVars>
          <dgm:chPref val="1"/>
          <dgm:dir/>
          <dgm:animOne val="branch"/>
          <dgm:animLvl val="lvl"/>
          <dgm:resizeHandles val="exact"/>
        </dgm:presLayoutVars>
      </dgm:prSet>
      <dgm:spPr/>
      <dgm:t>
        <a:bodyPr/>
        <a:lstStyle/>
        <a:p>
          <a:endParaRPr lang="ru-RU"/>
        </a:p>
      </dgm:t>
    </dgm:pt>
    <dgm:pt modelId="{BA34A1CC-4A7A-44A6-A2A6-92719C570546}" type="pres">
      <dgm:prSet presAssocID="{7E9640E0-0DB2-4564-815B-7793AABFC331}" presName="root1" presStyleCnt="0"/>
      <dgm:spPr/>
    </dgm:pt>
    <dgm:pt modelId="{1FC38432-D1AD-4B66-8110-EA0B034772AB}" type="pres">
      <dgm:prSet presAssocID="{7E9640E0-0DB2-4564-815B-7793AABFC331}" presName="LevelOneTextNode" presStyleLbl="node0" presStyleIdx="0" presStyleCnt="1">
        <dgm:presLayoutVars>
          <dgm:chPref val="3"/>
        </dgm:presLayoutVars>
      </dgm:prSet>
      <dgm:spPr/>
      <dgm:t>
        <a:bodyPr/>
        <a:lstStyle/>
        <a:p>
          <a:endParaRPr lang="ru-RU"/>
        </a:p>
      </dgm:t>
    </dgm:pt>
    <dgm:pt modelId="{0D1AF930-9541-4FD4-9CFA-4AA6BE0C5B92}" type="pres">
      <dgm:prSet presAssocID="{7E9640E0-0DB2-4564-815B-7793AABFC331}" presName="level2hierChild" presStyleCnt="0"/>
      <dgm:spPr/>
    </dgm:pt>
    <dgm:pt modelId="{89430700-1358-4B9E-B3D9-954DCDD05310}" type="pres">
      <dgm:prSet presAssocID="{06436B96-6FD9-44AD-AABE-FF160C014541}" presName="conn2-1" presStyleLbl="parChTrans1D2" presStyleIdx="0" presStyleCnt="3"/>
      <dgm:spPr/>
      <dgm:t>
        <a:bodyPr/>
        <a:lstStyle/>
        <a:p>
          <a:endParaRPr lang="ru-RU"/>
        </a:p>
      </dgm:t>
    </dgm:pt>
    <dgm:pt modelId="{71E39992-B946-4075-B6F6-29A9595ED29C}" type="pres">
      <dgm:prSet presAssocID="{06436B96-6FD9-44AD-AABE-FF160C014541}" presName="connTx" presStyleLbl="parChTrans1D2" presStyleIdx="0" presStyleCnt="3"/>
      <dgm:spPr/>
      <dgm:t>
        <a:bodyPr/>
        <a:lstStyle/>
        <a:p>
          <a:endParaRPr lang="ru-RU"/>
        </a:p>
      </dgm:t>
    </dgm:pt>
    <dgm:pt modelId="{1763D98A-90DB-4CC7-99C8-14D95DB6BF1C}" type="pres">
      <dgm:prSet presAssocID="{0CF303F5-D779-4AB4-89EF-B3BF3457FBCD}" presName="root2" presStyleCnt="0"/>
      <dgm:spPr/>
    </dgm:pt>
    <dgm:pt modelId="{C5EE0CD0-08E5-4985-870A-DEBE09897E08}" type="pres">
      <dgm:prSet presAssocID="{0CF303F5-D779-4AB4-89EF-B3BF3457FBCD}" presName="LevelTwoTextNode" presStyleLbl="node2" presStyleIdx="0" presStyleCnt="3">
        <dgm:presLayoutVars>
          <dgm:chPref val="3"/>
        </dgm:presLayoutVars>
      </dgm:prSet>
      <dgm:spPr/>
      <dgm:t>
        <a:bodyPr/>
        <a:lstStyle/>
        <a:p>
          <a:endParaRPr lang="ru-RU"/>
        </a:p>
      </dgm:t>
    </dgm:pt>
    <dgm:pt modelId="{0204C646-F3A5-4FA1-9E2A-6642B580F545}" type="pres">
      <dgm:prSet presAssocID="{0CF303F5-D779-4AB4-89EF-B3BF3457FBCD}" presName="level3hierChild" presStyleCnt="0"/>
      <dgm:spPr/>
    </dgm:pt>
    <dgm:pt modelId="{1F5910DF-9A25-4A41-8EC8-EBC2C5FF9694}" type="pres">
      <dgm:prSet presAssocID="{6AAB2763-7342-4BAE-82DA-C1431480D30A}" presName="conn2-1" presStyleLbl="parChTrans1D3" presStyleIdx="0" presStyleCnt="5"/>
      <dgm:spPr/>
      <dgm:t>
        <a:bodyPr/>
        <a:lstStyle/>
        <a:p>
          <a:endParaRPr lang="ru-RU"/>
        </a:p>
      </dgm:t>
    </dgm:pt>
    <dgm:pt modelId="{EB5387DF-EA20-4268-9FC0-72CD78ED29C3}" type="pres">
      <dgm:prSet presAssocID="{6AAB2763-7342-4BAE-82DA-C1431480D30A}" presName="connTx" presStyleLbl="parChTrans1D3" presStyleIdx="0" presStyleCnt="5"/>
      <dgm:spPr/>
      <dgm:t>
        <a:bodyPr/>
        <a:lstStyle/>
        <a:p>
          <a:endParaRPr lang="ru-RU"/>
        </a:p>
      </dgm:t>
    </dgm:pt>
    <dgm:pt modelId="{B502065F-0DEC-43CA-90EA-501D463C2DE9}" type="pres">
      <dgm:prSet presAssocID="{C9F3FCB7-0E15-47E8-B610-2CC3CECAFC29}" presName="root2" presStyleCnt="0"/>
      <dgm:spPr/>
    </dgm:pt>
    <dgm:pt modelId="{EBFDBFD8-74C8-4D55-BE6E-1AB117948328}" type="pres">
      <dgm:prSet presAssocID="{C9F3FCB7-0E15-47E8-B610-2CC3CECAFC29}" presName="LevelTwoTextNode" presStyleLbl="node3" presStyleIdx="0" presStyleCnt="5">
        <dgm:presLayoutVars>
          <dgm:chPref val="3"/>
        </dgm:presLayoutVars>
      </dgm:prSet>
      <dgm:spPr/>
      <dgm:t>
        <a:bodyPr/>
        <a:lstStyle/>
        <a:p>
          <a:endParaRPr lang="ru-RU"/>
        </a:p>
      </dgm:t>
    </dgm:pt>
    <dgm:pt modelId="{0C7749B4-28C4-4B72-B798-6D2A123A4067}" type="pres">
      <dgm:prSet presAssocID="{C9F3FCB7-0E15-47E8-B610-2CC3CECAFC29}" presName="level3hierChild" presStyleCnt="0"/>
      <dgm:spPr/>
    </dgm:pt>
    <dgm:pt modelId="{AFDC70BD-5942-4202-8D96-33E3F9399795}" type="pres">
      <dgm:prSet presAssocID="{19B42C49-38A8-47BF-A44C-1C1553B87A59}" presName="conn2-1" presStyleLbl="parChTrans1D2" presStyleIdx="1" presStyleCnt="3"/>
      <dgm:spPr/>
      <dgm:t>
        <a:bodyPr/>
        <a:lstStyle/>
        <a:p>
          <a:endParaRPr lang="ru-RU"/>
        </a:p>
      </dgm:t>
    </dgm:pt>
    <dgm:pt modelId="{D96E5A0F-172B-4D6E-831A-76ED0B01FC1E}" type="pres">
      <dgm:prSet presAssocID="{19B42C49-38A8-47BF-A44C-1C1553B87A59}" presName="connTx" presStyleLbl="parChTrans1D2" presStyleIdx="1" presStyleCnt="3"/>
      <dgm:spPr/>
      <dgm:t>
        <a:bodyPr/>
        <a:lstStyle/>
        <a:p>
          <a:endParaRPr lang="ru-RU"/>
        </a:p>
      </dgm:t>
    </dgm:pt>
    <dgm:pt modelId="{C125E6A4-A1B0-4DF9-80B7-7E5810F6BF90}" type="pres">
      <dgm:prSet presAssocID="{EEDC581E-798E-47A3-80D7-0CE50AA9DD1F}" presName="root2" presStyleCnt="0"/>
      <dgm:spPr/>
    </dgm:pt>
    <dgm:pt modelId="{7DA1B34F-912B-4CC8-BC9D-E71A1D68A6A8}" type="pres">
      <dgm:prSet presAssocID="{EEDC581E-798E-47A3-80D7-0CE50AA9DD1F}" presName="LevelTwoTextNode" presStyleLbl="node2" presStyleIdx="1" presStyleCnt="3">
        <dgm:presLayoutVars>
          <dgm:chPref val="3"/>
        </dgm:presLayoutVars>
      </dgm:prSet>
      <dgm:spPr/>
      <dgm:t>
        <a:bodyPr/>
        <a:lstStyle/>
        <a:p>
          <a:endParaRPr lang="ru-RU"/>
        </a:p>
      </dgm:t>
    </dgm:pt>
    <dgm:pt modelId="{D16A1B45-0F6D-40E4-AB05-EFAF162A9C91}" type="pres">
      <dgm:prSet presAssocID="{EEDC581E-798E-47A3-80D7-0CE50AA9DD1F}" presName="level3hierChild" presStyleCnt="0"/>
      <dgm:spPr/>
    </dgm:pt>
    <dgm:pt modelId="{E257595E-44AD-4DE4-A9DD-840163A9EDCF}" type="pres">
      <dgm:prSet presAssocID="{321A19BE-14E1-4E14-A048-DE367E45742E}" presName="conn2-1" presStyleLbl="parChTrans1D3" presStyleIdx="1" presStyleCnt="5"/>
      <dgm:spPr/>
      <dgm:t>
        <a:bodyPr/>
        <a:lstStyle/>
        <a:p>
          <a:endParaRPr lang="ru-RU"/>
        </a:p>
      </dgm:t>
    </dgm:pt>
    <dgm:pt modelId="{8A5A4368-B4CE-412E-A87B-3DCD7EAC0F3E}" type="pres">
      <dgm:prSet presAssocID="{321A19BE-14E1-4E14-A048-DE367E45742E}" presName="connTx" presStyleLbl="parChTrans1D3" presStyleIdx="1" presStyleCnt="5"/>
      <dgm:spPr/>
      <dgm:t>
        <a:bodyPr/>
        <a:lstStyle/>
        <a:p>
          <a:endParaRPr lang="ru-RU"/>
        </a:p>
      </dgm:t>
    </dgm:pt>
    <dgm:pt modelId="{8A8254CC-C6C3-44B7-A31B-83E5F558AE54}" type="pres">
      <dgm:prSet presAssocID="{82CE2581-E14C-40F9-8435-BD1DC1216F3E}" presName="root2" presStyleCnt="0"/>
      <dgm:spPr/>
    </dgm:pt>
    <dgm:pt modelId="{DA967469-B8E5-446D-8B7E-51636ED87E0F}" type="pres">
      <dgm:prSet presAssocID="{82CE2581-E14C-40F9-8435-BD1DC1216F3E}" presName="LevelTwoTextNode" presStyleLbl="node3" presStyleIdx="1" presStyleCnt="5">
        <dgm:presLayoutVars>
          <dgm:chPref val="3"/>
        </dgm:presLayoutVars>
      </dgm:prSet>
      <dgm:spPr/>
      <dgm:t>
        <a:bodyPr/>
        <a:lstStyle/>
        <a:p>
          <a:endParaRPr lang="ru-RU"/>
        </a:p>
      </dgm:t>
    </dgm:pt>
    <dgm:pt modelId="{44CA283A-969E-4752-93EE-2DD759D498C1}" type="pres">
      <dgm:prSet presAssocID="{82CE2581-E14C-40F9-8435-BD1DC1216F3E}" presName="level3hierChild" presStyleCnt="0"/>
      <dgm:spPr/>
    </dgm:pt>
    <dgm:pt modelId="{91E2016B-CCAD-470C-8E55-B81BE9F0082D}" type="pres">
      <dgm:prSet presAssocID="{9EE87C09-24B5-48F8-AFD3-F3B6CCE584D0}" presName="conn2-1" presStyleLbl="parChTrans1D2" presStyleIdx="2" presStyleCnt="3"/>
      <dgm:spPr/>
      <dgm:t>
        <a:bodyPr/>
        <a:lstStyle/>
        <a:p>
          <a:endParaRPr lang="ru-RU"/>
        </a:p>
      </dgm:t>
    </dgm:pt>
    <dgm:pt modelId="{FA928ED2-81BA-46E8-B871-ACEE4FD14817}" type="pres">
      <dgm:prSet presAssocID="{9EE87C09-24B5-48F8-AFD3-F3B6CCE584D0}" presName="connTx" presStyleLbl="parChTrans1D2" presStyleIdx="2" presStyleCnt="3"/>
      <dgm:spPr/>
      <dgm:t>
        <a:bodyPr/>
        <a:lstStyle/>
        <a:p>
          <a:endParaRPr lang="ru-RU"/>
        </a:p>
      </dgm:t>
    </dgm:pt>
    <dgm:pt modelId="{ADD40338-37D7-4BBE-8BED-568F69B4C24A}" type="pres">
      <dgm:prSet presAssocID="{440A6A66-D88E-4CFD-86DC-6E0C7BBB2A22}" presName="root2" presStyleCnt="0"/>
      <dgm:spPr/>
    </dgm:pt>
    <dgm:pt modelId="{566B329B-A04D-4B6A-8134-7896EE2FD085}" type="pres">
      <dgm:prSet presAssocID="{440A6A66-D88E-4CFD-86DC-6E0C7BBB2A22}" presName="LevelTwoTextNode" presStyleLbl="node2" presStyleIdx="2" presStyleCnt="3" custLinFactNeighborX="1510" custLinFactNeighborY="-347">
        <dgm:presLayoutVars>
          <dgm:chPref val="3"/>
        </dgm:presLayoutVars>
      </dgm:prSet>
      <dgm:spPr/>
      <dgm:t>
        <a:bodyPr/>
        <a:lstStyle/>
        <a:p>
          <a:endParaRPr lang="ru-RU"/>
        </a:p>
      </dgm:t>
    </dgm:pt>
    <dgm:pt modelId="{F8DC464B-92DA-48CA-9AEF-7F8A1D82F916}" type="pres">
      <dgm:prSet presAssocID="{440A6A66-D88E-4CFD-86DC-6E0C7BBB2A22}" presName="level3hierChild" presStyleCnt="0"/>
      <dgm:spPr/>
    </dgm:pt>
    <dgm:pt modelId="{53EED2F6-1D07-47ED-B1DB-B4EEE883EB2B}" type="pres">
      <dgm:prSet presAssocID="{ACBADFEF-ABA9-48C5-8047-B80EA7B2DF04}" presName="conn2-1" presStyleLbl="parChTrans1D3" presStyleIdx="2" presStyleCnt="5"/>
      <dgm:spPr/>
      <dgm:t>
        <a:bodyPr/>
        <a:lstStyle/>
        <a:p>
          <a:endParaRPr lang="ru-RU"/>
        </a:p>
      </dgm:t>
    </dgm:pt>
    <dgm:pt modelId="{49212665-2CE7-4440-9F75-4A3BA578B6B4}" type="pres">
      <dgm:prSet presAssocID="{ACBADFEF-ABA9-48C5-8047-B80EA7B2DF04}" presName="connTx" presStyleLbl="parChTrans1D3" presStyleIdx="2" presStyleCnt="5"/>
      <dgm:spPr/>
      <dgm:t>
        <a:bodyPr/>
        <a:lstStyle/>
        <a:p>
          <a:endParaRPr lang="ru-RU"/>
        </a:p>
      </dgm:t>
    </dgm:pt>
    <dgm:pt modelId="{3F54A7EE-847C-4A2B-B7D8-335F937F08C0}" type="pres">
      <dgm:prSet presAssocID="{AFC991BA-379F-4368-B86C-94195E35EAFA}" presName="root2" presStyleCnt="0"/>
      <dgm:spPr/>
    </dgm:pt>
    <dgm:pt modelId="{9359104E-58EA-4C2D-BCBC-825ECE8A1B1D}" type="pres">
      <dgm:prSet presAssocID="{AFC991BA-379F-4368-B86C-94195E35EAFA}" presName="LevelTwoTextNode" presStyleLbl="node3" presStyleIdx="2" presStyleCnt="5">
        <dgm:presLayoutVars>
          <dgm:chPref val="3"/>
        </dgm:presLayoutVars>
      </dgm:prSet>
      <dgm:spPr/>
      <dgm:t>
        <a:bodyPr/>
        <a:lstStyle/>
        <a:p>
          <a:endParaRPr lang="ru-RU"/>
        </a:p>
      </dgm:t>
    </dgm:pt>
    <dgm:pt modelId="{34E26398-A64A-4A81-889E-0A5250722C09}" type="pres">
      <dgm:prSet presAssocID="{AFC991BA-379F-4368-B86C-94195E35EAFA}" presName="level3hierChild" presStyleCnt="0"/>
      <dgm:spPr/>
    </dgm:pt>
    <dgm:pt modelId="{81F994BD-33C4-4DDC-B2F8-C667D2CD5F80}" type="pres">
      <dgm:prSet presAssocID="{E1CD8145-33F4-4427-A46B-75835C8E1058}" presName="conn2-1" presStyleLbl="parChTrans1D3" presStyleIdx="3" presStyleCnt="5"/>
      <dgm:spPr/>
      <dgm:t>
        <a:bodyPr/>
        <a:lstStyle/>
        <a:p>
          <a:endParaRPr lang="ru-RU"/>
        </a:p>
      </dgm:t>
    </dgm:pt>
    <dgm:pt modelId="{8573D6DB-5F24-4878-9BD2-6D0EB05D294D}" type="pres">
      <dgm:prSet presAssocID="{E1CD8145-33F4-4427-A46B-75835C8E1058}" presName="connTx" presStyleLbl="parChTrans1D3" presStyleIdx="3" presStyleCnt="5"/>
      <dgm:spPr/>
      <dgm:t>
        <a:bodyPr/>
        <a:lstStyle/>
        <a:p>
          <a:endParaRPr lang="ru-RU"/>
        </a:p>
      </dgm:t>
    </dgm:pt>
    <dgm:pt modelId="{7835E183-2D9F-45A3-818D-32A2BAD6368F}" type="pres">
      <dgm:prSet presAssocID="{B619A087-86DA-4EB7-AD91-BB7A3E906BC9}" presName="root2" presStyleCnt="0"/>
      <dgm:spPr/>
    </dgm:pt>
    <dgm:pt modelId="{2FECC7B7-4FC3-40BE-AB27-520DAA4EDB83}" type="pres">
      <dgm:prSet presAssocID="{B619A087-86DA-4EB7-AD91-BB7A3E906BC9}" presName="LevelTwoTextNode" presStyleLbl="node3" presStyleIdx="3" presStyleCnt="5">
        <dgm:presLayoutVars>
          <dgm:chPref val="3"/>
        </dgm:presLayoutVars>
      </dgm:prSet>
      <dgm:spPr/>
      <dgm:t>
        <a:bodyPr/>
        <a:lstStyle/>
        <a:p>
          <a:endParaRPr lang="ru-RU"/>
        </a:p>
      </dgm:t>
    </dgm:pt>
    <dgm:pt modelId="{D3DD523A-B0FA-465D-A593-9178A2DAB2C2}" type="pres">
      <dgm:prSet presAssocID="{B619A087-86DA-4EB7-AD91-BB7A3E906BC9}" presName="level3hierChild" presStyleCnt="0"/>
      <dgm:spPr/>
    </dgm:pt>
    <dgm:pt modelId="{6FF4C768-A800-4162-A0B6-A5AAC73732D3}" type="pres">
      <dgm:prSet presAssocID="{CAEC4589-193E-434A-9967-FBBBA10D6C18}" presName="conn2-1" presStyleLbl="parChTrans1D3" presStyleIdx="4" presStyleCnt="5"/>
      <dgm:spPr/>
      <dgm:t>
        <a:bodyPr/>
        <a:lstStyle/>
        <a:p>
          <a:endParaRPr lang="ru-RU"/>
        </a:p>
      </dgm:t>
    </dgm:pt>
    <dgm:pt modelId="{526E03ED-EB26-4222-9482-A7DFEF513355}" type="pres">
      <dgm:prSet presAssocID="{CAEC4589-193E-434A-9967-FBBBA10D6C18}" presName="connTx" presStyleLbl="parChTrans1D3" presStyleIdx="4" presStyleCnt="5"/>
      <dgm:spPr/>
      <dgm:t>
        <a:bodyPr/>
        <a:lstStyle/>
        <a:p>
          <a:endParaRPr lang="ru-RU"/>
        </a:p>
      </dgm:t>
    </dgm:pt>
    <dgm:pt modelId="{BE745823-1059-41B5-B09F-31F3D67DB9F3}" type="pres">
      <dgm:prSet presAssocID="{F3B9B48B-5822-44B6-A583-D45B228F8FF4}" presName="root2" presStyleCnt="0"/>
      <dgm:spPr/>
    </dgm:pt>
    <dgm:pt modelId="{842C7E26-BDBC-41D0-A7F3-E8B33DFA84E9}" type="pres">
      <dgm:prSet presAssocID="{F3B9B48B-5822-44B6-A583-D45B228F8FF4}" presName="LevelTwoTextNode" presStyleLbl="node3" presStyleIdx="4" presStyleCnt="5">
        <dgm:presLayoutVars>
          <dgm:chPref val="3"/>
        </dgm:presLayoutVars>
      </dgm:prSet>
      <dgm:spPr/>
      <dgm:t>
        <a:bodyPr/>
        <a:lstStyle/>
        <a:p>
          <a:endParaRPr lang="ru-RU"/>
        </a:p>
      </dgm:t>
    </dgm:pt>
    <dgm:pt modelId="{6B62393D-C5A8-4BF0-8C26-C52C8FFD3378}" type="pres">
      <dgm:prSet presAssocID="{F3B9B48B-5822-44B6-A583-D45B228F8FF4}" presName="level3hierChild" presStyleCnt="0"/>
      <dgm:spPr/>
    </dgm:pt>
  </dgm:ptLst>
  <dgm:cxnLst>
    <dgm:cxn modelId="{D24D569D-BDC4-41DD-B8D8-DE3023D198D2}" type="presOf" srcId="{C9F3FCB7-0E15-47E8-B610-2CC3CECAFC29}" destId="{EBFDBFD8-74C8-4D55-BE6E-1AB117948328}" srcOrd="0" destOrd="0" presId="urn:microsoft.com/office/officeart/2005/8/layout/hierarchy2"/>
    <dgm:cxn modelId="{4C4454B9-5C2F-4F59-BE78-1BD45F2E638C}" type="presOf" srcId="{6AAB2763-7342-4BAE-82DA-C1431480D30A}" destId="{1F5910DF-9A25-4A41-8EC8-EBC2C5FF9694}" srcOrd="0" destOrd="0" presId="urn:microsoft.com/office/officeart/2005/8/layout/hierarchy2"/>
    <dgm:cxn modelId="{0F47FC99-7168-4F70-B725-4BD63FF48864}" srcId="{7E9640E0-0DB2-4564-815B-7793AABFC331}" destId="{0CF303F5-D779-4AB4-89EF-B3BF3457FBCD}" srcOrd="0" destOrd="0" parTransId="{06436B96-6FD9-44AD-AABE-FF160C014541}" sibTransId="{2A769BBB-23D0-42E5-899E-6F5A3EA6AADA}"/>
    <dgm:cxn modelId="{D4D74588-6A70-4337-AD78-0BF413F3B95A}" srcId="{7E9640E0-0DB2-4564-815B-7793AABFC331}" destId="{EEDC581E-798E-47A3-80D7-0CE50AA9DD1F}" srcOrd="1" destOrd="0" parTransId="{19B42C49-38A8-47BF-A44C-1C1553B87A59}" sibTransId="{E465B77F-B290-495D-99E6-EA38F7ABC00A}"/>
    <dgm:cxn modelId="{415A98CC-BB60-42BE-B620-30226EBD1EC5}" type="presOf" srcId="{06436B96-6FD9-44AD-AABE-FF160C014541}" destId="{71E39992-B946-4075-B6F6-29A9595ED29C}" srcOrd="1" destOrd="0" presId="urn:microsoft.com/office/officeart/2005/8/layout/hierarchy2"/>
    <dgm:cxn modelId="{0E03D519-83EC-4704-AE02-09AC61A1EED0}" srcId="{0CF303F5-D779-4AB4-89EF-B3BF3457FBCD}" destId="{C9F3FCB7-0E15-47E8-B610-2CC3CECAFC29}" srcOrd="0" destOrd="0" parTransId="{6AAB2763-7342-4BAE-82DA-C1431480D30A}" sibTransId="{4E962917-5F7D-4FB7-B423-1813F7BEDF8F}"/>
    <dgm:cxn modelId="{6A605CC0-92EE-436F-8007-4D5402A5904B}" type="presOf" srcId="{EEDC581E-798E-47A3-80D7-0CE50AA9DD1F}" destId="{7DA1B34F-912B-4CC8-BC9D-E71A1D68A6A8}" srcOrd="0" destOrd="0" presId="urn:microsoft.com/office/officeart/2005/8/layout/hierarchy2"/>
    <dgm:cxn modelId="{C55F0141-8CB0-476D-AE82-F6D5C5797D7C}" type="presOf" srcId="{CAEC4589-193E-434A-9967-FBBBA10D6C18}" destId="{526E03ED-EB26-4222-9482-A7DFEF513355}" srcOrd="1" destOrd="0" presId="urn:microsoft.com/office/officeart/2005/8/layout/hierarchy2"/>
    <dgm:cxn modelId="{48485EB5-394B-46AA-B1CD-4DE3245262CB}" type="presOf" srcId="{ACBADFEF-ABA9-48C5-8047-B80EA7B2DF04}" destId="{49212665-2CE7-4440-9F75-4A3BA578B6B4}" srcOrd="1" destOrd="0" presId="urn:microsoft.com/office/officeart/2005/8/layout/hierarchy2"/>
    <dgm:cxn modelId="{5E87A799-F2EE-4D2C-B010-DC52060CAA6E}" srcId="{EEDC581E-798E-47A3-80D7-0CE50AA9DD1F}" destId="{82CE2581-E14C-40F9-8435-BD1DC1216F3E}" srcOrd="0" destOrd="0" parTransId="{321A19BE-14E1-4E14-A048-DE367E45742E}" sibTransId="{C5134A46-6CD4-42FC-BE35-F01F690BCBDD}"/>
    <dgm:cxn modelId="{41F2EF79-4CB3-4EB8-917B-A504F50E0F7A}" type="presOf" srcId="{19B42C49-38A8-47BF-A44C-1C1553B87A59}" destId="{D96E5A0F-172B-4D6E-831A-76ED0B01FC1E}" srcOrd="1" destOrd="0" presId="urn:microsoft.com/office/officeart/2005/8/layout/hierarchy2"/>
    <dgm:cxn modelId="{78F5F97D-C67D-45DE-9102-064D314486B2}" type="presOf" srcId="{82CE2581-E14C-40F9-8435-BD1DC1216F3E}" destId="{DA967469-B8E5-446D-8B7E-51636ED87E0F}" srcOrd="0" destOrd="0" presId="urn:microsoft.com/office/officeart/2005/8/layout/hierarchy2"/>
    <dgm:cxn modelId="{94F7927A-6119-4D68-82B7-A5C94E7656D0}" type="presOf" srcId="{321A19BE-14E1-4E14-A048-DE367E45742E}" destId="{E257595E-44AD-4DE4-A9DD-840163A9EDCF}" srcOrd="0" destOrd="0" presId="urn:microsoft.com/office/officeart/2005/8/layout/hierarchy2"/>
    <dgm:cxn modelId="{905B5B14-1ED7-40D7-81A8-EEF1EA66B847}" srcId="{440A6A66-D88E-4CFD-86DC-6E0C7BBB2A22}" destId="{AFC991BA-379F-4368-B86C-94195E35EAFA}" srcOrd="0" destOrd="0" parTransId="{ACBADFEF-ABA9-48C5-8047-B80EA7B2DF04}" sibTransId="{0A3579A7-692C-4DDB-8A26-378458CE0ABE}"/>
    <dgm:cxn modelId="{CA92AF45-C709-4DDD-B398-FB6C10DEF22A}" type="presOf" srcId="{CAEC4589-193E-434A-9967-FBBBA10D6C18}" destId="{6FF4C768-A800-4162-A0B6-A5AAC73732D3}" srcOrd="0" destOrd="0" presId="urn:microsoft.com/office/officeart/2005/8/layout/hierarchy2"/>
    <dgm:cxn modelId="{9110840F-FB78-40D9-AB94-68260A370B7B}" type="presOf" srcId="{F3B9B48B-5822-44B6-A583-D45B228F8FF4}" destId="{842C7E26-BDBC-41D0-A7F3-E8B33DFA84E9}" srcOrd="0" destOrd="0" presId="urn:microsoft.com/office/officeart/2005/8/layout/hierarchy2"/>
    <dgm:cxn modelId="{EC0B72EE-4A23-435A-AA4A-3B999B89150A}" type="presOf" srcId="{440A6A66-D88E-4CFD-86DC-6E0C7BBB2A22}" destId="{566B329B-A04D-4B6A-8134-7896EE2FD085}" srcOrd="0" destOrd="0" presId="urn:microsoft.com/office/officeart/2005/8/layout/hierarchy2"/>
    <dgm:cxn modelId="{BECDDADA-62CC-48FD-9BD3-D4F9250AC404}" type="presOf" srcId="{E1CD8145-33F4-4427-A46B-75835C8E1058}" destId="{8573D6DB-5F24-4878-9BD2-6D0EB05D294D}" srcOrd="1" destOrd="0" presId="urn:microsoft.com/office/officeart/2005/8/layout/hierarchy2"/>
    <dgm:cxn modelId="{3E4A5C55-3773-46C8-9B26-43786C90D355}" type="presOf" srcId="{7E9640E0-0DB2-4564-815B-7793AABFC331}" destId="{1FC38432-D1AD-4B66-8110-EA0B034772AB}" srcOrd="0" destOrd="0" presId="urn:microsoft.com/office/officeart/2005/8/layout/hierarchy2"/>
    <dgm:cxn modelId="{7206E97B-A893-4B3B-BF9D-D8CB0DD22BCA}" srcId="{7E9640E0-0DB2-4564-815B-7793AABFC331}" destId="{440A6A66-D88E-4CFD-86DC-6E0C7BBB2A22}" srcOrd="2" destOrd="0" parTransId="{9EE87C09-24B5-48F8-AFD3-F3B6CCE584D0}" sibTransId="{26B5350E-1B27-4DBE-9710-C01F07393325}"/>
    <dgm:cxn modelId="{2D9EE583-D1DB-4B2A-8032-C76DBBA6933D}" srcId="{440A6A66-D88E-4CFD-86DC-6E0C7BBB2A22}" destId="{F3B9B48B-5822-44B6-A583-D45B228F8FF4}" srcOrd="2" destOrd="0" parTransId="{CAEC4589-193E-434A-9967-FBBBA10D6C18}" sibTransId="{E5DF3962-62C9-49B3-98D4-3437450382FC}"/>
    <dgm:cxn modelId="{E7BB43EF-9DF3-455D-A8B7-38AC7C1D4A26}" type="presOf" srcId="{ACBADFEF-ABA9-48C5-8047-B80EA7B2DF04}" destId="{53EED2F6-1D07-47ED-B1DB-B4EEE883EB2B}" srcOrd="0" destOrd="0" presId="urn:microsoft.com/office/officeart/2005/8/layout/hierarchy2"/>
    <dgm:cxn modelId="{1923E665-8DFB-4E79-BB1F-85373EFBA9BD}" type="presOf" srcId="{19B42C49-38A8-47BF-A44C-1C1553B87A59}" destId="{AFDC70BD-5942-4202-8D96-33E3F9399795}" srcOrd="0" destOrd="0" presId="urn:microsoft.com/office/officeart/2005/8/layout/hierarchy2"/>
    <dgm:cxn modelId="{94565C51-0217-466F-B60B-A58536D900F0}" type="presOf" srcId="{6AAB2763-7342-4BAE-82DA-C1431480D30A}" destId="{EB5387DF-EA20-4268-9FC0-72CD78ED29C3}" srcOrd="1" destOrd="0" presId="urn:microsoft.com/office/officeart/2005/8/layout/hierarchy2"/>
    <dgm:cxn modelId="{9ADF4B2C-E00A-4AF9-BC23-3FADA893BB19}" srcId="{27A61F50-1A88-4314-949F-D463E252710E}" destId="{7E9640E0-0DB2-4564-815B-7793AABFC331}" srcOrd="0" destOrd="0" parTransId="{B4851611-4C9C-4C94-9C6F-26C3D2124AAF}" sibTransId="{B141E807-F506-48C2-92E7-23BA66D5FC7C}"/>
    <dgm:cxn modelId="{0C5F4F34-0CDF-4C3B-918E-8E7AF3509738}" type="presOf" srcId="{0CF303F5-D779-4AB4-89EF-B3BF3457FBCD}" destId="{C5EE0CD0-08E5-4985-870A-DEBE09897E08}" srcOrd="0" destOrd="0" presId="urn:microsoft.com/office/officeart/2005/8/layout/hierarchy2"/>
    <dgm:cxn modelId="{EE4B58C1-3DA3-4BDD-A733-73E1AA209EE8}" srcId="{440A6A66-D88E-4CFD-86DC-6E0C7BBB2A22}" destId="{B619A087-86DA-4EB7-AD91-BB7A3E906BC9}" srcOrd="1" destOrd="0" parTransId="{E1CD8145-33F4-4427-A46B-75835C8E1058}" sibTransId="{E22F7824-32E6-437F-B762-9B693AC8074A}"/>
    <dgm:cxn modelId="{0B937412-F3A8-43D5-8299-07E1FF2F4330}" type="presOf" srcId="{06436B96-6FD9-44AD-AABE-FF160C014541}" destId="{89430700-1358-4B9E-B3D9-954DCDD05310}" srcOrd="0" destOrd="0" presId="urn:microsoft.com/office/officeart/2005/8/layout/hierarchy2"/>
    <dgm:cxn modelId="{8F2DC39E-55E8-4D5C-AA27-935AE3B2B3BC}" type="presOf" srcId="{E1CD8145-33F4-4427-A46B-75835C8E1058}" destId="{81F994BD-33C4-4DDC-B2F8-C667D2CD5F80}" srcOrd="0" destOrd="0" presId="urn:microsoft.com/office/officeart/2005/8/layout/hierarchy2"/>
    <dgm:cxn modelId="{E38E052D-837D-4855-8247-5C5A992A3153}" type="presOf" srcId="{9EE87C09-24B5-48F8-AFD3-F3B6CCE584D0}" destId="{91E2016B-CCAD-470C-8E55-B81BE9F0082D}" srcOrd="0" destOrd="0" presId="urn:microsoft.com/office/officeart/2005/8/layout/hierarchy2"/>
    <dgm:cxn modelId="{DD7843F0-2D4C-46A5-8632-77C5728475EF}" type="presOf" srcId="{321A19BE-14E1-4E14-A048-DE367E45742E}" destId="{8A5A4368-B4CE-412E-A87B-3DCD7EAC0F3E}" srcOrd="1" destOrd="0" presId="urn:microsoft.com/office/officeart/2005/8/layout/hierarchy2"/>
    <dgm:cxn modelId="{F06819B8-A10F-4603-943B-36452F6DC77D}" type="presOf" srcId="{AFC991BA-379F-4368-B86C-94195E35EAFA}" destId="{9359104E-58EA-4C2D-BCBC-825ECE8A1B1D}" srcOrd="0" destOrd="0" presId="urn:microsoft.com/office/officeart/2005/8/layout/hierarchy2"/>
    <dgm:cxn modelId="{E7A81F75-A0EE-4AE7-ADCD-2C4E817E865A}" type="presOf" srcId="{9EE87C09-24B5-48F8-AFD3-F3B6CCE584D0}" destId="{FA928ED2-81BA-46E8-B871-ACEE4FD14817}" srcOrd="1" destOrd="0" presId="urn:microsoft.com/office/officeart/2005/8/layout/hierarchy2"/>
    <dgm:cxn modelId="{BC56A1AC-0E3D-4C98-B900-A01EFC9935E3}" type="presOf" srcId="{B619A087-86DA-4EB7-AD91-BB7A3E906BC9}" destId="{2FECC7B7-4FC3-40BE-AB27-520DAA4EDB83}" srcOrd="0" destOrd="0" presId="urn:microsoft.com/office/officeart/2005/8/layout/hierarchy2"/>
    <dgm:cxn modelId="{015BB29B-B130-44AC-80E9-1C557D8CA0A8}" type="presOf" srcId="{27A61F50-1A88-4314-949F-D463E252710E}" destId="{B4D9C5E5-C484-4D17-BD2E-82A2DD99848F}" srcOrd="0" destOrd="0" presId="urn:microsoft.com/office/officeart/2005/8/layout/hierarchy2"/>
    <dgm:cxn modelId="{943A29A6-BB70-4455-A3E9-21D01C3122F5}" type="presParOf" srcId="{B4D9C5E5-C484-4D17-BD2E-82A2DD99848F}" destId="{BA34A1CC-4A7A-44A6-A2A6-92719C570546}" srcOrd="0" destOrd="0" presId="urn:microsoft.com/office/officeart/2005/8/layout/hierarchy2"/>
    <dgm:cxn modelId="{8CFFE890-A6F1-4FA3-BA8B-6D0A841AA7AA}" type="presParOf" srcId="{BA34A1CC-4A7A-44A6-A2A6-92719C570546}" destId="{1FC38432-D1AD-4B66-8110-EA0B034772AB}" srcOrd="0" destOrd="0" presId="urn:microsoft.com/office/officeart/2005/8/layout/hierarchy2"/>
    <dgm:cxn modelId="{CF231B88-1D4F-4B3C-AA98-37E017EA7040}" type="presParOf" srcId="{BA34A1CC-4A7A-44A6-A2A6-92719C570546}" destId="{0D1AF930-9541-4FD4-9CFA-4AA6BE0C5B92}" srcOrd="1" destOrd="0" presId="urn:microsoft.com/office/officeart/2005/8/layout/hierarchy2"/>
    <dgm:cxn modelId="{870B0552-0200-4A0A-A5BA-A63D43E26904}" type="presParOf" srcId="{0D1AF930-9541-4FD4-9CFA-4AA6BE0C5B92}" destId="{89430700-1358-4B9E-B3D9-954DCDD05310}" srcOrd="0" destOrd="0" presId="urn:microsoft.com/office/officeart/2005/8/layout/hierarchy2"/>
    <dgm:cxn modelId="{FF5A7BE0-6707-4518-B788-5B89A417534E}" type="presParOf" srcId="{89430700-1358-4B9E-B3D9-954DCDD05310}" destId="{71E39992-B946-4075-B6F6-29A9595ED29C}" srcOrd="0" destOrd="0" presId="urn:microsoft.com/office/officeart/2005/8/layout/hierarchy2"/>
    <dgm:cxn modelId="{65918E6E-3856-48DA-8EE2-8CDE91E0CBB8}" type="presParOf" srcId="{0D1AF930-9541-4FD4-9CFA-4AA6BE0C5B92}" destId="{1763D98A-90DB-4CC7-99C8-14D95DB6BF1C}" srcOrd="1" destOrd="0" presId="urn:microsoft.com/office/officeart/2005/8/layout/hierarchy2"/>
    <dgm:cxn modelId="{6C6C50CA-1481-4A95-B51A-F766CC4B14C2}" type="presParOf" srcId="{1763D98A-90DB-4CC7-99C8-14D95DB6BF1C}" destId="{C5EE0CD0-08E5-4985-870A-DEBE09897E08}" srcOrd="0" destOrd="0" presId="urn:microsoft.com/office/officeart/2005/8/layout/hierarchy2"/>
    <dgm:cxn modelId="{05C277E7-83D4-4CB6-A0CE-C153899B411C}" type="presParOf" srcId="{1763D98A-90DB-4CC7-99C8-14D95DB6BF1C}" destId="{0204C646-F3A5-4FA1-9E2A-6642B580F545}" srcOrd="1" destOrd="0" presId="urn:microsoft.com/office/officeart/2005/8/layout/hierarchy2"/>
    <dgm:cxn modelId="{B201FB96-FB5B-464A-A5A6-37FBBDAD951D}" type="presParOf" srcId="{0204C646-F3A5-4FA1-9E2A-6642B580F545}" destId="{1F5910DF-9A25-4A41-8EC8-EBC2C5FF9694}" srcOrd="0" destOrd="0" presId="urn:microsoft.com/office/officeart/2005/8/layout/hierarchy2"/>
    <dgm:cxn modelId="{C9421F66-3B2D-4DC4-862D-F5F7744DEC0C}" type="presParOf" srcId="{1F5910DF-9A25-4A41-8EC8-EBC2C5FF9694}" destId="{EB5387DF-EA20-4268-9FC0-72CD78ED29C3}" srcOrd="0" destOrd="0" presId="urn:microsoft.com/office/officeart/2005/8/layout/hierarchy2"/>
    <dgm:cxn modelId="{86C76A03-C6E0-47B8-AFE6-615DBD4176DC}" type="presParOf" srcId="{0204C646-F3A5-4FA1-9E2A-6642B580F545}" destId="{B502065F-0DEC-43CA-90EA-501D463C2DE9}" srcOrd="1" destOrd="0" presId="urn:microsoft.com/office/officeart/2005/8/layout/hierarchy2"/>
    <dgm:cxn modelId="{F7EFE7C6-C1AE-4D3F-8520-70245D30D471}" type="presParOf" srcId="{B502065F-0DEC-43CA-90EA-501D463C2DE9}" destId="{EBFDBFD8-74C8-4D55-BE6E-1AB117948328}" srcOrd="0" destOrd="0" presId="urn:microsoft.com/office/officeart/2005/8/layout/hierarchy2"/>
    <dgm:cxn modelId="{F26C68AB-BFD4-496B-B2A0-DBD1C05C2B0F}" type="presParOf" srcId="{B502065F-0DEC-43CA-90EA-501D463C2DE9}" destId="{0C7749B4-28C4-4B72-B798-6D2A123A4067}" srcOrd="1" destOrd="0" presId="urn:microsoft.com/office/officeart/2005/8/layout/hierarchy2"/>
    <dgm:cxn modelId="{1E0558B9-814B-4128-A6BE-8E90F01495DE}" type="presParOf" srcId="{0D1AF930-9541-4FD4-9CFA-4AA6BE0C5B92}" destId="{AFDC70BD-5942-4202-8D96-33E3F9399795}" srcOrd="2" destOrd="0" presId="urn:microsoft.com/office/officeart/2005/8/layout/hierarchy2"/>
    <dgm:cxn modelId="{C5C8A65F-FCBC-49FD-B40C-E1F515C0FD25}" type="presParOf" srcId="{AFDC70BD-5942-4202-8D96-33E3F9399795}" destId="{D96E5A0F-172B-4D6E-831A-76ED0B01FC1E}" srcOrd="0" destOrd="0" presId="urn:microsoft.com/office/officeart/2005/8/layout/hierarchy2"/>
    <dgm:cxn modelId="{CA7A5B81-8372-4088-9618-69DD059D20B0}" type="presParOf" srcId="{0D1AF930-9541-4FD4-9CFA-4AA6BE0C5B92}" destId="{C125E6A4-A1B0-4DF9-80B7-7E5810F6BF90}" srcOrd="3" destOrd="0" presId="urn:microsoft.com/office/officeart/2005/8/layout/hierarchy2"/>
    <dgm:cxn modelId="{DAB41FCB-7D53-4F16-8A23-A69ECA9C4A1A}" type="presParOf" srcId="{C125E6A4-A1B0-4DF9-80B7-7E5810F6BF90}" destId="{7DA1B34F-912B-4CC8-BC9D-E71A1D68A6A8}" srcOrd="0" destOrd="0" presId="urn:microsoft.com/office/officeart/2005/8/layout/hierarchy2"/>
    <dgm:cxn modelId="{D3251E55-B4DA-4145-BFCE-E0AA5B06A830}" type="presParOf" srcId="{C125E6A4-A1B0-4DF9-80B7-7E5810F6BF90}" destId="{D16A1B45-0F6D-40E4-AB05-EFAF162A9C91}" srcOrd="1" destOrd="0" presId="urn:microsoft.com/office/officeart/2005/8/layout/hierarchy2"/>
    <dgm:cxn modelId="{DB70C7F6-2FA3-4857-9189-E57132301EB9}" type="presParOf" srcId="{D16A1B45-0F6D-40E4-AB05-EFAF162A9C91}" destId="{E257595E-44AD-4DE4-A9DD-840163A9EDCF}" srcOrd="0" destOrd="0" presId="urn:microsoft.com/office/officeart/2005/8/layout/hierarchy2"/>
    <dgm:cxn modelId="{C9027DFB-07A2-45A2-B307-4C581F2227CC}" type="presParOf" srcId="{E257595E-44AD-4DE4-A9DD-840163A9EDCF}" destId="{8A5A4368-B4CE-412E-A87B-3DCD7EAC0F3E}" srcOrd="0" destOrd="0" presId="urn:microsoft.com/office/officeart/2005/8/layout/hierarchy2"/>
    <dgm:cxn modelId="{959781B7-B21B-463D-A754-D66116E726B5}" type="presParOf" srcId="{D16A1B45-0F6D-40E4-AB05-EFAF162A9C91}" destId="{8A8254CC-C6C3-44B7-A31B-83E5F558AE54}" srcOrd="1" destOrd="0" presId="urn:microsoft.com/office/officeart/2005/8/layout/hierarchy2"/>
    <dgm:cxn modelId="{F242B7B6-4C70-44D7-B7E0-22248E0F1F73}" type="presParOf" srcId="{8A8254CC-C6C3-44B7-A31B-83E5F558AE54}" destId="{DA967469-B8E5-446D-8B7E-51636ED87E0F}" srcOrd="0" destOrd="0" presId="urn:microsoft.com/office/officeart/2005/8/layout/hierarchy2"/>
    <dgm:cxn modelId="{81A9C58F-BA8E-4A76-86F6-66E786FD1AF7}" type="presParOf" srcId="{8A8254CC-C6C3-44B7-A31B-83E5F558AE54}" destId="{44CA283A-969E-4752-93EE-2DD759D498C1}" srcOrd="1" destOrd="0" presId="urn:microsoft.com/office/officeart/2005/8/layout/hierarchy2"/>
    <dgm:cxn modelId="{36232723-1629-4C4A-A910-5E7458AB21BF}" type="presParOf" srcId="{0D1AF930-9541-4FD4-9CFA-4AA6BE0C5B92}" destId="{91E2016B-CCAD-470C-8E55-B81BE9F0082D}" srcOrd="4" destOrd="0" presId="urn:microsoft.com/office/officeart/2005/8/layout/hierarchy2"/>
    <dgm:cxn modelId="{4B0BA1D9-3818-466C-8329-2E394FE362D7}" type="presParOf" srcId="{91E2016B-CCAD-470C-8E55-B81BE9F0082D}" destId="{FA928ED2-81BA-46E8-B871-ACEE4FD14817}" srcOrd="0" destOrd="0" presId="urn:microsoft.com/office/officeart/2005/8/layout/hierarchy2"/>
    <dgm:cxn modelId="{1FAC2C50-A949-46D9-8454-0117A5D9B201}" type="presParOf" srcId="{0D1AF930-9541-4FD4-9CFA-4AA6BE0C5B92}" destId="{ADD40338-37D7-4BBE-8BED-568F69B4C24A}" srcOrd="5" destOrd="0" presId="urn:microsoft.com/office/officeart/2005/8/layout/hierarchy2"/>
    <dgm:cxn modelId="{9ABF57B5-F692-4869-B4A2-5D899ED8A695}" type="presParOf" srcId="{ADD40338-37D7-4BBE-8BED-568F69B4C24A}" destId="{566B329B-A04D-4B6A-8134-7896EE2FD085}" srcOrd="0" destOrd="0" presId="urn:microsoft.com/office/officeart/2005/8/layout/hierarchy2"/>
    <dgm:cxn modelId="{73B19870-6F95-4640-8C11-ADE63082F0E6}" type="presParOf" srcId="{ADD40338-37D7-4BBE-8BED-568F69B4C24A}" destId="{F8DC464B-92DA-48CA-9AEF-7F8A1D82F916}" srcOrd="1" destOrd="0" presId="urn:microsoft.com/office/officeart/2005/8/layout/hierarchy2"/>
    <dgm:cxn modelId="{ED5CA863-5EBA-4AFD-AB90-EA0729B94496}" type="presParOf" srcId="{F8DC464B-92DA-48CA-9AEF-7F8A1D82F916}" destId="{53EED2F6-1D07-47ED-B1DB-B4EEE883EB2B}" srcOrd="0" destOrd="0" presId="urn:microsoft.com/office/officeart/2005/8/layout/hierarchy2"/>
    <dgm:cxn modelId="{2673FE36-2628-436B-8254-B19E1B5B1A45}" type="presParOf" srcId="{53EED2F6-1D07-47ED-B1DB-B4EEE883EB2B}" destId="{49212665-2CE7-4440-9F75-4A3BA578B6B4}" srcOrd="0" destOrd="0" presId="urn:microsoft.com/office/officeart/2005/8/layout/hierarchy2"/>
    <dgm:cxn modelId="{368034EE-E8F5-49E5-A927-2B7280C2A1F5}" type="presParOf" srcId="{F8DC464B-92DA-48CA-9AEF-7F8A1D82F916}" destId="{3F54A7EE-847C-4A2B-B7D8-335F937F08C0}" srcOrd="1" destOrd="0" presId="urn:microsoft.com/office/officeart/2005/8/layout/hierarchy2"/>
    <dgm:cxn modelId="{EF7CFDD5-B125-4401-A9EC-5E9F3F99B741}" type="presParOf" srcId="{3F54A7EE-847C-4A2B-B7D8-335F937F08C0}" destId="{9359104E-58EA-4C2D-BCBC-825ECE8A1B1D}" srcOrd="0" destOrd="0" presId="urn:microsoft.com/office/officeart/2005/8/layout/hierarchy2"/>
    <dgm:cxn modelId="{79B816BF-95AC-4F05-BBCC-22F41D2BA66A}" type="presParOf" srcId="{3F54A7EE-847C-4A2B-B7D8-335F937F08C0}" destId="{34E26398-A64A-4A81-889E-0A5250722C09}" srcOrd="1" destOrd="0" presId="urn:microsoft.com/office/officeart/2005/8/layout/hierarchy2"/>
    <dgm:cxn modelId="{63C1ED69-73D9-48EE-9709-02CA1795ACEF}" type="presParOf" srcId="{F8DC464B-92DA-48CA-9AEF-7F8A1D82F916}" destId="{81F994BD-33C4-4DDC-B2F8-C667D2CD5F80}" srcOrd="2" destOrd="0" presId="urn:microsoft.com/office/officeart/2005/8/layout/hierarchy2"/>
    <dgm:cxn modelId="{04800035-5289-44A0-AB77-3771C0A57163}" type="presParOf" srcId="{81F994BD-33C4-4DDC-B2F8-C667D2CD5F80}" destId="{8573D6DB-5F24-4878-9BD2-6D0EB05D294D}" srcOrd="0" destOrd="0" presId="urn:microsoft.com/office/officeart/2005/8/layout/hierarchy2"/>
    <dgm:cxn modelId="{5669F086-0C28-4730-8450-DE1B60340D96}" type="presParOf" srcId="{F8DC464B-92DA-48CA-9AEF-7F8A1D82F916}" destId="{7835E183-2D9F-45A3-818D-32A2BAD6368F}" srcOrd="3" destOrd="0" presId="urn:microsoft.com/office/officeart/2005/8/layout/hierarchy2"/>
    <dgm:cxn modelId="{FFB0BCD7-688C-44D9-A046-0C2F7D263C1F}" type="presParOf" srcId="{7835E183-2D9F-45A3-818D-32A2BAD6368F}" destId="{2FECC7B7-4FC3-40BE-AB27-520DAA4EDB83}" srcOrd="0" destOrd="0" presId="urn:microsoft.com/office/officeart/2005/8/layout/hierarchy2"/>
    <dgm:cxn modelId="{17DC38C8-40F9-4177-B51A-2D3B44D9939A}" type="presParOf" srcId="{7835E183-2D9F-45A3-818D-32A2BAD6368F}" destId="{D3DD523A-B0FA-465D-A593-9178A2DAB2C2}" srcOrd="1" destOrd="0" presId="urn:microsoft.com/office/officeart/2005/8/layout/hierarchy2"/>
    <dgm:cxn modelId="{48E5CAAF-E45B-4E4F-B760-FB6C5533CD97}" type="presParOf" srcId="{F8DC464B-92DA-48CA-9AEF-7F8A1D82F916}" destId="{6FF4C768-A800-4162-A0B6-A5AAC73732D3}" srcOrd="4" destOrd="0" presId="urn:microsoft.com/office/officeart/2005/8/layout/hierarchy2"/>
    <dgm:cxn modelId="{72F62DB2-260E-4ED5-BEAF-6834E850D736}" type="presParOf" srcId="{6FF4C768-A800-4162-A0B6-A5AAC73732D3}" destId="{526E03ED-EB26-4222-9482-A7DFEF513355}" srcOrd="0" destOrd="0" presId="urn:microsoft.com/office/officeart/2005/8/layout/hierarchy2"/>
    <dgm:cxn modelId="{ECA0F233-45ED-4C33-AC44-6801BE89053B}" type="presParOf" srcId="{F8DC464B-92DA-48CA-9AEF-7F8A1D82F916}" destId="{BE745823-1059-41B5-B09F-31F3D67DB9F3}" srcOrd="5" destOrd="0" presId="urn:microsoft.com/office/officeart/2005/8/layout/hierarchy2"/>
    <dgm:cxn modelId="{5804B52B-6CA6-44C6-8EA1-3C8C64C1354C}" type="presParOf" srcId="{BE745823-1059-41B5-B09F-31F3D67DB9F3}" destId="{842C7E26-BDBC-41D0-A7F3-E8B33DFA84E9}" srcOrd="0" destOrd="0" presId="urn:microsoft.com/office/officeart/2005/8/layout/hierarchy2"/>
    <dgm:cxn modelId="{E6570383-9EF0-48A7-BFF1-373AFD393417}" type="presParOf" srcId="{BE745823-1059-41B5-B09F-31F3D67DB9F3}" destId="{6B62393D-C5A8-4BF0-8C26-C52C8FFD337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E92B5-3F9E-4AA7-BECD-6E5F0828308C}">
      <dsp:nvSpPr>
        <dsp:cNvPr id="0" name=""/>
        <dsp:cNvSpPr/>
      </dsp:nvSpPr>
      <dsp:spPr>
        <a:xfrm>
          <a:off x="664713" y="21155"/>
          <a:ext cx="2294941" cy="1893089"/>
        </a:xfrm>
        <a:prstGeom prst="circularArrow">
          <a:avLst>
            <a:gd name="adj1" fmla="val 10980"/>
            <a:gd name="adj2" fmla="val 1142322"/>
            <a:gd name="adj3" fmla="val 4500000"/>
            <a:gd name="adj4" fmla="val 10800000"/>
            <a:gd name="adj5" fmla="val 12500"/>
          </a:avLst>
        </a:prstGeom>
        <a:solidFill>
          <a:srgbClr val="923608">
            <a:alpha val="90000"/>
          </a:srgb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390556EB-CFA2-4B7A-B1D4-18C3D3A4BD4E}">
      <dsp:nvSpPr>
        <dsp:cNvPr id="0" name=""/>
        <dsp:cNvSpPr/>
      </dsp:nvSpPr>
      <dsp:spPr>
        <a:xfrm>
          <a:off x="521406" y="1649631"/>
          <a:ext cx="1698485" cy="415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uk-UA" sz="1800" b="1" kern="1200" dirty="0" smtClean="0">
              <a:latin typeface="Calibri" pitchFamily="34" charset="0"/>
              <a:cs typeface="Calibri" pitchFamily="34" charset="0"/>
            </a:rPr>
            <a:t>Що </a:t>
          </a:r>
        </a:p>
        <a:p>
          <a:pPr lvl="0" algn="ctr" defTabSz="800100">
            <a:lnSpc>
              <a:spcPct val="100000"/>
            </a:lnSpc>
            <a:spcBef>
              <a:spcPct val="0"/>
            </a:spcBef>
            <a:spcAft>
              <a:spcPts val="0"/>
            </a:spcAft>
          </a:pPr>
          <a:r>
            <a:rPr lang="uk-UA" sz="1800" b="1" kern="1200" dirty="0" smtClean="0">
              <a:latin typeface="Calibri" pitchFamily="34" charset="0"/>
              <a:cs typeface="Calibri" pitchFamily="34" charset="0"/>
            </a:rPr>
            <a:t>оцінювати?</a:t>
          </a:r>
          <a:endParaRPr lang="uk-UA" sz="1800" b="1" kern="1200" dirty="0">
            <a:latin typeface="Calibri" pitchFamily="34" charset="0"/>
            <a:cs typeface="Calibri" pitchFamily="34" charset="0"/>
          </a:endParaRPr>
        </a:p>
      </dsp:txBody>
      <dsp:txXfrm>
        <a:off x="521406" y="1649631"/>
        <a:ext cx="1698485" cy="415133"/>
      </dsp:txXfrm>
    </dsp:sp>
    <dsp:sp modelId="{2C14691A-AC3B-458E-96B9-58FEA4AD3885}">
      <dsp:nvSpPr>
        <dsp:cNvPr id="0" name=""/>
        <dsp:cNvSpPr/>
      </dsp:nvSpPr>
      <dsp:spPr>
        <a:xfrm>
          <a:off x="221576" y="1055155"/>
          <a:ext cx="2038829" cy="1898739"/>
        </a:xfrm>
        <a:prstGeom prst="leftCircularArrow">
          <a:avLst>
            <a:gd name="adj1" fmla="val 10980"/>
            <a:gd name="adj2" fmla="val 1142322"/>
            <a:gd name="adj3" fmla="val 6300000"/>
            <a:gd name="adj4" fmla="val 18900000"/>
            <a:gd name="adj5" fmla="val 12500"/>
          </a:avLst>
        </a:prstGeom>
        <a:solidFill>
          <a:srgbClr val="923608">
            <a:alpha val="70000"/>
          </a:srgb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7F6C007-C4E4-4061-8520-619573BF75E8}">
      <dsp:nvSpPr>
        <dsp:cNvPr id="0" name=""/>
        <dsp:cNvSpPr/>
      </dsp:nvSpPr>
      <dsp:spPr>
        <a:xfrm>
          <a:off x="911739" y="2813334"/>
          <a:ext cx="1740174" cy="734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uk-UA" sz="1800" b="1" kern="1200" dirty="0" smtClean="0">
              <a:latin typeface="Calibri" pitchFamily="34" charset="0"/>
              <a:cs typeface="Calibri" pitchFamily="34" charset="0"/>
            </a:rPr>
            <a:t>Як </a:t>
          </a:r>
        </a:p>
        <a:p>
          <a:pPr lvl="0" algn="ctr" defTabSz="800100">
            <a:lnSpc>
              <a:spcPct val="100000"/>
            </a:lnSpc>
            <a:spcBef>
              <a:spcPct val="0"/>
            </a:spcBef>
            <a:spcAft>
              <a:spcPts val="0"/>
            </a:spcAft>
          </a:pPr>
          <a:r>
            <a:rPr lang="uk-UA" sz="1800" b="1" kern="1200" dirty="0" smtClean="0">
              <a:latin typeface="Calibri" pitchFamily="34" charset="0"/>
              <a:cs typeface="Calibri" pitchFamily="34" charset="0"/>
            </a:rPr>
            <a:t>оцінювати?</a:t>
          </a:r>
          <a:endParaRPr lang="uk-UA" sz="1800" b="1" kern="1200" dirty="0">
            <a:latin typeface="Calibri" pitchFamily="34" charset="0"/>
            <a:cs typeface="Calibri" pitchFamily="34" charset="0"/>
          </a:endParaRPr>
        </a:p>
      </dsp:txBody>
      <dsp:txXfrm>
        <a:off x="911739" y="2813334"/>
        <a:ext cx="1740174" cy="734981"/>
      </dsp:txXfrm>
    </dsp:sp>
    <dsp:sp modelId="{D074DF38-B934-48F4-801D-34D7979A1571}">
      <dsp:nvSpPr>
        <dsp:cNvPr id="0" name=""/>
        <dsp:cNvSpPr/>
      </dsp:nvSpPr>
      <dsp:spPr>
        <a:xfrm>
          <a:off x="664710" y="2236866"/>
          <a:ext cx="2135537" cy="1874093"/>
        </a:xfrm>
        <a:prstGeom prst="blockArc">
          <a:avLst>
            <a:gd name="adj1" fmla="val 13500000"/>
            <a:gd name="adj2" fmla="val 10800000"/>
            <a:gd name="adj3" fmla="val 12740"/>
          </a:avLst>
        </a:prstGeom>
        <a:solidFill>
          <a:srgbClr val="923608">
            <a:alpha val="50000"/>
          </a:srgb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73C094-377E-44EA-9BD8-B27D219F2600}">
      <dsp:nvSpPr>
        <dsp:cNvPr id="0" name=""/>
        <dsp:cNvSpPr/>
      </dsp:nvSpPr>
      <dsp:spPr>
        <a:xfrm>
          <a:off x="1213011" y="315957"/>
          <a:ext cx="1365825" cy="87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uk-UA" sz="1800" b="1" kern="1200" dirty="0" smtClean="0">
              <a:latin typeface="Calibri" pitchFamily="34" charset="0"/>
              <a:cs typeface="Calibri" pitchFamily="34" charset="0"/>
            </a:rPr>
            <a:t>Для чого оцінювати?</a:t>
          </a:r>
          <a:endParaRPr lang="uk-UA" sz="1800" b="1" kern="1200" dirty="0">
            <a:latin typeface="Calibri" pitchFamily="34" charset="0"/>
            <a:cs typeface="Calibri" pitchFamily="34" charset="0"/>
          </a:endParaRPr>
        </a:p>
      </dsp:txBody>
      <dsp:txXfrm>
        <a:off x="1213011" y="315957"/>
        <a:ext cx="1365825" cy="8794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18784-4F7F-43DC-940F-790A734E20C4}">
      <dsp:nvSpPr>
        <dsp:cNvPr id="0" name=""/>
        <dsp:cNvSpPr/>
      </dsp:nvSpPr>
      <dsp:spPr>
        <a:xfrm>
          <a:off x="2881786" y="1910413"/>
          <a:ext cx="2506047" cy="1980220"/>
        </a:xfrm>
        <a:prstGeom prst="gear9">
          <a:avLst/>
        </a:prstGeom>
        <a:solidFill>
          <a:srgbClr val="923608"/>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b="1" kern="1200" dirty="0" smtClean="0">
              <a:solidFill>
                <a:srgbClr val="FFFFFF"/>
              </a:solidFill>
              <a:latin typeface="Calibri" pitchFamily="34" charset="0"/>
              <a:ea typeface="+mn-ea"/>
              <a:cs typeface="Calibri" pitchFamily="34" charset="0"/>
            </a:rPr>
            <a:t>Компетентнісний  підхід  в освіті </a:t>
          </a:r>
          <a:endParaRPr lang="ru-RU" sz="1600" b="1" kern="1200" dirty="0">
            <a:solidFill>
              <a:srgbClr val="FFFFFF"/>
            </a:solidFill>
            <a:latin typeface="Calibri" pitchFamily="34" charset="0"/>
            <a:cs typeface="Calibri" pitchFamily="34" charset="0"/>
          </a:endParaRPr>
        </a:p>
      </dsp:txBody>
      <dsp:txXfrm>
        <a:off x="3346313" y="2374270"/>
        <a:ext cx="1576993" cy="1017874"/>
      </dsp:txXfrm>
    </dsp:sp>
    <dsp:sp modelId="{10DAA69D-83E4-4C1A-9950-1CD237BFD386}">
      <dsp:nvSpPr>
        <dsp:cNvPr id="0" name=""/>
        <dsp:cNvSpPr/>
      </dsp:nvSpPr>
      <dsp:spPr>
        <a:xfrm>
          <a:off x="56361" y="1167265"/>
          <a:ext cx="2729996" cy="2247312"/>
        </a:xfrm>
        <a:prstGeom prst="gear6">
          <a:avLst/>
        </a:prstGeom>
        <a:solidFill>
          <a:srgbClr val="C3AA41"/>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uk-UA" sz="1800" b="1" kern="1200" dirty="0" smtClean="0">
              <a:latin typeface="Calibri" pitchFamily="34" charset="0"/>
              <a:ea typeface="+mn-ea"/>
              <a:cs typeface="Calibri" pitchFamily="34" charset="0"/>
            </a:rPr>
            <a:t>Нові підходи в оцінюванні</a:t>
          </a:r>
          <a:endParaRPr lang="ru-RU" sz="1800" b="1" kern="1200" dirty="0" smtClean="0">
            <a:latin typeface="Calibri" pitchFamily="34" charset="0"/>
            <a:ea typeface="+mn-ea"/>
            <a:cs typeface="Calibri" pitchFamily="34" charset="0"/>
          </a:endParaRPr>
        </a:p>
      </dsp:txBody>
      <dsp:txXfrm>
        <a:off x="692292" y="1736452"/>
        <a:ext cx="1458134" cy="1108938"/>
      </dsp:txXfrm>
    </dsp:sp>
    <dsp:sp modelId="{E2196BDB-02D3-49B1-BFF1-82A2495447D7}">
      <dsp:nvSpPr>
        <dsp:cNvPr id="0" name=""/>
        <dsp:cNvSpPr/>
      </dsp:nvSpPr>
      <dsp:spPr>
        <a:xfrm rot="20700000">
          <a:off x="2003215" y="-27926"/>
          <a:ext cx="2565783" cy="2421463"/>
        </a:xfrm>
        <a:prstGeom prst="gear6">
          <a:avLst/>
        </a:prstGeom>
        <a:solidFill>
          <a:srgbClr val="FFC000"/>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pPr>
          <a:r>
            <a:rPr lang="uk-UA" sz="1800" b="1" kern="1200" dirty="0" smtClean="0">
              <a:latin typeface="Calibri" pitchFamily="34" charset="0"/>
              <a:ea typeface="+mn-ea"/>
              <a:cs typeface="Calibri" pitchFamily="34" charset="0"/>
            </a:rPr>
            <a:t>Новий вимір оцінювання</a:t>
          </a:r>
          <a:endParaRPr lang="ru-RU" sz="1800" b="1" kern="1200" dirty="0" smtClean="0">
            <a:latin typeface="Calibri" pitchFamily="34" charset="0"/>
            <a:ea typeface="+mn-ea"/>
            <a:cs typeface="Calibri" pitchFamily="34" charset="0"/>
          </a:endParaRPr>
        </a:p>
      </dsp:txBody>
      <dsp:txXfrm rot="-20700000">
        <a:off x="2574527" y="494611"/>
        <a:ext cx="1423160" cy="1376387"/>
      </dsp:txXfrm>
    </dsp:sp>
    <dsp:sp modelId="{BDA974A1-7D75-4D90-9372-0C732F900163}">
      <dsp:nvSpPr>
        <dsp:cNvPr id="0" name=""/>
        <dsp:cNvSpPr/>
      </dsp:nvSpPr>
      <dsp:spPr>
        <a:xfrm>
          <a:off x="3129940" y="557949"/>
          <a:ext cx="2534681" cy="2534681"/>
        </a:xfrm>
        <a:prstGeom prst="circularArrow">
          <a:avLst>
            <a:gd name="adj1" fmla="val 4687"/>
            <a:gd name="adj2" fmla="val 299029"/>
            <a:gd name="adj3" fmla="val 2500248"/>
            <a:gd name="adj4" fmla="val 15896002"/>
            <a:gd name="adj5" fmla="val 5469"/>
          </a:avLst>
        </a:prstGeom>
        <a:solidFill>
          <a:schemeClr val="accent2">
            <a:shade val="90000"/>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sp>
    <dsp:sp modelId="{F495B095-57F6-45F9-A8DD-88197253ABAC}">
      <dsp:nvSpPr>
        <dsp:cNvPr id="0" name=""/>
        <dsp:cNvSpPr/>
      </dsp:nvSpPr>
      <dsp:spPr>
        <a:xfrm rot="14496792" flipV="1">
          <a:off x="763398" y="-567388"/>
          <a:ext cx="1521018" cy="2927488"/>
        </a:xfrm>
        <a:prstGeom prst="circularArrow">
          <a:avLst>
            <a:gd name="adj1" fmla="val 6452"/>
            <a:gd name="adj2" fmla="val 429999"/>
            <a:gd name="adj3" fmla="val 10489124"/>
            <a:gd name="adj4" fmla="val 14837806"/>
            <a:gd name="adj5" fmla="val 7527"/>
          </a:avLst>
        </a:prstGeom>
        <a:solidFill>
          <a:schemeClr val="accent2">
            <a:shade val="90000"/>
            <a:hueOff val="0"/>
            <a:satOff val="0"/>
            <a:lumOff val="17831"/>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sp>
    <dsp:sp modelId="{CC82F5E7-2FA2-41AA-996C-386AB4D4667C}">
      <dsp:nvSpPr>
        <dsp:cNvPr id="0" name=""/>
        <dsp:cNvSpPr/>
      </dsp:nvSpPr>
      <dsp:spPr>
        <a:xfrm rot="14045380">
          <a:off x="1060231" y="1507972"/>
          <a:ext cx="2294801" cy="1369581"/>
        </a:xfrm>
        <a:prstGeom prst="circularArrow">
          <a:avLst>
            <a:gd name="adj1" fmla="val 5984"/>
            <a:gd name="adj2" fmla="val 394124"/>
            <a:gd name="adj3" fmla="val 13313824"/>
            <a:gd name="adj4" fmla="val 10508221"/>
            <a:gd name="adj5" fmla="val 6981"/>
          </a:avLst>
        </a:prstGeom>
        <a:solidFill>
          <a:schemeClr val="accent2">
            <a:shade val="90000"/>
            <a:hueOff val="0"/>
            <a:satOff val="0"/>
            <a:lumOff val="17831"/>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D6DF3-1698-4B40-AD01-0C17798D24E6}">
      <dsp:nvSpPr>
        <dsp:cNvPr id="0" name=""/>
        <dsp:cNvSpPr/>
      </dsp:nvSpPr>
      <dsp:spPr>
        <a:xfrm>
          <a:off x="4392488" y="1428674"/>
          <a:ext cx="1874605" cy="601436"/>
        </a:xfrm>
        <a:custGeom>
          <a:avLst/>
          <a:gdLst/>
          <a:ahLst/>
          <a:cxnLst/>
          <a:rect l="0" t="0" r="0" b="0"/>
          <a:pathLst>
            <a:path>
              <a:moveTo>
                <a:pt x="0" y="0"/>
              </a:moveTo>
              <a:lnTo>
                <a:pt x="0" y="301919"/>
              </a:lnTo>
              <a:lnTo>
                <a:pt x="1874605" y="301919"/>
              </a:lnTo>
              <a:lnTo>
                <a:pt x="1874605" y="601436"/>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8B4B82F2-956C-41A4-BF74-5EA6061060EB}">
      <dsp:nvSpPr>
        <dsp:cNvPr id="0" name=""/>
        <dsp:cNvSpPr/>
      </dsp:nvSpPr>
      <dsp:spPr>
        <a:xfrm>
          <a:off x="2794436" y="1428674"/>
          <a:ext cx="1598051" cy="599034"/>
        </a:xfrm>
        <a:custGeom>
          <a:avLst/>
          <a:gdLst/>
          <a:ahLst/>
          <a:cxnLst/>
          <a:rect l="0" t="0" r="0" b="0"/>
          <a:pathLst>
            <a:path>
              <a:moveTo>
                <a:pt x="1598051" y="0"/>
              </a:moveTo>
              <a:lnTo>
                <a:pt x="1598051" y="299517"/>
              </a:lnTo>
              <a:lnTo>
                <a:pt x="0" y="299517"/>
              </a:lnTo>
              <a:lnTo>
                <a:pt x="0" y="599034"/>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0108D1AD-FF67-4748-9747-723F01044E3A}">
      <dsp:nvSpPr>
        <dsp:cNvPr id="0" name=""/>
        <dsp:cNvSpPr/>
      </dsp:nvSpPr>
      <dsp:spPr>
        <a:xfrm>
          <a:off x="2966216" y="2402"/>
          <a:ext cx="2852543" cy="1426271"/>
        </a:xfrm>
        <a:prstGeom prst="rect">
          <a:avLst/>
        </a:prstGeom>
        <a:solidFill>
          <a:srgbClr val="C3AA4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uk-UA" sz="3200" b="1" kern="1200" noProof="0" dirty="0" smtClean="0">
              <a:solidFill>
                <a:srgbClr val="C00000"/>
              </a:solidFill>
              <a:latin typeface="Calibri" pitchFamily="34" charset="0"/>
              <a:cs typeface="Calibri" pitchFamily="34" charset="0"/>
            </a:rPr>
            <a:t>Аспекти оцінювання</a:t>
          </a:r>
          <a:endParaRPr lang="uk-UA" sz="3200" b="1" kern="1200" noProof="0" dirty="0">
            <a:solidFill>
              <a:srgbClr val="C00000"/>
            </a:solidFill>
            <a:latin typeface="Calibri" pitchFamily="34" charset="0"/>
            <a:cs typeface="Calibri" pitchFamily="34" charset="0"/>
          </a:endParaRPr>
        </a:p>
      </dsp:txBody>
      <dsp:txXfrm>
        <a:off x="2966216" y="2402"/>
        <a:ext cx="2852543" cy="1426271"/>
      </dsp:txXfrm>
    </dsp:sp>
    <dsp:sp modelId="{B3107D65-0271-41A3-A15C-CAD37F495E6B}">
      <dsp:nvSpPr>
        <dsp:cNvPr id="0" name=""/>
        <dsp:cNvSpPr/>
      </dsp:nvSpPr>
      <dsp:spPr>
        <a:xfrm>
          <a:off x="1368164" y="2027708"/>
          <a:ext cx="2852543" cy="1426271"/>
        </a:xfrm>
        <a:prstGeom prst="rect">
          <a:avLst/>
        </a:prstGeom>
        <a:solidFill>
          <a:srgbClr val="FFC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uk-UA" sz="2800" b="1" i="0" kern="1200" dirty="0">
              <a:latin typeface="Calibri" pitchFamily="34" charset="0"/>
              <a:cs typeface="Calibri" pitchFamily="34" charset="0"/>
            </a:rPr>
            <a:t>результатів навчання </a:t>
          </a:r>
          <a:endParaRPr lang="ru-RU" sz="2800" b="1" i="0" kern="1200" dirty="0">
            <a:latin typeface="Calibri" pitchFamily="34" charset="0"/>
            <a:cs typeface="Calibri" pitchFamily="34" charset="0"/>
          </a:endParaRPr>
        </a:p>
      </dsp:txBody>
      <dsp:txXfrm>
        <a:off x="1368164" y="2027708"/>
        <a:ext cx="2852543" cy="1426271"/>
      </dsp:txXfrm>
    </dsp:sp>
    <dsp:sp modelId="{90E82F0D-E78B-474B-A8E2-E962A8624C7C}">
      <dsp:nvSpPr>
        <dsp:cNvPr id="0" name=""/>
        <dsp:cNvSpPr/>
      </dsp:nvSpPr>
      <dsp:spPr>
        <a:xfrm>
          <a:off x="4968559" y="2030111"/>
          <a:ext cx="2597069" cy="1426271"/>
        </a:xfrm>
        <a:prstGeom prst="rect">
          <a:avLst/>
        </a:prstGeom>
        <a:solidFill>
          <a:srgbClr val="FFC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ru-RU" sz="2800" b="1" kern="1200" dirty="0" smtClean="0">
              <a:latin typeface="Calibri" pitchFamily="34" charset="0"/>
              <a:cs typeface="Calibri" pitchFamily="34" charset="0"/>
            </a:rPr>
            <a:t>процесу </a:t>
          </a:r>
          <a:r>
            <a:rPr lang="uk-UA" sz="2800" b="1" kern="1200" noProof="0" dirty="0">
              <a:latin typeface="Calibri" pitchFamily="34" charset="0"/>
              <a:cs typeface="Calibri" pitchFamily="34" charset="0"/>
            </a:rPr>
            <a:t>навчання </a:t>
          </a:r>
        </a:p>
      </dsp:txBody>
      <dsp:txXfrm>
        <a:off x="4968559" y="2030111"/>
        <a:ext cx="2597069" cy="14262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52504-6021-4FC2-AF77-3ABDC19913EE}">
      <dsp:nvSpPr>
        <dsp:cNvPr id="0" name=""/>
        <dsp:cNvSpPr/>
      </dsp:nvSpPr>
      <dsp:spPr>
        <a:xfrm>
          <a:off x="0" y="552543"/>
          <a:ext cx="8352928" cy="907200"/>
        </a:xfrm>
        <a:prstGeom prst="rect">
          <a:avLst/>
        </a:prstGeom>
        <a:solidFill>
          <a:sysClr val="window" lastClr="FFFFFF">
            <a:alpha val="90000"/>
            <a:hueOff val="0"/>
            <a:satOff val="0"/>
            <a:lumOff val="0"/>
            <a:alphaOff val="0"/>
          </a:sysClr>
        </a:solidFill>
        <a:ln w="9525" cap="flat" cmpd="sng" algn="ctr">
          <a:solidFill>
            <a:srgbClr val="6076B4">
              <a:hueOff val="0"/>
              <a:satOff val="0"/>
              <a:lumOff val="0"/>
              <a:alphaOff val="0"/>
            </a:srgbClr>
          </a:solidFill>
          <a:prstDash val="solid"/>
        </a:ln>
        <a:effectLst>
          <a:outerShdw blurRad="63500" dist="25400" dir="5400000" rotWithShape="0">
            <a:srgbClr val="000000">
              <a:alpha val="43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33A25F1-C404-42F5-AB43-87344A68AB81}">
      <dsp:nvSpPr>
        <dsp:cNvPr id="0" name=""/>
        <dsp:cNvSpPr/>
      </dsp:nvSpPr>
      <dsp:spPr>
        <a:xfrm>
          <a:off x="360040" y="16104"/>
          <a:ext cx="5847049" cy="1062720"/>
        </a:xfrm>
        <a:prstGeom prst="roundRect">
          <a:avLst/>
        </a:prstGeom>
        <a:solidFill>
          <a:srgbClr val="C3AA41"/>
        </a:solidFill>
        <a:ln>
          <a:noFill/>
        </a:ln>
        <a:effectLst>
          <a:outerShdw blurRad="63500" dist="25400" dir="5400000" rotWithShape="0">
            <a:srgbClr val="000000">
              <a:alpha val="4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1005" tIns="0" rIns="221005" bIns="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uk-UA" sz="1800" b="1" i="0" kern="1200" noProof="0" dirty="0" smtClean="0">
              <a:solidFill>
                <a:schemeClr val="tx2"/>
              </a:solidFill>
              <a:latin typeface="Calibri"/>
              <a:ea typeface="+mn-ea"/>
              <a:cs typeface="+mn-cs"/>
            </a:rPr>
            <a:t>Наявність</a:t>
          </a:r>
          <a:r>
            <a:rPr lang="ru-RU" sz="1800" b="1" i="0" kern="1200" dirty="0" smtClean="0">
              <a:solidFill>
                <a:schemeClr val="tx2"/>
              </a:solidFill>
              <a:latin typeface="Calibri"/>
              <a:ea typeface="+mn-ea"/>
              <a:cs typeface="+mn-cs"/>
            </a:rPr>
            <a:t> </a:t>
          </a:r>
          <a:r>
            <a:rPr lang="ru-RU" sz="1800" b="1" i="0" kern="1200" dirty="0" err="1" smtClean="0">
              <a:solidFill>
                <a:schemeClr val="tx2"/>
              </a:solidFill>
              <a:latin typeface="Calibri"/>
              <a:ea typeface="+mn-ea"/>
              <a:cs typeface="+mn-cs"/>
            </a:rPr>
            <a:t>відкритої</a:t>
          </a:r>
          <a:r>
            <a:rPr lang="ru-RU" sz="1800" b="1" i="0" kern="1200" dirty="0" smtClean="0">
              <a:solidFill>
                <a:schemeClr val="tx2"/>
              </a:solidFill>
              <a:latin typeface="Calibri"/>
              <a:ea typeface="+mn-ea"/>
              <a:cs typeface="+mn-cs"/>
            </a:rPr>
            <a:t>, </a:t>
          </a:r>
          <a:r>
            <a:rPr lang="ru-RU" sz="1800" b="1" i="0" kern="1200" dirty="0" err="1" smtClean="0">
              <a:solidFill>
                <a:schemeClr val="tx2"/>
              </a:solidFill>
              <a:latin typeface="Calibri"/>
              <a:ea typeface="+mn-ea"/>
              <a:cs typeface="+mn-cs"/>
            </a:rPr>
            <a:t>прозорої</a:t>
          </a:r>
          <a:r>
            <a:rPr lang="ru-RU" sz="1800" b="1" i="0" kern="1200" dirty="0" smtClean="0">
              <a:solidFill>
                <a:schemeClr val="tx2"/>
              </a:solidFill>
              <a:latin typeface="Calibri"/>
              <a:ea typeface="+mn-ea"/>
              <a:cs typeface="+mn-cs"/>
            </a:rPr>
            <a:t> і </a:t>
          </a:r>
          <a:r>
            <a:rPr lang="ru-RU" sz="1800" b="1" i="0" kern="1200" dirty="0" err="1" smtClean="0">
              <a:solidFill>
                <a:schemeClr val="tx2"/>
              </a:solidFill>
              <a:latin typeface="Calibri"/>
              <a:ea typeface="+mn-ea"/>
              <a:cs typeface="+mn-cs"/>
            </a:rPr>
            <a:t>зрозумілої</a:t>
          </a:r>
          <a:r>
            <a:rPr lang="ru-RU" sz="1800" b="1" i="0" kern="1200" dirty="0" smtClean="0">
              <a:solidFill>
                <a:schemeClr val="tx2"/>
              </a:solidFill>
              <a:latin typeface="Calibri"/>
              <a:ea typeface="+mn-ea"/>
              <a:cs typeface="+mn-cs"/>
            </a:rPr>
            <a:t> для </a:t>
          </a:r>
          <a:r>
            <a:rPr lang="ru-RU" sz="1800" b="1" i="0" kern="1200" dirty="0" err="1" smtClean="0">
              <a:solidFill>
                <a:schemeClr val="tx2"/>
              </a:solidFill>
              <a:latin typeface="Calibri"/>
              <a:ea typeface="+mn-ea"/>
              <a:cs typeface="+mn-cs"/>
            </a:rPr>
            <a:t>здобувачів</a:t>
          </a:r>
          <a:r>
            <a:rPr lang="ru-RU" sz="1800" b="1" i="0" kern="1200" dirty="0" smtClean="0">
              <a:solidFill>
                <a:schemeClr val="tx2"/>
              </a:solidFill>
              <a:latin typeface="Calibri"/>
              <a:ea typeface="+mn-ea"/>
              <a:cs typeface="+mn-cs"/>
            </a:rPr>
            <a:t> освіти </a:t>
          </a:r>
          <a:r>
            <a:rPr lang="ru-RU" sz="1800" b="1" i="0" kern="1200" dirty="0" err="1" smtClean="0">
              <a:solidFill>
                <a:schemeClr val="tx2"/>
              </a:solidFill>
              <a:latin typeface="Calibri"/>
              <a:ea typeface="+mn-ea"/>
              <a:cs typeface="+mn-cs"/>
            </a:rPr>
            <a:t>системи</a:t>
          </a:r>
          <a:r>
            <a:rPr lang="ru-RU" sz="1800" b="1" i="0" kern="1200" dirty="0" smtClean="0">
              <a:solidFill>
                <a:schemeClr val="tx2"/>
              </a:solidFill>
              <a:latin typeface="Calibri"/>
              <a:ea typeface="+mn-ea"/>
              <a:cs typeface="+mn-cs"/>
            </a:rPr>
            <a:t> оцінювання </a:t>
          </a:r>
          <a:r>
            <a:rPr lang="ru-RU" sz="1800" b="1" i="0" kern="1200" dirty="0" err="1" smtClean="0">
              <a:solidFill>
                <a:schemeClr val="tx2"/>
              </a:solidFill>
              <a:latin typeface="Calibri"/>
              <a:ea typeface="+mn-ea"/>
              <a:cs typeface="+mn-cs"/>
            </a:rPr>
            <a:t>їх</a:t>
          </a:r>
          <a:r>
            <a:rPr lang="ru-RU" sz="1800" b="1" i="0" kern="1200" dirty="0" smtClean="0">
              <a:solidFill>
                <a:schemeClr val="tx2"/>
              </a:solidFill>
              <a:latin typeface="Calibri"/>
              <a:ea typeface="+mn-ea"/>
              <a:cs typeface="+mn-cs"/>
            </a:rPr>
            <a:t> </a:t>
          </a:r>
          <a:r>
            <a:rPr lang="ru-RU" sz="1800" b="1" i="0" kern="1200" dirty="0" err="1" smtClean="0">
              <a:solidFill>
                <a:schemeClr val="tx2"/>
              </a:solidFill>
              <a:latin typeface="Calibri"/>
              <a:ea typeface="+mn-ea"/>
              <a:cs typeface="+mn-cs"/>
            </a:rPr>
            <a:t>навчальних</a:t>
          </a:r>
          <a:r>
            <a:rPr lang="ru-RU" sz="1800" b="1" i="0" kern="1200" dirty="0" smtClean="0">
              <a:solidFill>
                <a:schemeClr val="tx2"/>
              </a:solidFill>
              <a:latin typeface="Calibri"/>
              <a:ea typeface="+mn-ea"/>
              <a:cs typeface="+mn-cs"/>
            </a:rPr>
            <a:t> досягнень</a:t>
          </a:r>
          <a:endParaRPr lang="uk-UA" sz="1800" b="1" kern="1200" noProof="0" dirty="0" smtClean="0">
            <a:solidFill>
              <a:schemeClr val="tx2"/>
            </a:solidFill>
            <a:latin typeface="Calibri"/>
            <a:ea typeface="+mn-ea"/>
            <a:cs typeface="+mn-cs"/>
          </a:endParaRPr>
        </a:p>
        <a:p>
          <a:pPr lvl="0" algn="l" defTabSz="889000">
            <a:lnSpc>
              <a:spcPct val="90000"/>
            </a:lnSpc>
            <a:spcBef>
              <a:spcPct val="0"/>
            </a:spcBef>
            <a:spcAft>
              <a:spcPct val="35000"/>
            </a:spcAft>
          </a:pPr>
          <a:endParaRPr lang="ru-RU" sz="1100" kern="1200" dirty="0">
            <a:solidFill>
              <a:sysClr val="window" lastClr="FFFFFF"/>
            </a:solidFill>
            <a:latin typeface="Calibri"/>
            <a:ea typeface="+mn-ea"/>
            <a:cs typeface="+mn-cs"/>
          </a:endParaRPr>
        </a:p>
      </dsp:txBody>
      <dsp:txXfrm>
        <a:off x="411918" y="67982"/>
        <a:ext cx="5743293" cy="958964"/>
      </dsp:txXfrm>
    </dsp:sp>
    <dsp:sp modelId="{6D85FB2D-E082-44EC-B842-3CFED7A48D3B}">
      <dsp:nvSpPr>
        <dsp:cNvPr id="0" name=""/>
        <dsp:cNvSpPr/>
      </dsp:nvSpPr>
      <dsp:spPr>
        <a:xfrm>
          <a:off x="0" y="2185503"/>
          <a:ext cx="8352928" cy="907200"/>
        </a:xfrm>
        <a:prstGeom prst="rect">
          <a:avLst/>
        </a:prstGeom>
        <a:solidFill>
          <a:sysClr val="window" lastClr="FFFFFF">
            <a:alpha val="90000"/>
            <a:hueOff val="0"/>
            <a:satOff val="0"/>
            <a:lumOff val="0"/>
            <a:alphaOff val="0"/>
          </a:sysClr>
        </a:solidFill>
        <a:ln w="9525" cap="flat" cmpd="sng" algn="ctr">
          <a:solidFill>
            <a:srgbClr val="6076B4">
              <a:hueOff val="0"/>
              <a:satOff val="0"/>
              <a:lumOff val="0"/>
              <a:alphaOff val="0"/>
            </a:srgbClr>
          </a:solidFill>
          <a:prstDash val="solid"/>
        </a:ln>
        <a:effectLst>
          <a:outerShdw blurRad="63500" dist="25400" dir="5400000" rotWithShape="0">
            <a:srgbClr val="000000">
              <a:alpha val="43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0CEF88C-268E-4DF2-A5DF-C14A1E5C45B0}">
      <dsp:nvSpPr>
        <dsp:cNvPr id="0" name=""/>
        <dsp:cNvSpPr/>
      </dsp:nvSpPr>
      <dsp:spPr>
        <a:xfrm>
          <a:off x="417646" y="1654143"/>
          <a:ext cx="5847049" cy="1062720"/>
        </a:xfrm>
        <a:prstGeom prst="roundRect">
          <a:avLst/>
        </a:prstGeom>
        <a:solidFill>
          <a:srgbClr val="FFC000"/>
        </a:solidFill>
        <a:ln>
          <a:noFill/>
        </a:ln>
        <a:effectLst>
          <a:outerShdw blurRad="63500" dist="25400" dir="5400000" rotWithShape="0">
            <a:srgbClr val="000000">
              <a:alpha val="4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1005" tIns="0" rIns="221005" bIns="0" numCol="1" spcCol="1270" anchor="ctr" anchorCtr="0">
          <a:noAutofit/>
        </a:bodyPr>
        <a:lstStyle/>
        <a:p>
          <a:pPr lvl="0" algn="just" defTabSz="800100">
            <a:lnSpc>
              <a:spcPct val="90000"/>
            </a:lnSpc>
            <a:spcBef>
              <a:spcPct val="0"/>
            </a:spcBef>
            <a:spcAft>
              <a:spcPct val="35000"/>
            </a:spcAft>
          </a:pPr>
          <a:r>
            <a:rPr lang="uk-UA" sz="1800" b="1" i="0" kern="1200" noProof="0" dirty="0" smtClean="0">
              <a:solidFill>
                <a:schemeClr val="tx2"/>
              </a:solidFill>
              <a:latin typeface="Calibri"/>
              <a:ea typeface="+mn-ea"/>
              <a:cs typeface="+mn-cs"/>
            </a:rPr>
            <a:t>Застосування внутрішнього моніторингу, що передбачає систематичне відстеження та коригування результатів навчання кожного здобувача освіти</a:t>
          </a:r>
          <a:endParaRPr lang="uk-UA" sz="1800" b="1" kern="1200" noProof="0" dirty="0">
            <a:solidFill>
              <a:schemeClr val="tx2"/>
            </a:solidFill>
            <a:latin typeface="Calibri"/>
            <a:ea typeface="+mn-ea"/>
            <a:cs typeface="+mn-cs"/>
          </a:endParaRPr>
        </a:p>
      </dsp:txBody>
      <dsp:txXfrm>
        <a:off x="469524" y="1706021"/>
        <a:ext cx="5743293" cy="958964"/>
      </dsp:txXfrm>
    </dsp:sp>
    <dsp:sp modelId="{5B7E2889-DC22-478F-AC04-DCBB4BE91D8F}">
      <dsp:nvSpPr>
        <dsp:cNvPr id="0" name=""/>
        <dsp:cNvSpPr/>
      </dsp:nvSpPr>
      <dsp:spPr>
        <a:xfrm>
          <a:off x="0" y="3747213"/>
          <a:ext cx="8352928" cy="907200"/>
        </a:xfrm>
        <a:prstGeom prst="rect">
          <a:avLst/>
        </a:prstGeom>
        <a:solidFill>
          <a:sysClr val="window" lastClr="FFFFFF">
            <a:alpha val="90000"/>
            <a:hueOff val="0"/>
            <a:satOff val="0"/>
            <a:lumOff val="0"/>
            <a:alphaOff val="0"/>
          </a:sysClr>
        </a:solidFill>
        <a:ln w="9525" cap="flat" cmpd="sng" algn="ctr">
          <a:solidFill>
            <a:srgbClr val="6076B4">
              <a:hueOff val="0"/>
              <a:satOff val="0"/>
              <a:lumOff val="0"/>
              <a:alphaOff val="0"/>
            </a:srgbClr>
          </a:solidFill>
          <a:prstDash val="solid"/>
        </a:ln>
        <a:effectLst>
          <a:outerShdw blurRad="63500" dist="25400" dir="5400000" rotWithShape="0">
            <a:srgbClr val="000000">
              <a:alpha val="43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B0A12C0-E629-4512-9CA9-67CE8492A566}">
      <dsp:nvSpPr>
        <dsp:cNvPr id="0" name=""/>
        <dsp:cNvSpPr/>
      </dsp:nvSpPr>
      <dsp:spPr>
        <a:xfrm>
          <a:off x="417646" y="3287104"/>
          <a:ext cx="5847049" cy="1062720"/>
        </a:xfrm>
        <a:prstGeom prst="roundRect">
          <a:avLst/>
        </a:prstGeom>
        <a:solidFill>
          <a:srgbClr val="923608"/>
        </a:solidFill>
        <a:ln>
          <a:noFill/>
        </a:ln>
        <a:effectLst>
          <a:outerShdw blurRad="63500" dist="25400" dir="5400000" rotWithShape="0">
            <a:srgbClr val="000000">
              <a:alpha val="43000"/>
            </a:srgbClr>
          </a:outerShdw>
        </a:effectLst>
        <a:scene3d>
          <a:camera prst="orthographicFront"/>
          <a:lightRig rig="flat" dir="t"/>
        </a:scene3d>
        <a:sp3d prstMaterial="dkEdge">
          <a:bevelT w="63500" h="50800" prst="relaxedInset"/>
        </a:sp3d>
      </dsp:spPr>
      <dsp:style>
        <a:lnRef idx="0">
          <a:schemeClr val="accent6"/>
        </a:lnRef>
        <a:fillRef idx="3">
          <a:schemeClr val="accent6"/>
        </a:fillRef>
        <a:effectRef idx="3">
          <a:schemeClr val="accent6"/>
        </a:effectRef>
        <a:fontRef idx="minor">
          <a:schemeClr val="lt1"/>
        </a:fontRef>
      </dsp:style>
      <dsp:txBody>
        <a:bodyPr spcFirstLastPara="0" vert="horz" wrap="square" lIns="221005" tIns="0" rIns="221005" bIns="0" numCol="1" spcCol="1270" anchor="ctr" anchorCtr="0">
          <a:noAutofit/>
        </a:bodyPr>
        <a:lstStyle/>
        <a:p>
          <a:pPr lvl="0" algn="just" defTabSz="800100">
            <a:lnSpc>
              <a:spcPct val="90000"/>
            </a:lnSpc>
            <a:spcBef>
              <a:spcPct val="0"/>
            </a:spcBef>
            <a:spcAft>
              <a:spcPct val="35000"/>
            </a:spcAft>
          </a:pPr>
          <a:r>
            <a:rPr lang="uk-UA" sz="1800" b="1" i="0" kern="1200" noProof="0" dirty="0" smtClean="0">
              <a:solidFill>
                <a:sysClr val="window" lastClr="FFFFFF"/>
              </a:solidFill>
              <a:latin typeface="Calibri"/>
              <a:ea typeface="+mn-ea"/>
              <a:cs typeface="+mn-cs"/>
            </a:rPr>
            <a:t>Спрямованість </a:t>
          </a:r>
          <a:r>
            <a:rPr lang="ru-RU" sz="1800" b="1" i="0" kern="1200" dirty="0" err="1" smtClean="0">
              <a:solidFill>
                <a:sysClr val="window" lastClr="FFFFFF"/>
              </a:solidFill>
              <a:latin typeface="Calibri"/>
              <a:ea typeface="+mn-ea"/>
              <a:cs typeface="+mn-cs"/>
            </a:rPr>
            <a:t>системи</a:t>
          </a:r>
          <a:r>
            <a:rPr lang="ru-RU" sz="1800" b="1" i="0" kern="1200" dirty="0" smtClean="0">
              <a:solidFill>
                <a:sysClr val="window" lastClr="FFFFFF"/>
              </a:solidFill>
              <a:latin typeface="Calibri"/>
              <a:ea typeface="+mn-ea"/>
              <a:cs typeface="+mn-cs"/>
            </a:rPr>
            <a:t> оцінювання на </a:t>
          </a:r>
          <a:r>
            <a:rPr lang="ru-RU" sz="1800" b="1" i="0" kern="1200" dirty="0" err="1" smtClean="0">
              <a:solidFill>
                <a:sysClr val="window" lastClr="FFFFFF"/>
              </a:solidFill>
              <a:latin typeface="Calibri"/>
              <a:ea typeface="+mn-ea"/>
              <a:cs typeface="+mn-cs"/>
            </a:rPr>
            <a:t>формування</a:t>
          </a:r>
          <a:r>
            <a:rPr lang="ru-RU" sz="1800" b="1" i="0" kern="1200" dirty="0" smtClean="0">
              <a:solidFill>
                <a:sysClr val="window" lastClr="FFFFFF"/>
              </a:solidFill>
              <a:latin typeface="Calibri"/>
              <a:ea typeface="+mn-ea"/>
              <a:cs typeface="+mn-cs"/>
            </a:rPr>
            <a:t> у </a:t>
          </a:r>
          <a:r>
            <a:rPr lang="ru-RU" sz="1800" b="1" i="0" kern="1200" dirty="0" err="1" smtClean="0">
              <a:solidFill>
                <a:sysClr val="window" lastClr="FFFFFF"/>
              </a:solidFill>
              <a:latin typeface="Calibri"/>
              <a:ea typeface="+mn-ea"/>
              <a:cs typeface="+mn-cs"/>
            </a:rPr>
            <a:t>здобувачів</a:t>
          </a:r>
          <a:r>
            <a:rPr lang="ru-RU" sz="1800" b="1" i="0" kern="1200" dirty="0" smtClean="0">
              <a:solidFill>
                <a:sysClr val="window" lastClr="FFFFFF"/>
              </a:solidFill>
              <a:latin typeface="Calibri"/>
              <a:ea typeface="+mn-ea"/>
              <a:cs typeface="+mn-cs"/>
            </a:rPr>
            <a:t> освіти </a:t>
          </a:r>
          <a:r>
            <a:rPr lang="ru-RU" sz="1800" b="1" i="0" kern="1200" dirty="0" err="1" smtClean="0">
              <a:solidFill>
                <a:sysClr val="window" lastClr="FFFFFF"/>
              </a:solidFill>
              <a:latin typeface="Calibri"/>
              <a:ea typeface="+mn-ea"/>
              <a:cs typeface="+mn-cs"/>
            </a:rPr>
            <a:t>відповідальності</a:t>
          </a:r>
          <a:r>
            <a:rPr lang="ru-RU" sz="1800" b="1" i="0" kern="1200" dirty="0" smtClean="0">
              <a:solidFill>
                <a:sysClr val="window" lastClr="FFFFFF"/>
              </a:solidFill>
              <a:latin typeface="Calibri"/>
              <a:ea typeface="+mn-ea"/>
              <a:cs typeface="+mn-cs"/>
            </a:rPr>
            <a:t> за </a:t>
          </a:r>
          <a:r>
            <a:rPr lang="ru-RU" sz="1800" b="1" i="0" kern="1200" dirty="0" err="1" smtClean="0">
              <a:solidFill>
                <a:sysClr val="window" lastClr="FFFFFF"/>
              </a:solidFill>
              <a:latin typeface="Calibri"/>
              <a:ea typeface="+mn-ea"/>
              <a:cs typeface="+mn-cs"/>
            </a:rPr>
            <a:t>результати</a:t>
          </a:r>
          <a:r>
            <a:rPr lang="ru-RU" sz="1800" b="1" i="0" kern="1200" dirty="0" smtClean="0">
              <a:solidFill>
                <a:sysClr val="window" lastClr="FFFFFF"/>
              </a:solidFill>
              <a:latin typeface="Calibri"/>
              <a:ea typeface="+mn-ea"/>
              <a:cs typeface="+mn-cs"/>
            </a:rPr>
            <a:t> </a:t>
          </a:r>
          <a:r>
            <a:rPr lang="ru-RU" sz="1800" b="1" i="0" kern="1200" dirty="0" err="1" smtClean="0">
              <a:solidFill>
                <a:sysClr val="window" lastClr="FFFFFF"/>
              </a:solidFill>
              <a:latin typeface="Calibri"/>
              <a:ea typeface="+mn-ea"/>
              <a:cs typeface="+mn-cs"/>
            </a:rPr>
            <a:t>свого</a:t>
          </a:r>
          <a:r>
            <a:rPr lang="ru-RU" sz="1800" b="1" i="0" kern="1200" dirty="0" smtClean="0">
              <a:solidFill>
                <a:sysClr val="window" lastClr="FFFFFF"/>
              </a:solidFill>
              <a:latin typeface="Calibri"/>
              <a:ea typeface="+mn-ea"/>
              <a:cs typeface="+mn-cs"/>
            </a:rPr>
            <a:t> </a:t>
          </a:r>
          <a:r>
            <a:rPr lang="ru-RU" sz="1800" b="1" i="0" kern="1200" dirty="0" err="1" smtClean="0">
              <a:solidFill>
                <a:sysClr val="window" lastClr="FFFFFF"/>
              </a:solidFill>
              <a:latin typeface="Calibri"/>
              <a:ea typeface="+mn-ea"/>
              <a:cs typeface="+mn-cs"/>
            </a:rPr>
            <a:t>навчання</a:t>
          </a:r>
          <a:r>
            <a:rPr lang="ru-RU" sz="1800" b="1" i="0" kern="1200" dirty="0" smtClean="0">
              <a:solidFill>
                <a:sysClr val="window" lastClr="FFFFFF"/>
              </a:solidFill>
              <a:latin typeface="Calibri"/>
              <a:ea typeface="+mn-ea"/>
              <a:cs typeface="+mn-cs"/>
            </a:rPr>
            <a:t>, </a:t>
          </a:r>
          <a:r>
            <a:rPr lang="ru-RU" sz="1800" b="1" i="0" kern="1200" dirty="0" err="1" smtClean="0">
              <a:solidFill>
                <a:sysClr val="window" lastClr="FFFFFF"/>
              </a:solidFill>
              <a:latin typeface="Calibri"/>
              <a:ea typeface="+mn-ea"/>
              <a:cs typeface="+mn-cs"/>
            </a:rPr>
            <a:t>здатності</a:t>
          </a:r>
          <a:r>
            <a:rPr lang="ru-RU" sz="1800" b="1" i="0" kern="1200" dirty="0" smtClean="0">
              <a:solidFill>
                <a:sysClr val="window" lastClr="FFFFFF"/>
              </a:solidFill>
              <a:latin typeface="Calibri"/>
              <a:ea typeface="+mn-ea"/>
              <a:cs typeface="+mn-cs"/>
            </a:rPr>
            <a:t> до </a:t>
          </a:r>
          <a:r>
            <a:rPr lang="ru-RU" sz="1800" b="1" i="0" kern="1200" dirty="0" err="1" smtClean="0">
              <a:solidFill>
                <a:sysClr val="window" lastClr="FFFFFF"/>
              </a:solidFill>
              <a:latin typeface="Calibri"/>
              <a:ea typeface="+mn-ea"/>
              <a:cs typeface="+mn-cs"/>
            </a:rPr>
            <a:t>самооцінювання</a:t>
          </a:r>
          <a:endParaRPr lang="uk-UA" sz="1800" b="1" kern="1200" noProof="0" dirty="0">
            <a:solidFill>
              <a:sysClr val="window" lastClr="FFFFFF"/>
            </a:solidFill>
            <a:latin typeface="Calibri"/>
            <a:ea typeface="+mn-ea"/>
            <a:cs typeface="+mn-cs"/>
          </a:endParaRPr>
        </a:p>
      </dsp:txBody>
      <dsp:txXfrm>
        <a:off x="469524" y="3338982"/>
        <a:ext cx="5743293" cy="9589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7BDE7-3FFD-4A94-8D8B-5581DE7460C9}">
      <dsp:nvSpPr>
        <dsp:cNvPr id="0" name=""/>
        <dsp:cNvSpPr/>
      </dsp:nvSpPr>
      <dsp:spPr>
        <a:xfrm>
          <a:off x="-5947777" y="-894944"/>
          <a:ext cx="6961656" cy="6961656"/>
        </a:xfrm>
        <a:prstGeom prst="blockArc">
          <a:avLst>
            <a:gd name="adj1" fmla="val 18900000"/>
            <a:gd name="adj2" fmla="val 2700000"/>
            <a:gd name="adj3" fmla="val 310"/>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20423E-4BF2-4954-BC90-E2C354404CDF}">
      <dsp:nvSpPr>
        <dsp:cNvPr id="0" name=""/>
        <dsp:cNvSpPr/>
      </dsp:nvSpPr>
      <dsp:spPr>
        <a:xfrm>
          <a:off x="616395" y="444803"/>
          <a:ext cx="7528878" cy="1179101"/>
        </a:xfrm>
        <a:prstGeom prst="rect">
          <a:avLst/>
        </a:prstGeom>
        <a:solidFill>
          <a:srgbClr val="92360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1018" tIns="60960" rIns="60960" bIns="60960" numCol="1" spcCol="1270" anchor="ctr" anchorCtr="0">
          <a:noAutofit/>
        </a:bodyPr>
        <a:lstStyle/>
        <a:p>
          <a:pPr lvl="0" algn="l" defTabSz="1066800">
            <a:lnSpc>
              <a:spcPct val="90000"/>
            </a:lnSpc>
            <a:spcBef>
              <a:spcPct val="0"/>
            </a:spcBef>
            <a:spcAft>
              <a:spcPct val="35000"/>
            </a:spcAft>
          </a:pPr>
          <a:r>
            <a:rPr lang="uk-UA" sz="2400" b="1" kern="1200" dirty="0">
              <a:solidFill>
                <a:srgbClr val="FFFFFF"/>
              </a:solidFill>
              <a:latin typeface="Calibri" pitchFamily="34" charset="0"/>
              <a:cs typeface="Calibri" pitchFamily="34" charset="0"/>
            </a:rPr>
            <a:t>Швейцарський науковець Ф.</a:t>
          </a:r>
          <a:r>
            <a:rPr lang="uk-UA" sz="2400" b="1" kern="1200" dirty="0" err="1">
              <a:solidFill>
                <a:srgbClr val="FFFFFF"/>
              </a:solidFill>
              <a:latin typeface="Calibri" pitchFamily="34" charset="0"/>
              <a:cs typeface="Calibri" pitchFamily="34" charset="0"/>
            </a:rPr>
            <a:t>Перрену</a:t>
          </a:r>
          <a:r>
            <a:rPr lang="uk-UA" sz="2400" b="1" kern="1200" dirty="0">
              <a:solidFill>
                <a:srgbClr val="FFFFFF"/>
              </a:solidFill>
              <a:latin typeface="Calibri" pitchFamily="34" charset="0"/>
              <a:cs typeface="Calibri" pitchFamily="34" charset="0"/>
            </a:rPr>
            <a:t>: «Це оцінювання, яке допомагає учню розвиватися»</a:t>
          </a:r>
          <a:endParaRPr lang="ru-RU" sz="2400" b="1" kern="1200" dirty="0">
            <a:solidFill>
              <a:srgbClr val="FFFFFF"/>
            </a:solidFill>
            <a:latin typeface="Calibri" pitchFamily="34" charset="0"/>
            <a:cs typeface="Calibri" pitchFamily="34" charset="0"/>
          </a:endParaRPr>
        </a:p>
      </dsp:txBody>
      <dsp:txXfrm>
        <a:off x="616395" y="444803"/>
        <a:ext cx="7528878" cy="1179101"/>
      </dsp:txXfrm>
    </dsp:sp>
    <dsp:sp modelId="{6BBA0AA2-405C-4CA4-AEE6-9F38AE1254D9}">
      <dsp:nvSpPr>
        <dsp:cNvPr id="0" name=""/>
        <dsp:cNvSpPr/>
      </dsp:nvSpPr>
      <dsp:spPr>
        <a:xfrm>
          <a:off x="-30075" y="387882"/>
          <a:ext cx="1292942" cy="1292942"/>
        </a:xfrm>
        <a:prstGeom prst="ellipse">
          <a:avLst/>
        </a:prstGeom>
        <a:blipFill rotWithShape="0">
          <a:blip xmlns:r="http://schemas.openxmlformats.org/officeDocument/2006/relationships" r:embed="rId1"/>
          <a:srcRect/>
          <a:stretch>
            <a:fillRect l="-9000" r="-9000"/>
          </a:stretch>
        </a:blip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2AD6D48-8EEB-4C7C-A0F0-60548765803B}">
      <dsp:nvSpPr>
        <dsp:cNvPr id="0" name=""/>
        <dsp:cNvSpPr/>
      </dsp:nvSpPr>
      <dsp:spPr>
        <a:xfrm>
          <a:off x="789491" y="1891677"/>
          <a:ext cx="7558674" cy="1388412"/>
        </a:xfrm>
        <a:prstGeom prst="rect">
          <a:avLst/>
        </a:prstGeom>
        <a:gradFill rotWithShape="0">
          <a:gsLst>
            <a:gs pos="0">
              <a:schemeClr val="accent2">
                <a:hueOff val="6171418"/>
                <a:satOff val="24561"/>
                <a:lumOff val="9411"/>
                <a:alphaOff val="0"/>
                <a:shade val="51000"/>
                <a:satMod val="130000"/>
              </a:schemeClr>
            </a:gs>
            <a:gs pos="80000">
              <a:schemeClr val="accent2">
                <a:hueOff val="6171418"/>
                <a:satOff val="24561"/>
                <a:lumOff val="9411"/>
                <a:alphaOff val="0"/>
                <a:shade val="93000"/>
                <a:satMod val="130000"/>
              </a:schemeClr>
            </a:gs>
            <a:gs pos="100000">
              <a:schemeClr val="accent2">
                <a:hueOff val="6171418"/>
                <a:satOff val="24561"/>
                <a:lumOff val="941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1018" tIns="60960" rIns="60960" bIns="60960" numCol="1" spcCol="1270" anchor="ctr" anchorCtr="0">
          <a:noAutofit/>
        </a:bodyPr>
        <a:lstStyle/>
        <a:p>
          <a:pPr lvl="0" algn="l" defTabSz="1066800">
            <a:lnSpc>
              <a:spcPct val="100000"/>
            </a:lnSpc>
            <a:spcBef>
              <a:spcPct val="0"/>
            </a:spcBef>
            <a:spcAft>
              <a:spcPts val="0"/>
            </a:spcAft>
          </a:pPr>
          <a:r>
            <a:rPr lang="uk-UA" sz="2400" b="1" kern="1200" dirty="0">
              <a:solidFill>
                <a:schemeClr val="tx2"/>
              </a:solidFill>
              <a:latin typeface="Calibri" pitchFamily="34" charset="0"/>
              <a:cs typeface="Calibri" pitchFamily="34" charset="0"/>
            </a:rPr>
            <a:t>Британський учений П.</a:t>
          </a:r>
          <a:r>
            <a:rPr lang="uk-UA" sz="2400" b="1" kern="1200" dirty="0" err="1">
              <a:solidFill>
                <a:schemeClr val="tx2"/>
              </a:solidFill>
              <a:latin typeface="Calibri" pitchFamily="34" charset="0"/>
              <a:cs typeface="Calibri" pitchFamily="34" charset="0"/>
            </a:rPr>
            <a:t>Блек</a:t>
          </a:r>
          <a:r>
            <a:rPr lang="uk-UA" sz="2400" b="1" kern="1200" dirty="0">
              <a:solidFill>
                <a:schemeClr val="tx2"/>
              </a:solidFill>
              <a:latin typeface="Calibri" pitchFamily="34" charset="0"/>
              <a:cs typeface="Calibri" pitchFamily="34" charset="0"/>
            </a:rPr>
            <a:t>: </a:t>
          </a:r>
          <a:r>
            <a:rPr lang="uk-UA" sz="2400" b="1" kern="1200" dirty="0" smtClean="0">
              <a:solidFill>
                <a:schemeClr val="tx2"/>
              </a:solidFill>
              <a:latin typeface="Calibri" pitchFamily="34" charset="0"/>
              <a:cs typeface="Calibri" pitchFamily="34" charset="0"/>
            </a:rPr>
            <a:t>«Формувальне оцінювання – це </a:t>
          </a:r>
          <a:r>
            <a:rPr lang="uk-UA" sz="2400" b="1" kern="1200" dirty="0">
              <a:solidFill>
                <a:schemeClr val="tx2"/>
              </a:solidFill>
              <a:latin typeface="Calibri" pitchFamily="34" charset="0"/>
              <a:cs typeface="Calibri" pitchFamily="34" charset="0"/>
            </a:rPr>
            <a:t>діяльність учня та вчителя, яка надає зворотній зв’язок для кореляції освітнього процесу»</a:t>
          </a:r>
          <a:endParaRPr lang="ru-RU" sz="2400" b="1" kern="1200" dirty="0">
            <a:solidFill>
              <a:schemeClr val="tx2"/>
            </a:solidFill>
            <a:latin typeface="Calibri" pitchFamily="34" charset="0"/>
            <a:cs typeface="Calibri" pitchFamily="34" charset="0"/>
          </a:endParaRPr>
        </a:p>
      </dsp:txBody>
      <dsp:txXfrm>
        <a:off x="789491" y="1891677"/>
        <a:ext cx="7558674" cy="1388412"/>
      </dsp:txXfrm>
    </dsp:sp>
    <dsp:sp modelId="{6D5D1879-DF4F-4BF8-957B-CE524D301970}">
      <dsp:nvSpPr>
        <dsp:cNvPr id="0" name=""/>
        <dsp:cNvSpPr/>
      </dsp:nvSpPr>
      <dsp:spPr>
        <a:xfrm>
          <a:off x="98830" y="1911937"/>
          <a:ext cx="1292942" cy="1292942"/>
        </a:xfrm>
        <a:prstGeom prst="ellipse">
          <a:avLst/>
        </a:prstGeom>
        <a:blipFill rotWithShape="0">
          <a:blip xmlns:r="http://schemas.openxmlformats.org/officeDocument/2006/relationships" r:embed="rId2"/>
          <a:srcRect/>
          <a:stretch>
            <a:fillRect t="-4000" b="-4000"/>
          </a:stretch>
        </a:blipFill>
        <a:ln w="9525" cap="flat" cmpd="sng" algn="ctr">
          <a:solidFill>
            <a:schemeClr val="accent2">
              <a:hueOff val="6171418"/>
              <a:satOff val="24561"/>
              <a:lumOff val="941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375564C4-BBC7-486F-947E-E4306679BC29}">
      <dsp:nvSpPr>
        <dsp:cNvPr id="0" name=""/>
        <dsp:cNvSpPr/>
      </dsp:nvSpPr>
      <dsp:spPr>
        <a:xfrm>
          <a:off x="616395" y="3496109"/>
          <a:ext cx="7528878" cy="1282608"/>
        </a:xfrm>
        <a:prstGeom prst="rect">
          <a:avLst/>
        </a:prstGeom>
        <a:solidFill>
          <a:srgbClr val="C3AA4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1018" tIns="60960" rIns="60960" bIns="60960" numCol="1" spcCol="1270" anchor="ctr" anchorCtr="0">
          <a:noAutofit/>
        </a:bodyPr>
        <a:lstStyle/>
        <a:p>
          <a:pPr lvl="0" algn="l" defTabSz="1066800">
            <a:lnSpc>
              <a:spcPct val="90000"/>
            </a:lnSpc>
            <a:spcBef>
              <a:spcPct val="0"/>
            </a:spcBef>
            <a:spcAft>
              <a:spcPct val="35000"/>
            </a:spcAft>
          </a:pPr>
          <a:r>
            <a:rPr lang="uk-UA" sz="2400" b="1" kern="1200" dirty="0">
              <a:solidFill>
                <a:schemeClr val="accent4"/>
              </a:solidFill>
              <a:latin typeface="Calibri" pitchFamily="34" charset="0"/>
              <a:cs typeface="Calibri" pitchFamily="34" charset="0"/>
            </a:rPr>
            <a:t>Новозеландські </a:t>
          </a:r>
          <a:r>
            <a:rPr lang="uk-UA" sz="2400" b="1" kern="1200" dirty="0" smtClean="0">
              <a:solidFill>
                <a:schemeClr val="accent4"/>
              </a:solidFill>
              <a:latin typeface="Calibri" pitchFamily="34" charset="0"/>
              <a:cs typeface="Calibri" pitchFamily="34" charset="0"/>
            </a:rPr>
            <a:t>дидакти </a:t>
          </a:r>
          <a:r>
            <a:rPr lang="uk-UA" sz="2400" b="1" kern="1200" dirty="0">
              <a:solidFill>
                <a:schemeClr val="accent4"/>
              </a:solidFill>
              <a:latin typeface="Calibri" pitchFamily="34" charset="0"/>
              <a:cs typeface="Calibri" pitchFamily="34" charset="0"/>
            </a:rPr>
            <a:t>Б.</a:t>
          </a:r>
          <a:r>
            <a:rPr lang="uk-UA" sz="2400" b="1" kern="1200" dirty="0" err="1">
              <a:solidFill>
                <a:schemeClr val="accent4"/>
              </a:solidFill>
              <a:latin typeface="Calibri" pitchFamily="34" charset="0"/>
              <a:cs typeface="Calibri" pitchFamily="34" charset="0"/>
            </a:rPr>
            <a:t>Коуві</a:t>
          </a:r>
          <a:r>
            <a:rPr lang="uk-UA" sz="2400" b="1" kern="1200" dirty="0">
              <a:solidFill>
                <a:schemeClr val="accent4"/>
              </a:solidFill>
              <a:latin typeface="Calibri" pitchFamily="34" charset="0"/>
              <a:cs typeface="Calibri" pitchFamily="34" charset="0"/>
            </a:rPr>
            <a:t> та Б.</a:t>
          </a:r>
          <a:r>
            <a:rPr lang="uk-UA" sz="2400" b="1" kern="1200" dirty="0" err="1">
              <a:solidFill>
                <a:schemeClr val="accent4"/>
              </a:solidFill>
              <a:latin typeface="Calibri" pitchFamily="34" charset="0"/>
              <a:cs typeface="Calibri" pitchFamily="34" charset="0"/>
            </a:rPr>
            <a:t>Белл</a:t>
          </a:r>
          <a:r>
            <a:rPr lang="uk-UA" sz="2400" b="1" kern="1200" dirty="0">
              <a:solidFill>
                <a:schemeClr val="accent4"/>
              </a:solidFill>
              <a:latin typeface="Calibri" pitchFamily="34" charset="0"/>
              <a:cs typeface="Calibri" pitchFamily="34" charset="0"/>
            </a:rPr>
            <a:t>: «Це двосторонній процес між учителем та учнем з метою оптимізації процесу навчання» </a:t>
          </a:r>
          <a:endParaRPr lang="ru-RU" sz="2400" b="1" kern="1200" dirty="0">
            <a:solidFill>
              <a:schemeClr val="accent4"/>
            </a:solidFill>
            <a:latin typeface="Calibri" pitchFamily="34" charset="0"/>
            <a:cs typeface="Calibri" pitchFamily="34" charset="0"/>
          </a:endParaRPr>
        </a:p>
      </dsp:txBody>
      <dsp:txXfrm>
        <a:off x="616395" y="3496109"/>
        <a:ext cx="7528878" cy="1282608"/>
      </dsp:txXfrm>
    </dsp:sp>
    <dsp:sp modelId="{6100FDA4-BA33-4B67-B5CE-A58ACB8CEB8B}">
      <dsp:nvSpPr>
        <dsp:cNvPr id="0" name=""/>
        <dsp:cNvSpPr/>
      </dsp:nvSpPr>
      <dsp:spPr>
        <a:xfrm>
          <a:off x="-30075" y="3490943"/>
          <a:ext cx="1292942" cy="1292942"/>
        </a:xfrm>
        <a:prstGeom prst="ellipse">
          <a:avLst/>
        </a:prstGeom>
        <a:blipFill rotWithShape="0">
          <a:blip xmlns:r="http://schemas.openxmlformats.org/officeDocument/2006/relationships" r:embed="rId3"/>
          <a:srcRect/>
          <a:stretch>
            <a:fillRect/>
          </a:stretch>
        </a:blipFill>
        <a:ln w="9525" cap="flat" cmpd="sng" algn="ctr">
          <a:solidFill>
            <a:schemeClr val="accent2">
              <a:hueOff val="12342836"/>
              <a:satOff val="49122"/>
              <a:lumOff val="1882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AC299-BFA7-4E57-83C8-EA9D0B9C1EAE}">
      <dsp:nvSpPr>
        <dsp:cNvPr id="0" name=""/>
        <dsp:cNvSpPr/>
      </dsp:nvSpPr>
      <dsp:spPr>
        <a:xfrm>
          <a:off x="804382" y="2116811"/>
          <a:ext cx="531671" cy="1313552"/>
        </a:xfrm>
        <a:custGeom>
          <a:avLst/>
          <a:gdLst/>
          <a:ahLst/>
          <a:cxnLst/>
          <a:rect l="0" t="0" r="0" b="0"/>
          <a:pathLst>
            <a:path>
              <a:moveTo>
                <a:pt x="0" y="0"/>
              </a:moveTo>
              <a:lnTo>
                <a:pt x="265835" y="0"/>
              </a:lnTo>
              <a:lnTo>
                <a:pt x="265835" y="1313552"/>
              </a:lnTo>
              <a:lnTo>
                <a:pt x="531671" y="131355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chemeClr val="tx1">
                <a:hueOff val="0"/>
                <a:satOff val="0"/>
                <a:lumOff val="0"/>
                <a:alpha val="97000"/>
              </a:schemeClr>
            </a:solidFill>
          </a:endParaRPr>
        </a:p>
      </dsp:txBody>
      <dsp:txXfrm>
        <a:off x="1034790" y="2738161"/>
        <a:ext cx="70853" cy="70853"/>
      </dsp:txXfrm>
    </dsp:sp>
    <dsp:sp modelId="{19E34C1D-5739-45CC-8F79-89D536F198D4}">
      <dsp:nvSpPr>
        <dsp:cNvPr id="0" name=""/>
        <dsp:cNvSpPr/>
      </dsp:nvSpPr>
      <dsp:spPr>
        <a:xfrm>
          <a:off x="804382" y="2116811"/>
          <a:ext cx="531671" cy="308074"/>
        </a:xfrm>
        <a:custGeom>
          <a:avLst/>
          <a:gdLst/>
          <a:ahLst/>
          <a:cxnLst/>
          <a:rect l="0" t="0" r="0" b="0"/>
          <a:pathLst>
            <a:path>
              <a:moveTo>
                <a:pt x="0" y="0"/>
              </a:moveTo>
              <a:lnTo>
                <a:pt x="265835" y="0"/>
              </a:lnTo>
              <a:lnTo>
                <a:pt x="265835" y="308074"/>
              </a:lnTo>
              <a:lnTo>
                <a:pt x="531671" y="30807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chemeClr val="tx1">
                <a:hueOff val="0"/>
                <a:satOff val="0"/>
                <a:lumOff val="0"/>
                <a:alpha val="97000"/>
              </a:schemeClr>
            </a:solidFill>
          </a:endParaRPr>
        </a:p>
      </dsp:txBody>
      <dsp:txXfrm>
        <a:off x="1054855" y="2255487"/>
        <a:ext cx="30723" cy="30723"/>
      </dsp:txXfrm>
    </dsp:sp>
    <dsp:sp modelId="{AFF5A2D1-3F35-4786-9055-680C15814E00}">
      <dsp:nvSpPr>
        <dsp:cNvPr id="0" name=""/>
        <dsp:cNvSpPr/>
      </dsp:nvSpPr>
      <dsp:spPr>
        <a:xfrm>
          <a:off x="804382" y="1305190"/>
          <a:ext cx="531671" cy="811621"/>
        </a:xfrm>
        <a:custGeom>
          <a:avLst/>
          <a:gdLst/>
          <a:ahLst/>
          <a:cxnLst/>
          <a:rect l="0" t="0" r="0" b="0"/>
          <a:pathLst>
            <a:path>
              <a:moveTo>
                <a:pt x="0" y="811621"/>
              </a:moveTo>
              <a:lnTo>
                <a:pt x="265835" y="811621"/>
              </a:lnTo>
              <a:lnTo>
                <a:pt x="265835" y="0"/>
              </a:lnTo>
              <a:lnTo>
                <a:pt x="531671"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chemeClr val="tx1">
                <a:hueOff val="0"/>
                <a:satOff val="0"/>
                <a:lumOff val="0"/>
                <a:alpha val="97000"/>
              </a:schemeClr>
            </a:solidFill>
          </a:endParaRPr>
        </a:p>
      </dsp:txBody>
      <dsp:txXfrm>
        <a:off x="1045961" y="1686744"/>
        <a:ext cx="48512" cy="48512"/>
      </dsp:txXfrm>
    </dsp:sp>
    <dsp:sp modelId="{77FE9064-5583-4185-B9B3-FB1231B855F6}">
      <dsp:nvSpPr>
        <dsp:cNvPr id="0" name=""/>
        <dsp:cNvSpPr/>
      </dsp:nvSpPr>
      <dsp:spPr>
        <a:xfrm rot="16200000">
          <a:off x="-1714604" y="1714620"/>
          <a:ext cx="4233590" cy="804382"/>
        </a:xfrm>
        <a:prstGeom prst="rect">
          <a:avLst/>
        </a:prstGeom>
        <a:solidFill>
          <a:schemeClr val="accent2">
            <a:lumMod val="20000"/>
            <a:lumOff val="8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uk-UA" sz="2800" b="1" kern="1200" dirty="0">
              <a:solidFill>
                <a:schemeClr val="tx2">
                  <a:alpha val="97000"/>
                </a:schemeClr>
              </a:solidFill>
            </a:rPr>
            <a:t>Формувальне оцінювання </a:t>
          </a:r>
          <a:r>
            <a:rPr lang="uk-UA" sz="2800" b="1" kern="1200" dirty="0" smtClean="0">
              <a:solidFill>
                <a:schemeClr val="tx2">
                  <a:alpha val="97000"/>
                </a:schemeClr>
              </a:solidFill>
            </a:rPr>
            <a:t>– це</a:t>
          </a:r>
          <a:endParaRPr lang="ru-RU" sz="2800" b="1" kern="1200" dirty="0">
            <a:solidFill>
              <a:schemeClr val="tx2">
                <a:alpha val="97000"/>
              </a:schemeClr>
            </a:solidFill>
          </a:endParaRPr>
        </a:p>
      </dsp:txBody>
      <dsp:txXfrm>
        <a:off x="-1714604" y="1714620"/>
        <a:ext cx="4233590" cy="804382"/>
      </dsp:txXfrm>
    </dsp:sp>
    <dsp:sp modelId="{61842064-A1ED-49F2-9A1D-D104C7C7531A}">
      <dsp:nvSpPr>
        <dsp:cNvPr id="0" name=""/>
        <dsp:cNvSpPr/>
      </dsp:nvSpPr>
      <dsp:spPr>
        <a:xfrm>
          <a:off x="1336053" y="788780"/>
          <a:ext cx="6784683" cy="1032818"/>
        </a:xfrm>
        <a:prstGeom prst="rect">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uk-UA" sz="2400" b="1" kern="1200" dirty="0" smtClean="0">
              <a:solidFill>
                <a:schemeClr val="accent4">
                  <a:alpha val="97000"/>
                </a:schemeClr>
              </a:solidFill>
              <a:latin typeface="Calibri" pitchFamily="34" charset="0"/>
              <a:cs typeface="Calibri" pitchFamily="34" charset="0"/>
            </a:rPr>
            <a:t>регулярне </a:t>
          </a:r>
          <a:r>
            <a:rPr lang="uk-UA" sz="2400" b="1" kern="1200" dirty="0">
              <a:solidFill>
                <a:schemeClr val="accent4">
                  <a:alpha val="97000"/>
                </a:schemeClr>
              </a:solidFill>
              <a:latin typeface="Calibri" pitchFamily="34" charset="0"/>
              <a:cs typeface="Calibri" pitchFamily="34" charset="0"/>
            </a:rPr>
            <a:t>інтерактивне </a:t>
          </a:r>
          <a:r>
            <a:rPr lang="uk-UA" sz="2400" b="1" kern="1200" dirty="0" smtClean="0">
              <a:solidFill>
                <a:schemeClr val="accent4">
                  <a:alpha val="97000"/>
                </a:schemeClr>
              </a:solidFill>
              <a:latin typeface="Calibri" pitchFamily="34" charset="0"/>
              <a:cs typeface="Calibri" pitchFamily="34" charset="0"/>
            </a:rPr>
            <a:t>індивідуальне навчання та одержання зворотньої інформації</a:t>
          </a:r>
          <a:endParaRPr lang="ru-RU" sz="2400" b="1" kern="1200" dirty="0">
            <a:solidFill>
              <a:schemeClr val="accent4">
                <a:alpha val="97000"/>
              </a:schemeClr>
            </a:solidFill>
            <a:latin typeface="Calibri" pitchFamily="34" charset="0"/>
            <a:cs typeface="Calibri" pitchFamily="34" charset="0"/>
          </a:endParaRPr>
        </a:p>
      </dsp:txBody>
      <dsp:txXfrm>
        <a:off x="1336053" y="788780"/>
        <a:ext cx="6784683" cy="1032818"/>
      </dsp:txXfrm>
    </dsp:sp>
    <dsp:sp modelId="{C0D03ADD-91EB-41A3-9CEF-8DC1F87E5FF0}">
      <dsp:nvSpPr>
        <dsp:cNvPr id="0" name=""/>
        <dsp:cNvSpPr/>
      </dsp:nvSpPr>
      <dsp:spPr>
        <a:xfrm>
          <a:off x="1336053" y="2022695"/>
          <a:ext cx="6777032" cy="804382"/>
        </a:xfrm>
        <a:prstGeom prst="rect">
          <a:avLst/>
        </a:prstGeom>
        <a:solidFill>
          <a:srgbClr val="923608"/>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uk-UA" sz="2400" b="1" kern="1200" dirty="0" smtClean="0">
              <a:solidFill>
                <a:srgbClr val="FFFFFF">
                  <a:alpha val="97000"/>
                </a:srgbClr>
              </a:solidFill>
              <a:latin typeface="Calibri" pitchFamily="34" charset="0"/>
              <a:cs typeface="Calibri" pitchFamily="34" charset="0"/>
            </a:rPr>
            <a:t>формує і відстежує поступ/прогрес учня/учениці, їхні освітні потреби</a:t>
          </a:r>
          <a:endParaRPr lang="ru-RU" sz="2400" b="1" kern="1200" dirty="0">
            <a:solidFill>
              <a:srgbClr val="FFFFFF">
                <a:alpha val="97000"/>
              </a:srgbClr>
            </a:solidFill>
            <a:latin typeface="Calibri" pitchFamily="34" charset="0"/>
            <a:cs typeface="Calibri" pitchFamily="34" charset="0"/>
          </a:endParaRPr>
        </a:p>
      </dsp:txBody>
      <dsp:txXfrm>
        <a:off x="1336053" y="2022695"/>
        <a:ext cx="6777032" cy="804382"/>
      </dsp:txXfrm>
    </dsp:sp>
    <dsp:sp modelId="{AC8E9655-23B6-4E3A-AF98-245E4D5D03C4}">
      <dsp:nvSpPr>
        <dsp:cNvPr id="0" name=""/>
        <dsp:cNvSpPr/>
      </dsp:nvSpPr>
      <dsp:spPr>
        <a:xfrm>
          <a:off x="1336053" y="3028172"/>
          <a:ext cx="6824338" cy="804382"/>
        </a:xfrm>
        <a:prstGeom prst="rect">
          <a:avLst/>
        </a:prstGeom>
        <a:solidFill>
          <a:srgbClr val="C3AA4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uk-UA" sz="2400" b="1" kern="1200" dirty="0" smtClean="0">
              <a:solidFill>
                <a:schemeClr val="tx2">
                  <a:alpha val="97000"/>
                </a:schemeClr>
              </a:solidFill>
              <a:latin typeface="Calibri" pitchFamily="34" charset="0"/>
              <a:cs typeface="Calibri" pitchFamily="34" charset="0"/>
            </a:rPr>
            <a:t>адаптує </a:t>
          </a:r>
          <a:r>
            <a:rPr lang="uk-UA" sz="2400" b="1" kern="1200" dirty="0">
              <a:solidFill>
                <a:schemeClr val="tx2">
                  <a:alpha val="97000"/>
                </a:schemeClr>
              </a:solidFill>
              <a:latin typeface="Calibri" pitchFamily="34" charset="0"/>
              <a:cs typeface="Calibri" pitchFamily="34" charset="0"/>
            </a:rPr>
            <a:t>процес навчання </a:t>
          </a:r>
          <a:r>
            <a:rPr lang="uk-UA" sz="2400" b="1" kern="1200" dirty="0" smtClean="0">
              <a:solidFill>
                <a:schemeClr val="tx2">
                  <a:alpha val="97000"/>
                </a:schemeClr>
              </a:solidFill>
              <a:latin typeface="Calibri" pitchFamily="34" charset="0"/>
              <a:cs typeface="Calibri" pitchFamily="34" charset="0"/>
            </a:rPr>
            <a:t>до освітніх потреб </a:t>
          </a:r>
          <a:r>
            <a:rPr lang="uk-UA" sz="2400" b="1" kern="1200" dirty="0" smtClean="0">
              <a:solidFill>
                <a:schemeClr val="tx1"/>
              </a:solidFill>
              <a:latin typeface="Calibri" pitchFamily="34" charset="0"/>
              <a:cs typeface="Calibri" pitchFamily="34" charset="0"/>
            </a:rPr>
            <a:t>учня</a:t>
          </a:r>
          <a:endParaRPr lang="ru-RU" sz="2400" b="1" kern="1200" dirty="0">
            <a:solidFill>
              <a:schemeClr val="tx1"/>
            </a:solidFill>
            <a:latin typeface="Calibri" pitchFamily="34" charset="0"/>
            <a:cs typeface="Calibri" pitchFamily="34" charset="0"/>
          </a:endParaRPr>
        </a:p>
      </dsp:txBody>
      <dsp:txXfrm>
        <a:off x="1336053" y="3028172"/>
        <a:ext cx="6824338" cy="8043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63F2B5-10F4-425C-80CA-C4F0EED2B3C9}">
      <dsp:nvSpPr>
        <dsp:cNvPr id="0" name=""/>
        <dsp:cNvSpPr/>
      </dsp:nvSpPr>
      <dsp:spPr>
        <a:xfrm>
          <a:off x="4147595" y="2021151"/>
          <a:ext cx="3260677" cy="483764"/>
        </a:xfrm>
        <a:custGeom>
          <a:avLst/>
          <a:gdLst/>
          <a:ahLst/>
          <a:cxnLst/>
          <a:rect l="0" t="0" r="0" b="0"/>
          <a:pathLst>
            <a:path>
              <a:moveTo>
                <a:pt x="0" y="0"/>
              </a:moveTo>
              <a:lnTo>
                <a:pt x="0" y="319108"/>
              </a:lnTo>
              <a:lnTo>
                <a:pt x="3260677" y="319108"/>
              </a:lnTo>
              <a:lnTo>
                <a:pt x="3260677" y="483764"/>
              </a:lnTo>
            </a:path>
          </a:pathLst>
        </a:custGeom>
        <a:noFill/>
        <a:ln w="2540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BC6D08D-FDE2-4218-9AFE-4387BD0DDD90}">
      <dsp:nvSpPr>
        <dsp:cNvPr id="0" name=""/>
        <dsp:cNvSpPr/>
      </dsp:nvSpPr>
      <dsp:spPr>
        <a:xfrm>
          <a:off x="4147595" y="2021151"/>
          <a:ext cx="1133584" cy="499125"/>
        </a:xfrm>
        <a:custGeom>
          <a:avLst/>
          <a:gdLst/>
          <a:ahLst/>
          <a:cxnLst/>
          <a:rect l="0" t="0" r="0" b="0"/>
          <a:pathLst>
            <a:path>
              <a:moveTo>
                <a:pt x="0" y="0"/>
              </a:moveTo>
              <a:lnTo>
                <a:pt x="0" y="334469"/>
              </a:lnTo>
              <a:lnTo>
                <a:pt x="1133584" y="334469"/>
              </a:lnTo>
              <a:lnTo>
                <a:pt x="1133584" y="499125"/>
              </a:lnTo>
            </a:path>
          </a:pathLst>
        </a:custGeom>
        <a:noFill/>
        <a:ln w="2540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788D6306-60B7-464A-B681-3512D371A246}">
      <dsp:nvSpPr>
        <dsp:cNvPr id="0" name=""/>
        <dsp:cNvSpPr/>
      </dsp:nvSpPr>
      <dsp:spPr>
        <a:xfrm>
          <a:off x="3063546" y="2021151"/>
          <a:ext cx="1084048" cy="483764"/>
        </a:xfrm>
        <a:custGeom>
          <a:avLst/>
          <a:gdLst/>
          <a:ahLst/>
          <a:cxnLst/>
          <a:rect l="0" t="0" r="0" b="0"/>
          <a:pathLst>
            <a:path>
              <a:moveTo>
                <a:pt x="1084048" y="0"/>
              </a:moveTo>
              <a:lnTo>
                <a:pt x="1084048" y="319108"/>
              </a:lnTo>
              <a:lnTo>
                <a:pt x="0" y="319108"/>
              </a:lnTo>
              <a:lnTo>
                <a:pt x="0" y="483764"/>
              </a:lnTo>
            </a:path>
          </a:pathLst>
        </a:custGeom>
        <a:noFill/>
        <a:ln w="2540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53A07B70-3385-4240-B5C2-FBE9B749BBC7}">
      <dsp:nvSpPr>
        <dsp:cNvPr id="0" name=""/>
        <dsp:cNvSpPr/>
      </dsp:nvSpPr>
      <dsp:spPr>
        <a:xfrm>
          <a:off x="891183" y="2021151"/>
          <a:ext cx="3256411" cy="483764"/>
        </a:xfrm>
        <a:custGeom>
          <a:avLst/>
          <a:gdLst/>
          <a:ahLst/>
          <a:cxnLst/>
          <a:rect l="0" t="0" r="0" b="0"/>
          <a:pathLst>
            <a:path>
              <a:moveTo>
                <a:pt x="3256411" y="0"/>
              </a:moveTo>
              <a:lnTo>
                <a:pt x="3256411" y="319108"/>
              </a:lnTo>
              <a:lnTo>
                <a:pt x="0" y="319108"/>
              </a:lnTo>
              <a:lnTo>
                <a:pt x="0" y="483764"/>
              </a:lnTo>
            </a:path>
          </a:pathLst>
        </a:custGeom>
        <a:noFill/>
        <a:ln w="2540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BC2F235-17F9-48C9-BB17-01966549A6FF}">
      <dsp:nvSpPr>
        <dsp:cNvPr id="0" name=""/>
        <dsp:cNvSpPr/>
      </dsp:nvSpPr>
      <dsp:spPr>
        <a:xfrm>
          <a:off x="3258901" y="892509"/>
          <a:ext cx="1777388" cy="1128641"/>
        </a:xfrm>
        <a:prstGeom prst="roundRect">
          <a:avLst>
            <a:gd name="adj" fmla="val 10000"/>
          </a:avLst>
        </a:prstGeom>
        <a:solidFill>
          <a:srgbClr val="923608"/>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B3F24C9-A082-4E09-9A28-C9B1495AB267}">
      <dsp:nvSpPr>
        <dsp:cNvPr id="0" name=""/>
        <dsp:cNvSpPr/>
      </dsp:nvSpPr>
      <dsp:spPr>
        <a:xfrm>
          <a:off x="3456388" y="1080122"/>
          <a:ext cx="1777388" cy="1128641"/>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dirty="0" err="1">
              <a:latin typeface="Calibri" pitchFamily="34" charset="0"/>
              <a:cs typeface="Calibri" pitchFamily="34" charset="0"/>
            </a:rPr>
            <a:t>Ключові</a:t>
          </a:r>
          <a:r>
            <a:rPr lang="ru-RU" sz="2400" b="1" kern="1200" dirty="0">
              <a:latin typeface="Calibri" pitchFamily="34" charset="0"/>
              <a:cs typeface="Calibri" pitchFamily="34" charset="0"/>
            </a:rPr>
            <a:t> </a:t>
          </a:r>
          <a:r>
            <a:rPr lang="ru-RU" sz="2400" b="1" kern="1200" dirty="0" err="1">
              <a:latin typeface="Calibri" pitchFamily="34" charset="0"/>
              <a:cs typeface="Calibri" pitchFamily="34" charset="0"/>
            </a:rPr>
            <a:t>питання</a:t>
          </a:r>
          <a:endParaRPr lang="ru-RU" sz="2400" b="1" kern="1200" dirty="0">
            <a:latin typeface="Calibri" pitchFamily="34" charset="0"/>
            <a:cs typeface="Calibri" pitchFamily="34" charset="0"/>
          </a:endParaRPr>
        </a:p>
      </dsp:txBody>
      <dsp:txXfrm>
        <a:off x="3489445" y="1113179"/>
        <a:ext cx="1711274" cy="1062527"/>
      </dsp:txXfrm>
    </dsp:sp>
    <dsp:sp modelId="{E30403F3-36F7-4900-966B-99AD1DA769D1}">
      <dsp:nvSpPr>
        <dsp:cNvPr id="0" name=""/>
        <dsp:cNvSpPr/>
      </dsp:nvSpPr>
      <dsp:spPr>
        <a:xfrm>
          <a:off x="2489" y="2504915"/>
          <a:ext cx="1777388" cy="1128641"/>
        </a:xfrm>
        <a:prstGeom prst="roundRect">
          <a:avLst>
            <a:gd name="adj" fmla="val 10000"/>
          </a:avLst>
        </a:prstGeom>
        <a:solidFill>
          <a:srgbClr val="923608"/>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17FC1A3-D7BA-4F13-8DC6-9B53D66E066A}">
      <dsp:nvSpPr>
        <dsp:cNvPr id="0" name=""/>
        <dsp:cNvSpPr/>
      </dsp:nvSpPr>
      <dsp:spPr>
        <a:xfrm>
          <a:off x="199976" y="2692528"/>
          <a:ext cx="1777388" cy="1128641"/>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i="1" kern="1200" dirty="0" err="1" smtClean="0"/>
            <a:t>Навіщо</a:t>
          </a:r>
          <a:r>
            <a:rPr lang="ru-RU" sz="1800" b="1" i="1" kern="1200" dirty="0" smtClean="0"/>
            <a:t> </a:t>
          </a:r>
          <a:r>
            <a:rPr lang="ru-RU" sz="1800" b="1" i="1" kern="1200" dirty="0" err="1" smtClean="0"/>
            <a:t>оцінювати</a:t>
          </a:r>
          <a:r>
            <a:rPr lang="ru-RU" sz="1800" b="1" i="1" kern="1200" dirty="0" smtClean="0"/>
            <a:t>?</a:t>
          </a:r>
          <a:endParaRPr lang="ru-RU" sz="1800" b="1" i="1" kern="1200" dirty="0"/>
        </a:p>
      </dsp:txBody>
      <dsp:txXfrm>
        <a:off x="233033" y="2725585"/>
        <a:ext cx="1711274" cy="1062527"/>
      </dsp:txXfrm>
    </dsp:sp>
    <dsp:sp modelId="{709989A7-DFE0-40DD-A1E7-F4350FC316FA}">
      <dsp:nvSpPr>
        <dsp:cNvPr id="0" name=""/>
        <dsp:cNvSpPr/>
      </dsp:nvSpPr>
      <dsp:spPr>
        <a:xfrm>
          <a:off x="2174852" y="2504915"/>
          <a:ext cx="1777388" cy="1128641"/>
        </a:xfrm>
        <a:prstGeom prst="roundRect">
          <a:avLst>
            <a:gd name="adj" fmla="val 10000"/>
          </a:avLst>
        </a:prstGeom>
        <a:solidFill>
          <a:srgbClr val="923608"/>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D5CAF40-E975-4224-BF7A-677600B7DCD4}">
      <dsp:nvSpPr>
        <dsp:cNvPr id="0" name=""/>
        <dsp:cNvSpPr/>
      </dsp:nvSpPr>
      <dsp:spPr>
        <a:xfrm>
          <a:off x="2372340" y="2692528"/>
          <a:ext cx="1777388" cy="1128641"/>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i="1" kern="1200" dirty="0" err="1" smtClean="0"/>
            <a:t>Що</a:t>
          </a:r>
          <a:r>
            <a:rPr lang="ru-RU" sz="1800" b="1" i="1" kern="1200" dirty="0" smtClean="0"/>
            <a:t> </a:t>
          </a:r>
          <a:r>
            <a:rPr lang="ru-RU" sz="1800" b="1" i="1" kern="1200" dirty="0" err="1" smtClean="0"/>
            <a:t>оцінювати</a:t>
          </a:r>
          <a:r>
            <a:rPr lang="ru-RU" sz="1800" b="1" i="1" kern="1200" dirty="0" smtClean="0"/>
            <a:t>?</a:t>
          </a:r>
          <a:endParaRPr lang="ru-RU" sz="1800" b="1" i="1" kern="1200" dirty="0"/>
        </a:p>
      </dsp:txBody>
      <dsp:txXfrm>
        <a:off x="2405397" y="2725585"/>
        <a:ext cx="1711274" cy="1062527"/>
      </dsp:txXfrm>
    </dsp:sp>
    <dsp:sp modelId="{FF554B04-2C3D-4607-BE68-EE4C112778BF}">
      <dsp:nvSpPr>
        <dsp:cNvPr id="0" name=""/>
        <dsp:cNvSpPr/>
      </dsp:nvSpPr>
      <dsp:spPr>
        <a:xfrm>
          <a:off x="4392485" y="2520276"/>
          <a:ext cx="1777388" cy="1128641"/>
        </a:xfrm>
        <a:prstGeom prst="roundRect">
          <a:avLst>
            <a:gd name="adj" fmla="val 10000"/>
          </a:avLst>
        </a:prstGeom>
        <a:solidFill>
          <a:srgbClr val="923608"/>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4FCBB0E-82B1-496E-A545-E710A935950C}">
      <dsp:nvSpPr>
        <dsp:cNvPr id="0" name=""/>
        <dsp:cNvSpPr/>
      </dsp:nvSpPr>
      <dsp:spPr>
        <a:xfrm>
          <a:off x="4589973" y="2707889"/>
          <a:ext cx="1777388" cy="1128641"/>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i="1" kern="1200" dirty="0" smtClean="0"/>
            <a:t>Як </a:t>
          </a:r>
          <a:r>
            <a:rPr lang="ru-RU" sz="1800" b="1" i="1" kern="1200" dirty="0" err="1" smtClean="0"/>
            <a:t>оцінювати</a:t>
          </a:r>
          <a:r>
            <a:rPr lang="ru-RU" sz="1800" b="1" i="1" kern="1200" dirty="0" smtClean="0"/>
            <a:t>?</a:t>
          </a:r>
          <a:endParaRPr lang="ru-RU" sz="1800" b="1" i="1" kern="1200" dirty="0"/>
        </a:p>
      </dsp:txBody>
      <dsp:txXfrm>
        <a:off x="4623030" y="2740946"/>
        <a:ext cx="1711274" cy="1062527"/>
      </dsp:txXfrm>
    </dsp:sp>
    <dsp:sp modelId="{8B51B07A-1ACF-41DB-9798-C38051096762}">
      <dsp:nvSpPr>
        <dsp:cNvPr id="0" name=""/>
        <dsp:cNvSpPr/>
      </dsp:nvSpPr>
      <dsp:spPr>
        <a:xfrm>
          <a:off x="6519579" y="2504915"/>
          <a:ext cx="1777388" cy="1128641"/>
        </a:xfrm>
        <a:prstGeom prst="roundRect">
          <a:avLst>
            <a:gd name="adj" fmla="val 10000"/>
          </a:avLst>
        </a:prstGeom>
        <a:solidFill>
          <a:srgbClr val="923608"/>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96D8313-4355-411A-B894-2E9DF062A008}">
      <dsp:nvSpPr>
        <dsp:cNvPr id="0" name=""/>
        <dsp:cNvSpPr/>
      </dsp:nvSpPr>
      <dsp:spPr>
        <a:xfrm>
          <a:off x="6717066" y="2692528"/>
          <a:ext cx="1777388" cy="1128641"/>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i="1" kern="1200" dirty="0" err="1" smtClean="0"/>
            <a:t>Хто</a:t>
          </a:r>
          <a:r>
            <a:rPr lang="ru-RU" sz="1800" b="1" i="1" kern="1200" dirty="0" smtClean="0"/>
            <a:t> </a:t>
          </a:r>
          <a:r>
            <a:rPr lang="ru-RU" sz="1800" b="1" i="1" kern="1200" dirty="0" err="1" smtClean="0"/>
            <a:t>оцінює</a:t>
          </a:r>
          <a:r>
            <a:rPr lang="ru-RU" sz="1800" b="1" i="1" kern="1200" dirty="0" smtClean="0"/>
            <a:t>?</a:t>
          </a:r>
          <a:endParaRPr lang="ru-RU" sz="1800" b="1" i="1" kern="1200" dirty="0"/>
        </a:p>
      </dsp:txBody>
      <dsp:txXfrm>
        <a:off x="6750123" y="2725585"/>
        <a:ext cx="1711274" cy="106252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38432-D1AD-4B66-8110-EA0B034772AB}">
      <dsp:nvSpPr>
        <dsp:cNvPr id="0" name=""/>
        <dsp:cNvSpPr/>
      </dsp:nvSpPr>
      <dsp:spPr>
        <a:xfrm>
          <a:off x="1418589" y="1220402"/>
          <a:ext cx="1413614" cy="706807"/>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b="1" kern="1200" dirty="0">
              <a:solidFill>
                <a:schemeClr val="tx1"/>
              </a:solidFill>
            </a:rPr>
            <a:t>ТЕСТ</a:t>
          </a:r>
        </a:p>
      </dsp:txBody>
      <dsp:txXfrm>
        <a:off x="1439291" y="1241104"/>
        <a:ext cx="1372210" cy="665403"/>
      </dsp:txXfrm>
    </dsp:sp>
    <dsp:sp modelId="{89430700-1358-4B9E-B3D9-954DCDD05310}">
      <dsp:nvSpPr>
        <dsp:cNvPr id="0" name=""/>
        <dsp:cNvSpPr/>
      </dsp:nvSpPr>
      <dsp:spPr>
        <a:xfrm rot="17692822">
          <a:off x="2442936" y="948122"/>
          <a:ext cx="1343979" cy="32124"/>
        </a:xfrm>
        <a:custGeom>
          <a:avLst/>
          <a:gdLst/>
          <a:ahLst/>
          <a:cxnLst/>
          <a:rect l="0" t="0" r="0" b="0"/>
          <a:pathLst>
            <a:path>
              <a:moveTo>
                <a:pt x="0" y="16062"/>
              </a:moveTo>
              <a:lnTo>
                <a:pt x="1343979" y="1606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chemeClr val="tx1"/>
            </a:solidFill>
          </a:endParaRPr>
        </a:p>
      </dsp:txBody>
      <dsp:txXfrm>
        <a:off x="3081326" y="930585"/>
        <a:ext cx="67198" cy="67198"/>
      </dsp:txXfrm>
    </dsp:sp>
    <dsp:sp modelId="{C5EE0CD0-08E5-4985-870A-DEBE09897E08}">
      <dsp:nvSpPr>
        <dsp:cNvPr id="0" name=""/>
        <dsp:cNvSpPr/>
      </dsp:nvSpPr>
      <dsp:spPr>
        <a:xfrm>
          <a:off x="3397648" y="1160"/>
          <a:ext cx="1413614" cy="706807"/>
        </a:xfrm>
        <a:prstGeom prst="roundRect">
          <a:avLst>
            <a:gd name="adj" fmla="val 10000"/>
          </a:avLst>
        </a:prstGeom>
        <a:solidFill>
          <a:srgbClr val="92360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b="1" kern="1200" dirty="0" err="1">
              <a:solidFill>
                <a:srgbClr val="FFFFFF"/>
              </a:solidFill>
            </a:rPr>
            <a:t>Навчання</a:t>
          </a:r>
          <a:endParaRPr lang="ru-RU" sz="1400" b="1" kern="1200" dirty="0">
            <a:solidFill>
              <a:srgbClr val="FFFFFF"/>
            </a:solidFill>
          </a:endParaRPr>
        </a:p>
      </dsp:txBody>
      <dsp:txXfrm>
        <a:off x="3418350" y="21862"/>
        <a:ext cx="1372210" cy="665403"/>
      </dsp:txXfrm>
    </dsp:sp>
    <dsp:sp modelId="{1F5910DF-9A25-4A41-8EC8-EBC2C5FF9694}">
      <dsp:nvSpPr>
        <dsp:cNvPr id="0" name=""/>
        <dsp:cNvSpPr/>
      </dsp:nvSpPr>
      <dsp:spPr>
        <a:xfrm>
          <a:off x="4811263" y="338501"/>
          <a:ext cx="565445" cy="32124"/>
        </a:xfrm>
        <a:custGeom>
          <a:avLst/>
          <a:gdLst/>
          <a:ahLst/>
          <a:cxnLst/>
          <a:rect l="0" t="0" r="0" b="0"/>
          <a:pathLst>
            <a:path>
              <a:moveTo>
                <a:pt x="0" y="16062"/>
              </a:moveTo>
              <a:lnTo>
                <a:pt x="565445" y="1606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chemeClr val="tx1"/>
            </a:solidFill>
          </a:endParaRPr>
        </a:p>
      </dsp:txBody>
      <dsp:txXfrm>
        <a:off x="5079849" y="340427"/>
        <a:ext cx="28272" cy="28272"/>
      </dsp:txXfrm>
    </dsp:sp>
    <dsp:sp modelId="{EBFDBFD8-74C8-4D55-BE6E-1AB117948328}">
      <dsp:nvSpPr>
        <dsp:cNvPr id="0" name=""/>
        <dsp:cNvSpPr/>
      </dsp:nvSpPr>
      <dsp:spPr>
        <a:xfrm>
          <a:off x="5376708" y="1160"/>
          <a:ext cx="1413614" cy="706807"/>
        </a:xfrm>
        <a:prstGeom prst="roundRect">
          <a:avLst>
            <a:gd name="adj" fmla="val 10000"/>
          </a:avLst>
        </a:prstGeom>
        <a:solidFill>
          <a:srgbClr val="92360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uk-UA" sz="1100" b="1" kern="1200" dirty="0">
              <a:solidFill>
                <a:srgbClr val="FFFFFF"/>
              </a:solidFill>
            </a:rPr>
            <a:t>Етап усвідомлення навчальної інформації</a:t>
          </a:r>
          <a:endParaRPr lang="ru-RU" sz="1100" b="1" kern="1200" dirty="0">
            <a:solidFill>
              <a:srgbClr val="FFFFFF"/>
            </a:solidFill>
          </a:endParaRPr>
        </a:p>
      </dsp:txBody>
      <dsp:txXfrm>
        <a:off x="5397410" y="21862"/>
        <a:ext cx="1372210" cy="665403"/>
      </dsp:txXfrm>
    </dsp:sp>
    <dsp:sp modelId="{AFDC70BD-5942-4202-8D96-33E3F9399795}">
      <dsp:nvSpPr>
        <dsp:cNvPr id="0" name=""/>
        <dsp:cNvSpPr/>
      </dsp:nvSpPr>
      <dsp:spPr>
        <a:xfrm rot="19457599">
          <a:off x="2766751" y="1354536"/>
          <a:ext cx="696348" cy="32124"/>
        </a:xfrm>
        <a:custGeom>
          <a:avLst/>
          <a:gdLst/>
          <a:ahLst/>
          <a:cxnLst/>
          <a:rect l="0" t="0" r="0" b="0"/>
          <a:pathLst>
            <a:path>
              <a:moveTo>
                <a:pt x="0" y="16062"/>
              </a:moveTo>
              <a:lnTo>
                <a:pt x="696348" y="1606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chemeClr val="tx1"/>
            </a:solidFill>
          </a:endParaRPr>
        </a:p>
      </dsp:txBody>
      <dsp:txXfrm>
        <a:off x="3097517" y="1353190"/>
        <a:ext cx="34817" cy="34817"/>
      </dsp:txXfrm>
    </dsp:sp>
    <dsp:sp modelId="{7DA1B34F-912B-4CC8-BC9D-E71A1D68A6A8}">
      <dsp:nvSpPr>
        <dsp:cNvPr id="0" name=""/>
        <dsp:cNvSpPr/>
      </dsp:nvSpPr>
      <dsp:spPr>
        <a:xfrm>
          <a:off x="3397648" y="813988"/>
          <a:ext cx="1413614" cy="706807"/>
        </a:xfrm>
        <a:prstGeom prst="roundRect">
          <a:avLst>
            <a:gd name="adj" fmla="val 1000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b="1" kern="1200" dirty="0">
              <a:solidFill>
                <a:srgbClr val="FFFFFF"/>
              </a:solidFill>
            </a:rPr>
            <a:t>Контроль</a:t>
          </a:r>
          <a:endParaRPr lang="ru-RU" sz="1400" b="1" kern="1200" dirty="0">
            <a:solidFill>
              <a:srgbClr val="FFFFFF"/>
            </a:solidFill>
          </a:endParaRPr>
        </a:p>
      </dsp:txBody>
      <dsp:txXfrm>
        <a:off x="3418350" y="834690"/>
        <a:ext cx="1372210" cy="665403"/>
      </dsp:txXfrm>
    </dsp:sp>
    <dsp:sp modelId="{E257595E-44AD-4DE4-A9DD-840163A9EDCF}">
      <dsp:nvSpPr>
        <dsp:cNvPr id="0" name=""/>
        <dsp:cNvSpPr/>
      </dsp:nvSpPr>
      <dsp:spPr>
        <a:xfrm>
          <a:off x="4811263" y="1151329"/>
          <a:ext cx="565445" cy="32124"/>
        </a:xfrm>
        <a:custGeom>
          <a:avLst/>
          <a:gdLst/>
          <a:ahLst/>
          <a:cxnLst/>
          <a:rect l="0" t="0" r="0" b="0"/>
          <a:pathLst>
            <a:path>
              <a:moveTo>
                <a:pt x="0" y="16062"/>
              </a:moveTo>
              <a:lnTo>
                <a:pt x="565445" y="1606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chemeClr val="tx1"/>
            </a:solidFill>
          </a:endParaRPr>
        </a:p>
      </dsp:txBody>
      <dsp:txXfrm>
        <a:off x="5079849" y="1153255"/>
        <a:ext cx="28272" cy="28272"/>
      </dsp:txXfrm>
    </dsp:sp>
    <dsp:sp modelId="{DA967469-B8E5-446D-8B7E-51636ED87E0F}">
      <dsp:nvSpPr>
        <dsp:cNvPr id="0" name=""/>
        <dsp:cNvSpPr/>
      </dsp:nvSpPr>
      <dsp:spPr>
        <a:xfrm>
          <a:off x="5376708" y="813988"/>
          <a:ext cx="1413614" cy="706807"/>
        </a:xfrm>
        <a:prstGeom prst="roundRect">
          <a:avLst>
            <a:gd name="adj" fmla="val 1000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uk-UA" sz="1200" b="1" kern="1200" dirty="0">
              <a:solidFill>
                <a:srgbClr val="FFFFFF"/>
              </a:solidFill>
            </a:rPr>
            <a:t>Етап перевірки знань</a:t>
          </a:r>
          <a:endParaRPr lang="ru-RU" sz="1200" b="1" kern="1200" dirty="0">
            <a:solidFill>
              <a:srgbClr val="FFFFFF"/>
            </a:solidFill>
          </a:endParaRPr>
        </a:p>
      </dsp:txBody>
      <dsp:txXfrm>
        <a:off x="5397410" y="834690"/>
        <a:ext cx="1372210" cy="665403"/>
      </dsp:txXfrm>
    </dsp:sp>
    <dsp:sp modelId="{91E2016B-CCAD-470C-8E55-B81BE9F0082D}">
      <dsp:nvSpPr>
        <dsp:cNvPr id="0" name=""/>
        <dsp:cNvSpPr/>
      </dsp:nvSpPr>
      <dsp:spPr>
        <a:xfrm rot="3855271">
          <a:off x="2450154" y="2166138"/>
          <a:ext cx="1350888" cy="32124"/>
        </a:xfrm>
        <a:custGeom>
          <a:avLst/>
          <a:gdLst/>
          <a:ahLst/>
          <a:cxnLst/>
          <a:rect l="0" t="0" r="0" b="0"/>
          <a:pathLst>
            <a:path>
              <a:moveTo>
                <a:pt x="0" y="16062"/>
              </a:moveTo>
              <a:lnTo>
                <a:pt x="1350888" y="1606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chemeClr val="tx1"/>
            </a:solidFill>
          </a:endParaRPr>
        </a:p>
      </dsp:txBody>
      <dsp:txXfrm>
        <a:off x="3091826" y="2148428"/>
        <a:ext cx="67544" cy="67544"/>
      </dsp:txXfrm>
    </dsp:sp>
    <dsp:sp modelId="{566B329B-A04D-4B6A-8134-7896EE2FD085}">
      <dsp:nvSpPr>
        <dsp:cNvPr id="0" name=""/>
        <dsp:cNvSpPr/>
      </dsp:nvSpPr>
      <dsp:spPr>
        <a:xfrm>
          <a:off x="3418994" y="2437191"/>
          <a:ext cx="1413614" cy="706807"/>
        </a:xfrm>
        <a:prstGeom prst="roundRect">
          <a:avLst>
            <a:gd name="adj" fmla="val 10000"/>
          </a:avLst>
        </a:prstGeom>
        <a:solidFill>
          <a:srgbClr val="C3AA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uk-UA" sz="1200" b="1" kern="1200" dirty="0">
              <a:solidFill>
                <a:srgbClr val="002060"/>
              </a:solidFill>
            </a:rPr>
            <a:t>Самоконтроль</a:t>
          </a:r>
          <a:endParaRPr lang="ru-RU" sz="1200" b="1" kern="1200" dirty="0">
            <a:solidFill>
              <a:srgbClr val="002060"/>
            </a:solidFill>
          </a:endParaRPr>
        </a:p>
      </dsp:txBody>
      <dsp:txXfrm>
        <a:off x="3439696" y="2457893"/>
        <a:ext cx="1372210" cy="665403"/>
      </dsp:txXfrm>
    </dsp:sp>
    <dsp:sp modelId="{53EED2F6-1D07-47ED-B1DB-B4EEE883EB2B}">
      <dsp:nvSpPr>
        <dsp:cNvPr id="0" name=""/>
        <dsp:cNvSpPr/>
      </dsp:nvSpPr>
      <dsp:spPr>
        <a:xfrm rot="18232686">
          <a:off x="4616613" y="2369345"/>
          <a:ext cx="976090" cy="32124"/>
        </a:xfrm>
        <a:custGeom>
          <a:avLst/>
          <a:gdLst/>
          <a:ahLst/>
          <a:cxnLst/>
          <a:rect l="0" t="0" r="0" b="0"/>
          <a:pathLst>
            <a:path>
              <a:moveTo>
                <a:pt x="0" y="16062"/>
              </a:moveTo>
              <a:lnTo>
                <a:pt x="976090" y="1606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chemeClr val="tx1"/>
            </a:solidFill>
          </a:endParaRPr>
        </a:p>
      </dsp:txBody>
      <dsp:txXfrm>
        <a:off x="5080256" y="2361005"/>
        <a:ext cx="48804" cy="48804"/>
      </dsp:txXfrm>
    </dsp:sp>
    <dsp:sp modelId="{9359104E-58EA-4C2D-BCBC-825ECE8A1B1D}">
      <dsp:nvSpPr>
        <dsp:cNvPr id="0" name=""/>
        <dsp:cNvSpPr/>
      </dsp:nvSpPr>
      <dsp:spPr>
        <a:xfrm>
          <a:off x="5376708" y="1626816"/>
          <a:ext cx="1413614" cy="706807"/>
        </a:xfrm>
        <a:prstGeom prst="roundRect">
          <a:avLst>
            <a:gd name="adj" fmla="val 10000"/>
          </a:avLst>
        </a:prstGeom>
        <a:solidFill>
          <a:srgbClr val="C3AA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uk-UA" sz="1100" b="1" kern="1200" dirty="0">
              <a:solidFill>
                <a:srgbClr val="002060"/>
              </a:solidFill>
            </a:rPr>
            <a:t>Етап вивчення нового матеріалу </a:t>
          </a:r>
          <a:endParaRPr lang="ru-RU" sz="1100" b="1" kern="1200" dirty="0">
            <a:solidFill>
              <a:srgbClr val="002060"/>
            </a:solidFill>
          </a:endParaRPr>
        </a:p>
      </dsp:txBody>
      <dsp:txXfrm>
        <a:off x="5397410" y="1647518"/>
        <a:ext cx="1372210" cy="665403"/>
      </dsp:txXfrm>
    </dsp:sp>
    <dsp:sp modelId="{81F994BD-33C4-4DDC-B2F8-C667D2CD5F80}">
      <dsp:nvSpPr>
        <dsp:cNvPr id="0" name=""/>
        <dsp:cNvSpPr/>
      </dsp:nvSpPr>
      <dsp:spPr>
        <a:xfrm rot="15496">
          <a:off x="4832605" y="2775759"/>
          <a:ext cx="544105" cy="32124"/>
        </a:xfrm>
        <a:custGeom>
          <a:avLst/>
          <a:gdLst/>
          <a:ahLst/>
          <a:cxnLst/>
          <a:rect l="0" t="0" r="0" b="0"/>
          <a:pathLst>
            <a:path>
              <a:moveTo>
                <a:pt x="0" y="16062"/>
              </a:moveTo>
              <a:lnTo>
                <a:pt x="544105" y="1606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chemeClr val="tx1"/>
            </a:solidFill>
          </a:endParaRPr>
        </a:p>
      </dsp:txBody>
      <dsp:txXfrm>
        <a:off x="5091056" y="2778219"/>
        <a:ext cx="27205" cy="27205"/>
      </dsp:txXfrm>
    </dsp:sp>
    <dsp:sp modelId="{2FECC7B7-4FC3-40BE-AB27-520DAA4EDB83}">
      <dsp:nvSpPr>
        <dsp:cNvPr id="0" name=""/>
        <dsp:cNvSpPr/>
      </dsp:nvSpPr>
      <dsp:spPr>
        <a:xfrm>
          <a:off x="5376708" y="2439644"/>
          <a:ext cx="1413614" cy="706807"/>
        </a:xfrm>
        <a:prstGeom prst="roundRect">
          <a:avLst>
            <a:gd name="adj" fmla="val 10000"/>
          </a:avLst>
        </a:prstGeom>
        <a:solidFill>
          <a:srgbClr val="C3AA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uk-UA" sz="1100" b="1" kern="1200" dirty="0">
              <a:solidFill>
                <a:srgbClr val="002060"/>
              </a:solidFill>
            </a:rPr>
            <a:t>Етап закріплення навчального матеріалу</a:t>
          </a:r>
          <a:endParaRPr lang="ru-RU" sz="1100" b="1" kern="1200" dirty="0">
            <a:solidFill>
              <a:srgbClr val="002060"/>
            </a:solidFill>
          </a:endParaRPr>
        </a:p>
      </dsp:txBody>
      <dsp:txXfrm>
        <a:off x="5397410" y="2460346"/>
        <a:ext cx="1372210" cy="665403"/>
      </dsp:txXfrm>
    </dsp:sp>
    <dsp:sp modelId="{6FF4C768-A800-4162-A0B6-A5AAC73732D3}">
      <dsp:nvSpPr>
        <dsp:cNvPr id="0" name=""/>
        <dsp:cNvSpPr/>
      </dsp:nvSpPr>
      <dsp:spPr>
        <a:xfrm rot="3376905">
          <a:off x="4614575" y="3182173"/>
          <a:ext cx="980167" cy="32124"/>
        </a:xfrm>
        <a:custGeom>
          <a:avLst/>
          <a:gdLst/>
          <a:ahLst/>
          <a:cxnLst/>
          <a:rect l="0" t="0" r="0" b="0"/>
          <a:pathLst>
            <a:path>
              <a:moveTo>
                <a:pt x="0" y="16062"/>
              </a:moveTo>
              <a:lnTo>
                <a:pt x="980167" y="1606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chemeClr val="tx1"/>
            </a:solidFill>
          </a:endParaRPr>
        </a:p>
      </dsp:txBody>
      <dsp:txXfrm>
        <a:off x="5080154" y="3173731"/>
        <a:ext cx="49008" cy="49008"/>
      </dsp:txXfrm>
    </dsp:sp>
    <dsp:sp modelId="{842C7E26-BDBC-41D0-A7F3-E8B33DFA84E9}">
      <dsp:nvSpPr>
        <dsp:cNvPr id="0" name=""/>
        <dsp:cNvSpPr/>
      </dsp:nvSpPr>
      <dsp:spPr>
        <a:xfrm>
          <a:off x="5376708" y="3252472"/>
          <a:ext cx="1413614" cy="706807"/>
        </a:xfrm>
        <a:prstGeom prst="roundRect">
          <a:avLst>
            <a:gd name="adj" fmla="val 10000"/>
          </a:avLst>
        </a:prstGeom>
        <a:solidFill>
          <a:srgbClr val="C3AA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uk-UA" sz="1100" b="1" kern="1200" dirty="0">
              <a:solidFill>
                <a:srgbClr val="002060"/>
              </a:solidFill>
            </a:rPr>
            <a:t>Домашнє завдання</a:t>
          </a:r>
          <a:endParaRPr lang="ru-RU" sz="1100" b="1" kern="1200" dirty="0">
            <a:solidFill>
              <a:srgbClr val="002060"/>
            </a:solidFill>
          </a:endParaRPr>
        </a:p>
      </dsp:txBody>
      <dsp:txXfrm>
        <a:off x="5397410" y="3273174"/>
        <a:ext cx="1372210" cy="665403"/>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3" tIns="47892" rIns="95783" bIns="47892" numCol="1" anchor="t" anchorCtr="0" compatLnSpc="1">
            <a:prstTxWarp prst="textNoShape">
              <a:avLst/>
            </a:prstTxWarp>
          </a:bodyPr>
          <a:lstStyle>
            <a:lvl1pPr defTabSz="957263">
              <a:defRPr sz="1300" b="0"/>
            </a:lvl1pPr>
          </a:lstStyle>
          <a:p>
            <a:pPr>
              <a:defRPr/>
            </a:pPr>
            <a:endParaRPr lang="ru-RU"/>
          </a:p>
        </p:txBody>
      </p:sp>
      <p:sp>
        <p:nvSpPr>
          <p:cNvPr id="21507" name="Rectangle 3"/>
          <p:cNvSpPr>
            <a:spLocks noGrp="1" noChangeArrowheads="1"/>
          </p:cNvSpPr>
          <p:nvPr>
            <p:ph type="dt" sz="quarter" idx="1"/>
          </p:nvPr>
        </p:nvSpPr>
        <p:spPr bwMode="auto">
          <a:xfrm>
            <a:off x="3884613" y="0"/>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3" tIns="47892" rIns="95783" bIns="47892" numCol="1" anchor="t" anchorCtr="0" compatLnSpc="1">
            <a:prstTxWarp prst="textNoShape">
              <a:avLst/>
            </a:prstTxWarp>
          </a:bodyPr>
          <a:lstStyle>
            <a:lvl1pPr algn="r" defTabSz="957263">
              <a:defRPr sz="1300" b="0"/>
            </a:lvl1pPr>
          </a:lstStyle>
          <a:p>
            <a:pPr>
              <a:defRPr/>
            </a:pPr>
            <a:endParaRPr lang="ru-RU"/>
          </a:p>
        </p:txBody>
      </p:sp>
      <p:sp>
        <p:nvSpPr>
          <p:cNvPr id="21508" name="Rectangle 4"/>
          <p:cNvSpPr>
            <a:spLocks noGrp="1" noChangeArrowheads="1"/>
          </p:cNvSpPr>
          <p:nvPr>
            <p:ph type="ftr" sz="quarter" idx="2"/>
          </p:nvPr>
        </p:nvSpPr>
        <p:spPr bwMode="auto">
          <a:xfrm>
            <a:off x="0"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3" tIns="47892" rIns="95783" bIns="47892" numCol="1" anchor="b" anchorCtr="0" compatLnSpc="1">
            <a:prstTxWarp prst="textNoShape">
              <a:avLst/>
            </a:prstTxWarp>
          </a:bodyPr>
          <a:lstStyle>
            <a:lvl1pPr defTabSz="957263">
              <a:defRPr sz="1300" b="0"/>
            </a:lvl1pPr>
          </a:lstStyle>
          <a:p>
            <a:pPr>
              <a:defRPr/>
            </a:pPr>
            <a:endParaRPr lang="ru-RU"/>
          </a:p>
        </p:txBody>
      </p:sp>
      <p:sp>
        <p:nvSpPr>
          <p:cNvPr id="21509" name="Rectangle 5"/>
          <p:cNvSpPr>
            <a:spLocks noGrp="1" noChangeArrowheads="1"/>
          </p:cNvSpPr>
          <p:nvPr>
            <p:ph type="sldNum" sz="quarter" idx="3"/>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3" tIns="47892" rIns="95783" bIns="47892" numCol="1" anchor="b" anchorCtr="0" compatLnSpc="1">
            <a:prstTxWarp prst="textNoShape">
              <a:avLst/>
            </a:prstTxWarp>
          </a:bodyPr>
          <a:lstStyle>
            <a:lvl1pPr algn="r" defTabSz="957263">
              <a:defRPr sz="1300" b="0"/>
            </a:lvl1pPr>
          </a:lstStyle>
          <a:p>
            <a:pPr>
              <a:defRPr/>
            </a:pPr>
            <a:fld id="{EEB77201-79AF-4DB2-9A83-7BFA84808456}" type="slidenum">
              <a:rPr lang="ru-RU"/>
              <a:pPr>
                <a:defRPr/>
              </a:pPr>
              <a:t>‹#›</a:t>
            </a:fld>
            <a:endParaRPr lang="ru-RU"/>
          </a:p>
        </p:txBody>
      </p:sp>
    </p:spTree>
    <p:extLst>
      <p:ext uri="{BB962C8B-B14F-4D97-AF65-F5344CB8AC3E}">
        <p14:creationId xmlns:p14="http://schemas.microsoft.com/office/powerpoint/2010/main" val="4244637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65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955" tIns="0" rIns="19955" bIns="0" numCol="1" anchor="t" anchorCtr="0" compatLnSpc="1">
            <a:prstTxWarp prst="textNoShape">
              <a:avLst/>
            </a:prstTxWarp>
          </a:bodyPr>
          <a:lstStyle>
            <a:lvl1pPr defTabSz="952500">
              <a:defRPr sz="1000" b="0" i="1"/>
            </a:lvl1pPr>
          </a:lstStyle>
          <a:p>
            <a:pPr>
              <a:defRPr/>
            </a:pPr>
            <a:r>
              <a:rPr lang="ru-RU"/>
              <a:t>*</a:t>
            </a:r>
            <a:endParaRPr lang="ru-RU" sz="1300"/>
          </a:p>
        </p:txBody>
      </p:sp>
      <p:sp>
        <p:nvSpPr>
          <p:cNvPr id="2051" name="Rectangle 3"/>
          <p:cNvSpPr>
            <a:spLocks noGrp="1" noChangeArrowheads="1"/>
          </p:cNvSpPr>
          <p:nvPr>
            <p:ph type="dt" idx="1"/>
          </p:nvPr>
        </p:nvSpPr>
        <p:spPr bwMode="auto">
          <a:xfrm>
            <a:off x="3892550" y="0"/>
            <a:ext cx="29781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955" tIns="0" rIns="19955" bIns="0" numCol="1" anchor="t" anchorCtr="0" compatLnSpc="1">
            <a:prstTxWarp prst="textNoShape">
              <a:avLst/>
            </a:prstTxWarp>
          </a:bodyPr>
          <a:lstStyle>
            <a:lvl1pPr algn="r" defTabSz="952500">
              <a:defRPr sz="1000" b="0" i="1"/>
            </a:lvl1pPr>
          </a:lstStyle>
          <a:p>
            <a:pPr>
              <a:defRPr/>
            </a:pPr>
            <a:r>
              <a:rPr lang="ru-RU"/>
              <a:t>16.07.1996</a:t>
            </a:r>
            <a:endParaRPr lang="ru-RU" sz="1300"/>
          </a:p>
        </p:txBody>
      </p:sp>
      <p:sp>
        <p:nvSpPr>
          <p:cNvPr id="75780" name="Rectangle 4"/>
          <p:cNvSpPr>
            <a:spLocks noChangeArrowheads="1" noTextEdit="1"/>
          </p:cNvSpPr>
          <p:nvPr>
            <p:ph type="sldImg" idx="2"/>
          </p:nvPr>
        </p:nvSpPr>
        <p:spPr bwMode="auto">
          <a:xfrm>
            <a:off x="963613" y="741363"/>
            <a:ext cx="4945062" cy="3708400"/>
          </a:xfrm>
          <a:prstGeom prst="rect">
            <a:avLst/>
          </a:prstGeom>
          <a:noFill/>
          <a:ln w="12700" cap="sq">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5988" y="4695825"/>
            <a:ext cx="5037137"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49" tIns="48224" rIns="96449" bIns="48224" numCol="1" anchor="t" anchorCtr="0" compatLnSpc="1">
            <a:prstTxWarp prst="textNoShape">
              <a:avLst/>
            </a:prstTxWarp>
          </a:bodyPr>
          <a:lstStyle/>
          <a:p>
            <a:pPr lvl="0"/>
            <a:r>
              <a:rPr lang="ru-RU" noProof="0" smtClean="0"/>
              <a:t>Нажмите кнопку, чтобы изменить стиль основного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2054" name="Rectangle 6"/>
          <p:cNvSpPr>
            <a:spLocks noGrp="1" noChangeArrowheads="1"/>
          </p:cNvSpPr>
          <p:nvPr>
            <p:ph type="ftr" sz="quarter" idx="4"/>
          </p:nvPr>
        </p:nvSpPr>
        <p:spPr bwMode="auto">
          <a:xfrm>
            <a:off x="0" y="9393238"/>
            <a:ext cx="29765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955" tIns="0" rIns="19955" bIns="0" numCol="1" anchor="b" anchorCtr="0" compatLnSpc="1">
            <a:prstTxWarp prst="textNoShape">
              <a:avLst/>
            </a:prstTxWarp>
          </a:bodyPr>
          <a:lstStyle>
            <a:lvl1pPr defTabSz="952500">
              <a:defRPr sz="1000" b="0" i="1"/>
            </a:lvl1pPr>
          </a:lstStyle>
          <a:p>
            <a:pPr>
              <a:defRPr/>
            </a:pPr>
            <a:r>
              <a:rPr lang="ru-RU"/>
              <a:t>*</a:t>
            </a:r>
            <a:endParaRPr lang="ru-RU" sz="1300"/>
          </a:p>
        </p:txBody>
      </p:sp>
      <p:sp>
        <p:nvSpPr>
          <p:cNvPr id="2055" name="Rectangle 7"/>
          <p:cNvSpPr>
            <a:spLocks noGrp="1" noChangeArrowheads="1"/>
          </p:cNvSpPr>
          <p:nvPr>
            <p:ph type="sldNum" sz="quarter" idx="5"/>
          </p:nvPr>
        </p:nvSpPr>
        <p:spPr bwMode="auto">
          <a:xfrm>
            <a:off x="3892550" y="9393238"/>
            <a:ext cx="29781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955" tIns="0" rIns="19955" bIns="0" numCol="1" anchor="b" anchorCtr="0" compatLnSpc="1">
            <a:prstTxWarp prst="textNoShape">
              <a:avLst/>
            </a:prstTxWarp>
          </a:bodyPr>
          <a:lstStyle>
            <a:lvl1pPr algn="r" defTabSz="952500">
              <a:defRPr sz="1000" b="0" i="1"/>
            </a:lvl1pPr>
          </a:lstStyle>
          <a:p>
            <a:pPr>
              <a:defRPr/>
            </a:pPr>
            <a:r>
              <a:rPr lang="ru-RU"/>
              <a:t>##</a:t>
            </a:r>
            <a:endParaRPr lang="ru-RU" sz="1300"/>
          </a:p>
        </p:txBody>
      </p:sp>
    </p:spTree>
    <p:extLst>
      <p:ext uri="{BB962C8B-B14F-4D97-AF65-F5344CB8AC3E}">
        <p14:creationId xmlns:p14="http://schemas.microsoft.com/office/powerpoint/2010/main" val="3734039436"/>
      </p:ext>
    </p:extLst>
  </p:cSld>
  <p:clrMap bg1="lt1" tx1="dk1" bg2="lt2" tx2="dk2" accent1="accent1" accent2="accent2" accent3="accent3" accent4="accent4" accent5="accent5" accent6="accent6" hlink="hlink" folHlink="folHlink"/>
  <p:hf/>
  <p:notesStyle>
    <a:lvl1pPr algn="l" defTabSz="909638"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5613" algn="l" defTabSz="909638"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2813" algn="l" defTabSz="909638"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68425" algn="l" defTabSz="909638"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5625" algn="l" defTabSz="909638"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Образ слайда 1"/>
          <p:cNvSpPr>
            <a:spLocks noGrp="1" noRot="1" noChangeAspect="1" noTextEdit="1"/>
          </p:cNvSpPr>
          <p:nvPr>
            <p:ph type="sldImg"/>
          </p:nvPr>
        </p:nvSpPr>
        <p:spPr>
          <a:ln/>
        </p:spPr>
      </p:sp>
      <p:sp>
        <p:nvSpPr>
          <p:cNvPr id="76803" name="Заметки 2"/>
          <p:cNvSpPr>
            <a:spLocks noGrp="1"/>
          </p:cNvSpPr>
          <p:nvPr>
            <p:ph type="body" idx="1"/>
          </p:nvPr>
        </p:nvSpPr>
        <p:spPr>
          <a:noFill/>
        </p:spPr>
        <p:txBody>
          <a:bodyPr/>
          <a:lstStyle/>
          <a:p>
            <a:pPr eaLnBrk="1" hangingPunct="1">
              <a:spcBef>
                <a:spcPct val="0"/>
              </a:spcBef>
            </a:pPr>
            <a:endParaRPr lang="uk-UA" smtClean="0"/>
          </a:p>
        </p:txBody>
      </p:sp>
      <p:sp>
        <p:nvSpPr>
          <p:cNvPr id="76804" name="Номер слайда 3"/>
          <p:cNvSpPr>
            <a:spLocks noGrp="1"/>
          </p:cNvSpPr>
          <p:nvPr>
            <p:ph type="sldNum" sz="quarter" idx="5"/>
          </p:nvPr>
        </p:nvSpPr>
        <p:spPr>
          <a:noFill/>
        </p:spPr>
        <p:txBody>
          <a:bodyPr/>
          <a:lstStyle>
            <a:lvl1pPr defTabSz="952500">
              <a:defRPr kumimoji="1" sz="2400" b="1">
                <a:solidFill>
                  <a:schemeClr val="tx1"/>
                </a:solidFill>
                <a:latin typeface="Times New Roman" pitchFamily="18" charset="0"/>
              </a:defRPr>
            </a:lvl1pPr>
            <a:lvl2pPr marL="742950" indent="-285750" defTabSz="952500">
              <a:defRPr kumimoji="1" sz="2400" b="1">
                <a:solidFill>
                  <a:schemeClr val="tx1"/>
                </a:solidFill>
                <a:latin typeface="Times New Roman" pitchFamily="18" charset="0"/>
              </a:defRPr>
            </a:lvl2pPr>
            <a:lvl3pPr marL="1143000" indent="-228600" defTabSz="952500">
              <a:defRPr kumimoji="1" sz="2400" b="1">
                <a:solidFill>
                  <a:schemeClr val="tx1"/>
                </a:solidFill>
                <a:latin typeface="Times New Roman" pitchFamily="18" charset="0"/>
              </a:defRPr>
            </a:lvl3pPr>
            <a:lvl4pPr marL="1600200" indent="-228600" defTabSz="952500">
              <a:defRPr kumimoji="1" sz="2400" b="1">
                <a:solidFill>
                  <a:schemeClr val="tx1"/>
                </a:solidFill>
                <a:latin typeface="Times New Roman" pitchFamily="18" charset="0"/>
              </a:defRPr>
            </a:lvl4pPr>
            <a:lvl5pPr marL="2057400" indent="-228600" defTabSz="952500">
              <a:defRPr kumimoji="1" sz="2400" b="1">
                <a:solidFill>
                  <a:schemeClr val="tx1"/>
                </a:solidFill>
                <a:latin typeface="Times New Roman" pitchFamily="18" charset="0"/>
              </a:defRPr>
            </a:lvl5pPr>
            <a:lvl6pPr marL="2514600" indent="-228600" defTabSz="952500" eaLnBrk="0" fontAlgn="base" hangingPunct="0">
              <a:spcBef>
                <a:spcPct val="0"/>
              </a:spcBef>
              <a:spcAft>
                <a:spcPct val="0"/>
              </a:spcAft>
              <a:defRPr kumimoji="1" sz="2400" b="1">
                <a:solidFill>
                  <a:schemeClr val="tx1"/>
                </a:solidFill>
                <a:latin typeface="Times New Roman" pitchFamily="18" charset="0"/>
              </a:defRPr>
            </a:lvl6pPr>
            <a:lvl7pPr marL="2971800" indent="-228600" defTabSz="952500" eaLnBrk="0" fontAlgn="base" hangingPunct="0">
              <a:spcBef>
                <a:spcPct val="0"/>
              </a:spcBef>
              <a:spcAft>
                <a:spcPct val="0"/>
              </a:spcAft>
              <a:defRPr kumimoji="1" sz="2400" b="1">
                <a:solidFill>
                  <a:schemeClr val="tx1"/>
                </a:solidFill>
                <a:latin typeface="Times New Roman" pitchFamily="18" charset="0"/>
              </a:defRPr>
            </a:lvl7pPr>
            <a:lvl8pPr marL="3429000" indent="-228600" defTabSz="952500" eaLnBrk="0" fontAlgn="base" hangingPunct="0">
              <a:spcBef>
                <a:spcPct val="0"/>
              </a:spcBef>
              <a:spcAft>
                <a:spcPct val="0"/>
              </a:spcAft>
              <a:defRPr kumimoji="1" sz="2400" b="1">
                <a:solidFill>
                  <a:schemeClr val="tx1"/>
                </a:solidFill>
                <a:latin typeface="Times New Roman" pitchFamily="18" charset="0"/>
              </a:defRPr>
            </a:lvl8pPr>
            <a:lvl9pPr marL="3886200" indent="-228600" defTabSz="952500" eaLnBrk="0" fontAlgn="base" hangingPunct="0">
              <a:spcBef>
                <a:spcPct val="0"/>
              </a:spcBef>
              <a:spcAft>
                <a:spcPct val="0"/>
              </a:spcAft>
              <a:defRPr kumimoji="1" sz="2400" b="1">
                <a:solidFill>
                  <a:schemeClr val="tx1"/>
                </a:solidFill>
                <a:latin typeface="Times New Roman" pitchFamily="18" charset="0"/>
              </a:defRPr>
            </a:lvl9pPr>
          </a:lstStyle>
          <a:p>
            <a:fld id="{BE27AD53-2F6D-47A8-BF3A-1453B39296AC}" type="slidenum">
              <a:rPr lang="ru-RU" sz="1000" b="0" smtClean="0">
                <a:latin typeface="Arial" pitchFamily="34" charset="0"/>
                <a:cs typeface="Arial" pitchFamily="34" charset="0"/>
              </a:rPr>
              <a:pPr/>
              <a:t>9</a:t>
            </a:fld>
            <a:endParaRPr lang="ru-RU" sz="1000" b="0"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Образ слайда 1"/>
          <p:cNvSpPr>
            <a:spLocks noGrp="1" noRot="1" noChangeAspect="1" noTextEdit="1"/>
          </p:cNvSpPr>
          <p:nvPr>
            <p:ph type="sldImg"/>
          </p:nvPr>
        </p:nvSpPr>
        <p:spPr>
          <a:ln/>
        </p:spPr>
      </p:sp>
      <p:sp>
        <p:nvSpPr>
          <p:cNvPr id="86019" name="Заметки 2"/>
          <p:cNvSpPr>
            <a:spLocks noGrp="1"/>
          </p:cNvSpPr>
          <p:nvPr>
            <p:ph type="body" idx="1"/>
          </p:nvPr>
        </p:nvSpPr>
        <p:spPr>
          <a:noFill/>
        </p:spPr>
        <p:txBody>
          <a:bodyPr/>
          <a:lstStyle/>
          <a:p>
            <a:pPr eaLnBrk="1" hangingPunct="1"/>
            <a:endParaRPr lang="uk-UA" smtClean="0"/>
          </a:p>
        </p:txBody>
      </p:sp>
      <p:sp>
        <p:nvSpPr>
          <p:cNvPr id="86020" name="Номер слайда 3"/>
          <p:cNvSpPr>
            <a:spLocks noGrp="1"/>
          </p:cNvSpPr>
          <p:nvPr>
            <p:ph type="sldNum" sz="quarter" idx="5"/>
          </p:nvPr>
        </p:nvSpPr>
        <p:spPr>
          <a:noFill/>
        </p:spPr>
        <p:txBody>
          <a:bodyPr/>
          <a:lstStyle>
            <a:lvl1pPr defTabSz="952500">
              <a:defRPr kumimoji="1" sz="2400" b="1">
                <a:solidFill>
                  <a:schemeClr val="tx1"/>
                </a:solidFill>
                <a:latin typeface="Times New Roman" pitchFamily="18" charset="0"/>
              </a:defRPr>
            </a:lvl1pPr>
            <a:lvl2pPr marL="742950" indent="-285750" defTabSz="952500">
              <a:defRPr kumimoji="1" sz="2400" b="1">
                <a:solidFill>
                  <a:schemeClr val="tx1"/>
                </a:solidFill>
                <a:latin typeface="Times New Roman" pitchFamily="18" charset="0"/>
              </a:defRPr>
            </a:lvl2pPr>
            <a:lvl3pPr marL="1143000" indent="-228600" defTabSz="952500">
              <a:defRPr kumimoji="1" sz="2400" b="1">
                <a:solidFill>
                  <a:schemeClr val="tx1"/>
                </a:solidFill>
                <a:latin typeface="Times New Roman" pitchFamily="18" charset="0"/>
              </a:defRPr>
            </a:lvl3pPr>
            <a:lvl4pPr marL="1600200" indent="-228600" defTabSz="952500">
              <a:defRPr kumimoji="1" sz="2400" b="1">
                <a:solidFill>
                  <a:schemeClr val="tx1"/>
                </a:solidFill>
                <a:latin typeface="Times New Roman" pitchFamily="18" charset="0"/>
              </a:defRPr>
            </a:lvl4pPr>
            <a:lvl5pPr marL="2057400" indent="-228600" defTabSz="952500">
              <a:defRPr kumimoji="1" sz="2400" b="1">
                <a:solidFill>
                  <a:schemeClr val="tx1"/>
                </a:solidFill>
                <a:latin typeface="Times New Roman" pitchFamily="18" charset="0"/>
              </a:defRPr>
            </a:lvl5pPr>
            <a:lvl6pPr marL="2514600" indent="-228600" defTabSz="952500" eaLnBrk="0" fontAlgn="base" hangingPunct="0">
              <a:spcBef>
                <a:spcPct val="0"/>
              </a:spcBef>
              <a:spcAft>
                <a:spcPct val="0"/>
              </a:spcAft>
              <a:defRPr kumimoji="1" sz="2400" b="1">
                <a:solidFill>
                  <a:schemeClr val="tx1"/>
                </a:solidFill>
                <a:latin typeface="Times New Roman" pitchFamily="18" charset="0"/>
              </a:defRPr>
            </a:lvl6pPr>
            <a:lvl7pPr marL="2971800" indent="-228600" defTabSz="952500" eaLnBrk="0" fontAlgn="base" hangingPunct="0">
              <a:spcBef>
                <a:spcPct val="0"/>
              </a:spcBef>
              <a:spcAft>
                <a:spcPct val="0"/>
              </a:spcAft>
              <a:defRPr kumimoji="1" sz="2400" b="1">
                <a:solidFill>
                  <a:schemeClr val="tx1"/>
                </a:solidFill>
                <a:latin typeface="Times New Roman" pitchFamily="18" charset="0"/>
              </a:defRPr>
            </a:lvl7pPr>
            <a:lvl8pPr marL="3429000" indent="-228600" defTabSz="952500" eaLnBrk="0" fontAlgn="base" hangingPunct="0">
              <a:spcBef>
                <a:spcPct val="0"/>
              </a:spcBef>
              <a:spcAft>
                <a:spcPct val="0"/>
              </a:spcAft>
              <a:defRPr kumimoji="1" sz="2400" b="1">
                <a:solidFill>
                  <a:schemeClr val="tx1"/>
                </a:solidFill>
                <a:latin typeface="Times New Roman" pitchFamily="18" charset="0"/>
              </a:defRPr>
            </a:lvl8pPr>
            <a:lvl9pPr marL="3886200" indent="-228600" defTabSz="952500" eaLnBrk="0" fontAlgn="base" hangingPunct="0">
              <a:spcBef>
                <a:spcPct val="0"/>
              </a:spcBef>
              <a:spcAft>
                <a:spcPct val="0"/>
              </a:spcAft>
              <a:defRPr kumimoji="1" sz="2400" b="1">
                <a:solidFill>
                  <a:schemeClr val="tx1"/>
                </a:solidFill>
                <a:latin typeface="Times New Roman" pitchFamily="18" charset="0"/>
              </a:defRPr>
            </a:lvl9pPr>
          </a:lstStyle>
          <a:p>
            <a:fld id="{703FB066-A3AF-4AD3-92CD-363070C745C6}" type="slidenum">
              <a:rPr lang="uk-UA" sz="1000" b="0" smtClean="0">
                <a:latin typeface="Arial" pitchFamily="34" charset="0"/>
                <a:cs typeface="Arial" pitchFamily="34" charset="0"/>
              </a:rPr>
              <a:pPr/>
              <a:t>33</a:t>
            </a:fld>
            <a:endParaRPr lang="uk-UA" sz="1000" b="0"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a:ln/>
        </p:spPr>
      </p:sp>
      <p:sp>
        <p:nvSpPr>
          <p:cNvPr id="87043" name="Заметки 2"/>
          <p:cNvSpPr>
            <a:spLocks noGrp="1"/>
          </p:cNvSpPr>
          <p:nvPr>
            <p:ph type="body" idx="1"/>
          </p:nvPr>
        </p:nvSpPr>
        <p:spPr>
          <a:noFill/>
        </p:spPr>
        <p:txBody>
          <a:bodyPr/>
          <a:lstStyle/>
          <a:p>
            <a:pPr algn="just" eaLnBrk="1" hangingPunct="1">
              <a:lnSpc>
                <a:spcPct val="150000"/>
              </a:lnSpc>
              <a:spcBef>
                <a:spcPts val="1000"/>
              </a:spcBef>
              <a:buClr>
                <a:srgbClr val="04C65C"/>
              </a:buClr>
              <a:buSzPct val="90000"/>
              <a:buFont typeface=".AppleSystemUIFont"/>
              <a:buNone/>
            </a:pPr>
            <a:endParaRPr lang="uk-UA" smtClean="0">
              <a:solidFill>
                <a:srgbClr val="000000"/>
              </a:solidFill>
              <a:latin typeface="Verdana" pitchFamily="34" charset="0"/>
              <a:ea typeface="Verdana" pitchFamily="34" charset="0"/>
              <a:cs typeface="Verdana" pitchFamily="34" charset="0"/>
            </a:endParaRPr>
          </a:p>
        </p:txBody>
      </p:sp>
      <p:sp>
        <p:nvSpPr>
          <p:cNvPr id="87044" name="Номер слайда 3"/>
          <p:cNvSpPr>
            <a:spLocks noGrp="1"/>
          </p:cNvSpPr>
          <p:nvPr>
            <p:ph type="sldNum" sz="quarter" idx="5"/>
          </p:nvPr>
        </p:nvSpPr>
        <p:spPr>
          <a:noFill/>
        </p:spPr>
        <p:txBody>
          <a:bodyPr/>
          <a:lstStyle>
            <a:lvl1pPr defTabSz="952500">
              <a:defRPr kumimoji="1" sz="2400" b="1">
                <a:solidFill>
                  <a:schemeClr val="tx1"/>
                </a:solidFill>
                <a:latin typeface="Times New Roman" pitchFamily="18" charset="0"/>
              </a:defRPr>
            </a:lvl1pPr>
            <a:lvl2pPr marL="742950" indent="-285750" defTabSz="952500">
              <a:defRPr kumimoji="1" sz="2400" b="1">
                <a:solidFill>
                  <a:schemeClr val="tx1"/>
                </a:solidFill>
                <a:latin typeface="Times New Roman" pitchFamily="18" charset="0"/>
              </a:defRPr>
            </a:lvl2pPr>
            <a:lvl3pPr marL="1143000" indent="-228600" defTabSz="952500">
              <a:defRPr kumimoji="1" sz="2400" b="1">
                <a:solidFill>
                  <a:schemeClr val="tx1"/>
                </a:solidFill>
                <a:latin typeface="Times New Roman" pitchFamily="18" charset="0"/>
              </a:defRPr>
            </a:lvl3pPr>
            <a:lvl4pPr marL="1600200" indent="-228600" defTabSz="952500">
              <a:defRPr kumimoji="1" sz="2400" b="1">
                <a:solidFill>
                  <a:schemeClr val="tx1"/>
                </a:solidFill>
                <a:latin typeface="Times New Roman" pitchFamily="18" charset="0"/>
              </a:defRPr>
            </a:lvl4pPr>
            <a:lvl5pPr marL="2057400" indent="-228600" defTabSz="952500">
              <a:defRPr kumimoji="1" sz="2400" b="1">
                <a:solidFill>
                  <a:schemeClr val="tx1"/>
                </a:solidFill>
                <a:latin typeface="Times New Roman" pitchFamily="18" charset="0"/>
              </a:defRPr>
            </a:lvl5pPr>
            <a:lvl6pPr marL="2514600" indent="-228600" defTabSz="952500" eaLnBrk="0" fontAlgn="base" hangingPunct="0">
              <a:spcBef>
                <a:spcPct val="0"/>
              </a:spcBef>
              <a:spcAft>
                <a:spcPct val="0"/>
              </a:spcAft>
              <a:defRPr kumimoji="1" sz="2400" b="1">
                <a:solidFill>
                  <a:schemeClr val="tx1"/>
                </a:solidFill>
                <a:latin typeface="Times New Roman" pitchFamily="18" charset="0"/>
              </a:defRPr>
            </a:lvl6pPr>
            <a:lvl7pPr marL="2971800" indent="-228600" defTabSz="952500" eaLnBrk="0" fontAlgn="base" hangingPunct="0">
              <a:spcBef>
                <a:spcPct val="0"/>
              </a:spcBef>
              <a:spcAft>
                <a:spcPct val="0"/>
              </a:spcAft>
              <a:defRPr kumimoji="1" sz="2400" b="1">
                <a:solidFill>
                  <a:schemeClr val="tx1"/>
                </a:solidFill>
                <a:latin typeface="Times New Roman" pitchFamily="18" charset="0"/>
              </a:defRPr>
            </a:lvl7pPr>
            <a:lvl8pPr marL="3429000" indent="-228600" defTabSz="952500" eaLnBrk="0" fontAlgn="base" hangingPunct="0">
              <a:spcBef>
                <a:spcPct val="0"/>
              </a:spcBef>
              <a:spcAft>
                <a:spcPct val="0"/>
              </a:spcAft>
              <a:defRPr kumimoji="1" sz="2400" b="1">
                <a:solidFill>
                  <a:schemeClr val="tx1"/>
                </a:solidFill>
                <a:latin typeface="Times New Roman" pitchFamily="18" charset="0"/>
              </a:defRPr>
            </a:lvl8pPr>
            <a:lvl9pPr marL="3886200" indent="-228600" defTabSz="952500" eaLnBrk="0" fontAlgn="base" hangingPunct="0">
              <a:spcBef>
                <a:spcPct val="0"/>
              </a:spcBef>
              <a:spcAft>
                <a:spcPct val="0"/>
              </a:spcAft>
              <a:defRPr kumimoji="1" sz="2400" b="1">
                <a:solidFill>
                  <a:schemeClr val="tx1"/>
                </a:solidFill>
                <a:latin typeface="Times New Roman" pitchFamily="18" charset="0"/>
              </a:defRPr>
            </a:lvl9pPr>
          </a:lstStyle>
          <a:p>
            <a:fld id="{2C546808-D7E8-4DC3-99A4-EA4A81A67DB2}" type="slidenum">
              <a:rPr lang="uk-UA" sz="1000" b="0" smtClean="0">
                <a:latin typeface="Arial" pitchFamily="34" charset="0"/>
                <a:cs typeface="Arial" pitchFamily="34" charset="0"/>
              </a:rPr>
              <a:pPr/>
              <a:t>34</a:t>
            </a:fld>
            <a:endParaRPr lang="uk-UA" sz="1000" b="0"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Образ слайда 1"/>
          <p:cNvSpPr>
            <a:spLocks noGrp="1" noRot="1" noChangeAspect="1" noTextEdit="1"/>
          </p:cNvSpPr>
          <p:nvPr>
            <p:ph type="sldImg"/>
          </p:nvPr>
        </p:nvSpPr>
        <p:spPr>
          <a:ln/>
        </p:spPr>
      </p:sp>
      <p:sp>
        <p:nvSpPr>
          <p:cNvPr id="88067" name="Заметки 2"/>
          <p:cNvSpPr>
            <a:spLocks noGrp="1"/>
          </p:cNvSpPr>
          <p:nvPr>
            <p:ph type="body" idx="1"/>
          </p:nvPr>
        </p:nvSpPr>
        <p:spPr>
          <a:noFill/>
        </p:spPr>
        <p:txBody>
          <a:bodyPr/>
          <a:lstStyle/>
          <a:p>
            <a:endParaRPr lang="ru-RU" altLang="ru-RU" smtClean="0"/>
          </a:p>
        </p:txBody>
      </p:sp>
      <p:sp>
        <p:nvSpPr>
          <p:cNvPr id="88068" name="Номер слайда 3"/>
          <p:cNvSpPr>
            <a:spLocks noGrp="1"/>
          </p:cNvSpPr>
          <p:nvPr>
            <p:ph type="sldNum" sz="quarter" idx="5"/>
          </p:nvPr>
        </p:nvSpPr>
        <p:spPr>
          <a:noFill/>
        </p:spPr>
        <p:txBody>
          <a:bodyPr/>
          <a:lstStyle>
            <a:lvl1pPr defTabSz="952500">
              <a:defRPr kumimoji="1" sz="2400" b="1">
                <a:solidFill>
                  <a:schemeClr val="tx1"/>
                </a:solidFill>
                <a:latin typeface="Times New Roman" pitchFamily="18" charset="0"/>
              </a:defRPr>
            </a:lvl1pPr>
            <a:lvl2pPr marL="742950" indent="-285750" defTabSz="952500">
              <a:defRPr kumimoji="1" sz="2400" b="1">
                <a:solidFill>
                  <a:schemeClr val="tx1"/>
                </a:solidFill>
                <a:latin typeface="Times New Roman" pitchFamily="18" charset="0"/>
              </a:defRPr>
            </a:lvl2pPr>
            <a:lvl3pPr marL="1143000" indent="-228600" defTabSz="952500">
              <a:defRPr kumimoji="1" sz="2400" b="1">
                <a:solidFill>
                  <a:schemeClr val="tx1"/>
                </a:solidFill>
                <a:latin typeface="Times New Roman" pitchFamily="18" charset="0"/>
              </a:defRPr>
            </a:lvl3pPr>
            <a:lvl4pPr marL="1600200" indent="-228600" defTabSz="952500">
              <a:defRPr kumimoji="1" sz="2400" b="1">
                <a:solidFill>
                  <a:schemeClr val="tx1"/>
                </a:solidFill>
                <a:latin typeface="Times New Roman" pitchFamily="18" charset="0"/>
              </a:defRPr>
            </a:lvl4pPr>
            <a:lvl5pPr marL="2057400" indent="-228600" defTabSz="952500">
              <a:defRPr kumimoji="1" sz="2400" b="1">
                <a:solidFill>
                  <a:schemeClr val="tx1"/>
                </a:solidFill>
                <a:latin typeface="Times New Roman" pitchFamily="18" charset="0"/>
              </a:defRPr>
            </a:lvl5pPr>
            <a:lvl6pPr marL="2514600" indent="-228600" defTabSz="952500" eaLnBrk="0" fontAlgn="base" hangingPunct="0">
              <a:spcBef>
                <a:spcPct val="0"/>
              </a:spcBef>
              <a:spcAft>
                <a:spcPct val="0"/>
              </a:spcAft>
              <a:defRPr kumimoji="1" sz="2400" b="1">
                <a:solidFill>
                  <a:schemeClr val="tx1"/>
                </a:solidFill>
                <a:latin typeface="Times New Roman" pitchFamily="18" charset="0"/>
              </a:defRPr>
            </a:lvl6pPr>
            <a:lvl7pPr marL="2971800" indent="-228600" defTabSz="952500" eaLnBrk="0" fontAlgn="base" hangingPunct="0">
              <a:spcBef>
                <a:spcPct val="0"/>
              </a:spcBef>
              <a:spcAft>
                <a:spcPct val="0"/>
              </a:spcAft>
              <a:defRPr kumimoji="1" sz="2400" b="1">
                <a:solidFill>
                  <a:schemeClr val="tx1"/>
                </a:solidFill>
                <a:latin typeface="Times New Roman" pitchFamily="18" charset="0"/>
              </a:defRPr>
            </a:lvl7pPr>
            <a:lvl8pPr marL="3429000" indent="-228600" defTabSz="952500" eaLnBrk="0" fontAlgn="base" hangingPunct="0">
              <a:spcBef>
                <a:spcPct val="0"/>
              </a:spcBef>
              <a:spcAft>
                <a:spcPct val="0"/>
              </a:spcAft>
              <a:defRPr kumimoji="1" sz="2400" b="1">
                <a:solidFill>
                  <a:schemeClr val="tx1"/>
                </a:solidFill>
                <a:latin typeface="Times New Roman" pitchFamily="18" charset="0"/>
              </a:defRPr>
            </a:lvl8pPr>
            <a:lvl9pPr marL="3886200" indent="-228600" defTabSz="952500" eaLnBrk="0" fontAlgn="base" hangingPunct="0">
              <a:spcBef>
                <a:spcPct val="0"/>
              </a:spcBef>
              <a:spcAft>
                <a:spcPct val="0"/>
              </a:spcAft>
              <a:defRPr kumimoji="1" sz="2400" b="1">
                <a:solidFill>
                  <a:schemeClr val="tx1"/>
                </a:solidFill>
                <a:latin typeface="Times New Roman" pitchFamily="18" charset="0"/>
              </a:defRPr>
            </a:lvl9pPr>
          </a:lstStyle>
          <a:p>
            <a:fld id="{911DD536-8458-40EF-97FB-38B2E017F584}" type="slidenum">
              <a:rPr lang="ru-RU" altLang="ru-RU" sz="1000" b="0" smtClean="0"/>
              <a:pPr/>
              <a:t>35</a:t>
            </a:fld>
            <a:endParaRPr lang="ru-RU" altLang="ru-RU" sz="1000" b="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Образ слайда 1"/>
          <p:cNvSpPr>
            <a:spLocks noGrp="1" noRot="1" noChangeAspect="1" noTextEdit="1"/>
          </p:cNvSpPr>
          <p:nvPr>
            <p:ph type="sldImg"/>
          </p:nvPr>
        </p:nvSpPr>
        <p:spPr>
          <a:ln/>
        </p:spPr>
      </p:sp>
      <p:sp>
        <p:nvSpPr>
          <p:cNvPr id="89091" name="Заметки 2"/>
          <p:cNvSpPr>
            <a:spLocks noGrp="1"/>
          </p:cNvSpPr>
          <p:nvPr>
            <p:ph type="body" idx="1"/>
          </p:nvPr>
        </p:nvSpPr>
        <p:spPr>
          <a:noFill/>
        </p:spPr>
        <p:txBody>
          <a:bodyPr/>
          <a:lstStyle/>
          <a:p>
            <a:endParaRPr lang="ru-RU" smtClean="0"/>
          </a:p>
        </p:txBody>
      </p:sp>
      <p:sp>
        <p:nvSpPr>
          <p:cNvPr id="89092" name="Номер слайда 3"/>
          <p:cNvSpPr>
            <a:spLocks noGrp="1"/>
          </p:cNvSpPr>
          <p:nvPr>
            <p:ph type="sldNum" sz="quarter" idx="5"/>
          </p:nvPr>
        </p:nvSpPr>
        <p:spPr>
          <a:noFill/>
        </p:spPr>
        <p:txBody>
          <a:bodyPr/>
          <a:lstStyle>
            <a:lvl1pPr defTabSz="952500">
              <a:defRPr kumimoji="1" sz="2400" b="1">
                <a:solidFill>
                  <a:schemeClr val="tx1"/>
                </a:solidFill>
                <a:latin typeface="Times New Roman" pitchFamily="18" charset="0"/>
              </a:defRPr>
            </a:lvl1pPr>
            <a:lvl2pPr marL="742950" indent="-285750" defTabSz="952500">
              <a:defRPr kumimoji="1" sz="2400" b="1">
                <a:solidFill>
                  <a:schemeClr val="tx1"/>
                </a:solidFill>
                <a:latin typeface="Times New Roman" pitchFamily="18" charset="0"/>
              </a:defRPr>
            </a:lvl2pPr>
            <a:lvl3pPr marL="1143000" indent="-228600" defTabSz="952500">
              <a:defRPr kumimoji="1" sz="2400" b="1">
                <a:solidFill>
                  <a:schemeClr val="tx1"/>
                </a:solidFill>
                <a:latin typeface="Times New Roman" pitchFamily="18" charset="0"/>
              </a:defRPr>
            </a:lvl3pPr>
            <a:lvl4pPr marL="1600200" indent="-228600" defTabSz="952500">
              <a:defRPr kumimoji="1" sz="2400" b="1">
                <a:solidFill>
                  <a:schemeClr val="tx1"/>
                </a:solidFill>
                <a:latin typeface="Times New Roman" pitchFamily="18" charset="0"/>
              </a:defRPr>
            </a:lvl4pPr>
            <a:lvl5pPr marL="2057400" indent="-228600" defTabSz="952500">
              <a:defRPr kumimoji="1" sz="2400" b="1">
                <a:solidFill>
                  <a:schemeClr val="tx1"/>
                </a:solidFill>
                <a:latin typeface="Times New Roman" pitchFamily="18" charset="0"/>
              </a:defRPr>
            </a:lvl5pPr>
            <a:lvl6pPr marL="2514600" indent="-228600" defTabSz="952500" eaLnBrk="0" fontAlgn="base" hangingPunct="0">
              <a:spcBef>
                <a:spcPct val="0"/>
              </a:spcBef>
              <a:spcAft>
                <a:spcPct val="0"/>
              </a:spcAft>
              <a:defRPr kumimoji="1" sz="2400" b="1">
                <a:solidFill>
                  <a:schemeClr val="tx1"/>
                </a:solidFill>
                <a:latin typeface="Times New Roman" pitchFamily="18" charset="0"/>
              </a:defRPr>
            </a:lvl6pPr>
            <a:lvl7pPr marL="2971800" indent="-228600" defTabSz="952500" eaLnBrk="0" fontAlgn="base" hangingPunct="0">
              <a:spcBef>
                <a:spcPct val="0"/>
              </a:spcBef>
              <a:spcAft>
                <a:spcPct val="0"/>
              </a:spcAft>
              <a:defRPr kumimoji="1" sz="2400" b="1">
                <a:solidFill>
                  <a:schemeClr val="tx1"/>
                </a:solidFill>
                <a:latin typeface="Times New Roman" pitchFamily="18" charset="0"/>
              </a:defRPr>
            </a:lvl7pPr>
            <a:lvl8pPr marL="3429000" indent="-228600" defTabSz="952500" eaLnBrk="0" fontAlgn="base" hangingPunct="0">
              <a:spcBef>
                <a:spcPct val="0"/>
              </a:spcBef>
              <a:spcAft>
                <a:spcPct val="0"/>
              </a:spcAft>
              <a:defRPr kumimoji="1" sz="2400" b="1">
                <a:solidFill>
                  <a:schemeClr val="tx1"/>
                </a:solidFill>
                <a:latin typeface="Times New Roman" pitchFamily="18" charset="0"/>
              </a:defRPr>
            </a:lvl8pPr>
            <a:lvl9pPr marL="3886200" indent="-228600" defTabSz="952500" eaLnBrk="0" fontAlgn="base" hangingPunct="0">
              <a:spcBef>
                <a:spcPct val="0"/>
              </a:spcBef>
              <a:spcAft>
                <a:spcPct val="0"/>
              </a:spcAft>
              <a:defRPr kumimoji="1" sz="2400" b="1">
                <a:solidFill>
                  <a:schemeClr val="tx1"/>
                </a:solidFill>
                <a:latin typeface="Times New Roman" pitchFamily="18" charset="0"/>
              </a:defRPr>
            </a:lvl9pPr>
          </a:lstStyle>
          <a:p>
            <a:fld id="{BE7A1467-6824-4AFD-B298-AC174D5D0E24}" type="slidenum">
              <a:rPr lang="ru-RU" sz="1000" b="0" smtClean="0"/>
              <a:pPr/>
              <a:t>44</a:t>
            </a:fld>
            <a:endParaRPr lang="ru-RU" sz="1000" b="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Образ слайда 1"/>
          <p:cNvSpPr>
            <a:spLocks noGrp="1" noRot="1" noChangeAspect="1" noTextEdit="1"/>
          </p:cNvSpPr>
          <p:nvPr>
            <p:ph type="sldImg"/>
          </p:nvPr>
        </p:nvSpPr>
        <p:spPr>
          <a:ln/>
        </p:spPr>
      </p:sp>
      <p:sp>
        <p:nvSpPr>
          <p:cNvPr id="90115" name="Заметки 2"/>
          <p:cNvSpPr>
            <a:spLocks noGrp="1"/>
          </p:cNvSpPr>
          <p:nvPr>
            <p:ph type="body" idx="1"/>
          </p:nvPr>
        </p:nvSpPr>
        <p:spPr>
          <a:noFill/>
        </p:spPr>
        <p:txBody>
          <a:bodyPr/>
          <a:lstStyle/>
          <a:p>
            <a:pPr eaLnBrk="1" hangingPunct="1"/>
            <a:endParaRPr lang="ru-RU" smtClean="0"/>
          </a:p>
        </p:txBody>
      </p:sp>
      <p:sp>
        <p:nvSpPr>
          <p:cNvPr id="90116" name="Номер слайда 3"/>
          <p:cNvSpPr>
            <a:spLocks noGrp="1"/>
          </p:cNvSpPr>
          <p:nvPr>
            <p:ph type="sldNum" sz="quarter" idx="5"/>
          </p:nvPr>
        </p:nvSpPr>
        <p:spPr>
          <a:noFill/>
        </p:spPr>
        <p:txBody>
          <a:bodyPr/>
          <a:lstStyle>
            <a:lvl1pPr defTabSz="952500">
              <a:defRPr kumimoji="1" sz="2400" b="1">
                <a:solidFill>
                  <a:schemeClr val="tx1"/>
                </a:solidFill>
                <a:latin typeface="Times New Roman" pitchFamily="18" charset="0"/>
              </a:defRPr>
            </a:lvl1pPr>
            <a:lvl2pPr marL="742950" indent="-285750" defTabSz="952500">
              <a:defRPr kumimoji="1" sz="2400" b="1">
                <a:solidFill>
                  <a:schemeClr val="tx1"/>
                </a:solidFill>
                <a:latin typeface="Times New Roman" pitchFamily="18" charset="0"/>
              </a:defRPr>
            </a:lvl2pPr>
            <a:lvl3pPr marL="1143000" indent="-228600" defTabSz="952500">
              <a:defRPr kumimoji="1" sz="2400" b="1">
                <a:solidFill>
                  <a:schemeClr val="tx1"/>
                </a:solidFill>
                <a:latin typeface="Times New Roman" pitchFamily="18" charset="0"/>
              </a:defRPr>
            </a:lvl3pPr>
            <a:lvl4pPr marL="1600200" indent="-228600" defTabSz="952500">
              <a:defRPr kumimoji="1" sz="2400" b="1">
                <a:solidFill>
                  <a:schemeClr val="tx1"/>
                </a:solidFill>
                <a:latin typeface="Times New Roman" pitchFamily="18" charset="0"/>
              </a:defRPr>
            </a:lvl4pPr>
            <a:lvl5pPr marL="2057400" indent="-228600" defTabSz="952500">
              <a:defRPr kumimoji="1" sz="2400" b="1">
                <a:solidFill>
                  <a:schemeClr val="tx1"/>
                </a:solidFill>
                <a:latin typeface="Times New Roman" pitchFamily="18" charset="0"/>
              </a:defRPr>
            </a:lvl5pPr>
            <a:lvl6pPr marL="2514600" indent="-228600" defTabSz="952500" eaLnBrk="0" fontAlgn="base" hangingPunct="0">
              <a:spcBef>
                <a:spcPct val="0"/>
              </a:spcBef>
              <a:spcAft>
                <a:spcPct val="0"/>
              </a:spcAft>
              <a:defRPr kumimoji="1" sz="2400" b="1">
                <a:solidFill>
                  <a:schemeClr val="tx1"/>
                </a:solidFill>
                <a:latin typeface="Times New Roman" pitchFamily="18" charset="0"/>
              </a:defRPr>
            </a:lvl6pPr>
            <a:lvl7pPr marL="2971800" indent="-228600" defTabSz="952500" eaLnBrk="0" fontAlgn="base" hangingPunct="0">
              <a:spcBef>
                <a:spcPct val="0"/>
              </a:spcBef>
              <a:spcAft>
                <a:spcPct val="0"/>
              </a:spcAft>
              <a:defRPr kumimoji="1" sz="2400" b="1">
                <a:solidFill>
                  <a:schemeClr val="tx1"/>
                </a:solidFill>
                <a:latin typeface="Times New Roman" pitchFamily="18" charset="0"/>
              </a:defRPr>
            </a:lvl7pPr>
            <a:lvl8pPr marL="3429000" indent="-228600" defTabSz="952500" eaLnBrk="0" fontAlgn="base" hangingPunct="0">
              <a:spcBef>
                <a:spcPct val="0"/>
              </a:spcBef>
              <a:spcAft>
                <a:spcPct val="0"/>
              </a:spcAft>
              <a:defRPr kumimoji="1" sz="2400" b="1">
                <a:solidFill>
                  <a:schemeClr val="tx1"/>
                </a:solidFill>
                <a:latin typeface="Times New Roman" pitchFamily="18" charset="0"/>
              </a:defRPr>
            </a:lvl8pPr>
            <a:lvl9pPr marL="3886200" indent="-228600" defTabSz="952500" eaLnBrk="0" fontAlgn="base" hangingPunct="0">
              <a:spcBef>
                <a:spcPct val="0"/>
              </a:spcBef>
              <a:spcAft>
                <a:spcPct val="0"/>
              </a:spcAft>
              <a:defRPr kumimoji="1" sz="2400" b="1">
                <a:solidFill>
                  <a:schemeClr val="tx1"/>
                </a:solidFill>
                <a:latin typeface="Times New Roman" pitchFamily="18" charset="0"/>
              </a:defRPr>
            </a:lvl9pPr>
          </a:lstStyle>
          <a:p>
            <a:fld id="{178E3630-D151-440E-9806-65997B1F1BBD}" type="slidenum">
              <a:rPr lang="ru-RU" sz="1000" b="0" smtClean="0">
                <a:latin typeface="Arial" pitchFamily="34" charset="0"/>
                <a:cs typeface="Arial" pitchFamily="34" charset="0"/>
              </a:rPr>
              <a:pPr/>
              <a:t>49</a:t>
            </a:fld>
            <a:endParaRPr lang="ru-RU" sz="1000" b="0"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Образ слайда 1"/>
          <p:cNvSpPr>
            <a:spLocks noGrp="1" noRot="1" noChangeAspect="1" noTextEdit="1"/>
          </p:cNvSpPr>
          <p:nvPr>
            <p:ph type="sldImg"/>
          </p:nvPr>
        </p:nvSpPr>
        <p:spPr>
          <a:ln/>
        </p:spPr>
      </p:sp>
      <p:sp>
        <p:nvSpPr>
          <p:cNvPr id="91139" name="Заметки 2"/>
          <p:cNvSpPr>
            <a:spLocks noGrp="1"/>
          </p:cNvSpPr>
          <p:nvPr>
            <p:ph type="body" idx="1"/>
          </p:nvPr>
        </p:nvSpPr>
        <p:spPr>
          <a:noFill/>
        </p:spPr>
        <p:txBody>
          <a:bodyPr/>
          <a:lstStyle/>
          <a:p>
            <a:endParaRPr lang="ru-RU" smtClean="0"/>
          </a:p>
        </p:txBody>
      </p:sp>
      <p:sp>
        <p:nvSpPr>
          <p:cNvPr id="91140" name="Номер слайда 3"/>
          <p:cNvSpPr>
            <a:spLocks noGrp="1"/>
          </p:cNvSpPr>
          <p:nvPr>
            <p:ph type="sldNum" sz="quarter" idx="5"/>
          </p:nvPr>
        </p:nvSpPr>
        <p:spPr>
          <a:noFill/>
        </p:spPr>
        <p:txBody>
          <a:bodyPr/>
          <a:lstStyle>
            <a:lvl1pPr defTabSz="952500">
              <a:defRPr kumimoji="1" sz="2400" b="1">
                <a:solidFill>
                  <a:schemeClr val="tx1"/>
                </a:solidFill>
                <a:latin typeface="Times New Roman" pitchFamily="18" charset="0"/>
              </a:defRPr>
            </a:lvl1pPr>
            <a:lvl2pPr marL="742950" indent="-285750" defTabSz="952500">
              <a:defRPr kumimoji="1" sz="2400" b="1">
                <a:solidFill>
                  <a:schemeClr val="tx1"/>
                </a:solidFill>
                <a:latin typeface="Times New Roman" pitchFamily="18" charset="0"/>
              </a:defRPr>
            </a:lvl2pPr>
            <a:lvl3pPr marL="1143000" indent="-228600" defTabSz="952500">
              <a:defRPr kumimoji="1" sz="2400" b="1">
                <a:solidFill>
                  <a:schemeClr val="tx1"/>
                </a:solidFill>
                <a:latin typeface="Times New Roman" pitchFamily="18" charset="0"/>
              </a:defRPr>
            </a:lvl3pPr>
            <a:lvl4pPr marL="1600200" indent="-228600" defTabSz="952500">
              <a:defRPr kumimoji="1" sz="2400" b="1">
                <a:solidFill>
                  <a:schemeClr val="tx1"/>
                </a:solidFill>
                <a:latin typeface="Times New Roman" pitchFamily="18" charset="0"/>
              </a:defRPr>
            </a:lvl4pPr>
            <a:lvl5pPr marL="2057400" indent="-228600" defTabSz="952500">
              <a:defRPr kumimoji="1" sz="2400" b="1">
                <a:solidFill>
                  <a:schemeClr val="tx1"/>
                </a:solidFill>
                <a:latin typeface="Times New Roman" pitchFamily="18" charset="0"/>
              </a:defRPr>
            </a:lvl5pPr>
            <a:lvl6pPr marL="2514600" indent="-228600" defTabSz="952500" eaLnBrk="0" fontAlgn="base" hangingPunct="0">
              <a:spcBef>
                <a:spcPct val="0"/>
              </a:spcBef>
              <a:spcAft>
                <a:spcPct val="0"/>
              </a:spcAft>
              <a:defRPr kumimoji="1" sz="2400" b="1">
                <a:solidFill>
                  <a:schemeClr val="tx1"/>
                </a:solidFill>
                <a:latin typeface="Times New Roman" pitchFamily="18" charset="0"/>
              </a:defRPr>
            </a:lvl6pPr>
            <a:lvl7pPr marL="2971800" indent="-228600" defTabSz="952500" eaLnBrk="0" fontAlgn="base" hangingPunct="0">
              <a:spcBef>
                <a:spcPct val="0"/>
              </a:spcBef>
              <a:spcAft>
                <a:spcPct val="0"/>
              </a:spcAft>
              <a:defRPr kumimoji="1" sz="2400" b="1">
                <a:solidFill>
                  <a:schemeClr val="tx1"/>
                </a:solidFill>
                <a:latin typeface="Times New Roman" pitchFamily="18" charset="0"/>
              </a:defRPr>
            </a:lvl7pPr>
            <a:lvl8pPr marL="3429000" indent="-228600" defTabSz="952500" eaLnBrk="0" fontAlgn="base" hangingPunct="0">
              <a:spcBef>
                <a:spcPct val="0"/>
              </a:spcBef>
              <a:spcAft>
                <a:spcPct val="0"/>
              </a:spcAft>
              <a:defRPr kumimoji="1" sz="2400" b="1">
                <a:solidFill>
                  <a:schemeClr val="tx1"/>
                </a:solidFill>
                <a:latin typeface="Times New Roman" pitchFamily="18" charset="0"/>
              </a:defRPr>
            </a:lvl8pPr>
            <a:lvl9pPr marL="3886200" indent="-228600" defTabSz="952500" eaLnBrk="0" fontAlgn="base" hangingPunct="0">
              <a:spcBef>
                <a:spcPct val="0"/>
              </a:spcBef>
              <a:spcAft>
                <a:spcPct val="0"/>
              </a:spcAft>
              <a:defRPr kumimoji="1" sz="2400" b="1">
                <a:solidFill>
                  <a:schemeClr val="tx1"/>
                </a:solidFill>
                <a:latin typeface="Times New Roman" pitchFamily="18" charset="0"/>
              </a:defRPr>
            </a:lvl9pPr>
          </a:lstStyle>
          <a:p>
            <a:fld id="{A39AE19A-28B0-40EC-93E8-B28BA2349B49}" type="slidenum">
              <a:rPr lang="ru-RU" sz="1000" b="0" smtClean="0"/>
              <a:pPr/>
              <a:t>51</a:t>
            </a:fld>
            <a:endParaRPr lang="ru-RU" sz="1000" b="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Образ слайда 1"/>
          <p:cNvSpPr>
            <a:spLocks noGrp="1" noRot="1" noChangeAspect="1" noTextEdit="1"/>
          </p:cNvSpPr>
          <p:nvPr>
            <p:ph type="sldImg"/>
          </p:nvPr>
        </p:nvSpPr>
        <p:spPr>
          <a:ln/>
        </p:spPr>
      </p:sp>
      <p:sp>
        <p:nvSpPr>
          <p:cNvPr id="92163" name="Заметки 2"/>
          <p:cNvSpPr>
            <a:spLocks noGrp="1"/>
          </p:cNvSpPr>
          <p:nvPr>
            <p:ph type="body" idx="1"/>
          </p:nvPr>
        </p:nvSpPr>
        <p:spPr>
          <a:noFill/>
        </p:spPr>
        <p:txBody>
          <a:bodyPr/>
          <a:lstStyle/>
          <a:p>
            <a:endParaRPr lang="ru-RU" altLang="ru-RU" smtClean="0"/>
          </a:p>
        </p:txBody>
      </p:sp>
      <p:sp>
        <p:nvSpPr>
          <p:cNvPr id="92164" name="Номер слайда 3"/>
          <p:cNvSpPr>
            <a:spLocks noGrp="1"/>
          </p:cNvSpPr>
          <p:nvPr>
            <p:ph type="sldNum" sz="quarter" idx="5"/>
          </p:nvPr>
        </p:nvSpPr>
        <p:spPr>
          <a:noFill/>
        </p:spPr>
        <p:txBody>
          <a:bodyPr/>
          <a:lstStyle>
            <a:lvl1pPr defTabSz="952500">
              <a:defRPr kumimoji="1" sz="2400" b="1">
                <a:solidFill>
                  <a:schemeClr val="tx1"/>
                </a:solidFill>
                <a:latin typeface="Times New Roman" pitchFamily="18" charset="0"/>
              </a:defRPr>
            </a:lvl1pPr>
            <a:lvl2pPr marL="742950" indent="-285750" defTabSz="952500">
              <a:defRPr kumimoji="1" sz="2400" b="1">
                <a:solidFill>
                  <a:schemeClr val="tx1"/>
                </a:solidFill>
                <a:latin typeface="Times New Roman" pitchFamily="18" charset="0"/>
              </a:defRPr>
            </a:lvl2pPr>
            <a:lvl3pPr marL="1143000" indent="-228600" defTabSz="952500">
              <a:defRPr kumimoji="1" sz="2400" b="1">
                <a:solidFill>
                  <a:schemeClr val="tx1"/>
                </a:solidFill>
                <a:latin typeface="Times New Roman" pitchFamily="18" charset="0"/>
              </a:defRPr>
            </a:lvl3pPr>
            <a:lvl4pPr marL="1600200" indent="-228600" defTabSz="952500">
              <a:defRPr kumimoji="1" sz="2400" b="1">
                <a:solidFill>
                  <a:schemeClr val="tx1"/>
                </a:solidFill>
                <a:latin typeface="Times New Roman" pitchFamily="18" charset="0"/>
              </a:defRPr>
            </a:lvl4pPr>
            <a:lvl5pPr marL="2057400" indent="-228600" defTabSz="952500">
              <a:defRPr kumimoji="1" sz="2400" b="1">
                <a:solidFill>
                  <a:schemeClr val="tx1"/>
                </a:solidFill>
                <a:latin typeface="Times New Roman" pitchFamily="18" charset="0"/>
              </a:defRPr>
            </a:lvl5pPr>
            <a:lvl6pPr marL="2514600" indent="-228600" defTabSz="952500" eaLnBrk="0" fontAlgn="base" hangingPunct="0">
              <a:spcBef>
                <a:spcPct val="0"/>
              </a:spcBef>
              <a:spcAft>
                <a:spcPct val="0"/>
              </a:spcAft>
              <a:defRPr kumimoji="1" sz="2400" b="1">
                <a:solidFill>
                  <a:schemeClr val="tx1"/>
                </a:solidFill>
                <a:latin typeface="Times New Roman" pitchFamily="18" charset="0"/>
              </a:defRPr>
            </a:lvl6pPr>
            <a:lvl7pPr marL="2971800" indent="-228600" defTabSz="952500" eaLnBrk="0" fontAlgn="base" hangingPunct="0">
              <a:spcBef>
                <a:spcPct val="0"/>
              </a:spcBef>
              <a:spcAft>
                <a:spcPct val="0"/>
              </a:spcAft>
              <a:defRPr kumimoji="1" sz="2400" b="1">
                <a:solidFill>
                  <a:schemeClr val="tx1"/>
                </a:solidFill>
                <a:latin typeface="Times New Roman" pitchFamily="18" charset="0"/>
              </a:defRPr>
            </a:lvl7pPr>
            <a:lvl8pPr marL="3429000" indent="-228600" defTabSz="952500" eaLnBrk="0" fontAlgn="base" hangingPunct="0">
              <a:spcBef>
                <a:spcPct val="0"/>
              </a:spcBef>
              <a:spcAft>
                <a:spcPct val="0"/>
              </a:spcAft>
              <a:defRPr kumimoji="1" sz="2400" b="1">
                <a:solidFill>
                  <a:schemeClr val="tx1"/>
                </a:solidFill>
                <a:latin typeface="Times New Roman" pitchFamily="18" charset="0"/>
              </a:defRPr>
            </a:lvl8pPr>
            <a:lvl9pPr marL="3886200" indent="-228600" defTabSz="952500" eaLnBrk="0" fontAlgn="base" hangingPunct="0">
              <a:spcBef>
                <a:spcPct val="0"/>
              </a:spcBef>
              <a:spcAft>
                <a:spcPct val="0"/>
              </a:spcAft>
              <a:defRPr kumimoji="1" sz="2400" b="1">
                <a:solidFill>
                  <a:schemeClr val="tx1"/>
                </a:solidFill>
                <a:latin typeface="Times New Roman" pitchFamily="18" charset="0"/>
              </a:defRPr>
            </a:lvl9pPr>
          </a:lstStyle>
          <a:p>
            <a:fld id="{25EEE528-8E7F-446C-B2A9-3F76EC0A439E}" type="slidenum">
              <a:rPr lang="ru-RU" altLang="ru-RU" sz="1000" b="0" smtClean="0"/>
              <a:pPr/>
              <a:t>54</a:t>
            </a:fld>
            <a:endParaRPr lang="ru-RU" altLang="ru-RU" sz="1000" b="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Образ слайда 1"/>
          <p:cNvSpPr>
            <a:spLocks noGrp="1" noRot="1" noChangeAspect="1" noTextEdit="1"/>
          </p:cNvSpPr>
          <p:nvPr>
            <p:ph type="sldImg"/>
          </p:nvPr>
        </p:nvSpPr>
        <p:spPr>
          <a:ln/>
        </p:spPr>
      </p:sp>
      <p:sp>
        <p:nvSpPr>
          <p:cNvPr id="93187" name="Заметки 2"/>
          <p:cNvSpPr>
            <a:spLocks noGrp="1"/>
          </p:cNvSpPr>
          <p:nvPr>
            <p:ph type="body" idx="1"/>
          </p:nvPr>
        </p:nvSpPr>
        <p:spPr>
          <a:noFill/>
        </p:spPr>
        <p:txBody>
          <a:bodyPr/>
          <a:lstStyle/>
          <a:p>
            <a:endParaRPr lang="ru-RU" altLang="ru-RU" smtClean="0"/>
          </a:p>
        </p:txBody>
      </p:sp>
      <p:sp>
        <p:nvSpPr>
          <p:cNvPr id="93188" name="Номер слайда 3"/>
          <p:cNvSpPr>
            <a:spLocks noGrp="1"/>
          </p:cNvSpPr>
          <p:nvPr>
            <p:ph type="sldNum" sz="quarter" idx="5"/>
          </p:nvPr>
        </p:nvSpPr>
        <p:spPr>
          <a:noFill/>
        </p:spPr>
        <p:txBody>
          <a:bodyPr/>
          <a:lstStyle>
            <a:lvl1pPr defTabSz="952500">
              <a:defRPr kumimoji="1" sz="2400" b="1">
                <a:solidFill>
                  <a:schemeClr val="tx1"/>
                </a:solidFill>
                <a:latin typeface="Times New Roman" pitchFamily="18" charset="0"/>
              </a:defRPr>
            </a:lvl1pPr>
            <a:lvl2pPr marL="742950" indent="-285750" defTabSz="952500">
              <a:defRPr kumimoji="1" sz="2400" b="1">
                <a:solidFill>
                  <a:schemeClr val="tx1"/>
                </a:solidFill>
                <a:latin typeface="Times New Roman" pitchFamily="18" charset="0"/>
              </a:defRPr>
            </a:lvl2pPr>
            <a:lvl3pPr marL="1143000" indent="-228600" defTabSz="952500">
              <a:defRPr kumimoji="1" sz="2400" b="1">
                <a:solidFill>
                  <a:schemeClr val="tx1"/>
                </a:solidFill>
                <a:latin typeface="Times New Roman" pitchFamily="18" charset="0"/>
              </a:defRPr>
            </a:lvl3pPr>
            <a:lvl4pPr marL="1600200" indent="-228600" defTabSz="952500">
              <a:defRPr kumimoji="1" sz="2400" b="1">
                <a:solidFill>
                  <a:schemeClr val="tx1"/>
                </a:solidFill>
                <a:latin typeface="Times New Roman" pitchFamily="18" charset="0"/>
              </a:defRPr>
            </a:lvl4pPr>
            <a:lvl5pPr marL="2057400" indent="-228600" defTabSz="952500">
              <a:defRPr kumimoji="1" sz="2400" b="1">
                <a:solidFill>
                  <a:schemeClr val="tx1"/>
                </a:solidFill>
                <a:latin typeface="Times New Roman" pitchFamily="18" charset="0"/>
              </a:defRPr>
            </a:lvl5pPr>
            <a:lvl6pPr marL="2514600" indent="-228600" defTabSz="952500" eaLnBrk="0" fontAlgn="base" hangingPunct="0">
              <a:spcBef>
                <a:spcPct val="0"/>
              </a:spcBef>
              <a:spcAft>
                <a:spcPct val="0"/>
              </a:spcAft>
              <a:defRPr kumimoji="1" sz="2400" b="1">
                <a:solidFill>
                  <a:schemeClr val="tx1"/>
                </a:solidFill>
                <a:latin typeface="Times New Roman" pitchFamily="18" charset="0"/>
              </a:defRPr>
            </a:lvl6pPr>
            <a:lvl7pPr marL="2971800" indent="-228600" defTabSz="952500" eaLnBrk="0" fontAlgn="base" hangingPunct="0">
              <a:spcBef>
                <a:spcPct val="0"/>
              </a:spcBef>
              <a:spcAft>
                <a:spcPct val="0"/>
              </a:spcAft>
              <a:defRPr kumimoji="1" sz="2400" b="1">
                <a:solidFill>
                  <a:schemeClr val="tx1"/>
                </a:solidFill>
                <a:latin typeface="Times New Roman" pitchFamily="18" charset="0"/>
              </a:defRPr>
            </a:lvl7pPr>
            <a:lvl8pPr marL="3429000" indent="-228600" defTabSz="952500" eaLnBrk="0" fontAlgn="base" hangingPunct="0">
              <a:spcBef>
                <a:spcPct val="0"/>
              </a:spcBef>
              <a:spcAft>
                <a:spcPct val="0"/>
              </a:spcAft>
              <a:defRPr kumimoji="1" sz="2400" b="1">
                <a:solidFill>
                  <a:schemeClr val="tx1"/>
                </a:solidFill>
                <a:latin typeface="Times New Roman" pitchFamily="18" charset="0"/>
              </a:defRPr>
            </a:lvl8pPr>
            <a:lvl9pPr marL="3886200" indent="-228600" defTabSz="952500" eaLnBrk="0" fontAlgn="base" hangingPunct="0">
              <a:spcBef>
                <a:spcPct val="0"/>
              </a:spcBef>
              <a:spcAft>
                <a:spcPct val="0"/>
              </a:spcAft>
              <a:defRPr kumimoji="1" sz="2400" b="1">
                <a:solidFill>
                  <a:schemeClr val="tx1"/>
                </a:solidFill>
                <a:latin typeface="Times New Roman" pitchFamily="18" charset="0"/>
              </a:defRPr>
            </a:lvl9pPr>
          </a:lstStyle>
          <a:p>
            <a:fld id="{B6C46548-B3D4-46EA-807D-9316B39A612F}" type="slidenum">
              <a:rPr lang="ru-RU" altLang="ru-RU" sz="1000" b="0" smtClean="0"/>
              <a:pPr/>
              <a:t>56</a:t>
            </a:fld>
            <a:endParaRPr lang="ru-RU" altLang="ru-RU" sz="1000" b="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Образ слайда 1"/>
          <p:cNvSpPr>
            <a:spLocks noGrp="1" noRot="1" noChangeAspect="1" noTextEdit="1"/>
          </p:cNvSpPr>
          <p:nvPr>
            <p:ph type="sldImg"/>
          </p:nvPr>
        </p:nvSpPr>
        <p:spPr>
          <a:ln/>
        </p:spPr>
      </p:sp>
      <p:sp>
        <p:nvSpPr>
          <p:cNvPr id="94211" name="Заметки 2"/>
          <p:cNvSpPr>
            <a:spLocks noGrp="1"/>
          </p:cNvSpPr>
          <p:nvPr>
            <p:ph type="body" idx="1"/>
          </p:nvPr>
        </p:nvSpPr>
        <p:spPr>
          <a:noFill/>
        </p:spPr>
        <p:txBody>
          <a:bodyPr/>
          <a:lstStyle/>
          <a:p>
            <a:endParaRPr lang="ru-RU" smtClean="0"/>
          </a:p>
        </p:txBody>
      </p:sp>
      <p:sp>
        <p:nvSpPr>
          <p:cNvPr id="94212" name="Номер слайда 3"/>
          <p:cNvSpPr>
            <a:spLocks noGrp="1"/>
          </p:cNvSpPr>
          <p:nvPr>
            <p:ph type="sldNum" sz="quarter" idx="5"/>
          </p:nvPr>
        </p:nvSpPr>
        <p:spPr>
          <a:noFill/>
        </p:spPr>
        <p:txBody>
          <a:bodyPr/>
          <a:lstStyle>
            <a:lvl1pPr defTabSz="952500">
              <a:defRPr kumimoji="1" sz="2400" b="1">
                <a:solidFill>
                  <a:schemeClr val="tx1"/>
                </a:solidFill>
                <a:latin typeface="Times New Roman" pitchFamily="18" charset="0"/>
              </a:defRPr>
            </a:lvl1pPr>
            <a:lvl2pPr marL="742950" indent="-285750" defTabSz="952500">
              <a:defRPr kumimoji="1" sz="2400" b="1">
                <a:solidFill>
                  <a:schemeClr val="tx1"/>
                </a:solidFill>
                <a:latin typeface="Times New Roman" pitchFamily="18" charset="0"/>
              </a:defRPr>
            </a:lvl2pPr>
            <a:lvl3pPr marL="1143000" indent="-228600" defTabSz="952500">
              <a:defRPr kumimoji="1" sz="2400" b="1">
                <a:solidFill>
                  <a:schemeClr val="tx1"/>
                </a:solidFill>
                <a:latin typeface="Times New Roman" pitchFamily="18" charset="0"/>
              </a:defRPr>
            </a:lvl3pPr>
            <a:lvl4pPr marL="1600200" indent="-228600" defTabSz="952500">
              <a:defRPr kumimoji="1" sz="2400" b="1">
                <a:solidFill>
                  <a:schemeClr val="tx1"/>
                </a:solidFill>
                <a:latin typeface="Times New Roman" pitchFamily="18" charset="0"/>
              </a:defRPr>
            </a:lvl4pPr>
            <a:lvl5pPr marL="2057400" indent="-228600" defTabSz="952500">
              <a:defRPr kumimoji="1" sz="2400" b="1">
                <a:solidFill>
                  <a:schemeClr val="tx1"/>
                </a:solidFill>
                <a:latin typeface="Times New Roman" pitchFamily="18" charset="0"/>
              </a:defRPr>
            </a:lvl5pPr>
            <a:lvl6pPr marL="2514600" indent="-228600" defTabSz="952500" eaLnBrk="0" fontAlgn="base" hangingPunct="0">
              <a:spcBef>
                <a:spcPct val="0"/>
              </a:spcBef>
              <a:spcAft>
                <a:spcPct val="0"/>
              </a:spcAft>
              <a:defRPr kumimoji="1" sz="2400" b="1">
                <a:solidFill>
                  <a:schemeClr val="tx1"/>
                </a:solidFill>
                <a:latin typeface="Times New Roman" pitchFamily="18" charset="0"/>
              </a:defRPr>
            </a:lvl6pPr>
            <a:lvl7pPr marL="2971800" indent="-228600" defTabSz="952500" eaLnBrk="0" fontAlgn="base" hangingPunct="0">
              <a:spcBef>
                <a:spcPct val="0"/>
              </a:spcBef>
              <a:spcAft>
                <a:spcPct val="0"/>
              </a:spcAft>
              <a:defRPr kumimoji="1" sz="2400" b="1">
                <a:solidFill>
                  <a:schemeClr val="tx1"/>
                </a:solidFill>
                <a:latin typeface="Times New Roman" pitchFamily="18" charset="0"/>
              </a:defRPr>
            </a:lvl7pPr>
            <a:lvl8pPr marL="3429000" indent="-228600" defTabSz="952500" eaLnBrk="0" fontAlgn="base" hangingPunct="0">
              <a:spcBef>
                <a:spcPct val="0"/>
              </a:spcBef>
              <a:spcAft>
                <a:spcPct val="0"/>
              </a:spcAft>
              <a:defRPr kumimoji="1" sz="2400" b="1">
                <a:solidFill>
                  <a:schemeClr val="tx1"/>
                </a:solidFill>
                <a:latin typeface="Times New Roman" pitchFamily="18" charset="0"/>
              </a:defRPr>
            </a:lvl8pPr>
            <a:lvl9pPr marL="3886200" indent="-228600" defTabSz="952500" eaLnBrk="0" fontAlgn="base" hangingPunct="0">
              <a:spcBef>
                <a:spcPct val="0"/>
              </a:spcBef>
              <a:spcAft>
                <a:spcPct val="0"/>
              </a:spcAft>
              <a:defRPr kumimoji="1" sz="2400" b="1">
                <a:solidFill>
                  <a:schemeClr val="tx1"/>
                </a:solidFill>
                <a:latin typeface="Times New Roman" pitchFamily="18" charset="0"/>
              </a:defRPr>
            </a:lvl9pPr>
          </a:lstStyle>
          <a:p>
            <a:fld id="{274C0202-B2FB-4D33-BB43-A0735DA34C17}" type="slidenum">
              <a:rPr lang="ru-RU" sz="1000" b="0" smtClean="0"/>
              <a:pPr/>
              <a:t>65</a:t>
            </a:fld>
            <a:endParaRPr lang="ru-RU" sz="1000" b="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Образ слайда 1"/>
          <p:cNvSpPr>
            <a:spLocks noGrp="1" noRot="1" noChangeAspect="1" noTextEdit="1"/>
          </p:cNvSpPr>
          <p:nvPr>
            <p:ph type="sldImg"/>
          </p:nvPr>
        </p:nvSpPr>
        <p:spPr>
          <a:ln/>
        </p:spPr>
      </p:sp>
      <p:sp>
        <p:nvSpPr>
          <p:cNvPr id="3" name="Заметки 2"/>
          <p:cNvSpPr>
            <a:spLocks noGrp="1"/>
          </p:cNvSpPr>
          <p:nvPr>
            <p:ph type="body" idx="1"/>
          </p:nvPr>
        </p:nvSpPr>
        <p:spPr/>
        <p:txBody>
          <a:bodyPr/>
          <a:lstStyle/>
          <a:p>
            <a:pPr>
              <a:defRPr/>
            </a:pPr>
            <a:r>
              <a:rPr lang="uk-UA" dirty="0" smtClean="0">
                <a:latin typeface="+mn-lt"/>
              </a:rPr>
              <a:t>       </a:t>
            </a:r>
            <a:endParaRPr lang="uk-UA" dirty="0"/>
          </a:p>
        </p:txBody>
      </p:sp>
      <p:sp>
        <p:nvSpPr>
          <p:cNvPr id="95236" name="Номер слайда 3"/>
          <p:cNvSpPr>
            <a:spLocks noGrp="1"/>
          </p:cNvSpPr>
          <p:nvPr>
            <p:ph type="sldNum" sz="quarter" idx="5"/>
          </p:nvPr>
        </p:nvSpPr>
        <p:spPr>
          <a:noFill/>
        </p:spPr>
        <p:txBody>
          <a:bodyPr/>
          <a:lstStyle>
            <a:lvl1pPr defTabSz="952500">
              <a:defRPr kumimoji="1" sz="2400" b="1">
                <a:solidFill>
                  <a:schemeClr val="tx1"/>
                </a:solidFill>
                <a:latin typeface="Times New Roman" pitchFamily="18" charset="0"/>
              </a:defRPr>
            </a:lvl1pPr>
            <a:lvl2pPr marL="742950" indent="-285750" defTabSz="952500">
              <a:defRPr kumimoji="1" sz="2400" b="1">
                <a:solidFill>
                  <a:schemeClr val="tx1"/>
                </a:solidFill>
                <a:latin typeface="Times New Roman" pitchFamily="18" charset="0"/>
              </a:defRPr>
            </a:lvl2pPr>
            <a:lvl3pPr marL="1143000" indent="-228600" defTabSz="952500">
              <a:defRPr kumimoji="1" sz="2400" b="1">
                <a:solidFill>
                  <a:schemeClr val="tx1"/>
                </a:solidFill>
                <a:latin typeface="Times New Roman" pitchFamily="18" charset="0"/>
              </a:defRPr>
            </a:lvl3pPr>
            <a:lvl4pPr marL="1600200" indent="-228600" defTabSz="952500">
              <a:defRPr kumimoji="1" sz="2400" b="1">
                <a:solidFill>
                  <a:schemeClr val="tx1"/>
                </a:solidFill>
                <a:latin typeface="Times New Roman" pitchFamily="18" charset="0"/>
              </a:defRPr>
            </a:lvl4pPr>
            <a:lvl5pPr marL="2057400" indent="-228600" defTabSz="952500">
              <a:defRPr kumimoji="1" sz="2400" b="1">
                <a:solidFill>
                  <a:schemeClr val="tx1"/>
                </a:solidFill>
                <a:latin typeface="Times New Roman" pitchFamily="18" charset="0"/>
              </a:defRPr>
            </a:lvl5pPr>
            <a:lvl6pPr marL="2514600" indent="-228600" defTabSz="952500" eaLnBrk="0" fontAlgn="base" hangingPunct="0">
              <a:spcBef>
                <a:spcPct val="0"/>
              </a:spcBef>
              <a:spcAft>
                <a:spcPct val="0"/>
              </a:spcAft>
              <a:defRPr kumimoji="1" sz="2400" b="1">
                <a:solidFill>
                  <a:schemeClr val="tx1"/>
                </a:solidFill>
                <a:latin typeface="Times New Roman" pitchFamily="18" charset="0"/>
              </a:defRPr>
            </a:lvl6pPr>
            <a:lvl7pPr marL="2971800" indent="-228600" defTabSz="952500" eaLnBrk="0" fontAlgn="base" hangingPunct="0">
              <a:spcBef>
                <a:spcPct val="0"/>
              </a:spcBef>
              <a:spcAft>
                <a:spcPct val="0"/>
              </a:spcAft>
              <a:defRPr kumimoji="1" sz="2400" b="1">
                <a:solidFill>
                  <a:schemeClr val="tx1"/>
                </a:solidFill>
                <a:latin typeface="Times New Roman" pitchFamily="18" charset="0"/>
              </a:defRPr>
            </a:lvl7pPr>
            <a:lvl8pPr marL="3429000" indent="-228600" defTabSz="952500" eaLnBrk="0" fontAlgn="base" hangingPunct="0">
              <a:spcBef>
                <a:spcPct val="0"/>
              </a:spcBef>
              <a:spcAft>
                <a:spcPct val="0"/>
              </a:spcAft>
              <a:defRPr kumimoji="1" sz="2400" b="1">
                <a:solidFill>
                  <a:schemeClr val="tx1"/>
                </a:solidFill>
                <a:latin typeface="Times New Roman" pitchFamily="18" charset="0"/>
              </a:defRPr>
            </a:lvl8pPr>
            <a:lvl9pPr marL="3886200" indent="-228600" defTabSz="952500" eaLnBrk="0" fontAlgn="base" hangingPunct="0">
              <a:spcBef>
                <a:spcPct val="0"/>
              </a:spcBef>
              <a:spcAft>
                <a:spcPct val="0"/>
              </a:spcAft>
              <a:defRPr kumimoji="1" sz="2400" b="1">
                <a:solidFill>
                  <a:schemeClr val="tx1"/>
                </a:solidFill>
                <a:latin typeface="Times New Roman" pitchFamily="18" charset="0"/>
              </a:defRPr>
            </a:lvl9pPr>
          </a:lstStyle>
          <a:p>
            <a:fld id="{123252FE-90BD-46CE-BB7C-B8E29C0F4D75}" type="slidenum">
              <a:rPr lang="uk-UA" sz="1000" b="0" smtClean="0"/>
              <a:pPr/>
              <a:t>68</a:t>
            </a:fld>
            <a:endParaRPr lang="uk-UA" sz="1000" b="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52500">
              <a:defRPr kumimoji="1" sz="2400" b="1">
                <a:solidFill>
                  <a:schemeClr val="tx1"/>
                </a:solidFill>
                <a:latin typeface="Times New Roman" pitchFamily="18" charset="0"/>
              </a:defRPr>
            </a:lvl1pPr>
            <a:lvl2pPr marL="742950" indent="-285750" defTabSz="952500">
              <a:defRPr kumimoji="1" sz="2400" b="1">
                <a:solidFill>
                  <a:schemeClr val="tx1"/>
                </a:solidFill>
                <a:latin typeface="Times New Roman" pitchFamily="18" charset="0"/>
              </a:defRPr>
            </a:lvl2pPr>
            <a:lvl3pPr marL="1143000" indent="-228600" defTabSz="952500">
              <a:defRPr kumimoji="1" sz="2400" b="1">
                <a:solidFill>
                  <a:schemeClr val="tx1"/>
                </a:solidFill>
                <a:latin typeface="Times New Roman" pitchFamily="18" charset="0"/>
              </a:defRPr>
            </a:lvl3pPr>
            <a:lvl4pPr marL="1600200" indent="-228600" defTabSz="952500">
              <a:defRPr kumimoji="1" sz="2400" b="1">
                <a:solidFill>
                  <a:schemeClr val="tx1"/>
                </a:solidFill>
                <a:latin typeface="Times New Roman" pitchFamily="18" charset="0"/>
              </a:defRPr>
            </a:lvl4pPr>
            <a:lvl5pPr marL="2057400" indent="-228600" defTabSz="952500">
              <a:defRPr kumimoji="1" sz="2400" b="1">
                <a:solidFill>
                  <a:schemeClr val="tx1"/>
                </a:solidFill>
                <a:latin typeface="Times New Roman" pitchFamily="18" charset="0"/>
              </a:defRPr>
            </a:lvl5pPr>
            <a:lvl6pPr marL="2514600" indent="-228600" defTabSz="952500" eaLnBrk="0" fontAlgn="base" hangingPunct="0">
              <a:spcBef>
                <a:spcPct val="0"/>
              </a:spcBef>
              <a:spcAft>
                <a:spcPct val="0"/>
              </a:spcAft>
              <a:defRPr kumimoji="1" sz="2400" b="1">
                <a:solidFill>
                  <a:schemeClr val="tx1"/>
                </a:solidFill>
                <a:latin typeface="Times New Roman" pitchFamily="18" charset="0"/>
              </a:defRPr>
            </a:lvl6pPr>
            <a:lvl7pPr marL="2971800" indent="-228600" defTabSz="952500" eaLnBrk="0" fontAlgn="base" hangingPunct="0">
              <a:spcBef>
                <a:spcPct val="0"/>
              </a:spcBef>
              <a:spcAft>
                <a:spcPct val="0"/>
              </a:spcAft>
              <a:defRPr kumimoji="1" sz="2400" b="1">
                <a:solidFill>
                  <a:schemeClr val="tx1"/>
                </a:solidFill>
                <a:latin typeface="Times New Roman" pitchFamily="18" charset="0"/>
              </a:defRPr>
            </a:lvl7pPr>
            <a:lvl8pPr marL="3429000" indent="-228600" defTabSz="952500" eaLnBrk="0" fontAlgn="base" hangingPunct="0">
              <a:spcBef>
                <a:spcPct val="0"/>
              </a:spcBef>
              <a:spcAft>
                <a:spcPct val="0"/>
              </a:spcAft>
              <a:defRPr kumimoji="1" sz="2400" b="1">
                <a:solidFill>
                  <a:schemeClr val="tx1"/>
                </a:solidFill>
                <a:latin typeface="Times New Roman" pitchFamily="18" charset="0"/>
              </a:defRPr>
            </a:lvl8pPr>
            <a:lvl9pPr marL="3886200" indent="-228600" defTabSz="952500" eaLnBrk="0" fontAlgn="base" hangingPunct="0">
              <a:spcBef>
                <a:spcPct val="0"/>
              </a:spcBef>
              <a:spcAft>
                <a:spcPct val="0"/>
              </a:spcAft>
              <a:defRPr kumimoji="1" sz="2400" b="1">
                <a:solidFill>
                  <a:schemeClr val="tx1"/>
                </a:solidFill>
                <a:latin typeface="Times New Roman" pitchFamily="18" charset="0"/>
              </a:defRPr>
            </a:lvl9pPr>
          </a:lstStyle>
          <a:p>
            <a:fld id="{956D5511-56B7-48F5-9C12-4E420A70C10E}" type="slidenum">
              <a:rPr lang="ru-RU" altLang="ru-RU" sz="1000" b="0" smtClean="0"/>
              <a:pPr/>
              <a:t>10</a:t>
            </a:fld>
            <a:endParaRPr lang="ru-RU" altLang="ru-RU" sz="1000" b="0" smtClean="0"/>
          </a:p>
        </p:txBody>
      </p:sp>
      <p:sp>
        <p:nvSpPr>
          <p:cNvPr id="77827" name="Rectangle 2"/>
          <p:cNvSpPr>
            <a:spLocks noChangeArrowheads="1" noTextEdit="1"/>
          </p:cNvSpPr>
          <p:nvPr>
            <p:ph type="sldImg"/>
          </p:nvPr>
        </p:nvSpPr>
        <p:spPr>
          <a:xfrm>
            <a:off x="939800" y="762000"/>
            <a:ext cx="4978400" cy="3733800"/>
          </a:xfrm>
          <a:ln/>
        </p:spPr>
      </p:sp>
      <p:sp>
        <p:nvSpPr>
          <p:cNvPr id="77828" name="Rectangle 3"/>
          <p:cNvSpPr>
            <a:spLocks noGrp="1" noChangeArrowheads="1"/>
          </p:cNvSpPr>
          <p:nvPr>
            <p:ph type="body" idx="1"/>
          </p:nvPr>
        </p:nvSpPr>
        <p:spPr>
          <a:xfrm>
            <a:off x="914400" y="4724400"/>
            <a:ext cx="5029200" cy="4495800"/>
          </a:xfrm>
          <a:noFill/>
        </p:spPr>
        <p:txBody>
          <a:bodyPr/>
          <a:lstStyle/>
          <a:p>
            <a:pPr eaLnBrk="1" hangingPunct="1"/>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Образ слайда 1"/>
          <p:cNvSpPr>
            <a:spLocks noGrp="1" noRot="1" noChangeAspect="1" noTextEdit="1"/>
          </p:cNvSpPr>
          <p:nvPr>
            <p:ph type="sldImg"/>
          </p:nvPr>
        </p:nvSpPr>
        <p:spPr>
          <a:ln/>
        </p:spPr>
      </p:sp>
      <p:sp>
        <p:nvSpPr>
          <p:cNvPr id="78851" name="Заметки 2"/>
          <p:cNvSpPr>
            <a:spLocks noGrp="1"/>
          </p:cNvSpPr>
          <p:nvPr>
            <p:ph type="body" idx="1"/>
          </p:nvPr>
        </p:nvSpPr>
        <p:spPr>
          <a:noFill/>
        </p:spPr>
        <p:txBody>
          <a:bodyPr/>
          <a:lstStyle/>
          <a:p>
            <a:r>
              <a:rPr lang="uk-UA" smtClean="0"/>
              <a:t>А Ви як міркуєте?</a:t>
            </a:r>
            <a:endParaRPr lang="ru-RU" smtClean="0"/>
          </a:p>
        </p:txBody>
      </p:sp>
      <p:sp>
        <p:nvSpPr>
          <p:cNvPr id="78852" name="Номер слайда 3"/>
          <p:cNvSpPr>
            <a:spLocks noGrp="1"/>
          </p:cNvSpPr>
          <p:nvPr>
            <p:ph type="sldNum" sz="quarter" idx="5"/>
          </p:nvPr>
        </p:nvSpPr>
        <p:spPr>
          <a:noFill/>
        </p:spPr>
        <p:txBody>
          <a:bodyPr/>
          <a:lstStyle>
            <a:lvl1pPr defTabSz="952500">
              <a:defRPr kumimoji="1" sz="2400" b="1">
                <a:solidFill>
                  <a:schemeClr val="tx1"/>
                </a:solidFill>
                <a:latin typeface="Times New Roman" pitchFamily="18" charset="0"/>
              </a:defRPr>
            </a:lvl1pPr>
            <a:lvl2pPr marL="742950" indent="-285750" defTabSz="952500">
              <a:defRPr kumimoji="1" sz="2400" b="1">
                <a:solidFill>
                  <a:schemeClr val="tx1"/>
                </a:solidFill>
                <a:latin typeface="Times New Roman" pitchFamily="18" charset="0"/>
              </a:defRPr>
            </a:lvl2pPr>
            <a:lvl3pPr marL="1143000" indent="-228600" defTabSz="952500">
              <a:defRPr kumimoji="1" sz="2400" b="1">
                <a:solidFill>
                  <a:schemeClr val="tx1"/>
                </a:solidFill>
                <a:latin typeface="Times New Roman" pitchFamily="18" charset="0"/>
              </a:defRPr>
            </a:lvl3pPr>
            <a:lvl4pPr marL="1600200" indent="-228600" defTabSz="952500">
              <a:defRPr kumimoji="1" sz="2400" b="1">
                <a:solidFill>
                  <a:schemeClr val="tx1"/>
                </a:solidFill>
                <a:latin typeface="Times New Roman" pitchFamily="18" charset="0"/>
              </a:defRPr>
            </a:lvl4pPr>
            <a:lvl5pPr marL="2057400" indent="-228600" defTabSz="952500">
              <a:defRPr kumimoji="1" sz="2400" b="1">
                <a:solidFill>
                  <a:schemeClr val="tx1"/>
                </a:solidFill>
                <a:latin typeface="Times New Roman" pitchFamily="18" charset="0"/>
              </a:defRPr>
            </a:lvl5pPr>
            <a:lvl6pPr marL="2514600" indent="-228600" defTabSz="952500" eaLnBrk="0" fontAlgn="base" hangingPunct="0">
              <a:spcBef>
                <a:spcPct val="0"/>
              </a:spcBef>
              <a:spcAft>
                <a:spcPct val="0"/>
              </a:spcAft>
              <a:defRPr kumimoji="1" sz="2400" b="1">
                <a:solidFill>
                  <a:schemeClr val="tx1"/>
                </a:solidFill>
                <a:latin typeface="Times New Roman" pitchFamily="18" charset="0"/>
              </a:defRPr>
            </a:lvl6pPr>
            <a:lvl7pPr marL="2971800" indent="-228600" defTabSz="952500" eaLnBrk="0" fontAlgn="base" hangingPunct="0">
              <a:spcBef>
                <a:spcPct val="0"/>
              </a:spcBef>
              <a:spcAft>
                <a:spcPct val="0"/>
              </a:spcAft>
              <a:defRPr kumimoji="1" sz="2400" b="1">
                <a:solidFill>
                  <a:schemeClr val="tx1"/>
                </a:solidFill>
                <a:latin typeface="Times New Roman" pitchFamily="18" charset="0"/>
              </a:defRPr>
            </a:lvl7pPr>
            <a:lvl8pPr marL="3429000" indent="-228600" defTabSz="952500" eaLnBrk="0" fontAlgn="base" hangingPunct="0">
              <a:spcBef>
                <a:spcPct val="0"/>
              </a:spcBef>
              <a:spcAft>
                <a:spcPct val="0"/>
              </a:spcAft>
              <a:defRPr kumimoji="1" sz="2400" b="1">
                <a:solidFill>
                  <a:schemeClr val="tx1"/>
                </a:solidFill>
                <a:latin typeface="Times New Roman" pitchFamily="18" charset="0"/>
              </a:defRPr>
            </a:lvl8pPr>
            <a:lvl9pPr marL="3886200" indent="-228600" defTabSz="952500" eaLnBrk="0" fontAlgn="base" hangingPunct="0">
              <a:spcBef>
                <a:spcPct val="0"/>
              </a:spcBef>
              <a:spcAft>
                <a:spcPct val="0"/>
              </a:spcAft>
              <a:defRPr kumimoji="1" sz="2400" b="1">
                <a:solidFill>
                  <a:schemeClr val="tx1"/>
                </a:solidFill>
                <a:latin typeface="Times New Roman" pitchFamily="18" charset="0"/>
              </a:defRPr>
            </a:lvl9pPr>
          </a:lstStyle>
          <a:p>
            <a:fld id="{0EF769D3-D3B4-46C7-B6FB-8A85CE0C7E24}" type="slidenum">
              <a:rPr lang="uk-UA" sz="1000" b="0" smtClean="0"/>
              <a:pPr/>
              <a:t>12</a:t>
            </a:fld>
            <a:endParaRPr lang="uk-UA" sz="1000" b="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p:spPr>
        <p:txBody>
          <a:bodyPr/>
          <a:lstStyle/>
          <a:p>
            <a:pPr eaLnBrk="1" hangingPunct="1">
              <a:spcBef>
                <a:spcPct val="0"/>
              </a:spcBef>
            </a:pPr>
            <a:endParaRPr lang="ru-RU" smtClean="0"/>
          </a:p>
        </p:txBody>
      </p:sp>
      <p:sp>
        <p:nvSpPr>
          <p:cNvPr id="79876" name="Номер слайда 3"/>
          <p:cNvSpPr>
            <a:spLocks noGrp="1"/>
          </p:cNvSpPr>
          <p:nvPr>
            <p:ph type="sldNum" sz="quarter" idx="5"/>
          </p:nvPr>
        </p:nvSpPr>
        <p:spPr>
          <a:noFill/>
        </p:spPr>
        <p:txBody>
          <a:bodyPr/>
          <a:lstStyle>
            <a:lvl1pPr defTabSz="952500">
              <a:defRPr kumimoji="1" sz="2400" b="1">
                <a:solidFill>
                  <a:schemeClr val="tx1"/>
                </a:solidFill>
                <a:latin typeface="Times New Roman" pitchFamily="18" charset="0"/>
              </a:defRPr>
            </a:lvl1pPr>
            <a:lvl2pPr marL="742950" indent="-285750" defTabSz="952500">
              <a:defRPr kumimoji="1" sz="2400" b="1">
                <a:solidFill>
                  <a:schemeClr val="tx1"/>
                </a:solidFill>
                <a:latin typeface="Times New Roman" pitchFamily="18" charset="0"/>
              </a:defRPr>
            </a:lvl2pPr>
            <a:lvl3pPr marL="1143000" indent="-228600" defTabSz="952500">
              <a:defRPr kumimoji="1" sz="2400" b="1">
                <a:solidFill>
                  <a:schemeClr val="tx1"/>
                </a:solidFill>
                <a:latin typeface="Times New Roman" pitchFamily="18" charset="0"/>
              </a:defRPr>
            </a:lvl3pPr>
            <a:lvl4pPr marL="1600200" indent="-228600" defTabSz="952500">
              <a:defRPr kumimoji="1" sz="2400" b="1">
                <a:solidFill>
                  <a:schemeClr val="tx1"/>
                </a:solidFill>
                <a:latin typeface="Times New Roman" pitchFamily="18" charset="0"/>
              </a:defRPr>
            </a:lvl4pPr>
            <a:lvl5pPr marL="2057400" indent="-228600" defTabSz="952500">
              <a:defRPr kumimoji="1" sz="2400" b="1">
                <a:solidFill>
                  <a:schemeClr val="tx1"/>
                </a:solidFill>
                <a:latin typeface="Times New Roman" pitchFamily="18" charset="0"/>
              </a:defRPr>
            </a:lvl5pPr>
            <a:lvl6pPr marL="2514600" indent="-228600" defTabSz="952500" eaLnBrk="0" fontAlgn="base" hangingPunct="0">
              <a:spcBef>
                <a:spcPct val="0"/>
              </a:spcBef>
              <a:spcAft>
                <a:spcPct val="0"/>
              </a:spcAft>
              <a:defRPr kumimoji="1" sz="2400" b="1">
                <a:solidFill>
                  <a:schemeClr val="tx1"/>
                </a:solidFill>
                <a:latin typeface="Times New Roman" pitchFamily="18" charset="0"/>
              </a:defRPr>
            </a:lvl6pPr>
            <a:lvl7pPr marL="2971800" indent="-228600" defTabSz="952500" eaLnBrk="0" fontAlgn="base" hangingPunct="0">
              <a:spcBef>
                <a:spcPct val="0"/>
              </a:spcBef>
              <a:spcAft>
                <a:spcPct val="0"/>
              </a:spcAft>
              <a:defRPr kumimoji="1" sz="2400" b="1">
                <a:solidFill>
                  <a:schemeClr val="tx1"/>
                </a:solidFill>
                <a:latin typeface="Times New Roman" pitchFamily="18" charset="0"/>
              </a:defRPr>
            </a:lvl7pPr>
            <a:lvl8pPr marL="3429000" indent="-228600" defTabSz="952500" eaLnBrk="0" fontAlgn="base" hangingPunct="0">
              <a:spcBef>
                <a:spcPct val="0"/>
              </a:spcBef>
              <a:spcAft>
                <a:spcPct val="0"/>
              </a:spcAft>
              <a:defRPr kumimoji="1" sz="2400" b="1">
                <a:solidFill>
                  <a:schemeClr val="tx1"/>
                </a:solidFill>
                <a:latin typeface="Times New Roman" pitchFamily="18" charset="0"/>
              </a:defRPr>
            </a:lvl8pPr>
            <a:lvl9pPr marL="3886200" indent="-228600" defTabSz="952500" eaLnBrk="0" fontAlgn="base" hangingPunct="0">
              <a:spcBef>
                <a:spcPct val="0"/>
              </a:spcBef>
              <a:spcAft>
                <a:spcPct val="0"/>
              </a:spcAft>
              <a:defRPr kumimoji="1" sz="2400" b="1">
                <a:solidFill>
                  <a:schemeClr val="tx1"/>
                </a:solidFill>
                <a:latin typeface="Times New Roman" pitchFamily="18" charset="0"/>
              </a:defRPr>
            </a:lvl9pPr>
          </a:lstStyle>
          <a:p>
            <a:fld id="{B85B78C7-52D0-4E98-B3F3-06888A3B4CB4}" type="slidenum">
              <a:rPr lang="ru-RU" sz="1000" b="0" smtClean="0">
                <a:latin typeface="Arial" pitchFamily="34" charset="0"/>
                <a:cs typeface="Arial" pitchFamily="34" charset="0"/>
              </a:rPr>
              <a:pPr/>
              <a:t>13</a:t>
            </a:fld>
            <a:endParaRPr lang="ru-RU" sz="1000" b="0"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p:spPr>
        <p:txBody>
          <a:bodyPr/>
          <a:lstStyle/>
          <a:p>
            <a:pPr eaLnBrk="1" hangingPunct="1">
              <a:spcBef>
                <a:spcPct val="0"/>
              </a:spcBef>
            </a:pPr>
            <a:endParaRPr lang="uk-UA" smtClean="0"/>
          </a:p>
        </p:txBody>
      </p:sp>
      <p:sp>
        <p:nvSpPr>
          <p:cNvPr id="80900" name="Номер слайда 3"/>
          <p:cNvSpPr>
            <a:spLocks noGrp="1"/>
          </p:cNvSpPr>
          <p:nvPr>
            <p:ph type="sldNum" sz="quarter" idx="5"/>
          </p:nvPr>
        </p:nvSpPr>
        <p:spPr>
          <a:noFill/>
        </p:spPr>
        <p:txBody>
          <a:bodyPr/>
          <a:lstStyle>
            <a:lvl1pPr defTabSz="952500">
              <a:defRPr kumimoji="1" sz="2400" b="1">
                <a:solidFill>
                  <a:schemeClr val="tx1"/>
                </a:solidFill>
                <a:latin typeface="Times New Roman" pitchFamily="18" charset="0"/>
              </a:defRPr>
            </a:lvl1pPr>
            <a:lvl2pPr marL="742950" indent="-285750" defTabSz="952500">
              <a:defRPr kumimoji="1" sz="2400" b="1">
                <a:solidFill>
                  <a:schemeClr val="tx1"/>
                </a:solidFill>
                <a:latin typeface="Times New Roman" pitchFamily="18" charset="0"/>
              </a:defRPr>
            </a:lvl2pPr>
            <a:lvl3pPr marL="1143000" indent="-228600" defTabSz="952500">
              <a:defRPr kumimoji="1" sz="2400" b="1">
                <a:solidFill>
                  <a:schemeClr val="tx1"/>
                </a:solidFill>
                <a:latin typeface="Times New Roman" pitchFamily="18" charset="0"/>
              </a:defRPr>
            </a:lvl3pPr>
            <a:lvl4pPr marL="1600200" indent="-228600" defTabSz="952500">
              <a:defRPr kumimoji="1" sz="2400" b="1">
                <a:solidFill>
                  <a:schemeClr val="tx1"/>
                </a:solidFill>
                <a:latin typeface="Times New Roman" pitchFamily="18" charset="0"/>
              </a:defRPr>
            </a:lvl4pPr>
            <a:lvl5pPr marL="2057400" indent="-228600" defTabSz="952500">
              <a:defRPr kumimoji="1" sz="2400" b="1">
                <a:solidFill>
                  <a:schemeClr val="tx1"/>
                </a:solidFill>
                <a:latin typeface="Times New Roman" pitchFamily="18" charset="0"/>
              </a:defRPr>
            </a:lvl5pPr>
            <a:lvl6pPr marL="2514600" indent="-228600" defTabSz="952500" eaLnBrk="0" fontAlgn="base" hangingPunct="0">
              <a:spcBef>
                <a:spcPct val="0"/>
              </a:spcBef>
              <a:spcAft>
                <a:spcPct val="0"/>
              </a:spcAft>
              <a:defRPr kumimoji="1" sz="2400" b="1">
                <a:solidFill>
                  <a:schemeClr val="tx1"/>
                </a:solidFill>
                <a:latin typeface="Times New Roman" pitchFamily="18" charset="0"/>
              </a:defRPr>
            </a:lvl6pPr>
            <a:lvl7pPr marL="2971800" indent="-228600" defTabSz="952500" eaLnBrk="0" fontAlgn="base" hangingPunct="0">
              <a:spcBef>
                <a:spcPct val="0"/>
              </a:spcBef>
              <a:spcAft>
                <a:spcPct val="0"/>
              </a:spcAft>
              <a:defRPr kumimoji="1" sz="2400" b="1">
                <a:solidFill>
                  <a:schemeClr val="tx1"/>
                </a:solidFill>
                <a:latin typeface="Times New Roman" pitchFamily="18" charset="0"/>
              </a:defRPr>
            </a:lvl7pPr>
            <a:lvl8pPr marL="3429000" indent="-228600" defTabSz="952500" eaLnBrk="0" fontAlgn="base" hangingPunct="0">
              <a:spcBef>
                <a:spcPct val="0"/>
              </a:spcBef>
              <a:spcAft>
                <a:spcPct val="0"/>
              </a:spcAft>
              <a:defRPr kumimoji="1" sz="2400" b="1">
                <a:solidFill>
                  <a:schemeClr val="tx1"/>
                </a:solidFill>
                <a:latin typeface="Times New Roman" pitchFamily="18" charset="0"/>
              </a:defRPr>
            </a:lvl8pPr>
            <a:lvl9pPr marL="3886200" indent="-228600" defTabSz="952500" eaLnBrk="0" fontAlgn="base" hangingPunct="0">
              <a:spcBef>
                <a:spcPct val="0"/>
              </a:spcBef>
              <a:spcAft>
                <a:spcPct val="0"/>
              </a:spcAft>
              <a:defRPr kumimoji="1" sz="2400" b="1">
                <a:solidFill>
                  <a:schemeClr val="tx1"/>
                </a:solidFill>
                <a:latin typeface="Times New Roman" pitchFamily="18" charset="0"/>
              </a:defRPr>
            </a:lvl9pPr>
          </a:lstStyle>
          <a:p>
            <a:fld id="{DDE3CC76-C8F6-4B06-827B-2C06AA1C4169}" type="slidenum">
              <a:rPr lang="ru-RU" sz="1000" b="0" smtClean="0">
                <a:latin typeface="Arial" pitchFamily="34" charset="0"/>
                <a:cs typeface="Arial" pitchFamily="34" charset="0"/>
              </a:rPr>
              <a:pPr/>
              <a:t>14</a:t>
            </a:fld>
            <a:endParaRPr lang="ru-RU" sz="1000" b="0"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Образ слайда 1"/>
          <p:cNvSpPr>
            <a:spLocks noGrp="1" noRot="1" noChangeAspect="1" noTextEdit="1"/>
          </p:cNvSpPr>
          <p:nvPr>
            <p:ph type="sldImg"/>
          </p:nvPr>
        </p:nvSpPr>
        <p:spPr>
          <a:ln/>
        </p:spPr>
      </p:sp>
      <p:sp>
        <p:nvSpPr>
          <p:cNvPr id="81923" name="Заметки 2"/>
          <p:cNvSpPr>
            <a:spLocks noGrp="1"/>
          </p:cNvSpPr>
          <p:nvPr>
            <p:ph type="body" idx="1"/>
          </p:nvPr>
        </p:nvSpPr>
        <p:spPr>
          <a:noFill/>
        </p:spPr>
        <p:txBody>
          <a:bodyPr/>
          <a:lstStyle/>
          <a:p>
            <a:pPr eaLnBrk="1" hangingPunct="1">
              <a:spcBef>
                <a:spcPct val="0"/>
              </a:spcBef>
            </a:pPr>
            <a:endParaRPr lang="uk-UA" smtClean="0"/>
          </a:p>
          <a:p>
            <a:pPr algn="just" eaLnBrk="1" hangingPunct="1">
              <a:lnSpc>
                <a:spcPct val="150000"/>
              </a:lnSpc>
              <a:spcBef>
                <a:spcPts val="1000"/>
              </a:spcBef>
              <a:buClr>
                <a:srgbClr val="04C65C"/>
              </a:buClr>
              <a:buSzPct val="90000"/>
              <a:buFont typeface=".AppleSystemUIFont"/>
              <a:buNone/>
            </a:pPr>
            <a:r>
              <a:rPr lang="ru-RU" b="1" smtClean="0"/>
              <a:t>    </a:t>
            </a:r>
          </a:p>
        </p:txBody>
      </p:sp>
      <p:sp>
        <p:nvSpPr>
          <p:cNvPr id="81924" name="Номер слайда 3"/>
          <p:cNvSpPr>
            <a:spLocks noGrp="1"/>
          </p:cNvSpPr>
          <p:nvPr>
            <p:ph type="sldNum" sz="quarter" idx="5"/>
          </p:nvPr>
        </p:nvSpPr>
        <p:spPr>
          <a:noFill/>
        </p:spPr>
        <p:txBody>
          <a:bodyPr/>
          <a:lstStyle>
            <a:lvl1pPr defTabSz="952500">
              <a:defRPr kumimoji="1" sz="2400" b="1">
                <a:solidFill>
                  <a:schemeClr val="tx1"/>
                </a:solidFill>
                <a:latin typeface="Times New Roman" pitchFamily="18" charset="0"/>
              </a:defRPr>
            </a:lvl1pPr>
            <a:lvl2pPr marL="742950" indent="-285750" defTabSz="952500">
              <a:defRPr kumimoji="1" sz="2400" b="1">
                <a:solidFill>
                  <a:schemeClr val="tx1"/>
                </a:solidFill>
                <a:latin typeface="Times New Roman" pitchFamily="18" charset="0"/>
              </a:defRPr>
            </a:lvl2pPr>
            <a:lvl3pPr marL="1143000" indent="-228600" defTabSz="952500">
              <a:defRPr kumimoji="1" sz="2400" b="1">
                <a:solidFill>
                  <a:schemeClr val="tx1"/>
                </a:solidFill>
                <a:latin typeface="Times New Roman" pitchFamily="18" charset="0"/>
              </a:defRPr>
            </a:lvl3pPr>
            <a:lvl4pPr marL="1600200" indent="-228600" defTabSz="952500">
              <a:defRPr kumimoji="1" sz="2400" b="1">
                <a:solidFill>
                  <a:schemeClr val="tx1"/>
                </a:solidFill>
                <a:latin typeface="Times New Roman" pitchFamily="18" charset="0"/>
              </a:defRPr>
            </a:lvl4pPr>
            <a:lvl5pPr marL="2057400" indent="-228600" defTabSz="952500">
              <a:defRPr kumimoji="1" sz="2400" b="1">
                <a:solidFill>
                  <a:schemeClr val="tx1"/>
                </a:solidFill>
                <a:latin typeface="Times New Roman" pitchFamily="18" charset="0"/>
              </a:defRPr>
            </a:lvl5pPr>
            <a:lvl6pPr marL="2514600" indent="-228600" defTabSz="952500" eaLnBrk="0" fontAlgn="base" hangingPunct="0">
              <a:spcBef>
                <a:spcPct val="0"/>
              </a:spcBef>
              <a:spcAft>
                <a:spcPct val="0"/>
              </a:spcAft>
              <a:defRPr kumimoji="1" sz="2400" b="1">
                <a:solidFill>
                  <a:schemeClr val="tx1"/>
                </a:solidFill>
                <a:latin typeface="Times New Roman" pitchFamily="18" charset="0"/>
              </a:defRPr>
            </a:lvl6pPr>
            <a:lvl7pPr marL="2971800" indent="-228600" defTabSz="952500" eaLnBrk="0" fontAlgn="base" hangingPunct="0">
              <a:spcBef>
                <a:spcPct val="0"/>
              </a:spcBef>
              <a:spcAft>
                <a:spcPct val="0"/>
              </a:spcAft>
              <a:defRPr kumimoji="1" sz="2400" b="1">
                <a:solidFill>
                  <a:schemeClr val="tx1"/>
                </a:solidFill>
                <a:latin typeface="Times New Roman" pitchFamily="18" charset="0"/>
              </a:defRPr>
            </a:lvl7pPr>
            <a:lvl8pPr marL="3429000" indent="-228600" defTabSz="952500" eaLnBrk="0" fontAlgn="base" hangingPunct="0">
              <a:spcBef>
                <a:spcPct val="0"/>
              </a:spcBef>
              <a:spcAft>
                <a:spcPct val="0"/>
              </a:spcAft>
              <a:defRPr kumimoji="1" sz="2400" b="1">
                <a:solidFill>
                  <a:schemeClr val="tx1"/>
                </a:solidFill>
                <a:latin typeface="Times New Roman" pitchFamily="18" charset="0"/>
              </a:defRPr>
            </a:lvl8pPr>
            <a:lvl9pPr marL="3886200" indent="-228600" defTabSz="952500" eaLnBrk="0" fontAlgn="base" hangingPunct="0">
              <a:spcBef>
                <a:spcPct val="0"/>
              </a:spcBef>
              <a:spcAft>
                <a:spcPct val="0"/>
              </a:spcAft>
              <a:defRPr kumimoji="1" sz="2400" b="1">
                <a:solidFill>
                  <a:schemeClr val="tx1"/>
                </a:solidFill>
                <a:latin typeface="Times New Roman" pitchFamily="18" charset="0"/>
              </a:defRPr>
            </a:lvl9pPr>
          </a:lstStyle>
          <a:p>
            <a:fld id="{71B617B0-854F-4BEB-B0FD-89E3D4B9DD18}" type="slidenum">
              <a:rPr lang="ru-RU" sz="1000" b="0" smtClean="0">
                <a:latin typeface="Arial" pitchFamily="34" charset="0"/>
                <a:cs typeface="Arial" pitchFamily="34" charset="0"/>
              </a:rPr>
              <a:pPr/>
              <a:t>15</a:t>
            </a:fld>
            <a:endParaRPr lang="ru-RU" sz="1000" b="0"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Образ слайда 1"/>
          <p:cNvSpPr>
            <a:spLocks noGrp="1" noRot="1" noChangeAspect="1" noTextEdit="1"/>
          </p:cNvSpPr>
          <p:nvPr>
            <p:ph type="sldImg"/>
          </p:nvPr>
        </p:nvSpPr>
        <p:spPr>
          <a:ln/>
        </p:spPr>
      </p:sp>
      <p:sp>
        <p:nvSpPr>
          <p:cNvPr id="82947" name="Заметки 2"/>
          <p:cNvSpPr>
            <a:spLocks noGrp="1"/>
          </p:cNvSpPr>
          <p:nvPr>
            <p:ph type="body" idx="1"/>
          </p:nvPr>
        </p:nvSpPr>
        <p:spPr>
          <a:noFill/>
        </p:spPr>
        <p:txBody>
          <a:bodyPr/>
          <a:lstStyle/>
          <a:p>
            <a:pPr eaLnBrk="1" hangingPunct="1"/>
            <a:endParaRPr lang="uk-UA" smtClean="0"/>
          </a:p>
        </p:txBody>
      </p:sp>
      <p:sp>
        <p:nvSpPr>
          <p:cNvPr id="82948" name="Номер слайда 3"/>
          <p:cNvSpPr>
            <a:spLocks noGrp="1"/>
          </p:cNvSpPr>
          <p:nvPr>
            <p:ph type="sldNum" sz="quarter" idx="5"/>
          </p:nvPr>
        </p:nvSpPr>
        <p:spPr>
          <a:noFill/>
        </p:spPr>
        <p:txBody>
          <a:bodyPr/>
          <a:lstStyle>
            <a:lvl1pPr defTabSz="952500">
              <a:defRPr kumimoji="1" sz="2400" b="1">
                <a:solidFill>
                  <a:schemeClr val="tx1"/>
                </a:solidFill>
                <a:latin typeface="Times New Roman" pitchFamily="18" charset="0"/>
              </a:defRPr>
            </a:lvl1pPr>
            <a:lvl2pPr marL="742950" indent="-285750" defTabSz="952500">
              <a:defRPr kumimoji="1" sz="2400" b="1">
                <a:solidFill>
                  <a:schemeClr val="tx1"/>
                </a:solidFill>
                <a:latin typeface="Times New Roman" pitchFamily="18" charset="0"/>
              </a:defRPr>
            </a:lvl2pPr>
            <a:lvl3pPr marL="1143000" indent="-228600" defTabSz="952500">
              <a:defRPr kumimoji="1" sz="2400" b="1">
                <a:solidFill>
                  <a:schemeClr val="tx1"/>
                </a:solidFill>
                <a:latin typeface="Times New Roman" pitchFamily="18" charset="0"/>
              </a:defRPr>
            </a:lvl3pPr>
            <a:lvl4pPr marL="1600200" indent="-228600" defTabSz="952500">
              <a:defRPr kumimoji="1" sz="2400" b="1">
                <a:solidFill>
                  <a:schemeClr val="tx1"/>
                </a:solidFill>
                <a:latin typeface="Times New Roman" pitchFamily="18" charset="0"/>
              </a:defRPr>
            </a:lvl4pPr>
            <a:lvl5pPr marL="2057400" indent="-228600" defTabSz="952500">
              <a:defRPr kumimoji="1" sz="2400" b="1">
                <a:solidFill>
                  <a:schemeClr val="tx1"/>
                </a:solidFill>
                <a:latin typeface="Times New Roman" pitchFamily="18" charset="0"/>
              </a:defRPr>
            </a:lvl5pPr>
            <a:lvl6pPr marL="2514600" indent="-228600" defTabSz="952500" eaLnBrk="0" fontAlgn="base" hangingPunct="0">
              <a:spcBef>
                <a:spcPct val="0"/>
              </a:spcBef>
              <a:spcAft>
                <a:spcPct val="0"/>
              </a:spcAft>
              <a:defRPr kumimoji="1" sz="2400" b="1">
                <a:solidFill>
                  <a:schemeClr val="tx1"/>
                </a:solidFill>
                <a:latin typeface="Times New Roman" pitchFamily="18" charset="0"/>
              </a:defRPr>
            </a:lvl6pPr>
            <a:lvl7pPr marL="2971800" indent="-228600" defTabSz="952500" eaLnBrk="0" fontAlgn="base" hangingPunct="0">
              <a:spcBef>
                <a:spcPct val="0"/>
              </a:spcBef>
              <a:spcAft>
                <a:spcPct val="0"/>
              </a:spcAft>
              <a:defRPr kumimoji="1" sz="2400" b="1">
                <a:solidFill>
                  <a:schemeClr val="tx1"/>
                </a:solidFill>
                <a:latin typeface="Times New Roman" pitchFamily="18" charset="0"/>
              </a:defRPr>
            </a:lvl7pPr>
            <a:lvl8pPr marL="3429000" indent="-228600" defTabSz="952500" eaLnBrk="0" fontAlgn="base" hangingPunct="0">
              <a:spcBef>
                <a:spcPct val="0"/>
              </a:spcBef>
              <a:spcAft>
                <a:spcPct val="0"/>
              </a:spcAft>
              <a:defRPr kumimoji="1" sz="2400" b="1">
                <a:solidFill>
                  <a:schemeClr val="tx1"/>
                </a:solidFill>
                <a:latin typeface="Times New Roman" pitchFamily="18" charset="0"/>
              </a:defRPr>
            </a:lvl8pPr>
            <a:lvl9pPr marL="3886200" indent="-228600" defTabSz="952500" eaLnBrk="0" fontAlgn="base" hangingPunct="0">
              <a:spcBef>
                <a:spcPct val="0"/>
              </a:spcBef>
              <a:spcAft>
                <a:spcPct val="0"/>
              </a:spcAft>
              <a:defRPr kumimoji="1" sz="2400" b="1">
                <a:solidFill>
                  <a:schemeClr val="tx1"/>
                </a:solidFill>
                <a:latin typeface="Times New Roman" pitchFamily="18" charset="0"/>
              </a:defRPr>
            </a:lvl9pPr>
          </a:lstStyle>
          <a:p>
            <a:fld id="{F54DD3FE-D942-43B4-B923-26481FA7318C}" type="slidenum">
              <a:rPr lang="ru-RU" sz="1000" b="0" smtClean="0">
                <a:latin typeface="Arial" pitchFamily="34" charset="0"/>
                <a:cs typeface="Arial" pitchFamily="34" charset="0"/>
              </a:rPr>
              <a:pPr/>
              <a:t>30</a:t>
            </a:fld>
            <a:endParaRPr lang="ru-RU" sz="1000" b="0"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Образ слайда 1"/>
          <p:cNvSpPr>
            <a:spLocks noGrp="1" noRot="1" noChangeAspect="1" noTextEdit="1"/>
          </p:cNvSpPr>
          <p:nvPr>
            <p:ph type="sldImg"/>
          </p:nvPr>
        </p:nvSpPr>
        <p:spPr>
          <a:ln/>
        </p:spPr>
      </p:sp>
      <p:sp>
        <p:nvSpPr>
          <p:cNvPr id="83971" name="Заметки 2"/>
          <p:cNvSpPr>
            <a:spLocks noGrp="1"/>
          </p:cNvSpPr>
          <p:nvPr>
            <p:ph type="body" idx="1"/>
          </p:nvPr>
        </p:nvSpPr>
        <p:spPr>
          <a:noFill/>
        </p:spPr>
        <p:txBody>
          <a:bodyPr/>
          <a:lstStyle/>
          <a:p>
            <a:pPr algn="just" eaLnBrk="1" hangingPunct="1"/>
            <a:endParaRPr lang="uk-UA" smtClean="0"/>
          </a:p>
        </p:txBody>
      </p:sp>
      <p:sp>
        <p:nvSpPr>
          <p:cNvPr id="83972" name="Номер слайда 3"/>
          <p:cNvSpPr>
            <a:spLocks noGrp="1"/>
          </p:cNvSpPr>
          <p:nvPr>
            <p:ph type="sldNum" sz="quarter" idx="5"/>
          </p:nvPr>
        </p:nvSpPr>
        <p:spPr>
          <a:noFill/>
        </p:spPr>
        <p:txBody>
          <a:bodyPr/>
          <a:lstStyle>
            <a:lvl1pPr defTabSz="952500">
              <a:defRPr kumimoji="1" sz="2400" b="1">
                <a:solidFill>
                  <a:schemeClr val="tx1"/>
                </a:solidFill>
                <a:latin typeface="Times New Roman" pitchFamily="18" charset="0"/>
              </a:defRPr>
            </a:lvl1pPr>
            <a:lvl2pPr marL="742950" indent="-285750" defTabSz="952500">
              <a:defRPr kumimoji="1" sz="2400" b="1">
                <a:solidFill>
                  <a:schemeClr val="tx1"/>
                </a:solidFill>
                <a:latin typeface="Times New Roman" pitchFamily="18" charset="0"/>
              </a:defRPr>
            </a:lvl2pPr>
            <a:lvl3pPr marL="1143000" indent="-228600" defTabSz="952500">
              <a:defRPr kumimoji="1" sz="2400" b="1">
                <a:solidFill>
                  <a:schemeClr val="tx1"/>
                </a:solidFill>
                <a:latin typeface="Times New Roman" pitchFamily="18" charset="0"/>
              </a:defRPr>
            </a:lvl3pPr>
            <a:lvl4pPr marL="1600200" indent="-228600" defTabSz="952500">
              <a:defRPr kumimoji="1" sz="2400" b="1">
                <a:solidFill>
                  <a:schemeClr val="tx1"/>
                </a:solidFill>
                <a:latin typeface="Times New Roman" pitchFamily="18" charset="0"/>
              </a:defRPr>
            </a:lvl4pPr>
            <a:lvl5pPr marL="2057400" indent="-228600" defTabSz="952500">
              <a:defRPr kumimoji="1" sz="2400" b="1">
                <a:solidFill>
                  <a:schemeClr val="tx1"/>
                </a:solidFill>
                <a:latin typeface="Times New Roman" pitchFamily="18" charset="0"/>
              </a:defRPr>
            </a:lvl5pPr>
            <a:lvl6pPr marL="2514600" indent="-228600" defTabSz="952500" eaLnBrk="0" fontAlgn="base" hangingPunct="0">
              <a:spcBef>
                <a:spcPct val="0"/>
              </a:spcBef>
              <a:spcAft>
                <a:spcPct val="0"/>
              </a:spcAft>
              <a:defRPr kumimoji="1" sz="2400" b="1">
                <a:solidFill>
                  <a:schemeClr val="tx1"/>
                </a:solidFill>
                <a:latin typeface="Times New Roman" pitchFamily="18" charset="0"/>
              </a:defRPr>
            </a:lvl6pPr>
            <a:lvl7pPr marL="2971800" indent="-228600" defTabSz="952500" eaLnBrk="0" fontAlgn="base" hangingPunct="0">
              <a:spcBef>
                <a:spcPct val="0"/>
              </a:spcBef>
              <a:spcAft>
                <a:spcPct val="0"/>
              </a:spcAft>
              <a:defRPr kumimoji="1" sz="2400" b="1">
                <a:solidFill>
                  <a:schemeClr val="tx1"/>
                </a:solidFill>
                <a:latin typeface="Times New Roman" pitchFamily="18" charset="0"/>
              </a:defRPr>
            </a:lvl7pPr>
            <a:lvl8pPr marL="3429000" indent="-228600" defTabSz="952500" eaLnBrk="0" fontAlgn="base" hangingPunct="0">
              <a:spcBef>
                <a:spcPct val="0"/>
              </a:spcBef>
              <a:spcAft>
                <a:spcPct val="0"/>
              </a:spcAft>
              <a:defRPr kumimoji="1" sz="2400" b="1">
                <a:solidFill>
                  <a:schemeClr val="tx1"/>
                </a:solidFill>
                <a:latin typeface="Times New Roman" pitchFamily="18" charset="0"/>
              </a:defRPr>
            </a:lvl8pPr>
            <a:lvl9pPr marL="3886200" indent="-228600" defTabSz="952500" eaLnBrk="0" fontAlgn="base" hangingPunct="0">
              <a:spcBef>
                <a:spcPct val="0"/>
              </a:spcBef>
              <a:spcAft>
                <a:spcPct val="0"/>
              </a:spcAft>
              <a:defRPr kumimoji="1" sz="2400" b="1">
                <a:solidFill>
                  <a:schemeClr val="tx1"/>
                </a:solidFill>
                <a:latin typeface="Times New Roman" pitchFamily="18" charset="0"/>
              </a:defRPr>
            </a:lvl9pPr>
          </a:lstStyle>
          <a:p>
            <a:fld id="{16E9160C-FCCE-40FC-BD98-B7D2B6722E06}" type="slidenum">
              <a:rPr lang="ru-RU" sz="1000" b="0" smtClean="0">
                <a:latin typeface="Arial" pitchFamily="34" charset="0"/>
                <a:cs typeface="Arial" pitchFamily="34" charset="0"/>
              </a:rPr>
              <a:pPr/>
              <a:t>31</a:t>
            </a:fld>
            <a:endParaRPr lang="ru-RU" sz="1000" b="0"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Образ слайда 1"/>
          <p:cNvSpPr>
            <a:spLocks noGrp="1" noRot="1" noChangeAspect="1" noTextEdit="1"/>
          </p:cNvSpPr>
          <p:nvPr>
            <p:ph type="sldImg"/>
          </p:nvPr>
        </p:nvSpPr>
        <p:spPr>
          <a:ln/>
        </p:spPr>
      </p:sp>
      <p:sp>
        <p:nvSpPr>
          <p:cNvPr id="84995" name="Заметки 2"/>
          <p:cNvSpPr>
            <a:spLocks noGrp="1"/>
          </p:cNvSpPr>
          <p:nvPr>
            <p:ph type="body" idx="1"/>
          </p:nvPr>
        </p:nvSpPr>
        <p:spPr>
          <a:noFill/>
        </p:spPr>
        <p:txBody>
          <a:bodyPr/>
          <a:lstStyle/>
          <a:p>
            <a:pPr eaLnBrk="1" hangingPunct="1">
              <a:spcBef>
                <a:spcPct val="0"/>
              </a:spcBef>
            </a:pPr>
            <a:endParaRPr lang="uk-UA" smtClean="0"/>
          </a:p>
        </p:txBody>
      </p:sp>
      <p:sp>
        <p:nvSpPr>
          <p:cNvPr id="84996" name="Номер слайда 3"/>
          <p:cNvSpPr>
            <a:spLocks noGrp="1"/>
          </p:cNvSpPr>
          <p:nvPr>
            <p:ph type="sldNum" sz="quarter" idx="5"/>
          </p:nvPr>
        </p:nvSpPr>
        <p:spPr>
          <a:noFill/>
        </p:spPr>
        <p:txBody>
          <a:bodyPr/>
          <a:lstStyle>
            <a:lvl1pPr defTabSz="952500">
              <a:defRPr kumimoji="1" sz="2400" b="1">
                <a:solidFill>
                  <a:schemeClr val="tx1"/>
                </a:solidFill>
                <a:latin typeface="Times New Roman" pitchFamily="18" charset="0"/>
              </a:defRPr>
            </a:lvl1pPr>
            <a:lvl2pPr marL="742950" indent="-285750" defTabSz="952500">
              <a:defRPr kumimoji="1" sz="2400" b="1">
                <a:solidFill>
                  <a:schemeClr val="tx1"/>
                </a:solidFill>
                <a:latin typeface="Times New Roman" pitchFamily="18" charset="0"/>
              </a:defRPr>
            </a:lvl2pPr>
            <a:lvl3pPr marL="1143000" indent="-228600" defTabSz="952500">
              <a:defRPr kumimoji="1" sz="2400" b="1">
                <a:solidFill>
                  <a:schemeClr val="tx1"/>
                </a:solidFill>
                <a:latin typeface="Times New Roman" pitchFamily="18" charset="0"/>
              </a:defRPr>
            </a:lvl3pPr>
            <a:lvl4pPr marL="1600200" indent="-228600" defTabSz="952500">
              <a:defRPr kumimoji="1" sz="2400" b="1">
                <a:solidFill>
                  <a:schemeClr val="tx1"/>
                </a:solidFill>
                <a:latin typeface="Times New Roman" pitchFamily="18" charset="0"/>
              </a:defRPr>
            </a:lvl4pPr>
            <a:lvl5pPr marL="2057400" indent="-228600" defTabSz="952500">
              <a:defRPr kumimoji="1" sz="2400" b="1">
                <a:solidFill>
                  <a:schemeClr val="tx1"/>
                </a:solidFill>
                <a:latin typeface="Times New Roman" pitchFamily="18" charset="0"/>
              </a:defRPr>
            </a:lvl5pPr>
            <a:lvl6pPr marL="2514600" indent="-228600" defTabSz="952500" eaLnBrk="0" fontAlgn="base" hangingPunct="0">
              <a:spcBef>
                <a:spcPct val="0"/>
              </a:spcBef>
              <a:spcAft>
                <a:spcPct val="0"/>
              </a:spcAft>
              <a:defRPr kumimoji="1" sz="2400" b="1">
                <a:solidFill>
                  <a:schemeClr val="tx1"/>
                </a:solidFill>
                <a:latin typeface="Times New Roman" pitchFamily="18" charset="0"/>
              </a:defRPr>
            </a:lvl6pPr>
            <a:lvl7pPr marL="2971800" indent="-228600" defTabSz="952500" eaLnBrk="0" fontAlgn="base" hangingPunct="0">
              <a:spcBef>
                <a:spcPct val="0"/>
              </a:spcBef>
              <a:spcAft>
                <a:spcPct val="0"/>
              </a:spcAft>
              <a:defRPr kumimoji="1" sz="2400" b="1">
                <a:solidFill>
                  <a:schemeClr val="tx1"/>
                </a:solidFill>
                <a:latin typeface="Times New Roman" pitchFamily="18" charset="0"/>
              </a:defRPr>
            </a:lvl7pPr>
            <a:lvl8pPr marL="3429000" indent="-228600" defTabSz="952500" eaLnBrk="0" fontAlgn="base" hangingPunct="0">
              <a:spcBef>
                <a:spcPct val="0"/>
              </a:spcBef>
              <a:spcAft>
                <a:spcPct val="0"/>
              </a:spcAft>
              <a:defRPr kumimoji="1" sz="2400" b="1">
                <a:solidFill>
                  <a:schemeClr val="tx1"/>
                </a:solidFill>
                <a:latin typeface="Times New Roman" pitchFamily="18" charset="0"/>
              </a:defRPr>
            </a:lvl8pPr>
            <a:lvl9pPr marL="3886200" indent="-228600" defTabSz="952500" eaLnBrk="0" fontAlgn="base" hangingPunct="0">
              <a:spcBef>
                <a:spcPct val="0"/>
              </a:spcBef>
              <a:spcAft>
                <a:spcPct val="0"/>
              </a:spcAft>
              <a:defRPr kumimoji="1" sz="2400" b="1">
                <a:solidFill>
                  <a:schemeClr val="tx1"/>
                </a:solidFill>
                <a:latin typeface="Times New Roman" pitchFamily="18" charset="0"/>
              </a:defRPr>
            </a:lvl9pPr>
          </a:lstStyle>
          <a:p>
            <a:fld id="{E7F6E403-229F-4EDB-AC00-42E1B8FDC39C}" type="slidenum">
              <a:rPr lang="ru-RU" sz="1000" b="0" smtClean="0">
                <a:latin typeface="Arial" pitchFamily="34" charset="0"/>
                <a:cs typeface="Arial" pitchFamily="34" charset="0"/>
              </a:rPr>
              <a:pPr/>
              <a:t>32</a:t>
            </a:fld>
            <a:endParaRPr lang="ru-RU" sz="1000" b="0"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5"/>
          <p:cNvSpPr>
            <a:spLocks noChangeArrowheads="1"/>
          </p:cNvSpPr>
          <p:nvPr/>
        </p:nvSpPr>
        <p:spPr bwMode="auto">
          <a:xfrm>
            <a:off x="304800" y="533400"/>
            <a:ext cx="8458200" cy="5791200"/>
          </a:xfrm>
          <a:prstGeom prst="rect">
            <a:avLst/>
          </a:prstGeom>
          <a:solidFill>
            <a:srgbClr val="FFFFFF">
              <a:alpha val="79999"/>
            </a:srgbClr>
          </a:solidFill>
          <a:ln w="38100" cap="sq">
            <a:solidFill>
              <a:srgbClr val="5C2305"/>
            </a:solidFill>
            <a:miter lim="800000"/>
            <a:headEnd type="none" w="sm" len="sm"/>
            <a:tailEnd type="none" w="sm" len="sm"/>
          </a:ln>
        </p:spPr>
        <p:txBody>
          <a:bodyPr wrap="none" anchor="ctr"/>
          <a:lstStyle/>
          <a:p>
            <a:endParaRPr lang="uk-UA"/>
          </a:p>
        </p:txBody>
      </p:sp>
      <p:sp>
        <p:nvSpPr>
          <p:cNvPr id="5" name="Rectangle 16"/>
          <p:cNvSpPr>
            <a:spLocks noChangeArrowheads="1"/>
          </p:cNvSpPr>
          <p:nvPr/>
        </p:nvSpPr>
        <p:spPr bwMode="auto">
          <a:xfrm>
            <a:off x="533400" y="762000"/>
            <a:ext cx="8001000" cy="5334000"/>
          </a:xfrm>
          <a:prstGeom prst="rect">
            <a:avLst/>
          </a:prstGeom>
          <a:noFill/>
          <a:ln w="76200"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uk-UA"/>
          </a:p>
        </p:txBody>
      </p:sp>
      <p:sp>
        <p:nvSpPr>
          <p:cNvPr id="3081" name="Rectangle 9"/>
          <p:cNvSpPr>
            <a:spLocks noGrp="1" noChangeArrowheads="1"/>
          </p:cNvSpPr>
          <p:nvPr>
            <p:ph type="ctrTitle" sz="quarter"/>
          </p:nvPr>
        </p:nvSpPr>
        <p:spPr>
          <a:xfrm>
            <a:off x="2741613" y="1370013"/>
            <a:ext cx="5484812" cy="2133600"/>
          </a:xfrm>
        </p:spPr>
        <p:txBody>
          <a:bodyPr anchor="b"/>
          <a:lstStyle>
            <a:lvl1pPr>
              <a:defRPr sz="4600" b="1"/>
            </a:lvl1pPr>
          </a:lstStyle>
          <a:p>
            <a:r>
              <a:rPr lang="ru-RU"/>
              <a:t>Нажмите кнопку, чтобы изменить стиль основного заголовка</a:t>
            </a:r>
          </a:p>
        </p:txBody>
      </p:sp>
      <p:sp>
        <p:nvSpPr>
          <p:cNvPr id="3083" name="Rectangle 11"/>
          <p:cNvSpPr>
            <a:spLocks noGrp="1" noChangeArrowheads="1"/>
          </p:cNvSpPr>
          <p:nvPr>
            <p:ph type="subTitle" sz="quarter" idx="1"/>
          </p:nvPr>
        </p:nvSpPr>
        <p:spPr>
          <a:xfrm>
            <a:off x="2741613" y="3581400"/>
            <a:ext cx="5486400" cy="1058863"/>
          </a:xfrm>
        </p:spPr>
        <p:txBody>
          <a:bodyPr/>
          <a:lstStyle>
            <a:lvl1pPr marL="0" indent="0">
              <a:buFontTx/>
              <a:buNone/>
              <a:defRPr sz="3200"/>
            </a:lvl1pPr>
          </a:lstStyle>
          <a:p>
            <a:r>
              <a:rPr lang="ru-RU"/>
              <a:t>Нажмите кнопку, чтобы изменить стили основного текста</a:t>
            </a:r>
          </a:p>
        </p:txBody>
      </p:sp>
      <p:sp>
        <p:nvSpPr>
          <p:cNvPr id="6" name="Rectangle 12"/>
          <p:cNvSpPr>
            <a:spLocks noGrp="1" noChangeArrowheads="1"/>
          </p:cNvSpPr>
          <p:nvPr>
            <p:ph type="sldNum" sz="quarter" idx="10"/>
          </p:nvPr>
        </p:nvSpPr>
        <p:spPr/>
        <p:txBody>
          <a:bodyPr/>
          <a:lstStyle>
            <a:lvl1pPr>
              <a:defRPr/>
            </a:lvl1pPr>
          </a:lstStyle>
          <a:p>
            <a:pPr>
              <a:defRPr/>
            </a:pPr>
            <a:fld id="{078200EA-35A2-4037-9373-E90A1EB22699}" type="slidenum">
              <a:rPr lang="ru-RU"/>
              <a:pPr>
                <a:defRPr/>
              </a:pPr>
              <a:t>‹#›</a:t>
            </a:fld>
            <a:endParaRPr lang="ru-RU"/>
          </a:p>
        </p:txBody>
      </p:sp>
      <p:sp>
        <p:nvSpPr>
          <p:cNvPr id="7" name="Rectangle 13"/>
          <p:cNvSpPr>
            <a:spLocks noGrp="1" noChangeArrowheads="1"/>
          </p:cNvSpPr>
          <p:nvPr>
            <p:ph type="ftr" sz="quarter" idx="11"/>
          </p:nvPr>
        </p:nvSpPr>
        <p:spPr/>
        <p:txBody>
          <a:bodyPr/>
          <a:lstStyle>
            <a:lvl1pPr>
              <a:defRPr/>
            </a:lvl1pPr>
          </a:lstStyle>
          <a:p>
            <a:pPr>
              <a:defRPr/>
            </a:pPr>
            <a:endParaRPr lang="ru-RU"/>
          </a:p>
        </p:txBody>
      </p:sp>
      <p:sp>
        <p:nvSpPr>
          <p:cNvPr id="8" name="Rectangle 14"/>
          <p:cNvSpPr>
            <a:spLocks noGrp="1" noChangeArrowheads="1"/>
          </p:cNvSpPr>
          <p:nvPr>
            <p:ph type="dt" sz="quarter" idx="12"/>
          </p:nvPr>
        </p:nvSpPr>
        <p:spPr/>
        <p:txBody>
          <a:bodyPr/>
          <a:lstStyle>
            <a:lvl1pPr>
              <a:defRPr/>
            </a:lvl1pPr>
          </a:lstStyle>
          <a:p>
            <a:pPr>
              <a:defRPr/>
            </a:pPr>
            <a:fld id="{B9D3748D-B02D-4189-B0A9-8A465E6BD39F}" type="datetime1">
              <a:rPr lang="ru-RU"/>
              <a:pPr>
                <a:defRPr/>
              </a:pPr>
              <a:t>13.04.2021</a:t>
            </a:fld>
            <a:endParaRPr lang="ru-RU"/>
          </a:p>
        </p:txBody>
      </p:sp>
    </p:spTree>
    <p:extLst>
      <p:ext uri="{BB962C8B-B14F-4D97-AF65-F5344CB8AC3E}">
        <p14:creationId xmlns:p14="http://schemas.microsoft.com/office/powerpoint/2010/main" val="2750546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17"/>
          <p:cNvSpPr>
            <a:spLocks noGrp="1" noChangeArrowheads="1"/>
          </p:cNvSpPr>
          <p:nvPr>
            <p:ph type="sldNum" sz="quarter" idx="10"/>
          </p:nvPr>
        </p:nvSpPr>
        <p:spPr>
          <a:ln/>
        </p:spPr>
        <p:txBody>
          <a:bodyPr/>
          <a:lstStyle>
            <a:lvl1pPr>
              <a:defRPr/>
            </a:lvl1pPr>
          </a:lstStyle>
          <a:p>
            <a:pPr>
              <a:defRPr/>
            </a:pPr>
            <a:fld id="{2C7911FA-C43C-40C9-AB5E-4C28D80832C4}" type="slidenum">
              <a:rPr lang="ru-RU"/>
              <a:pPr>
                <a:defRPr/>
              </a:pPr>
              <a:t>‹#›</a:t>
            </a:fld>
            <a:endParaRPr lang="ru-RU"/>
          </a:p>
        </p:txBody>
      </p:sp>
      <p:sp>
        <p:nvSpPr>
          <p:cNvPr id="5" name="Rectangle 18"/>
          <p:cNvSpPr>
            <a:spLocks noGrp="1" noChangeArrowheads="1"/>
          </p:cNvSpPr>
          <p:nvPr>
            <p:ph type="ftr" sz="quarter" idx="11"/>
          </p:nvPr>
        </p:nvSpPr>
        <p:spPr>
          <a:ln/>
        </p:spPr>
        <p:txBody>
          <a:bodyPr/>
          <a:lstStyle>
            <a:lvl1pPr>
              <a:defRPr/>
            </a:lvl1pPr>
          </a:lstStyle>
          <a:p>
            <a:pPr>
              <a:defRPr/>
            </a:pPr>
            <a:endParaRPr lang="ru-RU"/>
          </a:p>
        </p:txBody>
      </p:sp>
      <p:sp>
        <p:nvSpPr>
          <p:cNvPr id="6" name="Rectangle 19"/>
          <p:cNvSpPr>
            <a:spLocks noGrp="1" noChangeArrowheads="1"/>
          </p:cNvSpPr>
          <p:nvPr>
            <p:ph type="dt" sz="quarter" idx="12"/>
          </p:nvPr>
        </p:nvSpPr>
        <p:spPr>
          <a:ln/>
        </p:spPr>
        <p:txBody>
          <a:bodyPr/>
          <a:lstStyle>
            <a:lvl1pPr>
              <a:defRPr/>
            </a:lvl1pPr>
          </a:lstStyle>
          <a:p>
            <a:pPr>
              <a:defRPr/>
            </a:pPr>
            <a:fld id="{2B88DBFF-9B50-4552-88E6-76E6AB132F55}" type="datetime1">
              <a:rPr lang="ru-RU"/>
              <a:pPr>
                <a:defRPr/>
              </a:pPr>
              <a:t>13.04.2021</a:t>
            </a:fld>
            <a:endParaRPr lang="ru-RU"/>
          </a:p>
        </p:txBody>
      </p:sp>
    </p:spTree>
    <p:extLst>
      <p:ext uri="{BB962C8B-B14F-4D97-AF65-F5344CB8AC3E}">
        <p14:creationId xmlns:p14="http://schemas.microsoft.com/office/powerpoint/2010/main" val="593555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48450" y="838200"/>
            <a:ext cx="1581150" cy="5105400"/>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1905000" y="838200"/>
            <a:ext cx="4591050" cy="5105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17"/>
          <p:cNvSpPr>
            <a:spLocks noGrp="1" noChangeArrowheads="1"/>
          </p:cNvSpPr>
          <p:nvPr>
            <p:ph type="sldNum" sz="quarter" idx="10"/>
          </p:nvPr>
        </p:nvSpPr>
        <p:spPr>
          <a:ln/>
        </p:spPr>
        <p:txBody>
          <a:bodyPr/>
          <a:lstStyle>
            <a:lvl1pPr>
              <a:defRPr/>
            </a:lvl1pPr>
          </a:lstStyle>
          <a:p>
            <a:pPr>
              <a:defRPr/>
            </a:pPr>
            <a:fld id="{E58570AB-B0CA-4A4B-AB92-5714958B2540}" type="slidenum">
              <a:rPr lang="ru-RU"/>
              <a:pPr>
                <a:defRPr/>
              </a:pPr>
              <a:t>‹#›</a:t>
            </a:fld>
            <a:endParaRPr lang="ru-RU"/>
          </a:p>
        </p:txBody>
      </p:sp>
      <p:sp>
        <p:nvSpPr>
          <p:cNvPr id="5" name="Rectangle 18"/>
          <p:cNvSpPr>
            <a:spLocks noGrp="1" noChangeArrowheads="1"/>
          </p:cNvSpPr>
          <p:nvPr>
            <p:ph type="ftr" sz="quarter" idx="11"/>
          </p:nvPr>
        </p:nvSpPr>
        <p:spPr>
          <a:ln/>
        </p:spPr>
        <p:txBody>
          <a:bodyPr/>
          <a:lstStyle>
            <a:lvl1pPr>
              <a:defRPr/>
            </a:lvl1pPr>
          </a:lstStyle>
          <a:p>
            <a:pPr>
              <a:defRPr/>
            </a:pPr>
            <a:endParaRPr lang="ru-RU"/>
          </a:p>
        </p:txBody>
      </p:sp>
      <p:sp>
        <p:nvSpPr>
          <p:cNvPr id="6" name="Rectangle 19"/>
          <p:cNvSpPr>
            <a:spLocks noGrp="1" noChangeArrowheads="1"/>
          </p:cNvSpPr>
          <p:nvPr>
            <p:ph type="dt" sz="quarter" idx="12"/>
          </p:nvPr>
        </p:nvSpPr>
        <p:spPr>
          <a:ln/>
        </p:spPr>
        <p:txBody>
          <a:bodyPr/>
          <a:lstStyle>
            <a:lvl1pPr>
              <a:defRPr/>
            </a:lvl1pPr>
          </a:lstStyle>
          <a:p>
            <a:pPr>
              <a:defRPr/>
            </a:pPr>
            <a:fld id="{E556708A-8F99-434F-8B5F-1C4CA34D02C3}" type="datetime1">
              <a:rPr lang="ru-RU"/>
              <a:pPr>
                <a:defRPr/>
              </a:pPr>
              <a:t>13.04.2021</a:t>
            </a:fld>
            <a:endParaRPr lang="ru-RU"/>
          </a:p>
        </p:txBody>
      </p:sp>
    </p:spTree>
    <p:extLst>
      <p:ext uri="{BB962C8B-B14F-4D97-AF65-F5344CB8AC3E}">
        <p14:creationId xmlns:p14="http://schemas.microsoft.com/office/powerpoint/2010/main" val="1573067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762000"/>
            <a:ext cx="7924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838200" y="2362200"/>
            <a:ext cx="3770313" cy="37242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760913" y="2362200"/>
            <a:ext cx="3770312" cy="37242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13"/>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2236335D-EB52-4EE2-A9D4-051A973667BB}" type="slidenum">
              <a:rPr lang="ru-RU"/>
              <a:pPr>
                <a:defRPr/>
              </a:pPr>
              <a:t>‹#›</a:t>
            </a:fld>
            <a:endParaRPr lang="ru-RU" dirty="0"/>
          </a:p>
        </p:txBody>
      </p:sp>
    </p:spTree>
    <p:extLst>
      <p:ext uri="{BB962C8B-B14F-4D97-AF65-F5344CB8AC3E}">
        <p14:creationId xmlns:p14="http://schemas.microsoft.com/office/powerpoint/2010/main" val="1649811645"/>
      </p:ext>
    </p:extLst>
  </p:cSld>
  <p:clrMapOvr>
    <a:masterClrMapping/>
  </p:clrMapOvr>
  <p:transition>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762000"/>
            <a:ext cx="7924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838200" y="2362200"/>
            <a:ext cx="3770313" cy="37242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760913" y="2362200"/>
            <a:ext cx="3770312" cy="17859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760913" y="4300538"/>
            <a:ext cx="3770312" cy="17859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13"/>
          <p:cNvSpPr>
            <a:spLocks noGrp="1"/>
          </p:cNvSpPr>
          <p:nvPr>
            <p:ph type="dt" sz="half" idx="10"/>
          </p:nvPr>
        </p:nvSpPr>
        <p:spPr/>
        <p:txBody>
          <a:bodyPr/>
          <a:lstStyle>
            <a:lvl1pPr>
              <a:defRPr/>
            </a:lvl1pPr>
          </a:lstStyle>
          <a:p>
            <a:pPr>
              <a:defRPr/>
            </a:pPr>
            <a:endParaRPr lang="ru-RU"/>
          </a:p>
        </p:txBody>
      </p:sp>
      <p:sp>
        <p:nvSpPr>
          <p:cNvPr id="7" name="Нижний колонтитул 2"/>
          <p:cNvSpPr>
            <a:spLocks noGrp="1"/>
          </p:cNvSpPr>
          <p:nvPr>
            <p:ph type="ftr" sz="quarter" idx="11"/>
          </p:nvPr>
        </p:nvSpPr>
        <p:spPr/>
        <p:txBody>
          <a:bodyPr/>
          <a:lstStyle>
            <a:lvl1pPr>
              <a:defRPr/>
            </a:lvl1pPr>
          </a:lstStyle>
          <a:p>
            <a:pPr>
              <a:defRPr/>
            </a:pPr>
            <a:endParaRPr lang="ru-RU"/>
          </a:p>
        </p:txBody>
      </p:sp>
      <p:sp>
        <p:nvSpPr>
          <p:cNvPr id="8" name="Номер слайда 22"/>
          <p:cNvSpPr>
            <a:spLocks noGrp="1"/>
          </p:cNvSpPr>
          <p:nvPr>
            <p:ph type="sldNum" sz="quarter" idx="12"/>
          </p:nvPr>
        </p:nvSpPr>
        <p:spPr/>
        <p:txBody>
          <a:bodyPr/>
          <a:lstStyle>
            <a:lvl1pPr>
              <a:defRPr/>
            </a:lvl1pPr>
          </a:lstStyle>
          <a:p>
            <a:pPr>
              <a:defRPr/>
            </a:pPr>
            <a:fld id="{D1151A78-7184-450D-824A-D104A3BDD4CF}" type="slidenum">
              <a:rPr lang="ru-RU"/>
              <a:pPr>
                <a:defRPr/>
              </a:pPr>
              <a:t>‹#›</a:t>
            </a:fld>
            <a:endParaRPr lang="ru-RU" dirty="0"/>
          </a:p>
        </p:txBody>
      </p:sp>
    </p:spTree>
    <p:extLst>
      <p:ext uri="{BB962C8B-B14F-4D97-AF65-F5344CB8AC3E}">
        <p14:creationId xmlns:p14="http://schemas.microsoft.com/office/powerpoint/2010/main" val="228731381"/>
      </p:ext>
    </p:extLst>
  </p:cSld>
  <p:clrMapOvr>
    <a:masterClrMapping/>
  </p:clrMapOvr>
  <p:transition>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762000"/>
            <a:ext cx="79248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838200" y="2362200"/>
            <a:ext cx="3770313" cy="37242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4760913" y="2362200"/>
            <a:ext cx="3770312" cy="3724275"/>
          </a:xfrm>
        </p:spPr>
        <p:txBody>
          <a:bodyPr>
            <a:normAutofit/>
          </a:bodyPr>
          <a:lstStyle/>
          <a:p>
            <a:pPr lvl="0"/>
            <a:endParaRPr lang="ru-RU" noProof="0" dirty="0" smtClean="0"/>
          </a:p>
        </p:txBody>
      </p:sp>
      <p:sp>
        <p:nvSpPr>
          <p:cNvPr id="5" name="Дата 13"/>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CACCA6C2-E5E1-496F-90E5-1885ED601012}" type="slidenum">
              <a:rPr lang="ru-RU"/>
              <a:pPr>
                <a:defRPr/>
              </a:pPr>
              <a:t>‹#›</a:t>
            </a:fld>
            <a:endParaRPr lang="ru-RU" dirty="0"/>
          </a:p>
        </p:txBody>
      </p:sp>
    </p:spTree>
    <p:extLst>
      <p:ext uri="{BB962C8B-B14F-4D97-AF65-F5344CB8AC3E}">
        <p14:creationId xmlns:p14="http://schemas.microsoft.com/office/powerpoint/2010/main" val="737066774"/>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17"/>
          <p:cNvSpPr>
            <a:spLocks noGrp="1" noChangeArrowheads="1"/>
          </p:cNvSpPr>
          <p:nvPr>
            <p:ph type="sldNum" sz="quarter" idx="10"/>
          </p:nvPr>
        </p:nvSpPr>
        <p:spPr>
          <a:ln/>
        </p:spPr>
        <p:txBody>
          <a:bodyPr/>
          <a:lstStyle>
            <a:lvl1pPr>
              <a:defRPr/>
            </a:lvl1pPr>
          </a:lstStyle>
          <a:p>
            <a:pPr>
              <a:defRPr/>
            </a:pPr>
            <a:fld id="{03A284B2-C756-49F0-A2A9-2EB95BCD4D1C}" type="slidenum">
              <a:rPr lang="ru-RU"/>
              <a:pPr>
                <a:defRPr/>
              </a:pPr>
              <a:t>‹#›</a:t>
            </a:fld>
            <a:endParaRPr lang="ru-RU"/>
          </a:p>
        </p:txBody>
      </p:sp>
      <p:sp>
        <p:nvSpPr>
          <p:cNvPr id="5" name="Rectangle 18"/>
          <p:cNvSpPr>
            <a:spLocks noGrp="1" noChangeArrowheads="1"/>
          </p:cNvSpPr>
          <p:nvPr>
            <p:ph type="ftr" sz="quarter" idx="11"/>
          </p:nvPr>
        </p:nvSpPr>
        <p:spPr>
          <a:ln/>
        </p:spPr>
        <p:txBody>
          <a:bodyPr/>
          <a:lstStyle>
            <a:lvl1pPr>
              <a:defRPr/>
            </a:lvl1pPr>
          </a:lstStyle>
          <a:p>
            <a:pPr>
              <a:defRPr/>
            </a:pPr>
            <a:endParaRPr lang="ru-RU"/>
          </a:p>
        </p:txBody>
      </p:sp>
      <p:sp>
        <p:nvSpPr>
          <p:cNvPr id="6" name="Rectangle 19"/>
          <p:cNvSpPr>
            <a:spLocks noGrp="1" noChangeArrowheads="1"/>
          </p:cNvSpPr>
          <p:nvPr>
            <p:ph type="dt" sz="quarter" idx="12"/>
          </p:nvPr>
        </p:nvSpPr>
        <p:spPr>
          <a:ln/>
        </p:spPr>
        <p:txBody>
          <a:bodyPr/>
          <a:lstStyle>
            <a:lvl1pPr>
              <a:defRPr/>
            </a:lvl1pPr>
          </a:lstStyle>
          <a:p>
            <a:pPr>
              <a:defRPr/>
            </a:pPr>
            <a:fld id="{C4C3E394-BF1B-4FB5-9BBE-FEB925D4306B}" type="datetime1">
              <a:rPr lang="ru-RU"/>
              <a:pPr>
                <a:defRPr/>
              </a:pPr>
              <a:t>13.04.2021</a:t>
            </a:fld>
            <a:endParaRPr lang="ru-RU"/>
          </a:p>
        </p:txBody>
      </p:sp>
    </p:spTree>
    <p:extLst>
      <p:ext uri="{BB962C8B-B14F-4D97-AF65-F5344CB8AC3E}">
        <p14:creationId xmlns:p14="http://schemas.microsoft.com/office/powerpoint/2010/main" val="164615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7"/>
          <p:cNvSpPr>
            <a:spLocks noGrp="1" noChangeArrowheads="1"/>
          </p:cNvSpPr>
          <p:nvPr>
            <p:ph type="sldNum" sz="quarter" idx="10"/>
          </p:nvPr>
        </p:nvSpPr>
        <p:spPr>
          <a:ln/>
        </p:spPr>
        <p:txBody>
          <a:bodyPr/>
          <a:lstStyle>
            <a:lvl1pPr>
              <a:defRPr/>
            </a:lvl1pPr>
          </a:lstStyle>
          <a:p>
            <a:pPr>
              <a:defRPr/>
            </a:pPr>
            <a:fld id="{015382BD-EADC-485A-9895-EB6260884CC9}" type="slidenum">
              <a:rPr lang="ru-RU"/>
              <a:pPr>
                <a:defRPr/>
              </a:pPr>
              <a:t>‹#›</a:t>
            </a:fld>
            <a:endParaRPr lang="ru-RU"/>
          </a:p>
        </p:txBody>
      </p:sp>
      <p:sp>
        <p:nvSpPr>
          <p:cNvPr id="5" name="Rectangle 18"/>
          <p:cNvSpPr>
            <a:spLocks noGrp="1" noChangeArrowheads="1"/>
          </p:cNvSpPr>
          <p:nvPr>
            <p:ph type="ftr" sz="quarter" idx="11"/>
          </p:nvPr>
        </p:nvSpPr>
        <p:spPr>
          <a:ln/>
        </p:spPr>
        <p:txBody>
          <a:bodyPr/>
          <a:lstStyle>
            <a:lvl1pPr>
              <a:defRPr/>
            </a:lvl1pPr>
          </a:lstStyle>
          <a:p>
            <a:pPr>
              <a:defRPr/>
            </a:pPr>
            <a:endParaRPr lang="ru-RU"/>
          </a:p>
        </p:txBody>
      </p:sp>
      <p:sp>
        <p:nvSpPr>
          <p:cNvPr id="6" name="Rectangle 19"/>
          <p:cNvSpPr>
            <a:spLocks noGrp="1" noChangeArrowheads="1"/>
          </p:cNvSpPr>
          <p:nvPr>
            <p:ph type="dt" sz="quarter" idx="12"/>
          </p:nvPr>
        </p:nvSpPr>
        <p:spPr>
          <a:ln/>
        </p:spPr>
        <p:txBody>
          <a:bodyPr/>
          <a:lstStyle>
            <a:lvl1pPr>
              <a:defRPr/>
            </a:lvl1pPr>
          </a:lstStyle>
          <a:p>
            <a:pPr>
              <a:defRPr/>
            </a:pPr>
            <a:fld id="{49B5DC9B-AD1F-4B61-93DC-0206DA72308D}" type="datetime1">
              <a:rPr lang="ru-RU"/>
              <a:pPr>
                <a:defRPr/>
              </a:pPr>
              <a:t>13.04.2021</a:t>
            </a:fld>
            <a:endParaRPr lang="ru-RU"/>
          </a:p>
        </p:txBody>
      </p:sp>
    </p:spTree>
    <p:extLst>
      <p:ext uri="{BB962C8B-B14F-4D97-AF65-F5344CB8AC3E}">
        <p14:creationId xmlns:p14="http://schemas.microsoft.com/office/powerpoint/2010/main" val="2148658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2741613" y="1752600"/>
            <a:ext cx="266541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5559425" y="1752600"/>
            <a:ext cx="2667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17"/>
          <p:cNvSpPr>
            <a:spLocks noGrp="1" noChangeArrowheads="1"/>
          </p:cNvSpPr>
          <p:nvPr>
            <p:ph type="sldNum" sz="quarter" idx="10"/>
          </p:nvPr>
        </p:nvSpPr>
        <p:spPr>
          <a:ln/>
        </p:spPr>
        <p:txBody>
          <a:bodyPr/>
          <a:lstStyle>
            <a:lvl1pPr>
              <a:defRPr/>
            </a:lvl1pPr>
          </a:lstStyle>
          <a:p>
            <a:pPr>
              <a:defRPr/>
            </a:pPr>
            <a:fld id="{C6E39E63-110B-4332-8960-C552FED4618A}" type="slidenum">
              <a:rPr lang="ru-RU"/>
              <a:pPr>
                <a:defRPr/>
              </a:pPr>
              <a:t>‹#›</a:t>
            </a:fld>
            <a:endParaRPr lang="ru-RU"/>
          </a:p>
        </p:txBody>
      </p:sp>
      <p:sp>
        <p:nvSpPr>
          <p:cNvPr id="6" name="Rectangle 18"/>
          <p:cNvSpPr>
            <a:spLocks noGrp="1" noChangeArrowheads="1"/>
          </p:cNvSpPr>
          <p:nvPr>
            <p:ph type="ftr" sz="quarter" idx="11"/>
          </p:nvPr>
        </p:nvSpPr>
        <p:spPr>
          <a:ln/>
        </p:spPr>
        <p:txBody>
          <a:bodyPr/>
          <a:lstStyle>
            <a:lvl1pPr>
              <a:defRPr/>
            </a:lvl1pPr>
          </a:lstStyle>
          <a:p>
            <a:pPr>
              <a:defRPr/>
            </a:pPr>
            <a:endParaRPr lang="ru-RU"/>
          </a:p>
        </p:txBody>
      </p:sp>
      <p:sp>
        <p:nvSpPr>
          <p:cNvPr id="7" name="Rectangle 19"/>
          <p:cNvSpPr>
            <a:spLocks noGrp="1" noChangeArrowheads="1"/>
          </p:cNvSpPr>
          <p:nvPr>
            <p:ph type="dt" sz="quarter" idx="12"/>
          </p:nvPr>
        </p:nvSpPr>
        <p:spPr>
          <a:ln/>
        </p:spPr>
        <p:txBody>
          <a:bodyPr/>
          <a:lstStyle>
            <a:lvl1pPr>
              <a:defRPr/>
            </a:lvl1pPr>
          </a:lstStyle>
          <a:p>
            <a:pPr>
              <a:defRPr/>
            </a:pPr>
            <a:fld id="{4ED7E2D4-3619-4FE7-9EFF-76495A72ABC5}" type="datetime1">
              <a:rPr lang="ru-RU"/>
              <a:pPr>
                <a:defRPr/>
              </a:pPr>
              <a:t>13.04.2021</a:t>
            </a:fld>
            <a:endParaRPr lang="ru-RU"/>
          </a:p>
        </p:txBody>
      </p:sp>
    </p:spTree>
    <p:extLst>
      <p:ext uri="{BB962C8B-B14F-4D97-AF65-F5344CB8AC3E}">
        <p14:creationId xmlns:p14="http://schemas.microsoft.com/office/powerpoint/2010/main" val="3473449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Rectangle 17"/>
          <p:cNvSpPr>
            <a:spLocks noGrp="1" noChangeArrowheads="1"/>
          </p:cNvSpPr>
          <p:nvPr>
            <p:ph type="sldNum" sz="quarter" idx="10"/>
          </p:nvPr>
        </p:nvSpPr>
        <p:spPr>
          <a:ln/>
        </p:spPr>
        <p:txBody>
          <a:bodyPr/>
          <a:lstStyle>
            <a:lvl1pPr>
              <a:defRPr/>
            </a:lvl1pPr>
          </a:lstStyle>
          <a:p>
            <a:pPr>
              <a:defRPr/>
            </a:pPr>
            <a:fld id="{5560D06D-B66A-4777-A445-C2A5FD99442D}" type="slidenum">
              <a:rPr lang="ru-RU"/>
              <a:pPr>
                <a:defRPr/>
              </a:pPr>
              <a:t>‹#›</a:t>
            </a:fld>
            <a:endParaRPr lang="ru-RU"/>
          </a:p>
        </p:txBody>
      </p:sp>
      <p:sp>
        <p:nvSpPr>
          <p:cNvPr id="8" name="Rectangle 18"/>
          <p:cNvSpPr>
            <a:spLocks noGrp="1" noChangeArrowheads="1"/>
          </p:cNvSpPr>
          <p:nvPr>
            <p:ph type="ftr" sz="quarter" idx="11"/>
          </p:nvPr>
        </p:nvSpPr>
        <p:spPr>
          <a:ln/>
        </p:spPr>
        <p:txBody>
          <a:bodyPr/>
          <a:lstStyle>
            <a:lvl1pPr>
              <a:defRPr/>
            </a:lvl1pPr>
          </a:lstStyle>
          <a:p>
            <a:pPr>
              <a:defRPr/>
            </a:pPr>
            <a:endParaRPr lang="ru-RU"/>
          </a:p>
        </p:txBody>
      </p:sp>
      <p:sp>
        <p:nvSpPr>
          <p:cNvPr id="9" name="Rectangle 19"/>
          <p:cNvSpPr>
            <a:spLocks noGrp="1" noChangeArrowheads="1"/>
          </p:cNvSpPr>
          <p:nvPr>
            <p:ph type="dt" sz="quarter" idx="12"/>
          </p:nvPr>
        </p:nvSpPr>
        <p:spPr>
          <a:ln/>
        </p:spPr>
        <p:txBody>
          <a:bodyPr/>
          <a:lstStyle>
            <a:lvl1pPr>
              <a:defRPr/>
            </a:lvl1pPr>
          </a:lstStyle>
          <a:p>
            <a:pPr>
              <a:defRPr/>
            </a:pPr>
            <a:fld id="{51470B2E-6D85-4878-A55B-3A7E1F17C54F}" type="datetime1">
              <a:rPr lang="ru-RU"/>
              <a:pPr>
                <a:defRPr/>
              </a:pPr>
              <a:t>13.04.2021</a:t>
            </a:fld>
            <a:endParaRPr lang="ru-RU"/>
          </a:p>
        </p:txBody>
      </p:sp>
    </p:spTree>
    <p:extLst>
      <p:ext uri="{BB962C8B-B14F-4D97-AF65-F5344CB8AC3E}">
        <p14:creationId xmlns:p14="http://schemas.microsoft.com/office/powerpoint/2010/main" val="3498939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Rectangle 17"/>
          <p:cNvSpPr>
            <a:spLocks noGrp="1" noChangeArrowheads="1"/>
          </p:cNvSpPr>
          <p:nvPr>
            <p:ph type="sldNum" sz="quarter" idx="10"/>
          </p:nvPr>
        </p:nvSpPr>
        <p:spPr>
          <a:ln/>
        </p:spPr>
        <p:txBody>
          <a:bodyPr/>
          <a:lstStyle>
            <a:lvl1pPr>
              <a:defRPr/>
            </a:lvl1pPr>
          </a:lstStyle>
          <a:p>
            <a:pPr>
              <a:defRPr/>
            </a:pPr>
            <a:fld id="{86218DEC-755F-4D76-A7A9-A846971BD950}" type="slidenum">
              <a:rPr lang="ru-RU"/>
              <a:pPr>
                <a:defRPr/>
              </a:pPr>
              <a:t>‹#›</a:t>
            </a:fld>
            <a:endParaRPr lang="ru-RU"/>
          </a:p>
        </p:txBody>
      </p:sp>
      <p:sp>
        <p:nvSpPr>
          <p:cNvPr id="4" name="Rectangle 18"/>
          <p:cNvSpPr>
            <a:spLocks noGrp="1" noChangeArrowheads="1"/>
          </p:cNvSpPr>
          <p:nvPr>
            <p:ph type="ftr" sz="quarter" idx="11"/>
          </p:nvPr>
        </p:nvSpPr>
        <p:spPr>
          <a:ln/>
        </p:spPr>
        <p:txBody>
          <a:bodyPr/>
          <a:lstStyle>
            <a:lvl1pPr>
              <a:defRPr/>
            </a:lvl1pPr>
          </a:lstStyle>
          <a:p>
            <a:pPr>
              <a:defRPr/>
            </a:pPr>
            <a:endParaRPr lang="ru-RU"/>
          </a:p>
        </p:txBody>
      </p:sp>
      <p:sp>
        <p:nvSpPr>
          <p:cNvPr id="5" name="Rectangle 19"/>
          <p:cNvSpPr>
            <a:spLocks noGrp="1" noChangeArrowheads="1"/>
          </p:cNvSpPr>
          <p:nvPr>
            <p:ph type="dt" sz="quarter" idx="12"/>
          </p:nvPr>
        </p:nvSpPr>
        <p:spPr>
          <a:ln/>
        </p:spPr>
        <p:txBody>
          <a:bodyPr/>
          <a:lstStyle>
            <a:lvl1pPr>
              <a:defRPr/>
            </a:lvl1pPr>
          </a:lstStyle>
          <a:p>
            <a:pPr>
              <a:defRPr/>
            </a:pPr>
            <a:fld id="{D0B610AE-1771-46CA-96EF-9176B7AF93EC}" type="datetime1">
              <a:rPr lang="ru-RU"/>
              <a:pPr>
                <a:defRPr/>
              </a:pPr>
              <a:t>13.04.2021</a:t>
            </a:fld>
            <a:endParaRPr lang="ru-RU"/>
          </a:p>
        </p:txBody>
      </p:sp>
    </p:spTree>
    <p:extLst>
      <p:ext uri="{BB962C8B-B14F-4D97-AF65-F5344CB8AC3E}">
        <p14:creationId xmlns:p14="http://schemas.microsoft.com/office/powerpoint/2010/main" val="2698061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7"/>
          <p:cNvSpPr>
            <a:spLocks noGrp="1" noChangeArrowheads="1"/>
          </p:cNvSpPr>
          <p:nvPr>
            <p:ph type="sldNum" sz="quarter" idx="10"/>
          </p:nvPr>
        </p:nvSpPr>
        <p:spPr>
          <a:ln/>
        </p:spPr>
        <p:txBody>
          <a:bodyPr/>
          <a:lstStyle>
            <a:lvl1pPr>
              <a:defRPr/>
            </a:lvl1pPr>
          </a:lstStyle>
          <a:p>
            <a:pPr>
              <a:defRPr/>
            </a:pPr>
            <a:fld id="{6CB131FC-953A-494E-9E78-0A3A1692B1DA}" type="slidenum">
              <a:rPr lang="ru-RU"/>
              <a:pPr>
                <a:defRPr/>
              </a:pPr>
              <a:t>‹#›</a:t>
            </a:fld>
            <a:endParaRPr lang="ru-RU"/>
          </a:p>
        </p:txBody>
      </p:sp>
      <p:sp>
        <p:nvSpPr>
          <p:cNvPr id="3" name="Rectangle 18"/>
          <p:cNvSpPr>
            <a:spLocks noGrp="1" noChangeArrowheads="1"/>
          </p:cNvSpPr>
          <p:nvPr>
            <p:ph type="ftr" sz="quarter" idx="11"/>
          </p:nvPr>
        </p:nvSpPr>
        <p:spPr>
          <a:ln/>
        </p:spPr>
        <p:txBody>
          <a:bodyPr/>
          <a:lstStyle>
            <a:lvl1pPr>
              <a:defRPr/>
            </a:lvl1pPr>
          </a:lstStyle>
          <a:p>
            <a:pPr>
              <a:defRPr/>
            </a:pPr>
            <a:endParaRPr lang="ru-RU"/>
          </a:p>
        </p:txBody>
      </p:sp>
      <p:sp>
        <p:nvSpPr>
          <p:cNvPr id="4" name="Rectangle 19"/>
          <p:cNvSpPr>
            <a:spLocks noGrp="1" noChangeArrowheads="1"/>
          </p:cNvSpPr>
          <p:nvPr>
            <p:ph type="dt" sz="quarter" idx="12"/>
          </p:nvPr>
        </p:nvSpPr>
        <p:spPr>
          <a:ln/>
        </p:spPr>
        <p:txBody>
          <a:bodyPr/>
          <a:lstStyle>
            <a:lvl1pPr>
              <a:defRPr/>
            </a:lvl1pPr>
          </a:lstStyle>
          <a:p>
            <a:pPr>
              <a:defRPr/>
            </a:pPr>
            <a:fld id="{DF602FA7-A5F1-44B8-BC08-69B9CCFF1203}" type="datetime1">
              <a:rPr lang="ru-RU"/>
              <a:pPr>
                <a:defRPr/>
              </a:pPr>
              <a:t>13.04.2021</a:t>
            </a:fld>
            <a:endParaRPr lang="ru-RU"/>
          </a:p>
        </p:txBody>
      </p:sp>
    </p:spTree>
    <p:extLst>
      <p:ext uri="{BB962C8B-B14F-4D97-AF65-F5344CB8AC3E}">
        <p14:creationId xmlns:p14="http://schemas.microsoft.com/office/powerpoint/2010/main" val="2374600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7"/>
          <p:cNvSpPr>
            <a:spLocks noGrp="1" noChangeArrowheads="1"/>
          </p:cNvSpPr>
          <p:nvPr>
            <p:ph type="sldNum" sz="quarter" idx="10"/>
          </p:nvPr>
        </p:nvSpPr>
        <p:spPr>
          <a:ln/>
        </p:spPr>
        <p:txBody>
          <a:bodyPr/>
          <a:lstStyle>
            <a:lvl1pPr>
              <a:defRPr/>
            </a:lvl1pPr>
          </a:lstStyle>
          <a:p>
            <a:pPr>
              <a:defRPr/>
            </a:pPr>
            <a:fld id="{68D640E6-711E-41D9-ACF7-38740B6219A0}" type="slidenum">
              <a:rPr lang="ru-RU"/>
              <a:pPr>
                <a:defRPr/>
              </a:pPr>
              <a:t>‹#›</a:t>
            </a:fld>
            <a:endParaRPr lang="ru-RU"/>
          </a:p>
        </p:txBody>
      </p:sp>
      <p:sp>
        <p:nvSpPr>
          <p:cNvPr id="6" name="Rectangle 18"/>
          <p:cNvSpPr>
            <a:spLocks noGrp="1" noChangeArrowheads="1"/>
          </p:cNvSpPr>
          <p:nvPr>
            <p:ph type="ftr" sz="quarter" idx="11"/>
          </p:nvPr>
        </p:nvSpPr>
        <p:spPr>
          <a:ln/>
        </p:spPr>
        <p:txBody>
          <a:bodyPr/>
          <a:lstStyle>
            <a:lvl1pPr>
              <a:defRPr/>
            </a:lvl1pPr>
          </a:lstStyle>
          <a:p>
            <a:pPr>
              <a:defRPr/>
            </a:pPr>
            <a:endParaRPr lang="ru-RU"/>
          </a:p>
        </p:txBody>
      </p:sp>
      <p:sp>
        <p:nvSpPr>
          <p:cNvPr id="7" name="Rectangle 19"/>
          <p:cNvSpPr>
            <a:spLocks noGrp="1" noChangeArrowheads="1"/>
          </p:cNvSpPr>
          <p:nvPr>
            <p:ph type="dt" sz="quarter" idx="12"/>
          </p:nvPr>
        </p:nvSpPr>
        <p:spPr>
          <a:ln/>
        </p:spPr>
        <p:txBody>
          <a:bodyPr/>
          <a:lstStyle>
            <a:lvl1pPr>
              <a:defRPr/>
            </a:lvl1pPr>
          </a:lstStyle>
          <a:p>
            <a:pPr>
              <a:defRPr/>
            </a:pPr>
            <a:fld id="{AC0F26D9-03ED-4221-B47A-BD9F67D1FC7C}" type="datetime1">
              <a:rPr lang="ru-RU"/>
              <a:pPr>
                <a:defRPr/>
              </a:pPr>
              <a:t>13.04.2021</a:t>
            </a:fld>
            <a:endParaRPr lang="ru-RU"/>
          </a:p>
        </p:txBody>
      </p:sp>
    </p:spTree>
    <p:extLst>
      <p:ext uri="{BB962C8B-B14F-4D97-AF65-F5344CB8AC3E}">
        <p14:creationId xmlns:p14="http://schemas.microsoft.com/office/powerpoint/2010/main" val="394653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7"/>
          <p:cNvSpPr>
            <a:spLocks noGrp="1" noChangeArrowheads="1"/>
          </p:cNvSpPr>
          <p:nvPr>
            <p:ph type="sldNum" sz="quarter" idx="10"/>
          </p:nvPr>
        </p:nvSpPr>
        <p:spPr>
          <a:ln/>
        </p:spPr>
        <p:txBody>
          <a:bodyPr/>
          <a:lstStyle>
            <a:lvl1pPr>
              <a:defRPr/>
            </a:lvl1pPr>
          </a:lstStyle>
          <a:p>
            <a:pPr>
              <a:defRPr/>
            </a:pPr>
            <a:fld id="{61238D23-B076-4DF2-91DE-6243F797033E}" type="slidenum">
              <a:rPr lang="ru-RU"/>
              <a:pPr>
                <a:defRPr/>
              </a:pPr>
              <a:t>‹#›</a:t>
            </a:fld>
            <a:endParaRPr lang="ru-RU"/>
          </a:p>
        </p:txBody>
      </p:sp>
      <p:sp>
        <p:nvSpPr>
          <p:cNvPr id="6" name="Rectangle 18"/>
          <p:cNvSpPr>
            <a:spLocks noGrp="1" noChangeArrowheads="1"/>
          </p:cNvSpPr>
          <p:nvPr>
            <p:ph type="ftr" sz="quarter" idx="11"/>
          </p:nvPr>
        </p:nvSpPr>
        <p:spPr>
          <a:ln/>
        </p:spPr>
        <p:txBody>
          <a:bodyPr/>
          <a:lstStyle>
            <a:lvl1pPr>
              <a:defRPr/>
            </a:lvl1pPr>
          </a:lstStyle>
          <a:p>
            <a:pPr>
              <a:defRPr/>
            </a:pPr>
            <a:endParaRPr lang="ru-RU"/>
          </a:p>
        </p:txBody>
      </p:sp>
      <p:sp>
        <p:nvSpPr>
          <p:cNvPr id="7" name="Rectangle 19"/>
          <p:cNvSpPr>
            <a:spLocks noGrp="1" noChangeArrowheads="1"/>
          </p:cNvSpPr>
          <p:nvPr>
            <p:ph type="dt" sz="quarter" idx="12"/>
          </p:nvPr>
        </p:nvSpPr>
        <p:spPr>
          <a:ln/>
        </p:spPr>
        <p:txBody>
          <a:bodyPr/>
          <a:lstStyle>
            <a:lvl1pPr>
              <a:defRPr/>
            </a:lvl1pPr>
          </a:lstStyle>
          <a:p>
            <a:pPr>
              <a:defRPr/>
            </a:pPr>
            <a:fld id="{8EC53BA3-9DAC-434E-A795-BDB420A4CEE0}" type="datetime1">
              <a:rPr lang="ru-RU"/>
              <a:pPr>
                <a:defRPr/>
              </a:pPr>
              <a:t>13.04.2021</a:t>
            </a:fld>
            <a:endParaRPr lang="ru-RU"/>
          </a:p>
        </p:txBody>
      </p:sp>
    </p:spTree>
    <p:extLst>
      <p:ext uri="{BB962C8B-B14F-4D97-AF65-F5344CB8AC3E}">
        <p14:creationId xmlns:p14="http://schemas.microsoft.com/office/powerpoint/2010/main" val="2187104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0"/>
          <p:cNvSpPr>
            <a:spLocks noChangeArrowheads="1"/>
          </p:cNvSpPr>
          <p:nvPr/>
        </p:nvSpPr>
        <p:spPr bwMode="auto">
          <a:xfrm>
            <a:off x="304800" y="533400"/>
            <a:ext cx="8458200" cy="5791200"/>
          </a:xfrm>
          <a:prstGeom prst="rect">
            <a:avLst/>
          </a:prstGeom>
          <a:solidFill>
            <a:srgbClr val="FFFFFF">
              <a:alpha val="79999"/>
            </a:srgbClr>
          </a:solidFill>
          <a:ln w="38100" cap="sq">
            <a:solidFill>
              <a:srgbClr val="5C2305"/>
            </a:solidFill>
            <a:miter lim="800000"/>
            <a:headEnd type="none" w="sm" len="sm"/>
            <a:tailEnd type="none" w="sm" len="sm"/>
          </a:ln>
        </p:spPr>
        <p:txBody>
          <a:bodyPr wrap="none" anchor="ctr"/>
          <a:lstStyle/>
          <a:p>
            <a:endParaRPr lang="uk-UA"/>
          </a:p>
        </p:txBody>
      </p:sp>
      <p:sp>
        <p:nvSpPr>
          <p:cNvPr id="1027" name="Rectangle 21"/>
          <p:cNvSpPr>
            <a:spLocks noChangeArrowheads="1"/>
          </p:cNvSpPr>
          <p:nvPr/>
        </p:nvSpPr>
        <p:spPr bwMode="auto">
          <a:xfrm>
            <a:off x="533400" y="762000"/>
            <a:ext cx="8001000" cy="5334000"/>
          </a:xfrm>
          <a:prstGeom prst="rect">
            <a:avLst/>
          </a:prstGeom>
          <a:noFill/>
          <a:ln w="76200" cap="sq">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uk-UA"/>
          </a:p>
        </p:txBody>
      </p:sp>
      <p:sp>
        <p:nvSpPr>
          <p:cNvPr id="1028" name="Rectangle 10"/>
          <p:cNvSpPr>
            <a:spLocks noGrp="1" noChangeArrowheads="1"/>
          </p:cNvSpPr>
          <p:nvPr>
            <p:ph type="title"/>
          </p:nvPr>
        </p:nvSpPr>
        <p:spPr bwMode="auto">
          <a:xfrm>
            <a:off x="1905000" y="838200"/>
            <a:ext cx="6324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7" rIns="92075" bIns="46037" numCol="1" anchor="ctr" anchorCtr="0" compatLnSpc="1">
            <a:prstTxWarp prst="textNoShape">
              <a:avLst/>
            </a:prstTxWarp>
          </a:bodyPr>
          <a:lstStyle/>
          <a:p>
            <a:pPr lvl="0"/>
            <a:r>
              <a:rPr lang="ru-RU" smtClean="0"/>
              <a:t>Нажмите кнопку, чтобы изменить стиль основного заголовка</a:t>
            </a:r>
          </a:p>
        </p:txBody>
      </p:sp>
      <p:sp>
        <p:nvSpPr>
          <p:cNvPr id="1029" name="Rectangle 12"/>
          <p:cNvSpPr>
            <a:spLocks noGrp="1" noChangeArrowheads="1"/>
          </p:cNvSpPr>
          <p:nvPr>
            <p:ph type="body" idx="1"/>
          </p:nvPr>
        </p:nvSpPr>
        <p:spPr bwMode="auto">
          <a:xfrm>
            <a:off x="2741613" y="1752600"/>
            <a:ext cx="5484812"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7" rIns="92075" bIns="46037" numCol="1" anchor="t" anchorCtr="0" compatLnSpc="1">
            <a:prstTxWarp prst="textNoShape">
              <a:avLst/>
            </a:prstTxWarp>
          </a:bodyPr>
          <a:lstStyle/>
          <a:p>
            <a:pPr lvl="0"/>
            <a:r>
              <a:rPr lang="ru-RU" smtClean="0"/>
              <a:t>Нажмите кнопку, чтобы изменить стили основного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41" name="Rectangle 17"/>
          <p:cNvSpPr>
            <a:spLocks noGrp="1" noChangeArrowheads="1"/>
          </p:cNvSpPr>
          <p:nvPr>
            <p:ph type="sldNum" sz="quarter" idx="4"/>
          </p:nvPr>
        </p:nvSpPr>
        <p:spPr bwMode="auto">
          <a:xfrm>
            <a:off x="8077200" y="6415088"/>
            <a:ext cx="739775" cy="423862"/>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000" b="0">
                <a:latin typeface="+mn-lt"/>
              </a:defRPr>
            </a:lvl1pPr>
          </a:lstStyle>
          <a:p>
            <a:pPr>
              <a:defRPr/>
            </a:pPr>
            <a:fld id="{91E4A984-A4FE-441F-9108-12E533DBF7DF}" type="slidenum">
              <a:rPr lang="ru-RU"/>
              <a:pPr>
                <a:defRPr/>
              </a:pPr>
              <a:t>‹#›</a:t>
            </a:fld>
            <a:endParaRPr lang="ru-RU"/>
          </a:p>
        </p:txBody>
      </p:sp>
      <p:sp>
        <p:nvSpPr>
          <p:cNvPr id="1042" name="Rectangle 18"/>
          <p:cNvSpPr>
            <a:spLocks noGrp="1" noChangeArrowheads="1"/>
          </p:cNvSpPr>
          <p:nvPr>
            <p:ph type="ftr" sz="quarter" idx="3"/>
          </p:nvPr>
        </p:nvSpPr>
        <p:spPr bwMode="auto">
          <a:xfrm>
            <a:off x="3581400" y="6415088"/>
            <a:ext cx="4419600" cy="441325"/>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defRPr sz="1000" b="0">
                <a:latin typeface="+mn-lt"/>
              </a:defRPr>
            </a:lvl1pPr>
          </a:lstStyle>
          <a:p>
            <a:pPr>
              <a:defRPr/>
            </a:pPr>
            <a:endParaRPr lang="ru-RU"/>
          </a:p>
        </p:txBody>
      </p:sp>
      <p:sp>
        <p:nvSpPr>
          <p:cNvPr id="1043" name="Rectangle 19"/>
          <p:cNvSpPr>
            <a:spLocks noGrp="1" noChangeArrowheads="1"/>
          </p:cNvSpPr>
          <p:nvPr>
            <p:ph type="dt" sz="quarter" idx="2"/>
          </p:nvPr>
        </p:nvSpPr>
        <p:spPr bwMode="auto">
          <a:xfrm>
            <a:off x="1905000" y="6415088"/>
            <a:ext cx="1593850" cy="441325"/>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defRPr sz="1000" b="0">
                <a:latin typeface="+mn-lt"/>
              </a:defRPr>
            </a:lvl1pPr>
          </a:lstStyle>
          <a:p>
            <a:pPr>
              <a:defRPr/>
            </a:pPr>
            <a:fld id="{C45C0745-798E-4B03-85F3-8AB1F25B98ED}" type="datetime1">
              <a:rPr lang="ru-RU"/>
              <a:pPr>
                <a:defRPr/>
              </a:pPr>
              <a:t>13.04.2021</a:t>
            </a:fld>
            <a:endParaRPr lang="ru-RU"/>
          </a:p>
        </p:txBody>
      </p:sp>
    </p:spTree>
  </p:cSld>
  <p:clrMap bg1="lt1" tx1="dk1" bg2="lt2" tx2="dk2" accent1="accent1" accent2="accent2" accent3="accent3" accent4="accent4" accent5="accent5" accent6="accent6" hlink="hlink" folHlink="folHlink"/>
  <p:sldLayoutIdLst>
    <p:sldLayoutId id="2147484368"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 id="2147484369" r:id="rId12"/>
    <p:sldLayoutId id="2147484370" r:id="rId13"/>
    <p:sldLayoutId id="2147484371" r:id="rId14"/>
  </p:sldLayoutIdLst>
  <p:hf sldNum="0" hdr="0" ftr="0"/>
  <p:txStyles>
    <p:titleStyle>
      <a:lvl1pPr algn="l" rtl="0" eaLnBrk="0" fontAlgn="base" hangingPunct="0">
        <a:spcBef>
          <a:spcPct val="0"/>
        </a:spcBef>
        <a:spcAft>
          <a:spcPct val="0"/>
        </a:spcAft>
        <a:defRPr kumimoji="1" sz="2800">
          <a:solidFill>
            <a:srgbClr val="5C2305"/>
          </a:solidFill>
          <a:latin typeface="+mj-lt"/>
          <a:ea typeface="+mj-ea"/>
          <a:cs typeface="+mj-cs"/>
        </a:defRPr>
      </a:lvl1pPr>
      <a:lvl2pPr algn="l" rtl="0" eaLnBrk="0" fontAlgn="base" hangingPunct="0">
        <a:spcBef>
          <a:spcPct val="0"/>
        </a:spcBef>
        <a:spcAft>
          <a:spcPct val="0"/>
        </a:spcAft>
        <a:defRPr kumimoji="1" sz="2800">
          <a:solidFill>
            <a:srgbClr val="5C2305"/>
          </a:solidFill>
          <a:latin typeface="Verdana" pitchFamily="34" charset="0"/>
        </a:defRPr>
      </a:lvl2pPr>
      <a:lvl3pPr algn="l" rtl="0" eaLnBrk="0" fontAlgn="base" hangingPunct="0">
        <a:spcBef>
          <a:spcPct val="0"/>
        </a:spcBef>
        <a:spcAft>
          <a:spcPct val="0"/>
        </a:spcAft>
        <a:defRPr kumimoji="1" sz="2800">
          <a:solidFill>
            <a:srgbClr val="5C2305"/>
          </a:solidFill>
          <a:latin typeface="Verdana" pitchFamily="34" charset="0"/>
        </a:defRPr>
      </a:lvl3pPr>
      <a:lvl4pPr algn="l" rtl="0" eaLnBrk="0" fontAlgn="base" hangingPunct="0">
        <a:spcBef>
          <a:spcPct val="0"/>
        </a:spcBef>
        <a:spcAft>
          <a:spcPct val="0"/>
        </a:spcAft>
        <a:defRPr kumimoji="1" sz="2800">
          <a:solidFill>
            <a:srgbClr val="5C2305"/>
          </a:solidFill>
          <a:latin typeface="Verdana" pitchFamily="34" charset="0"/>
        </a:defRPr>
      </a:lvl4pPr>
      <a:lvl5pPr algn="l" rtl="0" eaLnBrk="0" fontAlgn="base" hangingPunct="0">
        <a:spcBef>
          <a:spcPct val="0"/>
        </a:spcBef>
        <a:spcAft>
          <a:spcPct val="0"/>
        </a:spcAft>
        <a:defRPr kumimoji="1" sz="2800">
          <a:solidFill>
            <a:srgbClr val="5C2305"/>
          </a:solidFill>
          <a:latin typeface="Verdana" pitchFamily="34" charset="0"/>
        </a:defRPr>
      </a:lvl5pPr>
      <a:lvl6pPr marL="457200" algn="l" rtl="0" eaLnBrk="0" fontAlgn="base" hangingPunct="0">
        <a:spcBef>
          <a:spcPct val="0"/>
        </a:spcBef>
        <a:spcAft>
          <a:spcPct val="0"/>
        </a:spcAft>
        <a:defRPr kumimoji="1" sz="2800">
          <a:solidFill>
            <a:srgbClr val="5C2305"/>
          </a:solidFill>
          <a:latin typeface="Verdana" pitchFamily="34" charset="0"/>
        </a:defRPr>
      </a:lvl6pPr>
      <a:lvl7pPr marL="914400" algn="l" rtl="0" eaLnBrk="0" fontAlgn="base" hangingPunct="0">
        <a:spcBef>
          <a:spcPct val="0"/>
        </a:spcBef>
        <a:spcAft>
          <a:spcPct val="0"/>
        </a:spcAft>
        <a:defRPr kumimoji="1" sz="2800">
          <a:solidFill>
            <a:srgbClr val="5C2305"/>
          </a:solidFill>
          <a:latin typeface="Verdana" pitchFamily="34" charset="0"/>
        </a:defRPr>
      </a:lvl7pPr>
      <a:lvl8pPr marL="1371600" algn="l" rtl="0" eaLnBrk="0" fontAlgn="base" hangingPunct="0">
        <a:spcBef>
          <a:spcPct val="0"/>
        </a:spcBef>
        <a:spcAft>
          <a:spcPct val="0"/>
        </a:spcAft>
        <a:defRPr kumimoji="1" sz="2800">
          <a:solidFill>
            <a:srgbClr val="5C2305"/>
          </a:solidFill>
          <a:latin typeface="Verdana" pitchFamily="34" charset="0"/>
        </a:defRPr>
      </a:lvl8pPr>
      <a:lvl9pPr marL="1828800" algn="l" rtl="0" eaLnBrk="0" fontAlgn="base" hangingPunct="0">
        <a:spcBef>
          <a:spcPct val="0"/>
        </a:spcBef>
        <a:spcAft>
          <a:spcPct val="0"/>
        </a:spcAft>
        <a:defRPr kumimoji="1" sz="2800">
          <a:solidFill>
            <a:srgbClr val="5C2305"/>
          </a:solidFill>
          <a:latin typeface="Verdana" pitchFamily="34" charset="0"/>
        </a:defRPr>
      </a:lvl9pPr>
    </p:titleStyle>
    <p:bodyStyle>
      <a:lvl1pPr marL="342900" indent="-342900" algn="l" rtl="0" eaLnBrk="0" fontAlgn="base" hangingPunct="0">
        <a:spcBef>
          <a:spcPct val="20000"/>
        </a:spcBef>
        <a:spcAft>
          <a:spcPct val="0"/>
        </a:spcAft>
        <a:buClr>
          <a:srgbClr val="5C2305"/>
        </a:buClr>
        <a:buChar char="•"/>
        <a:defRPr kumimoji="1" sz="2200">
          <a:solidFill>
            <a:srgbClr val="5C2305"/>
          </a:solidFill>
          <a:latin typeface="+mn-lt"/>
          <a:ea typeface="+mn-ea"/>
          <a:cs typeface="+mn-cs"/>
        </a:defRPr>
      </a:lvl1pPr>
      <a:lvl2pPr marL="742950" indent="-285750" algn="l" rtl="0" eaLnBrk="0" fontAlgn="base" hangingPunct="0">
        <a:spcBef>
          <a:spcPct val="20000"/>
        </a:spcBef>
        <a:spcAft>
          <a:spcPct val="0"/>
        </a:spcAft>
        <a:buClr>
          <a:srgbClr val="5C2305"/>
        </a:buClr>
        <a:buChar char="•"/>
        <a:defRPr kumimoji="1" sz="2000">
          <a:solidFill>
            <a:srgbClr val="5C2305"/>
          </a:solidFill>
          <a:latin typeface="+mn-lt"/>
        </a:defRPr>
      </a:lvl2pPr>
      <a:lvl3pPr marL="1085850" indent="-228600" algn="l" rtl="0" eaLnBrk="0" fontAlgn="base" hangingPunct="0">
        <a:spcBef>
          <a:spcPct val="20000"/>
        </a:spcBef>
        <a:spcAft>
          <a:spcPct val="0"/>
        </a:spcAft>
        <a:buClr>
          <a:srgbClr val="5C2305"/>
        </a:buClr>
        <a:buChar char="•"/>
        <a:defRPr kumimoji="1" sz="2400">
          <a:solidFill>
            <a:srgbClr val="5C2305"/>
          </a:solidFill>
          <a:latin typeface="+mn-lt"/>
        </a:defRPr>
      </a:lvl3pPr>
      <a:lvl4pPr marL="1428750" indent="-228600" algn="l" rtl="0" eaLnBrk="0" fontAlgn="base" hangingPunct="0">
        <a:spcBef>
          <a:spcPct val="20000"/>
        </a:spcBef>
        <a:spcAft>
          <a:spcPct val="0"/>
        </a:spcAft>
        <a:buClr>
          <a:srgbClr val="5C2305"/>
        </a:buClr>
        <a:buChar char="•"/>
        <a:defRPr kumimoji="1" sz="1600">
          <a:solidFill>
            <a:srgbClr val="5C2305"/>
          </a:solidFill>
          <a:latin typeface="+mn-lt"/>
        </a:defRPr>
      </a:lvl4pPr>
      <a:lvl5pPr marL="1771650" indent="-228600" algn="l" rtl="0" eaLnBrk="0" fontAlgn="base" hangingPunct="0">
        <a:spcBef>
          <a:spcPct val="20000"/>
        </a:spcBef>
        <a:spcAft>
          <a:spcPct val="0"/>
        </a:spcAft>
        <a:buClr>
          <a:srgbClr val="5C2305"/>
        </a:buClr>
        <a:buChar char="•"/>
        <a:defRPr kumimoji="1" sz="1400">
          <a:solidFill>
            <a:srgbClr val="5C2305"/>
          </a:solidFill>
          <a:latin typeface="+mn-lt"/>
        </a:defRPr>
      </a:lvl5pPr>
      <a:lvl6pPr marL="2228850" indent="-228600" algn="l" rtl="0" eaLnBrk="0" fontAlgn="base" hangingPunct="0">
        <a:spcBef>
          <a:spcPct val="20000"/>
        </a:spcBef>
        <a:spcAft>
          <a:spcPct val="0"/>
        </a:spcAft>
        <a:buClr>
          <a:srgbClr val="5C2305"/>
        </a:buClr>
        <a:buChar char="•"/>
        <a:defRPr kumimoji="1" sz="1400">
          <a:solidFill>
            <a:srgbClr val="5C2305"/>
          </a:solidFill>
          <a:latin typeface="+mn-lt"/>
        </a:defRPr>
      </a:lvl6pPr>
      <a:lvl7pPr marL="2686050" indent="-228600" algn="l" rtl="0" eaLnBrk="0" fontAlgn="base" hangingPunct="0">
        <a:spcBef>
          <a:spcPct val="20000"/>
        </a:spcBef>
        <a:spcAft>
          <a:spcPct val="0"/>
        </a:spcAft>
        <a:buClr>
          <a:srgbClr val="5C2305"/>
        </a:buClr>
        <a:buChar char="•"/>
        <a:defRPr kumimoji="1" sz="1400">
          <a:solidFill>
            <a:srgbClr val="5C2305"/>
          </a:solidFill>
          <a:latin typeface="+mn-lt"/>
        </a:defRPr>
      </a:lvl7pPr>
      <a:lvl8pPr marL="3143250" indent="-228600" algn="l" rtl="0" eaLnBrk="0" fontAlgn="base" hangingPunct="0">
        <a:spcBef>
          <a:spcPct val="20000"/>
        </a:spcBef>
        <a:spcAft>
          <a:spcPct val="0"/>
        </a:spcAft>
        <a:buClr>
          <a:srgbClr val="5C2305"/>
        </a:buClr>
        <a:buChar char="•"/>
        <a:defRPr kumimoji="1" sz="1400">
          <a:solidFill>
            <a:srgbClr val="5C2305"/>
          </a:solidFill>
          <a:latin typeface="+mn-lt"/>
        </a:defRPr>
      </a:lvl8pPr>
      <a:lvl9pPr marL="3600450" indent="-228600" algn="l" rtl="0" eaLnBrk="0" fontAlgn="base" hangingPunct="0">
        <a:spcBef>
          <a:spcPct val="20000"/>
        </a:spcBef>
        <a:spcAft>
          <a:spcPct val="0"/>
        </a:spcAft>
        <a:buClr>
          <a:srgbClr val="5C2305"/>
        </a:buClr>
        <a:buChar char="•"/>
        <a:defRPr kumimoji="1" sz="1400">
          <a:solidFill>
            <a:srgbClr val="5C2305"/>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Layout" Target="../diagrams/layout4.xml"/><Relationship Id="rId7" Type="http://schemas.openxmlformats.org/officeDocument/2006/relationships/image" Target="../media/image20.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wmf"/><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44.png"/><Relationship Id="rId5" Type="http://schemas.openxmlformats.org/officeDocument/2006/relationships/image" Target="../media/image43.wmf"/><Relationship Id="rId4" Type="http://schemas.openxmlformats.org/officeDocument/2006/relationships/oleObject" Target="../embeddings/oleObject1.bin"/></Relationships>
</file>

<file path=ppt/slides/_rels/slide5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6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6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6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hyperlink" Target="https://learningapps.org/"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a:xfrm>
            <a:off x="827088" y="1212850"/>
            <a:ext cx="7777162" cy="2573338"/>
          </a:xfrm>
          <a:noFill/>
        </p:spPr>
        <p:txBody>
          <a:bodyPr/>
          <a:lstStyle/>
          <a:p>
            <a:pPr algn="ctr"/>
            <a:r>
              <a:rPr lang="uk-UA" sz="3200" smtClean="0">
                <a:solidFill>
                  <a:srgbClr val="7F2F07"/>
                </a:solidFill>
                <a:latin typeface="Arial" pitchFamily="34" charset="0"/>
              </a:rPr>
              <a:t>Технології оцінювання освітньої діяльності учнів у контексті Нової української школи: оцінювальна компетентність учителя фізики та астрономії</a:t>
            </a:r>
            <a:endParaRPr lang="ru-RU" sz="3200" smtClean="0">
              <a:solidFill>
                <a:srgbClr val="7F2F07"/>
              </a:solidFill>
              <a:latin typeface="Arial" pitchFamily="34" charset="0"/>
            </a:endParaRPr>
          </a:p>
        </p:txBody>
      </p:sp>
      <p:sp>
        <p:nvSpPr>
          <p:cNvPr id="6" name="Rectangle 2"/>
          <p:cNvSpPr>
            <a:spLocks noGrp="1" noChangeArrowheads="1"/>
          </p:cNvSpPr>
          <p:nvPr/>
        </p:nvSpPr>
        <p:spPr bwMode="auto">
          <a:xfrm>
            <a:off x="4859338" y="4254500"/>
            <a:ext cx="3897312"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4008" indent="0" algn="l" rtl="0" eaLnBrk="0" fontAlgn="base" hangingPunct="0">
              <a:spcBef>
                <a:spcPts val="300"/>
              </a:spcBef>
              <a:spcAft>
                <a:spcPct val="0"/>
              </a:spcAft>
              <a:buClr>
                <a:srgbClr val="A04DA3"/>
              </a:buClr>
              <a:buFont typeface="Georgia" pitchFamily="18" charset="0"/>
              <a:buNone/>
              <a:defRPr sz="2400" kern="1200">
                <a:solidFill>
                  <a:schemeClr val="tx2"/>
                </a:solidFill>
                <a:latin typeface="+mn-lt"/>
                <a:ea typeface="+mn-ea"/>
                <a:cs typeface="+mn-cs"/>
              </a:defRPr>
            </a:lvl1pPr>
            <a:lvl2pPr marL="457200" indent="0" algn="ctr" rtl="0" eaLnBrk="0" fontAlgn="base" hangingPunct="0">
              <a:spcBef>
                <a:spcPts val="300"/>
              </a:spcBef>
              <a:spcAft>
                <a:spcPct val="0"/>
              </a:spcAft>
              <a:buClr>
                <a:schemeClr val="accent2"/>
              </a:buClr>
              <a:buFont typeface="Georgia" pitchFamily="18" charset="0"/>
              <a:buNone/>
              <a:defRPr sz="2600" kern="1200">
                <a:solidFill>
                  <a:schemeClr val="accent2"/>
                </a:solidFill>
                <a:latin typeface="+mn-lt"/>
                <a:ea typeface="+mn-ea"/>
                <a:cs typeface="+mn-cs"/>
              </a:defRPr>
            </a:lvl2pPr>
            <a:lvl3pPr marL="914400" indent="0" algn="ctr" rtl="0" eaLnBrk="0" fontAlgn="base" hangingPunct="0">
              <a:spcBef>
                <a:spcPts val="300"/>
              </a:spcBef>
              <a:spcAft>
                <a:spcPct val="0"/>
              </a:spcAft>
              <a:buClr>
                <a:schemeClr val="accent1"/>
              </a:buClr>
              <a:buFont typeface="Wingdings 2" pitchFamily="18" charset="2"/>
              <a:buNone/>
              <a:defRPr sz="2400" kern="1200">
                <a:solidFill>
                  <a:schemeClr val="accent1"/>
                </a:solidFill>
                <a:latin typeface="+mn-lt"/>
                <a:ea typeface="+mn-ea"/>
                <a:cs typeface="+mn-cs"/>
              </a:defRPr>
            </a:lvl3pPr>
            <a:lvl4pPr marL="1371600" indent="0" algn="ctr" rtl="0" eaLnBrk="0" fontAlgn="base" hangingPunct="0">
              <a:spcBef>
                <a:spcPts val="300"/>
              </a:spcBef>
              <a:spcAft>
                <a:spcPct val="0"/>
              </a:spcAft>
              <a:buClr>
                <a:schemeClr val="accent1"/>
              </a:buClr>
              <a:buFont typeface="Wingdings 2" pitchFamily="18" charset="2"/>
              <a:buNone/>
              <a:defRPr sz="2200" kern="1200">
                <a:solidFill>
                  <a:schemeClr val="accent1"/>
                </a:solidFill>
                <a:latin typeface="+mn-lt"/>
                <a:ea typeface="+mn-ea"/>
                <a:cs typeface="+mn-cs"/>
              </a:defRPr>
            </a:lvl4pPr>
            <a:lvl5pPr marL="1828800" indent="0" algn="ctr" rtl="0" eaLnBrk="0" fontAlgn="base" hangingPunct="0">
              <a:spcBef>
                <a:spcPts val="300"/>
              </a:spcBef>
              <a:spcAft>
                <a:spcPct val="0"/>
              </a:spcAft>
              <a:buClr>
                <a:srgbClr val="A04DA3"/>
              </a:buClr>
              <a:buFont typeface="Georgia" pitchFamily="18" charset="0"/>
              <a:buNone/>
              <a:defRPr sz="2000" kern="1200">
                <a:solidFill>
                  <a:srgbClr val="A04DA3"/>
                </a:solidFill>
                <a:latin typeface="+mn-lt"/>
                <a:ea typeface="+mn-ea"/>
                <a:cs typeface="+mn-cs"/>
              </a:defRPr>
            </a:lvl5pPr>
            <a:lvl6pPr marL="2286000" indent="0" algn="ctr"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6pPr>
            <a:lvl7pPr marL="2743200" indent="0" algn="ctr" rtl="0" eaLnBrk="1" latinLnBrk="0" hangingPunct="1">
              <a:spcBef>
                <a:spcPts val="300"/>
              </a:spcBef>
              <a:buClr>
                <a:schemeClr val="accent3"/>
              </a:buClr>
              <a:buFont typeface="Georgia"/>
              <a:buNone/>
              <a:defRPr kumimoji="0" sz="1600" kern="1200">
                <a:solidFill>
                  <a:schemeClr val="accent3"/>
                </a:solidFill>
                <a:latin typeface="+mn-lt"/>
                <a:ea typeface="+mn-ea"/>
                <a:cs typeface="+mn-cs"/>
              </a:defRPr>
            </a:lvl7pPr>
            <a:lvl8pPr marL="3200400" indent="0" algn="ctr" rtl="0" eaLnBrk="1" latinLnBrk="0" hangingPunct="1">
              <a:spcBef>
                <a:spcPts val="300"/>
              </a:spcBef>
              <a:buClr>
                <a:schemeClr val="accent3"/>
              </a:buClr>
              <a:buFont typeface="Georgia"/>
              <a:buNone/>
              <a:defRPr kumimoji="0" sz="1500" kern="1200">
                <a:solidFill>
                  <a:schemeClr val="accent3"/>
                </a:solidFill>
                <a:latin typeface="+mn-lt"/>
                <a:ea typeface="+mn-ea"/>
                <a:cs typeface="+mn-cs"/>
              </a:defRPr>
            </a:lvl8pPr>
            <a:lvl9pPr marL="3657600" indent="0" algn="ctr" rtl="0" eaLnBrk="1" latinLnBrk="0" hangingPunct="1">
              <a:spcBef>
                <a:spcPts val="300"/>
              </a:spcBef>
              <a:buClr>
                <a:schemeClr val="accent3"/>
              </a:buClr>
              <a:buFont typeface="Georgia"/>
              <a:buNone/>
              <a:defRPr kumimoji="0" sz="1400" kern="1200" baseline="0">
                <a:solidFill>
                  <a:schemeClr val="accent3"/>
                </a:solidFill>
                <a:latin typeface="+mn-lt"/>
                <a:ea typeface="+mn-ea"/>
                <a:cs typeface="+mn-cs"/>
              </a:defRPr>
            </a:lvl9pPr>
          </a:lstStyle>
          <a:p>
            <a:pPr marL="63500" eaLnBrk="1" hangingPunct="1">
              <a:lnSpc>
                <a:spcPct val="80000"/>
              </a:lnSpc>
              <a:defRPr/>
            </a:pPr>
            <a:r>
              <a:rPr lang="uk-UA" altLang="ru-RU" i="1" dirty="0" smtClean="0">
                <a:latin typeface="Times New Roman" pitchFamily="18" charset="0"/>
                <a:cs typeface="Times New Roman" pitchFamily="18" charset="0"/>
              </a:rPr>
              <a:t>Галина КЛІМОВИЧ,</a:t>
            </a:r>
          </a:p>
          <a:p>
            <a:pPr>
              <a:defRPr/>
            </a:pPr>
            <a:r>
              <a:rPr lang="uk-UA" sz="1800" i="1" dirty="0"/>
              <a:t>к</a:t>
            </a:r>
            <a:r>
              <a:rPr lang="uk-UA" sz="1800" i="1" dirty="0" smtClean="0"/>
              <a:t>онсультант КУ «Зарічненський центр професійного розвитку педагогічних працівників»</a:t>
            </a:r>
            <a:endParaRPr lang="uk-UA" altLang="ru-RU" sz="1800" i="1" dirty="0" smtClean="0">
              <a:latin typeface="Times New Roman" pitchFamily="18" charset="0"/>
              <a:cs typeface="Times New Roman" pitchFamily="18" charset="0"/>
            </a:endParaRPr>
          </a:p>
          <a:p>
            <a:pPr marL="63500" algn="ctr" eaLnBrk="1" hangingPunct="1">
              <a:lnSpc>
                <a:spcPct val="80000"/>
              </a:lnSpc>
              <a:defRPr/>
            </a:pPr>
            <a:r>
              <a:rPr lang="uk-UA" altLang="ru-RU" sz="1800" i="1" dirty="0" smtClean="0"/>
              <a:t>         </a:t>
            </a:r>
          </a:p>
        </p:txBody>
      </p:sp>
      <p:sp>
        <p:nvSpPr>
          <p:cNvPr id="6148" name="Rectangle 5"/>
          <p:cNvSpPr>
            <a:spLocks noGrp="1" noChangeArrowheads="1"/>
          </p:cNvSpPr>
          <p:nvPr>
            <p:ph type="subTitle" idx="1"/>
          </p:nvPr>
        </p:nvSpPr>
        <p:spPr>
          <a:xfrm>
            <a:off x="-8389938" y="5589588"/>
            <a:ext cx="5886450" cy="2286000"/>
          </a:xfrm>
          <a:noFill/>
        </p:spPr>
        <p:txBody>
          <a:bodyPr/>
          <a:lstStyle/>
          <a:p>
            <a:endParaRPr lang="ru-RU" sz="3500" smtClean="0"/>
          </a:p>
          <a:p>
            <a:endParaRPr lang="ru-RU" sz="3400" smtClean="0"/>
          </a:p>
        </p:txBody>
      </p:sp>
      <p:pic>
        <p:nvPicPr>
          <p:cNvPr id="9" name="Picture 8" descr="ÐÐ°ÑÑÐ¸Ð½ÐºÐ¸ Ð¿Ð¾ Ð·Ð°Ð¿ÑÐ¾ÑÑ ÐÐ£Ð¨ ÐµÐ¼Ð±Ð»ÐµÐ¼Ð°  ÐºÐ°ÑÑÐ¸Ð½ÐºÐ¸"/>
          <p:cNvPicPr>
            <a:picLocks noChangeAspect="1" noChangeArrowheads="1"/>
          </p:cNvPicPr>
          <p:nvPr/>
        </p:nvPicPr>
        <p:blipFill>
          <a:blip r:embed="rId2"/>
          <a:srcRect/>
          <a:stretch>
            <a:fillRect/>
          </a:stretch>
        </p:blipFill>
        <p:spPr bwMode="auto">
          <a:xfrm>
            <a:off x="342900" y="3725863"/>
            <a:ext cx="3843338" cy="2568575"/>
          </a:xfrm>
          <a:prstGeom prst="rect">
            <a:avLst/>
          </a:prstGeom>
          <a:ln>
            <a:noFill/>
          </a:ln>
          <a:effectLst>
            <a:outerShdw blurRad="292100" dist="139700" dir="2700000" algn="tl" rotWithShape="0">
              <a:srgbClr val="333333">
                <a:alpha val="65000"/>
              </a:srgbClr>
            </a:outerShdw>
          </a:effectLst>
          <a:extLst/>
        </p:spPr>
      </p:pic>
      <p:sp>
        <p:nvSpPr>
          <p:cNvPr id="6150" name="Rectangle 2"/>
          <p:cNvSpPr>
            <a:spLocks noGrp="1" noChangeArrowheads="1"/>
          </p:cNvSpPr>
          <p:nvPr/>
        </p:nvSpPr>
        <p:spPr bwMode="auto">
          <a:xfrm>
            <a:off x="4356100" y="5876925"/>
            <a:ext cx="44180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3500" algn="ctr" eaLnBrk="1" hangingPunct="1">
              <a:lnSpc>
                <a:spcPct val="80000"/>
              </a:lnSpc>
              <a:spcBef>
                <a:spcPts val="300"/>
              </a:spcBef>
              <a:buClr>
                <a:srgbClr val="A04DA3"/>
              </a:buClr>
              <a:buFont typeface="Georgia" pitchFamily="18" charset="0"/>
              <a:buNone/>
            </a:pPr>
            <a:r>
              <a:rPr lang="uk-UA" altLang="ru-RU" sz="2000">
                <a:solidFill>
                  <a:srgbClr val="C00000"/>
                </a:solidFill>
                <a:cs typeface="Times New Roman" pitchFamily="18" charset="0"/>
              </a:rPr>
              <a:t>13 квітня 2021 року</a:t>
            </a:r>
          </a:p>
          <a:p>
            <a:pPr marL="63500" algn="ctr" eaLnBrk="1" hangingPunct="1">
              <a:lnSpc>
                <a:spcPct val="80000"/>
              </a:lnSpc>
              <a:spcBef>
                <a:spcPts val="300"/>
              </a:spcBef>
              <a:buClr>
                <a:srgbClr val="A04DA3"/>
              </a:buClr>
              <a:buFont typeface="Georgia" pitchFamily="18" charset="0"/>
              <a:buNone/>
            </a:pPr>
            <a:r>
              <a:rPr lang="uk-UA" altLang="ru-RU" sz="1800" i="1">
                <a:solidFill>
                  <a:schemeClr val="tx2"/>
                </a:solidFill>
                <a:latin typeface="Verdana" pitchFamily="34" charset="0"/>
              </a:rPr>
              <a:t>         </a:t>
            </a:r>
          </a:p>
        </p:txBody>
      </p:sp>
      <p:sp>
        <p:nvSpPr>
          <p:cNvPr id="6151" name="Rectangle 2"/>
          <p:cNvSpPr>
            <a:spLocks noGrp="1" noChangeArrowheads="1"/>
          </p:cNvSpPr>
          <p:nvPr/>
        </p:nvSpPr>
        <p:spPr bwMode="auto">
          <a:xfrm>
            <a:off x="827088" y="563563"/>
            <a:ext cx="74168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3500" algn="ctr" eaLnBrk="1" hangingPunct="1">
              <a:lnSpc>
                <a:spcPct val="80000"/>
              </a:lnSpc>
              <a:spcBef>
                <a:spcPts val="300"/>
              </a:spcBef>
              <a:buClr>
                <a:srgbClr val="A04DA3"/>
              </a:buClr>
              <a:buFont typeface="Georgia" pitchFamily="18" charset="0"/>
              <a:buNone/>
            </a:pPr>
            <a:r>
              <a:rPr lang="uk-UA" altLang="ru-RU" sz="2000">
                <a:solidFill>
                  <a:srgbClr val="C00000"/>
                </a:solidFill>
                <a:cs typeface="Times New Roman" pitchFamily="18" charset="0"/>
              </a:rPr>
              <a:t>КОНСУЛЬТПУНКТ </a:t>
            </a:r>
          </a:p>
          <a:p>
            <a:pPr marL="63500" algn="ctr" eaLnBrk="1" hangingPunct="1">
              <a:lnSpc>
                <a:spcPct val="80000"/>
              </a:lnSpc>
              <a:spcBef>
                <a:spcPts val="300"/>
              </a:spcBef>
              <a:buClr>
                <a:srgbClr val="A04DA3"/>
              </a:buClr>
              <a:buFont typeface="Georgia" pitchFamily="18" charset="0"/>
              <a:buNone/>
            </a:pPr>
            <a:r>
              <a:rPr lang="uk-UA" altLang="ru-RU" sz="2000">
                <a:solidFill>
                  <a:srgbClr val="C00000"/>
                </a:solidFill>
                <a:cs typeface="Times New Roman" pitchFamily="18" charset="0"/>
              </a:rPr>
              <a:t>ДЛЯ ВЧИТЕЛІВ ФІЗИКИ ТА АСТРОНОМІЇ</a:t>
            </a:r>
          </a:p>
          <a:p>
            <a:pPr marL="63500" algn="ctr" eaLnBrk="1" hangingPunct="1">
              <a:lnSpc>
                <a:spcPct val="80000"/>
              </a:lnSpc>
              <a:spcBef>
                <a:spcPts val="300"/>
              </a:spcBef>
              <a:buClr>
                <a:srgbClr val="A04DA3"/>
              </a:buClr>
              <a:buFont typeface="Georgia" pitchFamily="18" charset="0"/>
              <a:buNone/>
            </a:pPr>
            <a:r>
              <a:rPr lang="uk-UA" altLang="ru-RU" sz="1800" i="1">
                <a:solidFill>
                  <a:schemeClr val="tx2"/>
                </a:solidFill>
                <a:latin typeface="Verdana" pitchFamily="34"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a:xfrm>
            <a:off x="2828925" y="476250"/>
            <a:ext cx="5891213" cy="1008063"/>
          </a:xfrm>
        </p:spPr>
        <p:txBody>
          <a:bodyPr/>
          <a:lstStyle/>
          <a:p>
            <a:pPr algn="ctr" eaLnBrk="1" hangingPunct="1">
              <a:defRPr/>
            </a:pPr>
            <a:r>
              <a:rPr lang="uk-UA" altLang="ru-RU" sz="3200" b="1" dirty="0">
                <a:solidFill>
                  <a:srgbClr val="C00000"/>
                </a:solidFill>
                <a:latin typeface="Calibri" pitchFamily="34" charset="0"/>
                <a:ea typeface="+mn-ea"/>
                <a:cs typeface="Calibri" pitchFamily="34" charset="0"/>
              </a:rPr>
              <a:t>Ф</a:t>
            </a:r>
            <a:r>
              <a:rPr lang="uk-UA" sz="3200" b="1" dirty="0">
                <a:solidFill>
                  <a:srgbClr val="C00000"/>
                </a:solidFill>
                <a:latin typeface="Calibri" pitchFamily="34" charset="0"/>
                <a:ea typeface="+mn-ea"/>
                <a:cs typeface="Calibri" pitchFamily="34" charset="0"/>
              </a:rPr>
              <a:t>ункції </a:t>
            </a:r>
            <a:r>
              <a:rPr lang="uk-UA" sz="3200" b="1" dirty="0" smtClean="0">
                <a:solidFill>
                  <a:srgbClr val="C00000"/>
                </a:solidFill>
                <a:latin typeface="Calibri" pitchFamily="34" charset="0"/>
                <a:ea typeface="+mn-ea"/>
                <a:cs typeface="Calibri" pitchFamily="34" charset="0"/>
              </a:rPr>
              <a:t>оцінювання</a:t>
            </a:r>
            <a:endParaRPr lang="ru-RU" sz="3200" b="1" dirty="0" smtClean="0">
              <a:solidFill>
                <a:schemeClr val="tx1"/>
              </a:solidFill>
              <a:latin typeface="Calibri" pitchFamily="34" charset="0"/>
              <a:cs typeface="Calibri" pitchFamily="34" charset="0"/>
            </a:endParaRPr>
          </a:p>
        </p:txBody>
      </p:sp>
      <p:sp>
        <p:nvSpPr>
          <p:cNvPr id="7171" name="Rectangle 3"/>
          <p:cNvSpPr>
            <a:spLocks noGrp="1" noChangeArrowheads="1"/>
          </p:cNvSpPr>
          <p:nvPr>
            <p:ph type="body" sz="half" idx="1"/>
          </p:nvPr>
        </p:nvSpPr>
        <p:spPr>
          <a:xfrm>
            <a:off x="3167063" y="1484313"/>
            <a:ext cx="5726112" cy="4248150"/>
          </a:xfrm>
        </p:spPr>
        <p:txBody>
          <a:bodyPr/>
          <a:lstStyle/>
          <a:p>
            <a:pPr marL="109537" indent="0" algn="ctr" eaLnBrk="1" hangingPunct="1">
              <a:buFont typeface="Georgia" pitchFamily="18" charset="0"/>
              <a:buNone/>
              <a:defRPr/>
            </a:pPr>
            <a:r>
              <a:rPr lang="uk-UA" altLang="ru-RU" sz="1800" b="1" i="1" dirty="0" smtClean="0">
                <a:solidFill>
                  <a:srgbClr val="CC0000"/>
                </a:solidFill>
              </a:rPr>
              <a:t> </a:t>
            </a:r>
            <a:endParaRPr lang="uk-UA" sz="2400" b="1" dirty="0">
              <a:solidFill>
                <a:srgbClr val="C00000"/>
              </a:solidFill>
              <a:latin typeface="Calibri" pitchFamily="34" charset="0"/>
              <a:cs typeface="Calibri" pitchFamily="34" charset="0"/>
            </a:endParaRPr>
          </a:p>
          <a:p>
            <a:pPr marL="0" indent="0" eaLnBrk="1" hangingPunct="1">
              <a:spcBef>
                <a:spcPts val="0"/>
              </a:spcBef>
              <a:buFont typeface="Georgia" pitchFamily="18" charset="0"/>
              <a:buNone/>
              <a:defRPr/>
            </a:pPr>
            <a:r>
              <a:rPr lang="uk-UA" sz="2800" b="1" dirty="0" smtClean="0">
                <a:solidFill>
                  <a:schemeClr val="tx1"/>
                </a:solidFill>
                <a:latin typeface="Calibri" pitchFamily="34" charset="0"/>
                <a:cs typeface="Calibri" pitchFamily="34" charset="0"/>
              </a:rPr>
              <a:t>- освітня;</a:t>
            </a:r>
          </a:p>
          <a:p>
            <a:pPr marL="0" indent="0" eaLnBrk="1" hangingPunct="1">
              <a:spcBef>
                <a:spcPts val="0"/>
              </a:spcBef>
              <a:buFont typeface="Georgia" pitchFamily="18" charset="0"/>
              <a:buNone/>
              <a:defRPr/>
            </a:pPr>
            <a:r>
              <a:rPr lang="uk-UA" sz="2800" b="1" dirty="0" smtClean="0">
                <a:solidFill>
                  <a:schemeClr val="tx1"/>
                </a:solidFill>
                <a:latin typeface="Calibri" pitchFamily="34" charset="0"/>
                <a:cs typeface="Calibri" pitchFamily="34" charset="0"/>
              </a:rPr>
              <a:t>- виховна;</a:t>
            </a:r>
          </a:p>
          <a:p>
            <a:pPr marL="0" indent="0" eaLnBrk="1" hangingPunct="1">
              <a:spcBef>
                <a:spcPts val="0"/>
              </a:spcBef>
              <a:buFont typeface="Georgia" pitchFamily="18" charset="0"/>
              <a:buNone/>
              <a:defRPr/>
            </a:pPr>
            <a:r>
              <a:rPr lang="uk-UA" sz="2800" b="1" dirty="0" smtClean="0">
                <a:solidFill>
                  <a:schemeClr val="tx1"/>
                </a:solidFill>
                <a:latin typeface="Calibri" pitchFamily="34" charset="0"/>
                <a:cs typeface="Calibri" pitchFamily="34" charset="0"/>
              </a:rPr>
              <a:t>- розвивальна;   </a:t>
            </a:r>
          </a:p>
          <a:p>
            <a:pPr marL="0" indent="0" eaLnBrk="1" hangingPunct="1">
              <a:spcBef>
                <a:spcPts val="0"/>
              </a:spcBef>
              <a:buFont typeface="Georgia" pitchFamily="18" charset="0"/>
              <a:buNone/>
              <a:defRPr/>
            </a:pPr>
            <a:r>
              <a:rPr lang="uk-UA" sz="2800" b="1" dirty="0" smtClean="0">
                <a:solidFill>
                  <a:schemeClr val="tx1"/>
                </a:solidFill>
                <a:latin typeface="Calibri" pitchFamily="34" charset="0"/>
                <a:cs typeface="Calibri" pitchFamily="34" charset="0"/>
              </a:rPr>
              <a:t>- управлінська;</a:t>
            </a:r>
          </a:p>
          <a:p>
            <a:pPr marL="0" indent="0" eaLnBrk="1" hangingPunct="1">
              <a:spcBef>
                <a:spcPts val="0"/>
              </a:spcBef>
              <a:buFontTx/>
              <a:buNone/>
              <a:defRPr/>
            </a:pPr>
            <a:r>
              <a:rPr lang="uk-UA" sz="2800" b="1" dirty="0" smtClean="0">
                <a:solidFill>
                  <a:schemeClr val="tx1"/>
                </a:solidFill>
                <a:latin typeface="Calibri" pitchFamily="34" charset="0"/>
                <a:cs typeface="Calibri" pitchFamily="34" charset="0"/>
              </a:rPr>
              <a:t>- мотиваційно-стимулююча;</a:t>
            </a:r>
          </a:p>
          <a:p>
            <a:pPr marL="0" indent="0" eaLnBrk="1" hangingPunct="1">
              <a:spcBef>
                <a:spcPts val="0"/>
              </a:spcBef>
              <a:buFontTx/>
              <a:buNone/>
              <a:defRPr/>
            </a:pPr>
            <a:r>
              <a:rPr lang="uk-UA" sz="2800" b="1" dirty="0" smtClean="0">
                <a:solidFill>
                  <a:schemeClr val="tx1"/>
                </a:solidFill>
                <a:latin typeface="Calibri" pitchFamily="34" charset="0"/>
                <a:cs typeface="Calibri" pitchFamily="34" charset="0"/>
              </a:rPr>
              <a:t>- діагностична;</a:t>
            </a:r>
          </a:p>
          <a:p>
            <a:pPr marL="0" indent="0" eaLnBrk="1" hangingPunct="1">
              <a:spcBef>
                <a:spcPts val="0"/>
              </a:spcBef>
              <a:buFontTx/>
              <a:buNone/>
              <a:defRPr/>
            </a:pPr>
            <a:r>
              <a:rPr lang="uk-UA" sz="2800" b="1" smtClean="0">
                <a:solidFill>
                  <a:schemeClr val="tx1"/>
                </a:solidFill>
                <a:latin typeface="Calibri" pitchFamily="34" charset="0"/>
                <a:cs typeface="Calibri" pitchFamily="34" charset="0"/>
              </a:rPr>
              <a:t>- коригувальна</a:t>
            </a:r>
            <a:r>
              <a:rPr lang="uk-UA" sz="2800" b="1" dirty="0" smtClean="0">
                <a:solidFill>
                  <a:schemeClr val="tx1"/>
                </a:solidFill>
                <a:latin typeface="Calibri" pitchFamily="34" charset="0"/>
                <a:cs typeface="Calibri" pitchFamily="34" charset="0"/>
              </a:rPr>
              <a:t>;</a:t>
            </a:r>
          </a:p>
          <a:p>
            <a:pPr marL="0" indent="0" eaLnBrk="1" hangingPunct="1">
              <a:spcBef>
                <a:spcPts val="0"/>
              </a:spcBef>
              <a:buFontTx/>
              <a:buNone/>
              <a:defRPr/>
            </a:pPr>
            <a:r>
              <a:rPr lang="uk-UA" sz="2800" b="1" dirty="0" smtClean="0">
                <a:solidFill>
                  <a:schemeClr val="tx1"/>
                </a:solidFill>
                <a:latin typeface="Calibri" pitchFamily="34" charset="0"/>
                <a:cs typeface="Calibri" pitchFamily="34" charset="0"/>
              </a:rPr>
              <a:t>- прогностична тощо</a:t>
            </a:r>
          </a:p>
          <a:p>
            <a:pPr marL="109537" indent="0" algn="ctr" eaLnBrk="1" hangingPunct="1">
              <a:buFont typeface="Georgia" pitchFamily="18" charset="0"/>
              <a:buNone/>
              <a:defRPr/>
            </a:pPr>
            <a:r>
              <a:rPr lang="uk-UA" sz="1800" i="1" dirty="0" smtClean="0">
                <a:solidFill>
                  <a:srgbClr val="D60093"/>
                </a:solidFill>
              </a:rPr>
              <a:t>.</a:t>
            </a:r>
            <a:endParaRPr lang="ru-RU" sz="1800" i="1" dirty="0">
              <a:solidFill>
                <a:srgbClr val="D60093"/>
              </a:solidFill>
            </a:endParaRPr>
          </a:p>
          <a:p>
            <a:pPr marL="109537" indent="0" algn="just" eaLnBrk="1" hangingPunct="1">
              <a:buFont typeface="Georgia" pitchFamily="18" charset="0"/>
              <a:buNone/>
              <a:defRPr/>
            </a:pPr>
            <a:endParaRPr lang="uk-UA" altLang="ru-RU" sz="1800" b="1" dirty="0" smtClean="0"/>
          </a:p>
          <a:p>
            <a:pPr eaLnBrk="1" hangingPunct="1">
              <a:defRPr/>
            </a:pPr>
            <a:endParaRPr lang="uk-UA" altLang="ru-RU" sz="1800" b="1" dirty="0" smtClean="0"/>
          </a:p>
          <a:p>
            <a:pPr eaLnBrk="1" hangingPunct="1">
              <a:buFont typeface="Wingdings" pitchFamily="2" charset="2"/>
              <a:buNone/>
              <a:defRPr/>
            </a:pPr>
            <a:endParaRPr lang="ru-RU" altLang="ru-RU" sz="1600" b="1" dirty="0" smtClean="0"/>
          </a:p>
        </p:txBody>
      </p:sp>
      <p:pic>
        <p:nvPicPr>
          <p:cNvPr id="15364" name="Picture 1" descr="j023301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164388" y="4902200"/>
            <a:ext cx="1547812" cy="1455738"/>
          </a:xfrm>
        </p:spPr>
      </p:pic>
      <p:sp>
        <p:nvSpPr>
          <p:cNvPr id="15365"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lstStyle>
            <a:lvl1pPr>
              <a:defRPr kumimoji="1" sz="2400" b="1">
                <a:solidFill>
                  <a:schemeClr val="tx1"/>
                </a:solidFill>
                <a:latin typeface="Times New Roman" pitchFamily="18" charset="0"/>
              </a:defRPr>
            </a:lvl1pPr>
            <a:lvl2pPr marL="742950" indent="-285750">
              <a:defRPr kumimoji="1" sz="2400" b="1">
                <a:solidFill>
                  <a:schemeClr val="tx1"/>
                </a:solidFill>
                <a:latin typeface="Times New Roman" pitchFamily="18" charset="0"/>
              </a:defRPr>
            </a:lvl2pPr>
            <a:lvl3pPr marL="1143000" indent="-228600">
              <a:defRPr kumimoji="1" sz="2400" b="1">
                <a:solidFill>
                  <a:schemeClr val="tx1"/>
                </a:solidFill>
                <a:latin typeface="Times New Roman" pitchFamily="18" charset="0"/>
              </a:defRPr>
            </a:lvl3pPr>
            <a:lvl4pPr marL="1600200" indent="-228600">
              <a:defRPr kumimoji="1" sz="2400" b="1">
                <a:solidFill>
                  <a:schemeClr val="tx1"/>
                </a:solidFill>
                <a:latin typeface="Times New Roman" pitchFamily="18" charset="0"/>
              </a:defRPr>
            </a:lvl4pPr>
            <a:lvl5pPr marL="2057400" indent="-228600">
              <a:defRPr kumimoji="1" sz="2400" b="1">
                <a:solidFill>
                  <a:schemeClr val="tx1"/>
                </a:solidFill>
                <a:latin typeface="Times New Roman" pitchFamily="18" charset="0"/>
              </a:defRPr>
            </a:lvl5pPr>
            <a:lvl6pPr marL="2514600" indent="-228600" eaLnBrk="0" fontAlgn="base" hangingPunct="0">
              <a:spcBef>
                <a:spcPct val="0"/>
              </a:spcBef>
              <a:spcAft>
                <a:spcPct val="0"/>
              </a:spcAft>
              <a:defRPr kumimoji="1" sz="2400" b="1">
                <a:solidFill>
                  <a:schemeClr val="tx1"/>
                </a:solidFill>
                <a:latin typeface="Times New Roman" pitchFamily="18" charset="0"/>
              </a:defRPr>
            </a:lvl6pPr>
            <a:lvl7pPr marL="2971800" indent="-228600" eaLnBrk="0" fontAlgn="base" hangingPunct="0">
              <a:spcBef>
                <a:spcPct val="0"/>
              </a:spcBef>
              <a:spcAft>
                <a:spcPct val="0"/>
              </a:spcAft>
              <a:defRPr kumimoji="1" sz="2400" b="1">
                <a:solidFill>
                  <a:schemeClr val="tx1"/>
                </a:solidFill>
                <a:latin typeface="Times New Roman" pitchFamily="18" charset="0"/>
              </a:defRPr>
            </a:lvl7pPr>
            <a:lvl8pPr marL="3429000" indent="-228600" eaLnBrk="0" fontAlgn="base" hangingPunct="0">
              <a:spcBef>
                <a:spcPct val="0"/>
              </a:spcBef>
              <a:spcAft>
                <a:spcPct val="0"/>
              </a:spcAft>
              <a:defRPr kumimoji="1" sz="2400" b="1">
                <a:solidFill>
                  <a:schemeClr val="tx1"/>
                </a:solidFill>
                <a:latin typeface="Times New Roman" pitchFamily="18" charset="0"/>
              </a:defRPr>
            </a:lvl8pPr>
            <a:lvl9pPr marL="3886200" indent="-228600" eaLnBrk="0" fontAlgn="base" hangingPunct="0">
              <a:spcBef>
                <a:spcPct val="0"/>
              </a:spcBef>
              <a:spcAft>
                <a:spcPct val="0"/>
              </a:spcAft>
              <a:defRPr kumimoji="1" sz="2400" b="1">
                <a:solidFill>
                  <a:schemeClr val="tx1"/>
                </a:solidFill>
                <a:latin typeface="Times New Roman" pitchFamily="18" charset="0"/>
              </a:defRPr>
            </a:lvl9pPr>
          </a:lstStyle>
          <a:p>
            <a:pPr eaLnBrk="1" hangingPunct="1"/>
            <a:fld id="{A244AFCB-8243-4613-837D-BEC251BB9DF3}" type="slidenum">
              <a:rPr lang="ru-RU" altLang="ru-RU" sz="1000" b="0" smtClean="0">
                <a:solidFill>
                  <a:srgbClr val="FFFFFF"/>
                </a:solidFill>
                <a:latin typeface="Arial" pitchFamily="34" charset="0"/>
              </a:rPr>
              <a:pPr eaLnBrk="1" hangingPunct="1"/>
              <a:t>10</a:t>
            </a:fld>
            <a:endParaRPr lang="ru-RU" altLang="ru-RU" sz="1000" b="0" smtClean="0">
              <a:solidFill>
                <a:srgbClr val="FFFFFF"/>
              </a:solidFill>
              <a:latin typeface="Arial" pitchFamily="34" charset="0"/>
            </a:endParaRPr>
          </a:p>
        </p:txBody>
      </p:sp>
      <p:pic>
        <p:nvPicPr>
          <p:cNvPr id="1536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4486275"/>
            <a:ext cx="2490787" cy="1871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530225"/>
            <a:ext cx="2916237" cy="2160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898" decel="100000" fill="hold"/>
                                        <p:tgtEl>
                                          <p:spTgt spid="717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717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171">
                                            <p:txEl>
                                              <p:pRg st="0" end="0"/>
                                            </p:txEl>
                                          </p:spTgt>
                                        </p:tgtEl>
                                        <p:attrNameLst>
                                          <p:attrName>style.visibility</p:attrName>
                                        </p:attrNameLst>
                                      </p:cBhvr>
                                      <p:to>
                                        <p:strVal val="visible"/>
                                      </p:to>
                                    </p:set>
                                    <p:animEffect transition="in" filter="fade">
                                      <p:cBhvr>
                                        <p:cTn id="15" dur="1000"/>
                                        <p:tgtEl>
                                          <p:spTgt spid="7171">
                                            <p:txEl>
                                              <p:pRg st="0" end="0"/>
                                            </p:txEl>
                                          </p:spTgt>
                                        </p:tgtEl>
                                      </p:cBhvr>
                                    </p:animEffect>
                                    <p:anim calcmode="lin" valueType="num">
                                      <p:cBhvr>
                                        <p:cTn id="16"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717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717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171">
                                            <p:txEl>
                                              <p:pRg st="1" end="1"/>
                                            </p:txEl>
                                          </p:spTgt>
                                        </p:tgtEl>
                                        <p:attrNameLst>
                                          <p:attrName>style.visibility</p:attrName>
                                        </p:attrNameLst>
                                      </p:cBhvr>
                                      <p:to>
                                        <p:strVal val="visible"/>
                                      </p:to>
                                    </p:set>
                                    <p:animEffect transition="in" filter="fade">
                                      <p:cBhvr>
                                        <p:cTn id="23" dur="1000"/>
                                        <p:tgtEl>
                                          <p:spTgt spid="7171">
                                            <p:txEl>
                                              <p:pRg st="1" end="1"/>
                                            </p:txEl>
                                          </p:spTgt>
                                        </p:tgtEl>
                                      </p:cBhvr>
                                    </p:animEffect>
                                    <p:anim calcmode="lin" valueType="num">
                                      <p:cBhvr>
                                        <p:cTn id="24"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7171">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717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7171">
                                            <p:txEl>
                                              <p:pRg st="2" end="2"/>
                                            </p:txEl>
                                          </p:spTgt>
                                        </p:tgtEl>
                                        <p:attrNameLst>
                                          <p:attrName>style.visibility</p:attrName>
                                        </p:attrNameLst>
                                      </p:cBhvr>
                                      <p:to>
                                        <p:strVal val="visible"/>
                                      </p:to>
                                    </p:set>
                                    <p:animEffect transition="in" filter="fade">
                                      <p:cBhvr>
                                        <p:cTn id="31" dur="1000"/>
                                        <p:tgtEl>
                                          <p:spTgt spid="7171">
                                            <p:txEl>
                                              <p:pRg st="2" end="2"/>
                                            </p:txEl>
                                          </p:spTgt>
                                        </p:tgtEl>
                                      </p:cBhvr>
                                    </p:animEffect>
                                    <p:anim calcmode="lin" valueType="num">
                                      <p:cBhvr>
                                        <p:cTn id="32"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7171">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717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7171">
                                            <p:txEl>
                                              <p:pRg st="3" end="3"/>
                                            </p:txEl>
                                          </p:spTgt>
                                        </p:tgtEl>
                                        <p:attrNameLst>
                                          <p:attrName>style.visibility</p:attrName>
                                        </p:attrNameLst>
                                      </p:cBhvr>
                                      <p:to>
                                        <p:strVal val="visible"/>
                                      </p:to>
                                    </p:set>
                                    <p:animEffect transition="in" filter="fade">
                                      <p:cBhvr>
                                        <p:cTn id="39" dur="1000"/>
                                        <p:tgtEl>
                                          <p:spTgt spid="7171">
                                            <p:txEl>
                                              <p:pRg st="3" end="3"/>
                                            </p:txEl>
                                          </p:spTgt>
                                        </p:tgtEl>
                                      </p:cBhvr>
                                    </p:animEffect>
                                    <p:anim calcmode="lin" valueType="num">
                                      <p:cBhvr>
                                        <p:cTn id="40"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7171">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7171">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7171">
                                            <p:txEl>
                                              <p:pRg st="4" end="4"/>
                                            </p:txEl>
                                          </p:spTgt>
                                        </p:tgtEl>
                                        <p:attrNameLst>
                                          <p:attrName>style.visibility</p:attrName>
                                        </p:attrNameLst>
                                      </p:cBhvr>
                                      <p:to>
                                        <p:strVal val="visible"/>
                                      </p:to>
                                    </p:set>
                                    <p:animEffect transition="in" filter="fade">
                                      <p:cBhvr>
                                        <p:cTn id="47" dur="1000"/>
                                        <p:tgtEl>
                                          <p:spTgt spid="7171">
                                            <p:txEl>
                                              <p:pRg st="4" end="4"/>
                                            </p:txEl>
                                          </p:spTgt>
                                        </p:tgtEl>
                                      </p:cBhvr>
                                    </p:animEffect>
                                    <p:anim calcmode="lin" valueType="num">
                                      <p:cBhvr>
                                        <p:cTn id="48"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7171">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7171">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7171">
                                            <p:txEl>
                                              <p:pRg st="5" end="5"/>
                                            </p:txEl>
                                          </p:spTgt>
                                        </p:tgtEl>
                                        <p:attrNameLst>
                                          <p:attrName>style.visibility</p:attrName>
                                        </p:attrNameLst>
                                      </p:cBhvr>
                                      <p:to>
                                        <p:strVal val="visible"/>
                                      </p:to>
                                    </p:set>
                                    <p:animEffect transition="in" filter="fade">
                                      <p:cBhvr>
                                        <p:cTn id="55" dur="1000"/>
                                        <p:tgtEl>
                                          <p:spTgt spid="7171">
                                            <p:txEl>
                                              <p:pRg st="5" end="5"/>
                                            </p:txEl>
                                          </p:spTgt>
                                        </p:tgtEl>
                                      </p:cBhvr>
                                    </p:animEffect>
                                    <p:anim calcmode="lin" valueType="num">
                                      <p:cBhvr>
                                        <p:cTn id="56"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57" dur="898" decel="100000" fill="hold"/>
                                        <p:tgtEl>
                                          <p:spTgt spid="7171">
                                            <p:txEl>
                                              <p:pRg st="5" end="5"/>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898"/>
                                          </p:stCondLst>
                                        </p:cTn>
                                        <p:tgtEl>
                                          <p:spTgt spid="7171">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7171">
                                            <p:txEl>
                                              <p:pRg st="6" end="6"/>
                                            </p:txEl>
                                          </p:spTgt>
                                        </p:tgtEl>
                                        <p:attrNameLst>
                                          <p:attrName>style.visibility</p:attrName>
                                        </p:attrNameLst>
                                      </p:cBhvr>
                                      <p:to>
                                        <p:strVal val="visible"/>
                                      </p:to>
                                    </p:set>
                                    <p:animEffect transition="in" filter="fade">
                                      <p:cBhvr>
                                        <p:cTn id="63" dur="1000"/>
                                        <p:tgtEl>
                                          <p:spTgt spid="7171">
                                            <p:txEl>
                                              <p:pRg st="6" end="6"/>
                                            </p:txEl>
                                          </p:spTgt>
                                        </p:tgtEl>
                                      </p:cBhvr>
                                    </p:animEffect>
                                    <p:anim calcmode="lin" valueType="num">
                                      <p:cBhvr>
                                        <p:cTn id="64"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65" dur="898" decel="100000" fill="hold"/>
                                        <p:tgtEl>
                                          <p:spTgt spid="7171">
                                            <p:txEl>
                                              <p:pRg st="6" end="6"/>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898"/>
                                          </p:stCondLst>
                                        </p:cTn>
                                        <p:tgtEl>
                                          <p:spTgt spid="7171">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7171">
                                            <p:txEl>
                                              <p:pRg st="7" end="7"/>
                                            </p:txEl>
                                          </p:spTgt>
                                        </p:tgtEl>
                                        <p:attrNameLst>
                                          <p:attrName>style.visibility</p:attrName>
                                        </p:attrNameLst>
                                      </p:cBhvr>
                                      <p:to>
                                        <p:strVal val="visible"/>
                                      </p:to>
                                    </p:set>
                                    <p:animEffect transition="in" filter="fade">
                                      <p:cBhvr>
                                        <p:cTn id="71" dur="1000"/>
                                        <p:tgtEl>
                                          <p:spTgt spid="7171">
                                            <p:txEl>
                                              <p:pRg st="7" end="7"/>
                                            </p:txEl>
                                          </p:spTgt>
                                        </p:tgtEl>
                                      </p:cBhvr>
                                    </p:animEffect>
                                    <p:anim calcmode="lin" valueType="num">
                                      <p:cBhvr>
                                        <p:cTn id="72" dur="1000" fill="hold"/>
                                        <p:tgtEl>
                                          <p:spTgt spid="7171">
                                            <p:txEl>
                                              <p:pRg st="7" end="7"/>
                                            </p:txEl>
                                          </p:spTgt>
                                        </p:tgtEl>
                                        <p:attrNameLst>
                                          <p:attrName>ppt_x</p:attrName>
                                        </p:attrNameLst>
                                      </p:cBhvr>
                                      <p:tavLst>
                                        <p:tav tm="0">
                                          <p:val>
                                            <p:strVal val="#ppt_x"/>
                                          </p:val>
                                        </p:tav>
                                        <p:tav tm="100000">
                                          <p:val>
                                            <p:strVal val="#ppt_x"/>
                                          </p:val>
                                        </p:tav>
                                      </p:tavLst>
                                    </p:anim>
                                    <p:anim calcmode="lin" valueType="num">
                                      <p:cBhvr>
                                        <p:cTn id="73" dur="898" decel="100000" fill="hold"/>
                                        <p:tgtEl>
                                          <p:spTgt spid="7171">
                                            <p:txEl>
                                              <p:pRg st="7" end="7"/>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898"/>
                                          </p:stCondLst>
                                        </p:cTn>
                                        <p:tgtEl>
                                          <p:spTgt spid="7171">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7171">
                                            <p:txEl>
                                              <p:pRg st="8" end="8"/>
                                            </p:txEl>
                                          </p:spTgt>
                                        </p:tgtEl>
                                        <p:attrNameLst>
                                          <p:attrName>style.visibility</p:attrName>
                                        </p:attrNameLst>
                                      </p:cBhvr>
                                      <p:to>
                                        <p:strVal val="visible"/>
                                      </p:to>
                                    </p:set>
                                    <p:animEffect transition="in" filter="fade">
                                      <p:cBhvr>
                                        <p:cTn id="79" dur="1000"/>
                                        <p:tgtEl>
                                          <p:spTgt spid="7171">
                                            <p:txEl>
                                              <p:pRg st="8" end="8"/>
                                            </p:txEl>
                                          </p:spTgt>
                                        </p:tgtEl>
                                      </p:cBhvr>
                                    </p:animEffect>
                                    <p:anim calcmode="lin" valueType="num">
                                      <p:cBhvr>
                                        <p:cTn id="80" dur="1000" fill="hold"/>
                                        <p:tgtEl>
                                          <p:spTgt spid="7171">
                                            <p:txEl>
                                              <p:pRg st="8" end="8"/>
                                            </p:txEl>
                                          </p:spTgt>
                                        </p:tgtEl>
                                        <p:attrNameLst>
                                          <p:attrName>ppt_x</p:attrName>
                                        </p:attrNameLst>
                                      </p:cBhvr>
                                      <p:tavLst>
                                        <p:tav tm="0">
                                          <p:val>
                                            <p:strVal val="#ppt_x"/>
                                          </p:val>
                                        </p:tav>
                                        <p:tav tm="100000">
                                          <p:val>
                                            <p:strVal val="#ppt_x"/>
                                          </p:val>
                                        </p:tav>
                                      </p:tavLst>
                                    </p:anim>
                                    <p:anim calcmode="lin" valueType="num">
                                      <p:cBhvr>
                                        <p:cTn id="81" dur="898" decel="100000" fill="hold"/>
                                        <p:tgtEl>
                                          <p:spTgt spid="7171">
                                            <p:txEl>
                                              <p:pRg st="8" end="8"/>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898"/>
                                          </p:stCondLst>
                                        </p:cTn>
                                        <p:tgtEl>
                                          <p:spTgt spid="7171">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7171">
                                            <p:txEl>
                                              <p:pRg st="9" end="9"/>
                                            </p:txEl>
                                          </p:spTgt>
                                        </p:tgtEl>
                                        <p:attrNameLst>
                                          <p:attrName>style.visibility</p:attrName>
                                        </p:attrNameLst>
                                      </p:cBhvr>
                                      <p:to>
                                        <p:strVal val="visible"/>
                                      </p:to>
                                    </p:set>
                                    <p:animEffect transition="in" filter="fade">
                                      <p:cBhvr>
                                        <p:cTn id="87" dur="1000"/>
                                        <p:tgtEl>
                                          <p:spTgt spid="7171">
                                            <p:txEl>
                                              <p:pRg st="9" end="9"/>
                                            </p:txEl>
                                          </p:spTgt>
                                        </p:tgtEl>
                                      </p:cBhvr>
                                    </p:animEffect>
                                    <p:anim calcmode="lin" valueType="num">
                                      <p:cBhvr>
                                        <p:cTn id="88" dur="1000" fill="hold"/>
                                        <p:tgtEl>
                                          <p:spTgt spid="7171">
                                            <p:txEl>
                                              <p:pRg st="9" end="9"/>
                                            </p:txEl>
                                          </p:spTgt>
                                        </p:tgtEl>
                                        <p:attrNameLst>
                                          <p:attrName>ppt_x</p:attrName>
                                        </p:attrNameLst>
                                      </p:cBhvr>
                                      <p:tavLst>
                                        <p:tav tm="0">
                                          <p:val>
                                            <p:strVal val="#ppt_x"/>
                                          </p:val>
                                        </p:tav>
                                        <p:tav tm="100000">
                                          <p:val>
                                            <p:strVal val="#ppt_x"/>
                                          </p:val>
                                        </p:tav>
                                      </p:tavLst>
                                    </p:anim>
                                    <p:anim calcmode="lin" valueType="num">
                                      <p:cBhvr>
                                        <p:cTn id="89" dur="898" decel="100000" fill="hold"/>
                                        <p:tgtEl>
                                          <p:spTgt spid="7171">
                                            <p:txEl>
                                              <p:pRg st="9" end="9"/>
                                            </p:tx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898"/>
                                          </p:stCondLst>
                                        </p:cTn>
                                        <p:tgtEl>
                                          <p:spTgt spid="7171">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900113" y="549275"/>
            <a:ext cx="7329487" cy="503238"/>
          </a:xfrm>
        </p:spPr>
        <p:txBody>
          <a:bodyPr/>
          <a:lstStyle/>
          <a:p>
            <a:pPr algn="ctr"/>
            <a:r>
              <a:rPr lang="ru-RU" sz="3200" b="1" smtClean="0">
                <a:solidFill>
                  <a:srgbClr val="C00000"/>
                </a:solidFill>
                <a:latin typeface="Calibri" pitchFamily="34" charset="0"/>
                <a:cs typeface="Calibri" pitchFamily="34" charset="0"/>
              </a:rPr>
              <a:t/>
            </a:r>
            <a:br>
              <a:rPr lang="ru-RU" sz="3200" b="1" smtClean="0">
                <a:solidFill>
                  <a:srgbClr val="C00000"/>
                </a:solidFill>
                <a:latin typeface="Calibri" pitchFamily="34" charset="0"/>
                <a:cs typeface="Calibri" pitchFamily="34" charset="0"/>
              </a:rPr>
            </a:br>
            <a:r>
              <a:rPr lang="ru-RU" sz="3200" b="1" smtClean="0">
                <a:solidFill>
                  <a:srgbClr val="C00000"/>
                </a:solidFill>
                <a:latin typeface="Calibri" pitchFamily="34" charset="0"/>
                <a:cs typeface="Calibri" pitchFamily="34" charset="0"/>
              </a:rPr>
              <a:t>На ефективність оцінювання впливає:</a:t>
            </a:r>
            <a:r>
              <a:rPr lang="ru-RU" smtClean="0"/>
              <a:t/>
            </a:r>
            <a:br>
              <a:rPr lang="ru-RU" smtClean="0"/>
            </a:br>
            <a:endParaRPr lang="ru-RU" smtClean="0"/>
          </a:p>
        </p:txBody>
      </p:sp>
      <p:sp>
        <p:nvSpPr>
          <p:cNvPr id="16387" name="Объект 2"/>
          <p:cNvSpPr>
            <a:spLocks noGrp="1"/>
          </p:cNvSpPr>
          <p:nvPr>
            <p:ph idx="1"/>
          </p:nvPr>
        </p:nvSpPr>
        <p:spPr>
          <a:xfrm>
            <a:off x="539750" y="1125538"/>
            <a:ext cx="8208963" cy="5040312"/>
          </a:xfrm>
        </p:spPr>
        <p:txBody>
          <a:bodyPr/>
          <a:lstStyle/>
          <a:p>
            <a:r>
              <a:rPr lang="ru-RU" sz="2400" b="1" smtClean="0">
                <a:solidFill>
                  <a:schemeClr val="tx2"/>
                </a:solidFill>
                <a:latin typeface="Calibri" pitchFamily="34" charset="0"/>
                <a:cs typeface="Calibri" pitchFamily="34" charset="0"/>
              </a:rPr>
              <a:t>індивідуальний характер оцінювання;</a:t>
            </a:r>
          </a:p>
          <a:p>
            <a:r>
              <a:rPr lang="ru-RU" sz="2400" b="1" smtClean="0">
                <a:solidFill>
                  <a:schemeClr val="tx2"/>
                </a:solidFill>
                <a:latin typeface="Calibri" pitchFamily="34" charset="0"/>
                <a:cs typeface="Calibri" pitchFamily="34" charset="0"/>
              </a:rPr>
              <a:t>систематичність;</a:t>
            </a:r>
          </a:p>
          <a:p>
            <a:r>
              <a:rPr lang="ru-RU" sz="2400" b="1" smtClean="0">
                <a:solidFill>
                  <a:schemeClr val="tx2"/>
                </a:solidFill>
                <a:latin typeface="Calibri" pitchFamily="34" charset="0"/>
                <a:cs typeface="Calibri" pitchFamily="34" charset="0"/>
              </a:rPr>
              <a:t>система опитування;</a:t>
            </a:r>
          </a:p>
          <a:p>
            <a:r>
              <a:rPr lang="ru-RU" sz="2400" b="1" smtClean="0">
                <a:solidFill>
                  <a:schemeClr val="tx2"/>
                </a:solidFill>
                <a:latin typeface="Calibri" pitchFamily="34" charset="0"/>
                <a:cs typeface="Calibri" pitchFamily="34" charset="0"/>
              </a:rPr>
              <a:t>достатня кількість інформації для оцінювання;</a:t>
            </a:r>
          </a:p>
          <a:p>
            <a:r>
              <a:rPr lang="ru-RU" sz="2400" b="1" smtClean="0">
                <a:solidFill>
                  <a:schemeClr val="tx2"/>
                </a:solidFill>
                <a:latin typeface="Calibri" pitchFamily="34" charset="0"/>
                <a:cs typeface="Calibri" pitchFamily="34" charset="0"/>
              </a:rPr>
              <a:t>дотримання об'єктивності;</a:t>
            </a:r>
          </a:p>
          <a:p>
            <a:r>
              <a:rPr lang="ru-RU" sz="2400" b="1" smtClean="0">
                <a:solidFill>
                  <a:schemeClr val="tx2"/>
                </a:solidFill>
                <a:latin typeface="Calibri" pitchFamily="34" charset="0"/>
                <a:cs typeface="Calibri" pitchFamily="34" charset="0"/>
              </a:rPr>
              <a:t>єдність вимог до оцінювання учнів;</a:t>
            </a:r>
          </a:p>
          <a:p>
            <a:r>
              <a:rPr lang="ru-RU" sz="2400" b="1" smtClean="0">
                <a:solidFill>
                  <a:schemeClr val="tx2"/>
                </a:solidFill>
                <a:latin typeface="Calibri" pitchFamily="34" charset="0"/>
                <a:cs typeface="Calibri" pitchFamily="34" charset="0"/>
              </a:rPr>
              <a:t>оптимізація контролю успішності учнів;</a:t>
            </a:r>
          </a:p>
          <a:p>
            <a:r>
              <a:rPr lang="ru-RU" sz="2400" b="1" smtClean="0">
                <a:solidFill>
                  <a:schemeClr val="tx2"/>
                </a:solidFill>
                <a:latin typeface="Calibri" pitchFamily="34" charset="0"/>
                <a:cs typeface="Calibri" pitchFamily="34" charset="0"/>
              </a:rPr>
              <a:t>відкритість контролю;</a:t>
            </a:r>
          </a:p>
          <a:p>
            <a:r>
              <a:rPr lang="ru-RU" sz="2400" b="1" smtClean="0">
                <a:solidFill>
                  <a:schemeClr val="tx2"/>
                </a:solidFill>
                <a:latin typeface="Calibri" pitchFamily="34" charset="0"/>
                <a:cs typeface="Calibri" pitchFamily="34" charset="0"/>
              </a:rPr>
              <a:t>всебічність контролю;</a:t>
            </a:r>
          </a:p>
          <a:p>
            <a:r>
              <a:rPr lang="ru-RU" sz="2400" b="1" smtClean="0">
                <a:solidFill>
                  <a:schemeClr val="tx2"/>
                </a:solidFill>
                <a:latin typeface="Calibri" pitchFamily="34" charset="0"/>
                <a:cs typeface="Calibri" pitchFamily="34" charset="0"/>
              </a:rPr>
              <a:t>тематична спрямованість контролю;</a:t>
            </a:r>
          </a:p>
          <a:p>
            <a:r>
              <a:rPr lang="ru-RU" sz="2400" b="1" smtClean="0">
                <a:solidFill>
                  <a:schemeClr val="tx2"/>
                </a:solidFill>
                <a:latin typeface="Calibri" pitchFamily="34" charset="0"/>
                <a:cs typeface="Calibri" pitchFamily="34" charset="0"/>
              </a:rPr>
              <a:t>дотримання академічної доброчесності та етичних норм</a:t>
            </a:r>
          </a:p>
          <a:p>
            <a:endParaRPr lang="uk-UA" sz="36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750" y="692150"/>
            <a:ext cx="6624638" cy="5154613"/>
          </a:xfrm>
        </p:spPr>
        <p:txBody>
          <a:bodyPr>
            <a:noAutofit/>
          </a:bodyPr>
          <a:lstStyle/>
          <a:p>
            <a:pPr indent="11113">
              <a:buFontTx/>
              <a:buNone/>
              <a:defRPr/>
            </a:pPr>
            <a:r>
              <a:rPr lang="ru-RU" altLang="uk-UA" sz="3200" b="1" i="1" dirty="0">
                <a:solidFill>
                  <a:srgbClr val="7F2F07"/>
                </a:solidFill>
                <a:latin typeface="Calibri" pitchFamily="34" charset="0"/>
                <a:cs typeface="Calibri" pitchFamily="34" charset="0"/>
              </a:rPr>
              <a:t>«</a:t>
            </a:r>
            <a:r>
              <a:rPr lang="ru-RU" altLang="uk-UA" sz="3200" b="1" i="1" dirty="0" err="1">
                <a:solidFill>
                  <a:srgbClr val="7F2F07"/>
                </a:solidFill>
                <a:latin typeface="Calibri" pitchFamily="34" charset="0"/>
                <a:cs typeface="Calibri" pitchFamily="34" charset="0"/>
              </a:rPr>
              <a:t>Більшість</a:t>
            </a:r>
            <a:r>
              <a:rPr lang="ru-RU" altLang="uk-UA" sz="3200" b="1" i="1" dirty="0">
                <a:solidFill>
                  <a:srgbClr val="7F2F07"/>
                </a:solidFill>
                <a:latin typeface="Calibri" pitchFamily="34" charset="0"/>
                <a:cs typeface="Calibri" pitchFamily="34" charset="0"/>
              </a:rPr>
              <a:t> </a:t>
            </a:r>
            <a:r>
              <a:rPr lang="ru-RU" altLang="uk-UA" sz="3200" b="1" i="1" dirty="0" err="1">
                <a:solidFill>
                  <a:srgbClr val="7F2F07"/>
                </a:solidFill>
                <a:latin typeface="Calibri" pitchFamily="34" charset="0"/>
                <a:cs typeface="Calibri" pitchFamily="34" charset="0"/>
              </a:rPr>
              <a:t>у</a:t>
            </a:r>
            <a:r>
              <a:rPr lang="ru-RU" altLang="uk-UA" sz="3200" b="1" i="1" dirty="0" err="1" smtClean="0">
                <a:solidFill>
                  <a:srgbClr val="7F2F07"/>
                </a:solidFill>
                <a:latin typeface="Calibri" pitchFamily="34" charset="0"/>
                <a:cs typeface="Calibri" pitchFamily="34" charset="0"/>
              </a:rPr>
              <a:t>чителів</a:t>
            </a:r>
            <a:r>
              <a:rPr lang="ru-RU" altLang="uk-UA" sz="3200" b="1" i="1" dirty="0" smtClean="0">
                <a:solidFill>
                  <a:srgbClr val="7F2F07"/>
                </a:solidFill>
                <a:latin typeface="Calibri" pitchFamily="34" charset="0"/>
                <a:cs typeface="Calibri" pitchFamily="34" charset="0"/>
              </a:rPr>
              <a:t> </a:t>
            </a:r>
            <a:r>
              <a:rPr lang="ru-RU" altLang="uk-UA" sz="3200" b="1" i="1" dirty="0" err="1" smtClean="0">
                <a:solidFill>
                  <a:srgbClr val="7F2F07"/>
                </a:solidFill>
                <a:latin typeface="Calibri" pitchFamily="34" charset="0"/>
                <a:cs typeface="Calibri" pitchFamily="34" charset="0"/>
              </a:rPr>
              <a:t>витрачають</a:t>
            </a:r>
            <a:r>
              <a:rPr lang="ru-RU" altLang="uk-UA" sz="3200" b="1" i="1" dirty="0" smtClean="0">
                <a:solidFill>
                  <a:srgbClr val="7F2F07"/>
                </a:solidFill>
                <a:latin typeface="Calibri" pitchFamily="34" charset="0"/>
                <a:cs typeface="Calibri" pitchFamily="34" charset="0"/>
              </a:rPr>
              <a:t> </a:t>
            </a:r>
            <a:r>
              <a:rPr lang="ru-RU" altLang="uk-UA" sz="3200" b="1" i="1" dirty="0">
                <a:solidFill>
                  <a:srgbClr val="7F2F07"/>
                </a:solidFill>
                <a:latin typeface="Calibri" pitchFamily="34" charset="0"/>
                <a:cs typeface="Calibri" pitchFamily="34" charset="0"/>
              </a:rPr>
              <a:t>час на </a:t>
            </a:r>
            <a:r>
              <a:rPr lang="ru-RU" altLang="uk-UA" sz="3200" b="1" i="1" dirty="0" err="1" smtClean="0">
                <a:solidFill>
                  <a:srgbClr val="7F2F07"/>
                </a:solidFill>
                <a:latin typeface="Calibri" pitchFamily="34" charset="0"/>
                <a:cs typeface="Calibri" pitchFamily="34" charset="0"/>
              </a:rPr>
              <a:t>завдання</a:t>
            </a:r>
            <a:r>
              <a:rPr lang="ru-RU" altLang="uk-UA" sz="3200" b="1" i="1" dirty="0">
                <a:solidFill>
                  <a:srgbClr val="7F2F07"/>
                </a:solidFill>
                <a:latin typeface="Calibri" pitchFamily="34" charset="0"/>
                <a:cs typeface="Calibri" pitchFamily="34" charset="0"/>
              </a:rPr>
              <a:t>, </a:t>
            </a:r>
            <a:r>
              <a:rPr lang="ru-RU" altLang="uk-UA" sz="3200" b="1" i="1" dirty="0" err="1">
                <a:solidFill>
                  <a:srgbClr val="7F2F07"/>
                </a:solidFill>
                <a:latin typeface="Calibri" pitchFamily="34" charset="0"/>
                <a:cs typeface="Calibri" pitchFamily="34" charset="0"/>
              </a:rPr>
              <a:t>покликані</a:t>
            </a:r>
            <a:r>
              <a:rPr lang="ru-RU" altLang="uk-UA" sz="3200" b="1" i="1" dirty="0">
                <a:solidFill>
                  <a:srgbClr val="7F2F07"/>
                </a:solidFill>
                <a:latin typeface="Calibri" pitchFamily="34" charset="0"/>
                <a:cs typeface="Calibri" pitchFamily="34" charset="0"/>
              </a:rPr>
              <a:t> </a:t>
            </a:r>
            <a:r>
              <a:rPr lang="ru-RU" altLang="uk-UA" sz="3200" b="1" i="1" dirty="0" err="1" smtClean="0">
                <a:solidFill>
                  <a:srgbClr val="7F2F07"/>
                </a:solidFill>
                <a:latin typeface="Calibri" pitchFamily="34" charset="0"/>
                <a:cs typeface="Calibri" pitchFamily="34" charset="0"/>
              </a:rPr>
              <a:t>встановити</a:t>
            </a:r>
            <a:r>
              <a:rPr lang="ru-RU" altLang="uk-UA" sz="3200" b="1" i="1" dirty="0">
                <a:solidFill>
                  <a:srgbClr val="7F2F07"/>
                </a:solidFill>
                <a:latin typeface="Calibri" pitchFamily="34" charset="0"/>
                <a:cs typeface="Calibri" pitchFamily="34" charset="0"/>
              </a:rPr>
              <a:t>, </a:t>
            </a:r>
            <a:r>
              <a:rPr lang="ru-RU" altLang="uk-UA" sz="3200" b="1" i="1" dirty="0" err="1">
                <a:solidFill>
                  <a:srgbClr val="7F2F07"/>
                </a:solidFill>
                <a:latin typeface="Calibri" pitchFamily="34" charset="0"/>
                <a:cs typeface="Calibri" pitchFamily="34" charset="0"/>
              </a:rPr>
              <a:t>чого</a:t>
            </a:r>
            <a:r>
              <a:rPr lang="ru-RU" altLang="uk-UA" sz="3200" b="1" i="1" dirty="0">
                <a:solidFill>
                  <a:srgbClr val="7F2F07"/>
                </a:solidFill>
                <a:latin typeface="Calibri" pitchFamily="34" charset="0"/>
                <a:cs typeface="Calibri" pitchFamily="34" charset="0"/>
              </a:rPr>
              <a:t> </a:t>
            </a:r>
            <a:r>
              <a:rPr lang="ru-RU" altLang="uk-UA" sz="3200" b="1" i="1" dirty="0" err="1">
                <a:solidFill>
                  <a:srgbClr val="7F2F07"/>
                </a:solidFill>
                <a:latin typeface="Calibri" pitchFamily="34" charset="0"/>
                <a:cs typeface="Calibri" pitchFamily="34" charset="0"/>
              </a:rPr>
              <a:t>учень</a:t>
            </a:r>
            <a:r>
              <a:rPr lang="ru-RU" altLang="uk-UA" sz="3200" b="1" i="1" dirty="0">
                <a:solidFill>
                  <a:srgbClr val="7F2F07"/>
                </a:solidFill>
                <a:latin typeface="Calibri" pitchFamily="34" charset="0"/>
                <a:cs typeface="Calibri" pitchFamily="34" charset="0"/>
              </a:rPr>
              <a:t> не </a:t>
            </a:r>
            <a:r>
              <a:rPr lang="ru-RU" altLang="uk-UA" sz="3200" b="1" i="1" dirty="0" err="1">
                <a:solidFill>
                  <a:srgbClr val="7F2F07"/>
                </a:solidFill>
                <a:latin typeface="Calibri" pitchFamily="34" charset="0"/>
                <a:cs typeface="Calibri" pitchFamily="34" charset="0"/>
              </a:rPr>
              <a:t>знає</a:t>
            </a:r>
            <a:r>
              <a:rPr lang="ru-RU" altLang="uk-UA" sz="3200" b="1" i="1" dirty="0">
                <a:solidFill>
                  <a:srgbClr val="7F2F07"/>
                </a:solidFill>
                <a:latin typeface="Calibri" pitchFamily="34" charset="0"/>
                <a:cs typeface="Calibri" pitchFamily="34" charset="0"/>
              </a:rPr>
              <a:t>, а </a:t>
            </a:r>
            <a:r>
              <a:rPr lang="ru-RU" altLang="uk-UA" sz="3200" b="1" i="1" dirty="0" err="1">
                <a:solidFill>
                  <a:srgbClr val="7F2F07"/>
                </a:solidFill>
                <a:latin typeface="Calibri" pitchFamily="34" charset="0"/>
                <a:cs typeface="Calibri" pitchFamily="34" charset="0"/>
              </a:rPr>
              <a:t>справжнє</a:t>
            </a:r>
            <a:r>
              <a:rPr lang="ru-RU" altLang="uk-UA" sz="3200" b="1" i="1" dirty="0">
                <a:solidFill>
                  <a:srgbClr val="7F2F07"/>
                </a:solidFill>
                <a:latin typeface="Calibri" pitchFamily="34" charset="0"/>
                <a:cs typeface="Calibri" pitchFamily="34" charset="0"/>
              </a:rPr>
              <a:t> </a:t>
            </a:r>
            <a:r>
              <a:rPr lang="ru-RU" altLang="uk-UA" sz="3200" b="1" i="1" dirty="0" err="1">
                <a:solidFill>
                  <a:srgbClr val="7F2F07"/>
                </a:solidFill>
                <a:latin typeface="Calibri" pitchFamily="34" charset="0"/>
                <a:cs typeface="Calibri" pitchFamily="34" charset="0"/>
              </a:rPr>
              <a:t>мистецтво</a:t>
            </a:r>
            <a:r>
              <a:rPr lang="ru-RU" altLang="uk-UA" sz="3200" b="1" i="1" dirty="0">
                <a:solidFill>
                  <a:srgbClr val="7F2F07"/>
                </a:solidFill>
                <a:latin typeface="Calibri" pitchFamily="34" charset="0"/>
                <a:cs typeface="Calibri" pitchFamily="34" charset="0"/>
              </a:rPr>
              <a:t> постановки </a:t>
            </a:r>
            <a:r>
              <a:rPr lang="ru-RU" altLang="uk-UA" sz="3200" b="1" i="1" dirty="0" err="1">
                <a:solidFill>
                  <a:srgbClr val="7F2F07"/>
                </a:solidFill>
                <a:latin typeface="Calibri" pitchFamily="34" charset="0"/>
                <a:cs typeface="Calibri" pitchFamily="34" charset="0"/>
              </a:rPr>
              <a:t>питання</a:t>
            </a:r>
            <a:r>
              <a:rPr lang="ru-RU" altLang="uk-UA" sz="3200" b="1" i="1" dirty="0">
                <a:solidFill>
                  <a:srgbClr val="7F2F07"/>
                </a:solidFill>
                <a:latin typeface="Calibri" pitchFamily="34" charset="0"/>
                <a:cs typeface="Calibri" pitchFamily="34" charset="0"/>
              </a:rPr>
              <a:t> </a:t>
            </a:r>
            <a:r>
              <a:rPr lang="ru-RU" altLang="uk-UA" sz="3200" b="1" i="1" dirty="0" err="1" smtClean="0">
                <a:solidFill>
                  <a:srgbClr val="7F2F07"/>
                </a:solidFill>
                <a:latin typeface="Calibri" pitchFamily="34" charset="0"/>
                <a:cs typeface="Calibri" pitchFamily="34" charset="0"/>
              </a:rPr>
              <a:t>полягає</a:t>
            </a:r>
            <a:r>
              <a:rPr lang="ru-RU" altLang="uk-UA" sz="3200" b="1" i="1" dirty="0" smtClean="0">
                <a:solidFill>
                  <a:srgbClr val="7F2F07"/>
                </a:solidFill>
                <a:latin typeface="Calibri" pitchFamily="34" charset="0"/>
                <a:cs typeface="Calibri" pitchFamily="34" charset="0"/>
              </a:rPr>
              <a:t> </a:t>
            </a:r>
            <a:r>
              <a:rPr lang="ru-RU" altLang="uk-UA" sz="3200" b="1" i="1" dirty="0">
                <a:solidFill>
                  <a:srgbClr val="7F2F07"/>
                </a:solidFill>
                <a:latin typeface="Calibri" pitchFamily="34" charset="0"/>
                <a:cs typeface="Calibri" pitchFamily="34" charset="0"/>
              </a:rPr>
              <a:t>в тому, </a:t>
            </a:r>
            <a:r>
              <a:rPr lang="ru-RU" altLang="uk-UA" sz="3200" b="1" i="1" dirty="0" err="1">
                <a:solidFill>
                  <a:srgbClr val="7F2F07"/>
                </a:solidFill>
                <a:latin typeface="Calibri" pitchFamily="34" charset="0"/>
                <a:cs typeface="Calibri" pitchFamily="34" charset="0"/>
              </a:rPr>
              <a:t>щоб</a:t>
            </a:r>
            <a:r>
              <a:rPr lang="ru-RU" altLang="uk-UA" sz="3200" b="1" i="1" dirty="0">
                <a:solidFill>
                  <a:srgbClr val="7F2F07"/>
                </a:solidFill>
                <a:latin typeface="Calibri" pitchFamily="34" charset="0"/>
                <a:cs typeface="Calibri" pitchFamily="34" charset="0"/>
              </a:rPr>
              <a:t> </a:t>
            </a:r>
            <a:r>
              <a:rPr lang="ru-RU" altLang="uk-UA" sz="3200" b="1" i="1" dirty="0" err="1" smtClean="0">
                <a:solidFill>
                  <a:srgbClr val="7F2F07"/>
                </a:solidFill>
                <a:latin typeface="Calibri" pitchFamily="34" charset="0"/>
                <a:cs typeface="Calibri" pitchFamily="34" charset="0"/>
              </a:rPr>
              <a:t>з’ясувати</a:t>
            </a:r>
            <a:r>
              <a:rPr lang="ru-RU" altLang="uk-UA" sz="3200" b="1" i="1" dirty="0">
                <a:solidFill>
                  <a:srgbClr val="7F2F07"/>
                </a:solidFill>
                <a:latin typeface="Calibri" pitchFamily="34" charset="0"/>
                <a:cs typeface="Calibri" pitchFamily="34" charset="0"/>
              </a:rPr>
              <a:t>, </a:t>
            </a:r>
            <a:r>
              <a:rPr lang="ru-RU" altLang="uk-UA" sz="3200" b="1" i="1" dirty="0" err="1">
                <a:solidFill>
                  <a:srgbClr val="7F2F07"/>
                </a:solidFill>
                <a:latin typeface="Calibri" pitchFamily="34" charset="0"/>
                <a:cs typeface="Calibri" pitchFamily="34" charset="0"/>
              </a:rPr>
              <a:t>що</a:t>
            </a:r>
            <a:r>
              <a:rPr lang="ru-RU" altLang="uk-UA" sz="3200" b="1" i="1" dirty="0">
                <a:solidFill>
                  <a:srgbClr val="7F2F07"/>
                </a:solidFill>
                <a:latin typeface="Calibri" pitchFamily="34" charset="0"/>
                <a:cs typeface="Calibri" pitchFamily="34" charset="0"/>
              </a:rPr>
              <a:t> </a:t>
            </a:r>
            <a:r>
              <a:rPr lang="ru-RU" altLang="uk-UA" sz="3200" b="1" i="1" dirty="0" err="1">
                <a:solidFill>
                  <a:srgbClr val="7F2F07"/>
                </a:solidFill>
                <a:latin typeface="Calibri" pitchFamily="34" charset="0"/>
                <a:cs typeface="Calibri" pitchFamily="34" charset="0"/>
              </a:rPr>
              <a:t>учень</a:t>
            </a:r>
            <a:r>
              <a:rPr lang="ru-RU" altLang="uk-UA" sz="3200" b="1" i="1" dirty="0">
                <a:solidFill>
                  <a:srgbClr val="7F2F07"/>
                </a:solidFill>
                <a:latin typeface="Calibri" pitchFamily="34" charset="0"/>
                <a:cs typeface="Calibri" pitchFamily="34" charset="0"/>
              </a:rPr>
              <a:t> </a:t>
            </a:r>
            <a:r>
              <a:rPr lang="ru-RU" altLang="uk-UA" sz="3200" b="1" i="1" dirty="0" err="1">
                <a:solidFill>
                  <a:srgbClr val="7F2F07"/>
                </a:solidFill>
                <a:latin typeface="Calibri" pitchFamily="34" charset="0"/>
                <a:cs typeface="Calibri" pitchFamily="34" charset="0"/>
              </a:rPr>
              <a:t>знає</a:t>
            </a:r>
            <a:r>
              <a:rPr lang="ru-RU" altLang="uk-UA" sz="3200" b="1" i="1" dirty="0">
                <a:solidFill>
                  <a:srgbClr val="7F2F07"/>
                </a:solidFill>
                <a:latin typeface="Calibri" pitchFamily="34" charset="0"/>
                <a:cs typeface="Calibri" pitchFamily="34" charset="0"/>
              </a:rPr>
              <a:t> </a:t>
            </a:r>
            <a:r>
              <a:rPr lang="ru-RU" altLang="uk-UA" sz="3200" b="1" i="1" dirty="0" err="1">
                <a:solidFill>
                  <a:srgbClr val="7F2F07"/>
                </a:solidFill>
                <a:latin typeface="Calibri" pitchFamily="34" charset="0"/>
                <a:cs typeface="Calibri" pitchFamily="34" charset="0"/>
              </a:rPr>
              <a:t>або</a:t>
            </a:r>
            <a:r>
              <a:rPr lang="ru-RU" altLang="uk-UA" sz="3200" b="1" i="1" dirty="0">
                <a:solidFill>
                  <a:srgbClr val="7F2F07"/>
                </a:solidFill>
                <a:latin typeface="Calibri" pitchFamily="34" charset="0"/>
                <a:cs typeface="Calibri" pitchFamily="34" charset="0"/>
              </a:rPr>
              <a:t> </a:t>
            </a:r>
            <a:r>
              <a:rPr lang="ru-RU" altLang="uk-UA" sz="3200" b="1" i="1" dirty="0" err="1">
                <a:solidFill>
                  <a:srgbClr val="7F2F07"/>
                </a:solidFill>
                <a:latin typeface="Calibri" pitchFamily="34" charset="0"/>
                <a:cs typeface="Calibri" pitchFamily="34" charset="0"/>
              </a:rPr>
              <a:t>здатний</a:t>
            </a:r>
            <a:r>
              <a:rPr lang="ru-RU" altLang="uk-UA" sz="3200" b="1" i="1" dirty="0">
                <a:solidFill>
                  <a:srgbClr val="7F2F07"/>
                </a:solidFill>
                <a:latin typeface="Calibri" pitchFamily="34" charset="0"/>
                <a:cs typeface="Calibri" pitchFamily="34" charset="0"/>
              </a:rPr>
              <a:t> </a:t>
            </a:r>
            <a:r>
              <a:rPr lang="ru-RU" altLang="uk-UA" sz="3200" b="1" i="1" dirty="0" err="1" smtClean="0">
                <a:solidFill>
                  <a:srgbClr val="7F2F07"/>
                </a:solidFill>
                <a:latin typeface="Calibri" pitchFamily="34" charset="0"/>
                <a:cs typeface="Calibri" pitchFamily="34" charset="0"/>
              </a:rPr>
              <a:t>пізнати</a:t>
            </a:r>
            <a:r>
              <a:rPr lang="ru-RU" altLang="uk-UA" sz="3200" b="1" i="1" dirty="0" smtClean="0">
                <a:solidFill>
                  <a:srgbClr val="7F2F07"/>
                </a:solidFill>
                <a:latin typeface="Calibri" pitchFamily="34" charset="0"/>
                <a:cs typeface="Calibri" pitchFamily="34" charset="0"/>
              </a:rPr>
              <a:t>».</a:t>
            </a:r>
            <a:endParaRPr lang="ru-RU" altLang="uk-UA" sz="3200" b="1" i="1" dirty="0">
              <a:solidFill>
                <a:srgbClr val="7F2F07"/>
              </a:solidFill>
              <a:latin typeface="Calibri" pitchFamily="34" charset="0"/>
              <a:cs typeface="Calibri" pitchFamily="34" charset="0"/>
            </a:endParaRPr>
          </a:p>
          <a:p>
            <a:pPr marL="88900" indent="0">
              <a:buFontTx/>
              <a:buNone/>
              <a:defRPr/>
            </a:pPr>
            <a:r>
              <a:rPr lang="ru-RU" altLang="uk-UA" sz="3200" b="1" i="1" dirty="0">
                <a:solidFill>
                  <a:srgbClr val="7F2F07"/>
                </a:solidFill>
                <a:latin typeface="Calibri" pitchFamily="34" charset="0"/>
                <a:cs typeface="Calibri" pitchFamily="34" charset="0"/>
              </a:rPr>
              <a:t>                      </a:t>
            </a:r>
            <a:r>
              <a:rPr lang="ru-RU" altLang="uk-UA" sz="3200" b="1" i="1" dirty="0" smtClean="0">
                <a:solidFill>
                  <a:srgbClr val="7F2F07"/>
                </a:solidFill>
                <a:latin typeface="Calibri" pitchFamily="34" charset="0"/>
                <a:cs typeface="Calibri" pitchFamily="34" charset="0"/>
              </a:rPr>
              <a:t>         Альберт </a:t>
            </a:r>
            <a:r>
              <a:rPr lang="ru-RU" altLang="uk-UA" sz="3200" b="1" i="1" dirty="0" err="1" smtClean="0">
                <a:solidFill>
                  <a:srgbClr val="7F2F07"/>
                </a:solidFill>
                <a:latin typeface="Calibri" pitchFamily="34" charset="0"/>
                <a:cs typeface="Calibri" pitchFamily="34" charset="0"/>
              </a:rPr>
              <a:t>Енштейн</a:t>
            </a:r>
            <a:endParaRPr lang="uk-UA" altLang="uk-UA" sz="3200" b="1" i="1" dirty="0">
              <a:solidFill>
                <a:srgbClr val="7F2F07"/>
              </a:solidFill>
              <a:latin typeface="Calibri" pitchFamily="34" charset="0"/>
              <a:cs typeface="Calibri" pitchFamily="34" charset="0"/>
            </a:endParaRPr>
          </a:p>
        </p:txBody>
      </p:sp>
      <p:pic>
        <p:nvPicPr>
          <p:cNvPr id="4" name="Picture 2" descr="C:\Users\Леонид\Desktop\Albert_Einstein.jpg"/>
          <p:cNvPicPr>
            <a:picLocks noChangeAspect="1" noChangeArrowheads="1"/>
          </p:cNvPicPr>
          <p:nvPr/>
        </p:nvPicPr>
        <p:blipFill>
          <a:blip r:embed="rId3"/>
          <a:srcRect/>
          <a:stretch>
            <a:fillRect/>
          </a:stretch>
        </p:blipFill>
        <p:spPr bwMode="auto">
          <a:xfrm>
            <a:off x="7143750" y="0"/>
            <a:ext cx="2000250" cy="2370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s://bul.healthyliving-healthnetwork.com/img/samosovershenstvovanie/467/stakan-napolovinu-polon-ili-napolovinu-pust-reshajte-sami-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176" y="4634608"/>
            <a:ext cx="2480591" cy="20348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Прямоугольник 1"/>
          <p:cNvSpPr>
            <a:spLocks noChangeArrowheads="1"/>
          </p:cNvSpPr>
          <p:nvPr/>
        </p:nvSpPr>
        <p:spPr bwMode="auto">
          <a:xfrm>
            <a:off x="395288" y="620713"/>
            <a:ext cx="83772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sz="3200">
                <a:solidFill>
                  <a:srgbClr val="C00000"/>
                </a:solidFill>
                <a:latin typeface="Calibri" pitchFamily="34" charset="0"/>
                <a:cs typeface="Calibri" pitchFamily="34" charset="0"/>
              </a:rPr>
              <a:t>Процес оцінювання залежить від того, </a:t>
            </a:r>
          </a:p>
          <a:p>
            <a:pPr algn="ctr"/>
            <a:r>
              <a:rPr lang="ru-RU" sz="3200">
                <a:solidFill>
                  <a:srgbClr val="C00000"/>
                </a:solidFill>
                <a:latin typeface="Calibri" pitchFamily="34" charset="0"/>
                <a:cs typeface="Calibri" pitchFamily="34" charset="0"/>
              </a:rPr>
              <a:t>що ми хочемо виміряти</a:t>
            </a:r>
          </a:p>
        </p:txBody>
      </p:sp>
      <p:pic>
        <p:nvPicPr>
          <p:cNvPr id="6" name="Picture 2" descr="Пов’язане зображення">
            <a:extLst>
              <a:ext uri="{FF2B5EF4-FFF2-40B4-BE49-F238E27FC236}"/>
            </a:extLst>
          </p:cNvPr>
          <p:cNvPicPr>
            <a:picLocks noChangeAspect="1" noChangeArrowheads="1"/>
          </p:cNvPicPr>
          <p:nvPr/>
        </p:nvPicPr>
        <p:blipFill>
          <a:blip r:embed="rId3"/>
          <a:srcRect/>
          <a:stretch>
            <a:fillRect/>
          </a:stretch>
        </p:blipFill>
        <p:spPr bwMode="auto">
          <a:xfrm>
            <a:off x="274638" y="1701800"/>
            <a:ext cx="8497887" cy="4967288"/>
          </a:xfrm>
          <a:prstGeom prst="rect">
            <a:avLst/>
          </a:prstGeom>
          <a:ln>
            <a:noFill/>
          </a:ln>
          <a:effectLst>
            <a:outerShdw blurRad="292100" dist="139700" dir="2700000" algn="tl" rotWithShape="0">
              <a:srgbClr val="333333">
                <a:alpha val="65000"/>
              </a:srgbClr>
            </a:outerShdw>
          </a:effectLst>
          <a:extLst/>
        </p:spPr>
      </p:pic>
      <p:sp>
        <p:nvSpPr>
          <p:cNvPr id="7" name="Прямоугольник 6">
            <a:extLst>
              <a:ext uri="{FF2B5EF4-FFF2-40B4-BE49-F238E27FC236}"/>
            </a:extLst>
          </p:cNvPr>
          <p:cNvSpPr/>
          <p:nvPr/>
        </p:nvSpPr>
        <p:spPr>
          <a:xfrm>
            <a:off x="179512" y="4437112"/>
            <a:ext cx="2880320" cy="1200329"/>
          </a:xfrm>
          <a:prstGeom prst="rect">
            <a:avLst/>
          </a:prstGeom>
          <a:solidFill>
            <a:srgbClr val="C3AA41"/>
          </a:solidFill>
          <a:scene3d>
            <a:camera prst="perspectiveContrastingRightFacing"/>
            <a:lightRig rig="threePt" dir="t"/>
          </a:scene3d>
        </p:spPr>
        <p:style>
          <a:lnRef idx="2">
            <a:schemeClr val="accent1"/>
          </a:lnRef>
          <a:fillRef idx="1">
            <a:schemeClr val="lt1"/>
          </a:fillRef>
          <a:effectRef idx="0">
            <a:schemeClr val="accent1"/>
          </a:effectRef>
          <a:fontRef idx="minor">
            <a:schemeClr val="dk1"/>
          </a:fontRef>
        </p:style>
        <p:txBody>
          <a:bodyPr>
            <a:spAutoFit/>
          </a:bodyPr>
          <a:lstStyle/>
          <a:p>
            <a:pPr>
              <a:defRPr/>
            </a:pPr>
            <a:r>
              <a:rPr lang="uk-UA" dirty="0">
                <a:solidFill>
                  <a:schemeClr val="tx2"/>
                </a:solidFill>
              </a:rPr>
              <a:t>Те, що учні знають, уміють</a:t>
            </a:r>
            <a:endParaRPr lang="en-US" dirty="0">
              <a:solidFill>
                <a:schemeClr val="tx2"/>
              </a:solidFill>
            </a:endParaRPr>
          </a:p>
        </p:txBody>
      </p:sp>
      <p:sp>
        <p:nvSpPr>
          <p:cNvPr id="8" name="Прямоугольник 7">
            <a:extLst>
              <a:ext uri="{FF2B5EF4-FFF2-40B4-BE49-F238E27FC236}"/>
            </a:extLst>
          </p:cNvPr>
          <p:cNvSpPr/>
          <p:nvPr/>
        </p:nvSpPr>
        <p:spPr>
          <a:xfrm>
            <a:off x="6003949" y="2008252"/>
            <a:ext cx="3131840" cy="1200329"/>
          </a:xfrm>
          <a:prstGeom prst="rect">
            <a:avLst/>
          </a:prstGeom>
          <a:solidFill>
            <a:srgbClr val="C3AA41"/>
          </a:solidFill>
          <a:scene3d>
            <a:camera prst="perspectiveContrastingRightFacing"/>
            <a:lightRig rig="threePt" dir="t"/>
          </a:scene3d>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ru-RU" dirty="0">
                <a:solidFill>
                  <a:schemeClr val="tx2"/>
                </a:solidFill>
              </a:rPr>
              <a:t>Те, </a:t>
            </a:r>
            <a:r>
              <a:rPr lang="ru-RU" dirty="0" err="1">
                <a:solidFill>
                  <a:schemeClr val="tx2"/>
                </a:solidFill>
              </a:rPr>
              <a:t>що</a:t>
            </a:r>
            <a:r>
              <a:rPr lang="ru-RU" dirty="0">
                <a:solidFill>
                  <a:schemeClr val="tx2"/>
                </a:solidFill>
              </a:rPr>
              <a:t> </a:t>
            </a:r>
            <a:r>
              <a:rPr lang="ru-RU" dirty="0" err="1">
                <a:solidFill>
                  <a:schemeClr val="tx2"/>
                </a:solidFill>
              </a:rPr>
              <a:t>учні</a:t>
            </a:r>
            <a:r>
              <a:rPr lang="ru-RU" dirty="0">
                <a:solidFill>
                  <a:schemeClr val="tx2"/>
                </a:solidFill>
              </a:rPr>
              <a:t> не </a:t>
            </a:r>
            <a:r>
              <a:rPr lang="ru-RU" dirty="0" err="1">
                <a:solidFill>
                  <a:schemeClr val="tx2"/>
                </a:solidFill>
              </a:rPr>
              <a:t>знають</a:t>
            </a:r>
            <a:r>
              <a:rPr lang="ru-RU" dirty="0">
                <a:solidFill>
                  <a:schemeClr val="tx2"/>
                </a:solidFill>
              </a:rPr>
              <a:t>, не </a:t>
            </a:r>
            <a:r>
              <a:rPr lang="ru-RU" dirty="0" err="1">
                <a:solidFill>
                  <a:schemeClr val="tx2"/>
                </a:solidFill>
              </a:rPr>
              <a:t>вміють</a:t>
            </a:r>
            <a:endParaRPr lang="en-US" dirty="0">
              <a:solidFill>
                <a:schemeClr val="tx2"/>
              </a:solidFill>
            </a:endParaRPr>
          </a:p>
        </p:txBody>
      </p:sp>
      <p:sp>
        <p:nvSpPr>
          <p:cNvPr id="18438" name="Прямоугольник 5"/>
          <p:cNvSpPr>
            <a:spLocks noChangeArrowheads="1"/>
          </p:cNvSpPr>
          <p:nvPr/>
        </p:nvSpPr>
        <p:spPr bwMode="auto">
          <a:xfrm>
            <a:off x="5003800" y="5495925"/>
            <a:ext cx="4140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uk-UA" altLang="en-US" sz="2800">
                <a:solidFill>
                  <a:srgbClr val="FFFFFF"/>
                </a:solidFill>
              </a:rPr>
              <a:t>Це будуть 2 різні </a:t>
            </a:r>
          </a:p>
          <a:p>
            <a:pPr algn="ctr"/>
            <a:r>
              <a:rPr lang="uk-UA" altLang="en-US" sz="2800">
                <a:solidFill>
                  <a:srgbClr val="FFFFFF"/>
                </a:solidFill>
              </a:rPr>
              <a:t>аспекти оцінювання</a:t>
            </a:r>
            <a:endParaRPr lang="en-US" altLang="en-US" sz="2800">
              <a:solidFill>
                <a:srgbClr val="FFFFFF"/>
              </a:solidFill>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extLst>
          </p:cNvPr>
          <p:cNvGraphicFramePr>
            <a:graphicFrameLocks noGrp="1"/>
          </p:cNvGraphicFramePr>
          <p:nvPr>
            <p:ph idx="1"/>
          </p:nvPr>
        </p:nvGraphicFramePr>
        <p:xfrm>
          <a:off x="179512" y="188640"/>
          <a:ext cx="8784976" cy="3456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Выгнутая вправо стрелка 6">
            <a:extLst>
              <a:ext uri="{FF2B5EF4-FFF2-40B4-BE49-F238E27FC236}"/>
            </a:extLst>
          </p:cNvPr>
          <p:cNvSpPr/>
          <p:nvPr/>
        </p:nvSpPr>
        <p:spPr>
          <a:xfrm rot="11208461">
            <a:off x="606425" y="2665413"/>
            <a:ext cx="941388" cy="1263650"/>
          </a:xfrm>
          <a:prstGeom prst="curvedLeftArrow">
            <a:avLst/>
          </a:prstGeom>
          <a:solidFill>
            <a:schemeClr val="accent6"/>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solidFill>
                <a:schemeClr val="tx1"/>
              </a:solidFill>
            </a:endParaRPr>
          </a:p>
        </p:txBody>
      </p:sp>
      <p:sp>
        <p:nvSpPr>
          <p:cNvPr id="8" name="Выгнутая вправо стрелка 7">
            <a:extLst>
              <a:ext uri="{FF2B5EF4-FFF2-40B4-BE49-F238E27FC236}"/>
            </a:extLst>
          </p:cNvPr>
          <p:cNvSpPr/>
          <p:nvPr/>
        </p:nvSpPr>
        <p:spPr>
          <a:xfrm rot="10343317" flipH="1">
            <a:off x="7820025" y="2503488"/>
            <a:ext cx="963613" cy="1273175"/>
          </a:xfrm>
          <a:prstGeom prst="curvedLef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solidFill>
                <a:schemeClr val="tx1"/>
              </a:solidFill>
            </a:endParaRPr>
          </a:p>
        </p:txBody>
      </p:sp>
      <p:sp>
        <p:nvSpPr>
          <p:cNvPr id="11" name="Прямоугольник 10">
            <a:extLst>
              <a:ext uri="{FF2B5EF4-FFF2-40B4-BE49-F238E27FC236}"/>
            </a:extLst>
          </p:cNvPr>
          <p:cNvSpPr/>
          <p:nvPr/>
        </p:nvSpPr>
        <p:spPr>
          <a:xfrm>
            <a:off x="4932363" y="3835400"/>
            <a:ext cx="3671887" cy="954088"/>
          </a:xfrm>
          <a:prstGeom prst="rect">
            <a:avLst/>
          </a:prstGeom>
          <a:solidFill>
            <a:srgbClr val="FFCC00"/>
          </a:solidFill>
          <a:ln w="25400" cap="flat" cmpd="sng" algn="ctr">
            <a:solidFill>
              <a:srgbClr val="333399"/>
            </a:solidFill>
            <a:prstDash val="solid"/>
            <a:headEnd type="none" w="med" len="med"/>
            <a:tailEnd type="none" w="med" len="med"/>
          </a:ln>
          <a:effectLst/>
        </p:spPr>
        <p:txBody>
          <a:bodyPr>
            <a:spAutoFit/>
          </a:bodyPr>
          <a:lstStyle/>
          <a:p>
            <a:pPr algn="ctr" eaLnBrk="1" fontAlgn="auto" hangingPunct="1">
              <a:spcBef>
                <a:spcPts val="0"/>
              </a:spcBef>
              <a:spcAft>
                <a:spcPts val="0"/>
              </a:spcAft>
              <a:defRPr/>
            </a:pPr>
            <a:r>
              <a:rPr kumimoji="0" lang="uk-UA" altLang="en-US" sz="2800" kern="0" dirty="0">
                <a:solidFill>
                  <a:srgbClr val="000000"/>
                </a:solidFill>
                <a:latin typeface="Calibri" pitchFamily="34" charset="0"/>
                <a:cs typeface="Calibri" pitchFamily="34" charset="0"/>
              </a:rPr>
              <a:t>Формувальне </a:t>
            </a:r>
          </a:p>
          <a:p>
            <a:pPr algn="ctr" eaLnBrk="1" fontAlgn="auto" hangingPunct="1">
              <a:spcBef>
                <a:spcPts val="0"/>
              </a:spcBef>
              <a:spcAft>
                <a:spcPts val="0"/>
              </a:spcAft>
              <a:defRPr/>
            </a:pPr>
            <a:r>
              <a:rPr kumimoji="0" lang="uk-UA" altLang="en-US" sz="2800" kern="0" dirty="0">
                <a:solidFill>
                  <a:srgbClr val="000000"/>
                </a:solidFill>
                <a:latin typeface="Calibri" pitchFamily="34" charset="0"/>
                <a:cs typeface="Calibri" pitchFamily="34" charset="0"/>
              </a:rPr>
              <a:t>оцінювання</a:t>
            </a:r>
            <a:endParaRPr kumimoji="0" lang="en-US" altLang="en-US" sz="2800" kern="0" dirty="0">
              <a:solidFill>
                <a:srgbClr val="000000"/>
              </a:solidFill>
              <a:latin typeface="Calibri" pitchFamily="34" charset="0"/>
              <a:cs typeface="Calibri" pitchFamily="34" charset="0"/>
            </a:endParaRPr>
          </a:p>
        </p:txBody>
      </p:sp>
      <p:sp>
        <p:nvSpPr>
          <p:cNvPr id="13" name="Прямоугольник 12">
            <a:extLst>
              <a:ext uri="{FF2B5EF4-FFF2-40B4-BE49-F238E27FC236}"/>
            </a:extLst>
          </p:cNvPr>
          <p:cNvSpPr/>
          <p:nvPr/>
        </p:nvSpPr>
        <p:spPr>
          <a:xfrm>
            <a:off x="709613" y="3963988"/>
            <a:ext cx="3646487" cy="1384300"/>
          </a:xfrm>
          <a:prstGeom prst="rect">
            <a:avLst/>
          </a:prstGeom>
          <a:solidFill>
            <a:srgbClr val="FFCC00"/>
          </a:solidFill>
          <a:ln w="25400" cap="flat" cmpd="sng" algn="ctr">
            <a:solidFill>
              <a:srgbClr val="333399"/>
            </a:solidFill>
            <a:prstDash val="solid"/>
            <a:headEnd type="none" w="med" len="med"/>
            <a:tailEnd type="none" w="med" len="med"/>
          </a:ln>
          <a:effectLst/>
        </p:spPr>
        <p:txBody>
          <a:bodyPr>
            <a:spAutoFit/>
          </a:bodyPr>
          <a:lstStyle/>
          <a:p>
            <a:pPr algn="ctr" eaLnBrk="1" fontAlgn="auto" hangingPunct="1">
              <a:spcBef>
                <a:spcPts val="0"/>
              </a:spcBef>
              <a:spcAft>
                <a:spcPts val="0"/>
              </a:spcAft>
              <a:defRPr/>
            </a:pPr>
            <a:r>
              <a:rPr kumimoji="0" lang="uk-UA" altLang="en-US" sz="2800" kern="0" dirty="0">
                <a:solidFill>
                  <a:srgbClr val="000000"/>
                </a:solidFill>
                <a:latin typeface="Calibri" pitchFamily="34" charset="0"/>
                <a:cs typeface="Calibri" pitchFamily="34" charset="0"/>
              </a:rPr>
              <a:t>Підсумкове (традиційне) оцінювання</a:t>
            </a:r>
            <a:endParaRPr kumimoji="0" lang="en-US" altLang="en-US" sz="2800" kern="0" dirty="0">
              <a:solidFill>
                <a:srgbClr val="000000"/>
              </a:solidFill>
              <a:latin typeface="Calibri" pitchFamily="34" charset="0"/>
              <a:cs typeface="Calibri" pitchFamily="34" charset="0"/>
            </a:endParaRPr>
          </a:p>
        </p:txBody>
      </p:sp>
      <p:sp>
        <p:nvSpPr>
          <p:cNvPr id="14" name="Прямоугольник 13">
            <a:extLst>
              <a:ext uri="{FF2B5EF4-FFF2-40B4-BE49-F238E27FC236}"/>
            </a:extLst>
          </p:cNvPr>
          <p:cNvSpPr/>
          <p:nvPr/>
        </p:nvSpPr>
        <p:spPr>
          <a:xfrm>
            <a:off x="4940300" y="5097463"/>
            <a:ext cx="3671888" cy="1200150"/>
          </a:xfrm>
          <a:prstGeom prst="rect">
            <a:avLst/>
          </a:prstGeom>
          <a:solidFill>
            <a:srgbClr val="923608"/>
          </a:solidFill>
          <a:ln w="25400" cap="flat" cmpd="sng" algn="ctr">
            <a:solidFill>
              <a:srgbClr val="333399"/>
            </a:solidFill>
            <a:prstDash val="solid"/>
            <a:headEnd type="none" w="med" len="med"/>
            <a:tailEnd type="none" w="med" len="med"/>
          </a:ln>
          <a:effectLst/>
        </p:spPr>
        <p:txBody>
          <a:bodyPr>
            <a:spAutoFit/>
          </a:bodyPr>
          <a:lstStyle/>
          <a:p>
            <a:pPr algn="ctr" eaLnBrk="1" fontAlgn="auto" hangingPunct="1">
              <a:spcBef>
                <a:spcPts val="0"/>
              </a:spcBef>
              <a:spcAft>
                <a:spcPts val="0"/>
              </a:spcAft>
              <a:defRPr/>
            </a:pPr>
            <a:r>
              <a:rPr kumimoji="0" lang="uk-UA" altLang="en-US" kern="0" dirty="0">
                <a:solidFill>
                  <a:srgbClr val="FFFFFF"/>
                </a:solidFill>
                <a:latin typeface="Calibri" pitchFamily="34" charset="0"/>
                <a:cs typeface="Calibri" pitchFamily="34" charset="0"/>
              </a:rPr>
              <a:t>Оцінювання для поліпшення якості навчання</a:t>
            </a:r>
            <a:endParaRPr kumimoji="0" lang="en-US" altLang="en-US" kern="0" dirty="0">
              <a:solidFill>
                <a:srgbClr val="FFFFFF"/>
              </a:solidFill>
              <a:latin typeface="Calibri" pitchFamily="34" charset="0"/>
              <a:cs typeface="Calibri" pitchFamily="34" charset="0"/>
            </a:endParaRPr>
          </a:p>
        </p:txBody>
      </p:sp>
      <p:sp>
        <p:nvSpPr>
          <p:cNvPr id="9" name="Прямоугольник 8">
            <a:extLst>
              <a:ext uri="{FF2B5EF4-FFF2-40B4-BE49-F238E27FC236}"/>
            </a:extLst>
          </p:cNvPr>
          <p:cNvSpPr/>
          <p:nvPr/>
        </p:nvSpPr>
        <p:spPr>
          <a:xfrm>
            <a:off x="534988" y="5667375"/>
            <a:ext cx="4108450" cy="461963"/>
          </a:xfrm>
          <a:prstGeom prst="rect">
            <a:avLst/>
          </a:prstGeom>
          <a:solidFill>
            <a:srgbClr val="923608"/>
          </a:solidFill>
          <a:ln w="25400" cap="flat" cmpd="sng" algn="ctr">
            <a:solidFill>
              <a:srgbClr val="333399"/>
            </a:solidFill>
            <a:prstDash val="solid"/>
            <a:headEnd type="none" w="med" len="med"/>
            <a:tailEnd type="none" w="med" len="med"/>
          </a:ln>
          <a:effectLst/>
        </p:spPr>
        <p:txBody>
          <a:bodyPr>
            <a:spAutoFit/>
          </a:bodyPr>
          <a:lstStyle/>
          <a:p>
            <a:pPr algn="ctr" eaLnBrk="1" fontAlgn="auto" hangingPunct="1">
              <a:spcBef>
                <a:spcPts val="0"/>
              </a:spcBef>
              <a:spcAft>
                <a:spcPts val="0"/>
              </a:spcAft>
              <a:defRPr/>
            </a:pPr>
            <a:r>
              <a:rPr kumimoji="0" lang="uk-UA" altLang="en-US" kern="0" dirty="0">
                <a:solidFill>
                  <a:srgbClr val="FFFFFF"/>
                </a:solidFill>
                <a:latin typeface="Calibri" pitchFamily="34" charset="0"/>
                <a:cs typeface="Calibri" pitchFamily="34" charset="0"/>
              </a:rPr>
              <a:t>Оцінювання якості навчання</a:t>
            </a:r>
            <a:endParaRPr kumimoji="0" lang="en-US" altLang="en-US" kern="0" dirty="0">
              <a:solidFill>
                <a:srgbClr val="FFFFFF"/>
              </a:solidFill>
              <a:latin typeface="Calibri" pitchFamily="34" charset="0"/>
              <a:cs typeface="Calibri" pitchFamily="34" charset="0"/>
            </a:endParaRPr>
          </a:p>
        </p:txBody>
      </p:sp>
      <p:cxnSp>
        <p:nvCxnSpPr>
          <p:cNvPr id="10" name="Прямая со стрелкой 9"/>
          <p:cNvCxnSpPr>
            <a:stCxn id="11" idx="2"/>
            <a:endCxn id="14" idx="0"/>
          </p:cNvCxnSpPr>
          <p:nvPr/>
        </p:nvCxnSpPr>
        <p:spPr>
          <a:xfrm>
            <a:off x="6769100" y="4789488"/>
            <a:ext cx="6350" cy="307975"/>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2124075" y="5330825"/>
            <a:ext cx="0" cy="33655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76250"/>
            <a:ext cx="8713788" cy="596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Місце для вмісту 2"/>
          <p:cNvSpPr>
            <a:spLocks noGrp="1"/>
          </p:cNvSpPr>
          <p:nvPr>
            <p:ph idx="1"/>
          </p:nvPr>
        </p:nvSpPr>
        <p:spPr>
          <a:xfrm>
            <a:off x="323850" y="1412875"/>
            <a:ext cx="8424863" cy="5688013"/>
          </a:xfrm>
        </p:spPr>
        <p:txBody>
          <a:bodyPr/>
          <a:lstStyle/>
          <a:p>
            <a:pPr indent="449263" algn="just">
              <a:lnSpc>
                <a:spcPct val="107000"/>
              </a:lnSpc>
            </a:pPr>
            <a:r>
              <a:rPr lang="uk-UA" sz="2400" b="1" smtClean="0">
                <a:solidFill>
                  <a:srgbClr val="7F2F07"/>
                </a:solidFill>
                <a:latin typeface="Calibri" pitchFamily="34" charset="0"/>
                <a:cs typeface="Calibri" pitchFamily="34" charset="0"/>
              </a:rPr>
              <a:t>В умовах реформування освіти чітко визначено мету забезпечення якості освіти: </a:t>
            </a:r>
            <a:endParaRPr lang="ru-RU" sz="2400" b="1" smtClean="0">
              <a:solidFill>
                <a:srgbClr val="7F2F07"/>
              </a:solidFill>
              <a:latin typeface="Calibri" pitchFamily="34" charset="0"/>
              <a:cs typeface="Calibri" pitchFamily="34" charset="0"/>
            </a:endParaRPr>
          </a:p>
          <a:p>
            <a:pPr indent="449263" algn="just">
              <a:lnSpc>
                <a:spcPct val="107000"/>
              </a:lnSpc>
              <a:buFont typeface="Verdana" pitchFamily="34" charset="0"/>
              <a:buAutoNum type="arabicPeriod"/>
            </a:pPr>
            <a:r>
              <a:rPr lang="uk-UA" sz="2000" b="1" smtClean="0">
                <a:solidFill>
                  <a:schemeClr val="tx1"/>
                </a:solidFill>
                <a:latin typeface="Calibri" pitchFamily="34" charset="0"/>
                <a:cs typeface="Calibri" pitchFamily="34" charset="0"/>
              </a:rPr>
              <a:t>Завданням забезпечення якості освіти є оприлюднення критеріїв оцінювання, правил та процедури оцінювання здобувачів освіти.</a:t>
            </a:r>
            <a:endParaRPr lang="ru-RU" sz="2000" b="1" smtClean="0">
              <a:solidFill>
                <a:schemeClr val="tx1"/>
              </a:solidFill>
              <a:latin typeface="Calibri" pitchFamily="34" charset="0"/>
              <a:cs typeface="Calibri" pitchFamily="34" charset="0"/>
            </a:endParaRPr>
          </a:p>
          <a:p>
            <a:pPr indent="449263" algn="just">
              <a:lnSpc>
                <a:spcPct val="107000"/>
              </a:lnSpc>
              <a:buFont typeface="Verdana" pitchFamily="34" charset="0"/>
              <a:buAutoNum type="arabicPeriod"/>
            </a:pPr>
            <a:r>
              <a:rPr lang="uk-UA" sz="2000" b="1" smtClean="0">
                <a:solidFill>
                  <a:schemeClr val="tx1"/>
                </a:solidFill>
                <a:latin typeface="Calibri" pitchFamily="34" charset="0"/>
                <a:cs typeface="Calibri" pitchFamily="34" charset="0"/>
              </a:rPr>
              <a:t>Розроблення, оприлюднення та інформування про критерії оцінювання мають зробити процес оцінювання прозорим і зрозумілим для всіх учасників освітнього процесу. </a:t>
            </a:r>
            <a:endParaRPr lang="ru-RU" sz="2000" b="1" smtClean="0">
              <a:solidFill>
                <a:schemeClr val="tx1"/>
              </a:solidFill>
              <a:latin typeface="Calibri" pitchFamily="34" charset="0"/>
              <a:cs typeface="Calibri" pitchFamily="34" charset="0"/>
            </a:endParaRPr>
          </a:p>
          <a:p>
            <a:pPr indent="449263" algn="just">
              <a:lnSpc>
                <a:spcPct val="107000"/>
              </a:lnSpc>
              <a:buFont typeface="Verdana" pitchFamily="34" charset="0"/>
              <a:buAutoNum type="arabicPeriod"/>
            </a:pPr>
            <a:r>
              <a:rPr lang="uk-UA" sz="2000" b="1" smtClean="0">
                <a:solidFill>
                  <a:schemeClr val="tx1"/>
                </a:solidFill>
                <a:latin typeface="Calibri" pitchFamily="34" charset="0"/>
                <a:cs typeface="Calibri" pitchFamily="34" charset="0"/>
              </a:rPr>
              <a:t>Система оцінювання навчальних досягнень учнів повинна мати чіткі та зрозумілі вимоги до навчальних результатів; дозволяти гарантовано досягти і перевищити ці результати; заохочувати здобувачів освіти апробувати  різні моделі досягнення результату без ризику отримати за це негативну оцінку; розвивати в учнів впевненість у своїх здібностях і можливостях; використовувати самооцінювання і взаємооцінювання як важливий елемент навчальної діяльності.</a:t>
            </a:r>
            <a:endParaRPr lang="ru-RU" sz="2000" b="1" smtClean="0">
              <a:solidFill>
                <a:schemeClr val="tx1"/>
              </a:solidFill>
              <a:latin typeface="Calibri" pitchFamily="34" charset="0"/>
              <a:cs typeface="Calibri" pitchFamily="34" charset="0"/>
            </a:endParaRPr>
          </a:p>
          <a:p>
            <a:pPr indent="449263" algn="r">
              <a:lnSpc>
                <a:spcPct val="107000"/>
              </a:lnSpc>
              <a:buFontTx/>
              <a:buNone/>
            </a:pPr>
            <a:endParaRPr lang="uk-UA" sz="1800" smtClean="0">
              <a:latin typeface="Times New Roman" pitchFamily="18" charset="0"/>
              <a:ea typeface="Calibri" pitchFamily="34" charset="0"/>
              <a:cs typeface="Times New Roman" pitchFamily="18" charset="0"/>
            </a:endParaRPr>
          </a:p>
          <a:p>
            <a:pPr indent="449263" algn="r">
              <a:lnSpc>
                <a:spcPct val="107000"/>
              </a:lnSpc>
              <a:buFontTx/>
              <a:buNone/>
            </a:pPr>
            <a:endParaRPr lang="uk-UA" sz="1800" smtClean="0">
              <a:latin typeface="Times New Roman" pitchFamily="18" charset="0"/>
              <a:ea typeface="Calibri" pitchFamily="34" charset="0"/>
              <a:cs typeface="Times New Roman" pitchFamily="18" charset="0"/>
            </a:endParaRPr>
          </a:p>
          <a:p>
            <a:pPr indent="449263" algn="r">
              <a:lnSpc>
                <a:spcPct val="107000"/>
              </a:lnSpc>
              <a:buFontTx/>
              <a:buNone/>
            </a:pPr>
            <a:r>
              <a:rPr lang="uk-UA" sz="1800" i="1" smtClean="0">
                <a:latin typeface="Times New Roman" pitchFamily="18" charset="0"/>
                <a:ea typeface="Calibri" pitchFamily="34" charset="0"/>
                <a:cs typeface="Times New Roman" pitchFamily="18" charset="0"/>
              </a:rPr>
              <a:t> </a:t>
            </a:r>
            <a:endParaRPr lang="ru-RU" sz="1800" smtClean="0">
              <a:latin typeface="Calibri" pitchFamily="34" charset="0"/>
              <a:ea typeface="Calibri" pitchFamily="34" charset="0"/>
              <a:cs typeface="Times New Roman" pitchFamily="18" charset="0"/>
            </a:endParaRPr>
          </a:p>
          <a:p>
            <a:pPr indent="449263">
              <a:buFontTx/>
              <a:buNone/>
            </a:pPr>
            <a:endParaRPr lang="ru-RU" sz="1800" smtClean="0"/>
          </a:p>
        </p:txBody>
      </p:sp>
      <p:sp>
        <p:nvSpPr>
          <p:cNvPr id="21507" name="Rectangle 2"/>
          <p:cNvSpPr>
            <a:spLocks noGrp="1" noChangeArrowheads="1"/>
          </p:cNvSpPr>
          <p:nvPr>
            <p:ph type="title" idx="4294967295"/>
          </p:nvPr>
        </p:nvSpPr>
        <p:spPr>
          <a:xfrm>
            <a:off x="323850" y="549275"/>
            <a:ext cx="8229600" cy="719138"/>
          </a:xfrm>
        </p:spPr>
        <p:txBody>
          <a:bodyPr/>
          <a:lstStyle/>
          <a:p>
            <a:pPr algn="ctr" eaLnBrk="1" hangingPunct="1"/>
            <a:r>
              <a:rPr lang="uk-UA" sz="3200" b="1" smtClean="0">
                <a:solidFill>
                  <a:srgbClr val="C00000"/>
                </a:solidFill>
                <a:latin typeface="Calibri" pitchFamily="34" charset="0"/>
                <a:cs typeface="Calibri" pitchFamily="34" charset="0"/>
              </a:rPr>
              <a:t>Методичні рекомендації ДСЯО</a:t>
            </a:r>
            <a:br>
              <a:rPr lang="uk-UA" sz="3200" b="1" smtClean="0">
                <a:solidFill>
                  <a:srgbClr val="C00000"/>
                </a:solidFill>
                <a:latin typeface="Calibri" pitchFamily="34" charset="0"/>
                <a:cs typeface="Calibri" pitchFamily="34" charset="0"/>
              </a:rPr>
            </a:br>
            <a:r>
              <a:rPr lang="uk-UA" sz="3200" b="1" smtClean="0">
                <a:solidFill>
                  <a:srgbClr val="C00000"/>
                </a:solidFill>
                <a:latin typeface="Calibri" pitchFamily="34" charset="0"/>
                <a:cs typeface="Calibri" pitchFamily="34" charset="0"/>
              </a:rPr>
              <a:t> “Абетка для директора”</a:t>
            </a:r>
            <a:endParaRPr lang="ru-RU" sz="3200" b="1" smtClean="0">
              <a:solidFill>
                <a:srgbClr val="C0000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p:cNvSpPr txBox="1">
            <a:spLocks noGrp="1"/>
          </p:cNvSpPr>
          <p:nvPr>
            <p:ph type="title"/>
          </p:nvPr>
        </p:nvSpPr>
        <p:spPr>
          <a:xfrm>
            <a:off x="1414463" y="620713"/>
            <a:ext cx="6324600" cy="685800"/>
          </a:xfrm>
        </p:spPr>
        <p:txBody>
          <a:bodyPr rtlCol="0">
            <a:spAutoFit/>
          </a:bodyPr>
          <a:lstStyle/>
          <a:p>
            <a:pPr algn="ctr" eaLnBrk="1" fontAlgn="auto" hangingPunct="1">
              <a:spcBef>
                <a:spcPts val="0"/>
              </a:spcBef>
              <a:spcAft>
                <a:spcPts val="0"/>
              </a:spcAft>
              <a:defRPr/>
            </a:pPr>
            <a:r>
              <a:rPr lang="uk-UA" sz="3200" b="1" dirty="0" smtClean="0">
                <a:solidFill>
                  <a:srgbClr val="C00000"/>
                </a:solidFill>
                <a:latin typeface="Calibri"/>
                <a:cs typeface="+mn-cs"/>
              </a:rPr>
              <a:t>2.Система оцінювання здобувачів освіти вимоги/правила </a:t>
            </a:r>
            <a:endParaRPr lang="ru-RU" sz="3200" b="1" dirty="0">
              <a:solidFill>
                <a:srgbClr val="C00000"/>
              </a:solidFill>
              <a:latin typeface="Calibri"/>
              <a:cs typeface="+mn-cs"/>
            </a:endParaRPr>
          </a:p>
        </p:txBody>
      </p:sp>
      <p:graphicFrame>
        <p:nvGraphicFramePr>
          <p:cNvPr id="8" name="Объект 7"/>
          <p:cNvGraphicFramePr>
            <a:graphicFrameLocks noGrp="1"/>
          </p:cNvGraphicFramePr>
          <p:nvPr>
            <p:ph idx="1"/>
          </p:nvPr>
        </p:nvGraphicFramePr>
        <p:xfrm>
          <a:off x="323528" y="1484784"/>
          <a:ext cx="8352928" cy="4746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253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8488" y="1557338"/>
            <a:ext cx="1579562" cy="950912"/>
          </a:xfrm>
          <a:prstGeom prst="rect">
            <a:avLst/>
          </a:prstGeom>
          <a:solidFill>
            <a:srgbClr val="C3AA4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253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8488" y="3217863"/>
            <a:ext cx="1579562" cy="10001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2534" name="TextBox 11"/>
          <p:cNvSpPr txBox="1">
            <a:spLocks noChangeArrowheads="1"/>
          </p:cNvSpPr>
          <p:nvPr/>
        </p:nvSpPr>
        <p:spPr bwMode="auto">
          <a:xfrm>
            <a:off x="7061200" y="1863725"/>
            <a:ext cx="1354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b="1">
                <a:solidFill>
                  <a:schemeClr val="tx1"/>
                </a:solidFill>
                <a:latin typeface="Times New Roman" pitchFamily="18" charset="0"/>
              </a:defRPr>
            </a:lvl1pPr>
            <a:lvl2pPr marL="742950" indent="-285750">
              <a:defRPr kumimoji="1" sz="2400" b="1">
                <a:solidFill>
                  <a:schemeClr val="tx1"/>
                </a:solidFill>
                <a:latin typeface="Times New Roman" pitchFamily="18" charset="0"/>
              </a:defRPr>
            </a:lvl2pPr>
            <a:lvl3pPr marL="1143000" indent="-228600">
              <a:defRPr kumimoji="1" sz="2400" b="1">
                <a:solidFill>
                  <a:schemeClr val="tx1"/>
                </a:solidFill>
                <a:latin typeface="Times New Roman" pitchFamily="18" charset="0"/>
              </a:defRPr>
            </a:lvl3pPr>
            <a:lvl4pPr marL="1600200" indent="-228600">
              <a:defRPr kumimoji="1" sz="2400" b="1">
                <a:solidFill>
                  <a:schemeClr val="tx1"/>
                </a:solidFill>
                <a:latin typeface="Times New Roman" pitchFamily="18" charset="0"/>
              </a:defRPr>
            </a:lvl4pPr>
            <a:lvl5pPr marL="2057400" indent="-228600">
              <a:defRPr kumimoji="1" sz="2400" b="1">
                <a:solidFill>
                  <a:schemeClr val="tx1"/>
                </a:solidFill>
                <a:latin typeface="Times New Roman" pitchFamily="18" charset="0"/>
              </a:defRPr>
            </a:lvl5pPr>
            <a:lvl6pPr marL="2514600" indent="-228600" eaLnBrk="0" fontAlgn="base" hangingPunct="0">
              <a:spcBef>
                <a:spcPct val="0"/>
              </a:spcBef>
              <a:spcAft>
                <a:spcPct val="0"/>
              </a:spcAft>
              <a:defRPr kumimoji="1" sz="2400" b="1">
                <a:solidFill>
                  <a:schemeClr val="tx1"/>
                </a:solidFill>
                <a:latin typeface="Times New Roman" pitchFamily="18" charset="0"/>
              </a:defRPr>
            </a:lvl6pPr>
            <a:lvl7pPr marL="2971800" indent="-228600" eaLnBrk="0" fontAlgn="base" hangingPunct="0">
              <a:spcBef>
                <a:spcPct val="0"/>
              </a:spcBef>
              <a:spcAft>
                <a:spcPct val="0"/>
              </a:spcAft>
              <a:defRPr kumimoji="1" sz="2400" b="1">
                <a:solidFill>
                  <a:schemeClr val="tx1"/>
                </a:solidFill>
                <a:latin typeface="Times New Roman" pitchFamily="18" charset="0"/>
              </a:defRPr>
            </a:lvl7pPr>
            <a:lvl8pPr marL="3429000" indent="-228600" eaLnBrk="0" fontAlgn="base" hangingPunct="0">
              <a:spcBef>
                <a:spcPct val="0"/>
              </a:spcBef>
              <a:spcAft>
                <a:spcPct val="0"/>
              </a:spcAft>
              <a:defRPr kumimoji="1" sz="2400" b="1">
                <a:solidFill>
                  <a:schemeClr val="tx1"/>
                </a:solidFill>
                <a:latin typeface="Times New Roman" pitchFamily="18" charset="0"/>
              </a:defRPr>
            </a:lvl8pPr>
            <a:lvl9pPr marL="3886200" indent="-228600" eaLnBrk="0" fontAlgn="base" hangingPunct="0">
              <a:spcBef>
                <a:spcPct val="0"/>
              </a:spcBef>
              <a:spcAft>
                <a:spcPct val="0"/>
              </a:spcAft>
              <a:defRPr kumimoji="1" sz="2400" b="1">
                <a:solidFill>
                  <a:schemeClr val="tx1"/>
                </a:solidFill>
                <a:latin typeface="Times New Roman" pitchFamily="18" charset="0"/>
              </a:defRPr>
            </a:lvl9pPr>
          </a:lstStyle>
          <a:p>
            <a:pPr algn="ctr"/>
            <a:r>
              <a:rPr lang="uk-UA" sz="1800">
                <a:solidFill>
                  <a:srgbClr val="FFFFFF"/>
                </a:solidFill>
                <a:latin typeface="Calibri" pitchFamily="34" charset="0"/>
                <a:cs typeface="Calibri" pitchFamily="34" charset="0"/>
              </a:rPr>
              <a:t>3 критерії</a:t>
            </a:r>
            <a:endParaRPr lang="ru-RU" sz="1800">
              <a:solidFill>
                <a:srgbClr val="FFFFFF"/>
              </a:solidFill>
              <a:latin typeface="Calibri" pitchFamily="34" charset="0"/>
              <a:cs typeface="Calibri" pitchFamily="34" charset="0"/>
            </a:endParaRPr>
          </a:p>
        </p:txBody>
      </p:sp>
      <p:sp>
        <p:nvSpPr>
          <p:cNvPr id="22535" name="TextBox 14"/>
          <p:cNvSpPr txBox="1">
            <a:spLocks noChangeArrowheads="1"/>
          </p:cNvSpPr>
          <p:nvPr/>
        </p:nvSpPr>
        <p:spPr bwMode="auto">
          <a:xfrm>
            <a:off x="7061200" y="3533775"/>
            <a:ext cx="1354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b="1">
                <a:solidFill>
                  <a:schemeClr val="tx1"/>
                </a:solidFill>
                <a:latin typeface="Times New Roman" pitchFamily="18" charset="0"/>
              </a:defRPr>
            </a:lvl1pPr>
            <a:lvl2pPr marL="742950" indent="-285750">
              <a:defRPr kumimoji="1" sz="2400" b="1">
                <a:solidFill>
                  <a:schemeClr val="tx1"/>
                </a:solidFill>
                <a:latin typeface="Times New Roman" pitchFamily="18" charset="0"/>
              </a:defRPr>
            </a:lvl2pPr>
            <a:lvl3pPr marL="1143000" indent="-228600">
              <a:defRPr kumimoji="1" sz="2400" b="1">
                <a:solidFill>
                  <a:schemeClr val="tx1"/>
                </a:solidFill>
                <a:latin typeface="Times New Roman" pitchFamily="18" charset="0"/>
              </a:defRPr>
            </a:lvl3pPr>
            <a:lvl4pPr marL="1600200" indent="-228600">
              <a:defRPr kumimoji="1" sz="2400" b="1">
                <a:solidFill>
                  <a:schemeClr val="tx1"/>
                </a:solidFill>
                <a:latin typeface="Times New Roman" pitchFamily="18" charset="0"/>
              </a:defRPr>
            </a:lvl4pPr>
            <a:lvl5pPr marL="2057400" indent="-228600">
              <a:defRPr kumimoji="1" sz="2400" b="1">
                <a:solidFill>
                  <a:schemeClr val="tx1"/>
                </a:solidFill>
                <a:latin typeface="Times New Roman" pitchFamily="18" charset="0"/>
              </a:defRPr>
            </a:lvl5pPr>
            <a:lvl6pPr marL="2514600" indent="-228600" eaLnBrk="0" fontAlgn="base" hangingPunct="0">
              <a:spcBef>
                <a:spcPct val="0"/>
              </a:spcBef>
              <a:spcAft>
                <a:spcPct val="0"/>
              </a:spcAft>
              <a:defRPr kumimoji="1" sz="2400" b="1">
                <a:solidFill>
                  <a:schemeClr val="tx1"/>
                </a:solidFill>
                <a:latin typeface="Times New Roman" pitchFamily="18" charset="0"/>
              </a:defRPr>
            </a:lvl6pPr>
            <a:lvl7pPr marL="2971800" indent="-228600" eaLnBrk="0" fontAlgn="base" hangingPunct="0">
              <a:spcBef>
                <a:spcPct val="0"/>
              </a:spcBef>
              <a:spcAft>
                <a:spcPct val="0"/>
              </a:spcAft>
              <a:defRPr kumimoji="1" sz="2400" b="1">
                <a:solidFill>
                  <a:schemeClr val="tx1"/>
                </a:solidFill>
                <a:latin typeface="Times New Roman" pitchFamily="18" charset="0"/>
              </a:defRPr>
            </a:lvl7pPr>
            <a:lvl8pPr marL="3429000" indent="-228600" eaLnBrk="0" fontAlgn="base" hangingPunct="0">
              <a:spcBef>
                <a:spcPct val="0"/>
              </a:spcBef>
              <a:spcAft>
                <a:spcPct val="0"/>
              </a:spcAft>
              <a:defRPr kumimoji="1" sz="2400" b="1">
                <a:solidFill>
                  <a:schemeClr val="tx1"/>
                </a:solidFill>
                <a:latin typeface="Times New Roman" pitchFamily="18" charset="0"/>
              </a:defRPr>
            </a:lvl8pPr>
            <a:lvl9pPr marL="3886200" indent="-228600" eaLnBrk="0" fontAlgn="base" hangingPunct="0">
              <a:spcBef>
                <a:spcPct val="0"/>
              </a:spcBef>
              <a:spcAft>
                <a:spcPct val="0"/>
              </a:spcAft>
              <a:defRPr kumimoji="1" sz="2400" b="1">
                <a:solidFill>
                  <a:schemeClr val="tx1"/>
                </a:solidFill>
                <a:latin typeface="Times New Roman" pitchFamily="18" charset="0"/>
              </a:defRPr>
            </a:lvl9pPr>
          </a:lstStyle>
          <a:p>
            <a:pPr algn="ctr"/>
            <a:r>
              <a:rPr lang="uk-UA" sz="1800">
                <a:solidFill>
                  <a:srgbClr val="FFFFFF"/>
                </a:solidFill>
                <a:latin typeface="Calibri" pitchFamily="34" charset="0"/>
                <a:cs typeface="Calibri" pitchFamily="34" charset="0"/>
              </a:rPr>
              <a:t>2 критерії</a:t>
            </a:r>
            <a:endParaRPr lang="ru-RU" sz="1800">
              <a:solidFill>
                <a:srgbClr val="FFFFFF"/>
              </a:solidFill>
              <a:latin typeface="Calibri" pitchFamily="34" charset="0"/>
              <a:cs typeface="Calibri" pitchFamily="34" charset="0"/>
            </a:endParaRPr>
          </a:p>
        </p:txBody>
      </p:sp>
      <p:sp>
        <p:nvSpPr>
          <p:cNvPr id="22536" name="TextBox 15"/>
          <p:cNvSpPr txBox="1">
            <a:spLocks noChangeArrowheads="1"/>
          </p:cNvSpPr>
          <p:nvPr/>
        </p:nvSpPr>
        <p:spPr bwMode="auto">
          <a:xfrm>
            <a:off x="7140575" y="5075238"/>
            <a:ext cx="1354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b="1">
                <a:solidFill>
                  <a:schemeClr val="tx1"/>
                </a:solidFill>
                <a:latin typeface="Times New Roman" pitchFamily="18" charset="0"/>
              </a:defRPr>
            </a:lvl1pPr>
            <a:lvl2pPr marL="742950" indent="-285750">
              <a:defRPr kumimoji="1" sz="2400" b="1">
                <a:solidFill>
                  <a:schemeClr val="tx1"/>
                </a:solidFill>
                <a:latin typeface="Times New Roman" pitchFamily="18" charset="0"/>
              </a:defRPr>
            </a:lvl2pPr>
            <a:lvl3pPr marL="1143000" indent="-228600">
              <a:defRPr kumimoji="1" sz="2400" b="1">
                <a:solidFill>
                  <a:schemeClr val="tx1"/>
                </a:solidFill>
                <a:latin typeface="Times New Roman" pitchFamily="18" charset="0"/>
              </a:defRPr>
            </a:lvl3pPr>
            <a:lvl4pPr marL="1600200" indent="-228600">
              <a:defRPr kumimoji="1" sz="2400" b="1">
                <a:solidFill>
                  <a:schemeClr val="tx1"/>
                </a:solidFill>
                <a:latin typeface="Times New Roman" pitchFamily="18" charset="0"/>
              </a:defRPr>
            </a:lvl4pPr>
            <a:lvl5pPr marL="2057400" indent="-228600">
              <a:defRPr kumimoji="1" sz="2400" b="1">
                <a:solidFill>
                  <a:schemeClr val="tx1"/>
                </a:solidFill>
                <a:latin typeface="Times New Roman" pitchFamily="18" charset="0"/>
              </a:defRPr>
            </a:lvl5pPr>
            <a:lvl6pPr marL="2514600" indent="-228600" eaLnBrk="0" fontAlgn="base" hangingPunct="0">
              <a:spcBef>
                <a:spcPct val="0"/>
              </a:spcBef>
              <a:spcAft>
                <a:spcPct val="0"/>
              </a:spcAft>
              <a:defRPr kumimoji="1" sz="2400" b="1">
                <a:solidFill>
                  <a:schemeClr val="tx1"/>
                </a:solidFill>
                <a:latin typeface="Times New Roman" pitchFamily="18" charset="0"/>
              </a:defRPr>
            </a:lvl6pPr>
            <a:lvl7pPr marL="2971800" indent="-228600" eaLnBrk="0" fontAlgn="base" hangingPunct="0">
              <a:spcBef>
                <a:spcPct val="0"/>
              </a:spcBef>
              <a:spcAft>
                <a:spcPct val="0"/>
              </a:spcAft>
              <a:defRPr kumimoji="1" sz="2400" b="1">
                <a:solidFill>
                  <a:schemeClr val="tx1"/>
                </a:solidFill>
                <a:latin typeface="Times New Roman" pitchFamily="18" charset="0"/>
              </a:defRPr>
            </a:lvl7pPr>
            <a:lvl8pPr marL="3429000" indent="-228600" eaLnBrk="0" fontAlgn="base" hangingPunct="0">
              <a:spcBef>
                <a:spcPct val="0"/>
              </a:spcBef>
              <a:spcAft>
                <a:spcPct val="0"/>
              </a:spcAft>
              <a:defRPr kumimoji="1" sz="2400" b="1">
                <a:solidFill>
                  <a:schemeClr val="tx1"/>
                </a:solidFill>
                <a:latin typeface="Times New Roman" pitchFamily="18" charset="0"/>
              </a:defRPr>
            </a:lvl8pPr>
            <a:lvl9pPr marL="3886200" indent="-228600" eaLnBrk="0" fontAlgn="base" hangingPunct="0">
              <a:spcBef>
                <a:spcPct val="0"/>
              </a:spcBef>
              <a:spcAft>
                <a:spcPct val="0"/>
              </a:spcAft>
              <a:defRPr kumimoji="1" sz="2400" b="1">
                <a:solidFill>
                  <a:schemeClr val="tx1"/>
                </a:solidFill>
                <a:latin typeface="Times New Roman" pitchFamily="18" charset="0"/>
              </a:defRPr>
            </a:lvl9pPr>
          </a:lstStyle>
          <a:p>
            <a:pPr algn="ctr"/>
            <a:r>
              <a:rPr lang="uk-UA" sz="1800">
                <a:solidFill>
                  <a:srgbClr val="FFFFFF"/>
                </a:solidFill>
                <a:latin typeface="Calibri" pitchFamily="34" charset="0"/>
                <a:cs typeface="Calibri" pitchFamily="34" charset="0"/>
              </a:rPr>
              <a:t>2 критерії</a:t>
            </a:r>
            <a:endParaRPr lang="ru-RU" sz="1800">
              <a:solidFill>
                <a:srgbClr val="FFFFFF"/>
              </a:solidFill>
              <a:latin typeface="Calibri" pitchFamily="34" charset="0"/>
              <a:cs typeface="Calibri" pitchFamily="34" charset="0"/>
            </a:endParaRPr>
          </a:p>
        </p:txBody>
      </p:sp>
      <p:pic>
        <p:nvPicPr>
          <p:cNvPr id="2253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7863" y="4784725"/>
            <a:ext cx="1579562" cy="950913"/>
          </a:xfrm>
          <a:prstGeom prst="rect">
            <a:avLst/>
          </a:prstGeom>
          <a:solidFill>
            <a:srgbClr val="923608"/>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2538" name="TextBox 14"/>
          <p:cNvSpPr txBox="1">
            <a:spLocks noChangeArrowheads="1"/>
          </p:cNvSpPr>
          <p:nvPr/>
        </p:nvSpPr>
        <p:spPr bwMode="auto">
          <a:xfrm>
            <a:off x="7061200" y="5075238"/>
            <a:ext cx="1354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b="1">
                <a:solidFill>
                  <a:schemeClr val="tx1"/>
                </a:solidFill>
                <a:latin typeface="Times New Roman" pitchFamily="18" charset="0"/>
              </a:defRPr>
            </a:lvl1pPr>
            <a:lvl2pPr marL="742950" indent="-285750">
              <a:defRPr kumimoji="1" sz="2400" b="1">
                <a:solidFill>
                  <a:schemeClr val="tx1"/>
                </a:solidFill>
                <a:latin typeface="Times New Roman" pitchFamily="18" charset="0"/>
              </a:defRPr>
            </a:lvl2pPr>
            <a:lvl3pPr marL="1143000" indent="-228600">
              <a:defRPr kumimoji="1" sz="2400" b="1">
                <a:solidFill>
                  <a:schemeClr val="tx1"/>
                </a:solidFill>
                <a:latin typeface="Times New Roman" pitchFamily="18" charset="0"/>
              </a:defRPr>
            </a:lvl3pPr>
            <a:lvl4pPr marL="1600200" indent="-228600">
              <a:defRPr kumimoji="1" sz="2400" b="1">
                <a:solidFill>
                  <a:schemeClr val="tx1"/>
                </a:solidFill>
                <a:latin typeface="Times New Roman" pitchFamily="18" charset="0"/>
              </a:defRPr>
            </a:lvl4pPr>
            <a:lvl5pPr marL="2057400" indent="-228600">
              <a:defRPr kumimoji="1" sz="2400" b="1">
                <a:solidFill>
                  <a:schemeClr val="tx1"/>
                </a:solidFill>
                <a:latin typeface="Times New Roman" pitchFamily="18" charset="0"/>
              </a:defRPr>
            </a:lvl5pPr>
            <a:lvl6pPr marL="2514600" indent="-228600" eaLnBrk="0" fontAlgn="base" hangingPunct="0">
              <a:spcBef>
                <a:spcPct val="0"/>
              </a:spcBef>
              <a:spcAft>
                <a:spcPct val="0"/>
              </a:spcAft>
              <a:defRPr kumimoji="1" sz="2400" b="1">
                <a:solidFill>
                  <a:schemeClr val="tx1"/>
                </a:solidFill>
                <a:latin typeface="Times New Roman" pitchFamily="18" charset="0"/>
              </a:defRPr>
            </a:lvl6pPr>
            <a:lvl7pPr marL="2971800" indent="-228600" eaLnBrk="0" fontAlgn="base" hangingPunct="0">
              <a:spcBef>
                <a:spcPct val="0"/>
              </a:spcBef>
              <a:spcAft>
                <a:spcPct val="0"/>
              </a:spcAft>
              <a:defRPr kumimoji="1" sz="2400" b="1">
                <a:solidFill>
                  <a:schemeClr val="tx1"/>
                </a:solidFill>
                <a:latin typeface="Times New Roman" pitchFamily="18" charset="0"/>
              </a:defRPr>
            </a:lvl7pPr>
            <a:lvl8pPr marL="3429000" indent="-228600" eaLnBrk="0" fontAlgn="base" hangingPunct="0">
              <a:spcBef>
                <a:spcPct val="0"/>
              </a:spcBef>
              <a:spcAft>
                <a:spcPct val="0"/>
              </a:spcAft>
              <a:defRPr kumimoji="1" sz="2400" b="1">
                <a:solidFill>
                  <a:schemeClr val="tx1"/>
                </a:solidFill>
                <a:latin typeface="Times New Roman" pitchFamily="18" charset="0"/>
              </a:defRPr>
            </a:lvl8pPr>
            <a:lvl9pPr marL="3886200" indent="-228600" eaLnBrk="0" fontAlgn="base" hangingPunct="0">
              <a:spcBef>
                <a:spcPct val="0"/>
              </a:spcBef>
              <a:spcAft>
                <a:spcPct val="0"/>
              </a:spcAft>
              <a:defRPr kumimoji="1" sz="2400" b="1">
                <a:solidFill>
                  <a:schemeClr val="tx1"/>
                </a:solidFill>
                <a:latin typeface="Times New Roman" pitchFamily="18" charset="0"/>
              </a:defRPr>
            </a:lvl9pPr>
          </a:lstStyle>
          <a:p>
            <a:pPr algn="ctr"/>
            <a:r>
              <a:rPr lang="uk-UA" sz="1800">
                <a:solidFill>
                  <a:srgbClr val="FFFFFF"/>
                </a:solidFill>
                <a:latin typeface="Calibri" pitchFamily="34" charset="0"/>
                <a:cs typeface="Calibri" pitchFamily="34" charset="0"/>
              </a:rPr>
              <a:t>2 критерії</a:t>
            </a:r>
            <a:endParaRPr lang="ru-RU" sz="1800">
              <a:solidFill>
                <a:srgbClr val="FFFFFF"/>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ъект 2"/>
          <p:cNvSpPr>
            <a:spLocks noGrp="1"/>
          </p:cNvSpPr>
          <p:nvPr>
            <p:ph idx="1"/>
          </p:nvPr>
        </p:nvSpPr>
        <p:spPr/>
        <p:txBody>
          <a:bodyPr/>
          <a:lstStyle/>
          <a:p>
            <a:endParaRPr lang="ru-RU" smtClean="0"/>
          </a:p>
        </p:txBody>
      </p:sp>
      <p:sp>
        <p:nvSpPr>
          <p:cNvPr id="5" name="Заголовок 3"/>
          <p:cNvSpPr txBox="1">
            <a:spLocks noGrp="1"/>
          </p:cNvSpPr>
          <p:nvPr>
            <p:ph type="title"/>
          </p:nvPr>
        </p:nvSpPr>
        <p:spPr>
          <a:xfrm>
            <a:off x="611188" y="549275"/>
            <a:ext cx="7848600" cy="1077913"/>
          </a:xfrm>
        </p:spPr>
        <p:txBody>
          <a:bodyPr rtlCol="0">
            <a:spAutoFit/>
          </a:bodyPr>
          <a:lstStyle/>
          <a:p>
            <a:pPr algn="ctr" eaLnBrk="1" fontAlgn="auto" hangingPunct="1">
              <a:spcBef>
                <a:spcPts val="0"/>
              </a:spcBef>
              <a:spcAft>
                <a:spcPts val="0"/>
              </a:spcAft>
              <a:defRPr/>
            </a:pPr>
            <a:r>
              <a:rPr lang="uk-UA" sz="3200" b="1" dirty="0" smtClean="0">
                <a:solidFill>
                  <a:srgbClr val="C00000"/>
                </a:solidFill>
                <a:latin typeface="Calibri"/>
                <a:cs typeface="+mn-cs"/>
              </a:rPr>
              <a:t>2.Система оцінювання здобувачів освіти вимоги/правила </a:t>
            </a:r>
            <a:endParaRPr lang="ru-RU" sz="3200" b="1" dirty="0">
              <a:solidFill>
                <a:srgbClr val="C00000"/>
              </a:solidFill>
              <a:latin typeface="Calibri"/>
              <a:cs typeface="+mn-cs"/>
            </a:endParaRPr>
          </a:p>
        </p:txBody>
      </p:sp>
      <p:graphicFrame>
        <p:nvGraphicFramePr>
          <p:cNvPr id="6" name="Объект 4"/>
          <p:cNvGraphicFramePr>
            <a:graphicFrameLocks/>
          </p:cNvGraphicFramePr>
          <p:nvPr/>
        </p:nvGraphicFramePr>
        <p:xfrm>
          <a:off x="323850" y="1620838"/>
          <a:ext cx="8424863" cy="5048250"/>
        </p:xfrm>
        <a:graphic>
          <a:graphicData uri="http://schemas.openxmlformats.org/drawingml/2006/table">
            <a:tbl>
              <a:tblPr firstRow="1" firstCol="1" bandRow="1"/>
              <a:tblGrid>
                <a:gridCol w="1155180">
                  <a:extLst>
                    <a:ext uri="{9D8B030D-6E8A-4147-A177-3AD203B41FA5}"/>
                  </a:extLst>
                </a:gridCol>
                <a:gridCol w="3054464">
                  <a:extLst>
                    <a:ext uri="{9D8B030D-6E8A-4147-A177-3AD203B41FA5}"/>
                  </a:extLst>
                </a:gridCol>
                <a:gridCol w="4215219">
                  <a:extLst>
                    <a:ext uri="{9D8B030D-6E8A-4147-A177-3AD203B41FA5}"/>
                  </a:extLst>
                </a:gridCol>
              </a:tblGrid>
              <a:tr h="1024853">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spcAft>
                          <a:spcPts val="0"/>
                        </a:spcAft>
                      </a:pPr>
                      <a:r>
                        <a:rPr lang="uk-UA" sz="1400" dirty="0">
                          <a:solidFill>
                            <a:srgbClr val="FFFFFF"/>
                          </a:solidFill>
                          <a:effectLst/>
                          <a:latin typeface="Times New Roman" pitchFamily="18" charset="0"/>
                          <a:ea typeface="+mn-ea"/>
                          <a:cs typeface="Times New Roman" pitchFamily="18" charset="0"/>
                        </a:rPr>
                        <a:t>Н</a:t>
                      </a:r>
                      <a:r>
                        <a:rPr lang="uk-UA" sz="1400" dirty="0" smtClean="0">
                          <a:solidFill>
                            <a:srgbClr val="FFFFFF"/>
                          </a:solidFill>
                          <a:effectLst/>
                          <a:latin typeface="Times New Roman" pitchFamily="18" charset="0"/>
                          <a:ea typeface="+mn-ea"/>
                          <a:cs typeface="Times New Roman" pitchFamily="18" charset="0"/>
                        </a:rPr>
                        <a:t>апрям</a:t>
                      </a:r>
                      <a:endParaRPr lang="ru-RU" sz="1400" dirty="0">
                        <a:solidFill>
                          <a:srgbClr val="FFFFFF"/>
                        </a:solidFill>
                        <a:effectLst/>
                        <a:latin typeface="Times New Roman" pitchFamily="18" charset="0"/>
                        <a:ea typeface="Calibri"/>
                        <a:cs typeface="Times New Roman" pitchFamily="18" charset="0"/>
                      </a:endParaRPr>
                    </a:p>
                  </a:txBody>
                  <a:tcPr marL="28720" marR="2872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3608"/>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spcAft>
                          <a:spcPts val="0"/>
                        </a:spcAft>
                      </a:pPr>
                      <a:r>
                        <a:rPr lang="uk-UA" sz="1400" dirty="0">
                          <a:solidFill>
                            <a:srgbClr val="FFFFFF"/>
                          </a:solidFill>
                          <a:effectLst/>
                          <a:latin typeface="Times New Roman" pitchFamily="18" charset="0"/>
                          <a:cs typeface="Times New Roman" pitchFamily="18" charset="0"/>
                        </a:rPr>
                        <a:t>Вимога/правило організації освітніх і управлінських процесів закладу освіти та внутрішньої системи забезпечення якості освіти</a:t>
                      </a:r>
                      <a:endParaRPr lang="ru-RU" sz="1400" dirty="0">
                        <a:solidFill>
                          <a:srgbClr val="FFFFFF"/>
                        </a:solidFill>
                        <a:effectLst/>
                        <a:latin typeface="Times New Roman" pitchFamily="18" charset="0"/>
                        <a:ea typeface="Calibri"/>
                        <a:cs typeface="Times New Roman" pitchFamily="18" charset="0"/>
                      </a:endParaRPr>
                    </a:p>
                  </a:txBody>
                  <a:tcPr marL="28720" marR="2872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3608"/>
                    </a:solidFill>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spcAft>
                          <a:spcPts val="0"/>
                        </a:spcAft>
                      </a:pPr>
                      <a:r>
                        <a:rPr lang="uk-UA" sz="1400" dirty="0">
                          <a:solidFill>
                            <a:srgbClr val="FFFFFF"/>
                          </a:solidFill>
                          <a:effectLst/>
                          <a:latin typeface="Times New Roman" pitchFamily="18" charset="0"/>
                          <a:cs typeface="Times New Roman" pitchFamily="18" charset="0"/>
                        </a:rPr>
                        <a:t>Критерії</a:t>
                      </a:r>
                      <a:endParaRPr lang="ru-RU" sz="1400" dirty="0">
                        <a:solidFill>
                          <a:srgbClr val="FFFFFF"/>
                        </a:solidFill>
                        <a:effectLst/>
                        <a:latin typeface="Times New Roman" pitchFamily="18" charset="0"/>
                        <a:ea typeface="Calibri"/>
                        <a:cs typeface="Times New Roman" pitchFamily="18" charset="0"/>
                      </a:endParaRPr>
                    </a:p>
                  </a:txBody>
                  <a:tcPr marL="28720" marR="2872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23608"/>
                    </a:solidFill>
                  </a:tcPr>
                </a:tc>
                <a:extLst>
                  <a:ext uri="{0D108BD9-81ED-4DB2-BD59-A6C34878D82A}"/>
                </a:extLst>
              </a:tr>
              <a:tr h="4023397">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uk-UA" sz="1200" b="1" dirty="0">
                          <a:effectLst/>
                          <a:latin typeface="Times New Roman" panose="02020603050405020304" pitchFamily="18" charset="0"/>
                          <a:cs typeface="Times New Roman" panose="02020603050405020304" pitchFamily="18" charset="0"/>
                        </a:rPr>
                        <a:t> </a:t>
                      </a:r>
                      <a:r>
                        <a:rPr kumimoji="0" lang="uk-UA" altLang="ru-RU"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Система оцінювання здобувачів освіти</a:t>
                      </a:r>
                      <a:endParaRPr kumimoji="0" lang="ru-RU" altLang="ru-RU"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algn="ctr">
                        <a:spcAft>
                          <a:spcPts val="0"/>
                        </a:spcAft>
                      </a:pPr>
                      <a:endParaRPr lang="ru-RU" sz="1200" b="1" dirty="0">
                        <a:effectLst/>
                        <a:latin typeface="Times New Roman" panose="02020603050405020304" pitchFamily="18" charset="0"/>
                        <a:ea typeface="Calibri"/>
                        <a:cs typeface="Times New Roman" panose="02020603050405020304" pitchFamily="18" charset="0"/>
                      </a:endParaRPr>
                    </a:p>
                  </a:txBody>
                  <a:tcPr marL="28720" marR="2872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3AA41"/>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l">
                        <a:spcAft>
                          <a:spcPts val="0"/>
                        </a:spcAft>
                      </a:pPr>
                      <a:r>
                        <a:rPr lang="uk-UA" sz="1200" b="1" dirty="0">
                          <a:effectLst/>
                          <a:latin typeface="Times New Roman" panose="02020603050405020304" pitchFamily="18" charset="0"/>
                          <a:cs typeface="Times New Roman" panose="02020603050405020304" pitchFamily="18" charset="0"/>
                        </a:rPr>
                        <a:t>2.1. Наявність відкритої, прозорої і зрозумілої для здобувачів освіти системи оцінювання їх навчальних досягнень</a:t>
                      </a:r>
                      <a:endParaRPr lang="ru-RU" sz="1200" b="1" dirty="0">
                        <a:effectLst/>
                        <a:latin typeface="Times New Roman" panose="02020603050405020304" pitchFamily="18" charset="0"/>
                        <a:cs typeface="Times New Roman" panose="02020603050405020304" pitchFamily="18" charset="0"/>
                      </a:endParaRPr>
                    </a:p>
                    <a:p>
                      <a:pPr algn="just">
                        <a:spcAft>
                          <a:spcPts val="0"/>
                        </a:spcAft>
                      </a:pPr>
                      <a:r>
                        <a:rPr lang="uk-UA" sz="1200" b="1" dirty="0">
                          <a:effectLst/>
                          <a:latin typeface="Times New Roman" panose="02020603050405020304" pitchFamily="18" charset="0"/>
                          <a:cs typeface="Times New Roman" panose="02020603050405020304" pitchFamily="18" charset="0"/>
                        </a:rPr>
                        <a:t> </a:t>
                      </a:r>
                      <a:endParaRPr lang="ru-RU" sz="1200" b="1" dirty="0">
                        <a:effectLst/>
                        <a:latin typeface="Times New Roman" panose="02020603050405020304" pitchFamily="18" charset="0"/>
                        <a:cs typeface="Times New Roman" panose="02020603050405020304" pitchFamily="18" charset="0"/>
                      </a:endParaRPr>
                    </a:p>
                    <a:p>
                      <a:pPr algn="just">
                        <a:spcAft>
                          <a:spcPts val="0"/>
                        </a:spcAft>
                        <a:tabLst>
                          <a:tab pos="1625600" algn="l"/>
                        </a:tabLst>
                      </a:pPr>
                      <a:r>
                        <a:rPr lang="uk-UA" sz="1200" b="1" dirty="0">
                          <a:effectLst/>
                          <a:latin typeface="Times New Roman" panose="02020603050405020304" pitchFamily="18" charset="0"/>
                          <a:cs typeface="Times New Roman" panose="02020603050405020304" pitchFamily="18" charset="0"/>
                        </a:rPr>
                        <a:t>	</a:t>
                      </a:r>
                      <a:endParaRPr lang="ru-RU" sz="1200" b="1" dirty="0">
                        <a:effectLst/>
                        <a:latin typeface="Times New Roman" panose="02020603050405020304" pitchFamily="18" charset="0"/>
                        <a:cs typeface="Times New Roman" panose="02020603050405020304" pitchFamily="18" charset="0"/>
                      </a:endParaRPr>
                    </a:p>
                    <a:p>
                      <a:pPr algn="just">
                        <a:spcAft>
                          <a:spcPts val="0"/>
                        </a:spcAft>
                        <a:tabLst>
                          <a:tab pos="1625600" algn="l"/>
                        </a:tabLst>
                      </a:pPr>
                      <a:r>
                        <a:rPr lang="uk-UA" sz="1200" b="1" dirty="0">
                          <a:effectLst/>
                          <a:latin typeface="Times New Roman" panose="02020603050405020304" pitchFamily="18" charset="0"/>
                          <a:cs typeface="Times New Roman" panose="02020603050405020304" pitchFamily="18" charset="0"/>
                        </a:rPr>
                        <a:t> </a:t>
                      </a:r>
                      <a:endParaRPr lang="ru-RU" sz="1200" b="1" dirty="0">
                        <a:effectLst/>
                        <a:latin typeface="Times New Roman" panose="02020603050405020304" pitchFamily="18" charset="0"/>
                        <a:cs typeface="Times New Roman" panose="02020603050405020304" pitchFamily="18" charset="0"/>
                      </a:endParaRPr>
                    </a:p>
                    <a:p>
                      <a:pPr algn="just">
                        <a:spcAft>
                          <a:spcPts val="0"/>
                        </a:spcAft>
                        <a:tabLst>
                          <a:tab pos="1625600" algn="l"/>
                        </a:tabLst>
                      </a:pPr>
                      <a:r>
                        <a:rPr lang="uk-UA" sz="1200" b="1" dirty="0">
                          <a:effectLst/>
                          <a:latin typeface="Times New Roman" panose="02020603050405020304" pitchFamily="18" charset="0"/>
                          <a:cs typeface="Times New Roman" panose="02020603050405020304" pitchFamily="18" charset="0"/>
                        </a:rPr>
                        <a:t> </a:t>
                      </a:r>
                      <a:endParaRPr lang="ru-RU" sz="1200" b="1" dirty="0">
                        <a:effectLst/>
                        <a:latin typeface="Times New Roman" panose="02020603050405020304" pitchFamily="18" charset="0"/>
                        <a:cs typeface="Times New Roman" panose="02020603050405020304" pitchFamily="18" charset="0"/>
                      </a:endParaRPr>
                    </a:p>
                    <a:p>
                      <a:pPr algn="just">
                        <a:spcAft>
                          <a:spcPts val="0"/>
                        </a:spcAft>
                        <a:tabLst>
                          <a:tab pos="1625600" algn="l"/>
                        </a:tabLst>
                      </a:pPr>
                      <a:r>
                        <a:rPr lang="uk-UA" sz="1200" b="1" dirty="0">
                          <a:effectLst/>
                          <a:latin typeface="Times New Roman" panose="02020603050405020304" pitchFamily="18" charset="0"/>
                          <a:cs typeface="Times New Roman" panose="02020603050405020304" pitchFamily="18" charset="0"/>
                        </a:rPr>
                        <a:t> </a:t>
                      </a:r>
                      <a:endParaRPr lang="ru-RU" sz="1200" b="1" dirty="0">
                        <a:effectLst/>
                        <a:latin typeface="Times New Roman" panose="02020603050405020304" pitchFamily="18" charset="0"/>
                        <a:cs typeface="Times New Roman" panose="02020603050405020304" pitchFamily="18" charset="0"/>
                      </a:endParaRPr>
                    </a:p>
                    <a:p>
                      <a:pPr algn="just">
                        <a:spcAft>
                          <a:spcPts val="0"/>
                        </a:spcAft>
                        <a:tabLst>
                          <a:tab pos="1625600" algn="l"/>
                        </a:tabLst>
                      </a:pPr>
                      <a:r>
                        <a:rPr lang="uk-UA" sz="1200" b="1" dirty="0">
                          <a:effectLst/>
                          <a:latin typeface="Times New Roman" panose="02020603050405020304" pitchFamily="18" charset="0"/>
                          <a:cs typeface="Times New Roman" panose="02020603050405020304" pitchFamily="18" charset="0"/>
                        </a:rPr>
                        <a:t> </a:t>
                      </a:r>
                      <a:endParaRPr lang="ru-RU" sz="1200" b="1" dirty="0">
                        <a:effectLst/>
                        <a:latin typeface="Times New Roman" panose="02020603050405020304" pitchFamily="18" charset="0"/>
                        <a:cs typeface="Times New Roman" panose="02020603050405020304" pitchFamily="18" charset="0"/>
                      </a:endParaRPr>
                    </a:p>
                    <a:p>
                      <a:pPr algn="just">
                        <a:spcAft>
                          <a:spcPts val="0"/>
                        </a:spcAft>
                        <a:tabLst>
                          <a:tab pos="1625600" algn="l"/>
                        </a:tabLst>
                      </a:pPr>
                      <a:r>
                        <a:rPr lang="uk-UA" sz="1200" b="1" dirty="0">
                          <a:effectLst/>
                          <a:latin typeface="Times New Roman" panose="02020603050405020304" pitchFamily="18" charset="0"/>
                          <a:cs typeface="Times New Roman" panose="02020603050405020304" pitchFamily="18" charset="0"/>
                        </a:rPr>
                        <a:t> </a:t>
                      </a:r>
                      <a:endParaRPr lang="ru-RU" sz="1200" b="1" dirty="0">
                        <a:effectLst/>
                        <a:latin typeface="Times New Roman" panose="02020603050405020304" pitchFamily="18" charset="0"/>
                        <a:cs typeface="Times New Roman" panose="02020603050405020304" pitchFamily="18" charset="0"/>
                      </a:endParaRPr>
                    </a:p>
                    <a:p>
                      <a:pPr algn="l">
                        <a:spcAft>
                          <a:spcPts val="0"/>
                        </a:spcAft>
                        <a:tabLst>
                          <a:tab pos="1625600" algn="l"/>
                        </a:tabLst>
                      </a:pPr>
                      <a:r>
                        <a:rPr lang="uk-UA" sz="1200" b="1" dirty="0">
                          <a:effectLst/>
                          <a:latin typeface="Times New Roman" panose="02020603050405020304" pitchFamily="18" charset="0"/>
                          <a:cs typeface="Times New Roman" panose="02020603050405020304" pitchFamily="18" charset="0"/>
                        </a:rPr>
                        <a:t> </a:t>
                      </a:r>
                      <a:endParaRPr lang="ru-RU" sz="1200" b="1" dirty="0">
                        <a:effectLst/>
                        <a:latin typeface="Times New Roman" panose="02020603050405020304" pitchFamily="18" charset="0"/>
                        <a:cs typeface="Times New Roman" panose="02020603050405020304" pitchFamily="18" charset="0"/>
                      </a:endParaRPr>
                    </a:p>
                    <a:p>
                      <a:pPr algn="l">
                        <a:spcAft>
                          <a:spcPts val="0"/>
                        </a:spcAft>
                        <a:tabLst>
                          <a:tab pos="1625600" algn="l"/>
                        </a:tabLst>
                      </a:pPr>
                      <a:r>
                        <a:rPr lang="uk-UA" sz="1200" b="1" dirty="0">
                          <a:effectLst/>
                          <a:latin typeface="Times New Roman" panose="02020603050405020304" pitchFamily="18" charset="0"/>
                          <a:cs typeface="Times New Roman" panose="02020603050405020304" pitchFamily="18" charset="0"/>
                        </a:rPr>
                        <a:t>2.2. Застосування внутрішнього моніторингу, що передбачає систематичне відстеження та коригування результатів навчання кожного здобувача освіти</a:t>
                      </a:r>
                      <a:endParaRPr lang="ru-RU" sz="1200" b="1" dirty="0">
                        <a:effectLst/>
                        <a:latin typeface="Times New Roman" panose="02020603050405020304" pitchFamily="18" charset="0"/>
                        <a:cs typeface="Times New Roman" panose="02020603050405020304" pitchFamily="18" charset="0"/>
                      </a:endParaRPr>
                    </a:p>
                    <a:p>
                      <a:pPr algn="just">
                        <a:spcAft>
                          <a:spcPts val="0"/>
                        </a:spcAft>
                        <a:tabLst>
                          <a:tab pos="1625600" algn="l"/>
                        </a:tabLst>
                      </a:pPr>
                      <a:r>
                        <a:rPr lang="uk-UA" sz="1200" b="1" dirty="0">
                          <a:effectLst/>
                          <a:latin typeface="Times New Roman" panose="02020603050405020304" pitchFamily="18" charset="0"/>
                          <a:cs typeface="Times New Roman" panose="02020603050405020304" pitchFamily="18" charset="0"/>
                        </a:rPr>
                        <a:t> </a:t>
                      </a:r>
                      <a:endParaRPr lang="ru-RU" sz="1200" b="1" dirty="0">
                        <a:effectLst/>
                        <a:latin typeface="Times New Roman" panose="02020603050405020304" pitchFamily="18" charset="0"/>
                        <a:cs typeface="Times New Roman" panose="02020603050405020304" pitchFamily="18" charset="0"/>
                      </a:endParaRPr>
                    </a:p>
                    <a:p>
                      <a:pPr algn="just">
                        <a:spcAft>
                          <a:spcPts val="0"/>
                        </a:spcAft>
                        <a:tabLst>
                          <a:tab pos="1625600" algn="l"/>
                        </a:tabLst>
                      </a:pPr>
                      <a:r>
                        <a:rPr lang="uk-UA" sz="1200" b="1" dirty="0">
                          <a:effectLst/>
                          <a:latin typeface="Times New Roman" panose="02020603050405020304" pitchFamily="18" charset="0"/>
                          <a:cs typeface="Times New Roman" panose="02020603050405020304" pitchFamily="18" charset="0"/>
                        </a:rPr>
                        <a:t> </a:t>
                      </a:r>
                      <a:endParaRPr lang="ru-RU" sz="1200" b="1" dirty="0">
                        <a:effectLst/>
                        <a:latin typeface="Times New Roman" panose="02020603050405020304" pitchFamily="18" charset="0"/>
                        <a:cs typeface="Times New Roman" panose="02020603050405020304" pitchFamily="18" charset="0"/>
                      </a:endParaRPr>
                    </a:p>
                    <a:p>
                      <a:pPr algn="l">
                        <a:spcAft>
                          <a:spcPts val="0"/>
                        </a:spcAft>
                        <a:tabLst>
                          <a:tab pos="1625600" algn="l"/>
                        </a:tabLst>
                      </a:pPr>
                      <a:r>
                        <a:rPr lang="uk-UA" sz="1200" b="1" dirty="0">
                          <a:effectLst/>
                          <a:latin typeface="Times New Roman" panose="02020603050405020304" pitchFamily="18" charset="0"/>
                          <a:cs typeface="Times New Roman" panose="02020603050405020304" pitchFamily="18" charset="0"/>
                        </a:rPr>
                        <a:t>2.3. Спрямованість системи оцінювання на формування у здобувачів освіти відповідальності за результати свого навчання, здатності до самооцінювання</a:t>
                      </a:r>
                      <a:endParaRPr lang="ru-RU" sz="1200" b="1" dirty="0">
                        <a:effectLst/>
                        <a:latin typeface="Times New Roman" panose="02020603050405020304" pitchFamily="18" charset="0"/>
                        <a:ea typeface="Calibri"/>
                        <a:cs typeface="Times New Roman" panose="02020603050405020304" pitchFamily="18" charset="0"/>
                      </a:endParaRPr>
                    </a:p>
                  </a:txBody>
                  <a:tcPr marL="28720" marR="2872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3AA41"/>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l">
                        <a:spcAft>
                          <a:spcPts val="0"/>
                        </a:spcAft>
                      </a:pPr>
                      <a:r>
                        <a:rPr lang="uk-UA" sz="1200" b="1" dirty="0">
                          <a:effectLst/>
                          <a:latin typeface="Times New Roman" panose="02020603050405020304" pitchFamily="18" charset="0"/>
                          <a:cs typeface="Times New Roman" panose="02020603050405020304" pitchFamily="18" charset="0"/>
                        </a:rPr>
                        <a:t>2.1.1. Здобувачі освіти отримують від педагогічних працівників інформацію про критерії, правила та процедури оцінювання навчальних досягнень</a:t>
                      </a:r>
                      <a:endParaRPr lang="ru-RU" sz="1200" b="1" dirty="0">
                        <a:effectLst/>
                        <a:latin typeface="Times New Roman" panose="02020603050405020304" pitchFamily="18" charset="0"/>
                        <a:cs typeface="Times New Roman" panose="02020603050405020304" pitchFamily="18" charset="0"/>
                      </a:endParaRPr>
                    </a:p>
                    <a:p>
                      <a:pPr algn="l">
                        <a:spcAft>
                          <a:spcPts val="0"/>
                        </a:spcAft>
                      </a:pPr>
                      <a:r>
                        <a:rPr lang="uk-UA" sz="1200" b="1" dirty="0">
                          <a:effectLst/>
                          <a:latin typeface="Times New Roman" panose="02020603050405020304" pitchFamily="18" charset="0"/>
                          <a:cs typeface="Times New Roman" panose="02020603050405020304" pitchFamily="18" charset="0"/>
                        </a:rPr>
                        <a:t> </a:t>
                      </a:r>
                      <a:endParaRPr lang="ru-RU" sz="1200" b="1" dirty="0">
                        <a:effectLst/>
                        <a:latin typeface="Times New Roman" panose="02020603050405020304" pitchFamily="18" charset="0"/>
                        <a:cs typeface="Times New Roman" panose="02020603050405020304" pitchFamily="18" charset="0"/>
                      </a:endParaRPr>
                    </a:p>
                    <a:p>
                      <a:pPr algn="l">
                        <a:spcAft>
                          <a:spcPts val="0"/>
                        </a:spcAft>
                      </a:pPr>
                      <a:r>
                        <a:rPr lang="uk-UA" sz="1200" b="1" dirty="0">
                          <a:effectLst/>
                          <a:latin typeface="Times New Roman" panose="02020603050405020304" pitchFamily="18" charset="0"/>
                          <a:cs typeface="Times New Roman" panose="02020603050405020304" pitchFamily="18" charset="0"/>
                        </a:rPr>
                        <a:t>2.1.2. Система оцінювання в закладі освіти сприяє реалізації компетентнісного підходу до навчання</a:t>
                      </a:r>
                      <a:endParaRPr lang="ru-RU" sz="1200" b="1" dirty="0">
                        <a:effectLst/>
                        <a:latin typeface="Times New Roman" panose="02020603050405020304" pitchFamily="18" charset="0"/>
                        <a:cs typeface="Times New Roman" panose="02020603050405020304" pitchFamily="18" charset="0"/>
                      </a:endParaRPr>
                    </a:p>
                    <a:p>
                      <a:pPr algn="l">
                        <a:spcAft>
                          <a:spcPts val="0"/>
                        </a:spcAft>
                      </a:pPr>
                      <a:r>
                        <a:rPr lang="uk-UA" sz="1200" b="1" dirty="0">
                          <a:effectLst/>
                          <a:latin typeface="Times New Roman" panose="02020603050405020304" pitchFamily="18" charset="0"/>
                          <a:cs typeface="Times New Roman" panose="02020603050405020304" pitchFamily="18" charset="0"/>
                        </a:rPr>
                        <a:t> </a:t>
                      </a:r>
                      <a:endParaRPr lang="ru-RU" sz="1200" b="1" dirty="0">
                        <a:effectLst/>
                        <a:latin typeface="Times New Roman" panose="02020603050405020304" pitchFamily="18" charset="0"/>
                        <a:cs typeface="Times New Roman" panose="02020603050405020304" pitchFamily="18" charset="0"/>
                      </a:endParaRPr>
                    </a:p>
                    <a:p>
                      <a:pPr algn="l">
                        <a:spcAft>
                          <a:spcPts val="0"/>
                        </a:spcAft>
                      </a:pPr>
                      <a:r>
                        <a:rPr lang="uk-UA" sz="1200" b="1" dirty="0">
                          <a:effectLst/>
                          <a:latin typeface="Times New Roman" panose="02020603050405020304" pitchFamily="18" charset="0"/>
                          <a:cs typeface="Times New Roman" panose="02020603050405020304" pitchFamily="18" charset="0"/>
                        </a:rPr>
                        <a:t>2.1.3. Здобувачі освіти вважають оцінювання результатів навчання справедливим і об'єктивним</a:t>
                      </a:r>
                      <a:endParaRPr lang="ru-RU" sz="1200" b="1" dirty="0">
                        <a:effectLst/>
                        <a:latin typeface="Times New Roman" panose="02020603050405020304" pitchFamily="18" charset="0"/>
                        <a:cs typeface="Times New Roman" panose="02020603050405020304" pitchFamily="18" charset="0"/>
                      </a:endParaRPr>
                    </a:p>
                    <a:p>
                      <a:pPr algn="l">
                        <a:spcAft>
                          <a:spcPts val="0"/>
                        </a:spcAft>
                      </a:pPr>
                      <a:r>
                        <a:rPr lang="uk-UA" sz="1200" b="1" dirty="0">
                          <a:effectLst/>
                          <a:latin typeface="Times New Roman" panose="02020603050405020304" pitchFamily="18" charset="0"/>
                          <a:cs typeface="Times New Roman" panose="02020603050405020304" pitchFamily="18" charset="0"/>
                        </a:rPr>
                        <a:t> </a:t>
                      </a:r>
                      <a:endParaRPr lang="ru-RU" sz="1200" b="1" dirty="0">
                        <a:effectLst/>
                        <a:latin typeface="Times New Roman" panose="02020603050405020304" pitchFamily="18" charset="0"/>
                        <a:cs typeface="Times New Roman" panose="02020603050405020304" pitchFamily="18" charset="0"/>
                      </a:endParaRPr>
                    </a:p>
                    <a:p>
                      <a:pPr algn="l">
                        <a:spcAft>
                          <a:spcPts val="0"/>
                        </a:spcAft>
                      </a:pPr>
                      <a:r>
                        <a:rPr lang="uk-UA" sz="1200" b="1" dirty="0">
                          <a:effectLst/>
                          <a:latin typeface="Times New Roman" panose="02020603050405020304" pitchFamily="18" charset="0"/>
                          <a:cs typeface="Times New Roman" panose="02020603050405020304" pitchFamily="18" charset="0"/>
                        </a:rPr>
                        <a:t>2.2.1. У закладі освіти здійснюється аналіз результатів навчання здобувачів освіти</a:t>
                      </a:r>
                      <a:endParaRPr lang="ru-RU" sz="1200" b="1" dirty="0">
                        <a:effectLst/>
                        <a:latin typeface="Times New Roman" panose="02020603050405020304" pitchFamily="18" charset="0"/>
                        <a:cs typeface="Times New Roman" panose="02020603050405020304" pitchFamily="18" charset="0"/>
                      </a:endParaRPr>
                    </a:p>
                    <a:p>
                      <a:pPr algn="l">
                        <a:spcAft>
                          <a:spcPts val="0"/>
                        </a:spcAft>
                      </a:pPr>
                      <a:r>
                        <a:rPr lang="uk-UA" sz="1200" b="1" dirty="0">
                          <a:effectLst/>
                          <a:latin typeface="Times New Roman" panose="02020603050405020304" pitchFamily="18" charset="0"/>
                          <a:cs typeface="Times New Roman" panose="02020603050405020304" pitchFamily="18" charset="0"/>
                        </a:rPr>
                        <a:t> </a:t>
                      </a:r>
                      <a:endParaRPr lang="ru-RU" sz="1200" b="1" dirty="0">
                        <a:effectLst/>
                        <a:latin typeface="Times New Roman" panose="02020603050405020304" pitchFamily="18" charset="0"/>
                        <a:cs typeface="Times New Roman" panose="02020603050405020304" pitchFamily="18" charset="0"/>
                      </a:endParaRPr>
                    </a:p>
                    <a:p>
                      <a:pPr algn="l">
                        <a:spcAft>
                          <a:spcPts val="0"/>
                        </a:spcAft>
                      </a:pPr>
                      <a:r>
                        <a:rPr lang="uk-UA" sz="1200" b="1" dirty="0">
                          <a:effectLst/>
                          <a:latin typeface="Times New Roman" panose="02020603050405020304" pitchFamily="18" charset="0"/>
                          <a:cs typeface="Times New Roman" panose="02020603050405020304" pitchFamily="18" charset="0"/>
                        </a:rPr>
                        <a:t>2.2.2. У закладі освіти впроваджується система формувального оцінювання</a:t>
                      </a:r>
                      <a:endParaRPr lang="ru-RU" sz="1200" b="1" dirty="0">
                        <a:effectLst/>
                        <a:latin typeface="Times New Roman" panose="02020603050405020304" pitchFamily="18" charset="0"/>
                        <a:cs typeface="Times New Roman" panose="02020603050405020304" pitchFamily="18" charset="0"/>
                      </a:endParaRPr>
                    </a:p>
                    <a:p>
                      <a:pPr algn="l">
                        <a:spcAft>
                          <a:spcPts val="0"/>
                        </a:spcAft>
                      </a:pPr>
                      <a:r>
                        <a:rPr lang="uk-UA" sz="1200" b="1" dirty="0">
                          <a:effectLst/>
                          <a:latin typeface="Times New Roman" panose="02020603050405020304" pitchFamily="18" charset="0"/>
                          <a:cs typeface="Times New Roman" panose="02020603050405020304" pitchFamily="18" charset="0"/>
                        </a:rPr>
                        <a:t> </a:t>
                      </a:r>
                      <a:endParaRPr lang="ru-RU" sz="1200" b="1" dirty="0">
                        <a:effectLst/>
                        <a:latin typeface="Times New Roman" panose="02020603050405020304" pitchFamily="18" charset="0"/>
                        <a:cs typeface="Times New Roman" panose="02020603050405020304" pitchFamily="18" charset="0"/>
                      </a:endParaRPr>
                    </a:p>
                    <a:p>
                      <a:pPr algn="l">
                        <a:spcAft>
                          <a:spcPts val="0"/>
                        </a:spcAft>
                      </a:pPr>
                      <a:r>
                        <a:rPr lang="uk-UA" sz="1200" b="1" dirty="0">
                          <a:effectLst/>
                          <a:latin typeface="Times New Roman" panose="02020603050405020304" pitchFamily="18" charset="0"/>
                          <a:cs typeface="Times New Roman" panose="02020603050405020304" pitchFamily="18" charset="0"/>
                        </a:rPr>
                        <a:t> </a:t>
                      </a:r>
                      <a:endParaRPr lang="ru-RU" sz="1200" b="1" dirty="0">
                        <a:effectLst/>
                        <a:latin typeface="Times New Roman" panose="02020603050405020304" pitchFamily="18" charset="0"/>
                        <a:cs typeface="Times New Roman" panose="02020603050405020304" pitchFamily="18" charset="0"/>
                      </a:endParaRPr>
                    </a:p>
                    <a:p>
                      <a:pPr algn="l">
                        <a:spcAft>
                          <a:spcPts val="0"/>
                        </a:spcAft>
                      </a:pPr>
                      <a:r>
                        <a:rPr lang="uk-UA" sz="1200" b="1" dirty="0">
                          <a:effectLst/>
                          <a:latin typeface="Times New Roman" panose="02020603050405020304" pitchFamily="18" charset="0"/>
                          <a:cs typeface="Times New Roman" panose="02020603050405020304" pitchFamily="18" charset="0"/>
                        </a:rPr>
                        <a:t>2.3.1. Заклад освіти сприяє формуванню у здобувачів освіти відповідального ставлення до результатів навчання</a:t>
                      </a:r>
                      <a:endParaRPr lang="ru-RU" sz="1200" b="1" dirty="0">
                        <a:effectLst/>
                        <a:latin typeface="Times New Roman" panose="02020603050405020304" pitchFamily="18" charset="0"/>
                        <a:cs typeface="Times New Roman" panose="02020603050405020304" pitchFamily="18" charset="0"/>
                      </a:endParaRPr>
                    </a:p>
                    <a:p>
                      <a:pPr algn="l">
                        <a:spcAft>
                          <a:spcPts val="0"/>
                        </a:spcAft>
                      </a:pPr>
                      <a:r>
                        <a:rPr lang="uk-UA" sz="1200" b="1" dirty="0">
                          <a:effectLst/>
                          <a:latin typeface="Times New Roman" panose="02020603050405020304" pitchFamily="18" charset="0"/>
                          <a:cs typeface="Times New Roman" panose="02020603050405020304" pitchFamily="18" charset="0"/>
                        </a:rPr>
                        <a:t> </a:t>
                      </a:r>
                      <a:endParaRPr lang="ru-RU" sz="1200" b="1" dirty="0">
                        <a:effectLst/>
                        <a:latin typeface="Times New Roman" panose="02020603050405020304" pitchFamily="18" charset="0"/>
                        <a:cs typeface="Times New Roman" panose="02020603050405020304" pitchFamily="18" charset="0"/>
                      </a:endParaRPr>
                    </a:p>
                    <a:p>
                      <a:pPr algn="l">
                        <a:spcAft>
                          <a:spcPts val="0"/>
                        </a:spcAft>
                      </a:pPr>
                      <a:r>
                        <a:rPr lang="uk-UA" sz="1200" b="1" dirty="0">
                          <a:effectLst/>
                          <a:latin typeface="Times New Roman" panose="02020603050405020304" pitchFamily="18" charset="0"/>
                          <a:cs typeface="Times New Roman" panose="02020603050405020304" pitchFamily="18" charset="0"/>
                        </a:rPr>
                        <a:t>2.3.2. Заклад освіти забезпечує самооцінювання та взаємооцінювання здобувачів освіти</a:t>
                      </a:r>
                      <a:endParaRPr lang="ru-RU" sz="1200" b="1" dirty="0">
                        <a:effectLst/>
                        <a:latin typeface="Times New Roman" panose="02020603050405020304" pitchFamily="18" charset="0"/>
                        <a:ea typeface="Calibri"/>
                        <a:cs typeface="Times New Roman" panose="02020603050405020304" pitchFamily="18" charset="0"/>
                      </a:endParaRPr>
                    </a:p>
                  </a:txBody>
                  <a:tcPr marL="28720" marR="2872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3AA41"/>
                    </a:solidFill>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50825" y="534988"/>
            <a:ext cx="2328863" cy="54927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dirty="0">
                <a:solidFill>
                  <a:srgbClr val="5C2305"/>
                </a:solidFill>
                <a:latin typeface="Arial" panose="020B0604020202020204" pitchFamily="34" charset="0"/>
                <a:cs typeface="Arial" panose="020B0604020202020204" pitchFamily="34" charset="0"/>
              </a:rPr>
              <a:t>КРИТЕРІЙ  1:</a:t>
            </a:r>
            <a:endParaRPr lang="ru-RU" dirty="0">
              <a:solidFill>
                <a:srgbClr val="5C2305"/>
              </a:solidFill>
              <a:latin typeface="Arial" panose="020B0604020202020204" pitchFamily="34" charset="0"/>
              <a:cs typeface="Arial" panose="020B0604020202020204" pitchFamily="34" charset="0"/>
            </a:endParaRPr>
          </a:p>
        </p:txBody>
      </p:sp>
      <p:sp>
        <p:nvSpPr>
          <p:cNvPr id="24579" name="TextBox 2"/>
          <p:cNvSpPr txBox="1">
            <a:spLocks noChangeArrowheads="1"/>
          </p:cNvSpPr>
          <p:nvPr/>
        </p:nvSpPr>
        <p:spPr bwMode="auto">
          <a:xfrm>
            <a:off x="431800" y="527050"/>
            <a:ext cx="8135938"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b="1">
                <a:solidFill>
                  <a:schemeClr val="tx1"/>
                </a:solidFill>
                <a:latin typeface="Times New Roman" pitchFamily="18" charset="0"/>
              </a:defRPr>
            </a:lvl1pPr>
            <a:lvl2pPr marL="742950" indent="-285750">
              <a:defRPr kumimoji="1" sz="2400" b="1">
                <a:solidFill>
                  <a:schemeClr val="tx1"/>
                </a:solidFill>
                <a:latin typeface="Times New Roman" pitchFamily="18" charset="0"/>
              </a:defRPr>
            </a:lvl2pPr>
            <a:lvl3pPr marL="1143000" indent="-228600">
              <a:defRPr kumimoji="1" sz="2400" b="1">
                <a:solidFill>
                  <a:schemeClr val="tx1"/>
                </a:solidFill>
                <a:latin typeface="Times New Roman" pitchFamily="18" charset="0"/>
              </a:defRPr>
            </a:lvl3pPr>
            <a:lvl4pPr marL="1600200" indent="-228600">
              <a:defRPr kumimoji="1" sz="2400" b="1">
                <a:solidFill>
                  <a:schemeClr val="tx1"/>
                </a:solidFill>
                <a:latin typeface="Times New Roman" pitchFamily="18" charset="0"/>
              </a:defRPr>
            </a:lvl4pPr>
            <a:lvl5pPr marL="2057400" indent="-228600">
              <a:defRPr kumimoji="1" sz="2400" b="1">
                <a:solidFill>
                  <a:schemeClr val="tx1"/>
                </a:solidFill>
                <a:latin typeface="Times New Roman" pitchFamily="18" charset="0"/>
              </a:defRPr>
            </a:lvl5pPr>
            <a:lvl6pPr marL="2514600" indent="-228600" eaLnBrk="0" fontAlgn="base" hangingPunct="0">
              <a:spcBef>
                <a:spcPct val="0"/>
              </a:spcBef>
              <a:spcAft>
                <a:spcPct val="0"/>
              </a:spcAft>
              <a:defRPr kumimoji="1" sz="2400" b="1">
                <a:solidFill>
                  <a:schemeClr val="tx1"/>
                </a:solidFill>
                <a:latin typeface="Times New Roman" pitchFamily="18" charset="0"/>
              </a:defRPr>
            </a:lvl6pPr>
            <a:lvl7pPr marL="2971800" indent="-228600" eaLnBrk="0" fontAlgn="base" hangingPunct="0">
              <a:spcBef>
                <a:spcPct val="0"/>
              </a:spcBef>
              <a:spcAft>
                <a:spcPct val="0"/>
              </a:spcAft>
              <a:defRPr kumimoji="1" sz="2400" b="1">
                <a:solidFill>
                  <a:schemeClr val="tx1"/>
                </a:solidFill>
                <a:latin typeface="Times New Roman" pitchFamily="18" charset="0"/>
              </a:defRPr>
            </a:lvl7pPr>
            <a:lvl8pPr marL="3429000" indent="-228600" eaLnBrk="0" fontAlgn="base" hangingPunct="0">
              <a:spcBef>
                <a:spcPct val="0"/>
              </a:spcBef>
              <a:spcAft>
                <a:spcPct val="0"/>
              </a:spcAft>
              <a:defRPr kumimoji="1" sz="2400" b="1">
                <a:solidFill>
                  <a:schemeClr val="tx1"/>
                </a:solidFill>
                <a:latin typeface="Times New Roman" pitchFamily="18" charset="0"/>
              </a:defRPr>
            </a:lvl8pPr>
            <a:lvl9pPr marL="3886200" indent="-228600" eaLnBrk="0" fontAlgn="base" hangingPunct="0">
              <a:spcBef>
                <a:spcPct val="0"/>
              </a:spcBef>
              <a:spcAft>
                <a:spcPct val="0"/>
              </a:spcAft>
              <a:defRPr kumimoji="1" sz="2400" b="1">
                <a:solidFill>
                  <a:schemeClr val="tx1"/>
                </a:solidFill>
                <a:latin typeface="Times New Roman" pitchFamily="18" charset="0"/>
              </a:defRPr>
            </a:lvl9pPr>
          </a:lstStyle>
          <a:p>
            <a:pPr algn="ctr"/>
            <a:r>
              <a:rPr lang="uk-UA" altLang="ru-RU" sz="3200">
                <a:solidFill>
                  <a:srgbClr val="C00000"/>
                </a:solidFill>
                <a:latin typeface="Calibri" pitchFamily="34" charset="0"/>
                <a:cs typeface="Calibri" pitchFamily="34" charset="0"/>
              </a:rPr>
              <a:t>                      Здобувачі освіти отримують від педагогічних працівників інформацію про критерії, правила та процедури оцінювання навчальних досягнень</a:t>
            </a:r>
            <a:endParaRPr lang="ru-RU" altLang="ru-RU" sz="3200">
              <a:solidFill>
                <a:srgbClr val="C00000"/>
              </a:solidFill>
              <a:latin typeface="Calibri" pitchFamily="34" charset="0"/>
              <a:cs typeface="Calibri" pitchFamily="34" charset="0"/>
            </a:endParaRPr>
          </a:p>
        </p:txBody>
      </p:sp>
      <p:sp>
        <p:nvSpPr>
          <p:cNvPr id="24580" name="TextBox 5"/>
          <p:cNvSpPr txBox="1">
            <a:spLocks noChangeArrowheads="1"/>
          </p:cNvSpPr>
          <p:nvPr/>
        </p:nvSpPr>
        <p:spPr bwMode="auto">
          <a:xfrm>
            <a:off x="250825" y="2589213"/>
            <a:ext cx="849788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b="1">
                <a:solidFill>
                  <a:schemeClr val="tx1"/>
                </a:solidFill>
                <a:latin typeface="Times New Roman" pitchFamily="18" charset="0"/>
              </a:defRPr>
            </a:lvl1pPr>
            <a:lvl2pPr marL="742950" indent="-285750">
              <a:defRPr kumimoji="1" sz="2400" b="1">
                <a:solidFill>
                  <a:schemeClr val="tx1"/>
                </a:solidFill>
                <a:latin typeface="Times New Roman" pitchFamily="18" charset="0"/>
              </a:defRPr>
            </a:lvl2pPr>
            <a:lvl3pPr marL="1143000" indent="-228600">
              <a:defRPr kumimoji="1" sz="2400" b="1">
                <a:solidFill>
                  <a:schemeClr val="tx1"/>
                </a:solidFill>
                <a:latin typeface="Times New Roman" pitchFamily="18" charset="0"/>
              </a:defRPr>
            </a:lvl3pPr>
            <a:lvl4pPr marL="1600200" indent="-228600">
              <a:defRPr kumimoji="1" sz="2400" b="1">
                <a:solidFill>
                  <a:schemeClr val="tx1"/>
                </a:solidFill>
                <a:latin typeface="Times New Roman" pitchFamily="18" charset="0"/>
              </a:defRPr>
            </a:lvl4pPr>
            <a:lvl5pPr marL="2057400" indent="-228600">
              <a:defRPr kumimoji="1" sz="2400" b="1">
                <a:solidFill>
                  <a:schemeClr val="tx1"/>
                </a:solidFill>
                <a:latin typeface="Times New Roman" pitchFamily="18" charset="0"/>
              </a:defRPr>
            </a:lvl5pPr>
            <a:lvl6pPr marL="2514600" indent="-228600" eaLnBrk="0" fontAlgn="base" hangingPunct="0">
              <a:spcBef>
                <a:spcPct val="0"/>
              </a:spcBef>
              <a:spcAft>
                <a:spcPct val="0"/>
              </a:spcAft>
              <a:defRPr kumimoji="1" sz="2400" b="1">
                <a:solidFill>
                  <a:schemeClr val="tx1"/>
                </a:solidFill>
                <a:latin typeface="Times New Roman" pitchFamily="18" charset="0"/>
              </a:defRPr>
            </a:lvl6pPr>
            <a:lvl7pPr marL="2971800" indent="-228600" eaLnBrk="0" fontAlgn="base" hangingPunct="0">
              <a:spcBef>
                <a:spcPct val="0"/>
              </a:spcBef>
              <a:spcAft>
                <a:spcPct val="0"/>
              </a:spcAft>
              <a:defRPr kumimoji="1" sz="2400" b="1">
                <a:solidFill>
                  <a:schemeClr val="tx1"/>
                </a:solidFill>
                <a:latin typeface="Times New Roman" pitchFamily="18" charset="0"/>
              </a:defRPr>
            </a:lvl7pPr>
            <a:lvl8pPr marL="3429000" indent="-228600" eaLnBrk="0" fontAlgn="base" hangingPunct="0">
              <a:spcBef>
                <a:spcPct val="0"/>
              </a:spcBef>
              <a:spcAft>
                <a:spcPct val="0"/>
              </a:spcAft>
              <a:defRPr kumimoji="1" sz="2400" b="1">
                <a:solidFill>
                  <a:schemeClr val="tx1"/>
                </a:solidFill>
                <a:latin typeface="Times New Roman" pitchFamily="18" charset="0"/>
              </a:defRPr>
            </a:lvl8pPr>
            <a:lvl9pPr marL="3886200" indent="-228600" eaLnBrk="0" fontAlgn="base" hangingPunct="0">
              <a:spcBef>
                <a:spcPct val="0"/>
              </a:spcBef>
              <a:spcAft>
                <a:spcPct val="0"/>
              </a:spcAft>
              <a:defRPr kumimoji="1" sz="2400" b="1">
                <a:solidFill>
                  <a:schemeClr val="tx1"/>
                </a:solidFill>
                <a:latin typeface="Times New Roman" pitchFamily="18" charset="0"/>
              </a:defRPr>
            </a:lvl9pPr>
          </a:lstStyle>
          <a:p>
            <a:r>
              <a:rPr lang="uk-UA"/>
              <a:t> </a:t>
            </a:r>
            <a:r>
              <a:rPr lang="ru-RU">
                <a:solidFill>
                  <a:srgbClr val="923608"/>
                </a:solidFill>
                <a:latin typeface="Calibri" pitchFamily="34" charset="0"/>
                <a:cs typeface="Calibri" pitchFamily="34" charset="0"/>
              </a:rPr>
              <a:t>Реформування загальної середньої освіти передбачає зміни у підходах до оцінювання навчальних досягнень учнів:</a:t>
            </a:r>
          </a:p>
          <a:p>
            <a:r>
              <a:rPr lang="uk-UA">
                <a:latin typeface="Calibri" pitchFamily="34" charset="0"/>
                <a:cs typeface="Calibri" pitchFamily="34" charset="0"/>
              </a:rPr>
              <a:t>• по-перше, вимоги до оцінювання результатів навчання мають визначатися з урахуванням компетентнісного</a:t>
            </a:r>
          </a:p>
          <a:p>
            <a:r>
              <a:rPr lang="uk-UA">
                <a:latin typeface="Calibri" pitchFamily="34" charset="0"/>
                <a:cs typeface="Calibri" pitchFamily="34" charset="0"/>
              </a:rPr>
              <a:t>підходу до навчання, в основу якого покладено ключові</a:t>
            </a:r>
          </a:p>
          <a:p>
            <a:r>
              <a:rPr lang="uk-UA">
                <a:latin typeface="Calibri" pitchFamily="34" charset="0"/>
                <a:cs typeface="Calibri" pitchFamily="34" charset="0"/>
              </a:rPr>
              <a:t>компетентності;</a:t>
            </a:r>
          </a:p>
          <a:p>
            <a:r>
              <a:rPr lang="uk-UA">
                <a:latin typeface="Calibri" pitchFamily="34" charset="0"/>
                <a:cs typeface="Calibri" pitchFamily="34" charset="0"/>
              </a:rPr>
              <a:t>• по-друге, оцінювання має ґрунтуватися на позитивному</a:t>
            </a:r>
          </a:p>
          <a:p>
            <a:r>
              <a:rPr lang="uk-UA">
                <a:latin typeface="Calibri" pitchFamily="34" charset="0"/>
                <a:cs typeface="Calibri" pitchFamily="34" charset="0"/>
              </a:rPr>
              <a:t>підході, що, передусім, передбачає врахування рівня досягнень учня.</a:t>
            </a:r>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a:xfrm>
            <a:off x="684213" y="549275"/>
            <a:ext cx="6985000" cy="1008063"/>
          </a:xfrm>
        </p:spPr>
        <p:txBody>
          <a:bodyPr/>
          <a:lstStyle/>
          <a:p>
            <a:pPr algn="ctr" eaLnBrk="1" hangingPunct="1"/>
            <a:r>
              <a:rPr lang="uk-UA" sz="3200" b="1" smtClean="0">
                <a:solidFill>
                  <a:srgbClr val="C00000"/>
                </a:solidFill>
                <a:latin typeface="Calibri" pitchFamily="34" charset="0"/>
                <a:cs typeface="Calibri" pitchFamily="34" charset="0"/>
              </a:rPr>
              <a:t>Оцінювання – надзвичайно важливий компонент освітнього процесу</a:t>
            </a:r>
            <a:endParaRPr lang="ru-RU" sz="3200" b="1" smtClean="0">
              <a:solidFill>
                <a:srgbClr val="C00000"/>
              </a:solidFill>
              <a:latin typeface="Calibri" pitchFamily="34" charset="0"/>
              <a:cs typeface="Calibri" pitchFamily="34" charset="0"/>
            </a:endParaRPr>
          </a:p>
        </p:txBody>
      </p:sp>
      <p:sp>
        <p:nvSpPr>
          <p:cNvPr id="8196" name="Rectangle 3"/>
          <p:cNvSpPr>
            <a:spLocks noGrp="1" noChangeArrowheads="1"/>
          </p:cNvSpPr>
          <p:nvPr>
            <p:ph sz="half" idx="1"/>
          </p:nvPr>
        </p:nvSpPr>
        <p:spPr>
          <a:xfrm>
            <a:off x="468313" y="1700213"/>
            <a:ext cx="3810000" cy="4752975"/>
          </a:xfrm>
        </p:spPr>
        <p:txBody>
          <a:bodyPr>
            <a:normAutofit lnSpcReduction="10000"/>
          </a:bodyPr>
          <a:lstStyle/>
          <a:p>
            <a:pPr marL="365760" indent="-256032" eaLnBrk="1" fontAlgn="auto" hangingPunct="1">
              <a:spcAft>
                <a:spcPts val="0"/>
              </a:spcAft>
              <a:buClr>
                <a:schemeClr val="accent3"/>
              </a:buClr>
              <a:buFont typeface="Georgia"/>
              <a:buChar char="•"/>
              <a:defRPr/>
            </a:pPr>
            <a:endParaRPr lang="en-US" sz="2400" b="1" dirty="0" smtClean="0"/>
          </a:p>
          <a:p>
            <a:pPr marL="365760" indent="-256032" eaLnBrk="1" fontAlgn="auto" hangingPunct="1">
              <a:spcAft>
                <a:spcPts val="0"/>
              </a:spcAft>
              <a:buClr>
                <a:schemeClr val="accent3"/>
              </a:buClr>
              <a:buFont typeface="Georgia"/>
              <a:buChar char="•"/>
              <a:defRPr/>
            </a:pPr>
            <a:endParaRPr lang="en-US" sz="2400" b="1" dirty="0" smtClean="0"/>
          </a:p>
        </p:txBody>
      </p:sp>
      <p:sp>
        <p:nvSpPr>
          <p:cNvPr id="8197" name="Rectangle 4"/>
          <p:cNvSpPr>
            <a:spLocks noGrp="1" noChangeArrowheads="1"/>
          </p:cNvSpPr>
          <p:nvPr>
            <p:ph sz="half" idx="2"/>
          </p:nvPr>
        </p:nvSpPr>
        <p:spPr>
          <a:xfrm>
            <a:off x="323850" y="1693863"/>
            <a:ext cx="8496300" cy="4824412"/>
          </a:xfrm>
        </p:spPr>
        <p:txBody>
          <a:bodyPr>
            <a:normAutofit lnSpcReduction="10000"/>
          </a:bodyPr>
          <a:lstStyle/>
          <a:p>
            <a:pPr marL="0" indent="-457200" algn="just" eaLnBrk="1" fontAlgn="auto" hangingPunct="1">
              <a:spcBef>
                <a:spcPts val="0"/>
              </a:spcBef>
              <a:spcAft>
                <a:spcPts val="0"/>
              </a:spcAft>
              <a:buClr>
                <a:schemeClr val="accent3"/>
              </a:buClr>
              <a:buFont typeface="Georgia" pitchFamily="18" charset="0"/>
              <a:buNone/>
              <a:defRPr/>
            </a:pPr>
            <a:r>
              <a:rPr lang="uk-UA" b="1" dirty="0"/>
              <a:t> </a:t>
            </a:r>
            <a:r>
              <a:rPr lang="uk-UA" b="1" dirty="0" smtClean="0"/>
              <a:t>                 </a:t>
            </a:r>
            <a:r>
              <a:rPr lang="uk-UA" sz="2400" b="1" i="1" dirty="0" smtClean="0">
                <a:latin typeface="Calibri" pitchFamily="34" charset="0"/>
                <a:cs typeface="Calibri" pitchFamily="34" charset="0"/>
              </a:rPr>
              <a:t> </a:t>
            </a:r>
            <a:r>
              <a:rPr lang="uk-UA" sz="2400" b="1" i="1" dirty="0" smtClean="0">
                <a:solidFill>
                  <a:srgbClr val="7F2F07"/>
                </a:solidFill>
                <a:latin typeface="Calibri" pitchFamily="34" charset="0"/>
                <a:cs typeface="Calibri" pitchFamily="34" charset="0"/>
              </a:rPr>
              <a:t>«</a:t>
            </a:r>
            <a:r>
              <a:rPr lang="ru-RU" sz="2400" b="1" i="1" dirty="0" smtClean="0">
                <a:solidFill>
                  <a:srgbClr val="7F2F07"/>
                </a:solidFill>
                <a:latin typeface="Calibri" pitchFamily="34" charset="0"/>
                <a:cs typeface="Calibri" pitchFamily="34" charset="0"/>
              </a:rPr>
              <a:t>Не </a:t>
            </a:r>
            <a:r>
              <a:rPr lang="ru-RU" sz="2400" b="1" i="1" dirty="0" err="1">
                <a:solidFill>
                  <a:srgbClr val="7F2F07"/>
                </a:solidFill>
                <a:latin typeface="Calibri" pitchFamily="34" charset="0"/>
                <a:cs typeface="Calibri" pitchFamily="34" charset="0"/>
              </a:rPr>
              <a:t>можна</a:t>
            </a:r>
            <a:r>
              <a:rPr lang="ru-RU" sz="2400" b="1" i="1" dirty="0">
                <a:solidFill>
                  <a:srgbClr val="7F2F07"/>
                </a:solidFill>
                <a:latin typeface="Calibri" pitchFamily="34" charset="0"/>
                <a:cs typeface="Calibri" pitchFamily="34" charset="0"/>
              </a:rPr>
              <a:t> </a:t>
            </a:r>
            <a:r>
              <a:rPr lang="ru-RU" sz="2400" b="1" i="1" dirty="0" err="1">
                <a:solidFill>
                  <a:srgbClr val="7F2F07"/>
                </a:solidFill>
                <a:latin typeface="Calibri" pitchFamily="34" charset="0"/>
                <a:cs typeface="Calibri" pitchFamily="34" charset="0"/>
              </a:rPr>
              <a:t>допускати</a:t>
            </a:r>
            <a:r>
              <a:rPr lang="ru-RU" sz="2400" b="1" i="1" dirty="0">
                <a:solidFill>
                  <a:srgbClr val="7F2F07"/>
                </a:solidFill>
                <a:latin typeface="Calibri" pitchFamily="34" charset="0"/>
                <a:cs typeface="Calibri" pitchFamily="34" charset="0"/>
              </a:rPr>
              <a:t>, </a:t>
            </a:r>
            <a:r>
              <a:rPr lang="ru-RU" sz="2400" b="1" i="1" dirty="0" err="1">
                <a:solidFill>
                  <a:srgbClr val="7F2F07"/>
                </a:solidFill>
                <a:latin typeface="Calibri" pitchFamily="34" charset="0"/>
                <a:cs typeface="Calibri" pitchFamily="34" charset="0"/>
              </a:rPr>
              <a:t>щоб</a:t>
            </a:r>
            <a:r>
              <a:rPr lang="ru-RU" sz="2400" b="1" i="1" dirty="0">
                <a:solidFill>
                  <a:srgbClr val="7F2F07"/>
                </a:solidFill>
                <a:latin typeface="Calibri" pitchFamily="34" charset="0"/>
                <a:cs typeface="Calibri" pitchFamily="34" charset="0"/>
              </a:rPr>
              <a:t> </a:t>
            </a:r>
            <a:r>
              <a:rPr lang="ru-RU" sz="2400" b="1" i="1" dirty="0" smtClean="0">
                <a:solidFill>
                  <a:srgbClr val="7F2F07"/>
                </a:solidFill>
                <a:latin typeface="Calibri" pitchFamily="34" charset="0"/>
                <a:cs typeface="Calibri" pitchFamily="34" charset="0"/>
              </a:rPr>
              <a:t>оцінювання</a:t>
            </a:r>
          </a:p>
          <a:p>
            <a:pPr marL="0" indent="-457200" algn="just" eaLnBrk="1" fontAlgn="auto" hangingPunct="1">
              <a:spcBef>
                <a:spcPts val="0"/>
              </a:spcBef>
              <a:spcAft>
                <a:spcPts val="0"/>
              </a:spcAft>
              <a:buClr>
                <a:schemeClr val="accent3"/>
              </a:buClr>
              <a:buFont typeface="Georgia" pitchFamily="18" charset="0"/>
              <a:buNone/>
              <a:defRPr/>
            </a:pPr>
            <a:r>
              <a:rPr lang="ru-RU" sz="2400" b="1" i="1" dirty="0">
                <a:solidFill>
                  <a:srgbClr val="7F2F07"/>
                </a:solidFill>
                <a:latin typeface="Calibri" pitchFamily="34" charset="0"/>
                <a:cs typeface="Calibri" pitchFamily="34" charset="0"/>
              </a:rPr>
              <a:t> </a:t>
            </a:r>
            <a:r>
              <a:rPr lang="ru-RU" sz="2400" b="1" i="1" dirty="0" smtClean="0">
                <a:solidFill>
                  <a:srgbClr val="7F2F07"/>
                </a:solidFill>
                <a:latin typeface="Calibri" pitchFamily="34" charset="0"/>
                <a:cs typeface="Calibri" pitchFamily="34" charset="0"/>
              </a:rPr>
              <a:t>                                 </a:t>
            </a:r>
            <a:r>
              <a:rPr lang="ru-RU" sz="2400" b="1" i="1" dirty="0" err="1" smtClean="0">
                <a:solidFill>
                  <a:srgbClr val="7F2F07"/>
                </a:solidFill>
                <a:latin typeface="Calibri" pitchFamily="34" charset="0"/>
                <a:cs typeface="Calibri" pitchFamily="34" charset="0"/>
              </a:rPr>
              <a:t>знань</a:t>
            </a:r>
            <a:r>
              <a:rPr lang="ru-RU" sz="2400" b="1" i="1" dirty="0" smtClean="0">
                <a:solidFill>
                  <a:srgbClr val="7F2F07"/>
                </a:solidFill>
                <a:latin typeface="Calibri" pitchFamily="34" charset="0"/>
                <a:cs typeface="Calibri" pitchFamily="34" charset="0"/>
              </a:rPr>
              <a:t> </a:t>
            </a:r>
            <a:r>
              <a:rPr lang="ru-RU" sz="2400" b="1" i="1" dirty="0" err="1">
                <a:solidFill>
                  <a:srgbClr val="7F2F07"/>
                </a:solidFill>
                <a:latin typeface="Calibri" pitchFamily="34" charset="0"/>
                <a:cs typeface="Calibri" pitchFamily="34" charset="0"/>
              </a:rPr>
              <a:t>виділялося</a:t>
            </a:r>
            <a:r>
              <a:rPr lang="ru-RU" sz="2400" b="1" i="1" dirty="0">
                <a:solidFill>
                  <a:srgbClr val="7F2F07"/>
                </a:solidFill>
                <a:latin typeface="Calibri" pitchFamily="34" charset="0"/>
                <a:cs typeface="Calibri" pitchFamily="34" charset="0"/>
              </a:rPr>
              <a:t> з </a:t>
            </a:r>
            <a:r>
              <a:rPr lang="ru-RU" sz="2400" b="1" i="1" dirty="0" err="1">
                <a:solidFill>
                  <a:srgbClr val="7F2F07"/>
                </a:solidFill>
                <a:latin typeface="Calibri" pitchFamily="34" charset="0"/>
                <a:cs typeface="Calibri" pitchFamily="34" charset="0"/>
              </a:rPr>
              <a:t>педагогічного</a:t>
            </a:r>
            <a:r>
              <a:rPr lang="ru-RU" sz="2400" b="1" i="1" dirty="0">
                <a:solidFill>
                  <a:srgbClr val="7F2F07"/>
                </a:solidFill>
                <a:latin typeface="Calibri" pitchFamily="34" charset="0"/>
                <a:cs typeface="Calibri" pitchFamily="34" charset="0"/>
              </a:rPr>
              <a:t> </a:t>
            </a:r>
            <a:r>
              <a:rPr lang="ru-RU" sz="2400" b="1" i="1" dirty="0" err="1" smtClean="0">
                <a:solidFill>
                  <a:srgbClr val="7F2F07"/>
                </a:solidFill>
                <a:latin typeface="Calibri" pitchFamily="34" charset="0"/>
                <a:cs typeface="Calibri" pitchFamily="34" charset="0"/>
              </a:rPr>
              <a:t>процесу</a:t>
            </a:r>
            <a:endParaRPr lang="ru-RU" sz="2400" b="1" i="1" dirty="0" smtClean="0">
              <a:solidFill>
                <a:srgbClr val="7F2F07"/>
              </a:solidFill>
              <a:latin typeface="Calibri" pitchFamily="34" charset="0"/>
              <a:cs typeface="Calibri" pitchFamily="34" charset="0"/>
            </a:endParaRPr>
          </a:p>
          <a:p>
            <a:pPr marL="0" indent="-457200" algn="just" eaLnBrk="1" fontAlgn="auto" hangingPunct="1">
              <a:spcBef>
                <a:spcPts val="0"/>
              </a:spcBef>
              <a:spcAft>
                <a:spcPts val="0"/>
              </a:spcAft>
              <a:buClr>
                <a:schemeClr val="accent3"/>
              </a:buClr>
              <a:buFont typeface="Georgia" pitchFamily="18" charset="0"/>
              <a:buNone/>
              <a:defRPr/>
            </a:pPr>
            <a:r>
              <a:rPr lang="ru-RU" sz="2400" b="1" i="1" dirty="0">
                <a:solidFill>
                  <a:srgbClr val="7F2F07"/>
                </a:solidFill>
                <a:latin typeface="Calibri" pitchFamily="34" charset="0"/>
                <a:cs typeface="Calibri" pitchFamily="34" charset="0"/>
              </a:rPr>
              <a:t> </a:t>
            </a:r>
            <a:r>
              <a:rPr lang="ru-RU" sz="2400" b="1" i="1" dirty="0" smtClean="0">
                <a:solidFill>
                  <a:srgbClr val="7F2F07"/>
                </a:solidFill>
                <a:latin typeface="Calibri" pitchFamily="34" charset="0"/>
                <a:cs typeface="Calibri" pitchFamily="34" charset="0"/>
              </a:rPr>
              <a:t>                                 як </a:t>
            </a:r>
            <a:r>
              <a:rPr lang="ru-RU" sz="2400" b="1" i="1" dirty="0" err="1">
                <a:solidFill>
                  <a:srgbClr val="7F2F07"/>
                </a:solidFill>
                <a:latin typeface="Calibri" pitchFamily="34" charset="0"/>
                <a:cs typeface="Calibri" pitchFamily="34" charset="0"/>
              </a:rPr>
              <a:t>щось</a:t>
            </a:r>
            <a:r>
              <a:rPr lang="ru-RU" sz="2400" b="1" i="1" dirty="0">
                <a:solidFill>
                  <a:srgbClr val="7F2F07"/>
                </a:solidFill>
                <a:latin typeface="Calibri" pitchFamily="34" charset="0"/>
                <a:cs typeface="Calibri" pitchFamily="34" charset="0"/>
              </a:rPr>
              <a:t> </a:t>
            </a:r>
            <a:r>
              <a:rPr lang="ru-RU" sz="2400" b="1" i="1" dirty="0" err="1">
                <a:solidFill>
                  <a:srgbClr val="7F2F07"/>
                </a:solidFill>
                <a:latin typeface="Calibri" pitchFamily="34" charset="0"/>
                <a:cs typeface="Calibri" pitchFamily="34" charset="0"/>
              </a:rPr>
              <a:t>відокремлене</a:t>
            </a:r>
            <a:r>
              <a:rPr lang="ru-RU" sz="2400" b="1" i="1" dirty="0">
                <a:solidFill>
                  <a:srgbClr val="7F2F07"/>
                </a:solidFill>
                <a:latin typeface="Calibri" pitchFamily="34" charset="0"/>
                <a:cs typeface="Calibri" pitchFamily="34" charset="0"/>
              </a:rPr>
              <a:t>. </a:t>
            </a:r>
            <a:r>
              <a:rPr lang="ru-RU" sz="2400" b="1" i="1" dirty="0" err="1">
                <a:solidFill>
                  <a:srgbClr val="7F2F07"/>
                </a:solidFill>
                <a:latin typeface="Calibri" pitchFamily="34" charset="0"/>
                <a:cs typeface="Calibri" pitchFamily="34" charset="0"/>
              </a:rPr>
              <a:t>Оцінка</a:t>
            </a:r>
            <a:r>
              <a:rPr lang="ru-RU" sz="2400" b="1" i="1" dirty="0">
                <a:solidFill>
                  <a:srgbClr val="7F2F07"/>
                </a:solidFill>
                <a:latin typeface="Calibri" pitchFamily="34" charset="0"/>
                <a:cs typeface="Calibri" pitchFamily="34" charset="0"/>
              </a:rPr>
              <a:t> </a:t>
            </a:r>
            <a:r>
              <a:rPr lang="ru-RU" sz="2400" b="1" i="1" dirty="0" err="1">
                <a:solidFill>
                  <a:srgbClr val="7F2F07"/>
                </a:solidFill>
                <a:latin typeface="Calibri" pitchFamily="34" charset="0"/>
                <a:cs typeface="Calibri" pitchFamily="34" charset="0"/>
              </a:rPr>
              <a:t>лише</a:t>
            </a:r>
            <a:r>
              <a:rPr lang="ru-RU" sz="2400" b="1" i="1" dirty="0">
                <a:solidFill>
                  <a:srgbClr val="7F2F07"/>
                </a:solidFill>
                <a:latin typeface="Calibri" pitchFamily="34" charset="0"/>
                <a:cs typeface="Calibri" pitchFamily="34" charset="0"/>
              </a:rPr>
              <a:t> </a:t>
            </a:r>
            <a:r>
              <a:rPr lang="ru-RU" sz="2400" b="1" i="1" dirty="0" err="1" smtClean="0">
                <a:solidFill>
                  <a:srgbClr val="7F2F07"/>
                </a:solidFill>
                <a:latin typeface="Calibri" pitchFamily="34" charset="0"/>
                <a:cs typeface="Calibri" pitchFamily="34" charset="0"/>
              </a:rPr>
              <a:t>тоді</a:t>
            </a:r>
            <a:endParaRPr lang="ru-RU" sz="2400" b="1" i="1" dirty="0" smtClean="0">
              <a:solidFill>
                <a:srgbClr val="7F2F07"/>
              </a:solidFill>
              <a:latin typeface="Calibri" pitchFamily="34" charset="0"/>
              <a:cs typeface="Calibri" pitchFamily="34" charset="0"/>
            </a:endParaRPr>
          </a:p>
          <a:p>
            <a:pPr marL="0" indent="-457200" algn="just" eaLnBrk="1" fontAlgn="auto" hangingPunct="1">
              <a:spcBef>
                <a:spcPts val="0"/>
              </a:spcBef>
              <a:spcAft>
                <a:spcPts val="0"/>
              </a:spcAft>
              <a:buClr>
                <a:schemeClr val="accent3"/>
              </a:buClr>
              <a:buFont typeface="Georgia" pitchFamily="18" charset="0"/>
              <a:buNone/>
              <a:defRPr/>
            </a:pPr>
            <a:r>
              <a:rPr lang="ru-RU" sz="2400" b="1" i="1" dirty="0">
                <a:solidFill>
                  <a:srgbClr val="7F2F07"/>
                </a:solidFill>
                <a:latin typeface="Calibri" pitchFamily="34" charset="0"/>
                <a:cs typeface="Calibri" pitchFamily="34" charset="0"/>
              </a:rPr>
              <a:t> </a:t>
            </a:r>
            <a:r>
              <a:rPr lang="ru-RU" sz="2400" b="1" i="1" dirty="0" smtClean="0">
                <a:solidFill>
                  <a:srgbClr val="7F2F07"/>
                </a:solidFill>
                <a:latin typeface="Calibri" pitchFamily="34" charset="0"/>
                <a:cs typeface="Calibri" pitchFamily="34" charset="0"/>
              </a:rPr>
              <a:t>                                 </a:t>
            </a:r>
            <a:r>
              <a:rPr lang="ru-RU" sz="2400" b="1" i="1" dirty="0" err="1" smtClean="0">
                <a:solidFill>
                  <a:srgbClr val="7F2F07"/>
                </a:solidFill>
                <a:latin typeface="Calibri" pitchFamily="34" charset="0"/>
                <a:cs typeface="Calibri" pitchFamily="34" charset="0"/>
              </a:rPr>
              <a:t>стає</a:t>
            </a:r>
            <a:r>
              <a:rPr lang="ru-RU" sz="2400" b="1" i="1" dirty="0" smtClean="0">
                <a:solidFill>
                  <a:srgbClr val="7F2F07"/>
                </a:solidFill>
                <a:latin typeface="Calibri" pitchFamily="34" charset="0"/>
                <a:cs typeface="Calibri" pitchFamily="34" charset="0"/>
              </a:rPr>
              <a:t> </a:t>
            </a:r>
            <a:r>
              <a:rPr lang="ru-RU" sz="2400" b="1" i="1" dirty="0">
                <a:solidFill>
                  <a:srgbClr val="7F2F07"/>
                </a:solidFill>
                <a:latin typeface="Calibri" pitchFamily="34" charset="0"/>
                <a:cs typeface="Calibri" pitchFamily="34" charset="0"/>
              </a:rPr>
              <a:t>стимулом, </a:t>
            </a:r>
            <a:r>
              <a:rPr lang="ru-RU" sz="2400" b="1" i="1" dirty="0" err="1">
                <a:solidFill>
                  <a:srgbClr val="7F2F07"/>
                </a:solidFill>
                <a:latin typeface="Calibri" pitchFamily="34" charset="0"/>
                <a:cs typeface="Calibri" pitchFamily="34" charset="0"/>
              </a:rPr>
              <a:t>який</a:t>
            </a:r>
            <a:r>
              <a:rPr lang="ru-RU" sz="2400" b="1" i="1" dirty="0">
                <a:solidFill>
                  <a:srgbClr val="7F2F07"/>
                </a:solidFill>
                <a:latin typeface="Calibri" pitchFamily="34" charset="0"/>
                <a:cs typeface="Calibri" pitchFamily="34" charset="0"/>
              </a:rPr>
              <a:t> </a:t>
            </a:r>
            <a:r>
              <a:rPr lang="ru-RU" sz="2400" b="1" i="1" dirty="0" err="1">
                <a:solidFill>
                  <a:srgbClr val="7F2F07"/>
                </a:solidFill>
                <a:latin typeface="Calibri" pitchFamily="34" charset="0"/>
                <a:cs typeface="Calibri" pitchFamily="34" charset="0"/>
              </a:rPr>
              <a:t>спонукає</a:t>
            </a:r>
            <a:r>
              <a:rPr lang="ru-RU" sz="2400" b="1" i="1" dirty="0">
                <a:solidFill>
                  <a:srgbClr val="7F2F07"/>
                </a:solidFill>
                <a:latin typeface="Calibri" pitchFamily="34" charset="0"/>
                <a:cs typeface="Calibri" pitchFamily="34" charset="0"/>
              </a:rPr>
              <a:t> </a:t>
            </a:r>
            <a:r>
              <a:rPr lang="ru-RU" sz="2400" b="1" i="1" dirty="0" smtClean="0">
                <a:solidFill>
                  <a:srgbClr val="7F2F07"/>
                </a:solidFill>
                <a:latin typeface="Calibri" pitchFamily="34" charset="0"/>
                <a:cs typeface="Calibri" pitchFamily="34" charset="0"/>
              </a:rPr>
              <a:t>до </a:t>
            </a:r>
            <a:r>
              <a:rPr lang="ru-RU" sz="2400" b="1" i="1" dirty="0" err="1" smtClean="0">
                <a:solidFill>
                  <a:srgbClr val="7F2F07"/>
                </a:solidFill>
                <a:latin typeface="Calibri" pitchFamily="34" charset="0"/>
                <a:cs typeface="Calibri" pitchFamily="34" charset="0"/>
              </a:rPr>
              <a:t>активної</a:t>
            </a:r>
            <a:endParaRPr lang="ru-RU" sz="2400" b="1" i="1" dirty="0" smtClean="0">
              <a:solidFill>
                <a:srgbClr val="7F2F07"/>
              </a:solidFill>
              <a:latin typeface="Calibri" pitchFamily="34" charset="0"/>
              <a:cs typeface="Calibri" pitchFamily="34" charset="0"/>
            </a:endParaRPr>
          </a:p>
          <a:p>
            <a:pPr marL="0" indent="-457200" algn="just" eaLnBrk="1" fontAlgn="auto" hangingPunct="1">
              <a:spcBef>
                <a:spcPts val="0"/>
              </a:spcBef>
              <a:spcAft>
                <a:spcPts val="0"/>
              </a:spcAft>
              <a:buClr>
                <a:schemeClr val="accent3"/>
              </a:buClr>
              <a:buFont typeface="Georgia" pitchFamily="18" charset="0"/>
              <a:buNone/>
              <a:defRPr/>
            </a:pPr>
            <a:r>
              <a:rPr lang="ru-RU" sz="2400" b="1" i="1" dirty="0">
                <a:solidFill>
                  <a:srgbClr val="7F2F07"/>
                </a:solidFill>
                <a:latin typeface="Calibri" pitchFamily="34" charset="0"/>
                <a:cs typeface="Calibri" pitchFamily="34" charset="0"/>
              </a:rPr>
              <a:t> </a:t>
            </a:r>
            <a:r>
              <a:rPr lang="ru-RU" sz="2400" b="1" i="1" dirty="0" smtClean="0">
                <a:solidFill>
                  <a:srgbClr val="7F2F07"/>
                </a:solidFill>
                <a:latin typeface="Calibri" pitchFamily="34" charset="0"/>
                <a:cs typeface="Calibri" pitchFamily="34" charset="0"/>
              </a:rPr>
              <a:t>                                 </a:t>
            </a:r>
            <a:r>
              <a:rPr lang="ru-RU" sz="2400" b="1" i="1" dirty="0" err="1" smtClean="0">
                <a:solidFill>
                  <a:srgbClr val="7F2F07"/>
                </a:solidFill>
                <a:latin typeface="Calibri" pitchFamily="34" charset="0"/>
                <a:cs typeface="Calibri" pitchFamily="34" charset="0"/>
              </a:rPr>
              <a:t>розумової</a:t>
            </a:r>
            <a:r>
              <a:rPr lang="ru-RU" sz="2400" b="1" i="1" dirty="0" smtClean="0">
                <a:solidFill>
                  <a:srgbClr val="7F2F07"/>
                </a:solidFill>
                <a:latin typeface="Calibri" pitchFamily="34" charset="0"/>
                <a:cs typeface="Calibri" pitchFamily="34" charset="0"/>
              </a:rPr>
              <a:t> </a:t>
            </a:r>
            <a:r>
              <a:rPr lang="ru-RU" sz="2400" b="1" i="1" dirty="0" err="1">
                <a:solidFill>
                  <a:srgbClr val="7F2F07"/>
                </a:solidFill>
                <a:latin typeface="Calibri" pitchFamily="34" charset="0"/>
                <a:cs typeface="Calibri" pitchFamily="34" charset="0"/>
              </a:rPr>
              <a:t>праці</a:t>
            </a:r>
            <a:r>
              <a:rPr lang="ru-RU" sz="2400" b="1" i="1" dirty="0">
                <a:solidFill>
                  <a:srgbClr val="7F2F07"/>
                </a:solidFill>
                <a:latin typeface="Calibri" pitchFamily="34" charset="0"/>
                <a:cs typeface="Calibri" pitchFamily="34" charset="0"/>
              </a:rPr>
              <a:t>, коли </a:t>
            </a:r>
            <a:r>
              <a:rPr lang="ru-RU" sz="2400" b="1" i="1" dirty="0" err="1">
                <a:solidFill>
                  <a:srgbClr val="7F2F07"/>
                </a:solidFill>
                <a:latin typeface="Calibri" pitchFamily="34" charset="0"/>
                <a:cs typeface="Calibri" pitchFamily="34" charset="0"/>
              </a:rPr>
              <a:t>взаємини</a:t>
            </a:r>
            <a:r>
              <a:rPr lang="ru-RU" sz="2400" b="1" i="1" dirty="0">
                <a:solidFill>
                  <a:srgbClr val="7F2F07"/>
                </a:solidFill>
                <a:latin typeface="Calibri" pitchFamily="34" charset="0"/>
                <a:cs typeface="Calibri" pitchFamily="34" charset="0"/>
              </a:rPr>
              <a:t> </a:t>
            </a:r>
            <a:r>
              <a:rPr lang="ru-RU" sz="2400" b="1" i="1" dirty="0" err="1" smtClean="0">
                <a:solidFill>
                  <a:srgbClr val="7F2F07"/>
                </a:solidFill>
                <a:latin typeface="Calibri" pitchFamily="34" charset="0"/>
                <a:cs typeface="Calibri" pitchFamily="34" charset="0"/>
              </a:rPr>
              <a:t>між</a:t>
            </a:r>
            <a:endParaRPr lang="ru-RU" sz="2400" b="1" i="1" dirty="0" smtClean="0">
              <a:solidFill>
                <a:srgbClr val="7F2F07"/>
              </a:solidFill>
              <a:latin typeface="Calibri" pitchFamily="34" charset="0"/>
              <a:cs typeface="Calibri" pitchFamily="34" charset="0"/>
            </a:endParaRPr>
          </a:p>
          <a:p>
            <a:pPr marL="0" indent="-457200" algn="just" eaLnBrk="1" fontAlgn="auto" hangingPunct="1">
              <a:spcBef>
                <a:spcPts val="0"/>
              </a:spcBef>
              <a:spcAft>
                <a:spcPts val="0"/>
              </a:spcAft>
              <a:buClr>
                <a:schemeClr val="accent3"/>
              </a:buClr>
              <a:buFont typeface="Georgia" pitchFamily="18" charset="0"/>
              <a:buNone/>
              <a:defRPr/>
            </a:pPr>
            <a:r>
              <a:rPr lang="ru-RU" sz="2400" b="1" i="1" dirty="0">
                <a:solidFill>
                  <a:srgbClr val="7F2F07"/>
                </a:solidFill>
                <a:latin typeface="Calibri" pitchFamily="34" charset="0"/>
                <a:cs typeface="Calibri" pitchFamily="34" charset="0"/>
              </a:rPr>
              <a:t> </a:t>
            </a:r>
            <a:r>
              <a:rPr lang="ru-RU" sz="2400" b="1" i="1" dirty="0" smtClean="0">
                <a:solidFill>
                  <a:srgbClr val="7F2F07"/>
                </a:solidFill>
                <a:latin typeface="Calibri" pitchFamily="34" charset="0"/>
                <a:cs typeface="Calibri" pitchFamily="34" charset="0"/>
              </a:rPr>
              <a:t>                                 </a:t>
            </a:r>
            <a:r>
              <a:rPr lang="ru-RU" sz="2400" b="1" i="1" dirty="0">
                <a:solidFill>
                  <a:srgbClr val="7F2F07"/>
                </a:solidFill>
                <a:latin typeface="Calibri" pitchFamily="34" charset="0"/>
                <a:cs typeface="Calibri" pitchFamily="34" charset="0"/>
              </a:rPr>
              <a:t>учителем і </a:t>
            </a:r>
            <a:r>
              <a:rPr lang="ru-RU" sz="2400" b="1" i="1" dirty="0" err="1">
                <a:solidFill>
                  <a:srgbClr val="7F2F07"/>
                </a:solidFill>
                <a:latin typeface="Calibri" pitchFamily="34" charset="0"/>
                <a:cs typeface="Calibri" pitchFamily="34" charset="0"/>
              </a:rPr>
              <a:t>учнем</a:t>
            </a:r>
            <a:r>
              <a:rPr lang="ru-RU" sz="2400" b="1" i="1" dirty="0">
                <a:solidFill>
                  <a:srgbClr val="7F2F07"/>
                </a:solidFill>
                <a:latin typeface="Calibri" pitchFamily="34" charset="0"/>
                <a:cs typeface="Calibri" pitchFamily="34" charset="0"/>
              </a:rPr>
              <a:t> </a:t>
            </a:r>
            <a:r>
              <a:rPr lang="ru-RU" sz="2400" b="1" i="1" dirty="0" err="1">
                <a:solidFill>
                  <a:srgbClr val="7F2F07"/>
                </a:solidFill>
                <a:latin typeface="Calibri" pitchFamily="34" charset="0"/>
                <a:cs typeface="Calibri" pitchFamily="34" charset="0"/>
              </a:rPr>
              <a:t>побудовані</a:t>
            </a:r>
            <a:r>
              <a:rPr lang="ru-RU" sz="2400" b="1" i="1" dirty="0">
                <a:solidFill>
                  <a:srgbClr val="7F2F07"/>
                </a:solidFill>
                <a:latin typeface="Calibri" pitchFamily="34" charset="0"/>
                <a:cs typeface="Calibri" pitchFamily="34" charset="0"/>
              </a:rPr>
              <a:t> на </a:t>
            </a:r>
            <a:r>
              <a:rPr lang="ru-RU" sz="2400" b="1" i="1" dirty="0" err="1" smtClean="0">
                <a:solidFill>
                  <a:srgbClr val="7F2F07"/>
                </a:solidFill>
                <a:latin typeface="Calibri" pitchFamily="34" charset="0"/>
                <a:cs typeface="Calibri" pitchFamily="34" charset="0"/>
              </a:rPr>
              <a:t>взаємному</a:t>
            </a:r>
            <a:endParaRPr lang="ru-RU" sz="2400" b="1" i="1" dirty="0" smtClean="0">
              <a:solidFill>
                <a:srgbClr val="7F2F07"/>
              </a:solidFill>
              <a:latin typeface="Calibri" pitchFamily="34" charset="0"/>
              <a:cs typeface="Calibri" pitchFamily="34" charset="0"/>
            </a:endParaRPr>
          </a:p>
          <a:p>
            <a:pPr marL="0" indent="-457200" algn="just" eaLnBrk="1" fontAlgn="auto" hangingPunct="1">
              <a:spcBef>
                <a:spcPts val="0"/>
              </a:spcBef>
              <a:spcAft>
                <a:spcPts val="0"/>
              </a:spcAft>
              <a:buClr>
                <a:schemeClr val="accent3"/>
              </a:buClr>
              <a:buFont typeface="Georgia" pitchFamily="18" charset="0"/>
              <a:buNone/>
              <a:defRPr/>
            </a:pPr>
            <a:r>
              <a:rPr lang="ru-RU" sz="2400" b="1" i="1" dirty="0">
                <a:solidFill>
                  <a:srgbClr val="7F2F07"/>
                </a:solidFill>
                <a:latin typeface="Calibri" pitchFamily="34" charset="0"/>
                <a:cs typeface="Calibri" pitchFamily="34" charset="0"/>
              </a:rPr>
              <a:t> </a:t>
            </a:r>
            <a:r>
              <a:rPr lang="ru-RU" sz="2400" b="1" i="1" dirty="0" smtClean="0">
                <a:solidFill>
                  <a:srgbClr val="7F2F07"/>
                </a:solidFill>
                <a:latin typeface="Calibri" pitchFamily="34" charset="0"/>
                <a:cs typeface="Calibri" pitchFamily="34" charset="0"/>
              </a:rPr>
              <a:t>                                 </a:t>
            </a:r>
            <a:r>
              <a:rPr lang="ru-RU" sz="2400" b="1" i="1" dirty="0" err="1">
                <a:solidFill>
                  <a:srgbClr val="7F2F07"/>
                </a:solidFill>
                <a:latin typeface="Calibri" pitchFamily="34" charset="0"/>
                <a:cs typeface="Calibri" pitchFamily="34" charset="0"/>
              </a:rPr>
              <a:t>довір'ї</a:t>
            </a:r>
            <a:r>
              <a:rPr lang="ru-RU" sz="2400" b="1" i="1" dirty="0">
                <a:solidFill>
                  <a:srgbClr val="7F2F07"/>
                </a:solidFill>
                <a:latin typeface="Calibri" pitchFamily="34" charset="0"/>
                <a:cs typeface="Calibri" pitchFamily="34" charset="0"/>
              </a:rPr>
              <a:t> і </a:t>
            </a:r>
            <a:r>
              <a:rPr lang="ru-RU" sz="2400" b="1" i="1" dirty="0" err="1">
                <a:solidFill>
                  <a:srgbClr val="7F2F07"/>
                </a:solidFill>
                <a:latin typeface="Calibri" pitchFamily="34" charset="0"/>
                <a:cs typeface="Calibri" pitchFamily="34" charset="0"/>
              </a:rPr>
              <a:t>доброзичливості</a:t>
            </a:r>
            <a:r>
              <a:rPr lang="ru-RU" sz="2400" b="1" i="1" dirty="0">
                <a:solidFill>
                  <a:srgbClr val="7F2F07"/>
                </a:solidFill>
                <a:latin typeface="Calibri" pitchFamily="34" charset="0"/>
                <a:cs typeface="Calibri" pitchFamily="34" charset="0"/>
              </a:rPr>
              <a:t>. </a:t>
            </a:r>
            <a:r>
              <a:rPr lang="ru-RU" sz="2400" b="1" i="1" dirty="0" err="1">
                <a:solidFill>
                  <a:srgbClr val="7F2F07"/>
                </a:solidFill>
                <a:latin typeface="Calibri" pitchFamily="34" charset="0"/>
                <a:cs typeface="Calibri" pitchFamily="34" charset="0"/>
              </a:rPr>
              <a:t>Якщо</a:t>
            </a:r>
            <a:r>
              <a:rPr lang="ru-RU" sz="2400" b="1" i="1" dirty="0">
                <a:solidFill>
                  <a:srgbClr val="7F2F07"/>
                </a:solidFill>
                <a:latin typeface="Calibri" pitchFamily="34" charset="0"/>
                <a:cs typeface="Calibri" pitchFamily="34" charset="0"/>
              </a:rPr>
              <a:t> </a:t>
            </a:r>
            <a:r>
              <a:rPr lang="ru-RU" sz="2400" b="1" i="1" dirty="0" err="1">
                <a:solidFill>
                  <a:srgbClr val="7F2F07"/>
                </a:solidFill>
                <a:latin typeface="Calibri" pitchFamily="34" charset="0"/>
                <a:cs typeface="Calibri" pitchFamily="34" charset="0"/>
              </a:rPr>
              <a:t>хочете</a:t>
            </a:r>
            <a:r>
              <a:rPr lang="ru-RU" sz="2400" b="1" i="1" dirty="0" smtClean="0">
                <a:solidFill>
                  <a:srgbClr val="7F2F07"/>
                </a:solidFill>
                <a:latin typeface="Calibri" pitchFamily="34" charset="0"/>
                <a:cs typeface="Calibri" pitchFamily="34" charset="0"/>
              </a:rPr>
              <a:t>,</a:t>
            </a:r>
          </a:p>
          <a:p>
            <a:pPr marL="0" indent="-457200" algn="just" eaLnBrk="1" fontAlgn="auto" hangingPunct="1">
              <a:spcBef>
                <a:spcPts val="0"/>
              </a:spcBef>
              <a:spcAft>
                <a:spcPts val="0"/>
              </a:spcAft>
              <a:buClr>
                <a:schemeClr val="accent3"/>
              </a:buClr>
              <a:buFont typeface="Georgia" pitchFamily="18" charset="0"/>
              <a:buNone/>
              <a:defRPr/>
            </a:pPr>
            <a:r>
              <a:rPr lang="ru-RU" sz="2400" b="1" i="1" dirty="0" smtClean="0">
                <a:solidFill>
                  <a:srgbClr val="7F2F07"/>
                </a:solidFill>
                <a:latin typeface="Calibri" pitchFamily="34" charset="0"/>
                <a:cs typeface="Calibri" pitchFamily="34" charset="0"/>
              </a:rPr>
              <a:t>                                  </a:t>
            </a:r>
            <a:r>
              <a:rPr lang="ru-RU" sz="2400" b="1" i="1" dirty="0" err="1" smtClean="0">
                <a:solidFill>
                  <a:srgbClr val="7F2F07"/>
                </a:solidFill>
                <a:latin typeface="Calibri" pitchFamily="34" charset="0"/>
                <a:cs typeface="Calibri" pitchFamily="34" charset="0"/>
              </a:rPr>
              <a:t>оцінка</a:t>
            </a:r>
            <a:r>
              <a:rPr lang="ru-RU" sz="2400" b="1" i="1" dirty="0" smtClean="0">
                <a:solidFill>
                  <a:srgbClr val="7F2F07"/>
                </a:solidFill>
                <a:latin typeface="Calibri" pitchFamily="34" charset="0"/>
                <a:cs typeface="Calibri" pitchFamily="34" charset="0"/>
              </a:rPr>
              <a:t> — </a:t>
            </a:r>
            <a:r>
              <a:rPr lang="ru-RU" sz="2400" b="1" i="1" dirty="0" err="1" smtClean="0">
                <a:solidFill>
                  <a:srgbClr val="7F2F07"/>
                </a:solidFill>
                <a:latin typeface="Calibri" pitchFamily="34" charset="0"/>
                <a:cs typeface="Calibri" pitchFamily="34" charset="0"/>
              </a:rPr>
              <a:t>це</a:t>
            </a:r>
            <a:r>
              <a:rPr lang="ru-RU" sz="2400" b="1" i="1" dirty="0" smtClean="0">
                <a:solidFill>
                  <a:srgbClr val="7F2F07"/>
                </a:solidFill>
                <a:latin typeface="Calibri" pitchFamily="34" charset="0"/>
                <a:cs typeface="Calibri" pitchFamily="34" charset="0"/>
              </a:rPr>
              <a:t> </a:t>
            </a:r>
            <a:r>
              <a:rPr lang="ru-RU" sz="2400" b="1" i="1" dirty="0">
                <a:solidFill>
                  <a:srgbClr val="7F2F07"/>
                </a:solidFill>
                <a:latin typeface="Calibri" pitchFamily="34" charset="0"/>
                <a:cs typeface="Calibri" pitchFamily="34" charset="0"/>
              </a:rPr>
              <a:t>один з </a:t>
            </a:r>
            <a:r>
              <a:rPr lang="ru-RU" sz="2400" b="1" i="1" dirty="0" err="1" smtClean="0">
                <a:solidFill>
                  <a:srgbClr val="7F2F07"/>
                </a:solidFill>
                <a:latin typeface="Calibri" pitchFamily="34" charset="0"/>
                <a:cs typeface="Calibri" pitchFamily="34" charset="0"/>
              </a:rPr>
              <a:t>найтонших</a:t>
            </a:r>
            <a:endParaRPr lang="ru-RU" sz="2400" b="1" i="1" dirty="0" smtClean="0">
              <a:solidFill>
                <a:srgbClr val="7F2F07"/>
              </a:solidFill>
              <a:latin typeface="Calibri" pitchFamily="34" charset="0"/>
              <a:cs typeface="Calibri" pitchFamily="34" charset="0"/>
            </a:endParaRPr>
          </a:p>
          <a:p>
            <a:pPr marL="0" indent="-457200" eaLnBrk="1" fontAlgn="auto" hangingPunct="1">
              <a:spcBef>
                <a:spcPts val="0"/>
              </a:spcBef>
              <a:spcAft>
                <a:spcPts val="0"/>
              </a:spcAft>
              <a:buClr>
                <a:schemeClr val="accent3"/>
              </a:buClr>
              <a:buFont typeface="Georgia" pitchFamily="18" charset="0"/>
              <a:buNone/>
              <a:defRPr/>
            </a:pPr>
            <a:r>
              <a:rPr lang="ru-RU" sz="2400" b="1" i="1" dirty="0" err="1" smtClean="0">
                <a:solidFill>
                  <a:srgbClr val="7F2F07"/>
                </a:solidFill>
                <a:latin typeface="Calibri" pitchFamily="34" charset="0"/>
                <a:cs typeface="Calibri" pitchFamily="34" charset="0"/>
              </a:rPr>
              <a:t>інструментів</a:t>
            </a:r>
            <a:r>
              <a:rPr lang="ru-RU" sz="2400" b="1" i="1" dirty="0" smtClean="0">
                <a:solidFill>
                  <a:srgbClr val="7F2F07"/>
                </a:solidFill>
                <a:latin typeface="Calibri" pitchFamily="34" charset="0"/>
                <a:cs typeface="Calibri" pitchFamily="34" charset="0"/>
              </a:rPr>
              <a:t> </a:t>
            </a:r>
            <a:r>
              <a:rPr lang="ru-RU" sz="2400" b="1" i="1" dirty="0" err="1" smtClean="0">
                <a:solidFill>
                  <a:srgbClr val="7F2F07"/>
                </a:solidFill>
                <a:latin typeface="Calibri" pitchFamily="34" charset="0"/>
                <a:cs typeface="Calibri" pitchFamily="34" charset="0"/>
              </a:rPr>
              <a:t>виховання</a:t>
            </a:r>
            <a:r>
              <a:rPr lang="ru-RU" sz="2400" b="1" i="1" dirty="0" smtClean="0">
                <a:solidFill>
                  <a:srgbClr val="7F2F07"/>
                </a:solidFill>
                <a:latin typeface="Calibri" pitchFamily="34" charset="0"/>
                <a:cs typeface="Calibri" pitchFamily="34" charset="0"/>
              </a:rPr>
              <a:t>. З того, як ставиться </a:t>
            </a:r>
            <a:r>
              <a:rPr lang="ru-RU" sz="2400" b="1" i="1" dirty="0" err="1" smtClean="0">
                <a:solidFill>
                  <a:srgbClr val="7F2F07"/>
                </a:solidFill>
                <a:latin typeface="Calibri" pitchFamily="34" charset="0"/>
                <a:cs typeface="Calibri" pitchFamily="34" charset="0"/>
              </a:rPr>
              <a:t>учень</a:t>
            </a:r>
            <a:r>
              <a:rPr lang="ru-RU" sz="2400" b="1" i="1" dirty="0" smtClean="0">
                <a:solidFill>
                  <a:srgbClr val="7F2F07"/>
                </a:solidFill>
                <a:latin typeface="Calibri" pitchFamily="34" charset="0"/>
                <a:cs typeface="Calibri" pitchFamily="34" charset="0"/>
              </a:rPr>
              <a:t> до </a:t>
            </a:r>
            <a:r>
              <a:rPr lang="ru-RU" sz="2400" b="1" i="1" dirty="0" err="1" smtClean="0">
                <a:solidFill>
                  <a:srgbClr val="7F2F07"/>
                </a:solidFill>
                <a:latin typeface="Calibri" pitchFamily="34" charset="0"/>
                <a:cs typeface="Calibri" pitchFamily="34" charset="0"/>
              </a:rPr>
              <a:t>оцінки</a:t>
            </a:r>
            <a:r>
              <a:rPr lang="ru-RU" sz="2400" b="1" i="1" dirty="0" smtClean="0">
                <a:solidFill>
                  <a:srgbClr val="7F2F07"/>
                </a:solidFill>
                <a:latin typeface="Calibri" pitchFamily="34" charset="0"/>
                <a:cs typeface="Calibri" pitchFamily="34" charset="0"/>
              </a:rPr>
              <a:t>, </a:t>
            </a:r>
            <a:r>
              <a:rPr lang="ru-RU" sz="2400" b="1" i="1" dirty="0" err="1" smtClean="0">
                <a:solidFill>
                  <a:srgbClr val="7F2F07"/>
                </a:solidFill>
                <a:latin typeface="Calibri" pitchFamily="34" charset="0"/>
                <a:cs typeface="Calibri" pitchFamily="34" charset="0"/>
              </a:rPr>
              <a:t>поставленої</a:t>
            </a:r>
            <a:r>
              <a:rPr lang="ru-RU" sz="2400" b="1" i="1" dirty="0" smtClean="0">
                <a:solidFill>
                  <a:srgbClr val="7F2F07"/>
                </a:solidFill>
                <a:latin typeface="Calibri" pitchFamily="34" charset="0"/>
                <a:cs typeface="Calibri" pitchFamily="34" charset="0"/>
              </a:rPr>
              <a:t> </a:t>
            </a:r>
            <a:r>
              <a:rPr lang="ru-RU" sz="2400" b="1" i="1" dirty="0" err="1" smtClean="0">
                <a:solidFill>
                  <a:srgbClr val="7F2F07"/>
                </a:solidFill>
                <a:latin typeface="Calibri" pitchFamily="34" charset="0"/>
                <a:cs typeface="Calibri" pitchFamily="34" charset="0"/>
              </a:rPr>
              <a:t>вчителем</a:t>
            </a:r>
            <a:r>
              <a:rPr lang="ru-RU" sz="2400" b="1" i="1" dirty="0" smtClean="0">
                <a:solidFill>
                  <a:srgbClr val="7F2F07"/>
                </a:solidFill>
                <a:latin typeface="Calibri" pitchFamily="34" charset="0"/>
                <a:cs typeface="Calibri" pitchFamily="34" charset="0"/>
              </a:rPr>
              <a:t>, </a:t>
            </a:r>
            <a:r>
              <a:rPr lang="ru-RU" sz="2400" b="1" i="1" dirty="0" err="1" smtClean="0">
                <a:solidFill>
                  <a:srgbClr val="7F2F07"/>
                </a:solidFill>
                <a:latin typeface="Calibri" pitchFamily="34" charset="0"/>
                <a:cs typeface="Calibri" pitchFamily="34" charset="0"/>
              </a:rPr>
              <a:t>можна</a:t>
            </a:r>
            <a:r>
              <a:rPr lang="ru-RU" sz="2400" b="1" i="1" dirty="0" smtClean="0">
                <a:solidFill>
                  <a:srgbClr val="7F2F07"/>
                </a:solidFill>
                <a:latin typeface="Calibri" pitchFamily="34" charset="0"/>
                <a:cs typeface="Calibri" pitchFamily="34" charset="0"/>
              </a:rPr>
              <a:t> </a:t>
            </a:r>
            <a:r>
              <a:rPr lang="ru-RU" sz="2400" b="1" i="1" dirty="0" err="1" smtClean="0">
                <a:solidFill>
                  <a:srgbClr val="7F2F07"/>
                </a:solidFill>
                <a:latin typeface="Calibri" pitchFamily="34" charset="0"/>
                <a:cs typeface="Calibri" pitchFamily="34" charset="0"/>
              </a:rPr>
              <a:t>зробити</a:t>
            </a:r>
            <a:r>
              <a:rPr lang="ru-RU" sz="2400" b="1" i="1" dirty="0" smtClean="0">
                <a:solidFill>
                  <a:srgbClr val="7F2F07"/>
                </a:solidFill>
                <a:latin typeface="Calibri" pitchFamily="34" charset="0"/>
                <a:cs typeface="Calibri" pitchFamily="34" charset="0"/>
              </a:rPr>
              <a:t> </a:t>
            </a:r>
            <a:r>
              <a:rPr lang="ru-RU" sz="2400" b="1" i="1" dirty="0" err="1" smtClean="0">
                <a:solidFill>
                  <a:srgbClr val="7F2F07"/>
                </a:solidFill>
                <a:latin typeface="Calibri" pitchFamily="34" charset="0"/>
                <a:cs typeface="Calibri" pitchFamily="34" charset="0"/>
              </a:rPr>
              <a:t>безпомилковий</a:t>
            </a:r>
            <a:r>
              <a:rPr lang="ru-RU" sz="2400" b="1" i="1" dirty="0" smtClean="0">
                <a:solidFill>
                  <a:srgbClr val="7F2F07"/>
                </a:solidFill>
                <a:latin typeface="Calibri" pitchFamily="34" charset="0"/>
                <a:cs typeface="Calibri" pitchFamily="34" charset="0"/>
              </a:rPr>
              <a:t> </a:t>
            </a:r>
            <a:r>
              <a:rPr lang="ru-RU" sz="2400" b="1" i="1" dirty="0" err="1" smtClean="0">
                <a:solidFill>
                  <a:srgbClr val="7F2F07"/>
                </a:solidFill>
                <a:latin typeface="Calibri" pitchFamily="34" charset="0"/>
                <a:cs typeface="Calibri" pitchFamily="34" charset="0"/>
              </a:rPr>
              <a:t>висновок</a:t>
            </a:r>
            <a:r>
              <a:rPr lang="ru-RU" sz="2400" b="1" i="1" dirty="0" smtClean="0">
                <a:solidFill>
                  <a:srgbClr val="7F2F07"/>
                </a:solidFill>
                <a:latin typeface="Calibri" pitchFamily="34" charset="0"/>
                <a:cs typeface="Calibri" pitchFamily="34" charset="0"/>
              </a:rPr>
              <a:t> про те, як </a:t>
            </a:r>
            <a:r>
              <a:rPr lang="ru-RU" sz="2400" b="1" i="1" dirty="0" err="1" smtClean="0">
                <a:solidFill>
                  <a:srgbClr val="7F2F07"/>
                </a:solidFill>
                <a:latin typeface="Calibri" pitchFamily="34" charset="0"/>
                <a:cs typeface="Calibri" pitchFamily="34" charset="0"/>
              </a:rPr>
              <a:t>він</a:t>
            </a:r>
            <a:r>
              <a:rPr lang="ru-RU" sz="2400" b="1" i="1" dirty="0" smtClean="0">
                <a:solidFill>
                  <a:srgbClr val="7F2F07"/>
                </a:solidFill>
                <a:latin typeface="Calibri" pitchFamily="34" charset="0"/>
                <a:cs typeface="Calibri" pitchFamily="34" charset="0"/>
              </a:rPr>
              <a:t> ставиться до </a:t>
            </a:r>
            <a:r>
              <a:rPr lang="ru-RU" sz="2400" b="1" i="1" dirty="0" err="1" smtClean="0">
                <a:solidFill>
                  <a:srgbClr val="7F2F07"/>
                </a:solidFill>
                <a:latin typeface="Calibri" pitchFamily="34" charset="0"/>
                <a:cs typeface="Calibri" pitchFamily="34" charset="0"/>
              </a:rPr>
              <a:t>вчителя</a:t>
            </a:r>
            <a:r>
              <a:rPr lang="ru-RU" sz="2400" b="1" i="1" dirty="0" smtClean="0">
                <a:solidFill>
                  <a:srgbClr val="7F2F07"/>
                </a:solidFill>
                <a:latin typeface="Calibri" pitchFamily="34" charset="0"/>
                <a:cs typeface="Calibri" pitchFamily="34" charset="0"/>
              </a:rPr>
              <a:t>, </a:t>
            </a:r>
            <a:r>
              <a:rPr lang="ru-RU" sz="2400" b="1" i="1" dirty="0" err="1" smtClean="0">
                <a:solidFill>
                  <a:srgbClr val="7F2F07"/>
                </a:solidFill>
                <a:latin typeface="Calibri" pitchFamily="34" charset="0"/>
                <a:cs typeface="Calibri" pitchFamily="34" charset="0"/>
              </a:rPr>
              <a:t>наскільки</a:t>
            </a:r>
            <a:r>
              <a:rPr lang="ru-RU" sz="2400" b="1" i="1" dirty="0" smtClean="0">
                <a:solidFill>
                  <a:srgbClr val="7F2F07"/>
                </a:solidFill>
                <a:latin typeface="Calibri" pitchFamily="34" charset="0"/>
                <a:cs typeface="Calibri" pitchFamily="34" charset="0"/>
              </a:rPr>
              <a:t> </a:t>
            </a:r>
            <a:r>
              <a:rPr lang="ru-RU" sz="2400" b="1" i="1" dirty="0" err="1" smtClean="0">
                <a:solidFill>
                  <a:srgbClr val="7F2F07"/>
                </a:solidFill>
                <a:latin typeface="Calibri" pitchFamily="34" charset="0"/>
                <a:cs typeface="Calibri" pitchFamily="34" charset="0"/>
              </a:rPr>
              <a:t>вірить</a:t>
            </a:r>
            <a:r>
              <a:rPr lang="ru-RU" sz="2400" b="1" i="1" dirty="0" smtClean="0">
                <a:solidFill>
                  <a:srgbClr val="7F2F07"/>
                </a:solidFill>
                <a:latin typeface="Calibri" pitchFamily="34" charset="0"/>
                <a:cs typeface="Calibri" pitchFamily="34" charset="0"/>
              </a:rPr>
              <a:t> </a:t>
            </a:r>
            <a:r>
              <a:rPr lang="ru-RU" sz="2400" b="1" i="1" dirty="0" err="1" smtClean="0">
                <a:solidFill>
                  <a:srgbClr val="7F2F07"/>
                </a:solidFill>
                <a:latin typeface="Calibri" pitchFamily="34" charset="0"/>
                <a:cs typeface="Calibri" pitchFamily="34" charset="0"/>
              </a:rPr>
              <a:t>йому</a:t>
            </a:r>
            <a:r>
              <a:rPr lang="ru-RU" sz="2400" b="1" i="1" dirty="0" smtClean="0">
                <a:solidFill>
                  <a:srgbClr val="7F2F07"/>
                </a:solidFill>
                <a:latin typeface="Calibri" pitchFamily="34" charset="0"/>
                <a:cs typeface="Calibri" pitchFamily="34" charset="0"/>
              </a:rPr>
              <a:t> й </a:t>
            </a:r>
            <a:r>
              <a:rPr lang="ru-RU" sz="2400" b="1" i="1" dirty="0" err="1" smtClean="0">
                <a:solidFill>
                  <a:srgbClr val="7F2F07"/>
                </a:solidFill>
                <a:latin typeface="Calibri" pitchFamily="34" charset="0"/>
                <a:cs typeface="Calibri" pitchFamily="34" charset="0"/>
              </a:rPr>
              <a:t>поважає</a:t>
            </a:r>
            <a:r>
              <a:rPr lang="ru-RU" sz="2400" b="1" i="1" dirty="0" smtClean="0">
                <a:solidFill>
                  <a:srgbClr val="7F2F07"/>
                </a:solidFill>
                <a:latin typeface="Calibri" pitchFamily="34" charset="0"/>
                <a:cs typeface="Calibri" pitchFamily="34" charset="0"/>
              </a:rPr>
              <a:t> </a:t>
            </a:r>
            <a:r>
              <a:rPr lang="ru-RU" sz="2400" b="1" i="1" dirty="0" err="1" smtClean="0">
                <a:solidFill>
                  <a:srgbClr val="7F2F07"/>
                </a:solidFill>
                <a:latin typeface="Calibri" pitchFamily="34" charset="0"/>
                <a:cs typeface="Calibri" pitchFamily="34" charset="0"/>
              </a:rPr>
              <a:t>його</a:t>
            </a:r>
            <a:r>
              <a:rPr lang="ru-RU" sz="2400" b="1" i="1" dirty="0" smtClean="0">
                <a:solidFill>
                  <a:srgbClr val="7F2F07"/>
                </a:solidFill>
                <a:latin typeface="Calibri" pitchFamily="34" charset="0"/>
                <a:cs typeface="Calibri" pitchFamily="34" charset="0"/>
              </a:rPr>
              <a:t>».</a:t>
            </a:r>
            <a:r>
              <a:rPr lang="uk-UA" sz="2400" b="1" i="1" dirty="0" smtClean="0">
                <a:solidFill>
                  <a:srgbClr val="7F2F07"/>
                </a:solidFill>
                <a:latin typeface="Calibri" pitchFamily="34" charset="0"/>
                <a:cs typeface="Calibri" pitchFamily="34" charset="0"/>
              </a:rPr>
              <a:t>                                                             </a:t>
            </a:r>
          </a:p>
          <a:p>
            <a:pPr marL="0" indent="-457200" algn="just" eaLnBrk="1" fontAlgn="auto" hangingPunct="1">
              <a:spcBef>
                <a:spcPts val="0"/>
              </a:spcBef>
              <a:spcAft>
                <a:spcPts val="0"/>
              </a:spcAft>
              <a:buClr>
                <a:schemeClr val="accent3"/>
              </a:buClr>
              <a:buFont typeface="Georgia" pitchFamily="18" charset="0"/>
              <a:buNone/>
              <a:defRPr/>
            </a:pPr>
            <a:r>
              <a:rPr lang="uk-UA" sz="2400" b="1" i="1" dirty="0" smtClean="0">
                <a:solidFill>
                  <a:srgbClr val="7F2F07"/>
                </a:solidFill>
                <a:latin typeface="Calibri" pitchFamily="34" charset="0"/>
                <a:cs typeface="Calibri" pitchFamily="34" charset="0"/>
              </a:rPr>
              <a:t>                                                                                   </a:t>
            </a:r>
            <a:r>
              <a:rPr lang="uk-UA" sz="2400" b="1" dirty="0" smtClean="0">
                <a:solidFill>
                  <a:srgbClr val="7F2F07"/>
                </a:solidFill>
                <a:latin typeface="Calibri" pitchFamily="34" charset="0"/>
                <a:cs typeface="Calibri" pitchFamily="34" charset="0"/>
              </a:rPr>
              <a:t>В. Сухомлинський </a:t>
            </a:r>
            <a:endParaRPr lang="ru-RU" sz="2400" dirty="0" smtClean="0">
              <a:solidFill>
                <a:srgbClr val="7F2F07"/>
              </a:solidFill>
              <a:latin typeface="Calibri" pitchFamily="34" charset="0"/>
              <a:cs typeface="Calibri" pitchFamily="34" charset="0"/>
            </a:endParaRPr>
          </a:p>
          <a:p>
            <a:pPr marL="457200" indent="-457200" algn="just" eaLnBrk="1" fontAlgn="auto" hangingPunct="1">
              <a:spcAft>
                <a:spcPts val="0"/>
              </a:spcAft>
              <a:buClr>
                <a:schemeClr val="accent3"/>
              </a:buClr>
              <a:buFont typeface="Wingdings" pitchFamily="2" charset="2"/>
              <a:buNone/>
              <a:defRPr/>
            </a:pPr>
            <a:endParaRPr lang="uk-UA" b="1" dirty="0" smtClean="0"/>
          </a:p>
        </p:txBody>
      </p:sp>
      <p:sp>
        <p:nvSpPr>
          <p:cNvPr id="7173" name="Номер слайда 6"/>
          <p:cNvSpPr>
            <a:spLocks noGrp="1"/>
          </p:cNvSpPr>
          <p:nvPr>
            <p:ph type="sldNum" sz="quarter" idx="10"/>
          </p:nvPr>
        </p:nvSpPr>
        <p:spPr>
          <a:xfrm>
            <a:off x="1905000" y="6415088"/>
            <a:ext cx="1593850" cy="441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lstStyle>
            <a:lvl1pPr>
              <a:defRPr kumimoji="1" sz="2400" b="1">
                <a:solidFill>
                  <a:schemeClr val="tx1"/>
                </a:solidFill>
                <a:latin typeface="Times New Roman" pitchFamily="18" charset="0"/>
              </a:defRPr>
            </a:lvl1pPr>
            <a:lvl2pPr marL="742950" indent="-285750">
              <a:defRPr kumimoji="1" sz="2400" b="1">
                <a:solidFill>
                  <a:schemeClr val="tx1"/>
                </a:solidFill>
                <a:latin typeface="Times New Roman" pitchFamily="18" charset="0"/>
              </a:defRPr>
            </a:lvl2pPr>
            <a:lvl3pPr marL="1143000" indent="-228600">
              <a:defRPr kumimoji="1" sz="2400" b="1">
                <a:solidFill>
                  <a:schemeClr val="tx1"/>
                </a:solidFill>
                <a:latin typeface="Times New Roman" pitchFamily="18" charset="0"/>
              </a:defRPr>
            </a:lvl3pPr>
            <a:lvl4pPr marL="1600200" indent="-228600">
              <a:defRPr kumimoji="1" sz="2400" b="1">
                <a:solidFill>
                  <a:schemeClr val="tx1"/>
                </a:solidFill>
                <a:latin typeface="Times New Roman" pitchFamily="18" charset="0"/>
              </a:defRPr>
            </a:lvl4pPr>
            <a:lvl5pPr marL="2057400" indent="-228600">
              <a:defRPr kumimoji="1" sz="2400" b="1">
                <a:solidFill>
                  <a:schemeClr val="tx1"/>
                </a:solidFill>
                <a:latin typeface="Times New Roman" pitchFamily="18" charset="0"/>
              </a:defRPr>
            </a:lvl5pPr>
            <a:lvl6pPr marL="2514600" indent="-228600" eaLnBrk="0" fontAlgn="base" hangingPunct="0">
              <a:spcBef>
                <a:spcPct val="0"/>
              </a:spcBef>
              <a:spcAft>
                <a:spcPct val="0"/>
              </a:spcAft>
              <a:defRPr kumimoji="1" sz="2400" b="1">
                <a:solidFill>
                  <a:schemeClr val="tx1"/>
                </a:solidFill>
                <a:latin typeface="Times New Roman" pitchFamily="18" charset="0"/>
              </a:defRPr>
            </a:lvl6pPr>
            <a:lvl7pPr marL="2971800" indent="-228600" eaLnBrk="0" fontAlgn="base" hangingPunct="0">
              <a:spcBef>
                <a:spcPct val="0"/>
              </a:spcBef>
              <a:spcAft>
                <a:spcPct val="0"/>
              </a:spcAft>
              <a:defRPr kumimoji="1" sz="2400" b="1">
                <a:solidFill>
                  <a:schemeClr val="tx1"/>
                </a:solidFill>
                <a:latin typeface="Times New Roman" pitchFamily="18" charset="0"/>
              </a:defRPr>
            </a:lvl7pPr>
            <a:lvl8pPr marL="3429000" indent="-228600" eaLnBrk="0" fontAlgn="base" hangingPunct="0">
              <a:spcBef>
                <a:spcPct val="0"/>
              </a:spcBef>
              <a:spcAft>
                <a:spcPct val="0"/>
              </a:spcAft>
              <a:defRPr kumimoji="1" sz="2400" b="1">
                <a:solidFill>
                  <a:schemeClr val="tx1"/>
                </a:solidFill>
                <a:latin typeface="Times New Roman" pitchFamily="18" charset="0"/>
              </a:defRPr>
            </a:lvl8pPr>
            <a:lvl9pPr marL="3886200" indent="-228600" eaLnBrk="0" fontAlgn="base" hangingPunct="0">
              <a:spcBef>
                <a:spcPct val="0"/>
              </a:spcBef>
              <a:spcAft>
                <a:spcPct val="0"/>
              </a:spcAft>
              <a:defRPr kumimoji="1" sz="2400" b="1">
                <a:solidFill>
                  <a:schemeClr val="tx1"/>
                </a:solidFill>
                <a:latin typeface="Times New Roman" pitchFamily="18" charset="0"/>
              </a:defRPr>
            </a:lvl9pPr>
          </a:lstStyle>
          <a:p>
            <a:pPr algn="l" eaLnBrk="1" hangingPunct="1"/>
            <a:fld id="{D743579D-882B-49AF-93F3-DC2096D0A1BB}" type="slidenum">
              <a:rPr lang="ru-RU" altLang="ru-RU" sz="1000" b="0" smtClean="0">
                <a:solidFill>
                  <a:srgbClr val="FFFFFF"/>
                </a:solidFill>
                <a:latin typeface="Arial" pitchFamily="34" charset="0"/>
              </a:rPr>
              <a:pPr algn="l" eaLnBrk="1" hangingPunct="1"/>
              <a:t>2</a:t>
            </a:fld>
            <a:endParaRPr lang="ru-RU" altLang="ru-RU" sz="1000" b="0" smtClean="0">
              <a:solidFill>
                <a:srgbClr val="FFFFFF"/>
              </a:solidFill>
              <a:latin typeface="Arial" pitchFamily="34" charset="0"/>
            </a:endParaRPr>
          </a:p>
        </p:txBody>
      </p:sp>
      <p:pic>
        <p:nvPicPr>
          <p:cNvPr id="7174" name="Picture 7" descr="j021769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7625" y="0"/>
            <a:ext cx="1476375"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557338"/>
            <a:ext cx="2303463" cy="2735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4"/>
          <p:cNvSpPr txBox="1">
            <a:spLocks noChangeArrowheads="1"/>
          </p:cNvSpPr>
          <p:nvPr/>
        </p:nvSpPr>
        <p:spPr bwMode="auto">
          <a:xfrm>
            <a:off x="512763" y="1844675"/>
            <a:ext cx="8135937"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b="1">
                <a:solidFill>
                  <a:schemeClr val="tx1"/>
                </a:solidFill>
                <a:latin typeface="Times New Roman" pitchFamily="18" charset="0"/>
              </a:defRPr>
            </a:lvl1pPr>
            <a:lvl2pPr marL="742950" indent="-285750">
              <a:defRPr kumimoji="1" sz="2400" b="1">
                <a:solidFill>
                  <a:schemeClr val="tx1"/>
                </a:solidFill>
                <a:latin typeface="Times New Roman" pitchFamily="18" charset="0"/>
              </a:defRPr>
            </a:lvl2pPr>
            <a:lvl3pPr marL="1143000" indent="-228600">
              <a:defRPr kumimoji="1" sz="2400" b="1">
                <a:solidFill>
                  <a:schemeClr val="tx1"/>
                </a:solidFill>
                <a:latin typeface="Times New Roman" pitchFamily="18" charset="0"/>
              </a:defRPr>
            </a:lvl3pPr>
            <a:lvl4pPr marL="1600200" indent="-228600">
              <a:defRPr kumimoji="1" sz="2400" b="1">
                <a:solidFill>
                  <a:schemeClr val="tx1"/>
                </a:solidFill>
                <a:latin typeface="Times New Roman" pitchFamily="18" charset="0"/>
              </a:defRPr>
            </a:lvl4pPr>
            <a:lvl5pPr marL="2057400" indent="-228600">
              <a:defRPr kumimoji="1" sz="2400" b="1">
                <a:solidFill>
                  <a:schemeClr val="tx1"/>
                </a:solidFill>
                <a:latin typeface="Times New Roman" pitchFamily="18" charset="0"/>
              </a:defRPr>
            </a:lvl5pPr>
            <a:lvl6pPr marL="2514600" indent="-228600" eaLnBrk="0" fontAlgn="base" hangingPunct="0">
              <a:spcBef>
                <a:spcPct val="0"/>
              </a:spcBef>
              <a:spcAft>
                <a:spcPct val="0"/>
              </a:spcAft>
              <a:defRPr kumimoji="1" sz="2400" b="1">
                <a:solidFill>
                  <a:schemeClr val="tx1"/>
                </a:solidFill>
                <a:latin typeface="Times New Roman" pitchFamily="18" charset="0"/>
              </a:defRPr>
            </a:lvl6pPr>
            <a:lvl7pPr marL="2971800" indent="-228600" eaLnBrk="0" fontAlgn="base" hangingPunct="0">
              <a:spcBef>
                <a:spcPct val="0"/>
              </a:spcBef>
              <a:spcAft>
                <a:spcPct val="0"/>
              </a:spcAft>
              <a:defRPr kumimoji="1" sz="2400" b="1">
                <a:solidFill>
                  <a:schemeClr val="tx1"/>
                </a:solidFill>
                <a:latin typeface="Times New Roman" pitchFamily="18" charset="0"/>
              </a:defRPr>
            </a:lvl7pPr>
            <a:lvl8pPr marL="3429000" indent="-228600" eaLnBrk="0" fontAlgn="base" hangingPunct="0">
              <a:spcBef>
                <a:spcPct val="0"/>
              </a:spcBef>
              <a:spcAft>
                <a:spcPct val="0"/>
              </a:spcAft>
              <a:defRPr kumimoji="1" sz="2400" b="1">
                <a:solidFill>
                  <a:schemeClr val="tx1"/>
                </a:solidFill>
                <a:latin typeface="Times New Roman" pitchFamily="18" charset="0"/>
              </a:defRPr>
            </a:lvl8pPr>
            <a:lvl9pPr marL="3886200" indent="-228600" eaLnBrk="0" fontAlgn="base" hangingPunct="0">
              <a:spcBef>
                <a:spcPct val="0"/>
              </a:spcBef>
              <a:spcAft>
                <a:spcPct val="0"/>
              </a:spcAft>
              <a:defRPr kumimoji="1" sz="2400" b="1">
                <a:solidFill>
                  <a:schemeClr val="tx1"/>
                </a:solidFill>
                <a:latin typeface="Times New Roman" pitchFamily="18" charset="0"/>
              </a:defRPr>
            </a:lvl9pPr>
          </a:lstStyle>
          <a:p>
            <a:r>
              <a:rPr lang="uk-UA">
                <a:latin typeface="Calibri" pitchFamily="34" charset="0"/>
                <a:cs typeface="Calibri" pitchFamily="34" charset="0"/>
              </a:rPr>
              <a:t>• мати у своїй основі чіткі і зрозумілі вимоги до навчальних</a:t>
            </a:r>
          </a:p>
          <a:p>
            <a:r>
              <a:rPr lang="uk-UA">
                <a:latin typeface="Calibri" pitchFamily="34" charset="0"/>
                <a:cs typeface="Calibri" pitchFamily="34" charset="0"/>
              </a:rPr>
              <a:t>результатів;</a:t>
            </a:r>
          </a:p>
          <a:p>
            <a:r>
              <a:rPr lang="uk-UA">
                <a:latin typeface="Calibri" pitchFamily="34" charset="0"/>
                <a:cs typeface="Calibri" pitchFamily="34" charset="0"/>
              </a:rPr>
              <a:t>• дозволяти гарантовано досягти і перевищити ці результати;</a:t>
            </a:r>
          </a:p>
          <a:p>
            <a:r>
              <a:rPr lang="uk-UA">
                <a:latin typeface="Calibri" pitchFamily="34" charset="0"/>
                <a:cs typeface="Calibri" pitchFamily="34" charset="0"/>
              </a:rPr>
              <a:t>• заохочувати учнів апробувати різні моделі досягнення результату без ризику отримати за це негативну оцінку;</a:t>
            </a:r>
          </a:p>
          <a:p>
            <a:r>
              <a:rPr lang="uk-UA">
                <a:latin typeface="Calibri" pitchFamily="34" charset="0"/>
                <a:cs typeface="Calibri" pitchFamily="34" charset="0"/>
              </a:rPr>
              <a:t>• розвивати в учнів впевненість у своїх здібностях і можливостях;</a:t>
            </a:r>
          </a:p>
          <a:p>
            <a:r>
              <a:rPr lang="uk-UA">
                <a:latin typeface="Calibri" pitchFamily="34" charset="0"/>
                <a:cs typeface="Calibri" pitchFamily="34" charset="0"/>
              </a:rPr>
              <a:t>• використовувати самооцінювання і взаємооцінювання як</a:t>
            </a:r>
          </a:p>
          <a:p>
            <a:r>
              <a:rPr lang="uk-UA">
                <a:latin typeface="Calibri" pitchFamily="34" charset="0"/>
                <a:cs typeface="Calibri" pitchFamily="34" charset="0"/>
              </a:rPr>
              <a:t>важливий елемент навчальної діяльності</a:t>
            </a:r>
          </a:p>
        </p:txBody>
      </p:sp>
      <p:sp>
        <p:nvSpPr>
          <p:cNvPr id="25603" name="TextBox 2"/>
          <p:cNvSpPr txBox="1">
            <a:spLocks noChangeArrowheads="1"/>
          </p:cNvSpPr>
          <p:nvPr/>
        </p:nvSpPr>
        <p:spPr bwMode="auto">
          <a:xfrm>
            <a:off x="539750" y="549275"/>
            <a:ext cx="81359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b="1">
                <a:solidFill>
                  <a:schemeClr val="tx1"/>
                </a:solidFill>
                <a:latin typeface="Times New Roman" pitchFamily="18" charset="0"/>
              </a:defRPr>
            </a:lvl1pPr>
            <a:lvl2pPr marL="742950" indent="-285750">
              <a:defRPr kumimoji="1" sz="2400" b="1">
                <a:solidFill>
                  <a:schemeClr val="tx1"/>
                </a:solidFill>
                <a:latin typeface="Times New Roman" pitchFamily="18" charset="0"/>
              </a:defRPr>
            </a:lvl2pPr>
            <a:lvl3pPr marL="1143000" indent="-228600">
              <a:defRPr kumimoji="1" sz="2400" b="1">
                <a:solidFill>
                  <a:schemeClr val="tx1"/>
                </a:solidFill>
                <a:latin typeface="Times New Roman" pitchFamily="18" charset="0"/>
              </a:defRPr>
            </a:lvl3pPr>
            <a:lvl4pPr marL="1600200" indent="-228600">
              <a:defRPr kumimoji="1" sz="2400" b="1">
                <a:solidFill>
                  <a:schemeClr val="tx1"/>
                </a:solidFill>
                <a:latin typeface="Times New Roman" pitchFamily="18" charset="0"/>
              </a:defRPr>
            </a:lvl4pPr>
            <a:lvl5pPr marL="2057400" indent="-228600">
              <a:defRPr kumimoji="1" sz="2400" b="1">
                <a:solidFill>
                  <a:schemeClr val="tx1"/>
                </a:solidFill>
                <a:latin typeface="Times New Roman" pitchFamily="18" charset="0"/>
              </a:defRPr>
            </a:lvl5pPr>
            <a:lvl6pPr marL="2514600" indent="-228600" eaLnBrk="0" fontAlgn="base" hangingPunct="0">
              <a:spcBef>
                <a:spcPct val="0"/>
              </a:spcBef>
              <a:spcAft>
                <a:spcPct val="0"/>
              </a:spcAft>
              <a:defRPr kumimoji="1" sz="2400" b="1">
                <a:solidFill>
                  <a:schemeClr val="tx1"/>
                </a:solidFill>
                <a:latin typeface="Times New Roman" pitchFamily="18" charset="0"/>
              </a:defRPr>
            </a:lvl6pPr>
            <a:lvl7pPr marL="2971800" indent="-228600" eaLnBrk="0" fontAlgn="base" hangingPunct="0">
              <a:spcBef>
                <a:spcPct val="0"/>
              </a:spcBef>
              <a:spcAft>
                <a:spcPct val="0"/>
              </a:spcAft>
              <a:defRPr kumimoji="1" sz="2400" b="1">
                <a:solidFill>
                  <a:schemeClr val="tx1"/>
                </a:solidFill>
                <a:latin typeface="Times New Roman" pitchFamily="18" charset="0"/>
              </a:defRPr>
            </a:lvl7pPr>
            <a:lvl8pPr marL="3429000" indent="-228600" eaLnBrk="0" fontAlgn="base" hangingPunct="0">
              <a:spcBef>
                <a:spcPct val="0"/>
              </a:spcBef>
              <a:spcAft>
                <a:spcPct val="0"/>
              </a:spcAft>
              <a:defRPr kumimoji="1" sz="2400" b="1">
                <a:solidFill>
                  <a:schemeClr val="tx1"/>
                </a:solidFill>
                <a:latin typeface="Times New Roman" pitchFamily="18" charset="0"/>
              </a:defRPr>
            </a:lvl8pPr>
            <a:lvl9pPr marL="3886200" indent="-228600" eaLnBrk="0" fontAlgn="base" hangingPunct="0">
              <a:spcBef>
                <a:spcPct val="0"/>
              </a:spcBef>
              <a:spcAft>
                <a:spcPct val="0"/>
              </a:spcAft>
              <a:defRPr kumimoji="1" sz="2400" b="1">
                <a:solidFill>
                  <a:schemeClr val="tx1"/>
                </a:solidFill>
                <a:latin typeface="Times New Roman" pitchFamily="18" charset="0"/>
              </a:defRPr>
            </a:lvl9pPr>
          </a:lstStyle>
          <a:p>
            <a:pPr algn="ctr"/>
            <a:r>
              <a:rPr lang="ru-RU" altLang="ru-RU" sz="3200">
                <a:solidFill>
                  <a:srgbClr val="C00000"/>
                </a:solidFill>
                <a:latin typeface="Calibri" pitchFamily="34" charset="0"/>
                <a:cs typeface="Calibri" pitchFamily="34" charset="0"/>
              </a:rPr>
              <a:t>Система оцінювання навчальних </a:t>
            </a:r>
          </a:p>
          <a:p>
            <a:pPr algn="ctr"/>
            <a:r>
              <a:rPr lang="ru-RU" altLang="ru-RU" sz="3200">
                <a:solidFill>
                  <a:srgbClr val="C00000"/>
                </a:solidFill>
                <a:latin typeface="Calibri" pitchFamily="34" charset="0"/>
                <a:cs typeface="Calibri" pitchFamily="34" charset="0"/>
              </a:rPr>
              <a:t>досягнень учнів повинна:</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835150" y="620713"/>
            <a:ext cx="6121400" cy="93503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3200" dirty="0">
                <a:solidFill>
                  <a:srgbClr val="C00000"/>
                </a:solidFill>
                <a:latin typeface="Calibri" pitchFamily="34" charset="0"/>
                <a:cs typeface="Calibri" pitchFamily="34" charset="0"/>
              </a:rPr>
              <a:t>Критерії оцінювання </a:t>
            </a:r>
          </a:p>
          <a:p>
            <a:pPr algn="ctr">
              <a:defRPr/>
            </a:pPr>
            <a:r>
              <a:rPr lang="uk-UA" sz="3200" dirty="0">
                <a:solidFill>
                  <a:srgbClr val="C00000"/>
                </a:solidFill>
                <a:latin typeface="Calibri" pitchFamily="34" charset="0"/>
                <a:cs typeface="Calibri" pitchFamily="34" charset="0"/>
              </a:rPr>
              <a:t>навчальних досягнень</a:t>
            </a:r>
            <a:endParaRPr lang="ru-RU" sz="3200" dirty="0">
              <a:solidFill>
                <a:srgbClr val="C00000"/>
              </a:solidFill>
              <a:latin typeface="Calibri" pitchFamily="34" charset="0"/>
              <a:cs typeface="Calibri" pitchFamily="34" charset="0"/>
            </a:endParaRPr>
          </a:p>
        </p:txBody>
      </p:sp>
      <p:sp>
        <p:nvSpPr>
          <p:cNvPr id="6" name="Прямоугольник 5"/>
          <p:cNvSpPr/>
          <p:nvPr/>
        </p:nvSpPr>
        <p:spPr>
          <a:xfrm>
            <a:off x="1692275" y="2251075"/>
            <a:ext cx="2584450" cy="914400"/>
          </a:xfrm>
          <a:prstGeom prst="rect">
            <a:avLst/>
          </a:prstGeom>
          <a:solidFill>
            <a:srgbClr val="C3AA4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800" dirty="0">
                <a:solidFill>
                  <a:schemeClr val="tx1"/>
                </a:solidFill>
                <a:latin typeface="Calibri" pitchFamily="34" charset="0"/>
                <a:cs typeface="Calibri" pitchFamily="34" charset="0"/>
              </a:rPr>
              <a:t>Затверджені  МОН</a:t>
            </a:r>
            <a:endParaRPr lang="ru-RU" sz="2800" dirty="0">
              <a:solidFill>
                <a:schemeClr val="tx1"/>
              </a:solidFill>
              <a:latin typeface="Calibri" pitchFamily="34" charset="0"/>
              <a:cs typeface="Calibri" pitchFamily="34" charset="0"/>
            </a:endParaRPr>
          </a:p>
        </p:txBody>
      </p:sp>
      <p:sp>
        <p:nvSpPr>
          <p:cNvPr id="7" name="Прямоугольник 6"/>
          <p:cNvSpPr/>
          <p:nvPr/>
        </p:nvSpPr>
        <p:spPr>
          <a:xfrm>
            <a:off x="5292725" y="2251075"/>
            <a:ext cx="2808288" cy="914400"/>
          </a:xfrm>
          <a:prstGeom prst="rect">
            <a:avLst/>
          </a:prstGeom>
          <a:solidFill>
            <a:srgbClr val="C3AA4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800" dirty="0">
                <a:solidFill>
                  <a:schemeClr val="tx1"/>
                </a:solidFill>
                <a:latin typeface="Calibri" pitchFamily="34" charset="0"/>
                <a:cs typeface="Calibri" pitchFamily="34" charset="0"/>
              </a:rPr>
              <a:t>Розроблені вчителями</a:t>
            </a:r>
            <a:endParaRPr lang="ru-RU" sz="2800" dirty="0">
              <a:solidFill>
                <a:schemeClr val="tx1"/>
              </a:solidFill>
              <a:latin typeface="Calibri" pitchFamily="34" charset="0"/>
              <a:cs typeface="Calibri" pitchFamily="34" charset="0"/>
            </a:endParaRPr>
          </a:p>
        </p:txBody>
      </p:sp>
      <p:sp>
        <p:nvSpPr>
          <p:cNvPr id="14" name="Овал 13"/>
          <p:cNvSpPr/>
          <p:nvPr/>
        </p:nvSpPr>
        <p:spPr>
          <a:xfrm>
            <a:off x="5148263" y="3609975"/>
            <a:ext cx="2663825" cy="2303463"/>
          </a:xfrm>
          <a:prstGeom prst="ellipse">
            <a:avLst/>
          </a:prstGeom>
          <a:solidFill>
            <a:srgbClr val="92360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000" dirty="0">
                <a:solidFill>
                  <a:srgbClr val="FFFFFF"/>
                </a:solidFill>
                <a:latin typeface="Calibri" pitchFamily="34" charset="0"/>
                <a:cs typeface="Calibri" pitchFamily="34" charset="0"/>
              </a:rPr>
              <a:t>Не потребують  затвердження керівником</a:t>
            </a:r>
          </a:p>
          <a:p>
            <a:pPr algn="ctr">
              <a:defRPr/>
            </a:pPr>
            <a:r>
              <a:rPr lang="uk-UA" sz="2000" dirty="0">
                <a:solidFill>
                  <a:srgbClr val="FFFFFF"/>
                </a:solidFill>
                <a:latin typeface="Calibri" pitchFamily="34" charset="0"/>
                <a:cs typeface="Calibri" pitchFamily="34" charset="0"/>
              </a:rPr>
              <a:t>ЗЗСО</a:t>
            </a:r>
            <a:endParaRPr lang="ru-RU" sz="2000" dirty="0">
              <a:solidFill>
                <a:srgbClr val="FFFFFF"/>
              </a:solidFill>
              <a:latin typeface="Calibri" pitchFamily="34" charset="0"/>
              <a:cs typeface="Calibri" pitchFamily="34" charset="0"/>
            </a:endParaRPr>
          </a:p>
        </p:txBody>
      </p:sp>
      <p:cxnSp>
        <p:nvCxnSpPr>
          <p:cNvPr id="16" name="Прямая со стрелкой 15"/>
          <p:cNvCxnSpPr>
            <a:stCxn id="4" idx="2"/>
          </p:cNvCxnSpPr>
          <p:nvPr/>
        </p:nvCxnSpPr>
        <p:spPr>
          <a:xfrm flipH="1">
            <a:off x="3127375" y="1555750"/>
            <a:ext cx="1768475" cy="649288"/>
          </a:xfrm>
          <a:prstGeom prst="straightConnector1">
            <a:avLst/>
          </a:prstGeom>
          <a:ln>
            <a:solidFill>
              <a:schemeClr val="accent5">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4" idx="2"/>
          </p:cNvCxnSpPr>
          <p:nvPr/>
        </p:nvCxnSpPr>
        <p:spPr>
          <a:xfrm>
            <a:off x="4895850" y="1555750"/>
            <a:ext cx="1576388" cy="649288"/>
          </a:xfrm>
          <a:prstGeom prst="straightConnector1">
            <a:avLst/>
          </a:prstGeom>
          <a:ln>
            <a:solidFill>
              <a:schemeClr val="accent5">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stCxn id="7" idx="2"/>
          </p:cNvCxnSpPr>
          <p:nvPr/>
        </p:nvCxnSpPr>
        <p:spPr>
          <a:xfrm>
            <a:off x="6696075" y="3165475"/>
            <a:ext cx="0" cy="444500"/>
          </a:xfrm>
          <a:prstGeom prst="straightConnector1">
            <a:avLst/>
          </a:prstGeom>
          <a:ln>
            <a:solidFill>
              <a:schemeClr val="accent5">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Равнобедренный треугольник 21"/>
          <p:cNvSpPr/>
          <p:nvPr/>
        </p:nvSpPr>
        <p:spPr>
          <a:xfrm rot="2242819">
            <a:off x="773113" y="3432175"/>
            <a:ext cx="3783012" cy="2087563"/>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dirty="0" err="1">
                <a:solidFill>
                  <a:srgbClr val="FFFFFF"/>
                </a:solidFill>
                <a:latin typeface="Calibri" pitchFamily="34" charset="0"/>
                <a:cs typeface="Calibri" pitchFamily="34" charset="0"/>
              </a:rPr>
              <a:t>Оприлюд-нюються</a:t>
            </a:r>
            <a:r>
              <a:rPr lang="uk-UA" dirty="0">
                <a:solidFill>
                  <a:srgbClr val="FFFFFF"/>
                </a:solidFill>
                <a:latin typeface="Calibri" pitchFamily="34" charset="0"/>
                <a:cs typeface="Calibri" pitchFamily="34" charset="0"/>
              </a:rPr>
              <a:t> !!!</a:t>
            </a:r>
            <a:endParaRPr lang="ru-RU" dirty="0">
              <a:solidFill>
                <a:srgbClr val="FFFFFF"/>
              </a:solidFill>
              <a:latin typeface="Calibri" pitchFamily="34" charset="0"/>
              <a:cs typeface="Calibri" pitchFamily="34" charset="0"/>
            </a:endParaRPr>
          </a:p>
        </p:txBody>
      </p:sp>
      <p:cxnSp>
        <p:nvCxnSpPr>
          <p:cNvPr id="10" name="Прямая со стрелкой 9"/>
          <p:cNvCxnSpPr/>
          <p:nvPr/>
        </p:nvCxnSpPr>
        <p:spPr>
          <a:xfrm>
            <a:off x="3127375" y="3165475"/>
            <a:ext cx="11113" cy="569913"/>
          </a:xfrm>
          <a:prstGeom prst="straightConnector1">
            <a:avLst/>
          </a:prstGeom>
          <a:ln>
            <a:solidFill>
              <a:schemeClr val="accent5">
                <a:lumMod val="2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ъект 2"/>
          <p:cNvSpPr>
            <a:spLocks noGrp="1"/>
          </p:cNvSpPr>
          <p:nvPr>
            <p:ph idx="1"/>
          </p:nvPr>
        </p:nvSpPr>
        <p:spPr>
          <a:xfrm>
            <a:off x="323850" y="1557338"/>
            <a:ext cx="8424863" cy="4757737"/>
          </a:xfrm>
        </p:spPr>
        <p:txBody>
          <a:bodyPr/>
          <a:lstStyle/>
          <a:p>
            <a:r>
              <a:rPr lang="ru-RU" sz="2000" b="1" smtClean="0">
                <a:solidFill>
                  <a:schemeClr val="tx2"/>
                </a:solidFill>
                <a:latin typeface="Calibri" pitchFamily="34" charset="0"/>
                <a:cs typeface="Calibri" pitchFamily="34" charset="0"/>
              </a:rPr>
              <a:t>Критерії оцінювання навчальних досягнень учнів, затверджені Міністерством освіти і науки України, оприлюднюються.</a:t>
            </a:r>
          </a:p>
          <a:p>
            <a:r>
              <a:rPr lang="ru-RU" sz="2000" b="1" smtClean="0">
                <a:solidFill>
                  <a:schemeClr val="tx2"/>
                </a:solidFill>
                <a:latin typeface="Calibri" pitchFamily="34" charset="0"/>
                <a:cs typeface="Calibri" pitchFamily="34" charset="0"/>
              </a:rPr>
              <a:t>Вони є загальними і використовуються як основа для вибудовування системи оцінювання.</a:t>
            </a:r>
          </a:p>
          <a:p>
            <a:r>
              <a:rPr lang="ru-RU" sz="2000" b="1" smtClean="0">
                <a:solidFill>
                  <a:schemeClr val="tx2"/>
                </a:solidFill>
                <a:latin typeface="Calibri" pitchFamily="34" charset="0"/>
                <a:cs typeface="Calibri" pitchFamily="34" charset="0"/>
              </a:rPr>
              <a:t>До кожного обов’язкового виду роботи вчитель повинен мати розроблені критерії оцінювання навчальних досягнень учнів, які ґрунтуються на критеріях, затверджених МОН, а також враховують особливості вивчення теми (обсяг годин на вивчення, кількість обов’язкових робіт), освітню програму закладу освіти, компетентнісний підхід до викладання предмета (курсу), організаційну форму проведення навчального заняття). </a:t>
            </a:r>
          </a:p>
          <a:p>
            <a:r>
              <a:rPr lang="ru-RU" sz="2000" b="1" smtClean="0">
                <a:solidFill>
                  <a:schemeClr val="tx2"/>
                </a:solidFill>
                <a:latin typeface="Calibri" pitchFamily="34" charset="0"/>
                <a:cs typeface="Calibri" pitchFamily="34" charset="0"/>
              </a:rPr>
              <a:t>Кооперативна (групова) форма навчального заняття потребує особливих підходів до вироблення критеріїв оцінювання.</a:t>
            </a:r>
          </a:p>
        </p:txBody>
      </p:sp>
      <p:sp>
        <p:nvSpPr>
          <p:cNvPr id="3" name="Скругленный прямоугольник 2"/>
          <p:cNvSpPr/>
          <p:nvPr/>
        </p:nvSpPr>
        <p:spPr>
          <a:xfrm>
            <a:off x="1617663" y="549275"/>
            <a:ext cx="6121400" cy="93503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3200" dirty="0">
                <a:solidFill>
                  <a:srgbClr val="C00000"/>
                </a:solidFill>
                <a:latin typeface="Calibri" pitchFamily="34" charset="0"/>
                <a:cs typeface="Calibri" pitchFamily="34" charset="0"/>
              </a:rPr>
              <a:t>Критерії оцінювання </a:t>
            </a:r>
          </a:p>
          <a:p>
            <a:pPr algn="ctr">
              <a:defRPr/>
            </a:pPr>
            <a:r>
              <a:rPr lang="uk-UA" sz="3200" dirty="0">
                <a:solidFill>
                  <a:srgbClr val="C00000"/>
                </a:solidFill>
                <a:latin typeface="Calibri" pitchFamily="34" charset="0"/>
                <a:cs typeface="Calibri" pitchFamily="34" charset="0"/>
              </a:rPr>
              <a:t>навчальних досягнень</a:t>
            </a:r>
            <a:endParaRPr lang="ru-RU" sz="3200" dirty="0">
              <a:solidFill>
                <a:srgbClr val="C0000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5450" y="1557338"/>
            <a:ext cx="8074025" cy="4524375"/>
          </a:xfrm>
          <a:prstGeom prst="rect">
            <a:avLst/>
          </a:prstGeom>
          <a:noFill/>
        </p:spPr>
        <p:txBody>
          <a:bodyPr>
            <a:spAutoFit/>
          </a:bodyPr>
          <a:lstStyle/>
          <a:p>
            <a:pPr algn="just">
              <a:defRPr/>
            </a:pPr>
            <a:r>
              <a:rPr lang="ru-RU" sz="2000" dirty="0" err="1">
                <a:solidFill>
                  <a:srgbClr val="923608"/>
                </a:solidFill>
                <a:latin typeface="Calibri" pitchFamily="34" charset="0"/>
                <a:cs typeface="Calibri" pitchFamily="34" charset="0"/>
              </a:rPr>
              <a:t>Учні</a:t>
            </a:r>
            <a:r>
              <a:rPr lang="ru-RU" sz="2000" dirty="0">
                <a:solidFill>
                  <a:srgbClr val="923608"/>
                </a:solidFill>
                <a:latin typeface="Calibri" pitchFamily="34" charset="0"/>
                <a:cs typeface="Calibri" pitchFamily="34" charset="0"/>
              </a:rPr>
              <a:t> </a:t>
            </a:r>
            <a:r>
              <a:rPr lang="ru-RU" sz="2000" dirty="0" err="1">
                <a:solidFill>
                  <a:srgbClr val="923608"/>
                </a:solidFill>
                <a:latin typeface="Calibri" pitchFamily="34" charset="0"/>
                <a:cs typeface="Calibri" pitchFamily="34" charset="0"/>
              </a:rPr>
              <a:t>мають</a:t>
            </a:r>
            <a:r>
              <a:rPr lang="ru-RU" sz="2000" dirty="0">
                <a:solidFill>
                  <a:srgbClr val="923608"/>
                </a:solidFill>
                <a:latin typeface="Calibri" pitchFamily="34" charset="0"/>
                <a:cs typeface="Calibri" pitchFamily="34" charset="0"/>
              </a:rPr>
              <a:t> бути систематично </a:t>
            </a:r>
            <a:r>
              <a:rPr lang="ru-RU" sz="2000" dirty="0" err="1">
                <a:solidFill>
                  <a:srgbClr val="923608"/>
                </a:solidFill>
                <a:latin typeface="Calibri" pitchFamily="34" charset="0"/>
                <a:cs typeface="Calibri" pitchFamily="34" charset="0"/>
              </a:rPr>
              <a:t>поінформовані</a:t>
            </a:r>
            <a:r>
              <a:rPr lang="ru-RU" sz="2000" dirty="0">
                <a:solidFill>
                  <a:srgbClr val="923608"/>
                </a:solidFill>
                <a:latin typeface="Calibri" pitchFamily="34" charset="0"/>
                <a:cs typeface="Calibri" pitchFamily="34" charset="0"/>
              </a:rPr>
              <a:t> про </a:t>
            </a:r>
            <a:r>
              <a:rPr lang="ru-RU" sz="2000" dirty="0" err="1">
                <a:solidFill>
                  <a:srgbClr val="923608"/>
                </a:solidFill>
                <a:latin typeface="Calibri" pitchFamily="34" charset="0"/>
                <a:cs typeface="Calibri" pitchFamily="34" charset="0"/>
              </a:rPr>
              <a:t>розроблені</a:t>
            </a:r>
            <a:r>
              <a:rPr lang="ru-RU" sz="2000" dirty="0">
                <a:solidFill>
                  <a:srgbClr val="923608"/>
                </a:solidFill>
                <a:latin typeface="Calibri" pitchFamily="34" charset="0"/>
                <a:cs typeface="Calibri" pitchFamily="34" charset="0"/>
              </a:rPr>
              <a:t> </a:t>
            </a:r>
            <a:r>
              <a:rPr lang="ru-RU" sz="2000" dirty="0" err="1">
                <a:solidFill>
                  <a:srgbClr val="923608"/>
                </a:solidFill>
                <a:latin typeface="Calibri" pitchFamily="34" charset="0"/>
                <a:cs typeface="Calibri" pitchFamily="34" charset="0"/>
              </a:rPr>
              <a:t>вчителем</a:t>
            </a:r>
            <a:r>
              <a:rPr lang="ru-RU" sz="2000" dirty="0">
                <a:solidFill>
                  <a:srgbClr val="923608"/>
                </a:solidFill>
                <a:latin typeface="Calibri" pitchFamily="34" charset="0"/>
                <a:cs typeface="Calibri" pitchFamily="34" charset="0"/>
              </a:rPr>
              <a:t> </a:t>
            </a:r>
            <a:r>
              <a:rPr lang="ru-RU" sz="2000" dirty="0" err="1">
                <a:solidFill>
                  <a:srgbClr val="923608"/>
                </a:solidFill>
                <a:latin typeface="Calibri" pitchFamily="34" charset="0"/>
                <a:cs typeface="Calibri" pitchFamily="34" charset="0"/>
              </a:rPr>
              <a:t>критерії</a:t>
            </a:r>
            <a:r>
              <a:rPr lang="ru-RU" sz="2000" dirty="0">
                <a:solidFill>
                  <a:srgbClr val="923608"/>
                </a:solidFill>
                <a:latin typeface="Calibri" pitchFamily="34" charset="0"/>
                <a:cs typeface="Calibri" pitchFamily="34" charset="0"/>
              </a:rPr>
              <a:t> оцінювання. </a:t>
            </a:r>
            <a:r>
              <a:rPr lang="ru-RU" sz="2000" dirty="0" err="1">
                <a:solidFill>
                  <a:srgbClr val="923608"/>
                </a:solidFill>
                <a:latin typeface="Calibri" pitchFamily="34" charset="0"/>
                <a:cs typeface="Calibri" pitchFamily="34" charset="0"/>
              </a:rPr>
              <a:t>Інформування</a:t>
            </a:r>
            <a:r>
              <a:rPr lang="ru-RU" sz="2000" dirty="0">
                <a:solidFill>
                  <a:srgbClr val="923608"/>
                </a:solidFill>
                <a:latin typeface="Calibri" pitchFamily="34" charset="0"/>
                <a:cs typeface="Calibri" pitchFamily="34" charset="0"/>
              </a:rPr>
              <a:t> </a:t>
            </a:r>
            <a:r>
              <a:rPr lang="ru-RU" sz="2000" dirty="0" err="1">
                <a:solidFill>
                  <a:srgbClr val="923608"/>
                </a:solidFill>
                <a:latin typeface="Calibri" pitchFamily="34" charset="0"/>
                <a:cs typeface="Calibri" pitchFamily="34" charset="0"/>
              </a:rPr>
              <a:t>батьків</a:t>
            </a:r>
            <a:r>
              <a:rPr lang="ru-RU" sz="2000" dirty="0">
                <a:solidFill>
                  <a:srgbClr val="923608"/>
                </a:solidFill>
                <a:latin typeface="Calibri" pitchFamily="34" charset="0"/>
                <a:cs typeface="Calibri" pitchFamily="34" charset="0"/>
              </a:rPr>
              <a:t> та учнів про правила і </a:t>
            </a:r>
            <a:r>
              <a:rPr lang="ru-RU" sz="2000" dirty="0" err="1">
                <a:solidFill>
                  <a:srgbClr val="923608"/>
                </a:solidFill>
                <a:latin typeface="Calibri" pitchFamily="34" charset="0"/>
                <a:cs typeface="Calibri" pitchFamily="34" charset="0"/>
              </a:rPr>
              <a:t>процедури</a:t>
            </a:r>
            <a:r>
              <a:rPr lang="ru-RU" sz="2000" dirty="0">
                <a:solidFill>
                  <a:srgbClr val="923608"/>
                </a:solidFill>
                <a:latin typeface="Calibri" pitchFamily="34" charset="0"/>
                <a:cs typeface="Calibri" pitchFamily="34" charset="0"/>
              </a:rPr>
              <a:t> оцінювання </a:t>
            </a:r>
            <a:r>
              <a:rPr lang="ru-RU" sz="2000" dirty="0" err="1">
                <a:solidFill>
                  <a:srgbClr val="923608"/>
                </a:solidFill>
                <a:latin typeface="Calibri" pitchFamily="34" charset="0"/>
                <a:cs typeface="Calibri" pitchFamily="34" charset="0"/>
              </a:rPr>
              <a:t>навчальних</a:t>
            </a:r>
            <a:r>
              <a:rPr lang="ru-RU" sz="2000" dirty="0">
                <a:solidFill>
                  <a:srgbClr val="923608"/>
                </a:solidFill>
                <a:latin typeface="Calibri" pitchFamily="34" charset="0"/>
                <a:cs typeface="Calibri" pitchFamily="34" charset="0"/>
              </a:rPr>
              <a:t> досягнень (про порядок поточного та </a:t>
            </a:r>
            <a:r>
              <a:rPr lang="ru-RU" sz="2000" dirty="0" err="1">
                <a:solidFill>
                  <a:srgbClr val="923608"/>
                </a:solidFill>
                <a:latin typeface="Calibri" pitchFamily="34" charset="0"/>
                <a:cs typeface="Calibri" pitchFamily="34" charset="0"/>
              </a:rPr>
              <a:t>підсумкового</a:t>
            </a:r>
            <a:r>
              <a:rPr lang="ru-RU" sz="2000" dirty="0">
                <a:solidFill>
                  <a:srgbClr val="923608"/>
                </a:solidFill>
                <a:latin typeface="Calibri" pitchFamily="34" charset="0"/>
                <a:cs typeface="Calibri" pitchFamily="34" charset="0"/>
              </a:rPr>
              <a:t> оцінювання, </a:t>
            </a:r>
            <a:r>
              <a:rPr lang="ru-RU" sz="2000" dirty="0" err="1">
                <a:solidFill>
                  <a:srgbClr val="923608"/>
                </a:solidFill>
                <a:latin typeface="Calibri" pitchFamily="34" charset="0"/>
                <a:cs typeface="Calibri" pitchFamily="34" charset="0"/>
              </a:rPr>
              <a:t>чинники</a:t>
            </a:r>
            <a:r>
              <a:rPr lang="ru-RU" sz="2000" dirty="0">
                <a:solidFill>
                  <a:srgbClr val="923608"/>
                </a:solidFill>
                <a:latin typeface="Calibri" pitchFamily="34" charset="0"/>
                <a:cs typeface="Calibri" pitchFamily="34" charset="0"/>
              </a:rPr>
              <a:t> </a:t>
            </a:r>
            <a:r>
              <a:rPr lang="ru-RU" sz="2000" dirty="0" err="1">
                <a:solidFill>
                  <a:srgbClr val="923608"/>
                </a:solidFill>
                <a:latin typeface="Calibri" pitchFamily="34" charset="0"/>
                <a:cs typeface="Calibri" pitchFamily="34" charset="0"/>
              </a:rPr>
              <a:t>впливу</a:t>
            </a:r>
            <a:r>
              <a:rPr lang="ru-RU" sz="2000" dirty="0">
                <a:solidFill>
                  <a:srgbClr val="923608"/>
                </a:solidFill>
                <a:latin typeface="Calibri" pitchFamily="34" charset="0"/>
                <a:cs typeface="Calibri" pitchFamily="34" charset="0"/>
              </a:rPr>
              <a:t> на </a:t>
            </a:r>
            <a:r>
              <a:rPr lang="ru-RU" sz="2000" dirty="0" err="1">
                <a:solidFill>
                  <a:srgbClr val="923608"/>
                </a:solidFill>
                <a:latin typeface="Calibri" pitchFamily="34" charset="0"/>
                <a:cs typeface="Calibri" pitchFamily="34" charset="0"/>
              </a:rPr>
              <a:t>тематичне</a:t>
            </a:r>
            <a:r>
              <a:rPr lang="ru-RU" sz="2000" dirty="0">
                <a:solidFill>
                  <a:srgbClr val="923608"/>
                </a:solidFill>
                <a:latin typeface="Calibri" pitchFamily="34" charset="0"/>
                <a:cs typeface="Calibri" pitchFamily="34" charset="0"/>
              </a:rPr>
              <a:t> оцінювання учнів </a:t>
            </a:r>
            <a:r>
              <a:rPr lang="ru-RU" sz="2000" dirty="0" err="1">
                <a:solidFill>
                  <a:srgbClr val="923608"/>
                </a:solidFill>
                <a:latin typeface="Calibri" pitchFamily="34" charset="0"/>
                <a:cs typeface="Calibri" pitchFamily="34" charset="0"/>
              </a:rPr>
              <a:t>тощо</a:t>
            </a:r>
            <a:r>
              <a:rPr lang="ru-RU" sz="2000" dirty="0">
                <a:solidFill>
                  <a:srgbClr val="923608"/>
                </a:solidFill>
                <a:latin typeface="Calibri" pitchFamily="34" charset="0"/>
                <a:cs typeface="Calibri" pitchFamily="34" charset="0"/>
              </a:rPr>
              <a:t>) </a:t>
            </a:r>
            <a:r>
              <a:rPr lang="ru-RU" sz="2000" dirty="0" err="1">
                <a:solidFill>
                  <a:srgbClr val="923608"/>
                </a:solidFill>
                <a:latin typeface="Calibri" pitchFamily="34" charset="0"/>
                <a:cs typeface="Calibri" pitchFamily="34" charset="0"/>
              </a:rPr>
              <a:t>здійснювати</a:t>
            </a:r>
            <a:r>
              <a:rPr lang="ru-RU" sz="2000" dirty="0">
                <a:solidFill>
                  <a:srgbClr val="923608"/>
                </a:solidFill>
                <a:latin typeface="Calibri" pitchFamily="34" charset="0"/>
                <a:cs typeface="Calibri" pitchFamily="34" charset="0"/>
              </a:rPr>
              <a:t> на початку </a:t>
            </a:r>
            <a:r>
              <a:rPr lang="ru-RU" sz="2000" dirty="0" err="1">
                <a:solidFill>
                  <a:srgbClr val="923608"/>
                </a:solidFill>
                <a:latin typeface="Calibri" pitchFamily="34" charset="0"/>
                <a:cs typeface="Calibri" pitchFamily="34" charset="0"/>
              </a:rPr>
              <a:t>навчального</a:t>
            </a:r>
            <a:r>
              <a:rPr lang="ru-RU" sz="2000" dirty="0">
                <a:solidFill>
                  <a:srgbClr val="923608"/>
                </a:solidFill>
                <a:latin typeface="Calibri" pitchFamily="34" charset="0"/>
                <a:cs typeface="Calibri" pitchFamily="34" charset="0"/>
              </a:rPr>
              <a:t> року. Інформація </a:t>
            </a:r>
            <a:r>
              <a:rPr lang="ru-RU" sz="2000" dirty="0" err="1">
                <a:solidFill>
                  <a:srgbClr val="923608"/>
                </a:solidFill>
                <a:latin typeface="Calibri" pitchFamily="34" charset="0"/>
                <a:cs typeface="Calibri" pitchFamily="34" charset="0"/>
              </a:rPr>
              <a:t>може</a:t>
            </a:r>
            <a:r>
              <a:rPr lang="ru-RU" sz="2000" dirty="0">
                <a:solidFill>
                  <a:srgbClr val="923608"/>
                </a:solidFill>
                <a:latin typeface="Calibri" pitchFamily="34" charset="0"/>
                <a:cs typeface="Calibri" pitchFamily="34" charset="0"/>
              </a:rPr>
              <a:t> бути донесена в </a:t>
            </a:r>
            <a:r>
              <a:rPr lang="ru-RU" sz="2000" dirty="0" err="1">
                <a:solidFill>
                  <a:srgbClr val="923608"/>
                </a:solidFill>
                <a:latin typeface="Calibri" pitchFamily="34" charset="0"/>
                <a:cs typeface="Calibri" pitchFamily="34" charset="0"/>
              </a:rPr>
              <a:t>різних</a:t>
            </a:r>
            <a:r>
              <a:rPr lang="ru-RU" sz="2000" dirty="0">
                <a:solidFill>
                  <a:srgbClr val="923608"/>
                </a:solidFill>
                <a:latin typeface="Calibri" pitchFamily="34" charset="0"/>
                <a:cs typeface="Calibri" pitchFamily="34" charset="0"/>
              </a:rPr>
              <a:t> формах</a:t>
            </a:r>
            <a:r>
              <a:rPr lang="uk-UA" sz="2000" dirty="0">
                <a:solidFill>
                  <a:srgbClr val="923608"/>
                </a:solidFill>
                <a:latin typeface="Calibri" pitchFamily="34" charset="0"/>
                <a:cs typeface="Calibri" pitchFamily="34" charset="0"/>
              </a:rPr>
              <a:t>: </a:t>
            </a:r>
          </a:p>
          <a:p>
            <a:pPr marL="285750" indent="-285750">
              <a:buFont typeface="Courier New" panose="02070309020205020404" pitchFamily="49" charset="0"/>
              <a:buChar char="o"/>
              <a:defRPr/>
            </a:pPr>
            <a:r>
              <a:rPr lang="uk-UA" dirty="0">
                <a:latin typeface="Calibri" pitchFamily="34" charset="0"/>
                <a:cs typeface="Calibri" pitchFamily="34" charset="0"/>
              </a:rPr>
              <a:t>в усній формі, </a:t>
            </a:r>
          </a:p>
          <a:p>
            <a:pPr marL="285750" indent="-285750">
              <a:buFont typeface="Courier New" panose="02070309020205020404" pitchFamily="49" charset="0"/>
              <a:buChar char="o"/>
              <a:defRPr/>
            </a:pPr>
            <a:r>
              <a:rPr lang="uk-UA" dirty="0">
                <a:latin typeface="Calibri" pitchFamily="34" charset="0"/>
                <a:cs typeface="Calibri" pitchFamily="34" charset="0"/>
              </a:rPr>
              <a:t>через  пам’ятки, </a:t>
            </a:r>
          </a:p>
          <a:p>
            <a:pPr marL="285750" indent="-285750">
              <a:buFont typeface="Courier New" panose="02070309020205020404" pitchFamily="49" charset="0"/>
              <a:buChar char="o"/>
              <a:defRPr/>
            </a:pPr>
            <a:r>
              <a:rPr lang="uk-UA" dirty="0">
                <a:latin typeface="Calibri" pitchFamily="34" charset="0"/>
                <a:cs typeface="Calibri" pitchFamily="34" charset="0"/>
              </a:rPr>
              <a:t>шляхом розміщення на інформаційному стенді у класі, </a:t>
            </a:r>
          </a:p>
          <a:p>
            <a:pPr marL="285750" indent="-285750">
              <a:buFont typeface="Courier New" panose="02070309020205020404" pitchFamily="49" charset="0"/>
              <a:buChar char="o"/>
              <a:defRPr/>
            </a:pPr>
            <a:r>
              <a:rPr lang="uk-UA" dirty="0">
                <a:latin typeface="Calibri" pitchFamily="34" charset="0"/>
                <a:cs typeface="Calibri" pitchFamily="34" charset="0"/>
              </a:rPr>
              <a:t>через інтерактивну інтернет-платформу, </a:t>
            </a:r>
          </a:p>
          <a:p>
            <a:pPr marL="285750" indent="-285750">
              <a:buFont typeface="Courier New" panose="02070309020205020404" pitchFamily="49" charset="0"/>
              <a:buChar char="o"/>
              <a:defRPr/>
            </a:pPr>
            <a:r>
              <a:rPr lang="uk-UA" dirty="0">
                <a:latin typeface="Calibri" pitchFamily="34" charset="0"/>
                <a:cs typeface="Calibri" pitchFamily="34" charset="0"/>
              </a:rPr>
              <a:t>електронну пошту,</a:t>
            </a:r>
          </a:p>
          <a:p>
            <a:pPr marL="285750" indent="-285750">
              <a:buFont typeface="Courier New" panose="02070309020205020404" pitchFamily="49" charset="0"/>
              <a:buChar char="o"/>
              <a:defRPr/>
            </a:pPr>
            <a:r>
              <a:rPr lang="uk-UA" dirty="0">
                <a:latin typeface="Calibri" pitchFamily="34" charset="0"/>
                <a:cs typeface="Calibri" pitchFamily="34" charset="0"/>
              </a:rPr>
              <a:t>інші види комунікації.</a:t>
            </a:r>
            <a:endParaRPr lang="ru-RU" dirty="0">
              <a:latin typeface="Calibri" pitchFamily="34" charset="0"/>
              <a:cs typeface="Calibri" pitchFamily="34" charset="0"/>
            </a:endParaRPr>
          </a:p>
          <a:p>
            <a:pPr>
              <a:defRPr/>
            </a:pPr>
            <a:endParaRPr lang="ru-RU" dirty="0"/>
          </a:p>
        </p:txBody>
      </p:sp>
      <p:pic>
        <p:nvPicPr>
          <p:cNvPr id="28675" name="Picture 4"/>
          <p:cNvPicPr>
            <a:picLocks noChangeAspect="1" noChangeArrowheads="1"/>
          </p:cNvPicPr>
          <p:nvPr/>
        </p:nvPicPr>
        <p:blipFill>
          <a:blip r:embed="rId2">
            <a:extLst>
              <a:ext uri="{28A0092B-C50C-407E-A947-70E740481C1C}">
                <a14:useLocalDpi xmlns:a14="http://schemas.microsoft.com/office/drawing/2010/main" val="0"/>
              </a:ext>
            </a:extLst>
          </a:blip>
          <a:srcRect l="48799"/>
          <a:stretch>
            <a:fillRect/>
          </a:stretch>
        </p:blipFill>
        <p:spPr bwMode="auto">
          <a:xfrm>
            <a:off x="7524750" y="4724400"/>
            <a:ext cx="122396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Скругленный прямоугольник 3"/>
          <p:cNvSpPr/>
          <p:nvPr/>
        </p:nvSpPr>
        <p:spPr>
          <a:xfrm>
            <a:off x="1835150" y="476250"/>
            <a:ext cx="6121400" cy="93503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3200" dirty="0">
                <a:solidFill>
                  <a:srgbClr val="C00000"/>
                </a:solidFill>
                <a:latin typeface="Calibri" pitchFamily="34" charset="0"/>
                <a:cs typeface="Calibri" pitchFamily="34" charset="0"/>
              </a:rPr>
              <a:t>Критерії оцінювання </a:t>
            </a:r>
          </a:p>
          <a:p>
            <a:pPr algn="ctr">
              <a:defRPr/>
            </a:pPr>
            <a:r>
              <a:rPr lang="uk-UA" sz="3200" dirty="0">
                <a:solidFill>
                  <a:srgbClr val="C00000"/>
                </a:solidFill>
                <a:latin typeface="Calibri" pitchFamily="34" charset="0"/>
                <a:cs typeface="Calibri" pitchFamily="34" charset="0"/>
              </a:rPr>
              <a:t>навчальних досягнень</a:t>
            </a:r>
            <a:endParaRPr lang="ru-RU" sz="3200" dirty="0">
              <a:solidFill>
                <a:srgbClr val="C0000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ъект 2"/>
          <p:cNvSpPr>
            <a:spLocks noGrp="1"/>
          </p:cNvSpPr>
          <p:nvPr>
            <p:ph idx="1"/>
          </p:nvPr>
        </p:nvSpPr>
        <p:spPr>
          <a:xfrm>
            <a:off x="684213" y="1700213"/>
            <a:ext cx="7632700" cy="4465637"/>
          </a:xfrm>
        </p:spPr>
        <p:txBody>
          <a:bodyPr/>
          <a:lstStyle/>
          <a:p>
            <a:r>
              <a:rPr lang="ru-RU" sz="2400" b="1" smtClean="0">
                <a:solidFill>
                  <a:schemeClr val="tx2"/>
                </a:solidFill>
                <a:latin typeface="Calibri" pitchFamily="34" charset="0"/>
                <a:cs typeface="Calibri" pitchFamily="34" charset="0"/>
              </a:rPr>
              <a:t>Розроблені вчителем критерії оцінювання не потребують затвердження керівництвом закладу освіти. </a:t>
            </a:r>
          </a:p>
          <a:p>
            <a:r>
              <a:rPr lang="ru-RU" sz="2400" b="1" smtClean="0">
                <a:solidFill>
                  <a:schemeClr val="tx2"/>
                </a:solidFill>
                <a:latin typeface="Calibri" pitchFamily="34" charset="0"/>
                <a:cs typeface="Calibri" pitchFamily="34" charset="0"/>
              </a:rPr>
              <a:t>Керівництво має моніторити систему оцінювання вчителів шляхом спостереження за проведенням навчальних занять, вивчення оприлюднених критеріїв оцінювання, розглядаючи дане питання на засіданнях методичних об’єднань, педагогічної ради. </a:t>
            </a:r>
          </a:p>
          <a:p>
            <a:r>
              <a:rPr lang="ru-RU" sz="2400" b="1" smtClean="0">
                <a:solidFill>
                  <a:schemeClr val="tx2"/>
                </a:solidFill>
                <a:latin typeface="Calibri" pitchFamily="34" charset="0"/>
                <a:cs typeface="Calibri" pitchFamily="34" charset="0"/>
              </a:rPr>
              <a:t>Оцінка має стимулювати учнів до навчання, а не використовуватись для покарання.</a:t>
            </a:r>
          </a:p>
        </p:txBody>
      </p:sp>
      <p:sp>
        <p:nvSpPr>
          <p:cNvPr id="3" name="Скругленный прямоугольник 2"/>
          <p:cNvSpPr/>
          <p:nvPr/>
        </p:nvSpPr>
        <p:spPr>
          <a:xfrm>
            <a:off x="1692275" y="549275"/>
            <a:ext cx="6121400" cy="93503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3200" dirty="0">
                <a:solidFill>
                  <a:srgbClr val="C00000"/>
                </a:solidFill>
                <a:latin typeface="Calibri" pitchFamily="34" charset="0"/>
                <a:cs typeface="Calibri" pitchFamily="34" charset="0"/>
              </a:rPr>
              <a:t>Критерії оцінювання </a:t>
            </a:r>
          </a:p>
          <a:p>
            <a:pPr algn="ctr">
              <a:defRPr/>
            </a:pPr>
            <a:r>
              <a:rPr lang="uk-UA" sz="3200" dirty="0">
                <a:solidFill>
                  <a:srgbClr val="C00000"/>
                </a:solidFill>
                <a:latin typeface="Calibri" pitchFamily="34" charset="0"/>
                <a:cs typeface="Calibri" pitchFamily="34" charset="0"/>
              </a:rPr>
              <a:t>навчальних досягнень</a:t>
            </a:r>
            <a:endParaRPr lang="ru-RU" sz="3200" dirty="0">
              <a:solidFill>
                <a:srgbClr val="C0000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2"/>
          <p:cNvSpPr txBox="1">
            <a:spLocks noChangeArrowheads="1"/>
          </p:cNvSpPr>
          <p:nvPr/>
        </p:nvSpPr>
        <p:spPr bwMode="auto">
          <a:xfrm>
            <a:off x="173038" y="515938"/>
            <a:ext cx="86772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b="1">
                <a:solidFill>
                  <a:schemeClr val="tx1"/>
                </a:solidFill>
                <a:latin typeface="Times New Roman" pitchFamily="18" charset="0"/>
              </a:defRPr>
            </a:lvl1pPr>
            <a:lvl2pPr marL="742950" indent="-285750">
              <a:defRPr kumimoji="1" sz="2400" b="1">
                <a:solidFill>
                  <a:schemeClr val="tx1"/>
                </a:solidFill>
                <a:latin typeface="Times New Roman" pitchFamily="18" charset="0"/>
              </a:defRPr>
            </a:lvl2pPr>
            <a:lvl3pPr marL="1143000" indent="-228600">
              <a:defRPr kumimoji="1" sz="2400" b="1">
                <a:solidFill>
                  <a:schemeClr val="tx1"/>
                </a:solidFill>
                <a:latin typeface="Times New Roman" pitchFamily="18" charset="0"/>
              </a:defRPr>
            </a:lvl3pPr>
            <a:lvl4pPr marL="1600200" indent="-228600">
              <a:defRPr kumimoji="1" sz="2400" b="1">
                <a:solidFill>
                  <a:schemeClr val="tx1"/>
                </a:solidFill>
                <a:latin typeface="Times New Roman" pitchFamily="18" charset="0"/>
              </a:defRPr>
            </a:lvl4pPr>
            <a:lvl5pPr marL="2057400" indent="-228600">
              <a:defRPr kumimoji="1" sz="2400" b="1">
                <a:solidFill>
                  <a:schemeClr val="tx1"/>
                </a:solidFill>
                <a:latin typeface="Times New Roman" pitchFamily="18" charset="0"/>
              </a:defRPr>
            </a:lvl5pPr>
            <a:lvl6pPr marL="2514600" indent="-228600" eaLnBrk="0" fontAlgn="base" hangingPunct="0">
              <a:spcBef>
                <a:spcPct val="0"/>
              </a:spcBef>
              <a:spcAft>
                <a:spcPct val="0"/>
              </a:spcAft>
              <a:defRPr kumimoji="1" sz="2400" b="1">
                <a:solidFill>
                  <a:schemeClr val="tx1"/>
                </a:solidFill>
                <a:latin typeface="Times New Roman" pitchFamily="18" charset="0"/>
              </a:defRPr>
            </a:lvl6pPr>
            <a:lvl7pPr marL="2971800" indent="-228600" eaLnBrk="0" fontAlgn="base" hangingPunct="0">
              <a:spcBef>
                <a:spcPct val="0"/>
              </a:spcBef>
              <a:spcAft>
                <a:spcPct val="0"/>
              </a:spcAft>
              <a:defRPr kumimoji="1" sz="2400" b="1">
                <a:solidFill>
                  <a:schemeClr val="tx1"/>
                </a:solidFill>
                <a:latin typeface="Times New Roman" pitchFamily="18" charset="0"/>
              </a:defRPr>
            </a:lvl7pPr>
            <a:lvl8pPr marL="3429000" indent="-228600" eaLnBrk="0" fontAlgn="base" hangingPunct="0">
              <a:spcBef>
                <a:spcPct val="0"/>
              </a:spcBef>
              <a:spcAft>
                <a:spcPct val="0"/>
              </a:spcAft>
              <a:defRPr kumimoji="1" sz="2400" b="1">
                <a:solidFill>
                  <a:schemeClr val="tx1"/>
                </a:solidFill>
                <a:latin typeface="Times New Roman" pitchFamily="18" charset="0"/>
              </a:defRPr>
            </a:lvl8pPr>
            <a:lvl9pPr marL="3886200" indent="-228600" eaLnBrk="0" fontAlgn="base" hangingPunct="0">
              <a:spcBef>
                <a:spcPct val="0"/>
              </a:spcBef>
              <a:spcAft>
                <a:spcPct val="0"/>
              </a:spcAft>
              <a:defRPr kumimoji="1" sz="2400" b="1">
                <a:solidFill>
                  <a:schemeClr val="tx1"/>
                </a:solidFill>
                <a:latin typeface="Times New Roman" pitchFamily="18" charset="0"/>
              </a:defRPr>
            </a:lvl9pPr>
          </a:lstStyle>
          <a:p>
            <a:pPr algn="ctr"/>
            <a:r>
              <a:rPr lang="ru-RU" altLang="ru-RU" sz="3200">
                <a:solidFill>
                  <a:srgbClr val="C00000"/>
                </a:solidFill>
                <a:latin typeface="Calibri" pitchFamily="34" charset="0"/>
                <a:cs typeface="Calibri" pitchFamily="34" charset="0"/>
              </a:rPr>
              <a:t>                          </a:t>
            </a:r>
            <a:r>
              <a:rPr lang="ru-RU" altLang="ru-RU" sz="2800">
                <a:solidFill>
                  <a:srgbClr val="C00000"/>
                </a:solidFill>
                <a:latin typeface="Calibri" pitchFamily="34" charset="0"/>
                <a:cs typeface="Calibri" pitchFamily="34" charset="0"/>
              </a:rPr>
              <a:t>Система оцінювання сприяє реалізації компетентнісного підходу до навчання</a:t>
            </a:r>
            <a:endParaRPr lang="ru-RU" altLang="ru-RU" sz="2800">
              <a:latin typeface="Arial" pitchFamily="34" charset="0"/>
            </a:endParaRPr>
          </a:p>
        </p:txBody>
      </p:sp>
      <p:sp>
        <p:nvSpPr>
          <p:cNvPr id="5" name="Скругленный прямоугольник 4"/>
          <p:cNvSpPr/>
          <p:nvPr/>
        </p:nvSpPr>
        <p:spPr>
          <a:xfrm>
            <a:off x="323850" y="566738"/>
            <a:ext cx="2268538" cy="4572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dirty="0">
                <a:solidFill>
                  <a:srgbClr val="5C2305"/>
                </a:solidFill>
                <a:latin typeface="Arial" panose="020B0604020202020204" pitchFamily="34" charset="0"/>
                <a:cs typeface="Arial" panose="020B0604020202020204" pitchFamily="34" charset="0"/>
              </a:rPr>
              <a:t>КРИТЕРІЙ  2:</a:t>
            </a:r>
            <a:endParaRPr lang="ru-RU" dirty="0">
              <a:solidFill>
                <a:srgbClr val="5C2305"/>
              </a:solidFill>
              <a:latin typeface="Arial" panose="020B0604020202020204" pitchFamily="34" charset="0"/>
              <a:cs typeface="Arial" panose="020B0604020202020204" pitchFamily="34" charset="0"/>
            </a:endParaRPr>
          </a:p>
        </p:txBody>
      </p:sp>
      <p:sp>
        <p:nvSpPr>
          <p:cNvPr id="30724" name="TextBox 3"/>
          <p:cNvSpPr txBox="1">
            <a:spLocks noChangeArrowheads="1"/>
          </p:cNvSpPr>
          <p:nvPr/>
        </p:nvSpPr>
        <p:spPr bwMode="auto">
          <a:xfrm>
            <a:off x="442913" y="1484313"/>
            <a:ext cx="8137525"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b="1">
                <a:solidFill>
                  <a:schemeClr val="tx1"/>
                </a:solidFill>
                <a:latin typeface="Times New Roman" pitchFamily="18" charset="0"/>
              </a:defRPr>
            </a:lvl1pPr>
            <a:lvl2pPr marL="742950" indent="-285750">
              <a:defRPr kumimoji="1" sz="2400" b="1">
                <a:solidFill>
                  <a:schemeClr val="tx1"/>
                </a:solidFill>
                <a:latin typeface="Times New Roman" pitchFamily="18" charset="0"/>
              </a:defRPr>
            </a:lvl2pPr>
            <a:lvl3pPr marL="1143000" indent="-228600">
              <a:defRPr kumimoji="1" sz="2400" b="1">
                <a:solidFill>
                  <a:schemeClr val="tx1"/>
                </a:solidFill>
                <a:latin typeface="Times New Roman" pitchFamily="18" charset="0"/>
              </a:defRPr>
            </a:lvl3pPr>
            <a:lvl4pPr marL="1600200" indent="-228600">
              <a:defRPr kumimoji="1" sz="2400" b="1">
                <a:solidFill>
                  <a:schemeClr val="tx1"/>
                </a:solidFill>
                <a:latin typeface="Times New Roman" pitchFamily="18" charset="0"/>
              </a:defRPr>
            </a:lvl4pPr>
            <a:lvl5pPr marL="2057400" indent="-228600">
              <a:defRPr kumimoji="1" sz="2400" b="1">
                <a:solidFill>
                  <a:schemeClr val="tx1"/>
                </a:solidFill>
                <a:latin typeface="Times New Roman" pitchFamily="18" charset="0"/>
              </a:defRPr>
            </a:lvl5pPr>
            <a:lvl6pPr marL="2514600" indent="-228600" eaLnBrk="0" fontAlgn="base" hangingPunct="0">
              <a:spcBef>
                <a:spcPct val="0"/>
              </a:spcBef>
              <a:spcAft>
                <a:spcPct val="0"/>
              </a:spcAft>
              <a:defRPr kumimoji="1" sz="2400" b="1">
                <a:solidFill>
                  <a:schemeClr val="tx1"/>
                </a:solidFill>
                <a:latin typeface="Times New Roman" pitchFamily="18" charset="0"/>
              </a:defRPr>
            </a:lvl6pPr>
            <a:lvl7pPr marL="2971800" indent="-228600" eaLnBrk="0" fontAlgn="base" hangingPunct="0">
              <a:spcBef>
                <a:spcPct val="0"/>
              </a:spcBef>
              <a:spcAft>
                <a:spcPct val="0"/>
              </a:spcAft>
              <a:defRPr kumimoji="1" sz="2400" b="1">
                <a:solidFill>
                  <a:schemeClr val="tx1"/>
                </a:solidFill>
                <a:latin typeface="Times New Roman" pitchFamily="18" charset="0"/>
              </a:defRPr>
            </a:lvl7pPr>
            <a:lvl8pPr marL="3429000" indent="-228600" eaLnBrk="0" fontAlgn="base" hangingPunct="0">
              <a:spcBef>
                <a:spcPct val="0"/>
              </a:spcBef>
              <a:spcAft>
                <a:spcPct val="0"/>
              </a:spcAft>
              <a:defRPr kumimoji="1" sz="2400" b="1">
                <a:solidFill>
                  <a:schemeClr val="tx1"/>
                </a:solidFill>
                <a:latin typeface="Times New Roman" pitchFamily="18" charset="0"/>
              </a:defRPr>
            </a:lvl8pPr>
            <a:lvl9pPr marL="3886200" indent="-228600" eaLnBrk="0" fontAlgn="base" hangingPunct="0">
              <a:spcBef>
                <a:spcPct val="0"/>
              </a:spcBef>
              <a:spcAft>
                <a:spcPct val="0"/>
              </a:spcAft>
              <a:defRPr kumimoji="1" sz="2400" b="1">
                <a:solidFill>
                  <a:schemeClr val="tx1"/>
                </a:solidFill>
                <a:latin typeface="Times New Roman" pitchFamily="18" charset="0"/>
              </a:defRPr>
            </a:lvl9pPr>
          </a:lstStyle>
          <a:p>
            <a:r>
              <a:rPr lang="uk-UA" i="1">
                <a:solidFill>
                  <a:srgbClr val="923608"/>
                </a:solidFill>
                <a:latin typeface="Calibri" pitchFamily="34" charset="0"/>
                <a:cs typeface="Calibri" pitchFamily="34" charset="0"/>
              </a:rPr>
              <a:t> </a:t>
            </a:r>
            <a:r>
              <a:rPr lang="ru-RU">
                <a:solidFill>
                  <a:srgbClr val="923608"/>
                </a:solidFill>
                <a:latin typeface="Calibri" pitchFamily="34" charset="0"/>
                <a:cs typeface="Calibri" pitchFamily="34" charset="0"/>
              </a:rPr>
              <a:t>За компетентнісного підходу оцінюється не обсяг засвоєних знань, а як знання використовуються в житті, тобто нові</a:t>
            </a:r>
            <a:r>
              <a:rPr lang="uk-UA">
                <a:solidFill>
                  <a:srgbClr val="923608"/>
                </a:solidFill>
                <a:latin typeface="Calibri" pitchFamily="34" charset="0"/>
                <a:cs typeface="Calibri" pitchFamily="34" charset="0"/>
              </a:rPr>
              <a:t> підходи до формування критеріїв оцінювання:</a:t>
            </a:r>
          </a:p>
          <a:p>
            <a:r>
              <a:rPr lang="uk-UA">
                <a:latin typeface="Calibri" pitchFamily="34" charset="0"/>
                <a:cs typeface="Calibri" pitchFamily="34" charset="0"/>
              </a:rPr>
              <a:t>• оцінювати не лише результат роботи, але й процес навчання, індивідуальний поступ кожного учня;</a:t>
            </a:r>
          </a:p>
          <a:p>
            <a:r>
              <a:rPr lang="uk-UA">
                <a:latin typeface="Calibri" pitchFamily="34" charset="0"/>
                <a:cs typeface="Calibri" pitchFamily="34" charset="0"/>
              </a:rPr>
              <a:t>• позитивно оцінювати досягнення учнів, незалежно від того, значні вони чи скромні, якщо вони є результатом справжніх зусиль дитини. В цьому є мотивуюча роль оцінювання;</a:t>
            </a:r>
          </a:p>
          <a:p>
            <a:r>
              <a:rPr lang="uk-UA">
                <a:latin typeface="Calibri" pitchFamily="34" charset="0"/>
                <a:cs typeface="Calibri" pitchFamily="34" charset="0"/>
              </a:rPr>
              <a:t>• оцінювати рівень аргументації та уміння учнів висловлювати свою думку.</a:t>
            </a:r>
            <a:endParaRPr lang="ru-RU"/>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3"/>
          <p:cNvSpPr txBox="1">
            <a:spLocks noChangeArrowheads="1"/>
          </p:cNvSpPr>
          <p:nvPr/>
        </p:nvSpPr>
        <p:spPr bwMode="auto">
          <a:xfrm>
            <a:off x="539750" y="908050"/>
            <a:ext cx="8208963"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b="1">
                <a:solidFill>
                  <a:schemeClr val="tx1"/>
                </a:solidFill>
                <a:latin typeface="Times New Roman" pitchFamily="18" charset="0"/>
              </a:defRPr>
            </a:lvl1pPr>
            <a:lvl2pPr marL="742950" indent="-285750">
              <a:defRPr kumimoji="1" sz="2400" b="1">
                <a:solidFill>
                  <a:schemeClr val="tx1"/>
                </a:solidFill>
                <a:latin typeface="Times New Roman" pitchFamily="18" charset="0"/>
              </a:defRPr>
            </a:lvl2pPr>
            <a:lvl3pPr marL="1143000" indent="-228600">
              <a:defRPr kumimoji="1" sz="2400" b="1">
                <a:solidFill>
                  <a:schemeClr val="tx1"/>
                </a:solidFill>
                <a:latin typeface="Times New Roman" pitchFamily="18" charset="0"/>
              </a:defRPr>
            </a:lvl3pPr>
            <a:lvl4pPr marL="1600200" indent="-228600">
              <a:defRPr kumimoji="1" sz="2400" b="1">
                <a:solidFill>
                  <a:schemeClr val="tx1"/>
                </a:solidFill>
                <a:latin typeface="Times New Roman" pitchFamily="18" charset="0"/>
              </a:defRPr>
            </a:lvl4pPr>
            <a:lvl5pPr marL="2057400" indent="-228600">
              <a:defRPr kumimoji="1" sz="2400" b="1">
                <a:solidFill>
                  <a:schemeClr val="tx1"/>
                </a:solidFill>
                <a:latin typeface="Times New Roman" pitchFamily="18" charset="0"/>
              </a:defRPr>
            </a:lvl5pPr>
            <a:lvl6pPr marL="2514600" indent="-228600" eaLnBrk="0" fontAlgn="base" hangingPunct="0">
              <a:spcBef>
                <a:spcPct val="0"/>
              </a:spcBef>
              <a:spcAft>
                <a:spcPct val="0"/>
              </a:spcAft>
              <a:defRPr kumimoji="1" sz="2400" b="1">
                <a:solidFill>
                  <a:schemeClr val="tx1"/>
                </a:solidFill>
                <a:latin typeface="Times New Roman" pitchFamily="18" charset="0"/>
              </a:defRPr>
            </a:lvl6pPr>
            <a:lvl7pPr marL="2971800" indent="-228600" eaLnBrk="0" fontAlgn="base" hangingPunct="0">
              <a:spcBef>
                <a:spcPct val="0"/>
              </a:spcBef>
              <a:spcAft>
                <a:spcPct val="0"/>
              </a:spcAft>
              <a:defRPr kumimoji="1" sz="2400" b="1">
                <a:solidFill>
                  <a:schemeClr val="tx1"/>
                </a:solidFill>
                <a:latin typeface="Times New Roman" pitchFamily="18" charset="0"/>
              </a:defRPr>
            </a:lvl7pPr>
            <a:lvl8pPr marL="3429000" indent="-228600" eaLnBrk="0" fontAlgn="base" hangingPunct="0">
              <a:spcBef>
                <a:spcPct val="0"/>
              </a:spcBef>
              <a:spcAft>
                <a:spcPct val="0"/>
              </a:spcAft>
              <a:defRPr kumimoji="1" sz="2400" b="1">
                <a:solidFill>
                  <a:schemeClr val="tx1"/>
                </a:solidFill>
                <a:latin typeface="Times New Roman" pitchFamily="18" charset="0"/>
              </a:defRPr>
            </a:lvl8pPr>
            <a:lvl9pPr marL="3886200" indent="-228600" eaLnBrk="0" fontAlgn="base" hangingPunct="0">
              <a:spcBef>
                <a:spcPct val="0"/>
              </a:spcBef>
              <a:spcAft>
                <a:spcPct val="0"/>
              </a:spcAft>
              <a:defRPr kumimoji="1" sz="2400" b="1">
                <a:solidFill>
                  <a:schemeClr val="tx1"/>
                </a:solidFill>
                <a:latin typeface="Times New Roman" pitchFamily="18" charset="0"/>
              </a:defRPr>
            </a:lvl9pPr>
          </a:lstStyle>
          <a:p>
            <a:pPr algn="ctr"/>
            <a:r>
              <a:rPr lang="uk-UA" sz="2800" i="1">
                <a:solidFill>
                  <a:srgbClr val="C00000"/>
                </a:solidFill>
                <a:latin typeface="Calibri" pitchFamily="34" charset="0"/>
                <a:cs typeface="Calibri" pitchFamily="34" charset="0"/>
              </a:rPr>
              <a:t> </a:t>
            </a:r>
            <a:r>
              <a:rPr lang="ru-RU" sz="2800">
                <a:solidFill>
                  <a:srgbClr val="C00000"/>
                </a:solidFill>
                <a:latin typeface="Calibri" pitchFamily="34" charset="0"/>
                <a:cs typeface="Calibri" pitchFamily="34" charset="0"/>
              </a:rPr>
              <a:t>У процесі впровадження компетентнісного підходу оцінювання навчальних досягнень спрямовується на вирішення таких основних навчальних завдань:</a:t>
            </a:r>
          </a:p>
          <a:p>
            <a:r>
              <a:rPr lang="uk-UA">
                <a:latin typeface="Calibri" pitchFamily="34" charset="0"/>
                <a:cs typeface="Calibri" pitchFamily="34" charset="0"/>
              </a:rPr>
              <a:t>• розв’язання проблем і прийняття рішень;</a:t>
            </a:r>
          </a:p>
          <a:p>
            <a:r>
              <a:rPr lang="uk-UA">
                <a:latin typeface="Calibri" pitchFamily="34" charset="0"/>
                <a:cs typeface="Calibri" pitchFamily="34" charset="0"/>
              </a:rPr>
              <a:t>• розуміння, а не відтворення фрагментів інформації;</a:t>
            </a:r>
          </a:p>
          <a:p>
            <a:r>
              <a:rPr lang="uk-UA">
                <a:latin typeface="Calibri" pitchFamily="34" charset="0"/>
                <a:cs typeface="Calibri" pitchFamily="34" charset="0"/>
              </a:rPr>
              <a:t>• оцінювання умінь, які визначають здатність працювати в команді;</a:t>
            </a:r>
          </a:p>
          <a:p>
            <a:r>
              <a:rPr lang="uk-UA">
                <a:latin typeface="Calibri" pitchFamily="34" charset="0"/>
                <a:cs typeface="Calibri" pitchFamily="34" charset="0"/>
              </a:rPr>
              <a:t>• уміння слухати, розв’язувати конфлікти, вирішувати дискусійні питання і проблеми;</a:t>
            </a:r>
          </a:p>
          <a:p>
            <a:r>
              <a:rPr lang="uk-UA">
                <a:latin typeface="Calibri" pitchFamily="34" charset="0"/>
                <a:cs typeface="Calibri" pitchFamily="34" charset="0"/>
              </a:rPr>
              <a:t>• уміння застосовувати знання в реальних життєвих ситуаціях.</a:t>
            </a:r>
            <a:endParaRPr lang="ru-RU"/>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50825" y="549275"/>
            <a:ext cx="2328863" cy="4318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dirty="0">
                <a:solidFill>
                  <a:srgbClr val="5C2305"/>
                </a:solidFill>
                <a:latin typeface="Arial" panose="020B0604020202020204" pitchFamily="34" charset="0"/>
                <a:cs typeface="Arial" panose="020B0604020202020204" pitchFamily="34" charset="0"/>
              </a:rPr>
              <a:t>КРИТЕРІЙ  3:</a:t>
            </a:r>
            <a:endParaRPr lang="ru-RU" dirty="0">
              <a:solidFill>
                <a:srgbClr val="5C2305"/>
              </a:solidFill>
              <a:latin typeface="Arial" panose="020B0604020202020204" pitchFamily="34" charset="0"/>
              <a:cs typeface="Arial" panose="020B0604020202020204" pitchFamily="34" charset="0"/>
            </a:endParaRPr>
          </a:p>
        </p:txBody>
      </p:sp>
      <p:sp>
        <p:nvSpPr>
          <p:cNvPr id="32771" name="TextBox 2"/>
          <p:cNvSpPr txBox="1">
            <a:spLocks noChangeArrowheads="1"/>
          </p:cNvSpPr>
          <p:nvPr/>
        </p:nvSpPr>
        <p:spPr bwMode="auto">
          <a:xfrm>
            <a:off x="539750" y="549275"/>
            <a:ext cx="813593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b="1">
                <a:solidFill>
                  <a:schemeClr val="tx1"/>
                </a:solidFill>
                <a:latin typeface="Times New Roman" pitchFamily="18" charset="0"/>
              </a:defRPr>
            </a:lvl1pPr>
            <a:lvl2pPr marL="742950" indent="-285750">
              <a:defRPr kumimoji="1" sz="2400" b="1">
                <a:solidFill>
                  <a:schemeClr val="tx1"/>
                </a:solidFill>
                <a:latin typeface="Times New Roman" pitchFamily="18" charset="0"/>
              </a:defRPr>
            </a:lvl2pPr>
            <a:lvl3pPr marL="1143000" indent="-228600">
              <a:defRPr kumimoji="1" sz="2400" b="1">
                <a:solidFill>
                  <a:schemeClr val="tx1"/>
                </a:solidFill>
                <a:latin typeface="Times New Roman" pitchFamily="18" charset="0"/>
              </a:defRPr>
            </a:lvl3pPr>
            <a:lvl4pPr marL="1600200" indent="-228600">
              <a:defRPr kumimoji="1" sz="2400" b="1">
                <a:solidFill>
                  <a:schemeClr val="tx1"/>
                </a:solidFill>
                <a:latin typeface="Times New Roman" pitchFamily="18" charset="0"/>
              </a:defRPr>
            </a:lvl4pPr>
            <a:lvl5pPr marL="2057400" indent="-228600">
              <a:defRPr kumimoji="1" sz="2400" b="1">
                <a:solidFill>
                  <a:schemeClr val="tx1"/>
                </a:solidFill>
                <a:latin typeface="Times New Roman" pitchFamily="18" charset="0"/>
              </a:defRPr>
            </a:lvl5pPr>
            <a:lvl6pPr marL="2514600" indent="-228600" eaLnBrk="0" fontAlgn="base" hangingPunct="0">
              <a:spcBef>
                <a:spcPct val="0"/>
              </a:spcBef>
              <a:spcAft>
                <a:spcPct val="0"/>
              </a:spcAft>
              <a:defRPr kumimoji="1" sz="2400" b="1">
                <a:solidFill>
                  <a:schemeClr val="tx1"/>
                </a:solidFill>
                <a:latin typeface="Times New Roman" pitchFamily="18" charset="0"/>
              </a:defRPr>
            </a:lvl6pPr>
            <a:lvl7pPr marL="2971800" indent="-228600" eaLnBrk="0" fontAlgn="base" hangingPunct="0">
              <a:spcBef>
                <a:spcPct val="0"/>
              </a:spcBef>
              <a:spcAft>
                <a:spcPct val="0"/>
              </a:spcAft>
              <a:defRPr kumimoji="1" sz="2400" b="1">
                <a:solidFill>
                  <a:schemeClr val="tx1"/>
                </a:solidFill>
                <a:latin typeface="Times New Roman" pitchFamily="18" charset="0"/>
              </a:defRPr>
            </a:lvl7pPr>
            <a:lvl8pPr marL="3429000" indent="-228600" eaLnBrk="0" fontAlgn="base" hangingPunct="0">
              <a:spcBef>
                <a:spcPct val="0"/>
              </a:spcBef>
              <a:spcAft>
                <a:spcPct val="0"/>
              </a:spcAft>
              <a:defRPr kumimoji="1" sz="2400" b="1">
                <a:solidFill>
                  <a:schemeClr val="tx1"/>
                </a:solidFill>
                <a:latin typeface="Times New Roman" pitchFamily="18" charset="0"/>
              </a:defRPr>
            </a:lvl8pPr>
            <a:lvl9pPr marL="3886200" indent="-228600" eaLnBrk="0" fontAlgn="base" hangingPunct="0">
              <a:spcBef>
                <a:spcPct val="0"/>
              </a:spcBef>
              <a:spcAft>
                <a:spcPct val="0"/>
              </a:spcAft>
              <a:defRPr kumimoji="1" sz="2400" b="1">
                <a:solidFill>
                  <a:schemeClr val="tx1"/>
                </a:solidFill>
                <a:latin typeface="Times New Roman" pitchFamily="18" charset="0"/>
              </a:defRPr>
            </a:lvl9pPr>
          </a:lstStyle>
          <a:p>
            <a:pPr algn="ctr"/>
            <a:r>
              <a:rPr lang="uk-UA" altLang="ru-RU" sz="3200">
                <a:solidFill>
                  <a:srgbClr val="C00000"/>
                </a:solidFill>
                <a:latin typeface="Calibri" pitchFamily="34" charset="0"/>
                <a:cs typeface="Calibri" pitchFamily="34" charset="0"/>
              </a:rPr>
              <a:t>             Здобувачі освіти вважають оцінювання результатів навчання справедливим і об’єктивним</a:t>
            </a:r>
            <a:endParaRPr lang="ru-RU" altLang="ru-RU" sz="3200">
              <a:solidFill>
                <a:srgbClr val="C00000"/>
              </a:solidFill>
              <a:latin typeface="Calibri" pitchFamily="34" charset="0"/>
              <a:cs typeface="Calibri" pitchFamily="34" charset="0"/>
            </a:endParaRPr>
          </a:p>
        </p:txBody>
      </p:sp>
      <p:sp>
        <p:nvSpPr>
          <p:cNvPr id="6" name="TextBox 5"/>
          <p:cNvSpPr txBox="1"/>
          <p:nvPr/>
        </p:nvSpPr>
        <p:spPr>
          <a:xfrm>
            <a:off x="395288" y="1989138"/>
            <a:ext cx="8280400" cy="4278312"/>
          </a:xfrm>
          <a:prstGeom prst="rect">
            <a:avLst/>
          </a:prstGeom>
          <a:noFill/>
        </p:spPr>
        <p:txBody>
          <a:bodyPr>
            <a:spAutoFit/>
          </a:bodyPr>
          <a:lstStyle/>
          <a:p>
            <a:pPr>
              <a:defRPr/>
            </a:pPr>
            <a:r>
              <a:rPr lang="uk-UA" dirty="0">
                <a:solidFill>
                  <a:srgbClr val="7F2F07"/>
                </a:solidFill>
                <a:latin typeface="Calibri" pitchFamily="34" charset="0"/>
                <a:cs typeface="Calibri" pitchFamily="34" charset="0"/>
              </a:rPr>
              <a:t> Система оцінювання навчальних досягнень учнів буде дієвою, якщо вона зрозуміла, чітка і справедлива. Що потрібно:</a:t>
            </a:r>
          </a:p>
          <a:p>
            <a:pPr marL="342900" indent="-342900">
              <a:buFont typeface="Wingdings" panose="05000000000000000000" pitchFamily="2" charset="2"/>
              <a:buChar char="ü"/>
              <a:defRPr/>
            </a:pPr>
            <a:r>
              <a:rPr lang="uk-UA" sz="2000" dirty="0">
                <a:latin typeface="Calibri" pitchFamily="34" charset="0"/>
                <a:cs typeface="Calibri" pitchFamily="34" charset="0"/>
              </a:rPr>
              <a:t>Розроблення критеріїв для оцінювання обов’язкових видів роботи та проведення інших форм організації освітнього процесу (дистанційного, змішаного, кооперативного (групового) навчання).</a:t>
            </a:r>
          </a:p>
          <a:p>
            <a:pPr marL="342900" indent="-342900">
              <a:buFont typeface="Wingdings" panose="05000000000000000000" pitchFamily="2" charset="2"/>
              <a:buChar char="ü"/>
              <a:defRPr/>
            </a:pPr>
            <a:r>
              <a:rPr lang="uk-UA" sz="2000" dirty="0">
                <a:latin typeface="Calibri" pitchFamily="34" charset="0"/>
                <a:cs typeface="Calibri" pitchFamily="34" charset="0"/>
              </a:rPr>
              <a:t>Обов’язкове оприлюднення критеріїв оцінювання.</a:t>
            </a:r>
          </a:p>
          <a:p>
            <a:pPr marL="342900" indent="-342900">
              <a:buFont typeface="Wingdings" panose="05000000000000000000" pitchFamily="2" charset="2"/>
              <a:buChar char="ü"/>
              <a:defRPr/>
            </a:pPr>
            <a:r>
              <a:rPr lang="uk-UA" sz="2000" dirty="0">
                <a:latin typeface="Calibri" pitchFamily="34" charset="0"/>
                <a:cs typeface="Calibri" pitchFamily="34" charset="0"/>
              </a:rPr>
              <a:t>Спільне з учнями розроблення критеріїв.</a:t>
            </a:r>
          </a:p>
          <a:p>
            <a:pPr marL="342900" indent="-342900">
              <a:buFont typeface="Wingdings" panose="05000000000000000000" pitchFamily="2" charset="2"/>
              <a:buChar char="ü"/>
              <a:defRPr/>
            </a:pPr>
            <a:r>
              <a:rPr lang="uk-UA" sz="2000" dirty="0">
                <a:latin typeface="Calibri" pitchFamily="34" charset="0"/>
                <a:cs typeface="Calibri" pitchFamily="34" charset="0"/>
              </a:rPr>
              <a:t>Впровадження самооцінювання і взаємооцінювання учнів.</a:t>
            </a:r>
          </a:p>
          <a:p>
            <a:pPr marL="342900" indent="-342900">
              <a:buFont typeface="Wingdings" panose="05000000000000000000" pitchFamily="2" charset="2"/>
              <a:buChar char="ü"/>
              <a:defRPr/>
            </a:pPr>
            <a:r>
              <a:rPr lang="uk-UA" sz="2000" dirty="0">
                <a:latin typeface="Calibri" pitchFamily="34" charset="0"/>
                <a:cs typeface="Calibri" pitchFamily="34" charset="0"/>
              </a:rPr>
              <a:t>Отримання постійного </a:t>
            </a:r>
            <a:r>
              <a:rPr lang="uk-UA" sz="2000" dirty="0" err="1">
                <a:latin typeface="Calibri" pitchFamily="34" charset="0"/>
                <a:cs typeface="Calibri" pitchFamily="34" charset="0"/>
              </a:rPr>
              <a:t>зворотнього</a:t>
            </a:r>
            <a:r>
              <a:rPr lang="uk-UA" sz="2000" dirty="0">
                <a:latin typeface="Calibri" pitchFamily="34" charset="0"/>
                <a:cs typeface="Calibri" pitchFamily="34" charset="0"/>
              </a:rPr>
              <a:t> зв’язку у процесі оцінювання.</a:t>
            </a:r>
          </a:p>
          <a:p>
            <a:pPr marL="342900" indent="-342900">
              <a:buFont typeface="Wingdings" panose="05000000000000000000" pitchFamily="2" charset="2"/>
              <a:buChar char="ü"/>
              <a:defRPr/>
            </a:pPr>
            <a:r>
              <a:rPr lang="uk-UA" sz="2000" dirty="0">
                <a:latin typeface="Calibri" pitchFamily="34" charset="0"/>
                <a:cs typeface="Calibri" pitchFamily="34" charset="0"/>
              </a:rPr>
              <a:t>Використання учнівського портфоліо як способу оцінювання навчальних досягнень.</a:t>
            </a:r>
          </a:p>
          <a:p>
            <a:pPr marL="342900" indent="-342900">
              <a:buFont typeface="Wingdings" panose="05000000000000000000" pitchFamily="2" charset="2"/>
              <a:buChar char="ü"/>
              <a:defRPr/>
            </a:pPr>
            <a:r>
              <a:rPr lang="uk-UA" sz="2000" dirty="0">
                <a:latin typeface="Calibri" pitchFamily="34" charset="0"/>
                <a:cs typeface="Calibri" pitchFamily="34" charset="0"/>
              </a:rPr>
              <a:t>Впровадження формувального оцінювання.</a:t>
            </a:r>
            <a:endParaRPr lang="ru-RU"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p:cNvSpPr txBox="1">
            <a:spLocks noChangeArrowheads="1"/>
          </p:cNvSpPr>
          <p:nvPr/>
        </p:nvSpPr>
        <p:spPr bwMode="auto">
          <a:xfrm>
            <a:off x="1258888" y="534988"/>
            <a:ext cx="7634287"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b="1">
                <a:solidFill>
                  <a:schemeClr val="tx1"/>
                </a:solidFill>
                <a:latin typeface="Times New Roman" pitchFamily="18" charset="0"/>
              </a:defRPr>
            </a:lvl1pPr>
            <a:lvl2pPr marL="742950" indent="-285750">
              <a:defRPr kumimoji="1" sz="2400" b="1">
                <a:solidFill>
                  <a:schemeClr val="tx1"/>
                </a:solidFill>
                <a:latin typeface="Times New Roman" pitchFamily="18" charset="0"/>
              </a:defRPr>
            </a:lvl2pPr>
            <a:lvl3pPr marL="1143000" indent="-228600">
              <a:defRPr kumimoji="1" sz="2400" b="1">
                <a:solidFill>
                  <a:schemeClr val="tx1"/>
                </a:solidFill>
                <a:latin typeface="Times New Roman" pitchFamily="18" charset="0"/>
              </a:defRPr>
            </a:lvl3pPr>
            <a:lvl4pPr marL="1600200" indent="-228600">
              <a:defRPr kumimoji="1" sz="2400" b="1">
                <a:solidFill>
                  <a:schemeClr val="tx1"/>
                </a:solidFill>
                <a:latin typeface="Times New Roman" pitchFamily="18" charset="0"/>
              </a:defRPr>
            </a:lvl4pPr>
            <a:lvl5pPr marL="2057400" indent="-228600">
              <a:defRPr kumimoji="1" sz="2400" b="1">
                <a:solidFill>
                  <a:schemeClr val="tx1"/>
                </a:solidFill>
                <a:latin typeface="Times New Roman" pitchFamily="18" charset="0"/>
              </a:defRPr>
            </a:lvl5pPr>
            <a:lvl6pPr marL="2514600" indent="-228600" eaLnBrk="0" fontAlgn="base" hangingPunct="0">
              <a:spcBef>
                <a:spcPct val="0"/>
              </a:spcBef>
              <a:spcAft>
                <a:spcPct val="0"/>
              </a:spcAft>
              <a:defRPr kumimoji="1" sz="2400" b="1">
                <a:solidFill>
                  <a:schemeClr val="tx1"/>
                </a:solidFill>
                <a:latin typeface="Times New Roman" pitchFamily="18" charset="0"/>
              </a:defRPr>
            </a:lvl6pPr>
            <a:lvl7pPr marL="2971800" indent="-228600" eaLnBrk="0" fontAlgn="base" hangingPunct="0">
              <a:spcBef>
                <a:spcPct val="0"/>
              </a:spcBef>
              <a:spcAft>
                <a:spcPct val="0"/>
              </a:spcAft>
              <a:defRPr kumimoji="1" sz="2400" b="1">
                <a:solidFill>
                  <a:schemeClr val="tx1"/>
                </a:solidFill>
                <a:latin typeface="Times New Roman" pitchFamily="18" charset="0"/>
              </a:defRPr>
            </a:lvl7pPr>
            <a:lvl8pPr marL="3429000" indent="-228600" eaLnBrk="0" fontAlgn="base" hangingPunct="0">
              <a:spcBef>
                <a:spcPct val="0"/>
              </a:spcBef>
              <a:spcAft>
                <a:spcPct val="0"/>
              </a:spcAft>
              <a:defRPr kumimoji="1" sz="2400" b="1">
                <a:solidFill>
                  <a:schemeClr val="tx1"/>
                </a:solidFill>
                <a:latin typeface="Times New Roman" pitchFamily="18" charset="0"/>
              </a:defRPr>
            </a:lvl8pPr>
            <a:lvl9pPr marL="3886200" indent="-228600" eaLnBrk="0" fontAlgn="base" hangingPunct="0">
              <a:spcBef>
                <a:spcPct val="0"/>
              </a:spcBef>
              <a:spcAft>
                <a:spcPct val="0"/>
              </a:spcAft>
              <a:defRPr kumimoji="1" sz="2400" b="1">
                <a:solidFill>
                  <a:schemeClr val="tx1"/>
                </a:solidFill>
                <a:latin typeface="Times New Roman" pitchFamily="18" charset="0"/>
              </a:defRPr>
            </a:lvl9pPr>
          </a:lstStyle>
          <a:p>
            <a:pPr algn="ctr"/>
            <a:r>
              <a:rPr lang="uk-UA" altLang="ru-RU" sz="3200">
                <a:solidFill>
                  <a:srgbClr val="C00000"/>
                </a:solidFill>
                <a:latin typeface="Calibri" pitchFamily="34" charset="0"/>
                <a:cs typeface="Calibri" pitchFamily="34" charset="0"/>
              </a:rPr>
              <a:t>                У закладі освіти впроваджується система формувального оцінювання</a:t>
            </a:r>
            <a:endParaRPr lang="ru-RU" altLang="ru-RU" sz="3200">
              <a:solidFill>
                <a:srgbClr val="C00000"/>
              </a:solidFill>
              <a:latin typeface="Calibri" pitchFamily="34" charset="0"/>
              <a:cs typeface="Calibri" pitchFamily="34" charset="0"/>
            </a:endParaRPr>
          </a:p>
          <a:p>
            <a:pPr algn="ctr"/>
            <a:endParaRPr lang="ru-RU" altLang="ru-RU" sz="1800">
              <a:latin typeface="Arial" pitchFamily="34" charset="0"/>
            </a:endParaRPr>
          </a:p>
        </p:txBody>
      </p:sp>
      <p:sp>
        <p:nvSpPr>
          <p:cNvPr id="5" name="Скругленный прямоугольник 4"/>
          <p:cNvSpPr/>
          <p:nvPr/>
        </p:nvSpPr>
        <p:spPr>
          <a:xfrm>
            <a:off x="0" y="534988"/>
            <a:ext cx="2843213" cy="4572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dirty="0">
                <a:solidFill>
                  <a:srgbClr val="5C2305"/>
                </a:solidFill>
                <a:latin typeface="Arial" panose="020B0604020202020204" pitchFamily="34" charset="0"/>
                <a:cs typeface="Arial" panose="020B0604020202020204" pitchFamily="34" charset="0"/>
              </a:rPr>
              <a:t>КРИТЕРІЙ  4:</a:t>
            </a:r>
            <a:endParaRPr lang="ru-RU" dirty="0">
              <a:solidFill>
                <a:srgbClr val="5C2305"/>
              </a:solidFill>
              <a:latin typeface="Arial" panose="020B0604020202020204" pitchFamily="34" charset="0"/>
              <a:cs typeface="Arial" panose="020B0604020202020204" pitchFamily="34" charset="0"/>
            </a:endParaRPr>
          </a:p>
        </p:txBody>
      </p:sp>
      <p:sp>
        <p:nvSpPr>
          <p:cNvPr id="4" name="TextBox 3"/>
          <p:cNvSpPr txBox="1"/>
          <p:nvPr/>
        </p:nvSpPr>
        <p:spPr>
          <a:xfrm>
            <a:off x="323850" y="1700213"/>
            <a:ext cx="8424863" cy="4586287"/>
          </a:xfrm>
          <a:prstGeom prst="rect">
            <a:avLst/>
          </a:prstGeom>
          <a:noFill/>
        </p:spPr>
        <p:txBody>
          <a:bodyPr>
            <a:spAutoFit/>
          </a:bodyPr>
          <a:lstStyle/>
          <a:p>
            <a:pPr>
              <a:defRPr/>
            </a:pPr>
            <a:r>
              <a:rPr lang="uk-UA" i="1" dirty="0">
                <a:solidFill>
                  <a:srgbClr val="FF0000"/>
                </a:solidFill>
                <a:latin typeface="Calibri" pitchFamily="34" charset="0"/>
                <a:cs typeface="Calibri" pitchFamily="34" charset="0"/>
              </a:rPr>
              <a:t> </a:t>
            </a:r>
            <a:r>
              <a:rPr lang="uk-UA" dirty="0">
                <a:solidFill>
                  <a:srgbClr val="923608"/>
                </a:solidFill>
                <a:latin typeface="Calibri" pitchFamily="34" charset="0"/>
                <a:cs typeface="Calibri" pitchFamily="34" charset="0"/>
              </a:rPr>
              <a:t>Особливості формувального оцінювання:</a:t>
            </a:r>
          </a:p>
          <a:p>
            <a:pPr marL="342900" indent="-342900">
              <a:buFont typeface="Wingdings" panose="05000000000000000000" pitchFamily="2" charset="2"/>
              <a:buChar char="ü"/>
              <a:defRPr/>
            </a:pPr>
            <a:r>
              <a:rPr lang="uk-UA" sz="2000" dirty="0">
                <a:latin typeface="Calibri" pitchFamily="34" charset="0"/>
                <a:cs typeface="Calibri" pitchFamily="34" charset="0"/>
              </a:rPr>
              <a:t>націлене на визначення індивідуальних досягнень кожного учня;</a:t>
            </a:r>
          </a:p>
          <a:p>
            <a:pPr marL="342900" indent="-342900">
              <a:buFont typeface="Wingdings" panose="05000000000000000000" pitchFamily="2" charset="2"/>
              <a:buChar char="ü"/>
              <a:defRPr/>
            </a:pPr>
            <a:r>
              <a:rPr lang="uk-UA" sz="2000" dirty="0">
                <a:latin typeface="Calibri" pitchFamily="34" charset="0"/>
                <a:cs typeface="Calibri" pitchFamily="34" charset="0"/>
              </a:rPr>
              <a:t>не передбачає порівняння навчальних досягненнях різних учнів;</a:t>
            </a:r>
          </a:p>
          <a:p>
            <a:pPr marL="342900" indent="-342900">
              <a:buFont typeface="Wingdings" panose="05000000000000000000" pitchFamily="2" charset="2"/>
              <a:buChar char="ü"/>
              <a:defRPr/>
            </a:pPr>
            <a:r>
              <a:rPr lang="uk-UA" sz="2000" dirty="0">
                <a:latin typeface="Calibri" pitchFamily="34" charset="0"/>
                <a:cs typeface="Calibri" pitchFamily="34" charset="0"/>
              </a:rPr>
              <a:t>широко використовує описове оцінювання;</a:t>
            </a:r>
          </a:p>
          <a:p>
            <a:pPr marL="342900" indent="-342900">
              <a:buFont typeface="Wingdings" panose="05000000000000000000" pitchFamily="2" charset="2"/>
              <a:buChar char="ü"/>
              <a:defRPr/>
            </a:pPr>
            <a:r>
              <a:rPr lang="uk-UA" sz="2000" dirty="0">
                <a:latin typeface="Calibri" pitchFamily="34" charset="0"/>
                <a:cs typeface="Calibri" pitchFamily="34" charset="0"/>
              </a:rPr>
              <a:t>застосовує зрозумілі критерії оцінювання, за якими оцінюють учня, він стає свідомим учасником процесу оцінювання і навчання;</a:t>
            </a:r>
          </a:p>
          <a:p>
            <a:pPr marL="342900" indent="-342900">
              <a:buFont typeface="Wingdings" panose="05000000000000000000" pitchFamily="2" charset="2"/>
              <a:buChar char="ü"/>
              <a:defRPr/>
            </a:pPr>
            <a:r>
              <a:rPr lang="ru-RU" sz="2000" dirty="0" err="1">
                <a:latin typeface="Calibri" pitchFamily="34" charset="0"/>
                <a:cs typeface="Calibri" pitchFamily="34" charset="0"/>
              </a:rPr>
              <a:t>забезпечує</a:t>
            </a:r>
            <a:r>
              <a:rPr lang="ru-RU" sz="2000" dirty="0">
                <a:latin typeface="Calibri" pitchFamily="34" charset="0"/>
                <a:cs typeface="Calibri" pitchFamily="34" charset="0"/>
              </a:rPr>
              <a:t> </a:t>
            </a:r>
            <a:r>
              <a:rPr lang="ru-RU" sz="2000" dirty="0" err="1">
                <a:latin typeface="Calibri" pitchFamily="34" charset="0"/>
                <a:cs typeface="Calibri" pitchFamily="34" charset="0"/>
              </a:rPr>
              <a:t>зворотній</a:t>
            </a:r>
            <a:r>
              <a:rPr lang="ru-RU" sz="2000" dirty="0">
                <a:latin typeface="Calibri" pitchFamily="34" charset="0"/>
                <a:cs typeface="Calibri" pitchFamily="34" charset="0"/>
              </a:rPr>
              <a:t> </a:t>
            </a:r>
            <a:r>
              <a:rPr lang="ru-RU" sz="2000" dirty="0" err="1">
                <a:latin typeface="Calibri" pitchFamily="34" charset="0"/>
                <a:cs typeface="Calibri" pitchFamily="34" charset="0"/>
              </a:rPr>
              <a:t>зв’язок</a:t>
            </a:r>
            <a:r>
              <a:rPr lang="ru-RU" sz="2000" dirty="0">
                <a:latin typeface="Calibri" pitchFamily="34" charset="0"/>
                <a:cs typeface="Calibri" pitchFamily="34" charset="0"/>
              </a:rPr>
              <a:t> – </a:t>
            </a:r>
            <a:r>
              <a:rPr lang="ru-RU" sz="2000" dirty="0" err="1">
                <a:latin typeface="Calibri" pitchFamily="34" charset="0"/>
                <a:cs typeface="Calibri" pitchFamily="34" charset="0"/>
              </a:rPr>
              <a:t>отримання</a:t>
            </a:r>
            <a:r>
              <a:rPr lang="ru-RU" sz="2000" dirty="0">
                <a:latin typeface="Calibri" pitchFamily="34" charset="0"/>
                <a:cs typeface="Calibri" pitchFamily="34" charset="0"/>
              </a:rPr>
              <a:t> </a:t>
            </a:r>
            <a:r>
              <a:rPr lang="ru-RU" sz="2000" dirty="0" err="1">
                <a:latin typeface="Calibri" pitchFamily="34" charset="0"/>
                <a:cs typeface="Calibri" pitchFamily="34" charset="0"/>
              </a:rPr>
              <a:t>інформації</a:t>
            </a:r>
            <a:r>
              <a:rPr lang="ru-RU" sz="2000" dirty="0">
                <a:latin typeface="Calibri" pitchFamily="34" charset="0"/>
                <a:cs typeface="Calibri" pitchFamily="34" charset="0"/>
              </a:rPr>
              <a:t> про те, </a:t>
            </a:r>
            <a:r>
              <a:rPr lang="ru-RU" sz="2000" dirty="0" err="1">
                <a:latin typeface="Calibri" pitchFamily="34" charset="0"/>
                <a:cs typeface="Calibri" pitchFamily="34" charset="0"/>
              </a:rPr>
              <a:t>чого</a:t>
            </a:r>
            <a:r>
              <a:rPr lang="ru-RU" sz="2000" dirty="0">
                <a:latin typeface="Calibri" pitchFamily="34" charset="0"/>
                <a:cs typeface="Calibri" pitchFamily="34" charset="0"/>
              </a:rPr>
              <a:t> </a:t>
            </a:r>
            <a:r>
              <a:rPr lang="ru-RU" sz="2000" dirty="0" err="1">
                <a:latin typeface="Calibri" pitchFamily="34" charset="0"/>
                <a:cs typeface="Calibri" pitchFamily="34" charset="0"/>
              </a:rPr>
              <a:t>учні</a:t>
            </a:r>
            <a:r>
              <a:rPr lang="ru-RU" sz="2000" dirty="0">
                <a:latin typeface="Calibri" pitchFamily="34" charset="0"/>
                <a:cs typeface="Calibri" pitchFamily="34" charset="0"/>
              </a:rPr>
              <a:t> </a:t>
            </a:r>
            <a:r>
              <a:rPr lang="ru-RU" sz="2000" dirty="0" err="1">
                <a:latin typeface="Calibri" pitchFamily="34" charset="0"/>
                <a:cs typeface="Calibri" pitchFamily="34" charset="0"/>
              </a:rPr>
              <a:t>навчилися</a:t>
            </a:r>
            <a:r>
              <a:rPr lang="ru-RU" sz="2000" dirty="0">
                <a:latin typeface="Calibri" pitchFamily="34" charset="0"/>
                <a:cs typeface="Calibri" pitchFamily="34" charset="0"/>
              </a:rPr>
              <a:t>, а </a:t>
            </a:r>
            <a:r>
              <a:rPr lang="ru-RU" sz="2000" dirty="0" err="1">
                <a:latin typeface="Calibri" pitchFamily="34" charset="0"/>
                <a:cs typeface="Calibri" pitchFamily="34" charset="0"/>
              </a:rPr>
              <a:t>також</a:t>
            </a:r>
            <a:r>
              <a:rPr lang="ru-RU" sz="2000" dirty="0">
                <a:latin typeface="Calibri" pitchFamily="34" charset="0"/>
                <a:cs typeface="Calibri" pitchFamily="34" charset="0"/>
              </a:rPr>
              <a:t> про те, як учитель </a:t>
            </a:r>
            <a:r>
              <a:rPr lang="ru-RU" sz="2000" dirty="0" err="1">
                <a:latin typeface="Calibri" pitchFamily="34" charset="0"/>
                <a:cs typeface="Calibri" pitchFamily="34" charset="0"/>
              </a:rPr>
              <a:t>реалізував</a:t>
            </a:r>
            <a:r>
              <a:rPr lang="ru-RU" sz="2000" dirty="0">
                <a:latin typeface="Calibri" pitchFamily="34" charset="0"/>
                <a:cs typeface="Calibri" pitchFamily="34" charset="0"/>
              </a:rPr>
              <a:t> </a:t>
            </a:r>
            <a:r>
              <a:rPr lang="ru-RU" sz="2000" dirty="0" err="1">
                <a:latin typeface="Calibri" pitchFamily="34" charset="0"/>
                <a:cs typeface="Calibri" pitchFamily="34" charset="0"/>
              </a:rPr>
              <a:t>поставлені</a:t>
            </a:r>
            <a:r>
              <a:rPr lang="ru-RU" sz="2000" dirty="0">
                <a:latin typeface="Calibri" pitchFamily="34" charset="0"/>
                <a:cs typeface="Calibri" pitchFamily="34" charset="0"/>
              </a:rPr>
              <a:t> </a:t>
            </a:r>
            <a:r>
              <a:rPr lang="ru-RU" sz="2000" dirty="0" err="1">
                <a:latin typeface="Calibri" pitchFamily="34" charset="0"/>
                <a:cs typeface="Calibri" pitchFamily="34" charset="0"/>
              </a:rPr>
              <a:t>навчальні</a:t>
            </a:r>
            <a:r>
              <a:rPr lang="ru-RU" sz="2000" dirty="0">
                <a:latin typeface="Calibri" pitchFamily="34" charset="0"/>
                <a:cs typeface="Calibri" pitchFamily="34" charset="0"/>
              </a:rPr>
              <a:t> </a:t>
            </a:r>
            <a:r>
              <a:rPr lang="ru-RU" sz="2000" dirty="0" err="1">
                <a:latin typeface="Calibri" pitchFamily="34" charset="0"/>
                <a:cs typeface="Calibri" pitchFamily="34" charset="0"/>
              </a:rPr>
              <a:t>цілі</a:t>
            </a:r>
            <a:r>
              <a:rPr lang="ru-RU" sz="2000" dirty="0">
                <a:latin typeface="Calibri" pitchFamily="34" charset="0"/>
                <a:cs typeface="Calibri" pitchFamily="34" charset="0"/>
              </a:rPr>
              <a:t>;</a:t>
            </a:r>
          </a:p>
          <a:p>
            <a:pPr marL="342900" indent="-342900">
              <a:buFont typeface="Wingdings" panose="05000000000000000000" pitchFamily="2" charset="2"/>
              <a:buChar char="ü"/>
              <a:defRPr/>
            </a:pPr>
            <a:r>
              <a:rPr lang="ru-RU" sz="2000" dirty="0" err="1">
                <a:latin typeface="Calibri" pitchFamily="34" charset="0"/>
                <a:cs typeface="Calibri" pitchFamily="34" charset="0"/>
              </a:rPr>
              <a:t>визначає</a:t>
            </a:r>
            <a:r>
              <a:rPr lang="ru-RU" sz="2000" dirty="0">
                <a:latin typeface="Calibri" pitchFamily="34" charset="0"/>
                <a:cs typeface="Calibri" pitchFamily="34" charset="0"/>
              </a:rPr>
              <a:t> вектор </a:t>
            </a:r>
            <a:r>
              <a:rPr lang="ru-RU" sz="2000" dirty="0" err="1">
                <a:latin typeface="Calibri" pitchFamily="34" charset="0"/>
                <a:cs typeface="Calibri" pitchFamily="34" charset="0"/>
              </a:rPr>
              <a:t>навчання</a:t>
            </a:r>
            <a:r>
              <a:rPr lang="ru-RU" sz="2000" dirty="0">
                <a:latin typeface="Calibri" pitchFamily="34" charset="0"/>
                <a:cs typeface="Calibri" pitchFamily="34" charset="0"/>
              </a:rPr>
              <a:t>: </a:t>
            </a:r>
            <a:r>
              <a:rPr lang="ru-RU" sz="2000" dirty="0" err="1">
                <a:latin typeface="Calibri" pitchFamily="34" charset="0"/>
                <a:cs typeface="Calibri" pitchFamily="34" charset="0"/>
              </a:rPr>
              <a:t>виконавши</a:t>
            </a:r>
            <a:r>
              <a:rPr lang="ru-RU" sz="2000" dirty="0">
                <a:latin typeface="Calibri" pitchFamily="34" charset="0"/>
                <a:cs typeface="Calibri" pitchFamily="34" charset="0"/>
              </a:rPr>
              <a:t> </a:t>
            </a:r>
            <a:r>
              <a:rPr lang="ru-RU" sz="2000" dirty="0" err="1">
                <a:latin typeface="Calibri" pitchFamily="34" charset="0"/>
                <a:cs typeface="Calibri" pitchFamily="34" charset="0"/>
              </a:rPr>
              <a:t>завдання</a:t>
            </a:r>
            <a:r>
              <a:rPr lang="ru-RU" sz="2000" dirty="0">
                <a:latin typeface="Calibri" pitchFamily="34" charset="0"/>
                <a:cs typeface="Calibri" pitchFamily="34" charset="0"/>
              </a:rPr>
              <a:t>, </a:t>
            </a:r>
            <a:r>
              <a:rPr lang="ru-RU" sz="2000" dirty="0" err="1">
                <a:latin typeface="Calibri" pitchFamily="34" charset="0"/>
                <a:cs typeface="Calibri" pitchFamily="34" charset="0"/>
              </a:rPr>
              <a:t>учні</a:t>
            </a:r>
            <a:r>
              <a:rPr lang="ru-RU" sz="2000" dirty="0">
                <a:latin typeface="Calibri" pitchFamily="34" charset="0"/>
                <a:cs typeface="Calibri" pitchFamily="34" charset="0"/>
              </a:rPr>
              <a:t> </a:t>
            </a:r>
            <a:r>
              <a:rPr lang="ru-RU" sz="2000" dirty="0" err="1">
                <a:latin typeface="Calibri" pitchFamily="34" charset="0"/>
                <a:cs typeface="Calibri" pitchFamily="34" charset="0"/>
              </a:rPr>
              <a:t>дізнаються</a:t>
            </a:r>
            <a:r>
              <a:rPr lang="ru-RU" sz="2000" dirty="0">
                <a:latin typeface="Calibri" pitchFamily="34" charset="0"/>
                <a:cs typeface="Calibri" pitchFamily="34" charset="0"/>
              </a:rPr>
              <a:t> про те, </a:t>
            </a:r>
            <a:r>
              <a:rPr lang="ru-RU" sz="2000" dirty="0" err="1">
                <a:latin typeface="Calibri" pitchFamily="34" charset="0"/>
                <a:cs typeface="Calibri" pitchFamily="34" charset="0"/>
              </a:rPr>
              <a:t>якого</a:t>
            </a:r>
            <a:r>
              <a:rPr lang="ru-RU" sz="2000" dirty="0">
                <a:latin typeface="Calibri" pitchFamily="34" charset="0"/>
                <a:cs typeface="Calibri" pitchFamily="34" charset="0"/>
              </a:rPr>
              <a:t> рівня вони </a:t>
            </a:r>
            <a:r>
              <a:rPr lang="ru-RU" sz="2000" dirty="0" err="1">
                <a:latin typeface="Calibri" pitchFamily="34" charset="0"/>
                <a:cs typeface="Calibri" pitchFamily="34" charset="0"/>
              </a:rPr>
              <a:t>наразі</a:t>
            </a:r>
            <a:r>
              <a:rPr lang="ru-RU" sz="2000" dirty="0">
                <a:latin typeface="Calibri" pitchFamily="34" charset="0"/>
                <a:cs typeface="Calibri" pitchFamily="34" charset="0"/>
              </a:rPr>
              <a:t> </a:t>
            </a:r>
            <a:r>
              <a:rPr lang="ru-RU" sz="2000" dirty="0" err="1">
                <a:latin typeface="Calibri" pitchFamily="34" charset="0"/>
                <a:cs typeface="Calibri" pitchFamily="34" charset="0"/>
              </a:rPr>
              <a:t>досягли</a:t>
            </a:r>
            <a:r>
              <a:rPr lang="ru-RU" sz="2000" dirty="0">
                <a:latin typeface="Calibri" pitchFamily="34" charset="0"/>
                <a:cs typeface="Calibri" pitchFamily="34" charset="0"/>
              </a:rPr>
              <a:t> і в </a:t>
            </a:r>
            <a:r>
              <a:rPr lang="ru-RU" sz="2000" dirty="0" err="1">
                <a:latin typeface="Calibri" pitchFamily="34" charset="0"/>
                <a:cs typeface="Calibri" pitchFamily="34" charset="0"/>
              </a:rPr>
              <a:t>якому</a:t>
            </a:r>
            <a:r>
              <a:rPr lang="ru-RU" sz="2000" dirty="0">
                <a:latin typeface="Calibri" pitchFamily="34" charset="0"/>
                <a:cs typeface="Calibri" pitchFamily="34" charset="0"/>
              </a:rPr>
              <a:t> </a:t>
            </a:r>
            <a:r>
              <a:rPr lang="ru-RU" sz="2000" dirty="0" err="1">
                <a:latin typeface="Calibri" pitchFamily="34" charset="0"/>
                <a:cs typeface="Calibri" pitchFamily="34" charset="0"/>
              </a:rPr>
              <a:t>напрямку</a:t>
            </a:r>
            <a:r>
              <a:rPr lang="ru-RU" sz="2000" dirty="0">
                <a:latin typeface="Calibri" pitchFamily="34" charset="0"/>
                <a:cs typeface="Calibri" pitchFamily="34" charset="0"/>
              </a:rPr>
              <a:t> </a:t>
            </a:r>
            <a:r>
              <a:rPr lang="ru-RU" sz="2000" dirty="0" err="1">
                <a:latin typeface="Calibri" pitchFamily="34" charset="0"/>
                <a:cs typeface="Calibri" pitchFamily="34" charset="0"/>
              </a:rPr>
              <a:t>їм</a:t>
            </a:r>
            <a:r>
              <a:rPr lang="ru-RU" sz="2000" dirty="0">
                <a:latin typeface="Calibri" pitchFamily="34" charset="0"/>
                <a:cs typeface="Calibri" pitchFamily="34" charset="0"/>
              </a:rPr>
              <a:t> </a:t>
            </a:r>
            <a:r>
              <a:rPr lang="ru-RU" sz="2000" dirty="0" err="1">
                <a:latin typeface="Calibri" pitchFamily="34" charset="0"/>
                <a:cs typeface="Calibri" pitchFamily="34" charset="0"/>
              </a:rPr>
              <a:t>потрібно</a:t>
            </a:r>
            <a:r>
              <a:rPr lang="ru-RU" sz="2000" dirty="0">
                <a:latin typeface="Calibri" pitchFamily="34" charset="0"/>
                <a:cs typeface="Calibri" pitchFamily="34" charset="0"/>
              </a:rPr>
              <a:t> </a:t>
            </a:r>
            <a:r>
              <a:rPr lang="ru-RU" sz="2000" dirty="0" err="1">
                <a:latin typeface="Calibri" pitchFamily="34" charset="0"/>
                <a:cs typeface="Calibri" pitchFamily="34" charset="0"/>
              </a:rPr>
              <a:t>рухатися</a:t>
            </a:r>
            <a:r>
              <a:rPr lang="ru-RU" sz="2000" dirty="0">
                <a:latin typeface="Calibri" pitchFamily="34" charset="0"/>
                <a:cs typeface="Calibri" pitchFamily="34" charset="0"/>
              </a:rPr>
              <a:t> </a:t>
            </a:r>
            <a:r>
              <a:rPr lang="ru-RU" sz="2000" dirty="0" err="1">
                <a:latin typeface="Calibri" pitchFamily="34" charset="0"/>
                <a:cs typeface="Calibri" pitchFamily="34" charset="0"/>
              </a:rPr>
              <a:t>далі</a:t>
            </a:r>
            <a:r>
              <a:rPr lang="ru-RU" sz="2000" dirty="0">
                <a:latin typeface="Calibri" pitchFamily="34" charset="0"/>
                <a:cs typeface="Calibri" pitchFamily="34" charset="0"/>
              </a:rPr>
              <a:t>.</a:t>
            </a:r>
          </a:p>
          <a:p>
            <a:pPr>
              <a:defRPr/>
            </a:pPr>
            <a:r>
              <a:rPr lang="ru-RU" dirty="0" err="1">
                <a:solidFill>
                  <a:srgbClr val="923608"/>
                </a:solidFill>
                <a:latin typeface="Calibri" pitchFamily="34" charset="0"/>
                <a:cs typeface="Calibri" pitchFamily="34" charset="0"/>
              </a:rPr>
              <a:t>Формувальне</a:t>
            </a:r>
            <a:r>
              <a:rPr lang="ru-RU" dirty="0">
                <a:solidFill>
                  <a:srgbClr val="923608"/>
                </a:solidFill>
                <a:latin typeface="Calibri" pitchFamily="34" charset="0"/>
                <a:cs typeface="Calibri" pitchFamily="34" charset="0"/>
              </a:rPr>
              <a:t> оцінювання – </a:t>
            </a:r>
            <a:r>
              <a:rPr lang="ru-RU" dirty="0" err="1">
                <a:solidFill>
                  <a:srgbClr val="923608"/>
                </a:solidFill>
                <a:latin typeface="Calibri" pitchFamily="34" charset="0"/>
                <a:cs typeface="Calibri" pitchFamily="34" charset="0"/>
              </a:rPr>
              <a:t>це</a:t>
            </a:r>
            <a:r>
              <a:rPr lang="ru-RU" dirty="0">
                <a:solidFill>
                  <a:srgbClr val="923608"/>
                </a:solidFill>
                <a:latin typeface="Calibri" pitchFamily="34" charset="0"/>
                <a:cs typeface="Calibri" pitchFamily="34" charset="0"/>
              </a:rPr>
              <a:t> </a:t>
            </a:r>
            <a:r>
              <a:rPr lang="ru-RU" dirty="0" err="1">
                <a:solidFill>
                  <a:srgbClr val="923608"/>
                </a:solidFill>
                <a:latin typeface="Calibri" pitchFamily="34" charset="0"/>
                <a:cs typeface="Calibri" pitchFamily="34" charset="0"/>
              </a:rPr>
              <a:t>переважно</a:t>
            </a:r>
            <a:r>
              <a:rPr lang="ru-RU" dirty="0">
                <a:solidFill>
                  <a:srgbClr val="923608"/>
                </a:solidFill>
                <a:latin typeface="Calibri" pitchFamily="34" charset="0"/>
                <a:cs typeface="Calibri" pitchFamily="34" charset="0"/>
              </a:rPr>
              <a:t> оцінювання </a:t>
            </a:r>
            <a:r>
              <a:rPr lang="ru-RU" dirty="0" err="1">
                <a:solidFill>
                  <a:srgbClr val="923608"/>
                </a:solidFill>
                <a:latin typeface="Calibri" pitchFamily="34" charset="0"/>
                <a:cs typeface="Calibri" pitchFamily="34" charset="0"/>
              </a:rPr>
              <a:t>описове</a:t>
            </a:r>
            <a:r>
              <a:rPr lang="ru-RU" dirty="0">
                <a:solidFill>
                  <a:srgbClr val="923608"/>
                </a:solidFill>
                <a:latin typeface="Calibri" pitchFamily="34" charset="0"/>
                <a:cs typeface="Calibri" pitchFamily="34" charset="0"/>
              </a:rPr>
              <a:t>, яке </a:t>
            </a:r>
            <a:r>
              <a:rPr lang="ru-RU" dirty="0" err="1">
                <a:solidFill>
                  <a:srgbClr val="923608"/>
                </a:solidFill>
                <a:latin typeface="Calibri" pitchFamily="34" charset="0"/>
                <a:cs typeface="Calibri" pitchFamily="34" charset="0"/>
              </a:rPr>
              <a:t>спрямовується</a:t>
            </a:r>
            <a:r>
              <a:rPr lang="ru-RU" dirty="0">
                <a:solidFill>
                  <a:srgbClr val="923608"/>
                </a:solidFill>
                <a:latin typeface="Calibri" pitchFamily="34" charset="0"/>
                <a:cs typeface="Calibri" pitchFamily="34" charset="0"/>
              </a:rPr>
              <a:t> на </a:t>
            </a:r>
            <a:r>
              <a:rPr lang="ru-RU" dirty="0" err="1">
                <a:solidFill>
                  <a:srgbClr val="923608"/>
                </a:solidFill>
                <a:latin typeface="Calibri" pitchFamily="34" charset="0"/>
                <a:cs typeface="Calibri" pitchFamily="34" charset="0"/>
              </a:rPr>
              <a:t>індивідуальний</a:t>
            </a:r>
            <a:r>
              <a:rPr lang="ru-RU" dirty="0">
                <a:solidFill>
                  <a:srgbClr val="923608"/>
                </a:solidFill>
                <a:latin typeface="Calibri" pitchFamily="34" charset="0"/>
                <a:cs typeface="Calibri" pitchFamily="34" charset="0"/>
              </a:rPr>
              <a:t> </a:t>
            </a:r>
            <a:r>
              <a:rPr lang="ru-RU" dirty="0" err="1">
                <a:solidFill>
                  <a:srgbClr val="923608"/>
                </a:solidFill>
                <a:latin typeface="Calibri" pitchFamily="34" charset="0"/>
                <a:cs typeface="Calibri" pitchFamily="34" charset="0"/>
              </a:rPr>
              <a:t>прогрес</a:t>
            </a:r>
            <a:r>
              <a:rPr lang="ru-RU" dirty="0">
                <a:solidFill>
                  <a:srgbClr val="923608"/>
                </a:solidFill>
                <a:latin typeface="Calibri" pitchFamily="34" charset="0"/>
                <a:cs typeface="Calibri" pitchFamily="34" charset="0"/>
              </a:rPr>
              <a:t> </a:t>
            </a:r>
            <a:r>
              <a:rPr lang="ru-RU" dirty="0" err="1">
                <a:solidFill>
                  <a:srgbClr val="923608"/>
                </a:solidFill>
                <a:latin typeface="Calibri" pitchFamily="34" charset="0"/>
                <a:cs typeface="Calibri" pitchFamily="34" charset="0"/>
              </a:rPr>
              <a:t>учня</a:t>
            </a:r>
            <a:r>
              <a:rPr lang="ru-RU" dirty="0">
                <a:solidFill>
                  <a:srgbClr val="923608"/>
                </a:solidFill>
                <a:latin typeface="Calibri" pitchFamily="34" charset="0"/>
                <a:cs typeface="Calibri" pitchFamily="34" charset="0"/>
              </a:rPr>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5300" y="692150"/>
            <a:ext cx="8135938" cy="5078413"/>
          </a:xfrm>
          <a:prstGeom prst="rect">
            <a:avLst/>
          </a:prstGeom>
          <a:noFill/>
        </p:spPr>
        <p:txBody>
          <a:bodyPr>
            <a:spAutoFit/>
          </a:bodyPr>
          <a:lstStyle/>
          <a:p>
            <a:pPr algn="ctr">
              <a:defRPr/>
            </a:pPr>
            <a:r>
              <a:rPr lang="uk-UA" sz="2800" i="1" dirty="0">
                <a:solidFill>
                  <a:srgbClr val="C00000"/>
                </a:solidFill>
                <a:latin typeface="Calibri" pitchFamily="34" charset="0"/>
                <a:cs typeface="Calibri" pitchFamily="34" charset="0"/>
              </a:rPr>
              <a:t> </a:t>
            </a:r>
            <a:r>
              <a:rPr lang="ru-RU" sz="2800" dirty="0">
                <a:solidFill>
                  <a:srgbClr val="C00000"/>
                </a:solidFill>
                <a:latin typeface="Calibri" pitchFamily="34" charset="0"/>
                <a:cs typeface="Calibri" pitchFamily="34" charset="0"/>
              </a:rPr>
              <a:t>З метою </a:t>
            </a:r>
            <a:r>
              <a:rPr lang="ru-RU" sz="2800" dirty="0" err="1">
                <a:solidFill>
                  <a:srgbClr val="C00000"/>
                </a:solidFill>
                <a:latin typeface="Calibri" pitchFamily="34" charset="0"/>
                <a:cs typeface="Calibri" pitchFamily="34" charset="0"/>
              </a:rPr>
              <a:t>впровадження</a:t>
            </a:r>
            <a:r>
              <a:rPr lang="ru-RU" sz="2800" dirty="0">
                <a:solidFill>
                  <a:srgbClr val="C00000"/>
                </a:solidFill>
                <a:latin typeface="Calibri" pitchFamily="34" charset="0"/>
                <a:cs typeface="Calibri" pitchFamily="34" charset="0"/>
              </a:rPr>
              <a:t> </a:t>
            </a:r>
            <a:r>
              <a:rPr lang="ru-RU" sz="2800" dirty="0" err="1">
                <a:solidFill>
                  <a:srgbClr val="C00000"/>
                </a:solidFill>
                <a:latin typeface="Calibri" pitchFamily="34" charset="0"/>
                <a:cs typeface="Calibri" pitchFamily="34" charset="0"/>
              </a:rPr>
              <a:t>формувального</a:t>
            </a:r>
            <a:r>
              <a:rPr lang="ru-RU" sz="2800" dirty="0">
                <a:solidFill>
                  <a:srgbClr val="C00000"/>
                </a:solidFill>
                <a:latin typeface="Calibri" pitchFamily="34" charset="0"/>
                <a:cs typeface="Calibri" pitchFamily="34" charset="0"/>
              </a:rPr>
              <a:t> оцінювання, </a:t>
            </a:r>
            <a:r>
              <a:rPr lang="ru-RU" sz="2800" dirty="0" err="1">
                <a:solidFill>
                  <a:srgbClr val="C00000"/>
                </a:solidFill>
                <a:latin typeface="Calibri" pitchFamily="34" charset="0"/>
                <a:cs typeface="Calibri" pitchFamily="34" charset="0"/>
              </a:rPr>
              <a:t>вчитель</a:t>
            </a:r>
            <a:r>
              <a:rPr lang="ru-RU" sz="2800" dirty="0">
                <a:solidFill>
                  <a:srgbClr val="C00000"/>
                </a:solidFill>
                <a:latin typeface="Calibri" pitchFamily="34" charset="0"/>
                <a:cs typeface="Calibri" pitchFamily="34" charset="0"/>
              </a:rPr>
              <a:t> </a:t>
            </a:r>
            <a:r>
              <a:rPr lang="ru-RU" sz="2800" dirty="0" err="1">
                <a:solidFill>
                  <a:srgbClr val="C00000"/>
                </a:solidFill>
                <a:latin typeface="Calibri" pitchFamily="34" charset="0"/>
                <a:cs typeface="Calibri" pitchFamily="34" charset="0"/>
              </a:rPr>
              <a:t>використовує</a:t>
            </a:r>
            <a:r>
              <a:rPr lang="ru-RU" sz="2800" dirty="0">
                <a:solidFill>
                  <a:srgbClr val="C00000"/>
                </a:solidFill>
                <a:latin typeface="Calibri" pitchFamily="34" charset="0"/>
                <a:cs typeface="Calibri" pitchFamily="34" charset="0"/>
              </a:rPr>
              <a:t> </a:t>
            </a:r>
            <a:r>
              <a:rPr lang="ru-RU" sz="2800" dirty="0" err="1">
                <a:solidFill>
                  <a:srgbClr val="C00000"/>
                </a:solidFill>
                <a:latin typeface="Calibri" pitchFamily="34" charset="0"/>
                <a:cs typeface="Calibri" pitchFamily="34" charset="0"/>
              </a:rPr>
              <a:t>такі</a:t>
            </a:r>
            <a:r>
              <a:rPr lang="ru-RU" sz="2800" dirty="0">
                <a:solidFill>
                  <a:srgbClr val="C00000"/>
                </a:solidFill>
                <a:latin typeface="Calibri" pitchFamily="34" charset="0"/>
                <a:cs typeface="Calibri" pitchFamily="34" charset="0"/>
              </a:rPr>
              <a:t> </a:t>
            </a:r>
            <a:r>
              <a:rPr lang="ru-RU" sz="2800" dirty="0" err="1">
                <a:solidFill>
                  <a:srgbClr val="C00000"/>
                </a:solidFill>
                <a:latin typeface="Calibri" pitchFamily="34" charset="0"/>
                <a:cs typeface="Calibri" pitchFamily="34" charset="0"/>
              </a:rPr>
              <a:t>передумови</a:t>
            </a:r>
            <a:r>
              <a:rPr lang="ru-RU" sz="2800" dirty="0">
                <a:solidFill>
                  <a:srgbClr val="C00000"/>
                </a:solidFill>
                <a:latin typeface="Calibri" pitchFamily="34" charset="0"/>
                <a:cs typeface="Calibri" pitchFamily="34" charset="0"/>
              </a:rPr>
              <a:t>:</a:t>
            </a:r>
          </a:p>
          <a:p>
            <a:pPr marL="342900" indent="-342900">
              <a:buFont typeface="Wingdings" panose="05000000000000000000" pitchFamily="2" charset="2"/>
              <a:buChar char="ü"/>
              <a:defRPr/>
            </a:pPr>
            <a:r>
              <a:rPr lang="uk-UA" dirty="0">
                <a:latin typeface="Calibri" pitchFamily="34" charset="0"/>
                <a:cs typeface="Calibri" pitchFamily="34" charset="0"/>
              </a:rPr>
              <a:t>ставить перед учнями виклики у вигляді пошуку причинно-наслідкових зв’язків, розгляду проблемних задач, реалізації проєктів;</a:t>
            </a:r>
          </a:p>
          <a:p>
            <a:pPr marL="342900" indent="-342900">
              <a:buFont typeface="Wingdings" panose="05000000000000000000" pitchFamily="2" charset="2"/>
              <a:buChar char="ü"/>
              <a:defRPr/>
            </a:pPr>
            <a:r>
              <a:rPr lang="uk-UA" dirty="0">
                <a:latin typeface="Calibri" pitchFamily="34" charset="0"/>
                <a:cs typeface="Calibri" pitchFamily="34" charset="0"/>
              </a:rPr>
              <a:t>спонукає учнів до самостійного мислення і конструювання відповіді;</a:t>
            </a:r>
          </a:p>
          <a:p>
            <a:pPr marL="342900" indent="-342900">
              <a:buFont typeface="Wingdings" panose="05000000000000000000" pitchFamily="2" charset="2"/>
              <a:buChar char="ü"/>
              <a:defRPr/>
            </a:pPr>
            <a:r>
              <a:rPr lang="uk-UA" dirty="0">
                <a:latin typeface="Calibri" pitchFamily="34" charset="0"/>
                <a:cs typeface="Calibri" pitchFamily="34" charset="0"/>
              </a:rPr>
              <a:t>заохочує до обґрунтування думок і способу міркування;</a:t>
            </a:r>
          </a:p>
          <a:p>
            <a:pPr marL="342900" indent="-342900">
              <a:buFont typeface="Wingdings" panose="05000000000000000000" pitchFamily="2" charset="2"/>
              <a:buChar char="ü"/>
              <a:defRPr/>
            </a:pPr>
            <a:r>
              <a:rPr lang="uk-UA" dirty="0">
                <a:latin typeface="Calibri" pitchFamily="34" charset="0"/>
                <a:cs typeface="Calibri" pitchFamily="34" charset="0"/>
              </a:rPr>
              <a:t>пропонує чіткі критерії оцінювання;</a:t>
            </a:r>
          </a:p>
          <a:p>
            <a:pPr marL="342900" indent="-342900">
              <a:buFont typeface="Wingdings" panose="05000000000000000000" pitchFamily="2" charset="2"/>
              <a:buChar char="ü"/>
              <a:defRPr/>
            </a:pPr>
            <a:r>
              <a:rPr lang="uk-UA" dirty="0">
                <a:latin typeface="Calibri" pitchFamily="34" charset="0"/>
                <a:cs typeface="Calibri" pitchFamily="34" charset="0"/>
              </a:rPr>
              <a:t>формує в учнів розуміння, що будь-яке явище або процес потрібно розглядати всебічно;</a:t>
            </a:r>
          </a:p>
          <a:p>
            <a:pPr marL="342900" indent="-342900">
              <a:buFont typeface="Wingdings" panose="05000000000000000000" pitchFamily="2" charset="2"/>
              <a:buChar char="ü"/>
              <a:defRPr/>
            </a:pPr>
            <a:r>
              <a:rPr lang="uk-UA" dirty="0">
                <a:latin typeface="Calibri" pitchFamily="34" charset="0"/>
                <a:cs typeface="Calibri" pitchFamily="34" charset="0"/>
              </a:rPr>
              <a:t>розвиває критичне мислення учнів.</a:t>
            </a:r>
            <a:endParaRPr lang="ru-RU"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Місце для вмісту 2"/>
          <p:cNvSpPr>
            <a:spLocks noGrp="1"/>
          </p:cNvSpPr>
          <p:nvPr>
            <p:ph idx="1"/>
          </p:nvPr>
        </p:nvSpPr>
        <p:spPr>
          <a:xfrm>
            <a:off x="468313" y="1557338"/>
            <a:ext cx="8064500" cy="4824412"/>
          </a:xfrm>
        </p:spPr>
        <p:txBody>
          <a:bodyPr/>
          <a:lstStyle/>
          <a:p>
            <a:pPr marL="0" indent="0" algn="just">
              <a:spcBef>
                <a:spcPct val="0"/>
              </a:spcBef>
              <a:buFontTx/>
              <a:buNone/>
            </a:pPr>
            <a:r>
              <a:rPr lang="uk-UA" sz="2400" b="1" smtClean="0">
                <a:solidFill>
                  <a:srgbClr val="C00000"/>
                </a:solidFill>
                <a:latin typeface="Calibri" pitchFamily="34" charset="0"/>
                <a:cs typeface="Calibri" pitchFamily="34" charset="0"/>
              </a:rPr>
              <a:t>Педагогічна оцінка </a:t>
            </a:r>
            <a:r>
              <a:rPr lang="uk-UA" sz="2400" b="1" smtClean="0">
                <a:solidFill>
                  <a:srgbClr val="7F2F07"/>
                </a:solidFill>
                <a:latin typeface="Calibri" pitchFamily="34" charset="0"/>
                <a:cs typeface="Calibri" pitchFamily="34" charset="0"/>
              </a:rPr>
              <a:t>– це багатогранна характеристика здобувача освіти, сукупність оціночних дій та суджень, спрямованих на розв’язання тих чи інших педагогічних завдань, результат системного педагогічного  контролю.</a:t>
            </a:r>
            <a:endParaRPr lang="ru-RU" sz="2400" b="1" smtClean="0">
              <a:solidFill>
                <a:srgbClr val="7F2F07"/>
              </a:solidFill>
              <a:latin typeface="Calibri" pitchFamily="34" charset="0"/>
              <a:cs typeface="Calibri" pitchFamily="34" charset="0"/>
            </a:endParaRPr>
          </a:p>
          <a:p>
            <a:pPr marL="0" indent="0" algn="just">
              <a:spcBef>
                <a:spcPct val="0"/>
              </a:spcBef>
              <a:buFontTx/>
              <a:buNone/>
            </a:pPr>
            <a:r>
              <a:rPr lang="uk-UA" sz="2400" b="1" smtClean="0">
                <a:solidFill>
                  <a:srgbClr val="C00000"/>
                </a:solidFill>
                <a:latin typeface="Calibri" pitchFamily="34" charset="0"/>
                <a:cs typeface="Calibri" pitchFamily="34" charset="0"/>
              </a:rPr>
              <a:t>Оцінка</a:t>
            </a:r>
            <a:r>
              <a:rPr lang="uk-UA" sz="2400" smtClean="0">
                <a:latin typeface="Calibri" pitchFamily="34" charset="0"/>
                <a:cs typeface="Calibri" pitchFamily="34" charset="0"/>
              </a:rPr>
              <a:t> </a:t>
            </a:r>
            <a:r>
              <a:rPr lang="uk-UA" sz="2400" b="1" smtClean="0">
                <a:solidFill>
                  <a:srgbClr val="7F2F07"/>
                </a:solidFill>
                <a:latin typeface="Calibri" pitchFamily="34" charset="0"/>
                <a:cs typeface="Calibri" pitchFamily="34" charset="0"/>
              </a:rPr>
              <a:t>сприяє вдалому старту, успішному розгортанню шкільного життя дитини.</a:t>
            </a:r>
            <a:endParaRPr lang="ru-RU" sz="2400" b="1" smtClean="0">
              <a:solidFill>
                <a:srgbClr val="7F2F07"/>
              </a:solidFill>
              <a:latin typeface="Calibri" pitchFamily="34" charset="0"/>
              <a:cs typeface="Calibri" pitchFamily="34" charset="0"/>
            </a:endParaRPr>
          </a:p>
          <a:p>
            <a:pPr marL="0" indent="0" algn="just">
              <a:spcBef>
                <a:spcPct val="0"/>
              </a:spcBef>
              <a:buFontTx/>
              <a:buNone/>
            </a:pPr>
            <a:r>
              <a:rPr lang="uk-UA" sz="2400" b="1" smtClean="0">
                <a:solidFill>
                  <a:srgbClr val="C00000"/>
                </a:solidFill>
                <a:latin typeface="Calibri" pitchFamily="34" charset="0"/>
                <a:cs typeface="Calibri" pitchFamily="34" charset="0"/>
              </a:rPr>
              <a:t>Оцінка</a:t>
            </a:r>
            <a:r>
              <a:rPr lang="uk-UA" sz="2400" smtClean="0">
                <a:latin typeface="Calibri" pitchFamily="34" charset="0"/>
                <a:cs typeface="Calibri" pitchFamily="34" charset="0"/>
              </a:rPr>
              <a:t> </a:t>
            </a:r>
            <a:r>
              <a:rPr lang="uk-UA" sz="2400" b="1" smtClean="0">
                <a:solidFill>
                  <a:srgbClr val="7F2F07"/>
                </a:solidFill>
                <a:latin typeface="Calibri" pitchFamily="34" charset="0"/>
                <a:cs typeface="Calibri" pitchFamily="34" charset="0"/>
              </a:rPr>
              <a:t>– це лакмусовий папірець майстерності вчителя, потужний інструмент, здатний сприяти розвитку особистості здобувачів освіти, коригувати їх поведінку, це виклик неупередженості у діях педагога.</a:t>
            </a:r>
            <a:endParaRPr lang="ru-RU" sz="2400" b="1" smtClean="0">
              <a:solidFill>
                <a:srgbClr val="7F2F07"/>
              </a:solidFill>
              <a:latin typeface="Calibri" pitchFamily="34" charset="0"/>
              <a:cs typeface="Calibri" pitchFamily="34" charset="0"/>
            </a:endParaRPr>
          </a:p>
          <a:p>
            <a:pPr marL="0" indent="0" algn="just">
              <a:spcBef>
                <a:spcPct val="0"/>
              </a:spcBef>
              <a:buFontTx/>
              <a:buNone/>
            </a:pPr>
            <a:r>
              <a:rPr lang="uk-UA" sz="2400" b="1" smtClean="0">
                <a:solidFill>
                  <a:srgbClr val="C00000"/>
                </a:solidFill>
                <a:latin typeface="Calibri" pitchFamily="34" charset="0"/>
                <a:cs typeface="Calibri" pitchFamily="34" charset="0"/>
              </a:rPr>
              <a:t>Оцінка</a:t>
            </a:r>
            <a:r>
              <a:rPr lang="uk-UA" sz="2400" smtClean="0">
                <a:latin typeface="Calibri" pitchFamily="34" charset="0"/>
                <a:cs typeface="Calibri" pitchFamily="34" charset="0"/>
              </a:rPr>
              <a:t> </a:t>
            </a:r>
            <a:r>
              <a:rPr lang="uk-UA" sz="2400" b="1" smtClean="0">
                <a:solidFill>
                  <a:srgbClr val="7F2F07"/>
                </a:solidFill>
                <a:latin typeface="Calibri" pitchFamily="34" charset="0"/>
                <a:cs typeface="Calibri" pitchFamily="34" charset="0"/>
              </a:rPr>
              <a:t>– це стимул, який поєднує засоби заохочення і покарання.</a:t>
            </a:r>
            <a:endParaRPr lang="ru-RU" sz="2400" b="1" smtClean="0">
              <a:solidFill>
                <a:srgbClr val="7F2F07"/>
              </a:solidFill>
              <a:latin typeface="Calibri" pitchFamily="34" charset="0"/>
              <a:cs typeface="Calibri" pitchFamily="34" charset="0"/>
            </a:endParaRPr>
          </a:p>
          <a:p>
            <a:pPr marL="0" indent="0">
              <a:buFontTx/>
              <a:buNone/>
            </a:pPr>
            <a:endParaRPr lang="ru-RU" smtClean="0"/>
          </a:p>
        </p:txBody>
      </p:sp>
      <p:sp>
        <p:nvSpPr>
          <p:cNvPr id="8195" name="AutoShape 2"/>
          <p:cNvSpPr>
            <a:spLocks noGrp="1" noChangeArrowheads="1"/>
          </p:cNvSpPr>
          <p:nvPr>
            <p:ph type="title"/>
          </p:nvPr>
        </p:nvSpPr>
        <p:spPr>
          <a:xfrm>
            <a:off x="1116013" y="549275"/>
            <a:ext cx="6985000" cy="1008063"/>
          </a:xfrm>
        </p:spPr>
        <p:txBody>
          <a:bodyPr/>
          <a:lstStyle/>
          <a:p>
            <a:pPr algn="ctr" eaLnBrk="1" hangingPunct="1"/>
            <a:r>
              <a:rPr lang="uk-UA" sz="3200" b="1" smtClean="0">
                <a:solidFill>
                  <a:srgbClr val="C00000"/>
                </a:solidFill>
                <a:latin typeface="Calibri" pitchFamily="34" charset="0"/>
                <a:cs typeface="Calibri" pitchFamily="34" charset="0"/>
              </a:rPr>
              <a:t>Оцінювання – надзвичайно важливий компонент освітнього процесу</a:t>
            </a:r>
            <a:endParaRPr lang="ru-RU" sz="3200" b="1" smtClean="0">
              <a:solidFill>
                <a:srgbClr val="C0000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4"/>
          <p:cNvSpPr>
            <a:spLocks noGrp="1"/>
          </p:cNvSpPr>
          <p:nvPr>
            <p:ph type="title"/>
          </p:nvPr>
        </p:nvSpPr>
        <p:spPr>
          <a:xfrm>
            <a:off x="755650" y="476250"/>
            <a:ext cx="7543800" cy="1108075"/>
          </a:xfrm>
        </p:spPr>
        <p:txBody>
          <a:bodyPr/>
          <a:lstStyle/>
          <a:p>
            <a:pPr algn="ctr"/>
            <a:r>
              <a:rPr lang="uk-UA" sz="3200" b="1" smtClean="0">
                <a:solidFill>
                  <a:srgbClr val="C00000"/>
                </a:solidFill>
                <a:latin typeface="Calibri" pitchFamily="34" charset="0"/>
                <a:cs typeface="Calibri" pitchFamily="34" charset="0"/>
              </a:rPr>
              <a:t>Формувальне оцінювання </a:t>
            </a:r>
            <a:br>
              <a:rPr lang="uk-UA" sz="3200" b="1" smtClean="0">
                <a:solidFill>
                  <a:srgbClr val="C00000"/>
                </a:solidFill>
                <a:latin typeface="Calibri" pitchFamily="34" charset="0"/>
                <a:cs typeface="Calibri" pitchFamily="34" charset="0"/>
              </a:rPr>
            </a:br>
            <a:r>
              <a:rPr lang="uk-UA" sz="3200" b="1" smtClean="0">
                <a:solidFill>
                  <a:srgbClr val="C00000"/>
                </a:solidFill>
                <a:latin typeface="Calibri" pitchFamily="34" charset="0"/>
                <a:cs typeface="Calibri" pitchFamily="34" charset="0"/>
              </a:rPr>
              <a:t>у наукових дослідженнях</a:t>
            </a:r>
            <a:endParaRPr lang="ru-RU" sz="3200" b="1" smtClean="0">
              <a:solidFill>
                <a:srgbClr val="C00000"/>
              </a:solidFill>
              <a:latin typeface="Calibri" pitchFamily="34" charset="0"/>
              <a:cs typeface="Calibri" pitchFamily="34" charset="0"/>
            </a:endParaRPr>
          </a:p>
        </p:txBody>
      </p:sp>
      <p:graphicFrame>
        <p:nvGraphicFramePr>
          <p:cNvPr id="7" name="Місце для вмісту 6">
            <a:extLst>
              <a:ext uri="{FF2B5EF4-FFF2-40B4-BE49-F238E27FC236}"/>
            </a:extLst>
          </p:cNvPr>
          <p:cNvGraphicFramePr>
            <a:graphicFrameLocks noGrp="1"/>
          </p:cNvGraphicFramePr>
          <p:nvPr>
            <p:ph idx="1"/>
          </p:nvPr>
        </p:nvGraphicFramePr>
        <p:xfrm>
          <a:off x="368710" y="1229033"/>
          <a:ext cx="8318090" cy="5171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5"/>
          <p:cNvSpPr>
            <a:spLocks noGrp="1"/>
          </p:cNvSpPr>
          <p:nvPr>
            <p:ph type="title"/>
          </p:nvPr>
        </p:nvSpPr>
        <p:spPr>
          <a:xfrm>
            <a:off x="1692275" y="620713"/>
            <a:ext cx="6324600" cy="685800"/>
          </a:xfrm>
        </p:spPr>
        <p:txBody>
          <a:bodyPr/>
          <a:lstStyle/>
          <a:p>
            <a:pPr algn="ctr"/>
            <a:r>
              <a:rPr lang="uk-UA" sz="3200" b="1" smtClean="0">
                <a:solidFill>
                  <a:srgbClr val="C00000"/>
                </a:solidFill>
                <a:latin typeface="Calibri" pitchFamily="34" charset="0"/>
                <a:cs typeface="Calibri" pitchFamily="34" charset="0"/>
              </a:rPr>
              <a:t>Формувальне оцінювання</a:t>
            </a:r>
            <a:endParaRPr lang="ru-RU" sz="3200" b="1" smtClean="0">
              <a:solidFill>
                <a:srgbClr val="C00000"/>
              </a:solidFill>
              <a:latin typeface="Calibri" pitchFamily="34" charset="0"/>
              <a:cs typeface="Calibri" pitchFamily="34" charset="0"/>
            </a:endParaRPr>
          </a:p>
        </p:txBody>
      </p:sp>
      <p:graphicFrame>
        <p:nvGraphicFramePr>
          <p:cNvPr id="8" name="Схема 7">
            <a:extLst>
              <a:ext uri="{FF2B5EF4-FFF2-40B4-BE49-F238E27FC236}"/>
            </a:extLst>
          </p:cNvPr>
          <p:cNvGraphicFramePr/>
          <p:nvPr/>
        </p:nvGraphicFramePr>
        <p:xfrm>
          <a:off x="467544" y="1340768"/>
          <a:ext cx="8164388" cy="4621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noChangeArrowheads="1"/>
          </p:cNvSpPr>
          <p:nvPr>
            <p:ph type="title"/>
          </p:nvPr>
        </p:nvSpPr>
        <p:spPr>
          <a:xfrm>
            <a:off x="287338" y="549275"/>
            <a:ext cx="8461375" cy="1366838"/>
          </a:xfrm>
        </p:spPr>
        <p:txBody>
          <a:bodyPr/>
          <a:lstStyle/>
          <a:p>
            <a:pPr algn="ctr"/>
            <a:r>
              <a:rPr lang="ru-RU" altLang="en-US" sz="3200" b="1" smtClean="0">
                <a:solidFill>
                  <a:srgbClr val="C00000"/>
                </a:solidFill>
                <a:latin typeface="Calibri" pitchFamily="34" charset="0"/>
                <a:cs typeface="Calibri" pitchFamily="34" charset="0"/>
              </a:rPr>
              <a:t>Орієнтири</a:t>
            </a:r>
            <a:br>
              <a:rPr lang="ru-RU" altLang="en-US" sz="3200" b="1" smtClean="0">
                <a:solidFill>
                  <a:srgbClr val="C00000"/>
                </a:solidFill>
                <a:latin typeface="Calibri" pitchFamily="34" charset="0"/>
                <a:cs typeface="Calibri" pitchFamily="34" charset="0"/>
              </a:rPr>
            </a:br>
            <a:r>
              <a:rPr lang="ru-RU" altLang="en-US" sz="3200" b="1" smtClean="0">
                <a:solidFill>
                  <a:srgbClr val="C00000"/>
                </a:solidFill>
                <a:latin typeface="Calibri" pitchFamily="34" charset="0"/>
                <a:cs typeface="Calibri" pitchFamily="34" charset="0"/>
              </a:rPr>
              <a:t> для конструювання моделі формувального оцінування у конкретному класі</a:t>
            </a:r>
            <a:endParaRPr lang="en-US" altLang="en-US" sz="3200" b="1" smtClean="0">
              <a:solidFill>
                <a:srgbClr val="C00000"/>
              </a:solidFill>
              <a:latin typeface="Calibri" pitchFamily="34" charset="0"/>
              <a:cs typeface="Calibri" pitchFamily="34" charset="0"/>
            </a:endParaRPr>
          </a:p>
        </p:txBody>
      </p:sp>
      <p:graphicFrame>
        <p:nvGraphicFramePr>
          <p:cNvPr id="3" name="Объект 2">
            <a:extLst>
              <a:ext uri="{FF2B5EF4-FFF2-40B4-BE49-F238E27FC236}"/>
            </a:extLst>
          </p:cNvPr>
          <p:cNvGraphicFramePr>
            <a:graphicFrameLocks noGrp="1"/>
          </p:cNvGraphicFramePr>
          <p:nvPr>
            <p:ph idx="1"/>
          </p:nvPr>
        </p:nvGraphicFramePr>
        <p:xfrm>
          <a:off x="251520" y="1628800"/>
          <a:ext cx="8496944"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a:xfrm>
            <a:off x="0" y="549275"/>
            <a:ext cx="8856663" cy="731838"/>
          </a:xfrm>
        </p:spPr>
        <p:txBody>
          <a:bodyPr/>
          <a:lstStyle/>
          <a:p>
            <a:pPr algn="ctr"/>
            <a:r>
              <a:rPr lang="uk-UA" sz="3200" b="1" smtClean="0">
                <a:solidFill>
                  <a:srgbClr val="C00000"/>
                </a:solidFill>
                <a:latin typeface="Calibri" pitchFamily="34" charset="0"/>
                <a:cs typeface="Calibri" pitchFamily="34" charset="0"/>
              </a:rPr>
              <a:t>Види формувального оцінювання</a:t>
            </a:r>
          </a:p>
        </p:txBody>
      </p:sp>
      <p:graphicFrame>
        <p:nvGraphicFramePr>
          <p:cNvPr id="4" name="Объект 3"/>
          <p:cNvGraphicFramePr>
            <a:graphicFrameLocks noGrp="1"/>
          </p:cNvGraphicFramePr>
          <p:nvPr>
            <p:ph idx="1"/>
          </p:nvPr>
        </p:nvGraphicFramePr>
        <p:xfrm>
          <a:off x="323850" y="1341438"/>
          <a:ext cx="8424863" cy="5102225"/>
        </p:xfrm>
        <a:graphic>
          <a:graphicData uri="http://schemas.openxmlformats.org/drawingml/2006/table">
            <a:tbl>
              <a:tblPr firstRow="1" bandRow="1">
                <a:tableStyleId>{5C22544A-7EE6-4342-B048-85BDC9FD1C3A}</a:tableStyleId>
              </a:tblPr>
              <a:tblGrid>
                <a:gridCol w="1979698"/>
                <a:gridCol w="6445165"/>
              </a:tblGrid>
              <a:tr h="515127">
                <a:tc>
                  <a:txBody>
                    <a:bodyPr/>
                    <a:lstStyle/>
                    <a:p>
                      <a:pPr algn="ctr"/>
                      <a:r>
                        <a:rPr lang="uk-UA" sz="2000" dirty="0" smtClean="0">
                          <a:solidFill>
                            <a:srgbClr val="FFFFFF"/>
                          </a:solidFill>
                        </a:rPr>
                        <a:t>Види</a:t>
                      </a:r>
                      <a:endParaRPr lang="uk-UA" sz="2000" dirty="0">
                        <a:solidFill>
                          <a:srgbClr val="FFFFFF"/>
                        </a:solidFill>
                      </a:endParaRPr>
                    </a:p>
                  </a:txBody>
                  <a:tcPr marL="68583" marR="68583" marT="45726" marB="45726">
                    <a:solidFill>
                      <a:srgbClr val="923608"/>
                    </a:solidFill>
                  </a:tcPr>
                </a:tc>
                <a:tc>
                  <a:txBody>
                    <a:bodyPr/>
                    <a:lstStyle/>
                    <a:p>
                      <a:pPr algn="ctr"/>
                      <a:r>
                        <a:rPr lang="uk-UA" sz="2000" dirty="0" smtClean="0">
                          <a:solidFill>
                            <a:srgbClr val="FFFFFF"/>
                          </a:solidFill>
                        </a:rPr>
                        <a:t>Мета оцінювання</a:t>
                      </a:r>
                      <a:endParaRPr lang="uk-UA" sz="2000" dirty="0">
                        <a:solidFill>
                          <a:srgbClr val="FFFFFF"/>
                        </a:solidFill>
                      </a:endParaRPr>
                    </a:p>
                  </a:txBody>
                  <a:tcPr marL="68583" marR="68583" marT="45726" marB="45726">
                    <a:solidFill>
                      <a:srgbClr val="923608"/>
                    </a:solidFill>
                  </a:tcPr>
                </a:tc>
              </a:tr>
              <a:tr h="2034455">
                <a:tc>
                  <a:txBody>
                    <a:bodyPr/>
                    <a:lstStyle/>
                    <a:p>
                      <a:pPr marL="342900" indent="-342900" algn="l" defTabSz="457200" rtl="0" eaLnBrk="1" latinLnBrk="0" hangingPunct="1">
                        <a:lnSpc>
                          <a:spcPct val="100000"/>
                        </a:lnSpc>
                        <a:spcBef>
                          <a:spcPts val="1000"/>
                        </a:spcBef>
                        <a:spcAft>
                          <a:spcPts val="0"/>
                        </a:spcAft>
                        <a:buClr>
                          <a:schemeClr val="accent1"/>
                        </a:buClr>
                        <a:buSzPct val="90000"/>
                        <a:buFont typeface="Wingdings 3" charset="2"/>
                        <a:buChar char=""/>
                        <a:defRPr/>
                      </a:pPr>
                      <a:r>
                        <a:rPr lang="uk-UA" sz="2000" b="1" i="0" kern="1200" dirty="0" smtClean="0">
                          <a:solidFill>
                            <a:schemeClr val="tx2"/>
                          </a:solidFill>
                          <a:effectLst/>
                          <a:latin typeface="Calibri" pitchFamily="34" charset="0"/>
                          <a:ea typeface="+mn-ea"/>
                          <a:cs typeface="Calibri" pitchFamily="34" charset="0"/>
                        </a:rPr>
                        <a:t>Вхідне, попереднє оцінювання</a:t>
                      </a:r>
                      <a:endParaRPr lang="uk-UA" sz="2000" b="1" i="0" kern="1200" dirty="0">
                        <a:solidFill>
                          <a:schemeClr val="tx2"/>
                        </a:solidFill>
                        <a:effectLst/>
                        <a:latin typeface="Calibri" pitchFamily="34" charset="0"/>
                        <a:ea typeface="+mn-ea"/>
                        <a:cs typeface="Calibri" pitchFamily="34" charset="0"/>
                      </a:endParaRPr>
                    </a:p>
                  </a:txBody>
                  <a:tcPr marL="68583" marR="68583" marT="45726" marB="45726">
                    <a:solidFill>
                      <a:srgbClr val="C3AA41"/>
                    </a:solidFill>
                  </a:tcPr>
                </a:tc>
                <a:tc>
                  <a:txBody>
                    <a:bodyPr/>
                    <a:lstStyle/>
                    <a:p>
                      <a:pPr marL="342900" indent="-342900">
                        <a:buFont typeface="Wingdings" panose="05000000000000000000" pitchFamily="2" charset="2"/>
                        <a:buChar char="ü"/>
                      </a:pPr>
                      <a:r>
                        <a:rPr lang="ru-RU" sz="2000" b="0" i="0" kern="1200" dirty="0" err="1" smtClean="0">
                          <a:solidFill>
                            <a:schemeClr val="tx2"/>
                          </a:solidFill>
                          <a:effectLst/>
                          <a:latin typeface="Calibri" pitchFamily="34" charset="0"/>
                          <a:ea typeface="+mn-ea"/>
                          <a:cs typeface="Calibri" pitchFamily="34" charset="0"/>
                        </a:rPr>
                        <a:t>Виявлення</a:t>
                      </a:r>
                      <a:r>
                        <a:rPr lang="ru-RU" sz="2000" b="0" i="0" kern="1200" dirty="0" smtClean="0">
                          <a:solidFill>
                            <a:schemeClr val="tx2"/>
                          </a:solidFill>
                          <a:effectLst/>
                          <a:latin typeface="Calibri" pitchFamily="34" charset="0"/>
                          <a:ea typeface="+mn-ea"/>
                          <a:cs typeface="Calibri" pitchFamily="34" charset="0"/>
                        </a:rPr>
                        <a:t> попереднього </a:t>
                      </a:r>
                      <a:r>
                        <a:rPr lang="ru-RU" sz="2000" b="0" i="0" kern="1200" dirty="0" err="1" smtClean="0">
                          <a:solidFill>
                            <a:schemeClr val="tx2"/>
                          </a:solidFill>
                          <a:effectLst/>
                          <a:latin typeface="Calibri" pitchFamily="34" charset="0"/>
                          <a:ea typeface="+mn-ea"/>
                          <a:cs typeface="Calibri" pitchFamily="34" charset="0"/>
                        </a:rPr>
                        <a:t>досвіду</a:t>
                      </a:r>
                      <a:r>
                        <a:rPr lang="ru-RU" sz="2000" b="0" i="0" kern="1200" dirty="0" smtClean="0">
                          <a:solidFill>
                            <a:schemeClr val="tx2"/>
                          </a:solidFill>
                          <a:effectLst/>
                          <a:latin typeface="Calibri" pitchFamily="34" charset="0"/>
                          <a:ea typeface="+mn-ea"/>
                          <a:cs typeface="Calibri" pitchFamily="34" charset="0"/>
                        </a:rPr>
                        <a:t> </a:t>
                      </a:r>
                      <a:r>
                        <a:rPr lang="ru-RU" sz="2000" b="0" i="0" kern="1200" dirty="0" err="1" smtClean="0">
                          <a:solidFill>
                            <a:schemeClr val="tx2"/>
                          </a:solidFill>
                          <a:effectLst/>
                          <a:latin typeface="Calibri" pitchFamily="34" charset="0"/>
                          <a:ea typeface="+mn-ea"/>
                          <a:cs typeface="Calibri" pitchFamily="34" charset="0"/>
                        </a:rPr>
                        <a:t>навчальної</a:t>
                      </a:r>
                      <a:r>
                        <a:rPr lang="ru-RU" sz="2000" b="0" i="0" kern="1200" dirty="0" smtClean="0">
                          <a:solidFill>
                            <a:schemeClr val="tx2"/>
                          </a:solidFill>
                          <a:effectLst/>
                          <a:latin typeface="Calibri" pitchFamily="34" charset="0"/>
                          <a:ea typeface="+mn-ea"/>
                          <a:cs typeface="Calibri" pitchFamily="34" charset="0"/>
                        </a:rPr>
                        <a:t> </a:t>
                      </a:r>
                      <a:r>
                        <a:rPr lang="ru-RU" sz="2000" b="0" i="0" kern="1200" dirty="0" err="1" smtClean="0">
                          <a:solidFill>
                            <a:schemeClr val="tx2"/>
                          </a:solidFill>
                          <a:effectLst/>
                          <a:latin typeface="Calibri" pitchFamily="34" charset="0"/>
                          <a:ea typeface="+mn-ea"/>
                          <a:cs typeface="Calibri" pitchFamily="34" charset="0"/>
                        </a:rPr>
                        <a:t>діяльності</a:t>
                      </a:r>
                      <a:r>
                        <a:rPr lang="ru-RU" sz="2000" b="0" i="0" kern="1200" dirty="0" smtClean="0">
                          <a:solidFill>
                            <a:schemeClr val="tx2"/>
                          </a:solidFill>
                          <a:effectLst/>
                          <a:latin typeface="Calibri" pitchFamily="34" charset="0"/>
                          <a:ea typeface="+mn-ea"/>
                          <a:cs typeface="Calibri" pitchFamily="34" charset="0"/>
                        </a:rPr>
                        <a:t>.</a:t>
                      </a:r>
                    </a:p>
                    <a:p>
                      <a:pPr marL="342900" indent="-342900">
                        <a:buFont typeface="Wingdings" panose="05000000000000000000" pitchFamily="2" charset="2"/>
                        <a:buChar char="ü"/>
                      </a:pPr>
                      <a:r>
                        <a:rPr lang="ru-RU" sz="2000" b="0" i="0" kern="1200" dirty="0" smtClean="0">
                          <a:solidFill>
                            <a:schemeClr val="tx2"/>
                          </a:solidFill>
                          <a:effectLst/>
                          <a:latin typeface="Calibri" pitchFamily="34" charset="0"/>
                          <a:ea typeface="+mn-ea"/>
                          <a:cs typeface="Calibri" pitchFamily="34" charset="0"/>
                        </a:rPr>
                        <a:t>Визначення навчальних потреб учнів.  Оцінювання рівня</a:t>
                      </a:r>
                      <a:r>
                        <a:rPr lang="ru-RU" sz="2000" b="0" i="0" kern="1200" baseline="0" dirty="0" smtClean="0">
                          <a:solidFill>
                            <a:schemeClr val="tx2"/>
                          </a:solidFill>
                          <a:effectLst/>
                          <a:latin typeface="Calibri" pitchFamily="34" charset="0"/>
                          <a:ea typeface="+mn-ea"/>
                          <a:cs typeface="Calibri" pitchFamily="34" charset="0"/>
                        </a:rPr>
                        <a:t> </a:t>
                      </a:r>
                      <a:r>
                        <a:rPr lang="ru-RU" sz="2000" b="0" i="0" kern="1200" baseline="0" dirty="0" err="1" smtClean="0">
                          <a:solidFill>
                            <a:schemeClr val="tx2"/>
                          </a:solidFill>
                          <a:effectLst/>
                          <a:latin typeface="Calibri" pitchFamily="34" charset="0"/>
                          <a:ea typeface="+mn-ea"/>
                          <a:cs typeface="Calibri" pitchFamily="34" charset="0"/>
                        </a:rPr>
                        <a:t>попередньо</a:t>
                      </a:r>
                      <a:r>
                        <a:rPr lang="ru-RU" sz="2000" b="0" i="0" kern="1200" baseline="0" dirty="0" smtClean="0">
                          <a:solidFill>
                            <a:schemeClr val="tx2"/>
                          </a:solidFill>
                          <a:effectLst/>
                          <a:latin typeface="Calibri" pitchFamily="34" charset="0"/>
                          <a:ea typeface="+mn-ea"/>
                          <a:cs typeface="Calibri" pitchFamily="34" charset="0"/>
                        </a:rPr>
                        <a:t> </a:t>
                      </a:r>
                      <a:r>
                        <a:rPr lang="ru-RU" sz="2000" b="0" i="0" kern="1200" baseline="0" dirty="0" err="1" smtClean="0">
                          <a:solidFill>
                            <a:schemeClr val="tx2"/>
                          </a:solidFill>
                          <a:effectLst/>
                          <a:latin typeface="Calibri" pitchFamily="34" charset="0"/>
                          <a:ea typeface="+mn-ea"/>
                          <a:cs typeface="Calibri" pitchFamily="34" charset="0"/>
                        </a:rPr>
                        <a:t>досягнутих</a:t>
                      </a:r>
                      <a:r>
                        <a:rPr lang="ru-RU" sz="2000" b="0" i="0" kern="1200" baseline="0" dirty="0" smtClean="0">
                          <a:solidFill>
                            <a:schemeClr val="tx2"/>
                          </a:solidFill>
                          <a:effectLst/>
                          <a:latin typeface="Calibri" pitchFamily="34" charset="0"/>
                          <a:ea typeface="+mn-ea"/>
                          <a:cs typeface="Calibri" pitchFamily="34" charset="0"/>
                        </a:rPr>
                        <a:t> навчальних </a:t>
                      </a:r>
                      <a:r>
                        <a:rPr lang="ru-RU" sz="2000" b="0" i="0" kern="1200" baseline="0" dirty="0" err="1" smtClean="0">
                          <a:solidFill>
                            <a:schemeClr val="tx2"/>
                          </a:solidFill>
                          <a:effectLst/>
                          <a:latin typeface="Calibri" pitchFamily="34" charset="0"/>
                          <a:ea typeface="+mn-ea"/>
                          <a:cs typeface="Calibri" pitchFamily="34" charset="0"/>
                        </a:rPr>
                        <a:t>результатів</a:t>
                      </a:r>
                      <a:r>
                        <a:rPr lang="ru-RU" sz="2000" b="0" i="0" kern="1200" baseline="0" dirty="0" smtClean="0">
                          <a:solidFill>
                            <a:schemeClr val="tx2"/>
                          </a:solidFill>
                          <a:effectLst/>
                          <a:latin typeface="Calibri" pitchFamily="34" charset="0"/>
                          <a:ea typeface="+mn-ea"/>
                          <a:cs typeface="Calibri" pitchFamily="34" charset="0"/>
                        </a:rPr>
                        <a:t>.</a:t>
                      </a:r>
                    </a:p>
                    <a:p>
                      <a:pPr marL="342900" indent="-342900">
                        <a:buFont typeface="Wingdings" panose="05000000000000000000" pitchFamily="2" charset="2"/>
                        <a:buChar char="ü"/>
                      </a:pPr>
                      <a:r>
                        <a:rPr lang="ru-RU" sz="2000" b="0" i="0" kern="1200" dirty="0" err="1" smtClean="0">
                          <a:solidFill>
                            <a:schemeClr val="tx2"/>
                          </a:solidFill>
                          <a:effectLst/>
                          <a:latin typeface="Calibri" pitchFamily="34" charset="0"/>
                          <a:ea typeface="+mn-ea"/>
                          <a:cs typeface="Calibri" pitchFamily="34" charset="0"/>
                        </a:rPr>
                        <a:t>Виявлення</a:t>
                      </a:r>
                      <a:r>
                        <a:rPr lang="ru-RU" sz="2000" b="0" i="0" kern="1200" dirty="0" smtClean="0">
                          <a:solidFill>
                            <a:schemeClr val="tx2"/>
                          </a:solidFill>
                          <a:effectLst/>
                          <a:latin typeface="Calibri" pitchFamily="34" charset="0"/>
                          <a:ea typeface="+mn-ea"/>
                          <a:cs typeface="Calibri" pitchFamily="34" charset="0"/>
                        </a:rPr>
                        <a:t> </a:t>
                      </a:r>
                      <a:r>
                        <a:rPr lang="ru-RU" sz="2000" b="0" i="0" kern="1200" dirty="0" err="1" smtClean="0">
                          <a:solidFill>
                            <a:schemeClr val="tx2"/>
                          </a:solidFill>
                          <a:effectLst/>
                          <a:latin typeface="Calibri" pitchFamily="34" charset="0"/>
                          <a:ea typeface="+mn-ea"/>
                          <a:cs typeface="Calibri" pitchFamily="34" charset="0"/>
                        </a:rPr>
                        <a:t>інтересів</a:t>
                      </a:r>
                      <a:r>
                        <a:rPr lang="ru-RU" sz="2000" b="0" i="0" kern="1200" dirty="0" smtClean="0">
                          <a:solidFill>
                            <a:schemeClr val="tx2"/>
                          </a:solidFill>
                          <a:effectLst/>
                          <a:latin typeface="Calibri" pitchFamily="34" charset="0"/>
                          <a:ea typeface="+mn-ea"/>
                          <a:cs typeface="Calibri" pitchFamily="34" charset="0"/>
                        </a:rPr>
                        <a:t> учнів. </a:t>
                      </a:r>
                    </a:p>
                    <a:p>
                      <a:pPr marL="342900" indent="-342900">
                        <a:buFont typeface="Wingdings" panose="05000000000000000000" pitchFamily="2" charset="2"/>
                        <a:buChar char="ü"/>
                      </a:pPr>
                      <a:r>
                        <a:rPr lang="ru-RU" sz="2000" b="0" i="0" kern="1200" dirty="0" smtClean="0">
                          <a:solidFill>
                            <a:schemeClr val="tx2"/>
                          </a:solidFill>
                          <a:effectLst/>
                          <a:latin typeface="Calibri" pitchFamily="34" charset="0"/>
                          <a:ea typeface="+mn-ea"/>
                          <a:cs typeface="Calibri" pitchFamily="34" charset="0"/>
                        </a:rPr>
                        <a:t>Постановка мети.</a:t>
                      </a:r>
                      <a:endParaRPr lang="uk-UA" sz="2000" b="0" i="0" kern="1200" dirty="0">
                        <a:solidFill>
                          <a:schemeClr val="tx2"/>
                        </a:solidFill>
                        <a:effectLst/>
                        <a:latin typeface="Calibri" pitchFamily="34" charset="0"/>
                        <a:ea typeface="+mn-ea"/>
                        <a:cs typeface="Calibri" pitchFamily="34" charset="0"/>
                      </a:endParaRPr>
                    </a:p>
                  </a:txBody>
                  <a:tcPr marL="68583" marR="68583" marT="45726" marB="45726">
                    <a:solidFill>
                      <a:srgbClr val="C3AA41"/>
                    </a:solidFill>
                  </a:tcPr>
                </a:tc>
              </a:tr>
              <a:tr h="1615602">
                <a:tc>
                  <a:txBody>
                    <a:bodyPr/>
                    <a:lstStyle/>
                    <a:p>
                      <a:pPr marL="342900" indent="-342900" algn="l" defTabSz="457200" rtl="0" eaLnBrk="1" latinLnBrk="0" hangingPunct="1">
                        <a:lnSpc>
                          <a:spcPct val="100000"/>
                        </a:lnSpc>
                        <a:spcBef>
                          <a:spcPts val="1000"/>
                        </a:spcBef>
                        <a:spcAft>
                          <a:spcPts val="0"/>
                        </a:spcAft>
                        <a:buClr>
                          <a:schemeClr val="accent1"/>
                        </a:buClr>
                        <a:buSzPct val="90000"/>
                        <a:buFont typeface="Wingdings 3" charset="2"/>
                        <a:buChar char=""/>
                        <a:defRPr/>
                      </a:pPr>
                      <a:r>
                        <a:rPr lang="uk-UA" sz="2000" b="1" i="0" kern="1200" dirty="0" smtClean="0">
                          <a:solidFill>
                            <a:schemeClr val="tx2"/>
                          </a:solidFill>
                          <a:effectLst/>
                          <a:latin typeface="Calibri" pitchFamily="34" charset="0"/>
                          <a:ea typeface="+mn-ea"/>
                          <a:cs typeface="Calibri" pitchFamily="34" charset="0"/>
                        </a:rPr>
                        <a:t>Поточне оцінювання </a:t>
                      </a:r>
                      <a:endParaRPr lang="uk-UA" sz="2000" b="1" i="0" kern="1200" dirty="0">
                        <a:solidFill>
                          <a:schemeClr val="tx2"/>
                        </a:solidFill>
                        <a:effectLst/>
                        <a:latin typeface="Calibri" pitchFamily="34" charset="0"/>
                        <a:ea typeface="+mn-ea"/>
                        <a:cs typeface="Calibri" pitchFamily="34" charset="0"/>
                      </a:endParaRPr>
                    </a:p>
                  </a:txBody>
                  <a:tcPr marL="68583" marR="68583" marT="45726" marB="45726">
                    <a:solidFill>
                      <a:srgbClr val="C3AA41"/>
                    </a:solidFill>
                  </a:tcPr>
                </a:tc>
                <a:tc>
                  <a:txBody>
                    <a:bodyPr/>
                    <a:lstStyle/>
                    <a:p>
                      <a:pPr marL="342900" indent="-342900" algn="l" defTabSz="457200" rtl="0" eaLnBrk="1" latinLnBrk="0" hangingPunct="1">
                        <a:buFont typeface="Wingdings" panose="05000000000000000000" pitchFamily="2" charset="2"/>
                        <a:buChar char="ü"/>
                      </a:pPr>
                      <a:r>
                        <a:rPr lang="uk-UA" sz="2000" b="0" i="0" kern="1200" dirty="0" smtClean="0">
                          <a:solidFill>
                            <a:schemeClr val="tx2"/>
                          </a:solidFill>
                          <a:effectLst/>
                          <a:latin typeface="Calibri" pitchFamily="34" charset="0"/>
                          <a:ea typeface="+mn-ea"/>
                          <a:cs typeface="Calibri" pitchFamily="34" charset="0"/>
                        </a:rPr>
                        <a:t>Сприяння мотивації,</a:t>
                      </a:r>
                      <a:r>
                        <a:rPr lang="uk-UA" sz="2000" b="0" i="0" kern="1200" baseline="0" dirty="0" smtClean="0">
                          <a:solidFill>
                            <a:schemeClr val="tx2"/>
                          </a:solidFill>
                          <a:effectLst/>
                          <a:latin typeface="Calibri" pitchFamily="34" charset="0"/>
                          <a:ea typeface="+mn-ea"/>
                          <a:cs typeface="Calibri" pitchFamily="34" charset="0"/>
                        </a:rPr>
                        <a:t> пізнавальній активності</a:t>
                      </a:r>
                      <a:r>
                        <a:rPr lang="uk-UA" sz="2000" b="0" i="0" kern="1200" dirty="0" smtClean="0">
                          <a:solidFill>
                            <a:schemeClr val="tx2"/>
                          </a:solidFill>
                          <a:effectLst/>
                          <a:latin typeface="Calibri" pitchFamily="34" charset="0"/>
                          <a:ea typeface="+mn-ea"/>
                          <a:cs typeface="Calibri" pitchFamily="34" charset="0"/>
                        </a:rPr>
                        <a:t> та цілеспрямування учнів у навчальній взаємодії. </a:t>
                      </a:r>
                    </a:p>
                    <a:p>
                      <a:pPr marL="342900" indent="-342900" algn="l" defTabSz="457200" rtl="0" eaLnBrk="1" latinLnBrk="0" hangingPunct="1">
                        <a:buFont typeface="Wingdings" panose="05000000000000000000" pitchFamily="2" charset="2"/>
                        <a:buChar char="ü"/>
                      </a:pPr>
                      <a:r>
                        <a:rPr lang="uk-UA" sz="2000" b="0" i="0" kern="1200" dirty="0" smtClean="0">
                          <a:solidFill>
                            <a:schemeClr val="tx2"/>
                          </a:solidFill>
                          <a:effectLst/>
                          <a:latin typeface="Calibri" pitchFamily="34" charset="0"/>
                          <a:ea typeface="+mn-ea"/>
                          <a:cs typeface="Calibri" pitchFamily="34" charset="0"/>
                        </a:rPr>
                        <a:t>Відслідковування прогресу у навчанні учнів. </a:t>
                      </a:r>
                    </a:p>
                    <a:p>
                      <a:pPr marL="342900" indent="-342900" algn="l" defTabSz="457200" rtl="0" eaLnBrk="1" latinLnBrk="0" hangingPunct="1">
                        <a:buFont typeface="Wingdings" panose="05000000000000000000" pitchFamily="2" charset="2"/>
                        <a:buChar char="ü"/>
                      </a:pPr>
                      <a:r>
                        <a:rPr lang="uk-UA" sz="2000" b="0" i="0" kern="1200" dirty="0" smtClean="0">
                          <a:solidFill>
                            <a:schemeClr val="tx2"/>
                          </a:solidFill>
                          <a:effectLst/>
                          <a:latin typeface="Calibri" pitchFamily="34" charset="0"/>
                          <a:ea typeface="+mn-ea"/>
                          <a:cs typeface="Calibri" pitchFamily="34" charset="0"/>
                        </a:rPr>
                        <a:t>Моніторинг процесу.</a:t>
                      </a:r>
                    </a:p>
                    <a:p>
                      <a:pPr marL="342900" indent="-342900" algn="l" defTabSz="457200" rtl="0" eaLnBrk="1" latinLnBrk="0" hangingPunct="1">
                        <a:buFont typeface="Wingdings" panose="05000000000000000000" pitchFamily="2" charset="2"/>
                        <a:buChar char="ü"/>
                      </a:pPr>
                      <a:r>
                        <a:rPr lang="uk-UA" sz="2000" b="0" i="0" kern="1200" dirty="0" smtClean="0">
                          <a:solidFill>
                            <a:schemeClr val="tx2"/>
                          </a:solidFill>
                          <a:effectLst/>
                          <a:latin typeface="Calibri" pitchFamily="34" charset="0"/>
                          <a:ea typeface="+mn-ea"/>
                          <a:cs typeface="Calibri" pitchFamily="34" charset="0"/>
                        </a:rPr>
                        <a:t>Заохочення учнів до самопізнання. </a:t>
                      </a:r>
                      <a:endParaRPr lang="uk-UA" sz="2000" b="0" i="0" kern="1200" dirty="0">
                        <a:solidFill>
                          <a:schemeClr val="tx2"/>
                        </a:solidFill>
                        <a:effectLst/>
                        <a:latin typeface="Calibri" pitchFamily="34" charset="0"/>
                        <a:ea typeface="+mn-ea"/>
                        <a:cs typeface="Calibri" pitchFamily="34" charset="0"/>
                      </a:endParaRPr>
                    </a:p>
                  </a:txBody>
                  <a:tcPr marL="68583" marR="68583" marT="45726" marB="45726">
                    <a:solidFill>
                      <a:srgbClr val="C3AA41"/>
                    </a:solidFill>
                  </a:tcPr>
                </a:tc>
              </a:tr>
              <a:tr h="937041">
                <a:tc>
                  <a:txBody>
                    <a:bodyPr/>
                    <a:lstStyle/>
                    <a:p>
                      <a:pPr marL="342900" indent="-342900" algn="l" defTabSz="457200" rtl="0" eaLnBrk="1" latinLnBrk="0" hangingPunct="1">
                        <a:lnSpc>
                          <a:spcPct val="100000"/>
                        </a:lnSpc>
                        <a:spcBef>
                          <a:spcPts val="1000"/>
                        </a:spcBef>
                        <a:spcAft>
                          <a:spcPts val="0"/>
                        </a:spcAft>
                        <a:buClr>
                          <a:schemeClr val="accent1"/>
                        </a:buClr>
                        <a:buSzPct val="90000"/>
                        <a:buFont typeface="Wingdings 3" charset="2"/>
                        <a:buChar char=""/>
                        <a:defRPr/>
                      </a:pPr>
                      <a:r>
                        <a:rPr lang="uk-UA" sz="2000" b="1" i="0" kern="1200" dirty="0" smtClean="0">
                          <a:solidFill>
                            <a:schemeClr val="tx2"/>
                          </a:solidFill>
                          <a:effectLst/>
                          <a:latin typeface="Calibri" pitchFamily="34" charset="0"/>
                          <a:ea typeface="+mn-ea"/>
                          <a:cs typeface="Calibri" pitchFamily="34" charset="0"/>
                        </a:rPr>
                        <a:t>Підсумкове оцінювання </a:t>
                      </a:r>
                      <a:endParaRPr lang="uk-UA" sz="2000" b="1" i="0" kern="1200" dirty="0">
                        <a:solidFill>
                          <a:schemeClr val="tx2"/>
                        </a:solidFill>
                        <a:effectLst/>
                        <a:latin typeface="Calibri" pitchFamily="34" charset="0"/>
                        <a:ea typeface="+mn-ea"/>
                        <a:cs typeface="Calibri" pitchFamily="34" charset="0"/>
                      </a:endParaRPr>
                    </a:p>
                  </a:txBody>
                  <a:tcPr marL="68583" marR="68583" marT="45726" marB="45726">
                    <a:solidFill>
                      <a:srgbClr val="C3AA41"/>
                    </a:solidFill>
                  </a:tcPr>
                </a:tc>
                <a:tc>
                  <a:txBody>
                    <a:bodyPr/>
                    <a:lstStyle/>
                    <a:p>
                      <a:pPr marL="342900" indent="-342900" algn="l" defTabSz="457200" rtl="0" eaLnBrk="1" latinLnBrk="0" hangingPunct="1">
                        <a:buFont typeface="Wingdings" panose="05000000000000000000" pitchFamily="2" charset="2"/>
                        <a:buChar char="ü"/>
                      </a:pPr>
                      <a:r>
                        <a:rPr lang="uk-UA" sz="2000" b="0" i="0" kern="1200" dirty="0" smtClean="0">
                          <a:solidFill>
                            <a:schemeClr val="tx2"/>
                          </a:solidFill>
                          <a:effectLst/>
                          <a:latin typeface="Calibri" pitchFamily="34" charset="0"/>
                          <a:ea typeface="+mn-ea"/>
                          <a:cs typeface="Calibri" pitchFamily="34" charset="0"/>
                        </a:rPr>
                        <a:t>Вимірювання рівня здобутих учнями досягнень.</a:t>
                      </a:r>
                    </a:p>
                    <a:p>
                      <a:pPr marL="342900" indent="-342900" algn="l" defTabSz="457200" rtl="0" eaLnBrk="1" latinLnBrk="0" hangingPunct="1">
                        <a:buFont typeface="Wingdings" panose="05000000000000000000" pitchFamily="2" charset="2"/>
                        <a:buChar char="ü"/>
                      </a:pPr>
                      <a:r>
                        <a:rPr lang="uk-UA" sz="2000" b="0" i="0" kern="1200" dirty="0" smtClean="0">
                          <a:solidFill>
                            <a:schemeClr val="tx2"/>
                          </a:solidFill>
                          <a:effectLst/>
                          <a:latin typeface="Calibri" pitchFamily="34" charset="0"/>
                          <a:ea typeface="+mn-ea"/>
                          <a:cs typeface="Calibri" pitchFamily="34" charset="0"/>
                        </a:rPr>
                        <a:t>Порівняння отриманих результатів з очікуваними.</a:t>
                      </a:r>
                      <a:endParaRPr lang="uk-UA" sz="2000" b="0" i="0" kern="1200" dirty="0">
                        <a:solidFill>
                          <a:schemeClr val="tx2"/>
                        </a:solidFill>
                        <a:effectLst/>
                        <a:latin typeface="Calibri" pitchFamily="34" charset="0"/>
                        <a:ea typeface="+mn-ea"/>
                        <a:cs typeface="Calibri" pitchFamily="34" charset="0"/>
                      </a:endParaRPr>
                    </a:p>
                  </a:txBody>
                  <a:tcPr marL="68583" marR="68583" marT="45726" marB="45726">
                    <a:solidFill>
                      <a:srgbClr val="C3AA41"/>
                    </a:solidFill>
                  </a:tcPr>
                </a:tc>
              </a:tr>
            </a:tbl>
          </a:graphicData>
        </a:graphic>
      </p:graphicFrame>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1">
            <a:extLst>
              <a:ext uri="{FF2B5EF4-FFF2-40B4-BE49-F238E27FC236}"/>
            </a:extLst>
          </p:cNvPr>
          <p:cNvSpPr txBox="1">
            <a:spLocks noGrp="1"/>
          </p:cNvSpPr>
          <p:nvPr>
            <p:ph type="title"/>
          </p:nvPr>
        </p:nvSpPr>
        <p:spPr>
          <a:xfrm>
            <a:off x="323850" y="541338"/>
            <a:ext cx="8424863" cy="730250"/>
          </a:xfrm>
        </p:spPr>
        <p:txBody>
          <a:bodyPr rtlCol="0">
            <a:noAutofit/>
          </a:bodyPr>
          <a:lstStyle>
            <a:lvl1pPr algn="l" defTabSz="914400" rtl="0" eaLnBrk="1" latinLnBrk="0" hangingPunct="1">
              <a:lnSpc>
                <a:spcPct val="125000"/>
              </a:lnSpc>
              <a:spcBef>
                <a:spcPct val="0"/>
              </a:spcBef>
              <a:buNone/>
              <a:defRPr sz="4400" b="1" i="0" kern="1200">
                <a:solidFill>
                  <a:schemeClr val="tx1"/>
                </a:solidFill>
                <a:effectLst/>
                <a:latin typeface="Verdana" panose="020B0604030504040204" pitchFamily="34" charset="0"/>
                <a:ea typeface="Verdana" pitchFamily="34" charset="0"/>
                <a:cs typeface="Verdana" pitchFamily="34" charset="0"/>
              </a:defRPr>
            </a:lvl1pPr>
          </a:lstStyle>
          <a:p>
            <a:pPr algn="ctr">
              <a:lnSpc>
                <a:spcPct val="100000"/>
              </a:lnSpc>
              <a:defRPr/>
            </a:pPr>
            <a:r>
              <a:rPr lang="uk-UA" sz="3200" dirty="0">
                <a:solidFill>
                  <a:srgbClr val="C00000"/>
                </a:solidFill>
                <a:latin typeface="Calibri" pitchFamily="34" charset="0"/>
                <a:ea typeface="+mj-ea"/>
                <a:cs typeface="Calibri" pitchFamily="34" charset="0"/>
              </a:rPr>
              <a:t>Форми/способи формувального оцінювання</a:t>
            </a:r>
          </a:p>
        </p:txBody>
      </p:sp>
      <p:sp>
        <p:nvSpPr>
          <p:cNvPr id="5" name="Sisällön paikkamerkki 2">
            <a:extLst>
              <a:ext uri="{FF2B5EF4-FFF2-40B4-BE49-F238E27FC236}"/>
            </a:extLst>
          </p:cNvPr>
          <p:cNvSpPr txBox="1">
            <a:spLocks noGrp="1"/>
          </p:cNvSpPr>
          <p:nvPr>
            <p:ph idx="1"/>
          </p:nvPr>
        </p:nvSpPr>
        <p:spPr>
          <a:xfrm>
            <a:off x="683568" y="1412776"/>
            <a:ext cx="7848872" cy="4464496"/>
          </a:xfrm>
          <a:ln>
            <a:solidFill>
              <a:schemeClr val="tx1"/>
            </a:solidFill>
          </a:ln>
          <a:extLst/>
        </p:spPr>
        <p:txBody>
          <a:bodyPr rtlCol="0">
            <a:normAutofit/>
          </a:bodyPr>
          <a:lstStyle>
            <a:lvl1pPr marL="228600" indent="-336600" algn="just" defTabSz="914400" rtl="0" eaLnBrk="1" latinLnBrk="0" hangingPunct="1">
              <a:lnSpc>
                <a:spcPct val="150000"/>
              </a:lnSpc>
              <a:spcBef>
                <a:spcPts val="1000"/>
              </a:spcBef>
              <a:buClr>
                <a:srgbClr val="04C65C"/>
              </a:buClr>
              <a:buSzPct val="90000"/>
              <a:buFont typeface=".AppleSystemUIFont" charset="-120"/>
              <a:buChar char="⦁"/>
              <a:defRPr sz="1800" b="0" i="0" kern="1200">
                <a:solidFill>
                  <a:schemeClr val="tx1"/>
                </a:solidFill>
                <a:effectLst/>
                <a:latin typeface="Verdana" panose="020B0604030504040204" pitchFamily="34" charset="0"/>
                <a:ea typeface="Verdana" pitchFamily="34" charset="0"/>
                <a:cs typeface="Verdana" pitchFamily="34" charset="0"/>
              </a:defRPr>
            </a:lvl1pPr>
            <a:lvl2pPr marL="685800" indent="-300600" algn="just" defTabSz="914400" rtl="0" eaLnBrk="1" latinLnBrk="0" hangingPunct="1">
              <a:lnSpc>
                <a:spcPct val="150000"/>
              </a:lnSpc>
              <a:spcBef>
                <a:spcPts val="500"/>
              </a:spcBef>
              <a:buClr>
                <a:srgbClr val="04C65C"/>
              </a:buClr>
              <a:buSzPct val="105000"/>
              <a:buFont typeface="Menlo-BoldItalic" charset="0"/>
              <a:buChar char="∘"/>
              <a:defRPr sz="1600" b="0" i="0" kern="1200">
                <a:solidFill>
                  <a:schemeClr val="tx1"/>
                </a:solidFill>
                <a:effectLst/>
                <a:latin typeface="Verdana" panose="020B0604030504040204" pitchFamily="34" charset="0"/>
                <a:ea typeface="Verdana" pitchFamily="34" charset="0"/>
                <a:cs typeface="Verdana" pitchFamily="34" charset="0"/>
              </a:defRPr>
            </a:lvl2pPr>
            <a:lvl3pPr marL="1143000" indent="-264600" algn="just" defTabSz="914400" rtl="0" eaLnBrk="1" latinLnBrk="0" hangingPunct="1">
              <a:lnSpc>
                <a:spcPct val="150000"/>
              </a:lnSpc>
              <a:spcBef>
                <a:spcPts val="500"/>
              </a:spcBef>
              <a:buClr>
                <a:srgbClr val="04C65C"/>
              </a:buClr>
              <a:buSzPct val="80000"/>
              <a:buFont typeface=".AppleSystemUIFont" charset="-120"/>
              <a:buChar char="⦁"/>
              <a:defRPr sz="1400" b="0" i="0" kern="1200">
                <a:solidFill>
                  <a:schemeClr val="tx1"/>
                </a:solidFill>
                <a:effectLst/>
                <a:latin typeface="Verdana" panose="020B0604030504040204" pitchFamily="34" charset="0"/>
                <a:ea typeface="Verdana" pitchFamily="34" charset="0"/>
                <a:cs typeface="Verdana" pitchFamily="34" charset="0"/>
              </a:defRPr>
            </a:lvl3pPr>
            <a:lvl4pPr marL="1600200" indent="-264600" algn="just" defTabSz="914400" rtl="0" eaLnBrk="1" latinLnBrk="0" hangingPunct="1">
              <a:lnSpc>
                <a:spcPct val="150000"/>
              </a:lnSpc>
              <a:spcBef>
                <a:spcPts val="500"/>
              </a:spcBef>
              <a:buClr>
                <a:srgbClr val="04C65C"/>
              </a:buClr>
              <a:buSzPct val="105000"/>
              <a:buFont typeface="Menlo-Regular" charset="0"/>
              <a:buChar char="∘"/>
              <a:defRPr sz="1200" b="0" i="0" kern="1200">
                <a:solidFill>
                  <a:schemeClr val="tx1"/>
                </a:solidFill>
                <a:effectLst/>
                <a:latin typeface="Verdana" panose="020B0604030504040204" pitchFamily="34" charset="0"/>
                <a:ea typeface="Verdana" pitchFamily="34" charset="0"/>
                <a:cs typeface="Verdana" pitchFamily="34" charset="0"/>
              </a:defRPr>
            </a:lvl4pPr>
            <a:lvl5pPr marL="2057400" indent="-264600" algn="just" defTabSz="914400" rtl="0" eaLnBrk="1" latinLnBrk="0" hangingPunct="1">
              <a:lnSpc>
                <a:spcPct val="150000"/>
              </a:lnSpc>
              <a:spcBef>
                <a:spcPts val="500"/>
              </a:spcBef>
              <a:buClr>
                <a:srgbClr val="04C65C"/>
              </a:buClr>
              <a:buSzPct val="80000"/>
              <a:buFont typeface=".AppleSystemUIFont" charset="-120"/>
              <a:buChar char="⦁"/>
              <a:defRPr sz="1200" b="0" i="0" kern="1200">
                <a:solidFill>
                  <a:schemeClr val="tx1"/>
                </a:solidFill>
                <a:effectLst/>
                <a:latin typeface="Verdana" panose="020B0604030504040204" pitchFamily="34" charset="0"/>
                <a:ea typeface="Verdana" pitchFamily="34" charset="0"/>
                <a:cs typeface="Verdana"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effectLst/>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effectLst/>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effectLst/>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effectLst/>
                <a:latin typeface="+mn-lt"/>
                <a:ea typeface="+mn-ea"/>
                <a:cs typeface="+mn-cs"/>
              </a:defRPr>
            </a:lvl9pPr>
          </a:lstStyle>
          <a:p>
            <a:pPr marL="342900" indent="-342900" algn="l" defTabSz="457200" fontAlgn="auto">
              <a:lnSpc>
                <a:spcPct val="100000"/>
              </a:lnSpc>
              <a:buClr>
                <a:schemeClr val="accent1"/>
              </a:buClr>
              <a:buFont typeface="Wingdings 3" charset="2"/>
              <a:buChar char=""/>
              <a:defRPr/>
            </a:pPr>
            <a:r>
              <a:rPr lang="uk-UA" sz="2000" b="1" dirty="0">
                <a:latin typeface="+mn-lt"/>
                <a:ea typeface="+mn-ea"/>
                <a:cs typeface="+mn-cs"/>
              </a:rPr>
              <a:t>Обговорення результатів оцінювання між учнем і </a:t>
            </a:r>
            <a:r>
              <a:rPr lang="uk-UA" sz="2000" b="1" dirty="0" smtClean="0">
                <a:latin typeface="+mn-lt"/>
                <a:ea typeface="+mn-ea"/>
                <a:cs typeface="+mn-cs"/>
              </a:rPr>
              <a:t>вчителем.</a:t>
            </a:r>
            <a:endParaRPr lang="uk-UA" sz="2000" b="1" dirty="0">
              <a:latin typeface="+mn-lt"/>
              <a:ea typeface="+mn-ea"/>
              <a:cs typeface="+mn-cs"/>
            </a:endParaRPr>
          </a:p>
          <a:p>
            <a:pPr marL="342900" indent="-342900" algn="l" defTabSz="457200" fontAlgn="auto">
              <a:lnSpc>
                <a:spcPct val="100000"/>
              </a:lnSpc>
              <a:buClr>
                <a:schemeClr val="accent1"/>
              </a:buClr>
              <a:buFont typeface="Wingdings 3" charset="2"/>
              <a:buChar char=""/>
              <a:defRPr/>
            </a:pPr>
            <a:r>
              <a:rPr lang="uk-UA" sz="2000" b="1" dirty="0" err="1" smtClean="0">
                <a:latin typeface="+mn-lt"/>
                <a:ea typeface="+mn-ea"/>
                <a:cs typeface="+mn-cs"/>
              </a:rPr>
              <a:t>Самооцінювання</a:t>
            </a:r>
            <a:r>
              <a:rPr lang="uk-UA" sz="2000" b="1" dirty="0" smtClean="0">
                <a:latin typeface="+mn-lt"/>
                <a:ea typeface="+mn-ea"/>
                <a:cs typeface="+mn-cs"/>
              </a:rPr>
              <a:t>.</a:t>
            </a:r>
            <a:endParaRPr lang="uk-UA" sz="2000" b="1" dirty="0">
              <a:latin typeface="+mn-lt"/>
              <a:ea typeface="+mn-ea"/>
              <a:cs typeface="+mn-cs"/>
            </a:endParaRPr>
          </a:p>
          <a:p>
            <a:pPr marL="342900" indent="-342900" algn="l" defTabSz="457200" fontAlgn="auto">
              <a:lnSpc>
                <a:spcPct val="100000"/>
              </a:lnSpc>
              <a:buClr>
                <a:schemeClr val="accent1"/>
              </a:buClr>
              <a:buFont typeface="Wingdings 3" charset="2"/>
              <a:buChar char=""/>
              <a:defRPr/>
            </a:pPr>
            <a:r>
              <a:rPr lang="uk-UA" sz="2000" b="1" dirty="0" err="1" smtClean="0">
                <a:latin typeface="+mn-lt"/>
                <a:ea typeface="+mn-ea"/>
                <a:cs typeface="+mn-cs"/>
              </a:rPr>
              <a:t>Взаємооцінювання</a:t>
            </a:r>
            <a:r>
              <a:rPr lang="uk-UA" sz="2000" b="1" dirty="0" smtClean="0">
                <a:latin typeface="+mn-lt"/>
                <a:ea typeface="+mn-ea"/>
                <a:cs typeface="+mn-cs"/>
              </a:rPr>
              <a:t>.</a:t>
            </a:r>
            <a:endParaRPr lang="uk-UA" sz="2000" b="1" dirty="0">
              <a:latin typeface="+mn-lt"/>
              <a:ea typeface="+mn-ea"/>
              <a:cs typeface="+mn-cs"/>
            </a:endParaRPr>
          </a:p>
          <a:p>
            <a:pPr marL="342900" indent="-342900" algn="l" defTabSz="457200">
              <a:lnSpc>
                <a:spcPct val="100000"/>
              </a:lnSpc>
              <a:buClr>
                <a:schemeClr val="accent1"/>
              </a:buClr>
              <a:buFont typeface="Wingdings 3" charset="2"/>
              <a:buChar char=""/>
              <a:defRPr/>
            </a:pPr>
            <a:r>
              <a:rPr lang="uk-UA" sz="2000" b="1" dirty="0">
                <a:latin typeface="+mn-lt"/>
                <a:ea typeface="+mn-ea"/>
                <a:cs typeface="+mn-cs"/>
              </a:rPr>
              <a:t>Оцінювання </a:t>
            </a:r>
            <a:r>
              <a:rPr lang="uk-UA" sz="2000" b="1" dirty="0" smtClean="0">
                <a:latin typeface="+mn-lt"/>
                <a:ea typeface="+mn-ea"/>
                <a:cs typeface="+mn-cs"/>
              </a:rPr>
              <a:t>учасниками групи.</a:t>
            </a:r>
            <a:endParaRPr lang="uk-UA" sz="2000" b="1" dirty="0">
              <a:latin typeface="+mn-lt"/>
              <a:ea typeface="+mn-ea"/>
              <a:cs typeface="+mn-cs"/>
            </a:endParaRPr>
          </a:p>
          <a:p>
            <a:pPr marL="342900" indent="-342900" algn="l" defTabSz="457200">
              <a:lnSpc>
                <a:spcPct val="100000"/>
              </a:lnSpc>
              <a:buClr>
                <a:schemeClr val="accent1"/>
              </a:buClr>
              <a:buFont typeface="Wingdings 3" charset="2"/>
              <a:buChar char=""/>
              <a:defRPr/>
            </a:pPr>
            <a:r>
              <a:rPr lang="uk-UA" sz="2000" b="1" dirty="0">
                <a:latin typeface="+mn-lt"/>
                <a:ea typeface="+mn-ea"/>
                <a:cs typeface="+mn-cs"/>
              </a:rPr>
              <a:t>Проміжне </a:t>
            </a:r>
            <a:r>
              <a:rPr lang="uk-UA" sz="2000" b="1" dirty="0" smtClean="0">
                <a:latin typeface="+mn-lt"/>
                <a:ea typeface="+mn-ea"/>
                <a:cs typeface="+mn-cs"/>
              </a:rPr>
              <a:t>оцінювання.</a:t>
            </a:r>
            <a:endParaRPr lang="uk-UA" sz="2000" b="1" dirty="0">
              <a:latin typeface="+mn-lt"/>
              <a:ea typeface="+mn-ea"/>
              <a:cs typeface="+mn-cs"/>
            </a:endParaRPr>
          </a:p>
          <a:p>
            <a:pPr marL="342900" indent="-342900" algn="l" defTabSz="457200">
              <a:lnSpc>
                <a:spcPct val="100000"/>
              </a:lnSpc>
              <a:buClr>
                <a:schemeClr val="accent1"/>
              </a:buClr>
              <a:buFont typeface="Wingdings 3" charset="2"/>
              <a:buChar char=""/>
              <a:defRPr/>
            </a:pPr>
            <a:r>
              <a:rPr lang="uk-UA" sz="2000" b="1" dirty="0">
                <a:latin typeface="+mn-lt"/>
                <a:ea typeface="+mn-ea"/>
                <a:cs typeface="+mn-cs"/>
              </a:rPr>
              <a:t>Діагностичне </a:t>
            </a:r>
            <a:r>
              <a:rPr lang="uk-UA" sz="2000" b="1" dirty="0" smtClean="0">
                <a:latin typeface="+mn-lt"/>
                <a:ea typeface="+mn-ea"/>
                <a:cs typeface="+mn-cs"/>
              </a:rPr>
              <a:t>оцінювання.</a:t>
            </a:r>
            <a:endParaRPr lang="uk-UA" sz="2000" b="1" dirty="0">
              <a:latin typeface="+mn-lt"/>
              <a:ea typeface="+mn-ea"/>
              <a:cs typeface="+mn-cs"/>
            </a:endParaRPr>
          </a:p>
          <a:p>
            <a:pPr marL="342900" indent="-342900" algn="l" defTabSz="457200">
              <a:lnSpc>
                <a:spcPct val="100000"/>
              </a:lnSpc>
              <a:buClr>
                <a:schemeClr val="accent1"/>
              </a:buClr>
              <a:buFont typeface="Wingdings 3" charset="2"/>
              <a:buChar char=""/>
              <a:defRPr/>
            </a:pPr>
            <a:r>
              <a:rPr lang="uk-UA" sz="2000" b="1" dirty="0">
                <a:latin typeface="+mn-lt"/>
                <a:ea typeface="+mn-ea"/>
                <a:cs typeface="+mn-cs"/>
              </a:rPr>
              <a:t>Оцінювання повсякденних ситуацій у </a:t>
            </a:r>
            <a:r>
              <a:rPr lang="uk-UA" sz="2000" b="1" dirty="0" smtClean="0">
                <a:latin typeface="+mn-lt"/>
                <a:ea typeface="+mn-ea"/>
                <a:cs typeface="+mn-cs"/>
              </a:rPr>
              <a:t>класі.</a:t>
            </a:r>
            <a:endParaRPr lang="uk-UA" sz="2000" b="1" dirty="0">
              <a:latin typeface="+mn-lt"/>
              <a:ea typeface="+mn-ea"/>
              <a:cs typeface="+mn-cs"/>
            </a:endParaRPr>
          </a:p>
          <a:p>
            <a:pPr marL="342900" indent="-342900" algn="l" defTabSz="457200">
              <a:lnSpc>
                <a:spcPct val="100000"/>
              </a:lnSpc>
              <a:buClr>
                <a:schemeClr val="accent1"/>
              </a:buClr>
              <a:buFont typeface="Wingdings 3" charset="2"/>
              <a:buChar char=""/>
              <a:defRPr/>
            </a:pPr>
            <a:r>
              <a:rPr lang="uk-UA" sz="2000" b="1" dirty="0">
                <a:latin typeface="+mn-lt"/>
                <a:ea typeface="+mn-ea"/>
                <a:cs typeface="+mn-cs"/>
              </a:rPr>
              <a:t>Прогностичне </a:t>
            </a:r>
            <a:r>
              <a:rPr lang="uk-UA" sz="2000" b="1" dirty="0" smtClean="0">
                <a:latin typeface="+mn-lt"/>
                <a:ea typeface="+mn-ea"/>
                <a:cs typeface="+mn-cs"/>
              </a:rPr>
              <a:t>оцінювання.</a:t>
            </a:r>
            <a:endParaRPr lang="uk-UA" sz="2000" b="1" dirty="0">
              <a:latin typeface="+mn-lt"/>
              <a:ea typeface="+mn-ea"/>
              <a:cs typeface="+mn-cs"/>
            </a:endParaRPr>
          </a:p>
          <a:p>
            <a:pPr marL="342900" indent="-342900" algn="l" defTabSz="457200">
              <a:lnSpc>
                <a:spcPct val="100000"/>
              </a:lnSpc>
              <a:buClr>
                <a:schemeClr val="accent1"/>
              </a:buClr>
              <a:buFont typeface="Wingdings 3" charset="2"/>
              <a:buChar char=""/>
              <a:defRPr/>
            </a:pPr>
            <a:r>
              <a:rPr lang="uk-UA" sz="2000" b="1" dirty="0" smtClean="0">
                <a:latin typeface="+mn-lt"/>
                <a:ea typeface="+mn-ea"/>
                <a:cs typeface="+mn-cs"/>
              </a:rPr>
              <a:t>Рефлексія.</a:t>
            </a:r>
            <a:endParaRPr lang="uk-UA" sz="2000" b="1" dirty="0">
              <a:latin typeface="+mn-lt"/>
              <a:ea typeface="+mn-ea"/>
              <a:cs typeface="+mn-cs"/>
            </a:endParaRPr>
          </a:p>
          <a:p>
            <a:pPr marL="0" indent="0">
              <a:buFont typeface=".AppleSystemUIFont" charset="-120"/>
              <a:buNone/>
              <a:defRPr/>
            </a:pPr>
            <a:endParaRPr lang="uk-UA" dirty="0" smtClean="0">
              <a:highlight>
                <a:srgbClr val="000000">
                  <a:alpha val="0"/>
                </a:srgbClr>
              </a:highlight>
              <a:latin typeface="Verdana"/>
            </a:endParaRPr>
          </a:p>
          <a:p>
            <a:pPr marL="0" indent="0">
              <a:buFont typeface=".AppleSystemUIFont" charset="-120"/>
              <a:buNone/>
              <a:defRPr/>
            </a:pPr>
            <a:endParaRPr lang="uk-UA" dirty="0">
              <a:highlight>
                <a:srgbClr val="000000">
                  <a:alpha val="0"/>
                </a:srgbClr>
              </a:highlight>
              <a:latin typeface="Verdana"/>
            </a:endParaRPr>
          </a:p>
          <a:p>
            <a:pPr marL="0" indent="0">
              <a:buFont typeface=".AppleSystemUIFont" charset="-120"/>
              <a:buNone/>
              <a:defRPr/>
            </a:pPr>
            <a:endParaRPr lang="uk-UA" b="1" dirty="0">
              <a:highlight>
                <a:srgbClr val="000000">
                  <a:alpha val="0"/>
                </a:srgbClr>
              </a:highlight>
              <a:latin typeface="Verdana"/>
            </a:endParaRP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p:cNvSpPr>
            <a:spLocks noGrp="1" noChangeArrowheads="1"/>
          </p:cNvSpPr>
          <p:nvPr>
            <p:ph type="title"/>
          </p:nvPr>
        </p:nvSpPr>
        <p:spPr>
          <a:xfrm>
            <a:off x="2368550" y="549275"/>
            <a:ext cx="6275388" cy="1011238"/>
          </a:xfrm>
        </p:spPr>
        <p:txBody>
          <a:bodyPr/>
          <a:lstStyle/>
          <a:p>
            <a:pPr algn="ctr" eaLnBrk="1" hangingPunct="1"/>
            <a:r>
              <a:rPr lang="uk-UA" sz="3200" b="1" smtClean="0">
                <a:solidFill>
                  <a:srgbClr val="C00000"/>
                </a:solidFill>
                <a:latin typeface="Calibri" pitchFamily="34" charset="0"/>
                <a:cs typeface="Calibri" pitchFamily="34" charset="0"/>
              </a:rPr>
              <a:t>Формувальне оцінювання - </a:t>
            </a:r>
            <a:endParaRPr lang="ru-RU" altLang="ru-RU" sz="3200" b="1" i="1" smtClean="0">
              <a:solidFill>
                <a:srgbClr val="C00000"/>
              </a:solidFill>
              <a:latin typeface="Calibri" pitchFamily="34" charset="0"/>
              <a:cs typeface="Calibri" pitchFamily="34" charset="0"/>
            </a:endParaRPr>
          </a:p>
        </p:txBody>
      </p:sp>
      <p:sp>
        <p:nvSpPr>
          <p:cNvPr id="14340" name="Rectangle 3"/>
          <p:cNvSpPr>
            <a:spLocks noGrp="1" noChangeArrowheads="1"/>
          </p:cNvSpPr>
          <p:nvPr>
            <p:ph type="body" sz="half" idx="1"/>
          </p:nvPr>
        </p:nvSpPr>
        <p:spPr>
          <a:xfrm>
            <a:off x="2051050" y="1628775"/>
            <a:ext cx="6697663" cy="4464050"/>
          </a:xfrm>
        </p:spPr>
        <p:txBody>
          <a:bodyPr>
            <a:noAutofit/>
          </a:bodyPr>
          <a:lstStyle/>
          <a:p>
            <a:pPr marL="0" indent="0" eaLnBrk="1" fontAlgn="auto" hangingPunct="1">
              <a:lnSpc>
                <a:spcPct val="80000"/>
              </a:lnSpc>
              <a:spcAft>
                <a:spcPts val="0"/>
              </a:spcAft>
              <a:buClr>
                <a:schemeClr val="accent3"/>
              </a:buClr>
              <a:buFont typeface="Georgia" pitchFamily="18" charset="0"/>
              <a:buNone/>
              <a:defRPr/>
            </a:pPr>
            <a:r>
              <a:rPr lang="uk-UA" sz="2800" b="1" dirty="0">
                <a:solidFill>
                  <a:schemeClr val="tx2"/>
                </a:solidFill>
                <a:latin typeface="Calibri" pitchFamily="34" charset="0"/>
                <a:cs typeface="Calibri" pitchFamily="34" charset="0"/>
              </a:rPr>
              <a:t>і</a:t>
            </a:r>
            <a:r>
              <a:rPr lang="uk-UA" sz="2800" b="1" dirty="0" smtClean="0">
                <a:solidFill>
                  <a:schemeClr val="tx2"/>
                </a:solidFill>
                <a:latin typeface="Calibri" pitchFamily="34" charset="0"/>
                <a:cs typeface="Calibri" pitchFamily="34" charset="0"/>
              </a:rPr>
              <a:t>нтерактивне </a:t>
            </a:r>
            <a:r>
              <a:rPr lang="uk-UA" sz="2800" b="1" dirty="0">
                <a:solidFill>
                  <a:schemeClr val="tx2"/>
                </a:solidFill>
                <a:latin typeface="Calibri" pitchFamily="34" charset="0"/>
                <a:cs typeface="Calibri" pitchFamily="34" charset="0"/>
              </a:rPr>
              <a:t>оцінювання </a:t>
            </a:r>
            <a:r>
              <a:rPr lang="uk-UA" sz="2800" b="1" dirty="0" smtClean="0">
                <a:solidFill>
                  <a:schemeClr val="tx2"/>
                </a:solidFill>
                <a:latin typeface="Calibri" pitchFamily="34" charset="0"/>
                <a:cs typeface="Calibri" pitchFamily="34" charset="0"/>
              </a:rPr>
              <a:t>учнівських досягнень, яке </a:t>
            </a:r>
            <a:r>
              <a:rPr lang="uk-UA" sz="2800" b="1" dirty="0">
                <a:solidFill>
                  <a:schemeClr val="tx2"/>
                </a:solidFill>
                <a:latin typeface="Calibri" pitchFamily="34" charset="0"/>
                <a:cs typeface="Calibri" pitchFamily="34" charset="0"/>
              </a:rPr>
              <a:t>дає змогу вчителям визначати </a:t>
            </a:r>
            <a:r>
              <a:rPr lang="uk-UA" sz="2800" b="1" dirty="0" smtClean="0">
                <a:solidFill>
                  <a:schemeClr val="tx2"/>
                </a:solidFill>
                <a:latin typeface="Calibri" pitchFamily="34" charset="0"/>
                <a:cs typeface="Calibri" pitchFamily="34" charset="0"/>
              </a:rPr>
              <a:t>запити </a:t>
            </a:r>
            <a:r>
              <a:rPr lang="uk-UA" sz="2800" b="1" dirty="0">
                <a:solidFill>
                  <a:schemeClr val="tx2"/>
                </a:solidFill>
                <a:latin typeface="Calibri" pitchFamily="34" charset="0"/>
                <a:cs typeface="Calibri" pitchFamily="34" charset="0"/>
              </a:rPr>
              <a:t>учнів, адаптуючи до них процес навчання або </a:t>
            </a:r>
            <a:r>
              <a:rPr lang="uk-UA" sz="2800" b="1" dirty="0" smtClean="0">
                <a:solidFill>
                  <a:schemeClr val="tx2"/>
                </a:solidFill>
                <a:latin typeface="Calibri" pitchFamily="34" charset="0"/>
                <a:cs typeface="Calibri" pitchFamily="34" charset="0"/>
              </a:rPr>
              <a:t>оцінювання </a:t>
            </a:r>
            <a:r>
              <a:rPr lang="uk-UA" sz="2800" b="1" dirty="0">
                <a:solidFill>
                  <a:schemeClr val="tx2"/>
                </a:solidFill>
                <a:latin typeface="Calibri" pitchFamily="34" charset="0"/>
                <a:cs typeface="Calibri" pitchFamily="34" charset="0"/>
              </a:rPr>
              <a:t>для поліпшення навчання.  </a:t>
            </a:r>
            <a:endParaRPr lang="uk-UA" sz="2800" b="1" dirty="0" smtClean="0">
              <a:solidFill>
                <a:schemeClr val="tx2"/>
              </a:solidFill>
              <a:latin typeface="Calibri" pitchFamily="34" charset="0"/>
              <a:cs typeface="Calibri" pitchFamily="34" charset="0"/>
            </a:endParaRPr>
          </a:p>
          <a:p>
            <a:pPr marL="0" indent="0" eaLnBrk="1" fontAlgn="auto" hangingPunct="1">
              <a:lnSpc>
                <a:spcPct val="80000"/>
              </a:lnSpc>
              <a:spcAft>
                <a:spcPts val="0"/>
              </a:spcAft>
              <a:buClr>
                <a:schemeClr val="accent3"/>
              </a:buClr>
              <a:buFont typeface="Georgia" pitchFamily="18" charset="0"/>
              <a:buNone/>
              <a:defRPr/>
            </a:pPr>
            <a:r>
              <a:rPr lang="uk-UA" sz="2800" b="1" dirty="0" smtClean="0">
                <a:solidFill>
                  <a:srgbClr val="C00000"/>
                </a:solidFill>
                <a:latin typeface="Calibri" pitchFamily="34" charset="0"/>
                <a:cs typeface="Calibri" pitchFamily="34" charset="0"/>
              </a:rPr>
              <a:t>Формувальна оцінка </a:t>
            </a:r>
            <a:r>
              <a:rPr lang="uk-UA" sz="2800" b="1" dirty="0" smtClean="0">
                <a:solidFill>
                  <a:schemeClr val="tx2"/>
                </a:solidFill>
                <a:latin typeface="Calibri" pitchFamily="34" charset="0"/>
                <a:cs typeface="Calibri" pitchFamily="34" charset="0"/>
              </a:rPr>
              <a:t>орієнтована </a:t>
            </a:r>
            <a:r>
              <a:rPr lang="uk-UA" sz="2800" b="1" dirty="0">
                <a:solidFill>
                  <a:schemeClr val="tx2"/>
                </a:solidFill>
                <a:latin typeface="Calibri" pitchFamily="34" charset="0"/>
                <a:cs typeface="Calibri" pitchFamily="34" charset="0"/>
              </a:rPr>
              <a:t>на конкретного учня, </a:t>
            </a:r>
            <a:r>
              <a:rPr lang="uk-UA" sz="2800" b="1" dirty="0" smtClean="0">
                <a:solidFill>
                  <a:schemeClr val="tx2"/>
                </a:solidFill>
                <a:latin typeface="Calibri" pitchFamily="34" charset="0"/>
                <a:cs typeface="Calibri" pitchFamily="34" charset="0"/>
              </a:rPr>
              <a:t>спрямована </a:t>
            </a:r>
            <a:r>
              <a:rPr lang="uk-UA" sz="2800" b="1" dirty="0">
                <a:solidFill>
                  <a:schemeClr val="tx2"/>
                </a:solidFill>
                <a:latin typeface="Calibri" pitchFamily="34" charset="0"/>
                <a:cs typeface="Calibri" pitchFamily="34" charset="0"/>
              </a:rPr>
              <a:t>виявити прогалини </a:t>
            </a:r>
            <a:r>
              <a:rPr lang="uk-UA" sz="2800" b="1" dirty="0" smtClean="0">
                <a:solidFill>
                  <a:schemeClr val="tx2"/>
                </a:solidFill>
                <a:latin typeface="Calibri" pitchFamily="34" charset="0"/>
                <a:cs typeface="Calibri" pitchFamily="34" charset="0"/>
              </a:rPr>
              <a:t>у засвоєнні </a:t>
            </a:r>
            <a:r>
              <a:rPr lang="uk-UA" sz="2800" b="1" dirty="0">
                <a:solidFill>
                  <a:schemeClr val="tx2"/>
                </a:solidFill>
                <a:latin typeface="Calibri" pitchFamily="34" charset="0"/>
                <a:cs typeface="Calibri" pitchFamily="34" charset="0"/>
              </a:rPr>
              <a:t>учнем </a:t>
            </a:r>
            <a:r>
              <a:rPr lang="uk-UA" sz="2800" b="1" dirty="0" smtClean="0">
                <a:solidFill>
                  <a:schemeClr val="tx2"/>
                </a:solidFill>
                <a:latin typeface="Calibri" pitchFamily="34" charset="0"/>
                <a:cs typeface="Calibri" pitchFamily="34" charset="0"/>
              </a:rPr>
              <a:t>елементів </a:t>
            </a:r>
            <a:r>
              <a:rPr lang="uk-UA" sz="2800" b="1" dirty="0">
                <a:solidFill>
                  <a:schemeClr val="tx2"/>
                </a:solidFill>
                <a:latin typeface="Calibri" pitchFamily="34" charset="0"/>
                <a:cs typeface="Calibri" pitchFamily="34" charset="0"/>
              </a:rPr>
              <a:t>змісту освіти з </a:t>
            </a:r>
            <a:r>
              <a:rPr lang="uk-UA" sz="2800" b="1" dirty="0" smtClean="0">
                <a:solidFill>
                  <a:schemeClr val="tx2"/>
                </a:solidFill>
                <a:latin typeface="Calibri" pitchFamily="34" charset="0"/>
                <a:cs typeface="Calibri" pitchFamily="34" charset="0"/>
              </a:rPr>
              <a:t>метою надолуження знань </a:t>
            </a:r>
            <a:r>
              <a:rPr lang="uk-UA" sz="2800" b="1" dirty="0">
                <a:solidFill>
                  <a:schemeClr val="tx2"/>
                </a:solidFill>
                <a:latin typeface="Calibri" pitchFamily="34" charset="0"/>
                <a:cs typeface="Calibri" pitchFamily="34" charset="0"/>
              </a:rPr>
              <a:t>з максимальною ефективністю</a:t>
            </a:r>
            <a:r>
              <a:rPr lang="uk-UA" sz="2800" b="1" dirty="0" smtClean="0">
                <a:solidFill>
                  <a:schemeClr val="tx2"/>
                </a:solidFill>
                <a:latin typeface="Calibri" pitchFamily="34" charset="0"/>
                <a:cs typeface="Calibri" pitchFamily="34" charset="0"/>
              </a:rPr>
              <a:t>,</a:t>
            </a:r>
            <a:r>
              <a:rPr lang="uk-UA" sz="2800" b="1" dirty="0">
                <a:solidFill>
                  <a:schemeClr val="tx2"/>
                </a:solidFill>
                <a:latin typeface="Calibri" pitchFamily="34" charset="0"/>
                <a:cs typeface="Calibri" pitchFamily="34" charset="0"/>
              </a:rPr>
              <a:t> </a:t>
            </a:r>
            <a:r>
              <a:rPr lang="uk-UA" sz="2800" b="1" dirty="0" smtClean="0">
                <a:solidFill>
                  <a:schemeClr val="tx2"/>
                </a:solidFill>
                <a:latin typeface="Calibri" pitchFamily="34" charset="0"/>
                <a:cs typeface="Calibri" pitchFamily="34" charset="0"/>
              </a:rPr>
              <a:t>таке оцінювання спрямоване </a:t>
            </a:r>
            <a:r>
              <a:rPr lang="uk-UA" sz="2800" b="1" dirty="0">
                <a:solidFill>
                  <a:schemeClr val="tx2"/>
                </a:solidFill>
                <a:latin typeface="Calibri" pitchFamily="34" charset="0"/>
                <a:cs typeface="Calibri" pitchFamily="34" charset="0"/>
              </a:rPr>
              <a:t>на формування і розвиток особистості </a:t>
            </a:r>
            <a:r>
              <a:rPr lang="uk-UA" sz="2800" b="1" dirty="0" smtClean="0">
                <a:solidFill>
                  <a:schemeClr val="tx2"/>
                </a:solidFill>
                <a:latin typeface="Calibri" pitchFamily="34" charset="0"/>
                <a:cs typeface="Calibri" pitchFamily="34" charset="0"/>
              </a:rPr>
              <a:t>учня.</a:t>
            </a:r>
            <a:endParaRPr lang="ru-RU" sz="2800" b="1" dirty="0" smtClean="0">
              <a:solidFill>
                <a:schemeClr val="tx2"/>
              </a:solidFill>
              <a:latin typeface="Calibri" pitchFamily="34" charset="0"/>
              <a:cs typeface="Calibri" pitchFamily="34" charset="0"/>
            </a:endParaRPr>
          </a:p>
        </p:txBody>
      </p:sp>
      <p:sp>
        <p:nvSpPr>
          <p:cNvPr id="40964" name="Номер слайда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lstStyle>
            <a:lvl1pPr>
              <a:defRPr kumimoji="1" sz="2400" b="1">
                <a:solidFill>
                  <a:schemeClr val="tx1"/>
                </a:solidFill>
                <a:latin typeface="Times New Roman" pitchFamily="18" charset="0"/>
              </a:defRPr>
            </a:lvl1pPr>
            <a:lvl2pPr marL="742950" indent="-285750">
              <a:defRPr kumimoji="1" sz="2400" b="1">
                <a:solidFill>
                  <a:schemeClr val="tx1"/>
                </a:solidFill>
                <a:latin typeface="Times New Roman" pitchFamily="18" charset="0"/>
              </a:defRPr>
            </a:lvl2pPr>
            <a:lvl3pPr marL="1143000" indent="-228600">
              <a:defRPr kumimoji="1" sz="2400" b="1">
                <a:solidFill>
                  <a:schemeClr val="tx1"/>
                </a:solidFill>
                <a:latin typeface="Times New Roman" pitchFamily="18" charset="0"/>
              </a:defRPr>
            </a:lvl3pPr>
            <a:lvl4pPr marL="1600200" indent="-228600">
              <a:defRPr kumimoji="1" sz="2400" b="1">
                <a:solidFill>
                  <a:schemeClr val="tx1"/>
                </a:solidFill>
                <a:latin typeface="Times New Roman" pitchFamily="18" charset="0"/>
              </a:defRPr>
            </a:lvl4pPr>
            <a:lvl5pPr marL="2057400" indent="-228600">
              <a:defRPr kumimoji="1" sz="2400" b="1">
                <a:solidFill>
                  <a:schemeClr val="tx1"/>
                </a:solidFill>
                <a:latin typeface="Times New Roman" pitchFamily="18" charset="0"/>
              </a:defRPr>
            </a:lvl5pPr>
            <a:lvl6pPr marL="2514600" indent="-228600" eaLnBrk="0" fontAlgn="base" hangingPunct="0">
              <a:spcBef>
                <a:spcPct val="0"/>
              </a:spcBef>
              <a:spcAft>
                <a:spcPct val="0"/>
              </a:spcAft>
              <a:defRPr kumimoji="1" sz="2400" b="1">
                <a:solidFill>
                  <a:schemeClr val="tx1"/>
                </a:solidFill>
                <a:latin typeface="Times New Roman" pitchFamily="18" charset="0"/>
              </a:defRPr>
            </a:lvl6pPr>
            <a:lvl7pPr marL="2971800" indent="-228600" eaLnBrk="0" fontAlgn="base" hangingPunct="0">
              <a:spcBef>
                <a:spcPct val="0"/>
              </a:spcBef>
              <a:spcAft>
                <a:spcPct val="0"/>
              </a:spcAft>
              <a:defRPr kumimoji="1" sz="2400" b="1">
                <a:solidFill>
                  <a:schemeClr val="tx1"/>
                </a:solidFill>
                <a:latin typeface="Times New Roman" pitchFamily="18" charset="0"/>
              </a:defRPr>
            </a:lvl7pPr>
            <a:lvl8pPr marL="3429000" indent="-228600" eaLnBrk="0" fontAlgn="base" hangingPunct="0">
              <a:spcBef>
                <a:spcPct val="0"/>
              </a:spcBef>
              <a:spcAft>
                <a:spcPct val="0"/>
              </a:spcAft>
              <a:defRPr kumimoji="1" sz="2400" b="1">
                <a:solidFill>
                  <a:schemeClr val="tx1"/>
                </a:solidFill>
                <a:latin typeface="Times New Roman" pitchFamily="18" charset="0"/>
              </a:defRPr>
            </a:lvl8pPr>
            <a:lvl9pPr marL="3886200" indent="-228600" eaLnBrk="0" fontAlgn="base" hangingPunct="0">
              <a:spcBef>
                <a:spcPct val="0"/>
              </a:spcBef>
              <a:spcAft>
                <a:spcPct val="0"/>
              </a:spcAft>
              <a:defRPr kumimoji="1" sz="2400" b="1">
                <a:solidFill>
                  <a:schemeClr val="tx1"/>
                </a:solidFill>
                <a:latin typeface="Times New Roman" pitchFamily="18" charset="0"/>
              </a:defRPr>
            </a:lvl9pPr>
          </a:lstStyle>
          <a:p>
            <a:pPr eaLnBrk="1" hangingPunct="1"/>
            <a:fld id="{A8B2BA7A-DDB4-4FDB-B6CB-E7654FDA8078}" type="slidenum">
              <a:rPr lang="ru-RU" altLang="ru-RU" sz="1000" b="0" smtClean="0">
                <a:solidFill>
                  <a:srgbClr val="FFFFFF"/>
                </a:solidFill>
                <a:latin typeface="Arial" pitchFamily="34" charset="0"/>
              </a:rPr>
              <a:pPr eaLnBrk="1" hangingPunct="1"/>
              <a:t>35</a:t>
            </a:fld>
            <a:endParaRPr lang="ru-RU" altLang="ru-RU" sz="1000" b="0" smtClean="0">
              <a:solidFill>
                <a:srgbClr val="FFFFFF"/>
              </a:solidFill>
              <a:latin typeface="Arial" pitchFamily="34" charset="0"/>
            </a:endParaRPr>
          </a:p>
        </p:txBody>
      </p:sp>
      <p:pic>
        <p:nvPicPr>
          <p:cNvPr id="4096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333375"/>
            <a:ext cx="2074863"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Прямоугольник 1"/>
          <p:cNvSpPr>
            <a:spLocks noChangeArrowheads="1"/>
          </p:cNvSpPr>
          <p:nvPr/>
        </p:nvSpPr>
        <p:spPr bwMode="auto">
          <a:xfrm>
            <a:off x="352425" y="549275"/>
            <a:ext cx="8396288" cy="611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ctr">
              <a:lnSpc>
                <a:spcPct val="107000"/>
              </a:lnSpc>
            </a:pPr>
            <a:r>
              <a:rPr lang="ru-RU" sz="3200">
                <a:solidFill>
                  <a:srgbClr val="C00000"/>
                </a:solidFill>
                <a:latin typeface="Calibri" pitchFamily="34" charset="0"/>
                <a:cs typeface="Calibri" pitchFamily="34" charset="0"/>
              </a:rPr>
              <a:t>Застосування формувального оцінювання сприяє розв'язанню таких освітніх завдань:</a:t>
            </a:r>
            <a:endParaRPr lang="uk-UA" sz="3200">
              <a:solidFill>
                <a:srgbClr val="C00000"/>
              </a:solidFill>
              <a:latin typeface="Calibri" pitchFamily="34" charset="0"/>
              <a:cs typeface="Calibri" pitchFamily="34" charset="0"/>
            </a:endParaRPr>
          </a:p>
          <a:p>
            <a:pPr indent="457200" algn="just">
              <a:lnSpc>
                <a:spcPct val="107000"/>
              </a:lnSpc>
              <a:buSzPts val="1000"/>
              <a:buFont typeface="Symbol" pitchFamily="18" charset="2"/>
              <a:buChar char=""/>
            </a:pPr>
            <a:r>
              <a:rPr lang="ru-RU">
                <a:solidFill>
                  <a:schemeClr val="tx2"/>
                </a:solidFill>
                <a:latin typeface="Calibri" pitchFamily="34" charset="0"/>
                <a:cs typeface="Calibri" pitchFamily="34" charset="0"/>
              </a:rPr>
              <a:t>підтримання бажання вчитися та прагнення досягти максимально можливих результатів;</a:t>
            </a:r>
          </a:p>
          <a:p>
            <a:pPr indent="457200" algn="just">
              <a:lnSpc>
                <a:spcPct val="107000"/>
              </a:lnSpc>
              <a:buSzPts val="1000"/>
              <a:buFont typeface="Symbol" pitchFamily="18" charset="2"/>
              <a:buChar char=""/>
            </a:pPr>
            <a:r>
              <a:rPr lang="ru-RU">
                <a:solidFill>
                  <a:schemeClr val="tx2"/>
                </a:solidFill>
                <a:latin typeface="Calibri" pitchFamily="34" charset="0"/>
                <a:cs typeface="Calibri" pitchFamily="34" charset="0"/>
              </a:rPr>
              <a:t>сприяння оптимальному темпу здобуття освіти учнями;</a:t>
            </a:r>
          </a:p>
          <a:p>
            <a:pPr indent="457200" algn="just">
              <a:lnSpc>
                <a:spcPct val="107000"/>
              </a:lnSpc>
              <a:buSzPts val="1000"/>
              <a:buFont typeface="Symbol" pitchFamily="18" charset="2"/>
              <a:buChar char=""/>
            </a:pPr>
            <a:r>
              <a:rPr lang="ru-RU">
                <a:solidFill>
                  <a:schemeClr val="tx2"/>
                </a:solidFill>
                <a:latin typeface="Calibri" pitchFamily="34" charset="0"/>
                <a:cs typeface="Calibri" pitchFamily="34" charset="0"/>
              </a:rPr>
              <a:t>формування в учнів упевненості в собі, усвідомлення своїх можливостей;</a:t>
            </a:r>
          </a:p>
          <a:p>
            <a:pPr indent="457200" algn="just">
              <a:lnSpc>
                <a:spcPct val="107000"/>
              </a:lnSpc>
              <a:buSzPts val="1000"/>
              <a:buFont typeface="Symbol" pitchFamily="18" charset="2"/>
              <a:buChar char=""/>
            </a:pPr>
            <a:r>
              <a:rPr lang="ru-RU">
                <a:solidFill>
                  <a:schemeClr val="tx2"/>
                </a:solidFill>
                <a:latin typeface="Calibri" pitchFamily="34" charset="0"/>
                <a:cs typeface="Calibri" pitchFamily="34" charset="0"/>
              </a:rPr>
              <a:t>формування в учнів рефлексивного ставлення до власних помилок і розуміння їх як невід'ємних етапів на шляху досягнення успіху;</a:t>
            </a:r>
          </a:p>
          <a:p>
            <a:pPr indent="457200" algn="just">
              <a:lnSpc>
                <a:spcPct val="107000"/>
              </a:lnSpc>
              <a:buSzPts val="1000"/>
              <a:buFont typeface="Symbol" pitchFamily="18" charset="2"/>
              <a:buChar char=""/>
            </a:pPr>
            <a:r>
              <a:rPr lang="ru-RU">
                <a:solidFill>
                  <a:schemeClr val="tx2"/>
                </a:solidFill>
                <a:latin typeface="Calibri" pitchFamily="34" charset="0"/>
                <a:cs typeface="Calibri" pitchFamily="34" charset="0"/>
              </a:rPr>
              <a:t>забезпечення постійного зворотнього зв'язку щодо сприйняття та розуміння учнями навчального матеріалу;</a:t>
            </a:r>
          </a:p>
          <a:p>
            <a:pPr indent="457200" algn="just">
              <a:lnSpc>
                <a:spcPct val="107000"/>
              </a:lnSpc>
              <a:buSzPts val="1000"/>
              <a:buFont typeface="Symbol" pitchFamily="18" charset="2"/>
              <a:buChar char=""/>
            </a:pPr>
            <a:r>
              <a:rPr lang="ru-RU">
                <a:solidFill>
                  <a:schemeClr val="tx2"/>
                </a:solidFill>
                <a:latin typeface="Calibri" pitchFamily="34" charset="0"/>
                <a:cs typeface="Calibri" pitchFamily="34" charset="0"/>
              </a:rPr>
              <a:t>здійснення діагностування особистісного розвитку та навчальних досягнень учнів на кожному з етапів навчання.</a:t>
            </a:r>
          </a:p>
          <a:p>
            <a:pPr indent="457200" algn="just">
              <a:lnSpc>
                <a:spcPct val="107000"/>
              </a:lnSpc>
            </a:pPr>
            <a:endParaRPr lang="ru-RU" sz="140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Прямоугольник 1"/>
          <p:cNvSpPr>
            <a:spLocks noChangeArrowheads="1"/>
          </p:cNvSpPr>
          <p:nvPr/>
        </p:nvSpPr>
        <p:spPr bwMode="auto">
          <a:xfrm>
            <a:off x="539750" y="620713"/>
            <a:ext cx="8148638"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sz="3200">
                <a:solidFill>
                  <a:srgbClr val="C00000"/>
                </a:solidFill>
                <a:latin typeface="Calibri" pitchFamily="34" charset="0"/>
                <a:cs typeface="Calibri" pitchFamily="34" charset="0"/>
              </a:rPr>
              <a:t>Об’єкт</a:t>
            </a:r>
            <a:r>
              <a:rPr lang="uk-UA" sz="3200">
                <a:solidFill>
                  <a:srgbClr val="C00000"/>
                </a:solidFill>
                <a:latin typeface="Calibri" pitchFamily="34" charset="0"/>
                <a:cs typeface="Calibri" pitchFamily="34" charset="0"/>
              </a:rPr>
              <a:t>и</a:t>
            </a:r>
            <a:r>
              <a:rPr lang="ru-RU" sz="3200">
                <a:solidFill>
                  <a:srgbClr val="C00000"/>
                </a:solidFill>
                <a:latin typeface="Calibri" pitchFamily="34" charset="0"/>
                <a:cs typeface="Calibri" pitchFamily="34" charset="0"/>
              </a:rPr>
              <a:t> формувального оцінювання</a:t>
            </a:r>
            <a:endParaRPr lang="uk-UA" sz="3200">
              <a:solidFill>
                <a:srgbClr val="C00000"/>
              </a:solidFill>
              <a:latin typeface="Calibri" pitchFamily="34" charset="0"/>
              <a:cs typeface="Calibri" pitchFamily="34" charset="0"/>
            </a:endParaRPr>
          </a:p>
          <a:p>
            <a:pPr>
              <a:buFontTx/>
              <a:buChar char="-"/>
            </a:pPr>
            <a:r>
              <a:rPr lang="ru-RU" sz="2800">
                <a:solidFill>
                  <a:schemeClr val="tx2"/>
                </a:solidFill>
                <a:latin typeface="Calibri" pitchFamily="34" charset="0"/>
                <a:cs typeface="Calibri" pitchFamily="34" charset="0"/>
              </a:rPr>
              <a:t> процес навчання учнів, </a:t>
            </a:r>
            <a:endParaRPr lang="uk-UA" sz="2800">
              <a:solidFill>
                <a:schemeClr val="tx2"/>
              </a:solidFill>
              <a:latin typeface="Calibri" pitchFamily="34" charset="0"/>
              <a:cs typeface="Calibri" pitchFamily="34" charset="0"/>
            </a:endParaRPr>
          </a:p>
          <a:p>
            <a:r>
              <a:rPr lang="uk-UA" sz="2800">
                <a:solidFill>
                  <a:schemeClr val="tx2"/>
                </a:solidFill>
                <a:latin typeface="Calibri" pitchFamily="34" charset="0"/>
                <a:cs typeface="Calibri" pitchFamily="34" charset="0"/>
              </a:rPr>
              <a:t>- </a:t>
            </a:r>
            <a:r>
              <a:rPr lang="ru-RU" sz="2800">
                <a:solidFill>
                  <a:schemeClr val="tx2"/>
                </a:solidFill>
                <a:latin typeface="Calibri" pitchFamily="34" charset="0"/>
                <a:cs typeface="Calibri" pitchFamily="34" charset="0"/>
              </a:rPr>
              <a:t>результат навчальної діяльності на певному етапі навчання </a:t>
            </a:r>
          </a:p>
        </p:txBody>
      </p:sp>
      <p:pic>
        <p:nvPicPr>
          <p:cNvPr id="430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5349875"/>
            <a:ext cx="3276600"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2" name="Объект 2"/>
          <p:cNvSpPr txBox="1">
            <a:spLocks/>
          </p:cNvSpPr>
          <p:nvPr/>
        </p:nvSpPr>
        <p:spPr bwMode="auto">
          <a:xfrm>
            <a:off x="539750" y="2505075"/>
            <a:ext cx="7704138" cy="351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8263">
              <a:defRPr kumimoji="1" sz="2400" b="1">
                <a:solidFill>
                  <a:schemeClr val="tx1"/>
                </a:solidFill>
                <a:latin typeface="Times New Roman" pitchFamily="18" charset="0"/>
              </a:defRPr>
            </a:lvl1pPr>
            <a:lvl2pPr marL="742950" indent="-285750">
              <a:defRPr kumimoji="1" sz="2400" b="1">
                <a:solidFill>
                  <a:schemeClr val="tx1"/>
                </a:solidFill>
                <a:latin typeface="Times New Roman" pitchFamily="18" charset="0"/>
              </a:defRPr>
            </a:lvl2pPr>
            <a:lvl3pPr marL="1143000" indent="-228600">
              <a:defRPr kumimoji="1" sz="2400" b="1">
                <a:solidFill>
                  <a:schemeClr val="tx1"/>
                </a:solidFill>
                <a:latin typeface="Times New Roman" pitchFamily="18" charset="0"/>
              </a:defRPr>
            </a:lvl3pPr>
            <a:lvl4pPr marL="1600200" indent="-228600">
              <a:defRPr kumimoji="1" sz="2400" b="1">
                <a:solidFill>
                  <a:schemeClr val="tx1"/>
                </a:solidFill>
                <a:latin typeface="Times New Roman" pitchFamily="18" charset="0"/>
              </a:defRPr>
            </a:lvl4pPr>
            <a:lvl5pPr marL="2057400" indent="-228600">
              <a:defRPr kumimoji="1" sz="2400" b="1">
                <a:solidFill>
                  <a:schemeClr val="tx1"/>
                </a:solidFill>
                <a:latin typeface="Times New Roman" pitchFamily="18" charset="0"/>
              </a:defRPr>
            </a:lvl5pPr>
            <a:lvl6pPr marL="2514600" indent="-228600" eaLnBrk="0" fontAlgn="base" hangingPunct="0">
              <a:spcBef>
                <a:spcPct val="0"/>
              </a:spcBef>
              <a:spcAft>
                <a:spcPct val="0"/>
              </a:spcAft>
              <a:defRPr kumimoji="1" sz="2400" b="1">
                <a:solidFill>
                  <a:schemeClr val="tx1"/>
                </a:solidFill>
                <a:latin typeface="Times New Roman" pitchFamily="18" charset="0"/>
              </a:defRPr>
            </a:lvl6pPr>
            <a:lvl7pPr marL="2971800" indent="-228600" eaLnBrk="0" fontAlgn="base" hangingPunct="0">
              <a:spcBef>
                <a:spcPct val="0"/>
              </a:spcBef>
              <a:spcAft>
                <a:spcPct val="0"/>
              </a:spcAft>
              <a:defRPr kumimoji="1" sz="2400" b="1">
                <a:solidFill>
                  <a:schemeClr val="tx1"/>
                </a:solidFill>
                <a:latin typeface="Times New Roman" pitchFamily="18" charset="0"/>
              </a:defRPr>
            </a:lvl7pPr>
            <a:lvl8pPr marL="3429000" indent="-228600" eaLnBrk="0" fontAlgn="base" hangingPunct="0">
              <a:spcBef>
                <a:spcPct val="0"/>
              </a:spcBef>
              <a:spcAft>
                <a:spcPct val="0"/>
              </a:spcAft>
              <a:defRPr kumimoji="1" sz="2400" b="1">
                <a:solidFill>
                  <a:schemeClr val="tx1"/>
                </a:solidFill>
                <a:latin typeface="Times New Roman" pitchFamily="18" charset="0"/>
              </a:defRPr>
            </a:lvl8pPr>
            <a:lvl9pPr marL="3886200" indent="-228600" eaLnBrk="0" fontAlgn="base" hangingPunct="0">
              <a:spcBef>
                <a:spcPct val="0"/>
              </a:spcBef>
              <a:spcAft>
                <a:spcPct val="0"/>
              </a:spcAft>
              <a:defRPr kumimoji="1" sz="2400" b="1">
                <a:solidFill>
                  <a:schemeClr val="tx1"/>
                </a:solidFill>
                <a:latin typeface="Times New Roman" pitchFamily="18" charset="0"/>
              </a:defRPr>
            </a:lvl9pPr>
          </a:lstStyle>
          <a:p>
            <a:pPr algn="just">
              <a:spcBef>
                <a:spcPct val="20000"/>
              </a:spcBef>
              <a:spcAft>
                <a:spcPts val="1000"/>
              </a:spcAft>
              <a:buClr>
                <a:srgbClr val="5C2305"/>
              </a:buClr>
            </a:pPr>
            <a:r>
              <a:rPr lang="ru-RU">
                <a:solidFill>
                  <a:srgbClr val="C00000"/>
                </a:solidFill>
                <a:latin typeface="Calibri" pitchFamily="34" charset="0"/>
                <a:cs typeface="Calibri" pitchFamily="34" charset="0"/>
              </a:rPr>
              <a:t>Критерії оцінювання </a:t>
            </a:r>
            <a:r>
              <a:rPr lang="ru-RU">
                <a:solidFill>
                  <a:schemeClr val="tx2"/>
                </a:solidFill>
                <a:latin typeface="Calibri" pitchFamily="34" charset="0"/>
                <a:cs typeface="Calibri" pitchFamily="34" charset="0"/>
              </a:rPr>
              <a:t>визначаються вчителем із поступовим залученням учнів до цього процесу.</a:t>
            </a:r>
          </a:p>
          <a:p>
            <a:pPr algn="just">
              <a:spcBef>
                <a:spcPct val="20000"/>
              </a:spcBef>
              <a:spcAft>
                <a:spcPts val="1000"/>
              </a:spcAft>
              <a:buClr>
                <a:srgbClr val="5C2305"/>
              </a:buClr>
            </a:pPr>
            <a:r>
              <a:rPr lang="ru-RU" sz="2000">
                <a:solidFill>
                  <a:srgbClr val="5C2305"/>
                </a:solidFill>
                <a:latin typeface="Calibri" pitchFamily="34" charset="0"/>
                <a:cs typeface="Calibri" pitchFamily="34" charset="0"/>
              </a:rPr>
              <a:t> </a:t>
            </a:r>
            <a:r>
              <a:rPr lang="ru-RU">
                <a:solidFill>
                  <a:srgbClr val="7F2F07"/>
                </a:solidFill>
                <a:latin typeface="Calibri" pitchFamily="34" charset="0"/>
                <a:cs typeface="Calibri" pitchFamily="34" charset="0"/>
              </a:rPr>
              <a:t>Орієнтирами для визначення критеріїв є:</a:t>
            </a:r>
          </a:p>
          <a:p>
            <a:pPr algn="just">
              <a:spcBef>
                <a:spcPct val="20000"/>
              </a:spcBef>
              <a:spcAft>
                <a:spcPts val="1000"/>
              </a:spcAft>
              <a:buClr>
                <a:srgbClr val="5C2305"/>
              </a:buClr>
            </a:pPr>
            <a:r>
              <a:rPr lang="ru-RU">
                <a:latin typeface="Calibri" pitchFamily="34" charset="0"/>
                <a:cs typeface="Calibri" pitchFamily="34" charset="0"/>
              </a:rPr>
              <a:t>- вимоги до обов’язкових результатів навчання та компетентностей учнів, визначених Держстандартом;</a:t>
            </a:r>
          </a:p>
          <a:p>
            <a:pPr algn="just">
              <a:spcBef>
                <a:spcPct val="20000"/>
              </a:spcBef>
              <a:buClr>
                <a:srgbClr val="5C2305"/>
              </a:buClr>
            </a:pPr>
            <a:r>
              <a:rPr lang="uk-UA">
                <a:latin typeface="Calibri" pitchFamily="34" charset="0"/>
                <a:cs typeface="Calibri" pitchFamily="34" charset="0"/>
              </a:rPr>
              <a:t>- </a:t>
            </a:r>
            <a:r>
              <a:rPr lang="ru-RU">
                <a:latin typeface="Calibri" pitchFamily="34" charset="0"/>
                <a:cs typeface="Calibri" pitchFamily="34" charset="0"/>
              </a:rPr>
              <a:t>очікувані результати, зазначені в освітній програмі закладу загальної середньої освіти</a:t>
            </a:r>
            <a:endParaRPr lang="ru-RU" sz="2200">
              <a:solidFill>
                <a:srgbClr val="5C2305"/>
              </a:solidFill>
              <a:latin typeface="Verdana"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2"/>
          <p:cNvSpPr>
            <a:spLocks noGrp="1" noChangeArrowheads="1"/>
          </p:cNvSpPr>
          <p:nvPr>
            <p:ph type="title"/>
          </p:nvPr>
        </p:nvSpPr>
        <p:spPr>
          <a:xfrm>
            <a:off x="1547813" y="549275"/>
            <a:ext cx="6192837" cy="1077913"/>
          </a:xfrm>
          <a:noFill/>
        </p:spPr>
        <p:txBody>
          <a:bodyPr>
            <a:spAutoFit/>
          </a:bodyPr>
          <a:lstStyle/>
          <a:p>
            <a:pPr algn="ctr" eaLnBrk="1" hangingPunct="1"/>
            <a:r>
              <a:rPr kumimoji="0" lang="uk-UA" altLang="ru-RU" sz="3200" b="1" smtClean="0">
                <a:solidFill>
                  <a:srgbClr val="C00000"/>
                </a:solidFill>
                <a:latin typeface="Calibri" pitchFamily="34" charset="0"/>
                <a:cs typeface="Calibri" pitchFamily="34" charset="0"/>
              </a:rPr>
              <a:t>Спільне з учнями вироблення </a:t>
            </a:r>
            <a:br>
              <a:rPr kumimoji="0" lang="uk-UA" altLang="ru-RU" sz="3200" b="1" smtClean="0">
                <a:solidFill>
                  <a:srgbClr val="C00000"/>
                </a:solidFill>
                <a:latin typeface="Calibri" pitchFamily="34" charset="0"/>
                <a:cs typeface="Calibri" pitchFamily="34" charset="0"/>
              </a:rPr>
            </a:br>
            <a:r>
              <a:rPr kumimoji="0" lang="uk-UA" altLang="ru-RU" sz="3200" b="1" smtClean="0">
                <a:solidFill>
                  <a:srgbClr val="C00000"/>
                </a:solidFill>
                <a:latin typeface="Calibri" pitchFamily="34" charset="0"/>
                <a:cs typeface="Calibri" pitchFamily="34" charset="0"/>
              </a:rPr>
              <a:t>критеріїв оцінювання</a:t>
            </a:r>
            <a:endParaRPr kumimoji="0" lang="ru-RU" altLang="ru-RU" sz="3200" b="1" smtClean="0">
              <a:solidFill>
                <a:srgbClr val="C00000"/>
              </a:solidFill>
              <a:latin typeface="Calibri" pitchFamily="34" charset="0"/>
              <a:cs typeface="Calibri" pitchFamily="34" charset="0"/>
            </a:endParaRPr>
          </a:p>
        </p:txBody>
      </p:sp>
      <p:pic>
        <p:nvPicPr>
          <p:cNvPr id="44035" name="Рисунок 16" descr="http://shprvo.ck.ua/upload/files/prava678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1125538"/>
            <a:ext cx="219551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Скругленный прямоугольник 6"/>
          <p:cNvSpPr/>
          <p:nvPr/>
        </p:nvSpPr>
        <p:spPr>
          <a:xfrm>
            <a:off x="971550" y="1627188"/>
            <a:ext cx="5689600" cy="57785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kumimoji="0" lang="uk-UA" sz="2000" dirty="0">
                <a:solidFill>
                  <a:prstClr val="black"/>
                </a:solidFill>
                <a:latin typeface="Calibri" pitchFamily="34" charset="0"/>
                <a:cs typeface="Calibri" pitchFamily="34" charset="0"/>
              </a:rPr>
              <a:t>Оголошення учням мети і завдання навчального заняття перед початком вивчення теми, розділу</a:t>
            </a:r>
          </a:p>
        </p:txBody>
      </p:sp>
      <p:sp>
        <p:nvSpPr>
          <p:cNvPr id="8" name="Скругленный прямоугольник 7"/>
          <p:cNvSpPr/>
          <p:nvPr/>
        </p:nvSpPr>
        <p:spPr>
          <a:xfrm>
            <a:off x="1619250" y="2349500"/>
            <a:ext cx="5689600" cy="5588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kumimoji="0" lang="ru-RU" sz="2000" dirty="0">
                <a:solidFill>
                  <a:prstClr val="black"/>
                </a:solidFill>
                <a:latin typeface="Calibri" pitchFamily="34" charset="0"/>
                <a:cs typeface="Calibri" pitchFamily="34" charset="0"/>
              </a:rPr>
              <a:t>Пропозиція </a:t>
            </a:r>
            <a:r>
              <a:rPr kumimoji="0" lang="ru-RU" sz="2000" dirty="0" err="1">
                <a:solidFill>
                  <a:prstClr val="black"/>
                </a:solidFill>
                <a:latin typeface="Calibri" pitchFamily="34" charset="0"/>
                <a:cs typeface="Calibri" pitchFamily="34" charset="0"/>
              </a:rPr>
              <a:t>учням</a:t>
            </a:r>
            <a:r>
              <a:rPr kumimoji="0" lang="ru-RU" sz="2000" dirty="0">
                <a:solidFill>
                  <a:prstClr val="black"/>
                </a:solidFill>
                <a:latin typeface="Calibri" pitchFamily="34" charset="0"/>
                <a:cs typeface="Calibri" pitchFamily="34" charset="0"/>
              </a:rPr>
              <a:t> написати один-два </a:t>
            </a:r>
            <a:r>
              <a:rPr kumimoji="0" lang="ru-RU" sz="2000" dirty="0" err="1">
                <a:solidFill>
                  <a:prstClr val="black"/>
                </a:solidFill>
                <a:latin typeface="Calibri" pitchFamily="34" charset="0"/>
                <a:cs typeface="Calibri" pitchFamily="34" charset="0"/>
              </a:rPr>
              <a:t>критерії</a:t>
            </a:r>
            <a:r>
              <a:rPr kumimoji="0" lang="ru-RU" sz="2000" dirty="0">
                <a:solidFill>
                  <a:prstClr val="black"/>
                </a:solidFill>
                <a:latin typeface="Calibri" pitchFamily="34" charset="0"/>
                <a:cs typeface="Calibri" pitchFamily="34" charset="0"/>
              </a:rPr>
              <a:t>, за </a:t>
            </a:r>
            <a:r>
              <a:rPr kumimoji="0" lang="ru-RU" sz="2000" dirty="0" err="1">
                <a:solidFill>
                  <a:prstClr val="black"/>
                </a:solidFill>
                <a:latin typeface="Calibri" pitchFamily="34" charset="0"/>
                <a:cs typeface="Calibri" pitchFamily="34" charset="0"/>
              </a:rPr>
              <a:t>якими</a:t>
            </a:r>
            <a:r>
              <a:rPr kumimoji="0" lang="ru-RU" sz="2000" dirty="0">
                <a:solidFill>
                  <a:prstClr val="black"/>
                </a:solidFill>
                <a:latin typeface="Calibri" pitchFamily="34" charset="0"/>
                <a:cs typeface="Calibri" pitchFamily="34" charset="0"/>
              </a:rPr>
              <a:t>  </a:t>
            </a:r>
            <a:r>
              <a:rPr kumimoji="0" lang="ru-RU" sz="2000" dirty="0" err="1">
                <a:solidFill>
                  <a:prstClr val="black"/>
                </a:solidFill>
                <a:latin typeface="Calibri" pitchFamily="34" charset="0"/>
                <a:cs typeface="Calibri" pitchFamily="34" charset="0"/>
              </a:rPr>
              <a:t>будуть</a:t>
            </a:r>
            <a:r>
              <a:rPr kumimoji="0" lang="ru-RU" sz="2000" dirty="0">
                <a:solidFill>
                  <a:prstClr val="black"/>
                </a:solidFill>
                <a:latin typeface="Calibri" pitchFamily="34" charset="0"/>
                <a:cs typeface="Calibri" pitchFamily="34" charset="0"/>
              </a:rPr>
              <a:t> </a:t>
            </a:r>
            <a:r>
              <a:rPr kumimoji="0" lang="ru-RU" sz="2000" dirty="0" err="1">
                <a:solidFill>
                  <a:prstClr val="black"/>
                </a:solidFill>
                <a:latin typeface="Calibri" pitchFamily="34" charset="0"/>
                <a:cs typeface="Calibri" pitchFamily="34" charset="0"/>
              </a:rPr>
              <a:t>оцінюватися</a:t>
            </a:r>
            <a:r>
              <a:rPr kumimoji="0" lang="ru-RU" sz="2000" dirty="0">
                <a:solidFill>
                  <a:prstClr val="black"/>
                </a:solidFill>
                <a:latin typeface="Calibri" pitchFamily="34" charset="0"/>
                <a:cs typeface="Calibri" pitchFamily="34" charset="0"/>
              </a:rPr>
              <a:t> </a:t>
            </a:r>
            <a:r>
              <a:rPr kumimoji="0" lang="ru-RU" sz="2000" dirty="0" err="1">
                <a:solidFill>
                  <a:prstClr val="black"/>
                </a:solidFill>
                <a:latin typeface="Calibri" pitchFamily="34" charset="0"/>
                <a:cs typeface="Calibri" pitchFamily="34" charset="0"/>
              </a:rPr>
              <a:t>роботи</a:t>
            </a:r>
            <a:endParaRPr kumimoji="0" lang="ru-RU" sz="2000" dirty="0">
              <a:solidFill>
                <a:prstClr val="black"/>
              </a:solidFill>
              <a:latin typeface="Calibri" pitchFamily="34" charset="0"/>
              <a:cs typeface="Calibri" pitchFamily="34" charset="0"/>
            </a:endParaRPr>
          </a:p>
        </p:txBody>
      </p:sp>
      <p:sp>
        <p:nvSpPr>
          <p:cNvPr id="9" name="Скругленный прямоугольник 8"/>
          <p:cNvSpPr/>
          <p:nvPr/>
        </p:nvSpPr>
        <p:spPr>
          <a:xfrm>
            <a:off x="2139950" y="3141663"/>
            <a:ext cx="5040313" cy="57943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kumimoji="0" lang="ru-RU" sz="2000" dirty="0" err="1">
                <a:solidFill>
                  <a:prstClr val="black"/>
                </a:solidFill>
                <a:latin typeface="Calibri" pitchFamily="34" charset="0"/>
                <a:cs typeface="Calibri" pitchFamily="34" charset="0"/>
              </a:rPr>
              <a:t>Запис</a:t>
            </a:r>
            <a:r>
              <a:rPr kumimoji="0" lang="ru-RU" sz="2000" dirty="0">
                <a:solidFill>
                  <a:prstClr val="black"/>
                </a:solidFill>
                <a:latin typeface="Calibri" pitchFamily="34" charset="0"/>
                <a:cs typeface="Calibri" pitchFamily="34" charset="0"/>
              </a:rPr>
              <a:t> на </a:t>
            </a:r>
            <a:r>
              <a:rPr kumimoji="0" lang="ru-RU" sz="2000" dirty="0" err="1">
                <a:solidFill>
                  <a:prstClr val="black"/>
                </a:solidFill>
                <a:latin typeface="Calibri" pitchFamily="34" charset="0"/>
                <a:cs typeface="Calibri" pitchFamily="34" charset="0"/>
              </a:rPr>
              <a:t>дошці</a:t>
            </a:r>
            <a:r>
              <a:rPr kumimoji="0" lang="ru-RU" sz="2000" dirty="0">
                <a:solidFill>
                  <a:prstClr val="black"/>
                </a:solidFill>
                <a:latin typeface="Calibri" pitchFamily="34" charset="0"/>
                <a:cs typeface="Calibri" pitchFamily="34" charset="0"/>
              </a:rPr>
              <a:t> </a:t>
            </a:r>
            <a:r>
              <a:rPr kumimoji="0" lang="ru-RU" sz="2000" dirty="0" err="1">
                <a:solidFill>
                  <a:prstClr val="black"/>
                </a:solidFill>
                <a:latin typeface="Calibri" pitchFamily="34" charset="0"/>
                <a:cs typeface="Calibri" pitchFamily="34" charset="0"/>
              </a:rPr>
              <a:t>критеріїв</a:t>
            </a:r>
            <a:r>
              <a:rPr kumimoji="0" lang="ru-RU" sz="2000" dirty="0">
                <a:solidFill>
                  <a:prstClr val="black"/>
                </a:solidFill>
                <a:latin typeface="Calibri" pitchFamily="34" charset="0"/>
                <a:cs typeface="Calibri" pitchFamily="34" charset="0"/>
              </a:rPr>
              <a:t>, </a:t>
            </a:r>
          </a:p>
          <a:p>
            <a:pPr algn="ctr" eaLnBrk="1" hangingPunct="1">
              <a:defRPr/>
            </a:pPr>
            <a:r>
              <a:rPr kumimoji="0" lang="ru-RU" sz="2000" dirty="0" err="1">
                <a:solidFill>
                  <a:prstClr val="black"/>
                </a:solidFill>
                <a:latin typeface="Calibri" pitchFamily="34" charset="0"/>
                <a:cs typeface="Calibri" pitchFamily="34" charset="0"/>
              </a:rPr>
              <a:t>запропонованих</a:t>
            </a:r>
            <a:r>
              <a:rPr kumimoji="0" lang="ru-RU" sz="2000" dirty="0">
                <a:solidFill>
                  <a:prstClr val="black"/>
                </a:solidFill>
                <a:latin typeface="Calibri" pitchFamily="34" charset="0"/>
                <a:cs typeface="Calibri" pitchFamily="34" charset="0"/>
              </a:rPr>
              <a:t> </a:t>
            </a:r>
            <a:r>
              <a:rPr kumimoji="0" lang="ru-RU" sz="2000" dirty="0" err="1">
                <a:solidFill>
                  <a:prstClr val="black"/>
                </a:solidFill>
                <a:latin typeface="Calibri" pitchFamily="34" charset="0"/>
                <a:cs typeface="Calibri" pitchFamily="34" charset="0"/>
              </a:rPr>
              <a:t>учнями</a:t>
            </a:r>
            <a:endParaRPr kumimoji="0" lang="uk-UA" sz="2000" dirty="0">
              <a:solidFill>
                <a:prstClr val="black"/>
              </a:solidFill>
              <a:latin typeface="Calibri" pitchFamily="34" charset="0"/>
              <a:cs typeface="Calibri" pitchFamily="34" charset="0"/>
            </a:endParaRPr>
          </a:p>
        </p:txBody>
      </p:sp>
      <p:sp>
        <p:nvSpPr>
          <p:cNvPr id="10" name="Скругленный прямоугольник 9"/>
          <p:cNvSpPr/>
          <p:nvPr/>
        </p:nvSpPr>
        <p:spPr>
          <a:xfrm>
            <a:off x="2555875" y="3911600"/>
            <a:ext cx="5689600" cy="57943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kumimoji="0" lang="ru-RU" sz="2000" dirty="0" err="1">
                <a:solidFill>
                  <a:prstClr val="black"/>
                </a:solidFill>
                <a:latin typeface="Calibri" pitchFamily="34" charset="0"/>
                <a:cs typeface="Calibri" pitchFamily="34" charset="0"/>
              </a:rPr>
              <a:t>Вчитель</a:t>
            </a:r>
            <a:r>
              <a:rPr kumimoji="0" lang="ru-RU" sz="2000" dirty="0">
                <a:solidFill>
                  <a:prstClr val="black"/>
                </a:solidFill>
                <a:latin typeface="Calibri" pitchFamily="34" charset="0"/>
                <a:cs typeface="Calibri" pitchFamily="34" charset="0"/>
              </a:rPr>
              <a:t> </a:t>
            </a:r>
            <a:r>
              <a:rPr kumimoji="0" lang="ru-RU" sz="2000" dirty="0" err="1">
                <a:solidFill>
                  <a:prstClr val="black"/>
                </a:solidFill>
                <a:latin typeface="Calibri" pitchFamily="34" charset="0"/>
                <a:cs typeface="Calibri" pitchFamily="34" charset="0"/>
              </a:rPr>
              <a:t>переконується</a:t>
            </a:r>
            <a:r>
              <a:rPr kumimoji="0" lang="ru-RU" sz="2000" dirty="0">
                <a:solidFill>
                  <a:prstClr val="black"/>
                </a:solidFill>
                <a:latin typeface="Calibri" pitchFamily="34" charset="0"/>
                <a:cs typeface="Calibri" pitchFamily="34" charset="0"/>
              </a:rPr>
              <a:t>, </a:t>
            </a:r>
            <a:r>
              <a:rPr kumimoji="0" lang="ru-RU" sz="2000" dirty="0" err="1">
                <a:solidFill>
                  <a:prstClr val="black"/>
                </a:solidFill>
                <a:latin typeface="Calibri" pitchFamily="34" charset="0"/>
                <a:cs typeface="Calibri" pitchFamily="34" charset="0"/>
              </a:rPr>
              <a:t>що</a:t>
            </a:r>
            <a:r>
              <a:rPr kumimoji="0" lang="ru-RU" sz="2000" dirty="0">
                <a:solidFill>
                  <a:prstClr val="black"/>
                </a:solidFill>
                <a:latin typeface="Calibri" pitchFamily="34" charset="0"/>
                <a:cs typeface="Calibri" pitchFamily="34" charset="0"/>
              </a:rPr>
              <a:t> </a:t>
            </a:r>
            <a:r>
              <a:rPr kumimoji="0" lang="ru-RU" sz="2000" dirty="0" err="1">
                <a:solidFill>
                  <a:prstClr val="black"/>
                </a:solidFill>
                <a:latin typeface="Calibri" pitchFamily="34" charset="0"/>
                <a:cs typeface="Calibri" pitchFamily="34" charset="0"/>
              </a:rPr>
              <a:t>всі</a:t>
            </a:r>
            <a:r>
              <a:rPr kumimoji="0" lang="ru-RU" sz="2000" dirty="0">
                <a:solidFill>
                  <a:prstClr val="black"/>
                </a:solidFill>
                <a:latin typeface="Calibri" pitchFamily="34" charset="0"/>
                <a:cs typeface="Calibri" pitchFamily="34" charset="0"/>
              </a:rPr>
              <a:t> </a:t>
            </a:r>
            <a:r>
              <a:rPr kumimoji="0" lang="ru-RU" sz="2000" dirty="0" err="1">
                <a:solidFill>
                  <a:prstClr val="black"/>
                </a:solidFill>
                <a:latin typeface="Calibri" pitchFamily="34" charset="0"/>
                <a:cs typeface="Calibri" pitchFamily="34" charset="0"/>
              </a:rPr>
              <a:t>учні</a:t>
            </a:r>
            <a:r>
              <a:rPr kumimoji="0" lang="ru-RU" sz="2000" dirty="0">
                <a:solidFill>
                  <a:prstClr val="black"/>
                </a:solidFill>
                <a:latin typeface="Calibri" pitchFamily="34" charset="0"/>
                <a:cs typeface="Calibri" pitchFamily="34" charset="0"/>
              </a:rPr>
              <a:t> </a:t>
            </a:r>
            <a:r>
              <a:rPr kumimoji="0" lang="ru-RU" sz="2000" dirty="0" err="1">
                <a:solidFill>
                  <a:prstClr val="black"/>
                </a:solidFill>
                <a:latin typeface="Calibri" pitchFamily="34" charset="0"/>
                <a:cs typeface="Calibri" pitchFamily="34" charset="0"/>
              </a:rPr>
              <a:t>зрозуміли</a:t>
            </a:r>
            <a:r>
              <a:rPr kumimoji="0" lang="ru-RU" sz="2000" dirty="0">
                <a:solidFill>
                  <a:prstClr val="black"/>
                </a:solidFill>
                <a:latin typeface="Calibri" pitchFamily="34" charset="0"/>
                <a:cs typeface="Calibri" pitchFamily="34" charset="0"/>
              </a:rPr>
              <a:t> </a:t>
            </a:r>
            <a:r>
              <a:rPr kumimoji="0" lang="ru-RU" sz="2000" dirty="0" err="1">
                <a:solidFill>
                  <a:prstClr val="black"/>
                </a:solidFill>
                <a:latin typeface="Calibri" pitchFamily="34" charset="0"/>
                <a:cs typeface="Calibri" pitchFamily="34" charset="0"/>
              </a:rPr>
              <a:t>запропоновані</a:t>
            </a:r>
            <a:r>
              <a:rPr kumimoji="0" lang="ru-RU" sz="2000" dirty="0">
                <a:solidFill>
                  <a:prstClr val="black"/>
                </a:solidFill>
                <a:latin typeface="Calibri" pitchFamily="34" charset="0"/>
                <a:cs typeface="Calibri" pitchFamily="34" charset="0"/>
              </a:rPr>
              <a:t> </a:t>
            </a:r>
            <a:r>
              <a:rPr kumimoji="0" lang="ru-RU" sz="2000" dirty="0" err="1">
                <a:solidFill>
                  <a:prstClr val="black"/>
                </a:solidFill>
                <a:latin typeface="Calibri" pitchFamily="34" charset="0"/>
                <a:cs typeface="Calibri" pitchFamily="34" charset="0"/>
              </a:rPr>
              <a:t>критерії</a:t>
            </a:r>
            <a:endParaRPr kumimoji="0" lang="ru-RU" sz="2000" dirty="0">
              <a:solidFill>
                <a:prstClr val="black"/>
              </a:solidFill>
              <a:latin typeface="Calibri" pitchFamily="34" charset="0"/>
              <a:cs typeface="Calibri" pitchFamily="34" charset="0"/>
            </a:endParaRPr>
          </a:p>
        </p:txBody>
      </p:sp>
      <p:sp>
        <p:nvSpPr>
          <p:cNvPr id="11" name="Скругленный прямоугольник 10"/>
          <p:cNvSpPr/>
          <p:nvPr/>
        </p:nvSpPr>
        <p:spPr>
          <a:xfrm>
            <a:off x="2943225" y="4724400"/>
            <a:ext cx="5654675" cy="57943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kumimoji="0" lang="ru-RU" sz="2000" dirty="0" err="1">
                <a:solidFill>
                  <a:prstClr val="black"/>
                </a:solidFill>
                <a:latin typeface="Calibri" pitchFamily="34" charset="0"/>
                <a:cs typeface="Calibri" pitchFamily="34" charset="0"/>
              </a:rPr>
              <a:t>Розміщення</a:t>
            </a:r>
            <a:r>
              <a:rPr kumimoji="0" lang="ru-RU" sz="2000" dirty="0">
                <a:solidFill>
                  <a:prstClr val="black"/>
                </a:solidFill>
                <a:latin typeface="Calibri" pitchFamily="34" charset="0"/>
                <a:cs typeface="Calibri" pitchFamily="34" charset="0"/>
              </a:rPr>
              <a:t> </a:t>
            </a:r>
            <a:r>
              <a:rPr kumimoji="0" lang="ru-RU" sz="2000" dirty="0" err="1">
                <a:solidFill>
                  <a:prstClr val="black"/>
                </a:solidFill>
                <a:latin typeface="Calibri" pitchFamily="34" charset="0"/>
                <a:cs typeface="Calibri" pitchFamily="34" charset="0"/>
              </a:rPr>
              <a:t>критеріїв</a:t>
            </a:r>
            <a:r>
              <a:rPr kumimoji="0" lang="ru-RU" sz="2000" dirty="0">
                <a:solidFill>
                  <a:prstClr val="black"/>
                </a:solidFill>
                <a:latin typeface="Calibri" pitchFamily="34" charset="0"/>
                <a:cs typeface="Calibri" pitchFamily="34" charset="0"/>
              </a:rPr>
              <a:t> за </a:t>
            </a:r>
            <a:r>
              <a:rPr kumimoji="0" lang="ru-RU" sz="2000" dirty="0" err="1">
                <a:solidFill>
                  <a:prstClr val="black"/>
                </a:solidFill>
                <a:latin typeface="Calibri" pitchFamily="34" charset="0"/>
                <a:cs typeface="Calibri" pitchFamily="34" charset="0"/>
              </a:rPr>
              <a:t>ступенем</a:t>
            </a:r>
            <a:r>
              <a:rPr kumimoji="0" lang="ru-RU" sz="2000" dirty="0">
                <a:solidFill>
                  <a:prstClr val="black"/>
                </a:solidFill>
                <a:latin typeface="Calibri" pitchFamily="34" charset="0"/>
                <a:cs typeface="Calibri" pitchFamily="34" charset="0"/>
              </a:rPr>
              <a:t> </a:t>
            </a:r>
            <a:r>
              <a:rPr kumimoji="0" lang="ru-RU" sz="2000" dirty="0" err="1">
                <a:solidFill>
                  <a:prstClr val="black"/>
                </a:solidFill>
                <a:latin typeface="Calibri" pitchFamily="34" charset="0"/>
                <a:cs typeface="Calibri" pitchFamily="34" charset="0"/>
              </a:rPr>
              <a:t>важливості</a:t>
            </a:r>
            <a:endParaRPr kumimoji="0" lang="uk-UA" sz="2000" dirty="0">
              <a:solidFill>
                <a:prstClr val="black"/>
              </a:solidFill>
              <a:latin typeface="Calibri" pitchFamily="34" charset="0"/>
              <a:cs typeface="Calibri" pitchFamily="34" charset="0"/>
            </a:endParaRPr>
          </a:p>
        </p:txBody>
      </p:sp>
      <p:sp>
        <p:nvSpPr>
          <p:cNvPr id="12" name="Скругленный прямоугольник 11"/>
          <p:cNvSpPr/>
          <p:nvPr/>
        </p:nvSpPr>
        <p:spPr>
          <a:xfrm>
            <a:off x="3276600" y="5516563"/>
            <a:ext cx="5472113" cy="57943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kumimoji="0" lang="ru-RU" sz="2000" dirty="0">
                <a:solidFill>
                  <a:prstClr val="black"/>
                </a:solidFill>
                <a:latin typeface="Calibri" pitchFamily="34" charset="0"/>
                <a:cs typeface="Calibri" pitchFamily="34" charset="0"/>
              </a:rPr>
              <a:t>У </a:t>
            </a:r>
            <a:r>
              <a:rPr kumimoji="0" lang="ru-RU" sz="2000" dirty="0" err="1">
                <a:solidFill>
                  <a:prstClr val="black"/>
                </a:solidFill>
                <a:latin typeface="Calibri" pitchFamily="34" charset="0"/>
                <a:cs typeface="Calibri" pitchFamily="34" charset="0"/>
              </a:rPr>
              <a:t>процесі</a:t>
            </a:r>
            <a:r>
              <a:rPr kumimoji="0" lang="ru-RU" sz="2000" dirty="0">
                <a:solidFill>
                  <a:prstClr val="black"/>
                </a:solidFill>
                <a:latin typeface="Calibri" pitchFamily="34" charset="0"/>
                <a:cs typeface="Calibri" pitchFamily="34" charset="0"/>
              </a:rPr>
              <a:t> </a:t>
            </a:r>
            <a:r>
              <a:rPr kumimoji="0" lang="ru-RU" sz="2000" dirty="0" err="1">
                <a:solidFill>
                  <a:prstClr val="black"/>
                </a:solidFill>
                <a:latin typeface="Calibri" pitchFamily="34" charset="0"/>
                <a:cs typeface="Calibri" pitchFamily="34" charset="0"/>
              </a:rPr>
              <a:t>обговорення</a:t>
            </a:r>
            <a:r>
              <a:rPr kumimoji="0" lang="ru-RU" sz="2000" dirty="0">
                <a:solidFill>
                  <a:prstClr val="black"/>
                </a:solidFill>
                <a:latin typeface="Calibri" pitchFamily="34" charset="0"/>
                <a:cs typeface="Calibri" pitchFamily="34" charset="0"/>
              </a:rPr>
              <a:t> </a:t>
            </a:r>
            <a:r>
              <a:rPr kumimoji="0" lang="ru-RU" sz="2000" dirty="0" err="1">
                <a:solidFill>
                  <a:prstClr val="black"/>
                </a:solidFill>
                <a:latin typeface="Calibri" pitchFamily="34" charset="0"/>
                <a:cs typeface="Calibri" pitchFamily="34" charset="0"/>
              </a:rPr>
              <a:t>обираються</a:t>
            </a:r>
            <a:r>
              <a:rPr kumimoji="0" lang="ru-RU" sz="2000" dirty="0">
                <a:solidFill>
                  <a:prstClr val="black"/>
                </a:solidFill>
                <a:latin typeface="Calibri" pitchFamily="34" charset="0"/>
                <a:cs typeface="Calibri" pitchFamily="34" charset="0"/>
              </a:rPr>
              <a:t> </a:t>
            </a:r>
            <a:r>
              <a:rPr kumimoji="0" lang="ru-RU" sz="2000" dirty="0" err="1">
                <a:solidFill>
                  <a:prstClr val="black"/>
                </a:solidFill>
                <a:latin typeface="Calibri" pitchFamily="34" charset="0"/>
                <a:cs typeface="Calibri" pitchFamily="34" charset="0"/>
              </a:rPr>
              <a:t>пріоритетні</a:t>
            </a:r>
            <a:r>
              <a:rPr kumimoji="0" lang="ru-RU" sz="2000" dirty="0">
                <a:solidFill>
                  <a:prstClr val="black"/>
                </a:solidFill>
                <a:latin typeface="Calibri" pitchFamily="34" charset="0"/>
                <a:cs typeface="Calibri" pitchFamily="34" charset="0"/>
              </a:rPr>
              <a:t> </a:t>
            </a:r>
            <a:r>
              <a:rPr kumimoji="0" lang="ru-RU" sz="2000" dirty="0" err="1">
                <a:solidFill>
                  <a:prstClr val="black"/>
                </a:solidFill>
                <a:latin typeface="Calibri" pitchFamily="34" charset="0"/>
                <a:cs typeface="Calibri" pitchFamily="34" charset="0"/>
              </a:rPr>
              <a:t>критерії</a:t>
            </a:r>
            <a:endParaRPr kumimoji="0" lang="ru-RU" sz="2000" dirty="0">
              <a:solidFill>
                <a:prstClr val="black"/>
              </a:solidFill>
              <a:latin typeface="Calibri" pitchFamily="34" charset="0"/>
              <a:cs typeface="Calibri" pitchFamily="34" charset="0"/>
            </a:endParaRPr>
          </a:p>
        </p:txBody>
      </p:sp>
      <p:sp>
        <p:nvSpPr>
          <p:cNvPr id="44042" name="AutoShape 58"/>
          <p:cNvSpPr>
            <a:spLocks noChangeArrowheads="1"/>
          </p:cNvSpPr>
          <p:nvPr/>
        </p:nvSpPr>
        <p:spPr bwMode="auto">
          <a:xfrm rot="5400000">
            <a:off x="1096169" y="2340769"/>
            <a:ext cx="658812" cy="3873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7694720 60000 65536"/>
              <a:gd name="T13" fmla="*/ 11796480 60000 65536"/>
              <a:gd name="T14" fmla="*/ 11796480 60000 65536"/>
              <a:gd name="T15" fmla="*/ 5898240 60000 65536"/>
              <a:gd name="T16" fmla="*/ 0 60000 65536"/>
              <a:gd name="T17" fmla="*/ 0 60000 65536"/>
              <a:gd name="T18" fmla="*/ 0 w 21600"/>
              <a:gd name="T19" fmla="*/ 14413 h 21600"/>
              <a:gd name="T20" fmla="*/ 18525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002060"/>
          </a:solidFill>
          <a:ln w="9525">
            <a:solidFill>
              <a:srgbClr val="000000"/>
            </a:solidFill>
            <a:miter lim="800000"/>
            <a:headEnd/>
            <a:tailEnd/>
          </a:ln>
        </p:spPr>
        <p:txBody>
          <a:bodyPr/>
          <a:lstStyle/>
          <a:p>
            <a:endParaRPr lang="ru-RU"/>
          </a:p>
        </p:txBody>
      </p:sp>
      <p:sp>
        <p:nvSpPr>
          <p:cNvPr id="44043" name="AutoShape 58"/>
          <p:cNvSpPr>
            <a:spLocks noChangeArrowheads="1"/>
          </p:cNvSpPr>
          <p:nvPr/>
        </p:nvSpPr>
        <p:spPr bwMode="auto">
          <a:xfrm rot="5400000">
            <a:off x="1616868" y="3050382"/>
            <a:ext cx="658813" cy="3873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7694720 60000 65536"/>
              <a:gd name="T13" fmla="*/ 11796480 60000 65536"/>
              <a:gd name="T14" fmla="*/ 11796480 60000 65536"/>
              <a:gd name="T15" fmla="*/ 5898240 60000 65536"/>
              <a:gd name="T16" fmla="*/ 0 60000 65536"/>
              <a:gd name="T17" fmla="*/ 0 60000 65536"/>
              <a:gd name="T18" fmla="*/ 0 w 21600"/>
              <a:gd name="T19" fmla="*/ 14413 h 21600"/>
              <a:gd name="T20" fmla="*/ 18525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002060"/>
          </a:solidFill>
          <a:ln w="9525">
            <a:solidFill>
              <a:srgbClr val="000000"/>
            </a:solidFill>
            <a:miter lim="800000"/>
            <a:headEnd/>
            <a:tailEnd/>
          </a:ln>
        </p:spPr>
        <p:txBody>
          <a:bodyPr/>
          <a:lstStyle/>
          <a:p>
            <a:endParaRPr lang="ru-RU"/>
          </a:p>
        </p:txBody>
      </p:sp>
      <p:sp>
        <p:nvSpPr>
          <p:cNvPr id="44044" name="AutoShape 58"/>
          <p:cNvSpPr>
            <a:spLocks noChangeArrowheads="1"/>
          </p:cNvSpPr>
          <p:nvPr/>
        </p:nvSpPr>
        <p:spPr bwMode="auto">
          <a:xfrm rot="5400000">
            <a:off x="2032793" y="3856832"/>
            <a:ext cx="658813" cy="3873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7694720 60000 65536"/>
              <a:gd name="T13" fmla="*/ 11796480 60000 65536"/>
              <a:gd name="T14" fmla="*/ 11796480 60000 65536"/>
              <a:gd name="T15" fmla="*/ 5898240 60000 65536"/>
              <a:gd name="T16" fmla="*/ 0 60000 65536"/>
              <a:gd name="T17" fmla="*/ 0 60000 65536"/>
              <a:gd name="T18" fmla="*/ 0 w 21600"/>
              <a:gd name="T19" fmla="*/ 14413 h 21600"/>
              <a:gd name="T20" fmla="*/ 18525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002060"/>
          </a:solidFill>
          <a:ln w="9525">
            <a:solidFill>
              <a:srgbClr val="000000"/>
            </a:solidFill>
            <a:miter lim="800000"/>
            <a:headEnd/>
            <a:tailEnd/>
          </a:ln>
        </p:spPr>
        <p:txBody>
          <a:bodyPr/>
          <a:lstStyle/>
          <a:p>
            <a:endParaRPr lang="ru-RU"/>
          </a:p>
        </p:txBody>
      </p:sp>
      <p:sp>
        <p:nvSpPr>
          <p:cNvPr id="44045" name="AutoShape 58"/>
          <p:cNvSpPr>
            <a:spLocks noChangeArrowheads="1"/>
          </p:cNvSpPr>
          <p:nvPr/>
        </p:nvSpPr>
        <p:spPr bwMode="auto">
          <a:xfrm rot="5400000">
            <a:off x="2420144" y="4626769"/>
            <a:ext cx="658812" cy="3873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7694720 60000 65536"/>
              <a:gd name="T13" fmla="*/ 11796480 60000 65536"/>
              <a:gd name="T14" fmla="*/ 11796480 60000 65536"/>
              <a:gd name="T15" fmla="*/ 5898240 60000 65536"/>
              <a:gd name="T16" fmla="*/ 0 60000 65536"/>
              <a:gd name="T17" fmla="*/ 0 60000 65536"/>
              <a:gd name="T18" fmla="*/ 0 w 21600"/>
              <a:gd name="T19" fmla="*/ 14413 h 21600"/>
              <a:gd name="T20" fmla="*/ 18525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002060"/>
          </a:solidFill>
          <a:ln w="9525">
            <a:solidFill>
              <a:srgbClr val="000000"/>
            </a:solidFill>
            <a:miter lim="800000"/>
            <a:headEnd/>
            <a:tailEnd/>
          </a:ln>
        </p:spPr>
        <p:txBody>
          <a:bodyPr/>
          <a:lstStyle/>
          <a:p>
            <a:endParaRPr lang="ru-RU"/>
          </a:p>
        </p:txBody>
      </p:sp>
      <p:sp>
        <p:nvSpPr>
          <p:cNvPr id="44046" name="AutoShape 58"/>
          <p:cNvSpPr>
            <a:spLocks noChangeArrowheads="1"/>
          </p:cNvSpPr>
          <p:nvPr/>
        </p:nvSpPr>
        <p:spPr bwMode="auto">
          <a:xfrm rot="5400000">
            <a:off x="2756693" y="5469732"/>
            <a:ext cx="658813" cy="3873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7694720 60000 65536"/>
              <a:gd name="T13" fmla="*/ 11796480 60000 65536"/>
              <a:gd name="T14" fmla="*/ 11796480 60000 65536"/>
              <a:gd name="T15" fmla="*/ 5898240 60000 65536"/>
              <a:gd name="T16" fmla="*/ 0 60000 65536"/>
              <a:gd name="T17" fmla="*/ 0 60000 65536"/>
              <a:gd name="T18" fmla="*/ 0 w 21600"/>
              <a:gd name="T19" fmla="*/ 14413 h 21600"/>
              <a:gd name="T20" fmla="*/ 18525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002060"/>
          </a:solidFill>
          <a:ln w="9525">
            <a:solidFill>
              <a:srgbClr val="000000"/>
            </a:solidFill>
            <a:miter lim="800000"/>
            <a:headEnd/>
            <a:tailEnd/>
          </a:ln>
        </p:spPr>
        <p:txBody>
          <a:bodyPr/>
          <a:lstStyle/>
          <a:p>
            <a:endParaRPr lang="ru-RU"/>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4437063"/>
            <a:ext cx="6119813"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827088" y="620713"/>
            <a:ext cx="7561262" cy="3671887"/>
          </a:xfrm>
        </p:spPr>
        <p:txBody>
          <a:bodyPr>
            <a:noAutofit/>
          </a:bodyPr>
          <a:lstStyle/>
          <a:p>
            <a:pPr marL="68580" indent="0" algn="ctr">
              <a:buFontTx/>
              <a:buNone/>
              <a:defRPr/>
            </a:pPr>
            <a:r>
              <a:rPr lang="ru-RU" sz="3200" b="1" dirty="0" err="1">
                <a:solidFill>
                  <a:srgbClr val="C00000"/>
                </a:solidFill>
                <a:latin typeface="Calibri" pitchFamily="34" charset="0"/>
                <a:cs typeface="Calibri" pitchFamily="34" charset="0"/>
              </a:rPr>
              <a:t>Під</a:t>
            </a:r>
            <a:r>
              <a:rPr lang="ru-RU" sz="3200" b="1" dirty="0">
                <a:solidFill>
                  <a:srgbClr val="C00000"/>
                </a:solidFill>
                <a:latin typeface="Calibri" pitchFamily="34" charset="0"/>
                <a:cs typeface="Calibri" pitchFamily="34" charset="0"/>
              </a:rPr>
              <a:t> час </a:t>
            </a:r>
            <a:r>
              <a:rPr lang="ru-RU" sz="3200" b="1" dirty="0" err="1">
                <a:solidFill>
                  <a:srgbClr val="C00000"/>
                </a:solidFill>
                <a:latin typeface="Calibri" pitchFamily="34" charset="0"/>
                <a:cs typeface="Calibri" pitchFamily="34" charset="0"/>
              </a:rPr>
              <a:t>здійснення</a:t>
            </a:r>
            <a:r>
              <a:rPr lang="ru-RU" sz="3200" b="1" dirty="0">
                <a:solidFill>
                  <a:srgbClr val="C00000"/>
                </a:solidFill>
                <a:latin typeface="Calibri" pitchFamily="34" charset="0"/>
                <a:cs typeface="Calibri" pitchFamily="34" charset="0"/>
              </a:rPr>
              <a:t> </a:t>
            </a:r>
            <a:r>
              <a:rPr lang="ru-RU" sz="3200" b="1" dirty="0" err="1">
                <a:solidFill>
                  <a:srgbClr val="C00000"/>
                </a:solidFill>
                <a:latin typeface="Calibri" pitchFamily="34" charset="0"/>
                <a:cs typeface="Calibri" pitchFamily="34" charset="0"/>
              </a:rPr>
              <a:t>формувального</a:t>
            </a:r>
            <a:r>
              <a:rPr lang="ru-RU" sz="3200" b="1" dirty="0">
                <a:solidFill>
                  <a:srgbClr val="C00000"/>
                </a:solidFill>
                <a:latin typeface="Calibri" pitchFamily="34" charset="0"/>
                <a:cs typeface="Calibri" pitchFamily="34" charset="0"/>
              </a:rPr>
              <a:t> оцінювання </a:t>
            </a:r>
            <a:r>
              <a:rPr lang="ru-RU" sz="3200" b="1" dirty="0" err="1">
                <a:solidFill>
                  <a:srgbClr val="C00000"/>
                </a:solidFill>
                <a:latin typeface="Calibri" pitchFamily="34" charset="0"/>
                <a:cs typeface="Calibri" pitchFamily="34" charset="0"/>
              </a:rPr>
              <a:t>важливо</a:t>
            </a:r>
            <a:endParaRPr lang="ru-RU" sz="3200" b="1" dirty="0">
              <a:solidFill>
                <a:srgbClr val="C00000"/>
              </a:solidFill>
              <a:latin typeface="Calibri" pitchFamily="34" charset="0"/>
              <a:cs typeface="Calibri" pitchFamily="34" charset="0"/>
            </a:endParaRPr>
          </a:p>
          <a:p>
            <a:pPr marL="525780" indent="-457200" algn="just">
              <a:buFontTx/>
              <a:buChar char="-"/>
              <a:defRPr/>
            </a:pPr>
            <a:r>
              <a:rPr lang="ru-RU" sz="2800" b="1" dirty="0" smtClean="0">
                <a:solidFill>
                  <a:schemeClr val="tx2"/>
                </a:solidFill>
                <a:latin typeface="Calibri" pitchFamily="34" charset="0"/>
                <a:cs typeface="Calibri" pitchFamily="34" charset="0"/>
              </a:rPr>
              <a:t>не </a:t>
            </a:r>
            <a:r>
              <a:rPr lang="ru-RU" sz="2800" b="1" dirty="0" err="1">
                <a:solidFill>
                  <a:schemeClr val="tx2"/>
                </a:solidFill>
                <a:latin typeface="Calibri" pitchFamily="34" charset="0"/>
                <a:cs typeface="Calibri" pitchFamily="34" charset="0"/>
              </a:rPr>
              <a:t>протиставляти</a:t>
            </a:r>
            <a:r>
              <a:rPr lang="ru-RU" sz="2800" b="1" dirty="0">
                <a:solidFill>
                  <a:schemeClr val="tx2"/>
                </a:solidFill>
                <a:latin typeface="Calibri" pitchFamily="34" charset="0"/>
                <a:cs typeface="Calibri" pitchFamily="34" charset="0"/>
              </a:rPr>
              <a:t> </a:t>
            </a:r>
            <a:r>
              <a:rPr lang="ru-RU" sz="2800" b="1" dirty="0" err="1">
                <a:solidFill>
                  <a:schemeClr val="tx2"/>
                </a:solidFill>
                <a:latin typeface="Calibri" pitchFamily="34" charset="0"/>
                <a:cs typeface="Calibri" pitchFamily="34" charset="0"/>
              </a:rPr>
              <a:t>дітей</a:t>
            </a:r>
            <a:r>
              <a:rPr lang="ru-RU" sz="2800" b="1" dirty="0">
                <a:solidFill>
                  <a:schemeClr val="tx2"/>
                </a:solidFill>
                <a:latin typeface="Calibri" pitchFamily="34" charset="0"/>
                <a:cs typeface="Calibri" pitchFamily="34" charset="0"/>
              </a:rPr>
              <a:t> один </a:t>
            </a:r>
            <a:r>
              <a:rPr lang="ru-RU" sz="2800" b="1" dirty="0" smtClean="0">
                <a:solidFill>
                  <a:schemeClr val="tx2"/>
                </a:solidFill>
                <a:latin typeface="Calibri" pitchFamily="34" charset="0"/>
                <a:cs typeface="Calibri" pitchFamily="34" charset="0"/>
              </a:rPr>
              <a:t>одному;</a:t>
            </a:r>
          </a:p>
          <a:p>
            <a:pPr marL="525780" indent="-457200" algn="just">
              <a:buFontTx/>
              <a:buChar char="-"/>
              <a:defRPr/>
            </a:pPr>
            <a:r>
              <a:rPr lang="ru-RU" sz="2800" b="1" dirty="0" err="1" smtClean="0">
                <a:solidFill>
                  <a:schemeClr val="tx2"/>
                </a:solidFill>
                <a:latin typeface="Calibri" pitchFamily="34" charset="0"/>
                <a:cs typeface="Calibri" pitchFamily="34" charset="0"/>
              </a:rPr>
              <a:t>акцентувати</a:t>
            </a:r>
            <a:r>
              <a:rPr lang="ru-RU" sz="2800" b="1" dirty="0" smtClean="0">
                <a:solidFill>
                  <a:schemeClr val="tx2"/>
                </a:solidFill>
                <a:latin typeface="Calibri" pitchFamily="34" charset="0"/>
                <a:cs typeface="Calibri" pitchFamily="34" charset="0"/>
              </a:rPr>
              <a:t> </a:t>
            </a:r>
            <a:r>
              <a:rPr lang="ru-RU" sz="2800" b="1" dirty="0" err="1">
                <a:solidFill>
                  <a:schemeClr val="tx2"/>
                </a:solidFill>
                <a:latin typeface="Calibri" pitchFamily="34" charset="0"/>
                <a:cs typeface="Calibri" pitchFamily="34" charset="0"/>
              </a:rPr>
              <a:t>увагу</a:t>
            </a:r>
            <a:r>
              <a:rPr lang="ru-RU" sz="2800" b="1" dirty="0">
                <a:solidFill>
                  <a:schemeClr val="tx2"/>
                </a:solidFill>
                <a:latin typeface="Calibri" pitchFamily="34" charset="0"/>
                <a:cs typeface="Calibri" pitchFamily="34" charset="0"/>
              </a:rPr>
              <a:t> </a:t>
            </a:r>
            <a:r>
              <a:rPr lang="ru-RU" sz="2800" b="1" dirty="0" err="1">
                <a:solidFill>
                  <a:schemeClr val="tx2"/>
                </a:solidFill>
                <a:latin typeface="Calibri" pitchFamily="34" charset="0"/>
                <a:cs typeface="Calibri" pitchFamily="34" charset="0"/>
              </a:rPr>
              <a:t>лише</a:t>
            </a:r>
            <a:r>
              <a:rPr lang="ru-RU" sz="2800" b="1" dirty="0">
                <a:solidFill>
                  <a:schemeClr val="tx2"/>
                </a:solidFill>
                <a:latin typeface="Calibri" pitchFamily="34" charset="0"/>
                <a:cs typeface="Calibri" pitchFamily="34" charset="0"/>
              </a:rPr>
              <a:t> на </a:t>
            </a:r>
            <a:r>
              <a:rPr lang="ru-RU" sz="2800" b="1" dirty="0" err="1">
                <a:solidFill>
                  <a:schemeClr val="tx2"/>
                </a:solidFill>
                <a:latin typeface="Calibri" pitchFamily="34" charset="0"/>
                <a:cs typeface="Calibri" pitchFamily="34" charset="0"/>
              </a:rPr>
              <a:t>позитивній</a:t>
            </a:r>
            <a:r>
              <a:rPr lang="ru-RU" sz="2800" b="1" dirty="0">
                <a:solidFill>
                  <a:schemeClr val="tx2"/>
                </a:solidFill>
                <a:latin typeface="Calibri" pitchFamily="34" charset="0"/>
                <a:cs typeface="Calibri" pitchFamily="34" charset="0"/>
              </a:rPr>
              <a:t> </a:t>
            </a:r>
            <a:r>
              <a:rPr lang="ru-RU" sz="2800" b="1" dirty="0" err="1">
                <a:solidFill>
                  <a:schemeClr val="tx2"/>
                </a:solidFill>
                <a:latin typeface="Calibri" pitchFamily="34" charset="0"/>
                <a:cs typeface="Calibri" pitchFamily="34" charset="0"/>
              </a:rPr>
              <a:t>динаміці</a:t>
            </a:r>
            <a:r>
              <a:rPr lang="ru-RU" sz="2800" b="1" dirty="0">
                <a:solidFill>
                  <a:schemeClr val="tx2"/>
                </a:solidFill>
                <a:latin typeface="Calibri" pitchFamily="34" charset="0"/>
                <a:cs typeface="Calibri" pitchFamily="34" charset="0"/>
              </a:rPr>
              <a:t> досягнень </a:t>
            </a:r>
            <a:r>
              <a:rPr lang="ru-RU" sz="2800" b="1" dirty="0" smtClean="0">
                <a:solidFill>
                  <a:schemeClr val="tx2"/>
                </a:solidFill>
                <a:latin typeface="Calibri" pitchFamily="34" charset="0"/>
                <a:cs typeface="Calibri" pitchFamily="34" charset="0"/>
              </a:rPr>
              <a:t>учнів</a:t>
            </a:r>
            <a:r>
              <a:rPr lang="ru-RU" sz="2800" b="1" dirty="0">
                <a:solidFill>
                  <a:schemeClr val="tx2"/>
                </a:solidFill>
                <a:latin typeface="Calibri" pitchFamily="34" charset="0"/>
                <a:cs typeface="Calibri" pitchFamily="34" charset="0"/>
              </a:rPr>
              <a:t>;</a:t>
            </a:r>
            <a:endParaRPr lang="ru-RU" sz="2800" b="1" dirty="0" smtClean="0">
              <a:solidFill>
                <a:schemeClr val="tx2"/>
              </a:solidFill>
              <a:latin typeface="Calibri" pitchFamily="34" charset="0"/>
              <a:cs typeface="Calibri" pitchFamily="34" charset="0"/>
            </a:endParaRPr>
          </a:p>
          <a:p>
            <a:pPr marL="525780" indent="-457200" algn="just">
              <a:buFontTx/>
              <a:buChar char="-"/>
              <a:defRPr/>
            </a:pPr>
            <a:r>
              <a:rPr lang="ru-RU" sz="2800" b="1" dirty="0" smtClean="0">
                <a:solidFill>
                  <a:schemeClr val="tx2"/>
                </a:solidFill>
                <a:latin typeface="Calibri" pitchFamily="34" charset="0"/>
                <a:cs typeface="Calibri" pitchFamily="34" charset="0"/>
              </a:rPr>
              <a:t> </a:t>
            </a:r>
            <a:r>
              <a:rPr lang="ru-RU" sz="2800" b="1" dirty="0" err="1">
                <a:solidFill>
                  <a:schemeClr val="tx2"/>
                </a:solidFill>
                <a:latin typeface="Calibri" pitchFamily="34" charset="0"/>
                <a:cs typeface="Calibri" pitchFamily="34" charset="0"/>
              </a:rPr>
              <a:t>враховувати</a:t>
            </a:r>
            <a:r>
              <a:rPr lang="ru-RU" sz="2800" b="1" dirty="0">
                <a:solidFill>
                  <a:schemeClr val="tx2"/>
                </a:solidFill>
                <a:latin typeface="Calibri" pitchFamily="34" charset="0"/>
                <a:cs typeface="Calibri" pitchFamily="34" charset="0"/>
              </a:rPr>
              <a:t>, </a:t>
            </a:r>
            <a:r>
              <a:rPr lang="ru-RU" sz="2800" b="1" dirty="0" err="1">
                <a:solidFill>
                  <a:schemeClr val="tx2"/>
                </a:solidFill>
                <a:latin typeface="Calibri" pitchFamily="34" charset="0"/>
                <a:cs typeface="Calibri" pitchFamily="34" charset="0"/>
              </a:rPr>
              <a:t>що</a:t>
            </a:r>
            <a:r>
              <a:rPr lang="ru-RU" sz="2800" b="1" dirty="0">
                <a:solidFill>
                  <a:schemeClr val="tx2"/>
                </a:solidFill>
                <a:latin typeface="Calibri" pitchFamily="34" charset="0"/>
                <a:cs typeface="Calibri" pitchFamily="34" charset="0"/>
              </a:rPr>
              <a:t> </a:t>
            </a:r>
            <a:r>
              <a:rPr lang="ru-RU" sz="2800" b="1" dirty="0" err="1">
                <a:solidFill>
                  <a:schemeClr val="tx2"/>
                </a:solidFill>
                <a:latin typeface="Calibri" pitchFamily="34" charset="0"/>
                <a:cs typeface="Calibri" pitchFamily="34" charset="0"/>
              </a:rPr>
              <a:t>оцінюється</a:t>
            </a:r>
            <a:r>
              <a:rPr lang="ru-RU" sz="2800" b="1" dirty="0">
                <a:solidFill>
                  <a:schemeClr val="tx2"/>
                </a:solidFill>
                <a:latin typeface="Calibri" pitchFamily="34" charset="0"/>
                <a:cs typeface="Calibri" pitchFamily="34" charset="0"/>
              </a:rPr>
              <a:t> не учень, а </a:t>
            </a:r>
            <a:r>
              <a:rPr lang="ru-RU" sz="2800" b="1" dirty="0" err="1">
                <a:solidFill>
                  <a:schemeClr val="tx2"/>
                </a:solidFill>
                <a:latin typeface="Calibri" pitchFamily="34" charset="0"/>
                <a:cs typeface="Calibri" pitchFamily="34" charset="0"/>
              </a:rPr>
              <a:t>його</a:t>
            </a:r>
            <a:r>
              <a:rPr lang="ru-RU" sz="2800" b="1" dirty="0">
                <a:solidFill>
                  <a:schemeClr val="tx2"/>
                </a:solidFill>
                <a:latin typeface="Calibri" pitchFamily="34" charset="0"/>
                <a:cs typeface="Calibri" pitchFamily="34" charset="0"/>
              </a:rPr>
              <a:t> </a:t>
            </a:r>
            <a:r>
              <a:rPr lang="ru-RU" sz="2800" b="1" dirty="0" smtClean="0">
                <a:solidFill>
                  <a:schemeClr val="tx2"/>
                </a:solidFill>
                <a:latin typeface="Calibri" pitchFamily="34" charset="0"/>
                <a:cs typeface="Calibri" pitchFamily="34" charset="0"/>
              </a:rPr>
              <a:t>робота</a:t>
            </a:r>
            <a:endParaRPr lang="ru-RU" sz="2800" b="1" dirty="0">
              <a:solidFill>
                <a:schemeClr val="tx2"/>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трелка вверх 5"/>
          <p:cNvSpPr/>
          <p:nvPr/>
        </p:nvSpPr>
        <p:spPr>
          <a:xfrm>
            <a:off x="18317" y="620688"/>
            <a:ext cx="2681476" cy="2664296"/>
          </a:xfrm>
          <a:prstGeom prst="upArrow">
            <a:avLst/>
          </a:prstGeom>
          <a:solidFill>
            <a:schemeClr val="accent5">
              <a:lumMod val="2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7" name="Стрелка вниз 6"/>
          <p:cNvSpPr/>
          <p:nvPr/>
        </p:nvSpPr>
        <p:spPr>
          <a:xfrm>
            <a:off x="732477" y="3547461"/>
            <a:ext cx="2687395" cy="2787266"/>
          </a:xfrm>
          <a:prstGeom prst="downArrow">
            <a:avLst>
              <a:gd name="adj1" fmla="val 50000"/>
              <a:gd name="adj2" fmla="val 50443"/>
            </a:avLst>
          </a:prstGeom>
          <a:solidFill>
            <a:srgbClr val="C0000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hueOff val="11250264"/>
              <a:satOff val="-16880"/>
              <a:lumOff val="-2745"/>
              <a:alphaOff val="0"/>
            </a:schemeClr>
          </a:effectRef>
          <a:fontRef idx="minor">
            <a:schemeClr val="lt1"/>
          </a:fontRef>
        </p:style>
      </p:sp>
      <p:grpSp>
        <p:nvGrpSpPr>
          <p:cNvPr id="9224" name="Группа 8"/>
          <p:cNvGrpSpPr>
            <a:grpSpLocks/>
          </p:cNvGrpSpPr>
          <p:nvPr/>
        </p:nvGrpSpPr>
        <p:grpSpPr bwMode="auto">
          <a:xfrm>
            <a:off x="2825750" y="604838"/>
            <a:ext cx="5922963" cy="3009900"/>
            <a:chOff x="2736284" y="72008"/>
            <a:chExt cx="5729931" cy="2937926"/>
          </a:xfrm>
        </p:grpSpPr>
        <p:sp>
          <p:nvSpPr>
            <p:cNvPr id="10" name="Прямоугольник 9"/>
            <p:cNvSpPr/>
            <p:nvPr/>
          </p:nvSpPr>
          <p:spPr>
            <a:xfrm>
              <a:off x="2736284" y="72008"/>
              <a:ext cx="5729931" cy="2937926"/>
            </a:xfrm>
            <a:prstGeom prst="rect">
              <a:avLst/>
            </a:prstGeom>
            <a:blipFill rotWithShape="0">
              <a:blip r:embed="rId2"/>
              <a:stretch>
                <a:fillRect/>
              </a:stretch>
            </a:bli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Прямоугольник 10"/>
            <p:cNvSpPr/>
            <p:nvPr/>
          </p:nvSpPr>
          <p:spPr>
            <a:xfrm>
              <a:off x="2736284" y="72008"/>
              <a:ext cx="5729931" cy="293792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0688" tIns="0" rIns="170688" bIns="170688" spcCol="1270" anchor="ctr"/>
            <a:lstStyle/>
            <a:p>
              <a:pPr defTabSz="1066800">
                <a:spcAft>
                  <a:spcPts val="1000"/>
                </a:spcAft>
                <a:defRPr/>
              </a:pPr>
              <a:r>
                <a:rPr lang="uk-UA" dirty="0">
                  <a:solidFill>
                    <a:srgbClr val="C00000"/>
                  </a:solidFill>
                  <a:latin typeface="Calibri" pitchFamily="34" charset="0"/>
                  <a:cs typeface="Calibri" pitchFamily="34" charset="0"/>
                </a:rPr>
                <a:t>Правильно організоване оцінювання</a:t>
              </a:r>
            </a:p>
            <a:p>
              <a:pPr defTabSz="1066800">
                <a:spcAft>
                  <a:spcPts val="1000"/>
                </a:spcAft>
                <a:defRPr/>
              </a:pPr>
              <a:r>
                <a:rPr lang="uk-UA" dirty="0">
                  <a:solidFill>
                    <a:srgbClr val="7F2F07"/>
                  </a:solidFill>
                  <a:latin typeface="Calibri" pitchFamily="34" charset="0"/>
                  <a:cs typeface="Calibri" pitchFamily="34" charset="0"/>
                </a:rPr>
                <a:t>привчає учнів до систематичної роботи, дисципліни, сприяє збереженню здоров'я та формуванню соціально-психологічних рис (організованості, дисциплінованості, старанності, наполегливості) </a:t>
              </a:r>
              <a:endParaRPr lang="ru-RU" dirty="0">
                <a:solidFill>
                  <a:srgbClr val="7F2F07"/>
                </a:solidFill>
                <a:latin typeface="Calibri" pitchFamily="34" charset="0"/>
                <a:cs typeface="Calibri" pitchFamily="34" charset="0"/>
              </a:endParaRPr>
            </a:p>
          </p:txBody>
        </p:sp>
      </p:grpSp>
      <p:grpSp>
        <p:nvGrpSpPr>
          <p:cNvPr id="9225" name="Группа 17"/>
          <p:cNvGrpSpPr>
            <a:grpSpLocks/>
          </p:cNvGrpSpPr>
          <p:nvPr/>
        </p:nvGrpSpPr>
        <p:grpSpPr bwMode="auto">
          <a:xfrm>
            <a:off x="3708400" y="3408363"/>
            <a:ext cx="5040313" cy="2936875"/>
            <a:chOff x="3733982" y="3182753"/>
            <a:chExt cx="5040560" cy="2937926"/>
          </a:xfrm>
        </p:grpSpPr>
        <p:sp>
          <p:nvSpPr>
            <p:cNvPr id="19" name="Прямоугольник 18"/>
            <p:cNvSpPr/>
            <p:nvPr/>
          </p:nvSpPr>
          <p:spPr>
            <a:xfrm>
              <a:off x="3733982" y="3182753"/>
              <a:ext cx="4757971" cy="293792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Прямоугольник 19"/>
            <p:cNvSpPr/>
            <p:nvPr/>
          </p:nvSpPr>
          <p:spPr>
            <a:xfrm>
              <a:off x="3733982" y="3492426"/>
              <a:ext cx="5040560" cy="24472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7800" tIns="0" rIns="177800" bIns="177800" spcCol="1270" anchor="ctr"/>
            <a:lstStyle/>
            <a:p>
              <a:pPr defTabSz="1111250">
                <a:lnSpc>
                  <a:spcPct val="90000"/>
                </a:lnSpc>
                <a:spcAft>
                  <a:spcPct val="35000"/>
                </a:spcAft>
                <a:defRPr/>
              </a:pPr>
              <a:r>
                <a:rPr lang="uk-UA" dirty="0">
                  <a:solidFill>
                    <a:srgbClr val="C00000"/>
                  </a:solidFill>
                  <a:latin typeface="Calibri" pitchFamily="34" charset="0"/>
                  <a:cs typeface="Calibri" pitchFamily="34" charset="0"/>
                </a:rPr>
                <a:t>Неправильно організоване оцінювання</a:t>
              </a:r>
            </a:p>
            <a:p>
              <a:pPr defTabSz="1111250">
                <a:lnSpc>
                  <a:spcPct val="90000"/>
                </a:lnSpc>
                <a:spcAft>
                  <a:spcPct val="35000"/>
                </a:spcAft>
                <a:defRPr/>
              </a:pPr>
              <a:r>
                <a:rPr lang="uk-UA" dirty="0">
                  <a:solidFill>
                    <a:srgbClr val="002060"/>
                  </a:solidFill>
                  <a:latin typeface="Calibri" pitchFamily="34" charset="0"/>
                  <a:cs typeface="Calibri" pitchFamily="34" charset="0"/>
                </a:rPr>
                <a:t>породжує низку негативних явищ: списування, обман, негативно впливає на здоров'я школяра</a:t>
              </a:r>
              <a:endParaRPr lang="ru-RU" dirty="0">
                <a:solidFill>
                  <a:srgbClr val="002060"/>
                </a:solidFill>
                <a:latin typeface="Calibri" pitchFamily="34" charset="0"/>
                <a:cs typeface="Calibri" pitchFamily="34" charset="0"/>
              </a:endParaRP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Прямоугольник 1"/>
          <p:cNvSpPr>
            <a:spLocks noChangeArrowheads="1"/>
          </p:cNvSpPr>
          <p:nvPr/>
        </p:nvSpPr>
        <p:spPr bwMode="auto">
          <a:xfrm>
            <a:off x="611188" y="620713"/>
            <a:ext cx="7777162"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ctr"/>
            <a:r>
              <a:rPr lang="ru-RU" sz="3200">
                <a:solidFill>
                  <a:srgbClr val="C00000"/>
                </a:solidFill>
                <a:latin typeface="Calibri" pitchFamily="34" charset="0"/>
                <a:cs typeface="Calibri" pitchFamily="34" charset="0"/>
              </a:rPr>
              <a:t>Формувальне оцінювання </a:t>
            </a:r>
          </a:p>
          <a:p>
            <a:pPr indent="457200" algn="ctr"/>
            <a:r>
              <a:rPr lang="ru-RU" sz="3200">
                <a:solidFill>
                  <a:srgbClr val="C00000"/>
                </a:solidFill>
                <a:latin typeface="Calibri" pitchFamily="34" charset="0"/>
                <a:cs typeface="Calibri" pitchFamily="34" charset="0"/>
              </a:rPr>
              <a:t>здійснюється шляхом:</a:t>
            </a:r>
          </a:p>
          <a:p>
            <a:pPr indent="457200" algn="just">
              <a:buFont typeface="Wingdings" pitchFamily="2" charset="2"/>
              <a:buChar char="§"/>
            </a:pPr>
            <a:r>
              <a:rPr lang="ru-RU">
                <a:solidFill>
                  <a:schemeClr val="tx2"/>
                </a:solidFill>
                <a:latin typeface="Calibri" pitchFamily="34" charset="0"/>
                <a:cs typeface="Calibri" pitchFamily="34" charset="0"/>
              </a:rPr>
              <a:t>педагогічного спостереження вчителя за навчальною та іншими видами діяльності учнів;</a:t>
            </a:r>
          </a:p>
          <a:p>
            <a:pPr indent="457200" algn="just">
              <a:buFont typeface="Wingdings" pitchFamily="2" charset="2"/>
              <a:buChar char="§"/>
            </a:pPr>
            <a:r>
              <a:rPr lang="ru-RU">
                <a:solidFill>
                  <a:schemeClr val="tx2"/>
                </a:solidFill>
                <a:latin typeface="Calibri" pitchFamily="34" charset="0"/>
                <a:cs typeface="Calibri" pitchFamily="34" charset="0"/>
              </a:rPr>
              <a:t>аналізу учнівських портфоліо, попередніх навчальних досягнень учнів, результатів їхніх діагностичних робіт;</a:t>
            </a:r>
          </a:p>
          <a:p>
            <a:pPr indent="457200" algn="just">
              <a:buFont typeface="Wingdings" pitchFamily="2" charset="2"/>
              <a:buChar char="§"/>
            </a:pPr>
            <a:r>
              <a:rPr lang="ru-RU">
                <a:solidFill>
                  <a:schemeClr val="tx2"/>
                </a:solidFill>
                <a:latin typeface="Calibri" pitchFamily="34" charset="0"/>
                <a:cs typeface="Calibri" pitchFamily="34" charset="0"/>
              </a:rPr>
              <a:t>самооцінювання та взаємооцінювання результатів діяльності учнів;</a:t>
            </a:r>
          </a:p>
          <a:p>
            <a:pPr indent="457200" algn="just">
              <a:buFont typeface="Wingdings" pitchFamily="2" charset="2"/>
              <a:buChar char="§"/>
            </a:pPr>
            <a:r>
              <a:rPr lang="ru-RU">
                <a:solidFill>
                  <a:schemeClr val="tx2"/>
                </a:solidFill>
                <a:latin typeface="Calibri" pitchFamily="34" charset="0"/>
                <a:cs typeface="Calibri" pitchFamily="34" charset="0"/>
              </a:rPr>
              <a:t>оцінювання особистісного розвитку та соціалізації учнів їхніми батьками;</a:t>
            </a:r>
          </a:p>
          <a:p>
            <a:pPr indent="457200" algn="just">
              <a:buFont typeface="Wingdings" pitchFamily="2" charset="2"/>
              <a:buChar char="§"/>
            </a:pPr>
            <a:r>
              <a:rPr lang="ru-RU">
                <a:solidFill>
                  <a:schemeClr val="tx2"/>
                </a:solidFill>
                <a:latin typeface="Calibri" pitchFamily="34" charset="0"/>
                <a:cs typeface="Calibri" pitchFamily="34" charset="0"/>
              </a:rPr>
              <a:t>застосування прийомів отримання зворотнього зв'язку щодо сприйняття та розуміння учнями навчального матеріалу</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p:cNvSpPr>
            <a:spLocks noGrp="1" noChangeArrowheads="1"/>
          </p:cNvSpPr>
          <p:nvPr>
            <p:ph type="title"/>
          </p:nvPr>
        </p:nvSpPr>
        <p:spPr>
          <a:xfrm>
            <a:off x="1116013" y="476250"/>
            <a:ext cx="6480175" cy="1081088"/>
          </a:xfrm>
        </p:spPr>
        <p:txBody>
          <a:bodyPr/>
          <a:lstStyle/>
          <a:p>
            <a:pPr algn="ctr" eaLnBrk="1" hangingPunct="1"/>
            <a:r>
              <a:rPr lang="uk-UA" sz="3200" b="1" smtClean="0">
                <a:solidFill>
                  <a:srgbClr val="C00000"/>
                </a:solidFill>
                <a:latin typeface="Calibri" pitchFamily="34" charset="0"/>
                <a:cs typeface="Calibri" pitchFamily="34" charset="0"/>
              </a:rPr>
              <a:t>Алгоритм організації </a:t>
            </a:r>
            <a:br>
              <a:rPr lang="uk-UA" sz="3200" b="1" smtClean="0">
                <a:solidFill>
                  <a:srgbClr val="C00000"/>
                </a:solidFill>
                <a:latin typeface="Calibri" pitchFamily="34" charset="0"/>
                <a:cs typeface="Calibri" pitchFamily="34" charset="0"/>
              </a:rPr>
            </a:br>
            <a:r>
              <a:rPr lang="uk-UA" sz="3200" b="1" smtClean="0">
                <a:solidFill>
                  <a:srgbClr val="C00000"/>
                </a:solidFill>
                <a:latin typeface="Calibri" pitchFamily="34" charset="0"/>
                <a:cs typeface="Calibri" pitchFamily="34" charset="0"/>
              </a:rPr>
              <a:t>формувального оцінювання </a:t>
            </a:r>
            <a:r>
              <a:rPr lang="uk-UA" altLang="ru-RU" sz="3200" b="1" smtClean="0">
                <a:solidFill>
                  <a:srgbClr val="C00000"/>
                </a:solidFill>
                <a:latin typeface="Calibri" pitchFamily="34" charset="0"/>
                <a:cs typeface="Calibri" pitchFamily="34" charset="0"/>
              </a:rPr>
              <a:t> </a:t>
            </a:r>
            <a:endParaRPr lang="ru-RU" altLang="ru-RU" sz="3200" b="1" smtClean="0">
              <a:solidFill>
                <a:srgbClr val="C00000"/>
              </a:solidFill>
              <a:latin typeface="Calibri" pitchFamily="34" charset="0"/>
              <a:cs typeface="Calibri" pitchFamily="34" charset="0"/>
            </a:endParaRPr>
          </a:p>
        </p:txBody>
      </p:sp>
      <p:sp>
        <p:nvSpPr>
          <p:cNvPr id="53251" name="Rectangle 3"/>
          <p:cNvSpPr>
            <a:spLocks noGrp="1" noChangeArrowheads="1"/>
          </p:cNvSpPr>
          <p:nvPr>
            <p:ph type="body" sz="half" idx="1"/>
          </p:nvPr>
        </p:nvSpPr>
        <p:spPr>
          <a:xfrm>
            <a:off x="606425" y="1557338"/>
            <a:ext cx="7205663" cy="4535487"/>
          </a:xfrm>
        </p:spPr>
        <p:txBody>
          <a:bodyPr/>
          <a:lstStyle/>
          <a:p>
            <a:pPr>
              <a:defRPr/>
            </a:pPr>
            <a:r>
              <a:rPr lang="uk-UA" sz="2400" b="1" dirty="0" smtClean="0">
                <a:solidFill>
                  <a:schemeClr val="tx1"/>
                </a:solidFill>
                <a:latin typeface="Calibri" pitchFamily="34" charset="0"/>
                <a:cs typeface="Calibri" pitchFamily="34" charset="0"/>
              </a:rPr>
              <a:t>формулювання об’єктивних і зрозумілих для учнів навчальних цілей;</a:t>
            </a:r>
            <a:endParaRPr lang="ru-RU" sz="2400" b="1" dirty="0" smtClean="0">
              <a:solidFill>
                <a:schemeClr val="tx1"/>
              </a:solidFill>
              <a:latin typeface="Calibri" pitchFamily="34" charset="0"/>
              <a:cs typeface="Calibri" pitchFamily="34" charset="0"/>
            </a:endParaRPr>
          </a:p>
          <a:p>
            <a:pPr>
              <a:defRPr/>
            </a:pPr>
            <a:r>
              <a:rPr lang="uk-UA" sz="2400" b="1" dirty="0" smtClean="0">
                <a:solidFill>
                  <a:schemeClr val="tx1"/>
                </a:solidFill>
                <a:latin typeface="Calibri" pitchFamily="34" charset="0"/>
                <a:cs typeface="Calibri" pitchFamily="34" charset="0"/>
              </a:rPr>
              <a:t>створення ефективного зворотнього зв'язку;</a:t>
            </a:r>
            <a:endParaRPr lang="ru-RU" sz="2400" b="1" dirty="0" smtClean="0">
              <a:solidFill>
                <a:schemeClr val="tx1"/>
              </a:solidFill>
              <a:latin typeface="Calibri" pitchFamily="34" charset="0"/>
              <a:cs typeface="Calibri" pitchFamily="34" charset="0"/>
            </a:endParaRPr>
          </a:p>
          <a:p>
            <a:pPr>
              <a:defRPr/>
            </a:pPr>
            <a:r>
              <a:rPr lang="uk-UA" sz="2400" b="1" dirty="0" smtClean="0">
                <a:solidFill>
                  <a:schemeClr val="tx1"/>
                </a:solidFill>
                <a:latin typeface="Calibri" pitchFamily="34" charset="0"/>
                <a:cs typeface="Calibri" pitchFamily="34" charset="0"/>
              </a:rPr>
              <a:t>забезпечення активної участі учнів у процесі                              пізнання;</a:t>
            </a:r>
            <a:endParaRPr lang="ru-RU" sz="2400" b="1" dirty="0" smtClean="0">
              <a:solidFill>
                <a:schemeClr val="tx1"/>
              </a:solidFill>
              <a:latin typeface="Calibri" pitchFamily="34" charset="0"/>
              <a:cs typeface="Calibri" pitchFamily="34" charset="0"/>
            </a:endParaRPr>
          </a:p>
          <a:p>
            <a:pPr>
              <a:defRPr/>
            </a:pPr>
            <a:r>
              <a:rPr lang="uk-UA" sz="2400" b="1" dirty="0" smtClean="0">
                <a:solidFill>
                  <a:schemeClr val="tx1"/>
                </a:solidFill>
                <a:latin typeface="Calibri" pitchFamily="34" charset="0"/>
                <a:cs typeface="Calibri" pitchFamily="34" charset="0"/>
              </a:rPr>
              <a:t>ознайомлення учнів із критеріями оцінювання;</a:t>
            </a:r>
            <a:endParaRPr lang="ru-RU" sz="2400" b="1" dirty="0" smtClean="0">
              <a:solidFill>
                <a:schemeClr val="tx1"/>
              </a:solidFill>
              <a:latin typeface="Calibri" pitchFamily="34" charset="0"/>
              <a:cs typeface="Calibri" pitchFamily="34" charset="0"/>
            </a:endParaRPr>
          </a:p>
          <a:p>
            <a:pPr>
              <a:defRPr/>
            </a:pPr>
            <a:r>
              <a:rPr lang="uk-UA" sz="2400" b="1" dirty="0" smtClean="0">
                <a:solidFill>
                  <a:schemeClr val="tx1"/>
                </a:solidFill>
                <a:latin typeface="Calibri" pitchFamily="34" charset="0"/>
                <a:cs typeface="Calibri" pitchFamily="34" charset="0"/>
              </a:rPr>
              <a:t>забезпечення можливості та уміння учнів аналізувати власну діяльність (рефлексія);</a:t>
            </a:r>
            <a:endParaRPr lang="ru-RU" sz="2400" b="1" dirty="0" smtClean="0">
              <a:solidFill>
                <a:schemeClr val="tx1"/>
              </a:solidFill>
              <a:latin typeface="Calibri" pitchFamily="34" charset="0"/>
              <a:cs typeface="Calibri" pitchFamily="34" charset="0"/>
            </a:endParaRPr>
          </a:p>
          <a:p>
            <a:pPr>
              <a:spcBef>
                <a:spcPts val="0"/>
              </a:spcBef>
              <a:defRPr/>
            </a:pPr>
            <a:r>
              <a:rPr lang="uk-UA" sz="2400" b="1" dirty="0" smtClean="0">
                <a:solidFill>
                  <a:schemeClr val="tx1"/>
                </a:solidFill>
                <a:latin typeface="Calibri" pitchFamily="34" charset="0"/>
                <a:cs typeface="Calibri" pitchFamily="34" charset="0"/>
              </a:rPr>
              <a:t>корегування спільно з учнями підходів до навчання з урахуванням результатів</a:t>
            </a:r>
          </a:p>
          <a:p>
            <a:pPr marL="0" indent="0">
              <a:spcBef>
                <a:spcPts val="0"/>
              </a:spcBef>
              <a:buFontTx/>
              <a:buNone/>
              <a:defRPr/>
            </a:pPr>
            <a:r>
              <a:rPr lang="uk-UA" sz="2400" b="1" dirty="0" smtClean="0">
                <a:solidFill>
                  <a:schemeClr val="tx1"/>
                </a:solidFill>
                <a:latin typeface="Calibri" pitchFamily="34" charset="0"/>
                <a:cs typeface="Calibri" pitchFamily="34" charset="0"/>
              </a:rPr>
              <a:t>     оцінювання</a:t>
            </a:r>
            <a:r>
              <a:rPr lang="ru-RU" sz="2400" b="1" dirty="0" smtClean="0">
                <a:solidFill>
                  <a:schemeClr val="tx1"/>
                </a:solidFill>
                <a:latin typeface="Calibri" pitchFamily="34" charset="0"/>
                <a:cs typeface="Calibri" pitchFamily="34" charset="0"/>
              </a:rPr>
              <a:t>.</a:t>
            </a:r>
            <a:r>
              <a:rPr lang="uk-UA" altLang="ru-RU" sz="2400" b="1" i="1" dirty="0" smtClean="0">
                <a:solidFill>
                  <a:schemeClr val="tx1"/>
                </a:solidFill>
                <a:latin typeface="Calibri" pitchFamily="34" charset="0"/>
                <a:cs typeface="Calibri" pitchFamily="34" charset="0"/>
              </a:rPr>
              <a:t> </a:t>
            </a:r>
            <a:endParaRPr lang="uk-UA" altLang="ru-RU" sz="2400" b="1" dirty="0" smtClean="0">
              <a:solidFill>
                <a:schemeClr val="tx1"/>
              </a:solidFill>
              <a:latin typeface="Calibri" pitchFamily="34" charset="0"/>
              <a:cs typeface="Calibri" pitchFamily="34" charset="0"/>
            </a:endParaRPr>
          </a:p>
        </p:txBody>
      </p:sp>
      <p:sp>
        <p:nvSpPr>
          <p:cNvPr id="47108"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lstStyle>
            <a:lvl1pPr>
              <a:defRPr kumimoji="1" sz="2400" b="1">
                <a:solidFill>
                  <a:schemeClr val="tx1"/>
                </a:solidFill>
                <a:latin typeface="Times New Roman" pitchFamily="18" charset="0"/>
              </a:defRPr>
            </a:lvl1pPr>
            <a:lvl2pPr marL="742950" indent="-285750">
              <a:defRPr kumimoji="1" sz="2400" b="1">
                <a:solidFill>
                  <a:schemeClr val="tx1"/>
                </a:solidFill>
                <a:latin typeface="Times New Roman" pitchFamily="18" charset="0"/>
              </a:defRPr>
            </a:lvl2pPr>
            <a:lvl3pPr marL="1143000" indent="-228600">
              <a:defRPr kumimoji="1" sz="2400" b="1">
                <a:solidFill>
                  <a:schemeClr val="tx1"/>
                </a:solidFill>
                <a:latin typeface="Times New Roman" pitchFamily="18" charset="0"/>
              </a:defRPr>
            </a:lvl3pPr>
            <a:lvl4pPr marL="1600200" indent="-228600">
              <a:defRPr kumimoji="1" sz="2400" b="1">
                <a:solidFill>
                  <a:schemeClr val="tx1"/>
                </a:solidFill>
                <a:latin typeface="Times New Roman" pitchFamily="18" charset="0"/>
              </a:defRPr>
            </a:lvl4pPr>
            <a:lvl5pPr marL="2057400" indent="-228600">
              <a:defRPr kumimoji="1" sz="2400" b="1">
                <a:solidFill>
                  <a:schemeClr val="tx1"/>
                </a:solidFill>
                <a:latin typeface="Times New Roman" pitchFamily="18" charset="0"/>
              </a:defRPr>
            </a:lvl5pPr>
            <a:lvl6pPr marL="2514600" indent="-228600" eaLnBrk="0" fontAlgn="base" hangingPunct="0">
              <a:spcBef>
                <a:spcPct val="0"/>
              </a:spcBef>
              <a:spcAft>
                <a:spcPct val="0"/>
              </a:spcAft>
              <a:defRPr kumimoji="1" sz="2400" b="1">
                <a:solidFill>
                  <a:schemeClr val="tx1"/>
                </a:solidFill>
                <a:latin typeface="Times New Roman" pitchFamily="18" charset="0"/>
              </a:defRPr>
            </a:lvl6pPr>
            <a:lvl7pPr marL="2971800" indent="-228600" eaLnBrk="0" fontAlgn="base" hangingPunct="0">
              <a:spcBef>
                <a:spcPct val="0"/>
              </a:spcBef>
              <a:spcAft>
                <a:spcPct val="0"/>
              </a:spcAft>
              <a:defRPr kumimoji="1" sz="2400" b="1">
                <a:solidFill>
                  <a:schemeClr val="tx1"/>
                </a:solidFill>
                <a:latin typeface="Times New Roman" pitchFamily="18" charset="0"/>
              </a:defRPr>
            </a:lvl7pPr>
            <a:lvl8pPr marL="3429000" indent="-228600" eaLnBrk="0" fontAlgn="base" hangingPunct="0">
              <a:spcBef>
                <a:spcPct val="0"/>
              </a:spcBef>
              <a:spcAft>
                <a:spcPct val="0"/>
              </a:spcAft>
              <a:defRPr kumimoji="1" sz="2400" b="1">
                <a:solidFill>
                  <a:schemeClr val="tx1"/>
                </a:solidFill>
                <a:latin typeface="Times New Roman" pitchFamily="18" charset="0"/>
              </a:defRPr>
            </a:lvl8pPr>
            <a:lvl9pPr marL="3886200" indent="-228600" eaLnBrk="0" fontAlgn="base" hangingPunct="0">
              <a:spcBef>
                <a:spcPct val="0"/>
              </a:spcBef>
              <a:spcAft>
                <a:spcPct val="0"/>
              </a:spcAft>
              <a:defRPr kumimoji="1" sz="2400" b="1">
                <a:solidFill>
                  <a:schemeClr val="tx1"/>
                </a:solidFill>
                <a:latin typeface="Times New Roman" pitchFamily="18" charset="0"/>
              </a:defRPr>
            </a:lvl9pPr>
          </a:lstStyle>
          <a:p>
            <a:pPr eaLnBrk="1" hangingPunct="1"/>
            <a:fld id="{19EA880F-0E9C-4614-ACEA-B6CB4C904B23}" type="slidenum">
              <a:rPr lang="ru-RU" altLang="ru-RU" sz="1000" b="0" smtClean="0">
                <a:solidFill>
                  <a:srgbClr val="FFFFFF"/>
                </a:solidFill>
                <a:latin typeface="Arial" pitchFamily="34" charset="0"/>
              </a:rPr>
              <a:pPr eaLnBrk="1" hangingPunct="1"/>
              <a:t>41</a:t>
            </a:fld>
            <a:endParaRPr lang="ru-RU" altLang="ru-RU" sz="1000" b="0" smtClean="0">
              <a:solidFill>
                <a:srgbClr val="FFFFFF"/>
              </a:solidFill>
              <a:latin typeface="Arial" pitchFamily="34" charset="0"/>
            </a:endParaRPr>
          </a:p>
        </p:txBody>
      </p:sp>
      <p:pic>
        <p:nvPicPr>
          <p:cNvPr id="4710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1277938"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2825" y="17463"/>
            <a:ext cx="1781175" cy="127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11" name="Picture 8"/>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659563" y="4868863"/>
            <a:ext cx="2484437" cy="19161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2"/>
          <p:cNvSpPr txBox="1">
            <a:spLocks noChangeArrowheads="1"/>
          </p:cNvSpPr>
          <p:nvPr/>
        </p:nvSpPr>
        <p:spPr bwMode="auto">
          <a:xfrm>
            <a:off x="211138" y="531813"/>
            <a:ext cx="867727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b="1">
                <a:solidFill>
                  <a:schemeClr val="tx1"/>
                </a:solidFill>
                <a:latin typeface="Times New Roman" pitchFamily="18" charset="0"/>
              </a:defRPr>
            </a:lvl1pPr>
            <a:lvl2pPr marL="742950" indent="-285750">
              <a:defRPr kumimoji="1" sz="2400" b="1">
                <a:solidFill>
                  <a:schemeClr val="tx1"/>
                </a:solidFill>
                <a:latin typeface="Times New Roman" pitchFamily="18" charset="0"/>
              </a:defRPr>
            </a:lvl2pPr>
            <a:lvl3pPr marL="1143000" indent="-228600">
              <a:defRPr kumimoji="1" sz="2400" b="1">
                <a:solidFill>
                  <a:schemeClr val="tx1"/>
                </a:solidFill>
                <a:latin typeface="Times New Roman" pitchFamily="18" charset="0"/>
              </a:defRPr>
            </a:lvl3pPr>
            <a:lvl4pPr marL="1600200" indent="-228600">
              <a:defRPr kumimoji="1" sz="2400" b="1">
                <a:solidFill>
                  <a:schemeClr val="tx1"/>
                </a:solidFill>
                <a:latin typeface="Times New Roman" pitchFamily="18" charset="0"/>
              </a:defRPr>
            </a:lvl4pPr>
            <a:lvl5pPr marL="2057400" indent="-228600">
              <a:defRPr kumimoji="1" sz="2400" b="1">
                <a:solidFill>
                  <a:schemeClr val="tx1"/>
                </a:solidFill>
                <a:latin typeface="Times New Roman" pitchFamily="18" charset="0"/>
              </a:defRPr>
            </a:lvl5pPr>
            <a:lvl6pPr marL="2514600" indent="-228600" eaLnBrk="0" fontAlgn="base" hangingPunct="0">
              <a:spcBef>
                <a:spcPct val="0"/>
              </a:spcBef>
              <a:spcAft>
                <a:spcPct val="0"/>
              </a:spcAft>
              <a:defRPr kumimoji="1" sz="2400" b="1">
                <a:solidFill>
                  <a:schemeClr val="tx1"/>
                </a:solidFill>
                <a:latin typeface="Times New Roman" pitchFamily="18" charset="0"/>
              </a:defRPr>
            </a:lvl6pPr>
            <a:lvl7pPr marL="2971800" indent="-228600" eaLnBrk="0" fontAlgn="base" hangingPunct="0">
              <a:spcBef>
                <a:spcPct val="0"/>
              </a:spcBef>
              <a:spcAft>
                <a:spcPct val="0"/>
              </a:spcAft>
              <a:defRPr kumimoji="1" sz="2400" b="1">
                <a:solidFill>
                  <a:schemeClr val="tx1"/>
                </a:solidFill>
                <a:latin typeface="Times New Roman" pitchFamily="18" charset="0"/>
              </a:defRPr>
            </a:lvl7pPr>
            <a:lvl8pPr marL="3429000" indent="-228600" eaLnBrk="0" fontAlgn="base" hangingPunct="0">
              <a:spcBef>
                <a:spcPct val="0"/>
              </a:spcBef>
              <a:spcAft>
                <a:spcPct val="0"/>
              </a:spcAft>
              <a:defRPr kumimoji="1" sz="2400" b="1">
                <a:solidFill>
                  <a:schemeClr val="tx1"/>
                </a:solidFill>
                <a:latin typeface="Times New Roman" pitchFamily="18" charset="0"/>
              </a:defRPr>
            </a:lvl8pPr>
            <a:lvl9pPr marL="3886200" indent="-228600" eaLnBrk="0" fontAlgn="base" hangingPunct="0">
              <a:spcBef>
                <a:spcPct val="0"/>
              </a:spcBef>
              <a:spcAft>
                <a:spcPct val="0"/>
              </a:spcAft>
              <a:defRPr kumimoji="1" sz="2400" b="1">
                <a:solidFill>
                  <a:schemeClr val="tx1"/>
                </a:solidFill>
                <a:latin typeface="Times New Roman" pitchFamily="18" charset="0"/>
              </a:defRPr>
            </a:lvl9pPr>
          </a:lstStyle>
          <a:p>
            <a:pPr algn="ctr"/>
            <a:r>
              <a:rPr lang="ru-RU" altLang="ru-RU" sz="3200">
                <a:solidFill>
                  <a:srgbClr val="C00000"/>
                </a:solidFill>
                <a:latin typeface="Calibri" pitchFamily="34" charset="0"/>
                <a:cs typeface="Calibri" pitchFamily="34" charset="0"/>
              </a:rPr>
              <a:t>            </a:t>
            </a:r>
            <a:r>
              <a:rPr lang="ru-RU" altLang="ru-RU" sz="2800">
                <a:solidFill>
                  <a:srgbClr val="C00000"/>
                </a:solidFill>
                <a:latin typeface="Calibri" pitchFamily="34" charset="0"/>
                <a:cs typeface="Calibri" pitchFamily="34" charset="0"/>
              </a:rPr>
              <a:t>Заклад освіти сприяє </a:t>
            </a:r>
          </a:p>
          <a:p>
            <a:pPr algn="ctr"/>
            <a:r>
              <a:rPr lang="ru-RU" altLang="ru-RU" sz="2800">
                <a:solidFill>
                  <a:srgbClr val="C00000"/>
                </a:solidFill>
                <a:latin typeface="Calibri" pitchFamily="34" charset="0"/>
                <a:cs typeface="Calibri" pitchFamily="34" charset="0"/>
              </a:rPr>
              <a:t>формуванню у здобувачів освіти відповідального ставлення до результатів навчання</a:t>
            </a:r>
            <a:endParaRPr lang="ru-RU" altLang="ru-RU" sz="2800">
              <a:latin typeface="Arial" pitchFamily="34" charset="0"/>
            </a:endParaRPr>
          </a:p>
        </p:txBody>
      </p:sp>
      <p:sp>
        <p:nvSpPr>
          <p:cNvPr id="4" name="TextBox 3"/>
          <p:cNvSpPr txBox="1"/>
          <p:nvPr/>
        </p:nvSpPr>
        <p:spPr>
          <a:xfrm>
            <a:off x="358775" y="1963738"/>
            <a:ext cx="8426450" cy="4278312"/>
          </a:xfrm>
          <a:prstGeom prst="rect">
            <a:avLst/>
          </a:prstGeom>
          <a:noFill/>
        </p:spPr>
        <p:txBody>
          <a:bodyPr>
            <a:spAutoFit/>
          </a:bodyPr>
          <a:lstStyle/>
          <a:p>
            <a:pPr>
              <a:defRPr/>
            </a:pPr>
            <a:r>
              <a:rPr lang="uk-UA" i="1" dirty="0">
                <a:solidFill>
                  <a:srgbClr val="7F2F07"/>
                </a:solidFill>
                <a:latin typeface="Calibri" pitchFamily="34" charset="0"/>
                <a:cs typeface="Calibri" pitchFamily="34" charset="0"/>
              </a:rPr>
              <a:t> </a:t>
            </a:r>
            <a:r>
              <a:rPr lang="ru-RU" dirty="0" err="1">
                <a:solidFill>
                  <a:srgbClr val="7F2F07"/>
                </a:solidFill>
                <a:latin typeface="Calibri" pitchFamily="34" charset="0"/>
                <a:cs typeface="Calibri" pitchFamily="34" charset="0"/>
              </a:rPr>
              <a:t>Розвиток</a:t>
            </a:r>
            <a:r>
              <a:rPr lang="ru-RU" dirty="0">
                <a:solidFill>
                  <a:srgbClr val="7F2F07"/>
                </a:solidFill>
                <a:latin typeface="Calibri" pitchFamily="34" charset="0"/>
                <a:cs typeface="Calibri" pitchFamily="34" charset="0"/>
              </a:rPr>
              <a:t> </a:t>
            </a:r>
            <a:r>
              <a:rPr lang="ru-RU" dirty="0" err="1">
                <a:solidFill>
                  <a:srgbClr val="7F2F07"/>
                </a:solidFill>
                <a:latin typeface="Calibri" pitchFamily="34" charset="0"/>
                <a:cs typeface="Calibri" pitchFamily="34" charset="0"/>
              </a:rPr>
              <a:t>відповідального</a:t>
            </a:r>
            <a:r>
              <a:rPr lang="ru-RU" dirty="0">
                <a:solidFill>
                  <a:srgbClr val="7F2F07"/>
                </a:solidFill>
                <a:latin typeface="Calibri" pitchFamily="34" charset="0"/>
                <a:cs typeface="Calibri" pitchFamily="34" charset="0"/>
              </a:rPr>
              <a:t> </a:t>
            </a:r>
            <a:r>
              <a:rPr lang="ru-RU" dirty="0" err="1">
                <a:solidFill>
                  <a:srgbClr val="7F2F07"/>
                </a:solidFill>
                <a:latin typeface="Calibri" pitchFamily="34" charset="0"/>
                <a:cs typeface="Calibri" pitchFamily="34" charset="0"/>
              </a:rPr>
              <a:t>ставлення</a:t>
            </a:r>
            <a:r>
              <a:rPr lang="ru-RU" dirty="0">
                <a:solidFill>
                  <a:srgbClr val="7F2F07"/>
                </a:solidFill>
                <a:latin typeface="Calibri" pitchFamily="34" charset="0"/>
                <a:cs typeface="Calibri" pitchFamily="34" charset="0"/>
              </a:rPr>
              <a:t> до </a:t>
            </a:r>
            <a:r>
              <a:rPr lang="ru-RU" dirty="0" err="1">
                <a:solidFill>
                  <a:srgbClr val="7F2F07"/>
                </a:solidFill>
                <a:latin typeface="Calibri" pitchFamily="34" charset="0"/>
                <a:cs typeface="Calibri" pitchFamily="34" charset="0"/>
              </a:rPr>
              <a:t>навчання</a:t>
            </a:r>
            <a:r>
              <a:rPr lang="ru-RU" dirty="0">
                <a:solidFill>
                  <a:srgbClr val="7F2F07"/>
                </a:solidFill>
                <a:latin typeface="Calibri" pitchFamily="34" charset="0"/>
                <a:cs typeface="Calibri" pitchFamily="34" charset="0"/>
              </a:rPr>
              <a:t> – </a:t>
            </a:r>
            <a:r>
              <a:rPr lang="ru-RU" dirty="0" err="1">
                <a:solidFill>
                  <a:srgbClr val="7F2F07"/>
                </a:solidFill>
                <a:latin typeface="Calibri" pitchFamily="34" charset="0"/>
                <a:cs typeface="Calibri" pitchFamily="34" charset="0"/>
              </a:rPr>
              <a:t>це</a:t>
            </a:r>
            <a:r>
              <a:rPr lang="ru-RU" dirty="0">
                <a:solidFill>
                  <a:srgbClr val="7F2F07"/>
                </a:solidFill>
                <a:latin typeface="Calibri" pitchFamily="34" charset="0"/>
                <a:cs typeface="Calibri" pitchFamily="34" charset="0"/>
              </a:rPr>
              <a:t> </a:t>
            </a:r>
            <a:r>
              <a:rPr lang="ru-RU" dirty="0" err="1">
                <a:solidFill>
                  <a:srgbClr val="7F2F07"/>
                </a:solidFill>
                <a:latin typeface="Calibri" pitchFamily="34" charset="0"/>
                <a:cs typeface="Calibri" pitchFamily="34" charset="0"/>
              </a:rPr>
              <a:t>виконання</a:t>
            </a:r>
            <a:r>
              <a:rPr lang="ru-RU" dirty="0">
                <a:solidFill>
                  <a:srgbClr val="7F2F07"/>
                </a:solidFill>
                <a:latin typeface="Calibri" pitchFamily="34" charset="0"/>
                <a:cs typeface="Calibri" pitchFamily="34" charset="0"/>
              </a:rPr>
              <a:t> ряду </a:t>
            </a:r>
            <a:r>
              <a:rPr lang="ru-RU" dirty="0" err="1">
                <a:solidFill>
                  <a:srgbClr val="7F2F07"/>
                </a:solidFill>
                <a:latin typeface="Calibri" pitchFamily="34" charset="0"/>
                <a:cs typeface="Calibri" pitchFamily="34" charset="0"/>
              </a:rPr>
              <a:t>організаційних</a:t>
            </a:r>
            <a:r>
              <a:rPr lang="ru-RU" dirty="0">
                <a:solidFill>
                  <a:srgbClr val="7F2F07"/>
                </a:solidFill>
                <a:latin typeface="Calibri" pitchFamily="34" charset="0"/>
                <a:cs typeface="Calibri" pitchFamily="34" charset="0"/>
              </a:rPr>
              <a:t> та </a:t>
            </a:r>
            <a:r>
              <a:rPr lang="ru-RU" dirty="0" err="1">
                <a:solidFill>
                  <a:srgbClr val="7F2F07"/>
                </a:solidFill>
                <a:latin typeface="Calibri" pitchFamily="34" charset="0"/>
                <a:cs typeface="Calibri" pitchFamily="34" charset="0"/>
              </a:rPr>
              <a:t>методичних</a:t>
            </a:r>
            <a:r>
              <a:rPr lang="ru-RU" dirty="0">
                <a:solidFill>
                  <a:srgbClr val="7F2F07"/>
                </a:solidFill>
                <a:latin typeface="Calibri" pitchFamily="34" charset="0"/>
                <a:cs typeface="Calibri" pitchFamily="34" charset="0"/>
              </a:rPr>
              <a:t> </a:t>
            </a:r>
            <a:r>
              <a:rPr lang="ru-RU" dirty="0" err="1">
                <a:solidFill>
                  <a:srgbClr val="7F2F07"/>
                </a:solidFill>
                <a:latin typeface="Calibri" pitchFamily="34" charset="0"/>
                <a:cs typeface="Calibri" pitchFamily="34" charset="0"/>
              </a:rPr>
              <a:t>кроків</a:t>
            </a:r>
            <a:r>
              <a:rPr lang="ru-RU" dirty="0">
                <a:solidFill>
                  <a:srgbClr val="7F2F07"/>
                </a:solidFill>
                <a:latin typeface="Calibri" pitchFamily="34" charset="0"/>
                <a:cs typeface="Calibri" pitchFamily="34" charset="0"/>
              </a:rPr>
              <a:t>:</a:t>
            </a:r>
          </a:p>
          <a:p>
            <a:pPr marL="342900" indent="-342900">
              <a:buFont typeface="Wingdings" panose="05000000000000000000" pitchFamily="2" charset="2"/>
              <a:buChar char="ü"/>
              <a:defRPr/>
            </a:pPr>
            <a:r>
              <a:rPr lang="uk-UA" sz="2000" dirty="0">
                <a:latin typeface="Calibri" pitchFamily="34" charset="0"/>
                <a:cs typeface="Calibri" pitchFamily="34" charset="0"/>
              </a:rPr>
              <a:t>активізація участі учнів в організації власної навчальної діяльності;</a:t>
            </a:r>
          </a:p>
          <a:p>
            <a:pPr marL="342900" indent="-342900">
              <a:buFont typeface="Wingdings" panose="05000000000000000000" pitchFamily="2" charset="2"/>
              <a:buChar char="ü"/>
              <a:defRPr/>
            </a:pPr>
            <a:r>
              <a:rPr lang="uk-UA" sz="2000" dirty="0">
                <a:latin typeface="Calibri" pitchFamily="34" charset="0"/>
                <a:cs typeface="Calibri" pitchFamily="34" charset="0"/>
              </a:rPr>
              <a:t>наявність чітких критеріїв оцінювання навчальних досягнень учнів;</a:t>
            </a:r>
          </a:p>
          <a:p>
            <a:pPr marL="342900" indent="-342900">
              <a:buFont typeface="Wingdings" panose="05000000000000000000" pitchFamily="2" charset="2"/>
              <a:buChar char="ü"/>
              <a:defRPr/>
            </a:pPr>
            <a:r>
              <a:rPr lang="uk-UA" sz="2000" dirty="0">
                <a:latin typeface="Calibri" pitchFamily="34" charset="0"/>
                <a:cs typeface="Calibri" pitchFamily="34" charset="0"/>
              </a:rPr>
              <a:t>зосередження освітнього процесу на оволодіння учнями ключовими </a:t>
            </a:r>
            <a:r>
              <a:rPr lang="uk-UA" sz="2000" dirty="0" err="1">
                <a:latin typeface="Calibri" pitchFamily="34" charset="0"/>
                <a:cs typeface="Calibri" pitchFamily="34" charset="0"/>
              </a:rPr>
              <a:t>компетентностями</a:t>
            </a:r>
            <a:r>
              <a:rPr lang="uk-UA" sz="2000" dirty="0">
                <a:latin typeface="Calibri" pitchFamily="34" charset="0"/>
                <a:cs typeface="Calibri" pitchFamily="34" charset="0"/>
              </a:rPr>
              <a:t>, а не на відтворення інформації;</a:t>
            </a:r>
          </a:p>
          <a:p>
            <a:pPr marL="342900" indent="-342900">
              <a:buFont typeface="Wingdings" panose="05000000000000000000" pitchFamily="2" charset="2"/>
              <a:buChar char="ü"/>
              <a:defRPr/>
            </a:pPr>
            <a:r>
              <a:rPr lang="uk-UA" sz="2000" dirty="0">
                <a:latin typeface="Calibri" pitchFamily="34" charset="0"/>
                <a:cs typeface="Calibri" pitchFamily="34" charset="0"/>
              </a:rPr>
              <a:t>можливість вибору учнями власної освітньої траєкторії;</a:t>
            </a:r>
          </a:p>
          <a:p>
            <a:pPr marL="342900" indent="-342900">
              <a:buFont typeface="Wingdings" panose="05000000000000000000" pitchFamily="2" charset="2"/>
              <a:buChar char="ü"/>
              <a:defRPr/>
            </a:pPr>
            <a:r>
              <a:rPr lang="uk-UA" sz="2000" dirty="0">
                <a:latin typeface="Calibri" pitchFamily="34" charset="0"/>
                <a:cs typeface="Calibri" pitchFamily="34" charset="0"/>
              </a:rPr>
              <a:t>заохочення і позитивне оцінювання роботи учня;</a:t>
            </a:r>
          </a:p>
          <a:p>
            <a:pPr marL="342900" indent="-342900">
              <a:buFont typeface="Wingdings" panose="05000000000000000000" pitchFamily="2" charset="2"/>
              <a:buChar char="ü"/>
              <a:defRPr/>
            </a:pPr>
            <a:r>
              <a:rPr lang="uk-UA" sz="2000" dirty="0">
                <a:latin typeface="Calibri" pitchFamily="34" charset="0"/>
                <a:cs typeface="Calibri" pitchFamily="34" charset="0"/>
              </a:rPr>
              <a:t>надання конструктивного відгуку на роботу учня;</a:t>
            </a:r>
            <a:r>
              <a:rPr lang="ru-RU" sz="2000" dirty="0">
                <a:latin typeface="Calibri" pitchFamily="34" charset="0"/>
                <a:cs typeface="Calibri" pitchFamily="34" charset="0"/>
              </a:rPr>
              <a:t> </a:t>
            </a:r>
          </a:p>
          <a:p>
            <a:pPr marL="342900" indent="-342900">
              <a:buFont typeface="Wingdings" panose="05000000000000000000" pitchFamily="2" charset="2"/>
              <a:buChar char="ü"/>
              <a:defRPr/>
            </a:pPr>
            <a:r>
              <a:rPr lang="ru-RU" sz="2000" dirty="0" err="1">
                <a:latin typeface="Calibri" pitchFamily="34" charset="0"/>
                <a:cs typeface="Calibri" pitchFamily="34" charset="0"/>
              </a:rPr>
              <a:t>чітке</a:t>
            </a:r>
            <a:r>
              <a:rPr lang="ru-RU" sz="2000" dirty="0">
                <a:latin typeface="Calibri" pitchFamily="34" charset="0"/>
                <a:cs typeface="Calibri" pitchFamily="34" charset="0"/>
              </a:rPr>
              <a:t> </a:t>
            </a:r>
            <a:r>
              <a:rPr lang="ru-RU" sz="2000" dirty="0" err="1">
                <a:latin typeface="Calibri" pitchFamily="34" charset="0"/>
                <a:cs typeface="Calibri" pitchFamily="34" charset="0"/>
              </a:rPr>
              <a:t>визначення</a:t>
            </a:r>
            <a:r>
              <a:rPr lang="ru-RU" sz="2000" dirty="0">
                <a:latin typeface="Calibri" pitchFamily="34" charset="0"/>
                <a:cs typeface="Calibri" pitchFamily="34" charset="0"/>
              </a:rPr>
              <a:t> мети </a:t>
            </a:r>
            <a:r>
              <a:rPr lang="ru-RU" sz="2000" dirty="0" err="1">
                <a:latin typeface="Calibri" pitchFamily="34" charset="0"/>
                <a:cs typeface="Calibri" pitchFamily="34" charset="0"/>
              </a:rPr>
              <a:t>навчання</a:t>
            </a:r>
            <a:r>
              <a:rPr lang="ru-RU" sz="2000" dirty="0">
                <a:latin typeface="Calibri" pitchFamily="34" charset="0"/>
                <a:cs typeface="Calibri" pitchFamily="34" charset="0"/>
              </a:rPr>
              <a:t>, </a:t>
            </a:r>
            <a:r>
              <a:rPr lang="ru-RU" sz="2000" dirty="0" err="1">
                <a:latin typeface="Calibri" pitchFamily="34" charset="0"/>
                <a:cs typeface="Calibri" pitchFamily="34" charset="0"/>
              </a:rPr>
              <a:t>орієнтування</a:t>
            </a:r>
            <a:r>
              <a:rPr lang="ru-RU" sz="2000" dirty="0">
                <a:latin typeface="Calibri" pitchFamily="34" charset="0"/>
                <a:cs typeface="Calibri" pitchFamily="34" charset="0"/>
              </a:rPr>
              <a:t> учнів на </a:t>
            </a:r>
            <a:r>
              <a:rPr lang="ru-RU" sz="2000" dirty="0" err="1">
                <a:latin typeface="Calibri" pitchFamily="34" charset="0"/>
                <a:cs typeface="Calibri" pitchFamily="34" charset="0"/>
              </a:rPr>
              <a:t>прикладний</a:t>
            </a:r>
            <a:r>
              <a:rPr lang="ru-RU" sz="2000" dirty="0">
                <a:latin typeface="Calibri" pitchFamily="34" charset="0"/>
                <a:cs typeface="Calibri" pitchFamily="34" charset="0"/>
              </a:rPr>
              <a:t> характер </a:t>
            </a:r>
            <a:r>
              <a:rPr lang="ru-RU" sz="2000" dirty="0" err="1">
                <a:latin typeface="Calibri" pitchFamily="34" charset="0"/>
                <a:cs typeface="Calibri" pitchFamily="34" charset="0"/>
              </a:rPr>
              <a:t>навчання</a:t>
            </a:r>
            <a:r>
              <a:rPr lang="ru-RU" sz="2000" dirty="0">
                <a:latin typeface="Calibri" pitchFamily="34" charset="0"/>
                <a:cs typeface="Calibri" pitchFamily="34" charset="0"/>
              </a:rPr>
              <a:t>, постановка </a:t>
            </a:r>
            <a:r>
              <a:rPr lang="ru-RU" sz="2000" dirty="0" err="1">
                <a:latin typeface="Calibri" pitchFamily="34" charset="0"/>
                <a:cs typeface="Calibri" pitchFamily="34" charset="0"/>
              </a:rPr>
              <a:t>проблемних</a:t>
            </a:r>
            <a:r>
              <a:rPr lang="ru-RU" sz="2000" dirty="0">
                <a:latin typeface="Calibri" pitchFamily="34" charset="0"/>
                <a:cs typeface="Calibri" pitchFamily="34" charset="0"/>
              </a:rPr>
              <a:t> </a:t>
            </a:r>
            <a:r>
              <a:rPr lang="ru-RU" sz="2000" dirty="0" err="1">
                <a:latin typeface="Calibri" pitchFamily="34" charset="0"/>
                <a:cs typeface="Calibri" pitchFamily="34" charset="0"/>
              </a:rPr>
              <a:t>питань</a:t>
            </a:r>
            <a:r>
              <a:rPr lang="ru-RU" sz="2000" dirty="0">
                <a:latin typeface="Calibri" pitchFamily="34" charset="0"/>
                <a:cs typeface="Calibri" pitchFamily="34" charset="0"/>
              </a:rPr>
              <a:t>, </a:t>
            </a:r>
            <a:r>
              <a:rPr lang="ru-RU" sz="2000" dirty="0" err="1">
                <a:latin typeface="Calibri" pitchFamily="34" charset="0"/>
                <a:cs typeface="Calibri" pitchFamily="34" charset="0"/>
              </a:rPr>
              <a:t>формування</a:t>
            </a:r>
            <a:r>
              <a:rPr lang="ru-RU" sz="2000" dirty="0">
                <a:latin typeface="Calibri" pitchFamily="34" charset="0"/>
                <a:cs typeface="Calibri" pitchFamily="34" charset="0"/>
              </a:rPr>
              <a:t> критичного </a:t>
            </a:r>
            <a:r>
              <a:rPr lang="ru-RU" sz="2000" dirty="0" err="1">
                <a:latin typeface="Calibri" pitchFamily="34" charset="0"/>
                <a:cs typeface="Calibri" pitchFamily="34" charset="0"/>
              </a:rPr>
              <a:t>мислення</a:t>
            </a:r>
            <a:r>
              <a:rPr lang="ru-RU" sz="2000" dirty="0">
                <a:latin typeface="Calibri" pitchFamily="34" charset="0"/>
                <a:cs typeface="Calibri" pitchFamily="34" charset="0"/>
              </a:rPr>
              <a:t>.</a:t>
            </a:r>
            <a:endParaRPr lang="uk-UA" sz="2000" dirty="0">
              <a:latin typeface="Calibri" pitchFamily="34" charset="0"/>
              <a:cs typeface="Calibri" pitchFamily="34" charset="0"/>
            </a:endParaRPr>
          </a:p>
          <a:p>
            <a:pPr marL="342900" indent="-342900">
              <a:buFont typeface="Wingdings" panose="05000000000000000000" pitchFamily="2" charset="2"/>
              <a:buChar char="ü"/>
              <a:defRPr/>
            </a:pPr>
            <a:endParaRPr lang="ru-RU" dirty="0">
              <a:latin typeface="Calibri" pitchFamily="34" charset="0"/>
              <a:cs typeface="Calibri" pitchFamily="34" charset="0"/>
            </a:endParaRPr>
          </a:p>
        </p:txBody>
      </p:sp>
      <p:sp>
        <p:nvSpPr>
          <p:cNvPr id="5" name="Скругленный прямоугольник 4"/>
          <p:cNvSpPr/>
          <p:nvPr/>
        </p:nvSpPr>
        <p:spPr>
          <a:xfrm>
            <a:off x="7938" y="531813"/>
            <a:ext cx="2808287" cy="37623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dirty="0">
                <a:solidFill>
                  <a:srgbClr val="5C2305"/>
                </a:solidFill>
                <a:latin typeface="Arial" panose="020B0604020202020204" pitchFamily="34" charset="0"/>
                <a:cs typeface="Arial" panose="020B0604020202020204" pitchFamily="34" charset="0"/>
              </a:rPr>
              <a:t>КРИТЕРІЙ  5:</a:t>
            </a:r>
            <a:endParaRPr lang="ru-RU" dirty="0">
              <a:solidFill>
                <a:srgbClr val="5C2305"/>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2"/>
          <p:cNvSpPr txBox="1">
            <a:spLocks noChangeArrowheads="1"/>
          </p:cNvSpPr>
          <p:nvPr/>
        </p:nvSpPr>
        <p:spPr bwMode="auto">
          <a:xfrm>
            <a:off x="287338" y="404813"/>
            <a:ext cx="84978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b="1">
                <a:solidFill>
                  <a:schemeClr val="tx1"/>
                </a:solidFill>
                <a:latin typeface="Times New Roman" pitchFamily="18" charset="0"/>
              </a:defRPr>
            </a:lvl1pPr>
            <a:lvl2pPr marL="742950" indent="-285750">
              <a:defRPr kumimoji="1" sz="2400" b="1">
                <a:solidFill>
                  <a:schemeClr val="tx1"/>
                </a:solidFill>
                <a:latin typeface="Times New Roman" pitchFamily="18" charset="0"/>
              </a:defRPr>
            </a:lvl2pPr>
            <a:lvl3pPr marL="1143000" indent="-228600">
              <a:defRPr kumimoji="1" sz="2400" b="1">
                <a:solidFill>
                  <a:schemeClr val="tx1"/>
                </a:solidFill>
                <a:latin typeface="Times New Roman" pitchFamily="18" charset="0"/>
              </a:defRPr>
            </a:lvl3pPr>
            <a:lvl4pPr marL="1600200" indent="-228600">
              <a:defRPr kumimoji="1" sz="2400" b="1">
                <a:solidFill>
                  <a:schemeClr val="tx1"/>
                </a:solidFill>
                <a:latin typeface="Times New Roman" pitchFamily="18" charset="0"/>
              </a:defRPr>
            </a:lvl4pPr>
            <a:lvl5pPr marL="2057400" indent="-228600">
              <a:defRPr kumimoji="1" sz="2400" b="1">
                <a:solidFill>
                  <a:schemeClr val="tx1"/>
                </a:solidFill>
                <a:latin typeface="Times New Roman" pitchFamily="18" charset="0"/>
              </a:defRPr>
            </a:lvl5pPr>
            <a:lvl6pPr marL="2514600" indent="-228600" eaLnBrk="0" fontAlgn="base" hangingPunct="0">
              <a:spcBef>
                <a:spcPct val="0"/>
              </a:spcBef>
              <a:spcAft>
                <a:spcPct val="0"/>
              </a:spcAft>
              <a:defRPr kumimoji="1" sz="2400" b="1">
                <a:solidFill>
                  <a:schemeClr val="tx1"/>
                </a:solidFill>
                <a:latin typeface="Times New Roman" pitchFamily="18" charset="0"/>
              </a:defRPr>
            </a:lvl6pPr>
            <a:lvl7pPr marL="2971800" indent="-228600" eaLnBrk="0" fontAlgn="base" hangingPunct="0">
              <a:spcBef>
                <a:spcPct val="0"/>
              </a:spcBef>
              <a:spcAft>
                <a:spcPct val="0"/>
              </a:spcAft>
              <a:defRPr kumimoji="1" sz="2400" b="1">
                <a:solidFill>
                  <a:schemeClr val="tx1"/>
                </a:solidFill>
                <a:latin typeface="Times New Roman" pitchFamily="18" charset="0"/>
              </a:defRPr>
            </a:lvl7pPr>
            <a:lvl8pPr marL="3429000" indent="-228600" eaLnBrk="0" fontAlgn="base" hangingPunct="0">
              <a:spcBef>
                <a:spcPct val="0"/>
              </a:spcBef>
              <a:spcAft>
                <a:spcPct val="0"/>
              </a:spcAft>
              <a:defRPr kumimoji="1" sz="2400" b="1">
                <a:solidFill>
                  <a:schemeClr val="tx1"/>
                </a:solidFill>
                <a:latin typeface="Times New Roman" pitchFamily="18" charset="0"/>
              </a:defRPr>
            </a:lvl8pPr>
            <a:lvl9pPr marL="3886200" indent="-228600" eaLnBrk="0" fontAlgn="base" hangingPunct="0">
              <a:spcBef>
                <a:spcPct val="0"/>
              </a:spcBef>
              <a:spcAft>
                <a:spcPct val="0"/>
              </a:spcAft>
              <a:defRPr kumimoji="1" sz="2400" b="1">
                <a:solidFill>
                  <a:schemeClr val="tx1"/>
                </a:solidFill>
                <a:latin typeface="Times New Roman" pitchFamily="18" charset="0"/>
              </a:defRPr>
            </a:lvl9pPr>
          </a:lstStyle>
          <a:p>
            <a:pPr algn="ctr"/>
            <a:r>
              <a:rPr lang="ru-RU" altLang="ru-RU" sz="2800">
                <a:solidFill>
                  <a:srgbClr val="C00000"/>
                </a:solidFill>
                <a:latin typeface="Calibri" pitchFamily="34" charset="0"/>
                <a:cs typeface="Calibri" pitchFamily="34" charset="0"/>
              </a:rPr>
              <a:t>                     Заклад освіти забезпечує самооцінювання та взаємооцінювання </a:t>
            </a:r>
          </a:p>
          <a:p>
            <a:pPr algn="ctr"/>
            <a:r>
              <a:rPr lang="ru-RU" altLang="ru-RU" sz="2800">
                <a:solidFill>
                  <a:srgbClr val="C00000"/>
                </a:solidFill>
                <a:latin typeface="Calibri" pitchFamily="34" charset="0"/>
                <a:cs typeface="Calibri" pitchFamily="34" charset="0"/>
              </a:rPr>
              <a:t>здобувачів освіти</a:t>
            </a:r>
            <a:endParaRPr lang="ru-RU" altLang="ru-RU" sz="2800">
              <a:latin typeface="Arial" pitchFamily="34" charset="0"/>
            </a:endParaRPr>
          </a:p>
        </p:txBody>
      </p:sp>
      <p:sp>
        <p:nvSpPr>
          <p:cNvPr id="4" name="TextBox 3"/>
          <p:cNvSpPr txBox="1"/>
          <p:nvPr/>
        </p:nvSpPr>
        <p:spPr>
          <a:xfrm>
            <a:off x="287338" y="1628775"/>
            <a:ext cx="8605837" cy="4770438"/>
          </a:xfrm>
          <a:prstGeom prst="rect">
            <a:avLst/>
          </a:prstGeom>
          <a:noFill/>
        </p:spPr>
        <p:txBody>
          <a:bodyPr>
            <a:spAutoFit/>
          </a:bodyPr>
          <a:lstStyle/>
          <a:p>
            <a:pPr>
              <a:defRPr/>
            </a:pPr>
            <a:r>
              <a:rPr lang="uk-UA" i="1" dirty="0">
                <a:solidFill>
                  <a:srgbClr val="FF0000"/>
                </a:solidFill>
                <a:latin typeface="Calibri" pitchFamily="34" charset="0"/>
                <a:cs typeface="Calibri" pitchFamily="34" charset="0"/>
              </a:rPr>
              <a:t> </a:t>
            </a:r>
            <a:r>
              <a:rPr lang="ru-RU" sz="2000" dirty="0" err="1">
                <a:solidFill>
                  <a:srgbClr val="923608"/>
                </a:solidFill>
                <a:latin typeface="Calibri" pitchFamily="34" charset="0"/>
                <a:cs typeface="Calibri" pitchFamily="34" charset="0"/>
              </a:rPr>
              <a:t>Процедури</a:t>
            </a:r>
            <a:r>
              <a:rPr lang="ru-RU" sz="2000" dirty="0">
                <a:solidFill>
                  <a:srgbClr val="923608"/>
                </a:solidFill>
                <a:latin typeface="Calibri" pitchFamily="34" charset="0"/>
                <a:cs typeface="Calibri" pitchFamily="34" charset="0"/>
              </a:rPr>
              <a:t> </a:t>
            </a:r>
            <a:r>
              <a:rPr lang="ru-RU" sz="2000" dirty="0" err="1">
                <a:solidFill>
                  <a:srgbClr val="923608"/>
                </a:solidFill>
                <a:latin typeface="Calibri" pitchFamily="34" charset="0"/>
                <a:cs typeface="Calibri" pitchFamily="34" charset="0"/>
              </a:rPr>
              <a:t>самооцінювання</a:t>
            </a:r>
            <a:r>
              <a:rPr lang="ru-RU" sz="2000" dirty="0">
                <a:solidFill>
                  <a:srgbClr val="923608"/>
                </a:solidFill>
                <a:latin typeface="Calibri" pitchFamily="34" charset="0"/>
                <a:cs typeface="Calibri" pitchFamily="34" charset="0"/>
              </a:rPr>
              <a:t>/</a:t>
            </a:r>
            <a:r>
              <a:rPr lang="ru-RU" sz="2000" dirty="0" err="1">
                <a:solidFill>
                  <a:srgbClr val="923608"/>
                </a:solidFill>
                <a:latin typeface="Calibri" pitchFamily="34" charset="0"/>
                <a:cs typeface="Calibri" pitchFamily="34" charset="0"/>
              </a:rPr>
              <a:t>взаємооцінювання</a:t>
            </a:r>
            <a:r>
              <a:rPr lang="ru-RU" sz="2000" dirty="0">
                <a:solidFill>
                  <a:srgbClr val="923608"/>
                </a:solidFill>
                <a:latin typeface="Calibri" pitchFamily="34" charset="0"/>
                <a:cs typeface="Calibri" pitchFamily="34" charset="0"/>
              </a:rPr>
              <a:t> </a:t>
            </a:r>
            <a:r>
              <a:rPr lang="ru-RU" sz="2000" dirty="0" err="1">
                <a:solidFill>
                  <a:srgbClr val="923608"/>
                </a:solidFill>
                <a:latin typeface="Calibri" pitchFamily="34" charset="0"/>
                <a:cs typeface="Calibri" pitchFamily="34" charset="0"/>
              </a:rPr>
              <a:t>включають</a:t>
            </a:r>
            <a:r>
              <a:rPr lang="ru-RU" sz="2000" dirty="0">
                <a:solidFill>
                  <a:srgbClr val="923608"/>
                </a:solidFill>
                <a:latin typeface="Calibri" pitchFamily="34" charset="0"/>
                <a:cs typeface="Calibri" pitchFamily="34" charset="0"/>
              </a:rPr>
              <a:t>:</a:t>
            </a:r>
          </a:p>
          <a:p>
            <a:pPr marL="342900" indent="-342900">
              <a:buFont typeface="Wingdings" panose="05000000000000000000" pitchFamily="2" charset="2"/>
              <a:buChar char="ü"/>
              <a:defRPr/>
            </a:pPr>
            <a:r>
              <a:rPr lang="uk-UA" sz="2000" dirty="0">
                <a:latin typeface="Calibri" pitchFamily="34" charset="0"/>
                <a:cs typeface="Calibri" pitchFamily="34" charset="0"/>
              </a:rPr>
              <a:t>розроблення вчителем чітких критеріїв оцінювання;</a:t>
            </a:r>
          </a:p>
          <a:p>
            <a:pPr marL="342900" indent="-342900">
              <a:buFont typeface="Wingdings" panose="05000000000000000000" pitchFamily="2" charset="2"/>
              <a:buChar char="ü"/>
              <a:defRPr/>
            </a:pPr>
            <a:r>
              <a:rPr lang="uk-UA" sz="2000" dirty="0">
                <a:latin typeface="Calibri" pitchFamily="34" charset="0"/>
                <a:cs typeface="Calibri" pitchFamily="34" charset="0"/>
              </a:rPr>
              <a:t>створення необхідного психологічного настрою учнів на аналіз власних результатів або отримання коментарів від свого однокласника;</a:t>
            </a:r>
          </a:p>
          <a:p>
            <a:pPr marL="342900" indent="-342900">
              <a:buFont typeface="Wingdings" panose="05000000000000000000" pitchFamily="2" charset="2"/>
              <a:buChar char="ü"/>
              <a:defRPr/>
            </a:pPr>
            <a:r>
              <a:rPr lang="uk-UA" sz="2000" dirty="0">
                <a:latin typeface="Calibri" pitchFamily="34" charset="0"/>
                <a:cs typeface="Calibri" pitchFamily="34" charset="0"/>
              </a:rPr>
              <a:t>забезпечення умов, коли критерії оцінювання учням відомі, і вони самостійно зіставляють з ними свої результати, роблячи при цьому відповідні висновки про ефективність роботи;</a:t>
            </a:r>
          </a:p>
          <a:p>
            <a:pPr marL="342900" indent="-342900">
              <a:buFont typeface="Wingdings" panose="05000000000000000000" pitchFamily="2" charset="2"/>
              <a:buChar char="ü"/>
              <a:defRPr/>
            </a:pPr>
            <a:r>
              <a:rPr lang="uk-UA" sz="2000" dirty="0">
                <a:latin typeface="Calibri" pitchFamily="34" charset="0"/>
                <a:cs typeface="Calibri" pitchFamily="34" charset="0"/>
              </a:rPr>
              <a:t>складання учнями власної програми діяльності на наступний етап навчання з урахуванням отриманих результатів.</a:t>
            </a:r>
          </a:p>
          <a:p>
            <a:pPr>
              <a:defRPr/>
            </a:pPr>
            <a:r>
              <a:rPr lang="uk-UA" sz="2000" dirty="0">
                <a:solidFill>
                  <a:srgbClr val="923608"/>
                </a:solidFill>
                <a:latin typeface="Calibri" pitchFamily="34" charset="0"/>
                <a:cs typeface="Calibri" pitchFamily="34" charset="0"/>
              </a:rPr>
              <a:t> З метою розвитку навичок </a:t>
            </a:r>
            <a:r>
              <a:rPr lang="uk-UA" sz="2000" dirty="0" err="1">
                <a:solidFill>
                  <a:srgbClr val="923608"/>
                </a:solidFill>
                <a:latin typeface="Calibri" pitchFamily="34" charset="0"/>
                <a:cs typeface="Calibri" pitchFamily="34" charset="0"/>
              </a:rPr>
              <a:t>самооцінювання</a:t>
            </a:r>
            <a:r>
              <a:rPr lang="uk-UA" sz="2000" dirty="0">
                <a:solidFill>
                  <a:srgbClr val="923608"/>
                </a:solidFill>
                <a:latin typeface="Calibri" pitchFamily="34" charset="0"/>
                <a:cs typeface="Calibri" pitchFamily="34" charset="0"/>
              </a:rPr>
              <a:t>/</a:t>
            </a:r>
            <a:r>
              <a:rPr lang="uk-UA" sz="2000" dirty="0" err="1">
                <a:solidFill>
                  <a:srgbClr val="923608"/>
                </a:solidFill>
                <a:latin typeface="Calibri" pitchFamily="34" charset="0"/>
                <a:cs typeface="Calibri" pitchFamily="34" charset="0"/>
              </a:rPr>
              <a:t>взаємооцінювання</a:t>
            </a:r>
            <a:r>
              <a:rPr lang="uk-UA" sz="2000" dirty="0">
                <a:solidFill>
                  <a:srgbClr val="923608"/>
                </a:solidFill>
                <a:latin typeface="Calibri" pitchFamily="34" charset="0"/>
                <a:cs typeface="Calibri" pitchFamily="34" charset="0"/>
              </a:rPr>
              <a:t> слід:</a:t>
            </a:r>
          </a:p>
          <a:p>
            <a:pPr>
              <a:defRPr/>
            </a:pPr>
            <a:r>
              <a:rPr lang="uk-UA" sz="2000" dirty="0">
                <a:latin typeface="Calibri" pitchFamily="34" charset="0"/>
                <a:cs typeface="Calibri" pitchFamily="34" charset="0"/>
              </a:rPr>
              <a:t>• регулярно нагадувати учням про цілі і критерії оцінювання;</a:t>
            </a:r>
          </a:p>
          <a:p>
            <a:pPr>
              <a:defRPr/>
            </a:pPr>
            <a:r>
              <a:rPr lang="uk-UA" sz="2000" dirty="0">
                <a:latin typeface="Calibri" pitchFamily="34" charset="0"/>
                <a:cs typeface="Calibri" pitchFamily="34" charset="0"/>
              </a:rPr>
              <a:t>• планувати при проведенні навчальних занять час для </a:t>
            </a:r>
            <a:r>
              <a:rPr lang="uk-UA" sz="2000" dirty="0" err="1">
                <a:latin typeface="Calibri" pitchFamily="34" charset="0"/>
                <a:cs typeface="Calibri" pitchFamily="34" charset="0"/>
              </a:rPr>
              <a:t>самооцінювання</a:t>
            </a:r>
            <a:r>
              <a:rPr lang="uk-UA" sz="2000" dirty="0">
                <a:latin typeface="Calibri" pitchFamily="34" charset="0"/>
                <a:cs typeface="Calibri" pitchFamily="34" charset="0"/>
              </a:rPr>
              <a:t>/</a:t>
            </a:r>
            <a:r>
              <a:rPr lang="uk-UA" sz="2000" dirty="0" err="1">
                <a:latin typeface="Calibri" pitchFamily="34" charset="0"/>
                <a:cs typeface="Calibri" pitchFamily="34" charset="0"/>
              </a:rPr>
              <a:t>взаємооцінювання</a:t>
            </a:r>
            <a:r>
              <a:rPr lang="uk-UA" sz="2000" dirty="0">
                <a:latin typeface="Calibri" pitchFamily="34" charset="0"/>
                <a:cs typeface="Calibri" pitchFamily="34" charset="0"/>
              </a:rPr>
              <a:t>;</a:t>
            </a:r>
          </a:p>
          <a:p>
            <a:pPr>
              <a:defRPr/>
            </a:pPr>
            <a:r>
              <a:rPr lang="uk-UA" sz="2000" dirty="0">
                <a:latin typeface="Calibri" pitchFamily="34" charset="0"/>
                <a:cs typeface="Calibri" pitchFamily="34" charset="0"/>
              </a:rPr>
              <a:t>• оприлюднювати мету навчального заняття, критерії оцінювання навчальних досягнень.</a:t>
            </a:r>
            <a:endParaRPr lang="ru-RU" dirty="0">
              <a:latin typeface="Calibri" pitchFamily="34" charset="0"/>
              <a:cs typeface="Calibri" pitchFamily="34" charset="0"/>
            </a:endParaRPr>
          </a:p>
        </p:txBody>
      </p:sp>
      <p:sp>
        <p:nvSpPr>
          <p:cNvPr id="5" name="Скругленный прямоугольник 4"/>
          <p:cNvSpPr/>
          <p:nvPr/>
        </p:nvSpPr>
        <p:spPr>
          <a:xfrm>
            <a:off x="0" y="512763"/>
            <a:ext cx="2808288" cy="39528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dirty="0">
                <a:solidFill>
                  <a:srgbClr val="5C2305"/>
                </a:solidFill>
                <a:latin typeface="Arial" panose="020B0604020202020204" pitchFamily="34" charset="0"/>
                <a:cs typeface="Arial" panose="020B0604020202020204" pitchFamily="34" charset="0"/>
              </a:rPr>
              <a:t>КРИТЕРІЙ 6:</a:t>
            </a:r>
            <a:endParaRPr lang="ru-RU" dirty="0">
              <a:solidFill>
                <a:srgbClr val="5C2305"/>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p:cNvSpPr>
            <a:spLocks noGrp="1" noChangeArrowheads="1"/>
          </p:cNvSpPr>
          <p:nvPr>
            <p:ph type="title"/>
          </p:nvPr>
        </p:nvSpPr>
        <p:spPr>
          <a:xfrm>
            <a:off x="1331913" y="517525"/>
            <a:ext cx="6192837" cy="688975"/>
          </a:xfrm>
        </p:spPr>
        <p:txBody>
          <a:bodyPr/>
          <a:lstStyle/>
          <a:p>
            <a:pPr algn="ctr" eaLnBrk="1" hangingPunct="1"/>
            <a:r>
              <a:rPr lang="uk-UA" sz="3200" b="1" smtClean="0">
                <a:solidFill>
                  <a:srgbClr val="C00000"/>
                </a:solidFill>
                <a:latin typeface="Calibri" pitchFamily="34" charset="0"/>
                <a:cs typeface="Calibri" pitchFamily="34" charset="0"/>
              </a:rPr>
              <a:t>      Взаємо- та самооцінювання</a:t>
            </a:r>
          </a:p>
        </p:txBody>
      </p:sp>
      <p:sp>
        <p:nvSpPr>
          <p:cNvPr id="19460" name="Rectangle 3"/>
          <p:cNvSpPr>
            <a:spLocks noGrp="1" noChangeArrowheads="1"/>
          </p:cNvSpPr>
          <p:nvPr>
            <p:ph type="body" sz="half" idx="1"/>
          </p:nvPr>
        </p:nvSpPr>
        <p:spPr>
          <a:xfrm>
            <a:off x="971550" y="1628775"/>
            <a:ext cx="6715125" cy="4214813"/>
          </a:xfrm>
        </p:spPr>
        <p:txBody>
          <a:bodyPr>
            <a:normAutofit fontScale="92500" lnSpcReduction="10000"/>
          </a:bodyPr>
          <a:lstStyle/>
          <a:p>
            <a:pPr>
              <a:defRPr/>
            </a:pPr>
            <a:r>
              <a:rPr lang="uk-UA" sz="3000" b="1" dirty="0">
                <a:solidFill>
                  <a:schemeClr val="tx1"/>
                </a:solidFill>
                <a:latin typeface="Calibri" pitchFamily="34" charset="0"/>
                <a:cs typeface="Calibri" pitchFamily="34" charset="0"/>
              </a:rPr>
              <a:t>формування елементарних  рефлексивних вмінь та навичок учнів, що дозволяє  коригувати освітню траєкторію;</a:t>
            </a:r>
            <a:endParaRPr lang="ru-RU" sz="3000" b="1" dirty="0">
              <a:solidFill>
                <a:schemeClr val="tx1"/>
              </a:solidFill>
              <a:latin typeface="Calibri" pitchFamily="34" charset="0"/>
              <a:cs typeface="Calibri" pitchFamily="34" charset="0"/>
            </a:endParaRPr>
          </a:p>
          <a:p>
            <a:pPr>
              <a:defRPr/>
            </a:pPr>
            <a:r>
              <a:rPr lang="uk-UA" sz="3000" b="1" dirty="0">
                <a:solidFill>
                  <a:schemeClr val="tx1"/>
                </a:solidFill>
                <a:latin typeface="Calibri" pitchFamily="34" charset="0"/>
                <a:cs typeface="Calibri" pitchFamily="34" charset="0"/>
              </a:rPr>
              <a:t>виховання таких рис особистості як об’єктивізм, чесність;</a:t>
            </a:r>
            <a:endParaRPr lang="ru-RU" sz="3000" b="1" dirty="0">
              <a:solidFill>
                <a:schemeClr val="tx1"/>
              </a:solidFill>
              <a:latin typeface="Calibri" pitchFamily="34" charset="0"/>
              <a:cs typeface="Calibri" pitchFamily="34" charset="0"/>
            </a:endParaRPr>
          </a:p>
          <a:p>
            <a:pPr>
              <a:defRPr/>
            </a:pPr>
            <a:r>
              <a:rPr lang="uk-UA" sz="3000" b="1" dirty="0">
                <a:solidFill>
                  <a:schemeClr val="tx1"/>
                </a:solidFill>
                <a:latin typeface="Calibri" pitchFamily="34" charset="0"/>
                <a:cs typeface="Calibri" pitchFamily="34" charset="0"/>
              </a:rPr>
              <a:t>паралельне з контролем знань  початкове здійснення роботи над помилками, ліквідації </a:t>
            </a:r>
            <a:r>
              <a:rPr lang="uk-UA" sz="3000" b="1" dirty="0" smtClean="0">
                <a:solidFill>
                  <a:schemeClr val="tx1"/>
                </a:solidFill>
                <a:latin typeface="Calibri" pitchFamily="34" charset="0"/>
                <a:cs typeface="Calibri" pitchFamily="34" charset="0"/>
              </a:rPr>
              <a:t>наявних прогалин </a:t>
            </a:r>
            <a:endParaRPr lang="ru-RU" sz="3000" b="1" dirty="0">
              <a:solidFill>
                <a:schemeClr val="tx1"/>
              </a:solidFill>
              <a:latin typeface="Calibri" pitchFamily="34" charset="0"/>
              <a:cs typeface="Calibri" pitchFamily="34" charset="0"/>
            </a:endParaRPr>
          </a:p>
          <a:p>
            <a:pPr marL="109728" indent="0" eaLnBrk="1" fontAlgn="auto" hangingPunct="1">
              <a:spcAft>
                <a:spcPts val="0"/>
              </a:spcAft>
              <a:buClr>
                <a:schemeClr val="accent3"/>
              </a:buClr>
              <a:buFont typeface="Georgia" pitchFamily="18" charset="0"/>
              <a:buNone/>
              <a:defRPr/>
            </a:pPr>
            <a:endParaRPr lang="ru-RU" b="1" dirty="0" smtClean="0"/>
          </a:p>
        </p:txBody>
      </p:sp>
      <p:pic>
        <p:nvPicPr>
          <p:cNvPr id="50180" name="Picture 0" descr="j019581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370763" y="0"/>
            <a:ext cx="1773237" cy="1824038"/>
          </a:xfrm>
          <a:noFill/>
        </p:spPr>
      </p:pic>
      <p:sp>
        <p:nvSpPr>
          <p:cNvPr id="50181"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lstStyle>
            <a:lvl1pPr>
              <a:defRPr kumimoji="1" sz="2400" b="1">
                <a:solidFill>
                  <a:schemeClr val="tx1"/>
                </a:solidFill>
                <a:latin typeface="Times New Roman" pitchFamily="18" charset="0"/>
              </a:defRPr>
            </a:lvl1pPr>
            <a:lvl2pPr marL="742950" indent="-285750">
              <a:defRPr kumimoji="1" sz="2400" b="1">
                <a:solidFill>
                  <a:schemeClr val="tx1"/>
                </a:solidFill>
                <a:latin typeface="Times New Roman" pitchFamily="18" charset="0"/>
              </a:defRPr>
            </a:lvl2pPr>
            <a:lvl3pPr marL="1143000" indent="-228600">
              <a:defRPr kumimoji="1" sz="2400" b="1">
                <a:solidFill>
                  <a:schemeClr val="tx1"/>
                </a:solidFill>
                <a:latin typeface="Times New Roman" pitchFamily="18" charset="0"/>
              </a:defRPr>
            </a:lvl3pPr>
            <a:lvl4pPr marL="1600200" indent="-228600">
              <a:defRPr kumimoji="1" sz="2400" b="1">
                <a:solidFill>
                  <a:schemeClr val="tx1"/>
                </a:solidFill>
                <a:latin typeface="Times New Roman" pitchFamily="18" charset="0"/>
              </a:defRPr>
            </a:lvl4pPr>
            <a:lvl5pPr marL="2057400" indent="-228600">
              <a:defRPr kumimoji="1" sz="2400" b="1">
                <a:solidFill>
                  <a:schemeClr val="tx1"/>
                </a:solidFill>
                <a:latin typeface="Times New Roman" pitchFamily="18" charset="0"/>
              </a:defRPr>
            </a:lvl5pPr>
            <a:lvl6pPr marL="2514600" indent="-228600" eaLnBrk="0" fontAlgn="base" hangingPunct="0">
              <a:spcBef>
                <a:spcPct val="0"/>
              </a:spcBef>
              <a:spcAft>
                <a:spcPct val="0"/>
              </a:spcAft>
              <a:defRPr kumimoji="1" sz="2400" b="1">
                <a:solidFill>
                  <a:schemeClr val="tx1"/>
                </a:solidFill>
                <a:latin typeface="Times New Roman" pitchFamily="18" charset="0"/>
              </a:defRPr>
            </a:lvl6pPr>
            <a:lvl7pPr marL="2971800" indent="-228600" eaLnBrk="0" fontAlgn="base" hangingPunct="0">
              <a:spcBef>
                <a:spcPct val="0"/>
              </a:spcBef>
              <a:spcAft>
                <a:spcPct val="0"/>
              </a:spcAft>
              <a:defRPr kumimoji="1" sz="2400" b="1">
                <a:solidFill>
                  <a:schemeClr val="tx1"/>
                </a:solidFill>
                <a:latin typeface="Times New Roman" pitchFamily="18" charset="0"/>
              </a:defRPr>
            </a:lvl7pPr>
            <a:lvl8pPr marL="3429000" indent="-228600" eaLnBrk="0" fontAlgn="base" hangingPunct="0">
              <a:spcBef>
                <a:spcPct val="0"/>
              </a:spcBef>
              <a:spcAft>
                <a:spcPct val="0"/>
              </a:spcAft>
              <a:defRPr kumimoji="1" sz="2400" b="1">
                <a:solidFill>
                  <a:schemeClr val="tx1"/>
                </a:solidFill>
                <a:latin typeface="Times New Roman" pitchFamily="18" charset="0"/>
              </a:defRPr>
            </a:lvl8pPr>
            <a:lvl9pPr marL="3886200" indent="-228600" eaLnBrk="0" fontAlgn="base" hangingPunct="0">
              <a:spcBef>
                <a:spcPct val="0"/>
              </a:spcBef>
              <a:spcAft>
                <a:spcPct val="0"/>
              </a:spcAft>
              <a:defRPr kumimoji="1" sz="2400" b="1">
                <a:solidFill>
                  <a:schemeClr val="tx1"/>
                </a:solidFill>
                <a:latin typeface="Times New Roman" pitchFamily="18" charset="0"/>
              </a:defRPr>
            </a:lvl9pPr>
          </a:lstStyle>
          <a:p>
            <a:pPr eaLnBrk="1" hangingPunct="1"/>
            <a:fld id="{20C31F6F-9B87-4D07-A550-267B2F79FEB4}" type="slidenum">
              <a:rPr lang="ru-RU" altLang="ru-RU" sz="1000" b="0" smtClean="0">
                <a:solidFill>
                  <a:srgbClr val="FFFFFF"/>
                </a:solidFill>
                <a:latin typeface="Arial" pitchFamily="34" charset="0"/>
              </a:rPr>
              <a:pPr eaLnBrk="1" hangingPunct="1"/>
              <a:t>44</a:t>
            </a:fld>
            <a:endParaRPr lang="ru-RU" altLang="ru-RU" sz="1000" b="0" smtClean="0">
              <a:solidFill>
                <a:srgbClr val="FFFFFF"/>
              </a:solidFill>
              <a:latin typeface="Arial" pitchFamily="34" charset="0"/>
            </a:endParaRPr>
          </a:p>
        </p:txBody>
      </p:sp>
      <p:pic>
        <p:nvPicPr>
          <p:cNvPr id="5018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5202238"/>
            <a:ext cx="2339975" cy="1655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8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13" y="0"/>
            <a:ext cx="1630363"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Прямоугольник 1"/>
          <p:cNvSpPr>
            <a:spLocks noChangeArrowheads="1"/>
          </p:cNvSpPr>
          <p:nvPr/>
        </p:nvSpPr>
        <p:spPr bwMode="auto">
          <a:xfrm>
            <a:off x="468313" y="692150"/>
            <a:ext cx="8280400"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sz="3200">
                <a:solidFill>
                  <a:srgbClr val="C00000"/>
                </a:solidFill>
                <a:latin typeface="Calibri" pitchFamily="34" charset="0"/>
                <a:cs typeface="Calibri" pitchFamily="34" charset="0"/>
              </a:rPr>
              <a:t>Важливим компонентом освітнього процесу </a:t>
            </a:r>
            <a:r>
              <a:rPr lang="uk-UA" sz="3200">
                <a:solidFill>
                  <a:srgbClr val="C00000"/>
                </a:solidFill>
                <a:latin typeface="Calibri" pitchFamily="34" charset="0"/>
                <a:cs typeface="Calibri" pitchFamily="34" charset="0"/>
              </a:rPr>
              <a:t>з фізики та астрономії </a:t>
            </a:r>
            <a:r>
              <a:rPr lang="ru-RU" sz="3200">
                <a:solidFill>
                  <a:srgbClr val="C00000"/>
                </a:solidFill>
                <a:latin typeface="Calibri" pitchFamily="34" charset="0"/>
                <a:cs typeface="Calibri" pitchFamily="34" charset="0"/>
              </a:rPr>
              <a:t>є оцінювальна діяльність учителя</a:t>
            </a:r>
            <a:endParaRPr lang="uk-UA" sz="3200">
              <a:solidFill>
                <a:srgbClr val="C00000"/>
              </a:solidFill>
              <a:latin typeface="Calibri" pitchFamily="34" charset="0"/>
              <a:cs typeface="Calibri" pitchFamily="34" charset="0"/>
            </a:endParaRPr>
          </a:p>
          <a:p>
            <a:pPr>
              <a:buFontTx/>
              <a:buChar char="-"/>
            </a:pPr>
            <a:r>
              <a:rPr lang="ru-RU" sz="2800">
                <a:latin typeface="Calibri" pitchFamily="34" charset="0"/>
                <a:cs typeface="Calibri" pitchFamily="34" charset="0"/>
              </a:rPr>
              <a:t> на засадах компетентнісного,</a:t>
            </a:r>
            <a:endParaRPr lang="uk-UA" sz="2800">
              <a:latin typeface="Calibri" pitchFamily="34" charset="0"/>
              <a:cs typeface="Calibri" pitchFamily="34" charset="0"/>
            </a:endParaRPr>
          </a:p>
          <a:p>
            <a:pPr>
              <a:buFontTx/>
              <a:buChar char="-"/>
            </a:pPr>
            <a:r>
              <a:rPr lang="ru-RU" sz="2800">
                <a:latin typeface="Calibri" pitchFamily="34" charset="0"/>
                <a:cs typeface="Calibri" pitchFamily="34" charset="0"/>
              </a:rPr>
              <a:t> діяльнісного, </a:t>
            </a:r>
            <a:endParaRPr lang="uk-UA" sz="2800">
              <a:latin typeface="Calibri" pitchFamily="34" charset="0"/>
              <a:cs typeface="Calibri" pitchFamily="34" charset="0"/>
            </a:endParaRPr>
          </a:p>
          <a:p>
            <a:pPr>
              <a:buFontTx/>
              <a:buChar char="-"/>
            </a:pPr>
            <a:r>
              <a:rPr lang="ru-RU" sz="2800">
                <a:latin typeface="Calibri" pitchFamily="34" charset="0"/>
                <a:cs typeface="Calibri" pitchFamily="34" charset="0"/>
              </a:rPr>
              <a:t> особистісно зорієнтованого підходів </a:t>
            </a:r>
            <a:endParaRPr lang="uk-UA" sz="2800">
              <a:latin typeface="Calibri" pitchFamily="34" charset="0"/>
              <a:cs typeface="Calibri" pitchFamily="34" charset="0"/>
            </a:endParaRPr>
          </a:p>
          <a:p>
            <a:pPr>
              <a:buFontTx/>
              <a:buChar char="-"/>
            </a:pPr>
            <a:r>
              <a:rPr lang="uk-UA" sz="2800">
                <a:solidFill>
                  <a:schemeClr val="tx2"/>
                </a:solidFill>
                <a:latin typeface="Calibri" pitchFamily="34" charset="0"/>
                <a:cs typeface="Calibri" pitchFamily="34" charset="0"/>
              </a:rPr>
              <a:t> </a:t>
            </a:r>
            <a:r>
              <a:rPr lang="ru-RU" sz="2800">
                <a:solidFill>
                  <a:schemeClr val="tx2"/>
                </a:solidFill>
                <a:latin typeface="Calibri" pitchFamily="34" charset="0"/>
                <a:cs typeface="Calibri" pitchFamily="34" charset="0"/>
              </a:rPr>
              <a:t>і передбачає </a:t>
            </a:r>
            <a:r>
              <a:rPr lang="ru-RU" sz="2800">
                <a:latin typeface="Calibri" pitchFamily="34" charset="0"/>
                <a:cs typeface="Calibri" pitchFamily="34" charset="0"/>
              </a:rPr>
              <a:t>партнерську взаємодію </a:t>
            </a:r>
          </a:p>
          <a:p>
            <a:r>
              <a:rPr lang="ru-RU" sz="2800">
                <a:latin typeface="Calibri" pitchFamily="34" charset="0"/>
                <a:cs typeface="Calibri" pitchFamily="34" charset="0"/>
              </a:rPr>
              <a:t>                              вчителя, </a:t>
            </a:r>
            <a:endParaRPr lang="uk-UA" sz="2800">
              <a:latin typeface="Calibri" pitchFamily="34" charset="0"/>
              <a:cs typeface="Calibri" pitchFamily="34" charset="0"/>
            </a:endParaRPr>
          </a:p>
          <a:p>
            <a:r>
              <a:rPr lang="uk-UA" sz="2800">
                <a:latin typeface="Calibri" pitchFamily="34" charset="0"/>
                <a:cs typeface="Calibri" pitchFamily="34" charset="0"/>
              </a:rPr>
              <a:t>                              у</a:t>
            </a:r>
            <a:r>
              <a:rPr lang="ru-RU" sz="2800">
                <a:latin typeface="Calibri" pitchFamily="34" charset="0"/>
                <a:cs typeface="Calibri" pitchFamily="34" charset="0"/>
              </a:rPr>
              <a:t>чнів</a:t>
            </a:r>
            <a:r>
              <a:rPr lang="uk-UA" sz="2800">
                <a:latin typeface="Calibri" pitchFamily="34" charset="0"/>
                <a:cs typeface="Calibri" pitchFamily="34" charset="0"/>
              </a:rPr>
              <a:t>,</a:t>
            </a:r>
          </a:p>
          <a:p>
            <a:r>
              <a:rPr lang="ru-RU" sz="2800">
                <a:latin typeface="Calibri" pitchFamily="34" charset="0"/>
                <a:cs typeface="Calibri" pitchFamily="34" charset="0"/>
              </a:rPr>
              <a:t>                              їхніх батьків.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Заголовок 1"/>
          <p:cNvSpPr>
            <a:spLocks noGrp="1"/>
          </p:cNvSpPr>
          <p:nvPr>
            <p:ph type="title"/>
          </p:nvPr>
        </p:nvSpPr>
        <p:spPr>
          <a:xfrm>
            <a:off x="247650" y="549275"/>
            <a:ext cx="6380163" cy="854075"/>
          </a:xfrm>
        </p:spPr>
        <p:txBody>
          <a:bodyPr/>
          <a:lstStyle/>
          <a:p>
            <a:pPr algn="ctr"/>
            <a:r>
              <a:rPr lang="uk-UA" sz="3200" b="1" smtClean="0">
                <a:solidFill>
                  <a:srgbClr val="C00000"/>
                </a:solidFill>
                <a:latin typeface="Calibri" pitchFamily="34" charset="0"/>
                <a:cs typeface="Calibri" pitchFamily="34" charset="0"/>
              </a:rPr>
              <a:t/>
            </a:r>
            <a:br>
              <a:rPr lang="uk-UA" sz="3200" b="1" smtClean="0">
                <a:solidFill>
                  <a:srgbClr val="C00000"/>
                </a:solidFill>
                <a:latin typeface="Calibri" pitchFamily="34" charset="0"/>
                <a:cs typeface="Calibri" pitchFamily="34" charset="0"/>
              </a:rPr>
            </a:br>
            <a:r>
              <a:rPr lang="uk-UA" sz="3200" b="1" smtClean="0">
                <a:solidFill>
                  <a:srgbClr val="C00000"/>
                </a:solidFill>
                <a:latin typeface="Calibri" pitchFamily="34" charset="0"/>
                <a:cs typeface="Calibri" pitchFamily="34" charset="0"/>
              </a:rPr>
              <a:t>Критерії оцінювання здобувачів освіти з фізики та астрономії</a:t>
            </a:r>
            <a:r>
              <a:rPr lang="ru-RU" sz="2400" smtClean="0">
                <a:solidFill>
                  <a:srgbClr val="C00000"/>
                </a:solidFill>
                <a:latin typeface="Calibri" pitchFamily="34" charset="0"/>
                <a:ea typeface="Calibri" pitchFamily="34" charset="0"/>
                <a:cs typeface="Times New Roman" pitchFamily="18" charset="0"/>
              </a:rPr>
              <a:t/>
            </a:r>
            <a:br>
              <a:rPr lang="ru-RU" sz="2400" smtClean="0">
                <a:solidFill>
                  <a:srgbClr val="C00000"/>
                </a:solidFill>
                <a:latin typeface="Calibri" pitchFamily="34" charset="0"/>
                <a:ea typeface="Calibri" pitchFamily="34" charset="0"/>
                <a:cs typeface="Times New Roman" pitchFamily="18" charset="0"/>
              </a:rPr>
            </a:br>
            <a:endParaRPr lang="ru-RU" sz="2400" smtClean="0">
              <a:solidFill>
                <a:srgbClr val="C00000"/>
              </a:solidFill>
            </a:endParaRPr>
          </a:p>
        </p:txBody>
      </p:sp>
      <p:sp>
        <p:nvSpPr>
          <p:cNvPr id="52227" name="Rectangle 2"/>
          <p:cNvSpPr>
            <a:spLocks noChangeArrowheads="1"/>
          </p:cNvSpPr>
          <p:nvPr/>
        </p:nvSpPr>
        <p:spPr bwMode="auto">
          <a:xfrm>
            <a:off x="0" y="2133600"/>
            <a:ext cx="2308225" cy="4724400"/>
          </a:xfrm>
          <a:prstGeom prst="rect">
            <a:avLst/>
          </a:prstGeom>
          <a:solidFill>
            <a:srgbClr val="FFC000"/>
          </a:solidFill>
          <a:ln w="38100">
            <a:solidFill>
              <a:srgbClr val="E10B00"/>
            </a:solidFill>
            <a:miter lim="800000"/>
            <a:headEnd/>
            <a:tailEnd/>
          </a:ln>
          <a:effectLst>
            <a:outerShdw dist="28398" dir="3806097" algn="ctr" rotWithShape="0">
              <a:srgbClr val="450600">
                <a:alpha val="50000"/>
              </a:srgbClr>
            </a:outerShdw>
          </a:effectLst>
        </p:spPr>
        <p:txBody>
          <a:bodyPr/>
          <a:lstStyle/>
          <a:p>
            <a:pPr>
              <a:spcAft>
                <a:spcPts val="1000"/>
              </a:spcAft>
            </a:pPr>
            <a:r>
              <a:rPr kumimoji="0" lang="uk-UA" altLang="ru-RU" sz="1400">
                <a:solidFill>
                  <a:schemeClr val="tx2"/>
                </a:solidFill>
              </a:rPr>
              <a:t> </a:t>
            </a:r>
            <a:r>
              <a:rPr kumimoji="0" lang="uk-UA" altLang="ru-RU" sz="1400" u="sng">
                <a:solidFill>
                  <a:schemeClr val="tx2"/>
                </a:solidFill>
              </a:rPr>
              <a:t>«1»</a:t>
            </a:r>
            <a:r>
              <a:rPr kumimoji="0" lang="uk-UA" altLang="ru-RU" sz="1400">
                <a:solidFill>
                  <a:schemeClr val="tx2"/>
                </a:solidFill>
              </a:rPr>
              <a:t> - </a:t>
            </a:r>
            <a:r>
              <a:rPr kumimoji="0" lang="ru-RU" altLang="ru-RU" sz="1400">
                <a:solidFill>
                  <a:schemeClr val="tx2"/>
                </a:solidFill>
              </a:rPr>
              <a:t>учень розпізнає явища природи та природні об'єкти, за допомогою вчителя відповідає на запитання, що потребують відповіді "так" чи "ні"</a:t>
            </a:r>
            <a:r>
              <a:rPr kumimoji="0" lang="uk-UA" altLang="ru-RU" sz="1400">
                <a:solidFill>
                  <a:schemeClr val="tx2"/>
                </a:solidFill>
              </a:rPr>
              <a:t>;</a:t>
            </a:r>
          </a:p>
          <a:p>
            <a:pPr>
              <a:spcAft>
                <a:spcPts val="1000"/>
              </a:spcAft>
            </a:pPr>
            <a:r>
              <a:rPr kumimoji="0" lang="uk-UA" altLang="ru-RU" sz="1400" u="sng">
                <a:solidFill>
                  <a:schemeClr val="tx2"/>
                </a:solidFill>
              </a:rPr>
              <a:t>«2»</a:t>
            </a:r>
            <a:r>
              <a:rPr kumimoji="0" lang="uk-UA" altLang="ru-RU" sz="1400">
                <a:solidFill>
                  <a:schemeClr val="tx2"/>
                </a:solidFill>
              </a:rPr>
              <a:t> - у</a:t>
            </a:r>
            <a:r>
              <a:rPr kumimoji="0" lang="ru-RU" altLang="ru-RU" sz="1400">
                <a:solidFill>
                  <a:schemeClr val="tx2"/>
                </a:solidFill>
              </a:rPr>
              <a:t>чень описує природні явища та природні об'єкти, відповідає на запитання, що потребують однослівної відповіді</a:t>
            </a:r>
            <a:r>
              <a:rPr kumimoji="0" lang="uk-UA" altLang="ru-RU" sz="1400">
                <a:solidFill>
                  <a:schemeClr val="tx2"/>
                </a:solidFill>
              </a:rPr>
              <a:t>;</a:t>
            </a:r>
          </a:p>
          <a:p>
            <a:pPr>
              <a:spcAft>
                <a:spcPts val="1000"/>
              </a:spcAft>
            </a:pPr>
            <a:r>
              <a:rPr kumimoji="0" lang="uk-UA" altLang="ru-RU" sz="1400" u="sng">
                <a:solidFill>
                  <a:schemeClr val="tx2"/>
                </a:solidFill>
              </a:rPr>
              <a:t>«3»</a:t>
            </a:r>
            <a:r>
              <a:rPr kumimoji="0" lang="uk-UA" altLang="ru-RU" sz="1400">
                <a:solidFill>
                  <a:schemeClr val="tx2"/>
                </a:solidFill>
              </a:rPr>
              <a:t>  - </a:t>
            </a:r>
            <a:r>
              <a:rPr kumimoji="0" lang="ru-RU" altLang="ru-RU" sz="1400">
                <a:solidFill>
                  <a:schemeClr val="tx2"/>
                </a:solidFill>
              </a:rPr>
              <a:t> учень за допомогою вчителя описує явище або його частини без пояснень, називає фізичні явища, за допомогою вчителя проводить найпростіші розрахунки</a:t>
            </a:r>
            <a:endParaRPr kumimoji="0" lang="uk-UA" altLang="ru-RU" sz="1400">
              <a:solidFill>
                <a:schemeClr val="tx2"/>
              </a:solidFill>
            </a:endParaRPr>
          </a:p>
          <a:p>
            <a:pPr>
              <a:spcAft>
                <a:spcPts val="800"/>
              </a:spcAft>
            </a:pPr>
            <a:endParaRPr kumimoji="0" lang="uk-UA" altLang="ru-RU" sz="1600" b="0"/>
          </a:p>
          <a:p>
            <a:pPr>
              <a:spcAft>
                <a:spcPts val="800"/>
              </a:spcAft>
            </a:pPr>
            <a:endParaRPr kumimoji="0" lang="uk-UA" altLang="ru-RU" sz="1600" b="0"/>
          </a:p>
          <a:p>
            <a:pPr>
              <a:spcAft>
                <a:spcPts val="800"/>
              </a:spcAft>
            </a:pPr>
            <a:endParaRPr kumimoji="0" lang="uk-UA" altLang="ru-RU" sz="1600" b="0"/>
          </a:p>
          <a:p>
            <a:pPr>
              <a:spcAft>
                <a:spcPts val="800"/>
              </a:spcAft>
            </a:pPr>
            <a:endParaRPr kumimoji="0" lang="uk-UA" altLang="ru-RU" sz="1600" b="0"/>
          </a:p>
          <a:p>
            <a:pPr>
              <a:spcAft>
                <a:spcPts val="800"/>
              </a:spcAft>
            </a:pPr>
            <a:endParaRPr kumimoji="0" lang="uk-UA" altLang="ru-RU" sz="1600" b="0"/>
          </a:p>
          <a:p>
            <a:pPr>
              <a:spcAft>
                <a:spcPts val="800"/>
              </a:spcAft>
            </a:pPr>
            <a:endParaRPr kumimoji="0" lang="uk-UA" altLang="ru-RU" sz="1600" b="0"/>
          </a:p>
          <a:p>
            <a:pPr>
              <a:spcAft>
                <a:spcPts val="800"/>
              </a:spcAft>
            </a:pPr>
            <a:endParaRPr kumimoji="0" lang="uk-UA" altLang="ru-RU" sz="1600" b="0"/>
          </a:p>
          <a:p>
            <a:endParaRPr kumimoji="0" lang="ru-RU" altLang="ru-RU" sz="1800" b="0">
              <a:latin typeface="Arial" pitchFamily="34" charset="0"/>
            </a:endParaRPr>
          </a:p>
        </p:txBody>
      </p:sp>
      <p:sp>
        <p:nvSpPr>
          <p:cNvPr id="52228" name="Rectangle 3"/>
          <p:cNvSpPr>
            <a:spLocks noChangeArrowheads="1"/>
          </p:cNvSpPr>
          <p:nvPr/>
        </p:nvSpPr>
        <p:spPr bwMode="auto">
          <a:xfrm>
            <a:off x="2308225" y="1628775"/>
            <a:ext cx="2168525" cy="5229225"/>
          </a:xfrm>
          <a:prstGeom prst="rect">
            <a:avLst/>
          </a:prstGeom>
          <a:solidFill>
            <a:srgbClr val="C3AA41"/>
          </a:solidFill>
          <a:ln w="38100">
            <a:solidFill>
              <a:srgbClr val="F2F2F2"/>
            </a:solidFill>
            <a:miter lim="800000"/>
            <a:headEnd/>
            <a:tailEnd/>
          </a:ln>
          <a:effectLst>
            <a:outerShdw dist="28398" dir="3806097" algn="ctr" rotWithShape="0">
              <a:srgbClr val="205867">
                <a:alpha val="50000"/>
              </a:srgbClr>
            </a:outerShdw>
          </a:effectLst>
        </p:spPr>
        <p:txBody>
          <a:bodyPr/>
          <a:lstStyle/>
          <a:p>
            <a:pPr>
              <a:spcAft>
                <a:spcPts val="1000"/>
              </a:spcAft>
            </a:pPr>
            <a:r>
              <a:rPr kumimoji="0" lang="uk-UA" altLang="ru-RU" sz="1400" u="sng"/>
              <a:t>«4»</a:t>
            </a:r>
            <a:r>
              <a:rPr kumimoji="0" lang="uk-UA" altLang="ru-RU" sz="1400"/>
              <a:t> - </a:t>
            </a:r>
            <a:r>
              <a:rPr lang="ru-RU" altLang="ru-RU" sz="1400"/>
              <a:t>у</a:t>
            </a:r>
            <a:r>
              <a:rPr lang="ru-RU" sz="1400"/>
              <a:t>чень за допомогою вчителя описує явища, наводить приклади, проводить найпростіші розрахунки за зразком;</a:t>
            </a:r>
            <a:endParaRPr kumimoji="0" lang="uk-UA" altLang="ru-RU" sz="1400"/>
          </a:p>
          <a:p>
            <a:pPr>
              <a:spcAft>
                <a:spcPts val="1000"/>
              </a:spcAft>
            </a:pPr>
            <a:r>
              <a:rPr kumimoji="0" lang="uk-UA" altLang="ru-RU" sz="1400" u="sng"/>
              <a:t>«5»</a:t>
            </a:r>
            <a:r>
              <a:rPr kumimoji="0" lang="uk-UA" altLang="ru-RU" sz="1400"/>
              <a:t> - учень описує явища, відтворює частину навчального матеріалу, знає одиниці окремих фізичних величин, основні формули, проводить найпростіші розрахунки самостійно;</a:t>
            </a:r>
          </a:p>
          <a:p>
            <a:pPr>
              <a:spcAft>
                <a:spcPts val="1000"/>
              </a:spcAft>
            </a:pPr>
            <a:r>
              <a:rPr kumimoji="0" lang="uk-UA" altLang="ru-RU" sz="1400" u="sng"/>
              <a:t>«6»</a:t>
            </a:r>
            <a:r>
              <a:rPr kumimoji="0" lang="uk-UA" altLang="ru-RU" sz="1400"/>
              <a:t> - учень може зі сторонньою допомогою пояснювати явища,, виявляє елементарні знання основних положень, розв'язує задачі на одну дію за зразком</a:t>
            </a:r>
            <a:endParaRPr kumimoji="0" lang="ru-RU" altLang="ru-RU" sz="1400" b="0">
              <a:latin typeface="Arial" pitchFamily="34" charset="0"/>
            </a:endParaRPr>
          </a:p>
        </p:txBody>
      </p:sp>
      <p:sp>
        <p:nvSpPr>
          <p:cNvPr id="52229" name="Rectangle 4"/>
          <p:cNvSpPr>
            <a:spLocks noChangeArrowheads="1"/>
          </p:cNvSpPr>
          <p:nvPr/>
        </p:nvSpPr>
        <p:spPr bwMode="auto">
          <a:xfrm>
            <a:off x="4476750" y="1484313"/>
            <a:ext cx="2151063" cy="5373687"/>
          </a:xfrm>
          <a:prstGeom prst="rect">
            <a:avLst/>
          </a:prstGeom>
          <a:solidFill>
            <a:srgbClr val="923608"/>
          </a:solidFill>
          <a:ln w="38100">
            <a:solidFill>
              <a:srgbClr val="E10B00"/>
            </a:solidFill>
            <a:miter lim="800000"/>
            <a:headEnd/>
            <a:tailEnd/>
          </a:ln>
          <a:effectLst>
            <a:outerShdw dist="28398" dir="3806097" algn="ctr" rotWithShape="0">
              <a:srgbClr val="490600">
                <a:alpha val="50000"/>
              </a:srgbClr>
            </a:outerShdw>
          </a:effectLst>
        </p:spPr>
        <p:txBody>
          <a:bodyPr/>
          <a:lstStyle/>
          <a:p>
            <a:pPr>
              <a:spcAft>
                <a:spcPts val="1000"/>
              </a:spcAft>
            </a:pPr>
            <a:r>
              <a:rPr kumimoji="0" lang="uk-UA" altLang="ru-RU" sz="1400" u="sng">
                <a:solidFill>
                  <a:srgbClr val="FFFFFF"/>
                </a:solidFill>
              </a:rPr>
              <a:t>«7»</a:t>
            </a:r>
            <a:r>
              <a:rPr kumimoji="0" lang="uk-UA" altLang="ru-RU" sz="1400">
                <a:solidFill>
                  <a:srgbClr val="FFFFFF"/>
                </a:solidFill>
              </a:rPr>
              <a:t> - учень пояснює явища, виявляє знання і розуміння основних положень, розв'язує задачі на одну-дві дії самостійно;</a:t>
            </a:r>
          </a:p>
          <a:p>
            <a:pPr>
              <a:spcAft>
                <a:spcPts val="1000"/>
              </a:spcAft>
            </a:pPr>
            <a:r>
              <a:rPr kumimoji="0" lang="uk-UA" altLang="ru-RU" sz="1400" u="sng">
                <a:solidFill>
                  <a:srgbClr val="FFFFFF"/>
                </a:solidFill>
              </a:rPr>
              <a:t>«8»</a:t>
            </a:r>
            <a:r>
              <a:rPr kumimoji="0" lang="uk-UA" altLang="ru-RU" sz="1400">
                <a:solidFill>
                  <a:srgbClr val="FFFFFF"/>
                </a:solidFill>
              </a:rPr>
              <a:t> - </a:t>
            </a:r>
            <a:r>
              <a:rPr lang="ru-RU" altLang="ru-RU" sz="1400">
                <a:solidFill>
                  <a:srgbClr val="FFFFFF"/>
                </a:solidFill>
              </a:rPr>
              <a:t>у</a:t>
            </a:r>
            <a:r>
              <a:rPr lang="ru-RU" sz="1400">
                <a:solidFill>
                  <a:srgbClr val="FFFFFF"/>
                </a:solidFill>
              </a:rPr>
              <a:t>чень уміє пояснювати явища, аналізувати, узагальнювати знання, систематизувати їх, розв'язує задачі на дві - три дії самостійно</a:t>
            </a:r>
            <a:r>
              <a:rPr kumimoji="0" lang="uk-UA" altLang="ru-RU" sz="1400">
                <a:solidFill>
                  <a:srgbClr val="FFFFFF"/>
                </a:solidFill>
              </a:rPr>
              <a:t>;</a:t>
            </a:r>
          </a:p>
          <a:p>
            <a:pPr>
              <a:spcAft>
                <a:spcPts val="1000"/>
              </a:spcAft>
            </a:pPr>
            <a:r>
              <a:rPr kumimoji="0" lang="uk-UA" altLang="ru-RU" sz="1400" u="sng">
                <a:solidFill>
                  <a:srgbClr val="FFFFFF"/>
                </a:solidFill>
              </a:rPr>
              <a:t>«9»</a:t>
            </a:r>
            <a:r>
              <a:rPr kumimoji="0" lang="uk-UA" altLang="ru-RU" sz="1400">
                <a:solidFill>
                  <a:srgbClr val="FFFFFF"/>
                </a:solidFill>
              </a:rPr>
              <a:t> - у</a:t>
            </a:r>
            <a:r>
              <a:rPr kumimoji="0" lang="ru-RU" altLang="ru-RU" sz="1400">
                <a:solidFill>
                  <a:srgbClr val="FFFFFF"/>
                </a:solidFill>
              </a:rPr>
              <a:t>чень вільно володіє вивченим матеріалом у стандартних ситуаціях, наводить приклади застосування на практиці, розв'язує задачі на три-чотири дії самостійно</a:t>
            </a:r>
            <a:endParaRPr kumimoji="0" lang="ru-RU" altLang="ru-RU" sz="1400" b="0">
              <a:solidFill>
                <a:srgbClr val="FFFFFF"/>
              </a:solidFill>
              <a:latin typeface="Arial" pitchFamily="34" charset="0"/>
            </a:endParaRPr>
          </a:p>
        </p:txBody>
      </p:sp>
      <p:sp>
        <p:nvSpPr>
          <p:cNvPr id="54278" name="Rectangle 6"/>
          <p:cNvSpPr>
            <a:spLocks noChangeArrowheads="1"/>
          </p:cNvSpPr>
          <p:nvPr/>
        </p:nvSpPr>
        <p:spPr bwMode="auto">
          <a:xfrm>
            <a:off x="6613525" y="549275"/>
            <a:ext cx="2530475" cy="6308725"/>
          </a:xfrm>
          <a:prstGeom prst="rect">
            <a:avLst/>
          </a:prstGeom>
          <a:solidFill>
            <a:schemeClr val="accent6"/>
          </a:solidFill>
          <a:ln w="38100">
            <a:solidFill>
              <a:srgbClr val="F2F2F2"/>
            </a:solidFill>
            <a:miter lim="800000"/>
            <a:headEnd/>
            <a:tailEnd/>
          </a:ln>
          <a:effectLst>
            <a:outerShdw dist="28398" dir="3806097" algn="ctr" rotWithShape="0">
              <a:srgbClr val="4E6128">
                <a:alpha val="50000"/>
              </a:srgbClr>
            </a:outerShdw>
          </a:effectLst>
        </p:spPr>
        <p:txBody>
          <a:bodyPr/>
          <a:lstStyle/>
          <a:p>
            <a:pPr>
              <a:spcAft>
                <a:spcPts val="800"/>
              </a:spcAft>
              <a:defRPr/>
            </a:pPr>
            <a:r>
              <a:rPr kumimoji="0" lang="uk-UA" altLang="ru-RU" sz="1400" u="sng" dirty="0">
                <a:solidFill>
                  <a:srgbClr val="FFFFFF"/>
                </a:solidFill>
              </a:rPr>
              <a:t>«10»</a:t>
            </a:r>
            <a:r>
              <a:rPr kumimoji="0" lang="uk-UA" altLang="ru-RU" sz="1400" dirty="0">
                <a:solidFill>
                  <a:srgbClr val="FFFFFF"/>
                </a:solidFill>
              </a:rPr>
              <a:t> - учень вільно володіє вивченим матеріалом, науковою термінологією, вміє знаходити наукову інформацію, самостійно використовувати її, розв'язує задачі на п'ять-шість дій самостійно;</a:t>
            </a:r>
          </a:p>
          <a:p>
            <a:pPr>
              <a:spcAft>
                <a:spcPts val="800"/>
              </a:spcAft>
              <a:defRPr/>
            </a:pPr>
            <a:r>
              <a:rPr kumimoji="0" lang="uk-UA" altLang="ru-RU" sz="1400" u="sng" dirty="0">
                <a:solidFill>
                  <a:srgbClr val="FFFFFF"/>
                </a:solidFill>
              </a:rPr>
              <a:t>«11»</a:t>
            </a:r>
            <a:r>
              <a:rPr kumimoji="0" lang="uk-UA" altLang="ru-RU" sz="1400" dirty="0">
                <a:solidFill>
                  <a:srgbClr val="FFFFFF"/>
                </a:solidFill>
              </a:rPr>
              <a:t> - учень на високому рівні опанував матеріал, самостійно оцінює різноманітні явища, факти, теорії, використовує здобуті знання і вміння у нестандартних ситуаціях, розв'язує комбіновані задачі, що потребують володіння навчальним матеріалом різних тем з фізики;</a:t>
            </a:r>
          </a:p>
          <a:p>
            <a:pPr>
              <a:spcAft>
                <a:spcPts val="800"/>
              </a:spcAft>
              <a:defRPr/>
            </a:pPr>
            <a:r>
              <a:rPr kumimoji="0" lang="uk-UA" altLang="ru-RU" sz="1400" u="sng" dirty="0">
                <a:solidFill>
                  <a:srgbClr val="FFFFFF"/>
                </a:solidFill>
              </a:rPr>
              <a:t>«12»</a:t>
            </a:r>
            <a:r>
              <a:rPr kumimoji="0" lang="uk-UA" altLang="ru-RU" sz="1400" dirty="0">
                <a:solidFill>
                  <a:srgbClr val="FFFFFF"/>
                </a:solidFill>
              </a:rPr>
              <a:t> - учень вільно володіє програмовим матеріалом, виявляє здібності вести дослідження, робить аналіз та висновки, розв'язує комбіновані задачі, що потребують володіння навчальним матеріалом різних тем з фізики. </a:t>
            </a:r>
            <a:endParaRPr kumimoji="0" lang="ru-RU" altLang="ru-RU" sz="1800" b="0" dirty="0">
              <a:solidFill>
                <a:srgbClr val="FFFFFF"/>
              </a:solidFill>
              <a:latin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323850" y="5310188"/>
            <a:ext cx="1708150" cy="1250950"/>
          </a:xfrm>
          <a:prstGeom prst="rect">
            <a:avLst/>
          </a:prstGeom>
          <a:solidFill>
            <a:srgbClr val="C3AA41"/>
          </a:solidFill>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1800" dirty="0">
                <a:latin typeface="Calibri" pitchFamily="34" charset="0"/>
                <a:cs typeface="Calibri" pitchFamily="34" charset="0"/>
              </a:rPr>
              <a:t>ЗНАННЯ</a:t>
            </a:r>
          </a:p>
        </p:txBody>
      </p:sp>
      <p:sp>
        <p:nvSpPr>
          <p:cNvPr id="5" name="Прямокутник 4"/>
          <p:cNvSpPr/>
          <p:nvPr/>
        </p:nvSpPr>
        <p:spPr>
          <a:xfrm>
            <a:off x="1692275" y="4899025"/>
            <a:ext cx="1708150" cy="1684338"/>
          </a:xfrm>
          <a:prstGeom prst="rect">
            <a:avLst/>
          </a:prstGeom>
          <a:solidFill>
            <a:srgbClr val="C3AA41"/>
          </a:solidFill>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1800" dirty="0">
                <a:latin typeface="Calibri" pitchFamily="34" charset="0"/>
                <a:cs typeface="Calibri" pitchFamily="34" charset="0"/>
              </a:rPr>
              <a:t>РОЗУМІННЯ</a:t>
            </a:r>
          </a:p>
        </p:txBody>
      </p:sp>
      <p:sp>
        <p:nvSpPr>
          <p:cNvPr id="6" name="Прямокутник 5"/>
          <p:cNvSpPr/>
          <p:nvPr/>
        </p:nvSpPr>
        <p:spPr>
          <a:xfrm>
            <a:off x="3255963" y="4186238"/>
            <a:ext cx="1871662" cy="2397125"/>
          </a:xfrm>
          <a:prstGeom prst="rect">
            <a:avLst/>
          </a:prstGeom>
          <a:solidFill>
            <a:srgbClr val="C3AA41"/>
          </a:solidFill>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1800" dirty="0">
                <a:latin typeface="Calibri" pitchFamily="34" charset="0"/>
                <a:cs typeface="Calibri" pitchFamily="34" charset="0"/>
              </a:rPr>
              <a:t>ЗАСТОСУВАННЯ</a:t>
            </a:r>
          </a:p>
        </p:txBody>
      </p:sp>
      <p:sp>
        <p:nvSpPr>
          <p:cNvPr id="7" name="Прямокутник 6"/>
          <p:cNvSpPr/>
          <p:nvPr/>
        </p:nvSpPr>
        <p:spPr>
          <a:xfrm>
            <a:off x="5127625" y="3640138"/>
            <a:ext cx="1527175" cy="2943225"/>
          </a:xfrm>
          <a:prstGeom prst="rect">
            <a:avLst/>
          </a:prstGeom>
          <a:solidFill>
            <a:srgbClr val="C3AA41"/>
          </a:solidFill>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1800" dirty="0">
                <a:latin typeface="Calibri" pitchFamily="34" charset="0"/>
                <a:cs typeface="Calibri" pitchFamily="34" charset="0"/>
              </a:rPr>
              <a:t>АНАЛІЗ</a:t>
            </a:r>
          </a:p>
        </p:txBody>
      </p:sp>
      <p:sp>
        <p:nvSpPr>
          <p:cNvPr id="8" name="Прямокутник 7"/>
          <p:cNvSpPr/>
          <p:nvPr/>
        </p:nvSpPr>
        <p:spPr>
          <a:xfrm>
            <a:off x="6372225" y="3008313"/>
            <a:ext cx="1449388" cy="3608387"/>
          </a:xfrm>
          <a:prstGeom prst="rect">
            <a:avLst/>
          </a:prstGeom>
          <a:solidFill>
            <a:srgbClr val="C3AA41"/>
          </a:solidFill>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1800" dirty="0">
                <a:latin typeface="Calibri" pitchFamily="34" charset="0"/>
                <a:cs typeface="Calibri" pitchFamily="34" charset="0"/>
              </a:rPr>
              <a:t>СИНТЕЗ</a:t>
            </a:r>
          </a:p>
        </p:txBody>
      </p:sp>
      <p:sp>
        <p:nvSpPr>
          <p:cNvPr id="9" name="Прямокутник 8"/>
          <p:cNvSpPr/>
          <p:nvPr/>
        </p:nvSpPr>
        <p:spPr>
          <a:xfrm>
            <a:off x="7667625" y="2149475"/>
            <a:ext cx="1452563" cy="4433888"/>
          </a:xfrm>
          <a:prstGeom prst="rect">
            <a:avLst/>
          </a:prstGeom>
          <a:solidFill>
            <a:srgbClr val="C3AA41"/>
          </a:solidFill>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1800" dirty="0">
                <a:latin typeface="Calibri" pitchFamily="34" charset="0"/>
                <a:cs typeface="Calibri" pitchFamily="34" charset="0"/>
              </a:rPr>
              <a:t>ОЦІНКА</a:t>
            </a:r>
          </a:p>
        </p:txBody>
      </p:sp>
      <p:sp>
        <p:nvSpPr>
          <p:cNvPr id="11" name="TextBox 10">
            <a:extLst>
              <a:ext uri="{FF2B5EF4-FFF2-40B4-BE49-F238E27FC236}"/>
            </a:extLst>
          </p:cNvPr>
          <p:cNvSpPr txBox="1"/>
          <p:nvPr/>
        </p:nvSpPr>
        <p:spPr>
          <a:xfrm>
            <a:off x="323850" y="549275"/>
            <a:ext cx="3282950" cy="1384300"/>
          </a:xfrm>
          <a:prstGeom prst="rect">
            <a:avLst/>
          </a:prstGeom>
          <a:solidFill>
            <a:srgbClr val="FFC000"/>
          </a:solidFill>
          <a:ln w="25400" cap="flat" cmpd="sng" algn="ctr">
            <a:solidFill>
              <a:srgbClr val="BBE0E3"/>
            </a:solidFill>
            <a:prstDash val="solid"/>
          </a:ln>
          <a:effectLst/>
        </p:spPr>
        <p:txBody>
          <a:bodyPr>
            <a:spAutoFit/>
          </a:bodyPr>
          <a:lstStyle/>
          <a:p>
            <a:pPr algn="ctr" eaLnBrk="1" fontAlgn="auto" hangingPunct="1">
              <a:spcBef>
                <a:spcPts val="0"/>
              </a:spcBef>
              <a:spcAft>
                <a:spcPts val="0"/>
              </a:spcAft>
              <a:defRPr/>
            </a:pPr>
            <a:r>
              <a:rPr kumimoji="0" lang="uk-UA" sz="2800" kern="0" dirty="0">
                <a:solidFill>
                  <a:srgbClr val="002060"/>
                </a:solidFill>
                <a:latin typeface="Calibri" pitchFamily="34" charset="0"/>
                <a:cs typeface="Calibri" pitchFamily="34" charset="0"/>
              </a:rPr>
              <a:t>Бенджамін </a:t>
            </a:r>
            <a:r>
              <a:rPr kumimoji="0" lang="uk-UA" sz="2800" kern="0" dirty="0" err="1">
                <a:solidFill>
                  <a:srgbClr val="002060"/>
                </a:solidFill>
                <a:latin typeface="Calibri" pitchFamily="34" charset="0"/>
                <a:cs typeface="Calibri" pitchFamily="34" charset="0"/>
              </a:rPr>
              <a:t>Блум</a:t>
            </a:r>
            <a:r>
              <a:rPr kumimoji="0" lang="uk-UA" sz="2800" kern="0" dirty="0">
                <a:solidFill>
                  <a:srgbClr val="002060"/>
                </a:solidFill>
                <a:latin typeface="Calibri" pitchFamily="34" charset="0"/>
                <a:cs typeface="Calibri" pitchFamily="34" charset="0"/>
              </a:rPr>
              <a:t> – американський психолог</a:t>
            </a:r>
            <a:endParaRPr kumimoji="0" lang="en-US" sz="2800" kern="0" dirty="0">
              <a:solidFill>
                <a:srgbClr val="002060"/>
              </a:solidFill>
              <a:latin typeface="Calibri" pitchFamily="34" charset="0"/>
              <a:cs typeface="Calibri" pitchFamily="34" charset="0"/>
            </a:endParaRPr>
          </a:p>
        </p:txBody>
      </p:sp>
      <p:pic>
        <p:nvPicPr>
          <p:cNvPr id="53257"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939925"/>
            <a:ext cx="191135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extLst>
          </p:cNvPr>
          <p:cNvSpPr txBox="1"/>
          <p:nvPr/>
        </p:nvSpPr>
        <p:spPr>
          <a:xfrm rot="21042554">
            <a:off x="3167063" y="1935163"/>
            <a:ext cx="4156075" cy="585787"/>
          </a:xfrm>
          <a:prstGeom prst="rect">
            <a:avLst/>
          </a:prstGeom>
          <a:solidFill>
            <a:srgbClr val="FFFFFF"/>
          </a:solidFill>
          <a:ln w="25400" cap="flat" cmpd="sng" algn="ctr">
            <a:solidFill>
              <a:srgbClr val="BBE0E3"/>
            </a:solidFill>
            <a:prstDash val="solid"/>
          </a:ln>
          <a:effectLst/>
        </p:spPr>
        <p:txBody>
          <a:bodyPr>
            <a:spAutoFit/>
          </a:bodyPr>
          <a:lstStyle/>
          <a:p>
            <a:pPr algn="ctr" eaLnBrk="1" fontAlgn="auto" hangingPunct="1">
              <a:spcBef>
                <a:spcPts val="0"/>
              </a:spcBef>
              <a:spcAft>
                <a:spcPts val="0"/>
              </a:spcAft>
              <a:defRPr/>
            </a:pPr>
            <a:r>
              <a:rPr kumimoji="0" lang="uk-UA" sz="3200" kern="0" dirty="0">
                <a:solidFill>
                  <a:srgbClr val="C00000"/>
                </a:solidFill>
                <a:latin typeface="Calibri" pitchFamily="34" charset="0"/>
                <a:cs typeface="Calibri" pitchFamily="34" charset="0"/>
              </a:rPr>
              <a:t>Таксономія </a:t>
            </a:r>
            <a:r>
              <a:rPr kumimoji="0" lang="uk-UA" sz="3200" kern="0" dirty="0" err="1">
                <a:solidFill>
                  <a:srgbClr val="C00000"/>
                </a:solidFill>
                <a:latin typeface="Calibri" pitchFamily="34" charset="0"/>
                <a:cs typeface="Calibri" pitchFamily="34" charset="0"/>
              </a:rPr>
              <a:t>Блума</a:t>
            </a:r>
            <a:endParaRPr kumimoji="0" lang="en-US" sz="3200" kern="0" dirty="0">
              <a:solidFill>
                <a:srgbClr val="C0000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extLst>
          </p:cNvPr>
          <p:cNvSpPr txBox="1">
            <a:spLocks noGrp="1"/>
          </p:cNvSpPr>
          <p:nvPr>
            <p:ph type="title"/>
          </p:nvPr>
        </p:nvSpPr>
        <p:spPr>
          <a:xfrm>
            <a:off x="285750" y="549275"/>
            <a:ext cx="2557463" cy="584200"/>
          </a:xfrm>
          <a:solidFill>
            <a:srgbClr val="FFFFFF"/>
          </a:solidFill>
          <a:ln w="25400" cap="flat" algn="ctr">
            <a:solidFill>
              <a:srgbClr val="BBE0E3"/>
            </a:solidFill>
          </a:ln>
        </p:spPr>
        <p:txBody>
          <a:bodyPr>
            <a:spAutoFit/>
          </a:bodyPr>
          <a:lstStyle/>
          <a:p>
            <a:pPr algn="ctr" eaLnBrk="1" fontAlgn="auto" hangingPunct="1">
              <a:spcBef>
                <a:spcPts val="0"/>
              </a:spcBef>
              <a:spcAft>
                <a:spcPts val="0"/>
              </a:spcAft>
              <a:defRPr/>
            </a:pPr>
            <a:r>
              <a:rPr kumimoji="0" lang="uk-UA" sz="3200" b="1" dirty="0">
                <a:solidFill>
                  <a:srgbClr val="C00000"/>
                </a:solidFill>
                <a:latin typeface="Calibri" pitchFamily="34" charset="0"/>
                <a:ea typeface="+mn-ea"/>
                <a:cs typeface="Calibri" pitchFamily="34" charset="0"/>
              </a:rPr>
              <a:t>Знання</a:t>
            </a:r>
            <a:endParaRPr kumimoji="0" lang="en-US" sz="3200" b="1" dirty="0">
              <a:solidFill>
                <a:srgbClr val="C00000"/>
              </a:solidFill>
              <a:latin typeface="Calibri" pitchFamily="34" charset="0"/>
              <a:ea typeface="+mn-ea"/>
              <a:cs typeface="Calibri" pitchFamily="34" charset="0"/>
            </a:endParaRPr>
          </a:p>
        </p:txBody>
      </p:sp>
      <p:sp>
        <p:nvSpPr>
          <p:cNvPr id="54275" name="Объект 6"/>
          <p:cNvSpPr>
            <a:spLocks noGrp="1"/>
          </p:cNvSpPr>
          <p:nvPr>
            <p:ph idx="1"/>
          </p:nvPr>
        </p:nvSpPr>
        <p:spPr>
          <a:xfrm>
            <a:off x="2916238" y="549275"/>
            <a:ext cx="5791200" cy="1323975"/>
          </a:xfrm>
          <a:solidFill>
            <a:srgbClr val="FFFFFF"/>
          </a:solidFill>
          <a:ln w="25400" cap="flat" algn="ctr">
            <a:solidFill>
              <a:srgbClr val="333399"/>
            </a:solidFill>
            <a:miter lim="800000"/>
            <a:headEnd/>
            <a:tailEnd/>
          </a:ln>
        </p:spPr>
        <p:txBody>
          <a:bodyPr>
            <a:spAutoFit/>
          </a:bodyPr>
          <a:lstStyle/>
          <a:p>
            <a:pPr marL="0" indent="0" algn="ctr" eaLnBrk="1" hangingPunct="1">
              <a:spcBef>
                <a:spcPct val="0"/>
              </a:spcBef>
              <a:buClrTx/>
              <a:buFontTx/>
              <a:buNone/>
            </a:pPr>
            <a:r>
              <a:rPr kumimoji="0" lang="uk-UA" sz="2000" b="1" smtClean="0">
                <a:solidFill>
                  <a:srgbClr val="000000"/>
                </a:solidFill>
                <a:latin typeface="Calibri" pitchFamily="34" charset="0"/>
                <a:cs typeface="Calibri" pitchFamily="34" charset="0"/>
              </a:rPr>
              <a:t>Пам'ятає, повторює, називає, знає, знаходить, розміщує, перераховує, переказує, визначає, описує, показує, посилається на, відтворює, ідентифікує, з'ясовує, впізнає </a:t>
            </a:r>
            <a:endParaRPr kumimoji="0" lang="en-US" sz="2000" b="1" smtClean="0">
              <a:solidFill>
                <a:srgbClr val="000000"/>
              </a:solidFill>
              <a:latin typeface="Calibri" pitchFamily="34" charset="0"/>
              <a:cs typeface="Calibri" pitchFamily="34" charset="0"/>
            </a:endParaRPr>
          </a:p>
        </p:txBody>
      </p:sp>
      <p:sp>
        <p:nvSpPr>
          <p:cNvPr id="5" name="TextBox 4">
            <a:extLst>
              <a:ext uri="{FF2B5EF4-FFF2-40B4-BE49-F238E27FC236}"/>
            </a:extLst>
          </p:cNvPr>
          <p:cNvSpPr txBox="1"/>
          <p:nvPr/>
        </p:nvSpPr>
        <p:spPr>
          <a:xfrm>
            <a:off x="323850" y="2133600"/>
            <a:ext cx="2519363" cy="584200"/>
          </a:xfrm>
          <a:prstGeom prst="rect">
            <a:avLst/>
          </a:prstGeom>
          <a:solidFill>
            <a:srgbClr val="FFFFFF"/>
          </a:solidFill>
          <a:ln w="25400" cap="flat" cmpd="sng" algn="ctr">
            <a:solidFill>
              <a:srgbClr val="BBE0E3"/>
            </a:solidFill>
            <a:prstDash val="solid"/>
          </a:ln>
          <a:effectLst/>
        </p:spPr>
        <p:txBody>
          <a:bodyPr>
            <a:spAutoFit/>
          </a:bodyPr>
          <a:lstStyle/>
          <a:p>
            <a:pPr algn="ctr" eaLnBrk="1" fontAlgn="auto" hangingPunct="1">
              <a:spcBef>
                <a:spcPts val="0"/>
              </a:spcBef>
              <a:spcAft>
                <a:spcPts val="0"/>
              </a:spcAft>
              <a:defRPr/>
            </a:pPr>
            <a:r>
              <a:rPr kumimoji="0" lang="uk-UA" sz="3200" kern="0" dirty="0">
                <a:solidFill>
                  <a:srgbClr val="C00000"/>
                </a:solidFill>
                <a:latin typeface="Calibri" pitchFamily="34" charset="0"/>
                <a:cs typeface="Calibri" pitchFamily="34" charset="0"/>
              </a:rPr>
              <a:t>Розуміння</a:t>
            </a:r>
            <a:endParaRPr kumimoji="0" lang="en-US" sz="3200" kern="0" dirty="0">
              <a:solidFill>
                <a:srgbClr val="C00000"/>
              </a:solidFill>
              <a:latin typeface="Calibri" pitchFamily="34" charset="0"/>
              <a:cs typeface="Calibri" pitchFamily="34" charset="0"/>
            </a:endParaRPr>
          </a:p>
        </p:txBody>
      </p:sp>
      <p:sp>
        <p:nvSpPr>
          <p:cNvPr id="7" name="TextBox 6">
            <a:extLst>
              <a:ext uri="{FF2B5EF4-FFF2-40B4-BE49-F238E27FC236}"/>
            </a:extLst>
          </p:cNvPr>
          <p:cNvSpPr txBox="1"/>
          <p:nvPr/>
        </p:nvSpPr>
        <p:spPr>
          <a:xfrm>
            <a:off x="2876550" y="1916113"/>
            <a:ext cx="5761038" cy="1939925"/>
          </a:xfrm>
          <a:prstGeom prst="rect">
            <a:avLst/>
          </a:prstGeom>
          <a:solidFill>
            <a:srgbClr val="FFFFFF"/>
          </a:solidFill>
          <a:ln w="25400" cap="flat" cmpd="sng" algn="ctr">
            <a:solidFill>
              <a:srgbClr val="333399"/>
            </a:solidFill>
            <a:prstDash val="solid"/>
          </a:ln>
          <a:effectLst/>
        </p:spPr>
        <p:txBody>
          <a:bodyPr>
            <a:spAutoFit/>
          </a:bodyPr>
          <a:lstStyle/>
          <a:p>
            <a:pPr algn="ctr" eaLnBrk="1" fontAlgn="auto" hangingPunct="1">
              <a:spcBef>
                <a:spcPts val="0"/>
              </a:spcBef>
              <a:spcAft>
                <a:spcPts val="0"/>
              </a:spcAft>
              <a:defRPr/>
            </a:pPr>
            <a:r>
              <a:rPr kumimoji="0" lang="uk-UA" sz="2000" kern="0" dirty="0">
                <a:solidFill>
                  <a:schemeClr val="tx2"/>
                </a:solidFill>
                <a:latin typeface="Calibri" pitchFamily="34" charset="0"/>
                <a:cs typeface="Calibri" pitchFamily="34" charset="0"/>
              </a:rPr>
              <a:t>Перефразовує, пояснює, підсумовує, порівнює, перетворює, інтерпретує, диференціює, демонструє, формулює, робить повідомлення, наводить приклади, обґрунтовує, визначає головну ідею, розпізнає, коротко записує,  класифікує, обговорює, складає список</a:t>
            </a:r>
            <a:endParaRPr kumimoji="0" lang="en-US" sz="2000" kern="0" dirty="0">
              <a:solidFill>
                <a:schemeClr val="tx2"/>
              </a:solidFill>
              <a:latin typeface="Calibri" pitchFamily="34" charset="0"/>
              <a:cs typeface="Calibri" pitchFamily="34" charset="0"/>
            </a:endParaRPr>
          </a:p>
        </p:txBody>
      </p:sp>
      <p:sp>
        <p:nvSpPr>
          <p:cNvPr id="8" name="TextBox 7">
            <a:extLst>
              <a:ext uri="{FF2B5EF4-FFF2-40B4-BE49-F238E27FC236}"/>
            </a:extLst>
          </p:cNvPr>
          <p:cNvSpPr txBox="1"/>
          <p:nvPr/>
        </p:nvSpPr>
        <p:spPr>
          <a:xfrm>
            <a:off x="323850" y="4076700"/>
            <a:ext cx="2552700" cy="585788"/>
          </a:xfrm>
          <a:prstGeom prst="rect">
            <a:avLst/>
          </a:prstGeom>
          <a:solidFill>
            <a:srgbClr val="FFFFFF"/>
          </a:solidFill>
          <a:ln w="25400" cap="flat" cmpd="sng" algn="ctr">
            <a:solidFill>
              <a:srgbClr val="BBE0E3"/>
            </a:solidFill>
            <a:prstDash val="solid"/>
          </a:ln>
          <a:effectLst/>
        </p:spPr>
        <p:txBody>
          <a:bodyPr>
            <a:spAutoFit/>
          </a:bodyPr>
          <a:lstStyle/>
          <a:p>
            <a:pPr algn="ctr" eaLnBrk="1" fontAlgn="auto" hangingPunct="1">
              <a:spcBef>
                <a:spcPts val="0"/>
              </a:spcBef>
              <a:spcAft>
                <a:spcPts val="0"/>
              </a:spcAft>
              <a:defRPr/>
            </a:pPr>
            <a:r>
              <a:rPr kumimoji="0" lang="uk-UA" sz="3200" kern="0" dirty="0">
                <a:solidFill>
                  <a:srgbClr val="C00000"/>
                </a:solidFill>
                <a:latin typeface="Calibri" pitchFamily="34" charset="0"/>
                <a:cs typeface="Calibri" pitchFamily="34" charset="0"/>
              </a:rPr>
              <a:t>Застосування</a:t>
            </a:r>
            <a:endParaRPr kumimoji="0" lang="en-US" sz="3200" kern="0" dirty="0">
              <a:solidFill>
                <a:srgbClr val="C00000"/>
              </a:solidFill>
              <a:latin typeface="Calibri" pitchFamily="34" charset="0"/>
              <a:cs typeface="Calibri" pitchFamily="34" charset="0"/>
            </a:endParaRPr>
          </a:p>
        </p:txBody>
      </p:sp>
      <p:sp>
        <p:nvSpPr>
          <p:cNvPr id="9" name="TextBox 8">
            <a:extLst>
              <a:ext uri="{FF2B5EF4-FFF2-40B4-BE49-F238E27FC236}"/>
            </a:extLst>
          </p:cNvPr>
          <p:cNvSpPr txBox="1"/>
          <p:nvPr/>
        </p:nvSpPr>
        <p:spPr>
          <a:xfrm>
            <a:off x="2943225" y="4076700"/>
            <a:ext cx="5805488" cy="1631950"/>
          </a:xfrm>
          <a:prstGeom prst="rect">
            <a:avLst/>
          </a:prstGeom>
          <a:solidFill>
            <a:srgbClr val="FFFFFF"/>
          </a:solidFill>
          <a:ln w="25400" cap="flat" cmpd="sng" algn="ctr">
            <a:solidFill>
              <a:srgbClr val="333399"/>
            </a:solidFill>
            <a:prstDash val="solid"/>
          </a:ln>
          <a:effectLst/>
        </p:spPr>
        <p:txBody>
          <a:bodyPr>
            <a:spAutoFit/>
          </a:bodyPr>
          <a:lstStyle/>
          <a:p>
            <a:pPr algn="ctr" eaLnBrk="1" fontAlgn="auto" hangingPunct="1">
              <a:spcBef>
                <a:spcPts val="0"/>
              </a:spcBef>
              <a:spcAft>
                <a:spcPts val="0"/>
              </a:spcAft>
              <a:defRPr/>
            </a:pPr>
            <a:r>
              <a:rPr kumimoji="0" lang="uk-UA" sz="2000" kern="0" dirty="0">
                <a:latin typeface="Calibri" pitchFamily="34" charset="0"/>
                <a:cs typeface="Calibri" pitchFamily="34" charset="0"/>
              </a:rPr>
              <a:t>Розв'язує, обчислює, передбачає, запитує, класифікує, згруповує, ілюструє, модифікує, змінює, використовує на практиці, обирає, оперує, встановлює, вирішує проблему, застосовує </a:t>
            </a:r>
            <a:endParaRPr kumimoji="0" lang="en-US" sz="2000" kern="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extLst>
          </p:cNvPr>
          <p:cNvSpPr txBox="1"/>
          <p:nvPr/>
        </p:nvSpPr>
        <p:spPr>
          <a:xfrm>
            <a:off x="250825" y="549275"/>
            <a:ext cx="2376488" cy="584200"/>
          </a:xfrm>
          <a:prstGeom prst="rect">
            <a:avLst/>
          </a:prstGeom>
          <a:solidFill>
            <a:srgbClr val="FFFFFF"/>
          </a:solidFill>
          <a:ln w="25400" cap="flat" cmpd="sng" algn="ctr">
            <a:solidFill>
              <a:srgbClr val="BBE0E3"/>
            </a:solidFill>
            <a:prstDash val="solid"/>
          </a:ln>
          <a:effectLst/>
        </p:spPr>
        <p:txBody>
          <a:bodyPr>
            <a:spAutoFit/>
          </a:bodyPr>
          <a:lstStyle/>
          <a:p>
            <a:pPr algn="ctr" eaLnBrk="1" fontAlgn="auto" hangingPunct="1">
              <a:spcBef>
                <a:spcPts val="0"/>
              </a:spcBef>
              <a:spcAft>
                <a:spcPts val="0"/>
              </a:spcAft>
              <a:defRPr/>
            </a:pPr>
            <a:r>
              <a:rPr kumimoji="0" lang="uk-UA" sz="3200" kern="0" dirty="0">
                <a:solidFill>
                  <a:srgbClr val="C00000"/>
                </a:solidFill>
                <a:latin typeface="Arial"/>
                <a:cs typeface="Arial"/>
              </a:rPr>
              <a:t>Аналіз</a:t>
            </a:r>
            <a:endParaRPr kumimoji="0" lang="en-US" sz="3200" kern="0" dirty="0">
              <a:solidFill>
                <a:srgbClr val="C00000"/>
              </a:solidFill>
              <a:latin typeface="Arial"/>
              <a:cs typeface="Arial"/>
            </a:endParaRPr>
          </a:p>
        </p:txBody>
      </p:sp>
      <p:sp>
        <p:nvSpPr>
          <p:cNvPr id="7" name="TextBox 6">
            <a:extLst>
              <a:ext uri="{FF2B5EF4-FFF2-40B4-BE49-F238E27FC236}"/>
            </a:extLst>
          </p:cNvPr>
          <p:cNvSpPr txBox="1"/>
          <p:nvPr/>
        </p:nvSpPr>
        <p:spPr>
          <a:xfrm>
            <a:off x="2703513" y="550863"/>
            <a:ext cx="6045200" cy="1631950"/>
          </a:xfrm>
          <a:prstGeom prst="rect">
            <a:avLst/>
          </a:prstGeom>
          <a:solidFill>
            <a:srgbClr val="FFFFFF"/>
          </a:solidFill>
          <a:ln w="25400" cap="flat" cmpd="sng" algn="ctr">
            <a:solidFill>
              <a:srgbClr val="333399"/>
            </a:solidFill>
            <a:prstDash val="solid"/>
          </a:ln>
          <a:effectLst/>
        </p:spPr>
        <p:txBody>
          <a:bodyPr>
            <a:spAutoFit/>
          </a:bodyPr>
          <a:lstStyle/>
          <a:p>
            <a:pPr algn="ctr" eaLnBrk="1" fontAlgn="auto" hangingPunct="1">
              <a:spcBef>
                <a:spcPts val="0"/>
              </a:spcBef>
              <a:spcAft>
                <a:spcPts val="0"/>
              </a:spcAft>
              <a:defRPr/>
            </a:pPr>
            <a:r>
              <a:rPr kumimoji="0" lang="uk-UA" sz="2000" kern="0" dirty="0">
                <a:solidFill>
                  <a:schemeClr val="tx2"/>
                </a:solidFill>
                <a:latin typeface="Calibri" pitchFamily="34" charset="0"/>
                <a:cs typeface="Calibri" pitchFamily="34" charset="0"/>
              </a:rPr>
              <a:t>Розбирає на частини, описує ціле та його складові, порівнює, визначає суттєве, встановлює зв'язки між частинами, записує властивість, аналізує, протиставляє, виділяє, розпізнає, виводить формулу (умовивід)</a:t>
            </a:r>
            <a:endParaRPr kumimoji="0" lang="en-US" sz="2000" kern="0" dirty="0">
              <a:solidFill>
                <a:schemeClr val="tx2"/>
              </a:solidFill>
              <a:latin typeface="Calibri" pitchFamily="34" charset="0"/>
              <a:cs typeface="Calibri" pitchFamily="34" charset="0"/>
            </a:endParaRPr>
          </a:p>
        </p:txBody>
      </p:sp>
      <p:sp>
        <p:nvSpPr>
          <p:cNvPr id="8" name="TextBox 7">
            <a:extLst>
              <a:ext uri="{FF2B5EF4-FFF2-40B4-BE49-F238E27FC236}"/>
            </a:extLst>
          </p:cNvPr>
          <p:cNvSpPr txBox="1"/>
          <p:nvPr/>
        </p:nvSpPr>
        <p:spPr>
          <a:xfrm>
            <a:off x="395288" y="2349500"/>
            <a:ext cx="2232025" cy="584200"/>
          </a:xfrm>
          <a:prstGeom prst="rect">
            <a:avLst/>
          </a:prstGeom>
          <a:solidFill>
            <a:srgbClr val="FFFFFF"/>
          </a:solidFill>
          <a:ln w="25400" cap="flat" cmpd="sng" algn="ctr">
            <a:solidFill>
              <a:srgbClr val="BBE0E3"/>
            </a:solidFill>
            <a:prstDash val="solid"/>
          </a:ln>
          <a:effectLst/>
        </p:spPr>
        <p:txBody>
          <a:bodyPr>
            <a:spAutoFit/>
          </a:bodyPr>
          <a:lstStyle/>
          <a:p>
            <a:pPr algn="ctr" eaLnBrk="1" fontAlgn="auto" hangingPunct="1">
              <a:spcBef>
                <a:spcPts val="0"/>
              </a:spcBef>
              <a:spcAft>
                <a:spcPts val="0"/>
              </a:spcAft>
              <a:defRPr/>
            </a:pPr>
            <a:r>
              <a:rPr kumimoji="0" lang="uk-UA" sz="3200" kern="0" dirty="0">
                <a:solidFill>
                  <a:srgbClr val="C00000"/>
                </a:solidFill>
                <a:latin typeface="Calibri" pitchFamily="34" charset="0"/>
                <a:cs typeface="Calibri" pitchFamily="34" charset="0"/>
              </a:rPr>
              <a:t>Синтез</a:t>
            </a:r>
            <a:endParaRPr kumimoji="0" lang="en-US" sz="3200" kern="0" dirty="0">
              <a:solidFill>
                <a:srgbClr val="C00000"/>
              </a:solidFill>
              <a:latin typeface="Calibri" pitchFamily="34" charset="0"/>
              <a:cs typeface="Calibri" pitchFamily="34" charset="0"/>
            </a:endParaRPr>
          </a:p>
        </p:txBody>
      </p:sp>
      <p:sp>
        <p:nvSpPr>
          <p:cNvPr id="9" name="TextBox 8">
            <a:extLst>
              <a:ext uri="{FF2B5EF4-FFF2-40B4-BE49-F238E27FC236}"/>
            </a:extLst>
          </p:cNvPr>
          <p:cNvSpPr txBox="1"/>
          <p:nvPr/>
        </p:nvSpPr>
        <p:spPr>
          <a:xfrm>
            <a:off x="2703513" y="2349500"/>
            <a:ext cx="6045200" cy="1630363"/>
          </a:xfrm>
          <a:prstGeom prst="rect">
            <a:avLst/>
          </a:prstGeom>
          <a:solidFill>
            <a:srgbClr val="FFFFFF"/>
          </a:solidFill>
          <a:ln w="25400" cap="flat" cmpd="sng" algn="ctr">
            <a:solidFill>
              <a:srgbClr val="333399"/>
            </a:solidFill>
            <a:prstDash val="solid"/>
          </a:ln>
          <a:effectLst/>
        </p:spPr>
        <p:txBody>
          <a:bodyPr>
            <a:spAutoFit/>
          </a:bodyPr>
          <a:lstStyle/>
          <a:p>
            <a:pPr algn="ctr" eaLnBrk="1" fontAlgn="auto" hangingPunct="1">
              <a:spcBef>
                <a:spcPts val="0"/>
              </a:spcBef>
              <a:spcAft>
                <a:spcPts val="0"/>
              </a:spcAft>
              <a:defRPr/>
            </a:pPr>
            <a:r>
              <a:rPr kumimoji="0" lang="uk-UA" sz="2000" kern="0" dirty="0">
                <a:latin typeface="Calibri" pitchFamily="34" charset="0"/>
                <a:cs typeface="Calibri" pitchFamily="34" charset="0"/>
              </a:rPr>
              <a:t>Придумує нове, записує  звіт, створює, прогнозує, пише твір, робить винахід, представляє ідею, розв'язує проблему, підсумовує, компонує, конструює, формулює, пропонує, робить висновок, встановлює порядок, планує, розробляє</a:t>
            </a:r>
            <a:endParaRPr kumimoji="0" lang="en-US" sz="2000" kern="0" dirty="0">
              <a:latin typeface="Calibri" pitchFamily="34" charset="0"/>
              <a:cs typeface="Calibri" pitchFamily="34" charset="0"/>
            </a:endParaRPr>
          </a:p>
        </p:txBody>
      </p:sp>
      <p:sp>
        <p:nvSpPr>
          <p:cNvPr id="10" name="TextBox 9">
            <a:extLst>
              <a:ext uri="{FF2B5EF4-FFF2-40B4-BE49-F238E27FC236}"/>
            </a:extLst>
          </p:cNvPr>
          <p:cNvSpPr txBox="1"/>
          <p:nvPr/>
        </p:nvSpPr>
        <p:spPr>
          <a:xfrm>
            <a:off x="398463" y="4508500"/>
            <a:ext cx="2228850" cy="584200"/>
          </a:xfrm>
          <a:prstGeom prst="rect">
            <a:avLst/>
          </a:prstGeom>
          <a:solidFill>
            <a:srgbClr val="FFFFFF"/>
          </a:solidFill>
          <a:ln w="25400" cap="flat" cmpd="sng" algn="ctr">
            <a:solidFill>
              <a:srgbClr val="BBE0E3"/>
            </a:solidFill>
            <a:prstDash val="solid"/>
          </a:ln>
          <a:effectLst/>
        </p:spPr>
        <p:txBody>
          <a:bodyPr>
            <a:spAutoFit/>
          </a:bodyPr>
          <a:lstStyle/>
          <a:p>
            <a:pPr algn="ctr" eaLnBrk="1" fontAlgn="auto" hangingPunct="1">
              <a:spcBef>
                <a:spcPts val="0"/>
              </a:spcBef>
              <a:spcAft>
                <a:spcPts val="0"/>
              </a:spcAft>
              <a:defRPr/>
            </a:pPr>
            <a:r>
              <a:rPr kumimoji="0" lang="uk-UA" sz="3200" kern="0" dirty="0">
                <a:solidFill>
                  <a:srgbClr val="C00000"/>
                </a:solidFill>
                <a:latin typeface="Calibri" pitchFamily="34" charset="0"/>
                <a:cs typeface="Calibri" pitchFamily="34" charset="0"/>
              </a:rPr>
              <a:t>Оцінка</a:t>
            </a:r>
            <a:endParaRPr kumimoji="0" lang="en-US" sz="3200" kern="0" dirty="0">
              <a:solidFill>
                <a:srgbClr val="C00000"/>
              </a:solidFill>
              <a:latin typeface="Calibri" pitchFamily="34" charset="0"/>
              <a:cs typeface="Calibri" pitchFamily="34" charset="0"/>
            </a:endParaRPr>
          </a:p>
        </p:txBody>
      </p:sp>
      <p:sp>
        <p:nvSpPr>
          <p:cNvPr id="11" name="TextBox 10">
            <a:extLst>
              <a:ext uri="{FF2B5EF4-FFF2-40B4-BE49-F238E27FC236}"/>
            </a:extLst>
          </p:cNvPr>
          <p:cNvSpPr txBox="1"/>
          <p:nvPr/>
        </p:nvSpPr>
        <p:spPr>
          <a:xfrm>
            <a:off x="2733675" y="4221163"/>
            <a:ext cx="6015038" cy="1323975"/>
          </a:xfrm>
          <a:prstGeom prst="rect">
            <a:avLst/>
          </a:prstGeom>
          <a:solidFill>
            <a:srgbClr val="FFFFFF"/>
          </a:solidFill>
          <a:ln w="25400" cap="flat" cmpd="sng" algn="ctr">
            <a:solidFill>
              <a:srgbClr val="333399"/>
            </a:solidFill>
            <a:prstDash val="solid"/>
          </a:ln>
          <a:effectLst/>
        </p:spPr>
        <p:txBody>
          <a:bodyPr>
            <a:spAutoFit/>
          </a:bodyPr>
          <a:lstStyle/>
          <a:p>
            <a:pPr algn="ctr" eaLnBrk="1" fontAlgn="auto" hangingPunct="1">
              <a:spcBef>
                <a:spcPts val="0"/>
              </a:spcBef>
              <a:spcAft>
                <a:spcPts val="0"/>
              </a:spcAft>
              <a:defRPr/>
            </a:pPr>
            <a:r>
              <a:rPr kumimoji="0" lang="uk-UA" sz="2000" kern="0" dirty="0">
                <a:solidFill>
                  <a:schemeClr val="tx2"/>
                </a:solidFill>
                <a:latin typeface="Calibri" pitchFamily="34" charset="0"/>
                <a:cs typeface="Calibri" pitchFamily="34" charset="0"/>
              </a:rPr>
              <a:t>Оцінює, обирає, аргументує, обґрунтовує, критикує, висловлює «за» та «проти», визначає пріоритети, дискутує,  дає  оцінку, доводить, передбачає, відстоює, підбирає аргументи</a:t>
            </a:r>
            <a:endParaRPr kumimoji="0" lang="en-US" sz="2000" kern="0" dirty="0">
              <a:solidFill>
                <a:schemeClr val="tx2"/>
              </a:solidFill>
              <a:latin typeface="Calibri" pitchFamily="34" charset="0"/>
              <a:cs typeface="Calibri" pitchFamily="34" charset="0"/>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395288" y="549275"/>
            <a:ext cx="8280400" cy="863600"/>
          </a:xfrm>
        </p:spPr>
        <p:txBody>
          <a:bodyPr/>
          <a:lstStyle/>
          <a:p>
            <a:pPr algn="ctr" eaLnBrk="1" hangingPunct="1"/>
            <a:r>
              <a:rPr lang="uk-UA" sz="3200" b="1" smtClean="0">
                <a:solidFill>
                  <a:srgbClr val="C00000"/>
                </a:solidFill>
                <a:latin typeface="Calibri" pitchFamily="34" charset="0"/>
                <a:cs typeface="Calibri" pitchFamily="34" charset="0"/>
              </a:rPr>
              <a:t>Закон України</a:t>
            </a:r>
            <a:br>
              <a:rPr lang="uk-UA" sz="3200" b="1" smtClean="0">
                <a:solidFill>
                  <a:srgbClr val="C00000"/>
                </a:solidFill>
                <a:latin typeface="Calibri" pitchFamily="34" charset="0"/>
                <a:cs typeface="Calibri" pitchFamily="34" charset="0"/>
              </a:rPr>
            </a:br>
            <a:r>
              <a:rPr lang="uk-UA" sz="3200" b="1" smtClean="0">
                <a:solidFill>
                  <a:srgbClr val="C00000"/>
                </a:solidFill>
                <a:latin typeface="Calibri" pitchFamily="34" charset="0"/>
                <a:cs typeface="Calibri" pitchFamily="34" charset="0"/>
              </a:rPr>
              <a:t> “Про повну загальну середню освіту”</a:t>
            </a:r>
            <a:endParaRPr lang="ru-RU" sz="3200" b="1" smtClean="0">
              <a:solidFill>
                <a:srgbClr val="C00000"/>
              </a:solidFill>
              <a:latin typeface="Calibri" pitchFamily="34" charset="0"/>
              <a:cs typeface="Calibri" pitchFamily="34" charset="0"/>
            </a:endParaRPr>
          </a:p>
        </p:txBody>
      </p:sp>
      <p:sp>
        <p:nvSpPr>
          <p:cNvPr id="21507" name="Rectangle 3"/>
          <p:cNvSpPr>
            <a:spLocks noGrp="1" noChangeArrowheads="1"/>
          </p:cNvSpPr>
          <p:nvPr>
            <p:ph type="body" idx="4294967295"/>
          </p:nvPr>
        </p:nvSpPr>
        <p:spPr>
          <a:xfrm>
            <a:off x="323850" y="1412875"/>
            <a:ext cx="8423275" cy="4967288"/>
          </a:xfrm>
        </p:spPr>
        <p:txBody>
          <a:bodyPr/>
          <a:lstStyle/>
          <a:p>
            <a:pPr eaLnBrk="1" hangingPunct="1">
              <a:spcBef>
                <a:spcPts val="0"/>
              </a:spcBef>
              <a:buFontTx/>
              <a:buNone/>
              <a:defRPr/>
            </a:pPr>
            <a:r>
              <a:rPr lang="uk-UA" sz="2000" b="1" dirty="0" smtClean="0">
                <a:solidFill>
                  <a:srgbClr val="7F2F07"/>
                </a:solidFill>
                <a:latin typeface="Times New Roman" pitchFamily="18" charset="0"/>
              </a:rPr>
              <a:t>Стаття 17. Оцінювання результатів навчання учнів та їх атестація</a:t>
            </a:r>
          </a:p>
          <a:p>
            <a:pPr eaLnBrk="1" hangingPunct="1">
              <a:spcBef>
                <a:spcPts val="0"/>
              </a:spcBef>
              <a:buFontTx/>
              <a:buAutoNum type="arabicPeriod"/>
              <a:defRPr/>
            </a:pPr>
            <a:r>
              <a:rPr lang="ru-RU" sz="1800" dirty="0" err="1" smtClean="0">
                <a:solidFill>
                  <a:schemeClr val="tx1"/>
                </a:solidFill>
                <a:latin typeface="Calibri" pitchFamily="34" charset="0"/>
                <a:cs typeface="Calibri" pitchFamily="34" charset="0"/>
              </a:rPr>
              <a:t>Кожен</a:t>
            </a:r>
            <a:r>
              <a:rPr lang="ru-RU" sz="1800" dirty="0" smtClean="0">
                <a:solidFill>
                  <a:schemeClr val="tx1"/>
                </a:solidFill>
                <a:latin typeface="Calibri" pitchFamily="34" charset="0"/>
                <a:cs typeface="Calibri" pitchFamily="34" charset="0"/>
              </a:rPr>
              <a:t> учень </a:t>
            </a:r>
            <a:r>
              <a:rPr lang="ru-RU" sz="1800" dirty="0" err="1" smtClean="0">
                <a:solidFill>
                  <a:schemeClr val="tx1"/>
                </a:solidFill>
                <a:latin typeface="Calibri" pitchFamily="34" charset="0"/>
                <a:cs typeface="Calibri" pitchFamily="34" charset="0"/>
              </a:rPr>
              <a:t>має</a:t>
            </a:r>
            <a:r>
              <a:rPr lang="ru-RU" sz="1800" dirty="0" smtClean="0">
                <a:solidFill>
                  <a:schemeClr val="tx1"/>
                </a:solidFill>
                <a:latin typeface="Calibri" pitchFamily="34" charset="0"/>
                <a:cs typeface="Calibri" pitchFamily="34" charset="0"/>
              </a:rPr>
              <a:t> право на:</a:t>
            </a:r>
          </a:p>
          <a:p>
            <a:pPr marL="0" indent="0" eaLnBrk="1" hangingPunct="1">
              <a:spcBef>
                <a:spcPts val="0"/>
              </a:spcBef>
              <a:buFontTx/>
              <a:buNone/>
              <a:defRPr/>
            </a:pPr>
            <a:r>
              <a:rPr lang="ru-RU" sz="1800" dirty="0">
                <a:solidFill>
                  <a:schemeClr val="tx1"/>
                </a:solidFill>
                <a:latin typeface="Calibri" pitchFamily="34" charset="0"/>
                <a:cs typeface="Calibri" pitchFamily="34" charset="0"/>
              </a:rPr>
              <a:t> </a:t>
            </a:r>
            <a:r>
              <a:rPr lang="ru-RU" sz="1800" dirty="0" smtClean="0">
                <a:solidFill>
                  <a:schemeClr val="tx1"/>
                </a:solidFill>
                <a:latin typeface="Calibri" pitchFamily="34" charset="0"/>
                <a:cs typeface="Calibri" pitchFamily="34" charset="0"/>
              </a:rPr>
              <a:t>  </a:t>
            </a:r>
            <a:r>
              <a:rPr lang="ru-RU" sz="1800" b="1" i="1" dirty="0" err="1" smtClean="0">
                <a:solidFill>
                  <a:schemeClr val="tx1"/>
                </a:solidFill>
                <a:latin typeface="Calibri" pitchFamily="34" charset="0"/>
                <a:cs typeface="Calibri" pitchFamily="34" charset="0"/>
              </a:rPr>
              <a:t>справедливе</a:t>
            </a:r>
            <a:r>
              <a:rPr lang="ru-RU" sz="1800" b="1" i="1" dirty="0" smtClean="0">
                <a:solidFill>
                  <a:schemeClr val="tx1"/>
                </a:solidFill>
                <a:latin typeface="Calibri" pitchFamily="34" charset="0"/>
                <a:cs typeface="Calibri" pitchFamily="34" charset="0"/>
              </a:rPr>
              <a:t>, </a:t>
            </a:r>
          </a:p>
          <a:p>
            <a:pPr marL="0" indent="0" eaLnBrk="1" hangingPunct="1">
              <a:spcBef>
                <a:spcPts val="0"/>
              </a:spcBef>
              <a:buFontTx/>
              <a:buNone/>
              <a:defRPr/>
            </a:pPr>
            <a:r>
              <a:rPr lang="ru-RU" sz="1800" b="1" i="1" dirty="0">
                <a:solidFill>
                  <a:schemeClr val="tx1"/>
                </a:solidFill>
                <a:latin typeface="Calibri" pitchFamily="34" charset="0"/>
                <a:cs typeface="Calibri" pitchFamily="34" charset="0"/>
              </a:rPr>
              <a:t> </a:t>
            </a:r>
            <a:r>
              <a:rPr lang="ru-RU" sz="1800" b="1" i="1" dirty="0" smtClean="0">
                <a:solidFill>
                  <a:schemeClr val="tx1"/>
                </a:solidFill>
                <a:latin typeface="Calibri" pitchFamily="34" charset="0"/>
                <a:cs typeface="Calibri" pitchFamily="34" charset="0"/>
              </a:rPr>
              <a:t>  </a:t>
            </a:r>
            <a:r>
              <a:rPr lang="ru-RU" sz="1800" b="1" i="1" dirty="0" err="1" smtClean="0">
                <a:solidFill>
                  <a:schemeClr val="tx1"/>
                </a:solidFill>
                <a:latin typeface="Calibri" pitchFamily="34" charset="0"/>
                <a:cs typeface="Calibri" pitchFamily="34" charset="0"/>
              </a:rPr>
              <a:t>неупереджене</a:t>
            </a:r>
            <a:r>
              <a:rPr lang="ru-RU" sz="1800" b="1" i="1" dirty="0" smtClean="0">
                <a:solidFill>
                  <a:schemeClr val="tx1"/>
                </a:solidFill>
                <a:latin typeface="Calibri" pitchFamily="34" charset="0"/>
                <a:cs typeface="Calibri" pitchFamily="34" charset="0"/>
              </a:rPr>
              <a:t>, </a:t>
            </a:r>
          </a:p>
          <a:p>
            <a:pPr marL="0" indent="0" eaLnBrk="1" hangingPunct="1">
              <a:spcBef>
                <a:spcPts val="0"/>
              </a:spcBef>
              <a:buFontTx/>
              <a:buNone/>
              <a:defRPr/>
            </a:pPr>
            <a:r>
              <a:rPr lang="ru-RU" sz="1800" b="1" i="1" dirty="0">
                <a:solidFill>
                  <a:schemeClr val="tx1"/>
                </a:solidFill>
                <a:latin typeface="Calibri" pitchFamily="34" charset="0"/>
                <a:cs typeface="Calibri" pitchFamily="34" charset="0"/>
              </a:rPr>
              <a:t> </a:t>
            </a:r>
            <a:r>
              <a:rPr lang="ru-RU" sz="1800" b="1" i="1" dirty="0" smtClean="0">
                <a:solidFill>
                  <a:schemeClr val="tx1"/>
                </a:solidFill>
                <a:latin typeface="Calibri" pitchFamily="34" charset="0"/>
                <a:cs typeface="Calibri" pitchFamily="34" charset="0"/>
              </a:rPr>
              <a:t>  </a:t>
            </a:r>
            <a:r>
              <a:rPr lang="ru-RU" sz="1800" b="1" i="1" dirty="0" err="1" smtClean="0">
                <a:solidFill>
                  <a:schemeClr val="tx1"/>
                </a:solidFill>
                <a:latin typeface="Calibri" pitchFamily="34" charset="0"/>
                <a:cs typeface="Calibri" pitchFamily="34" charset="0"/>
              </a:rPr>
              <a:t>об’єктивне</a:t>
            </a:r>
            <a:r>
              <a:rPr lang="ru-RU" sz="1800" b="1" i="1" dirty="0" smtClean="0">
                <a:solidFill>
                  <a:schemeClr val="tx1"/>
                </a:solidFill>
                <a:latin typeface="Calibri" pitchFamily="34" charset="0"/>
                <a:cs typeface="Calibri" pitchFamily="34" charset="0"/>
              </a:rPr>
              <a:t>, </a:t>
            </a:r>
          </a:p>
          <a:p>
            <a:pPr marL="0" indent="0" eaLnBrk="1" hangingPunct="1">
              <a:spcBef>
                <a:spcPts val="0"/>
              </a:spcBef>
              <a:buFontTx/>
              <a:buNone/>
              <a:defRPr/>
            </a:pPr>
            <a:r>
              <a:rPr lang="ru-RU" sz="1800" b="1" i="1" dirty="0">
                <a:solidFill>
                  <a:schemeClr val="tx1"/>
                </a:solidFill>
                <a:latin typeface="Calibri" pitchFamily="34" charset="0"/>
                <a:cs typeface="Calibri" pitchFamily="34" charset="0"/>
              </a:rPr>
              <a:t> </a:t>
            </a:r>
            <a:r>
              <a:rPr lang="ru-RU" sz="1800" b="1" i="1" dirty="0" smtClean="0">
                <a:solidFill>
                  <a:schemeClr val="tx1"/>
                </a:solidFill>
                <a:latin typeface="Calibri" pitchFamily="34" charset="0"/>
                <a:cs typeface="Calibri" pitchFamily="34" charset="0"/>
              </a:rPr>
              <a:t>  </a:t>
            </a:r>
            <a:r>
              <a:rPr lang="ru-RU" sz="1800" b="1" i="1" dirty="0" err="1" smtClean="0">
                <a:solidFill>
                  <a:schemeClr val="tx1"/>
                </a:solidFill>
                <a:latin typeface="Calibri" pitchFamily="34" charset="0"/>
                <a:cs typeface="Calibri" pitchFamily="34" charset="0"/>
              </a:rPr>
              <a:t>незалежне</a:t>
            </a:r>
            <a:r>
              <a:rPr lang="ru-RU" sz="1800" b="1" i="1" dirty="0" smtClean="0">
                <a:solidFill>
                  <a:schemeClr val="tx1"/>
                </a:solidFill>
                <a:latin typeface="Calibri" pitchFamily="34" charset="0"/>
                <a:cs typeface="Calibri" pitchFamily="34" charset="0"/>
              </a:rPr>
              <a:t>, </a:t>
            </a:r>
          </a:p>
          <a:p>
            <a:pPr marL="0" indent="0" eaLnBrk="1" hangingPunct="1">
              <a:spcBef>
                <a:spcPts val="0"/>
              </a:spcBef>
              <a:buFontTx/>
              <a:buNone/>
              <a:defRPr/>
            </a:pPr>
            <a:r>
              <a:rPr lang="ru-RU" sz="1800" b="1" i="1" dirty="0">
                <a:solidFill>
                  <a:schemeClr val="tx1"/>
                </a:solidFill>
                <a:latin typeface="Calibri" pitchFamily="34" charset="0"/>
                <a:cs typeface="Calibri" pitchFamily="34" charset="0"/>
              </a:rPr>
              <a:t> </a:t>
            </a:r>
            <a:r>
              <a:rPr lang="ru-RU" sz="1800" b="1" i="1" dirty="0" smtClean="0">
                <a:solidFill>
                  <a:schemeClr val="tx1"/>
                </a:solidFill>
                <a:latin typeface="Calibri" pitchFamily="34" charset="0"/>
                <a:cs typeface="Calibri" pitchFamily="34" charset="0"/>
              </a:rPr>
              <a:t>  </a:t>
            </a:r>
            <a:r>
              <a:rPr lang="ru-RU" sz="1800" b="1" i="1" dirty="0" err="1" smtClean="0">
                <a:solidFill>
                  <a:schemeClr val="tx1"/>
                </a:solidFill>
                <a:latin typeface="Calibri" pitchFamily="34" charset="0"/>
                <a:cs typeface="Calibri" pitchFamily="34" charset="0"/>
              </a:rPr>
              <a:t>недискримінаційне</a:t>
            </a:r>
            <a:r>
              <a:rPr lang="ru-RU" sz="1800" b="1" i="1" dirty="0" smtClean="0">
                <a:solidFill>
                  <a:schemeClr val="tx1"/>
                </a:solidFill>
                <a:latin typeface="Calibri" pitchFamily="34" charset="0"/>
                <a:cs typeface="Calibri" pitchFamily="34" charset="0"/>
              </a:rPr>
              <a:t> та </a:t>
            </a:r>
          </a:p>
          <a:p>
            <a:pPr marL="0" indent="0" eaLnBrk="1" hangingPunct="1">
              <a:spcBef>
                <a:spcPts val="0"/>
              </a:spcBef>
              <a:buFontTx/>
              <a:buNone/>
              <a:defRPr/>
            </a:pPr>
            <a:r>
              <a:rPr lang="ru-RU" sz="1800" b="1" i="1" dirty="0">
                <a:solidFill>
                  <a:schemeClr val="tx1"/>
                </a:solidFill>
                <a:latin typeface="Calibri" pitchFamily="34" charset="0"/>
                <a:cs typeface="Calibri" pitchFamily="34" charset="0"/>
              </a:rPr>
              <a:t> </a:t>
            </a:r>
            <a:r>
              <a:rPr lang="ru-RU" sz="1800" b="1" i="1" dirty="0" smtClean="0">
                <a:solidFill>
                  <a:schemeClr val="tx1"/>
                </a:solidFill>
                <a:latin typeface="Calibri" pitchFamily="34" charset="0"/>
                <a:cs typeface="Calibri" pitchFamily="34" charset="0"/>
              </a:rPr>
              <a:t>  </a:t>
            </a:r>
            <a:r>
              <a:rPr lang="ru-RU" sz="1800" b="1" i="1" dirty="0" err="1" smtClean="0">
                <a:solidFill>
                  <a:schemeClr val="tx1"/>
                </a:solidFill>
                <a:latin typeface="Calibri" pitchFamily="34" charset="0"/>
                <a:cs typeface="Calibri" pitchFamily="34" charset="0"/>
              </a:rPr>
              <a:t>доброчесне</a:t>
            </a:r>
            <a:r>
              <a:rPr lang="ru-RU" sz="1800" b="1" i="1" dirty="0" smtClean="0">
                <a:solidFill>
                  <a:schemeClr val="tx1"/>
                </a:solidFill>
                <a:latin typeface="Calibri" pitchFamily="34" charset="0"/>
                <a:cs typeface="Calibri" pitchFamily="34" charset="0"/>
              </a:rPr>
              <a:t> оцінювання </a:t>
            </a:r>
            <a:r>
              <a:rPr lang="ru-RU" sz="1800" dirty="0" err="1" smtClean="0">
                <a:solidFill>
                  <a:schemeClr val="tx1"/>
                </a:solidFill>
                <a:latin typeface="Calibri" pitchFamily="34" charset="0"/>
                <a:cs typeface="Calibri" pitchFamily="34" charset="0"/>
              </a:rPr>
              <a:t>результатів</a:t>
            </a:r>
            <a:r>
              <a:rPr lang="ru-RU" sz="1800" dirty="0" smtClean="0">
                <a:solidFill>
                  <a:schemeClr val="tx1"/>
                </a:solidFill>
                <a:latin typeface="Calibri" pitchFamily="34" charset="0"/>
                <a:cs typeface="Calibri" pitchFamily="34" charset="0"/>
              </a:rPr>
              <a:t> </a:t>
            </a:r>
            <a:r>
              <a:rPr lang="ru-RU" sz="1800" dirty="0" err="1" smtClean="0">
                <a:solidFill>
                  <a:schemeClr val="tx1"/>
                </a:solidFill>
                <a:latin typeface="Calibri" pitchFamily="34" charset="0"/>
                <a:cs typeface="Calibri" pitchFamily="34" charset="0"/>
              </a:rPr>
              <a:t>його</a:t>
            </a:r>
            <a:r>
              <a:rPr lang="ru-RU" sz="1800" dirty="0" smtClean="0">
                <a:solidFill>
                  <a:schemeClr val="tx1"/>
                </a:solidFill>
                <a:latin typeface="Calibri" pitchFamily="34" charset="0"/>
                <a:cs typeface="Calibri" pitchFamily="34" charset="0"/>
              </a:rPr>
              <a:t> </a:t>
            </a:r>
            <a:r>
              <a:rPr lang="ru-RU" sz="1800" dirty="0" err="1" smtClean="0">
                <a:solidFill>
                  <a:schemeClr val="tx1"/>
                </a:solidFill>
                <a:latin typeface="Calibri" pitchFamily="34" charset="0"/>
                <a:cs typeface="Calibri" pitchFamily="34" charset="0"/>
              </a:rPr>
              <a:t>навчання</a:t>
            </a:r>
            <a:r>
              <a:rPr lang="ru-RU" sz="1800" dirty="0" smtClean="0">
                <a:solidFill>
                  <a:schemeClr val="tx1"/>
                </a:solidFill>
                <a:latin typeface="Calibri" pitchFamily="34" charset="0"/>
                <a:cs typeface="Calibri" pitchFamily="34" charset="0"/>
              </a:rPr>
              <a:t> </a:t>
            </a:r>
            <a:r>
              <a:rPr lang="ru-RU" sz="1800" dirty="0" err="1" smtClean="0">
                <a:solidFill>
                  <a:schemeClr val="tx1"/>
                </a:solidFill>
                <a:latin typeface="Calibri" pitchFamily="34" charset="0"/>
                <a:cs typeface="Calibri" pitchFamily="34" charset="0"/>
              </a:rPr>
              <a:t>незалежно</a:t>
            </a:r>
            <a:r>
              <a:rPr lang="ru-RU" sz="1800" dirty="0" smtClean="0">
                <a:solidFill>
                  <a:schemeClr val="tx1"/>
                </a:solidFill>
                <a:latin typeface="Calibri" pitchFamily="34" charset="0"/>
                <a:cs typeface="Calibri" pitchFamily="34" charset="0"/>
              </a:rPr>
              <a:t> від виду та </a:t>
            </a:r>
            <a:r>
              <a:rPr lang="ru-RU" sz="1800" dirty="0" err="1" smtClean="0">
                <a:solidFill>
                  <a:schemeClr val="tx1"/>
                </a:solidFill>
                <a:latin typeface="Calibri" pitchFamily="34" charset="0"/>
                <a:cs typeface="Calibri" pitchFamily="34" charset="0"/>
              </a:rPr>
              <a:t>форми</a:t>
            </a:r>
            <a:r>
              <a:rPr lang="ru-RU" sz="1800" dirty="0" smtClean="0">
                <a:solidFill>
                  <a:schemeClr val="tx1"/>
                </a:solidFill>
                <a:latin typeface="Calibri" pitchFamily="34" charset="0"/>
                <a:cs typeface="Calibri" pitchFamily="34" charset="0"/>
              </a:rPr>
              <a:t> </a:t>
            </a:r>
          </a:p>
          <a:p>
            <a:pPr marL="0" indent="0" eaLnBrk="1" hangingPunct="1">
              <a:spcBef>
                <a:spcPts val="0"/>
              </a:spcBef>
              <a:buFontTx/>
              <a:buNone/>
              <a:defRPr/>
            </a:pPr>
            <a:r>
              <a:rPr lang="ru-RU" sz="1800" dirty="0">
                <a:solidFill>
                  <a:schemeClr val="tx1"/>
                </a:solidFill>
                <a:latin typeface="Calibri" pitchFamily="34" charset="0"/>
                <a:cs typeface="Calibri" pitchFamily="34" charset="0"/>
              </a:rPr>
              <a:t> </a:t>
            </a:r>
            <a:r>
              <a:rPr lang="ru-RU" sz="1800" dirty="0" smtClean="0">
                <a:solidFill>
                  <a:schemeClr val="tx1"/>
                </a:solidFill>
                <a:latin typeface="Calibri" pitchFamily="34" charset="0"/>
                <a:cs typeface="Calibri" pitchFamily="34" charset="0"/>
              </a:rPr>
              <a:t> </a:t>
            </a:r>
            <a:r>
              <a:rPr lang="ru-RU" sz="1800" dirty="0" err="1" smtClean="0">
                <a:solidFill>
                  <a:schemeClr val="tx1"/>
                </a:solidFill>
                <a:latin typeface="Calibri" pitchFamily="34" charset="0"/>
                <a:cs typeface="Calibri" pitchFamily="34" charset="0"/>
              </a:rPr>
              <a:t>здобуття</a:t>
            </a:r>
            <a:r>
              <a:rPr lang="ru-RU" sz="1800" dirty="0" smtClean="0">
                <a:solidFill>
                  <a:schemeClr val="tx1"/>
                </a:solidFill>
                <a:latin typeface="Calibri" pitchFamily="34" charset="0"/>
                <a:cs typeface="Calibri" pitchFamily="34" charset="0"/>
              </a:rPr>
              <a:t> ним освіти.</a:t>
            </a:r>
          </a:p>
          <a:p>
            <a:pPr eaLnBrk="1" hangingPunct="1">
              <a:spcBef>
                <a:spcPts val="0"/>
              </a:spcBef>
              <a:buFontTx/>
              <a:buNone/>
              <a:defRPr/>
            </a:pPr>
            <a:r>
              <a:rPr lang="uk-UA" sz="1800" dirty="0" smtClean="0">
                <a:solidFill>
                  <a:schemeClr val="tx1"/>
                </a:solidFill>
                <a:latin typeface="Calibri" pitchFamily="34" charset="0"/>
                <a:cs typeface="Calibri" pitchFamily="34" charset="0"/>
              </a:rPr>
              <a:t>2. </a:t>
            </a:r>
            <a:r>
              <a:rPr lang="uk-UA" sz="1800" b="1" i="1" dirty="0" smtClean="0">
                <a:solidFill>
                  <a:schemeClr val="tx1"/>
                </a:solidFill>
                <a:latin typeface="Calibri" pitchFamily="34" charset="0"/>
                <a:cs typeface="Calibri" pitchFamily="34" charset="0"/>
              </a:rPr>
              <a:t>Основними видами оцінювання </a:t>
            </a:r>
            <a:r>
              <a:rPr lang="uk-UA" sz="1800" dirty="0" smtClean="0">
                <a:solidFill>
                  <a:schemeClr val="tx1"/>
                </a:solidFill>
                <a:latin typeface="Calibri" pitchFamily="34" charset="0"/>
                <a:cs typeface="Calibri" pitchFamily="34" charset="0"/>
              </a:rPr>
              <a:t>результатів навчання учнів є: формувальне, </a:t>
            </a:r>
          </a:p>
          <a:p>
            <a:pPr eaLnBrk="1" hangingPunct="1">
              <a:spcBef>
                <a:spcPts val="0"/>
              </a:spcBef>
              <a:buFontTx/>
              <a:buNone/>
              <a:defRPr/>
            </a:pPr>
            <a:r>
              <a:rPr lang="uk-UA" sz="1800" dirty="0" smtClean="0">
                <a:solidFill>
                  <a:schemeClr val="tx1"/>
                </a:solidFill>
                <a:latin typeface="Calibri" pitchFamily="34" charset="0"/>
                <a:cs typeface="Calibri" pitchFamily="34" charset="0"/>
              </a:rPr>
              <a:t>    поточне, підсумкове (тематичне, семестрове, річне) оцінювання, </a:t>
            </a:r>
          </a:p>
          <a:p>
            <a:pPr eaLnBrk="1" hangingPunct="1">
              <a:spcBef>
                <a:spcPts val="0"/>
              </a:spcBef>
              <a:buFontTx/>
              <a:buNone/>
              <a:defRPr/>
            </a:pPr>
            <a:r>
              <a:rPr lang="uk-UA" sz="1800" dirty="0" smtClean="0">
                <a:solidFill>
                  <a:schemeClr val="tx1"/>
                </a:solidFill>
                <a:latin typeface="Calibri" pitchFamily="34" charset="0"/>
                <a:cs typeface="Calibri" pitchFamily="34" charset="0"/>
              </a:rPr>
              <a:t>    державна підсумкова атестація, зовнішнє незалежне оцінювання.</a:t>
            </a:r>
          </a:p>
          <a:p>
            <a:pPr eaLnBrk="1" hangingPunct="1">
              <a:spcBef>
                <a:spcPts val="0"/>
              </a:spcBef>
              <a:buFontTx/>
              <a:buNone/>
              <a:defRPr/>
            </a:pPr>
            <a:r>
              <a:rPr lang="uk-UA" sz="1800" dirty="0" smtClean="0">
                <a:solidFill>
                  <a:schemeClr val="tx1"/>
                </a:solidFill>
                <a:latin typeface="Calibri" pitchFamily="34" charset="0"/>
                <a:cs typeface="Calibri" pitchFamily="34" charset="0"/>
              </a:rPr>
              <a:t>3.  </a:t>
            </a:r>
            <a:r>
              <a:rPr lang="uk-UA" sz="1800" b="1" i="1" dirty="0" smtClean="0">
                <a:solidFill>
                  <a:schemeClr val="tx1"/>
                </a:solidFill>
                <a:latin typeface="Calibri" pitchFamily="34" charset="0"/>
                <a:cs typeface="Calibri" pitchFamily="34" charset="0"/>
              </a:rPr>
              <a:t>Формувальне, поточне та підсумкове оцінювання </a:t>
            </a:r>
            <a:r>
              <a:rPr lang="uk-UA" sz="1800" dirty="0" smtClean="0">
                <a:solidFill>
                  <a:schemeClr val="tx1"/>
                </a:solidFill>
                <a:latin typeface="Calibri" pitchFamily="34" charset="0"/>
                <a:cs typeface="Calibri" pitchFamily="34" charset="0"/>
              </a:rPr>
              <a:t>результатів навчання учнів щодо їх відповідності вимогам навчальної програми, вибір форм, змісту та способу оцінювання здійснюють педагогічні працівника закладу освіти.     </a:t>
            </a:r>
            <a:r>
              <a:rPr lang="uk-UA" sz="1800" b="1" i="1" dirty="0" smtClean="0">
                <a:solidFill>
                  <a:schemeClr val="tx1"/>
                </a:solidFill>
                <a:latin typeface="Calibri" pitchFamily="34" charset="0"/>
                <a:cs typeface="Calibri" pitchFamily="34" charset="0"/>
              </a:rPr>
              <a:t>Підсумкове оцінювання </a:t>
            </a:r>
            <a:r>
              <a:rPr lang="uk-UA" sz="1800" dirty="0" smtClean="0">
                <a:solidFill>
                  <a:schemeClr val="tx1"/>
                </a:solidFill>
                <a:latin typeface="Calibri" pitchFamily="34" charset="0"/>
                <a:cs typeface="Calibri" pitchFamily="34" charset="0"/>
              </a:rPr>
              <a:t>результатів навчання учнів за сімейною (домашньою) формою здійснюється </a:t>
            </a:r>
            <a:r>
              <a:rPr lang="uk-UA" sz="1800" b="1" i="1" dirty="0" smtClean="0">
                <a:solidFill>
                  <a:schemeClr val="tx1"/>
                </a:solidFill>
                <a:latin typeface="Calibri" pitchFamily="34" charset="0"/>
                <a:cs typeface="Calibri" pitchFamily="34" charset="0"/>
              </a:rPr>
              <a:t>не менше двох разів на рік</a:t>
            </a:r>
            <a:r>
              <a:rPr lang="uk-UA" sz="1800" dirty="0" smtClean="0">
                <a:solidFill>
                  <a:schemeClr val="tx1"/>
                </a:solidFill>
                <a:latin typeface="Calibri" pitchFamily="34" charset="0"/>
                <a:cs typeface="Calibri" pitchFamily="34" charset="0"/>
              </a:rPr>
              <a: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Заголовок 1"/>
          <p:cNvSpPr>
            <a:spLocks noGrp="1"/>
          </p:cNvSpPr>
          <p:nvPr>
            <p:ph type="title"/>
          </p:nvPr>
        </p:nvSpPr>
        <p:spPr>
          <a:xfrm>
            <a:off x="684213" y="620713"/>
            <a:ext cx="7545387" cy="685800"/>
          </a:xfrm>
        </p:spPr>
        <p:txBody>
          <a:bodyPr/>
          <a:lstStyle/>
          <a:p>
            <a:pPr algn="ctr"/>
            <a:r>
              <a:rPr lang="uk-UA" sz="3200" b="1" smtClean="0">
                <a:solidFill>
                  <a:srgbClr val="C00000"/>
                </a:solidFill>
                <a:latin typeface="Calibri" pitchFamily="34" charset="0"/>
                <a:cs typeface="Calibri" pitchFamily="34" charset="0"/>
              </a:rPr>
              <a:t>Види оцінювання з фізики та астрономії </a:t>
            </a:r>
            <a:endParaRPr lang="ru-RU" sz="3200" b="1" smtClean="0">
              <a:solidFill>
                <a:srgbClr val="C00000"/>
              </a:solidFill>
              <a:latin typeface="Calibri" pitchFamily="34" charset="0"/>
              <a:cs typeface="Calibri" pitchFamily="34" charset="0"/>
            </a:endParaRPr>
          </a:p>
        </p:txBody>
      </p:sp>
      <p:sp>
        <p:nvSpPr>
          <p:cNvPr id="56323" name="Объект 2"/>
          <p:cNvSpPr>
            <a:spLocks noGrp="1"/>
          </p:cNvSpPr>
          <p:nvPr>
            <p:ph sz="half" idx="1"/>
          </p:nvPr>
        </p:nvSpPr>
        <p:spPr>
          <a:xfrm>
            <a:off x="755650" y="1341438"/>
            <a:ext cx="6119813" cy="4951412"/>
          </a:xfrm>
        </p:spPr>
        <p:txBody>
          <a:bodyPr/>
          <a:lstStyle/>
          <a:p>
            <a:pPr marL="0">
              <a:lnSpc>
                <a:spcPct val="120000"/>
              </a:lnSpc>
              <a:spcBef>
                <a:spcPct val="0"/>
              </a:spcBef>
            </a:pPr>
            <a:r>
              <a:rPr lang="uk-UA" sz="2400" b="1" smtClean="0">
                <a:latin typeface="Calibri" pitchFamily="34" charset="0"/>
                <a:cs typeface="Calibri" pitchFamily="34" charset="0"/>
              </a:rPr>
              <a:t>поточне;</a:t>
            </a:r>
            <a:endParaRPr lang="ru-RU" sz="2400" b="1" smtClean="0">
              <a:latin typeface="Calibri" pitchFamily="34" charset="0"/>
              <a:cs typeface="Calibri" pitchFamily="34" charset="0"/>
            </a:endParaRPr>
          </a:p>
          <a:p>
            <a:pPr marL="0">
              <a:lnSpc>
                <a:spcPct val="120000"/>
              </a:lnSpc>
              <a:spcBef>
                <a:spcPct val="0"/>
              </a:spcBef>
            </a:pPr>
            <a:r>
              <a:rPr lang="uk-UA" sz="2400" b="1" smtClean="0">
                <a:latin typeface="Calibri" pitchFamily="34" charset="0"/>
                <a:cs typeface="Calibri" pitchFamily="34" charset="0"/>
              </a:rPr>
              <a:t>поточно-формувальне;</a:t>
            </a:r>
          </a:p>
          <a:p>
            <a:pPr marL="0">
              <a:lnSpc>
                <a:spcPct val="120000"/>
              </a:lnSpc>
              <a:spcBef>
                <a:spcPct val="0"/>
              </a:spcBef>
            </a:pPr>
            <a:r>
              <a:rPr lang="uk-UA" sz="2400" b="1" smtClean="0">
                <a:latin typeface="Calibri" pitchFamily="34" charset="0"/>
                <a:cs typeface="Calibri" pitchFamily="34" charset="0"/>
              </a:rPr>
              <a:t>підсумкове:</a:t>
            </a:r>
          </a:p>
          <a:p>
            <a:pPr marL="0">
              <a:spcBef>
                <a:spcPct val="0"/>
              </a:spcBef>
              <a:buFont typeface="Verdana" pitchFamily="34" charset="0"/>
              <a:buAutoNum type="arabicParenR"/>
            </a:pPr>
            <a:r>
              <a:rPr lang="uk-UA" sz="2000" b="1" smtClean="0">
                <a:latin typeface="Calibri" pitchFamily="34" charset="0"/>
                <a:cs typeface="Calibri" pitchFamily="34" charset="0"/>
              </a:rPr>
              <a:t>    тематичне – </a:t>
            </a:r>
            <a:r>
              <a:rPr lang="uk-UA" sz="2000" b="1" smtClean="0">
                <a:solidFill>
                  <a:srgbClr val="000000"/>
                </a:solidFill>
                <a:latin typeface="Calibri" pitchFamily="34" charset="0"/>
                <a:cs typeface="Calibri" pitchFamily="34" charset="0"/>
              </a:rPr>
              <a:t>враховуються всі види навчальної діяльності, що підлягали оцінюванню протягом вивчення теми;</a:t>
            </a:r>
          </a:p>
          <a:p>
            <a:pPr marL="0">
              <a:spcBef>
                <a:spcPct val="0"/>
              </a:spcBef>
              <a:buFont typeface="Verdana" pitchFamily="34" charset="0"/>
              <a:buAutoNum type="arabicParenR"/>
            </a:pPr>
            <a:r>
              <a:rPr lang="uk-UA" sz="2000" b="1" smtClean="0">
                <a:latin typeface="Calibri" pitchFamily="34" charset="0"/>
                <a:cs typeface="Calibri" pitchFamily="34" charset="0"/>
              </a:rPr>
              <a:t>семестрове – </a:t>
            </a:r>
            <a:r>
              <a:rPr lang="uk-UA" sz="2000" b="1" smtClean="0">
                <a:solidFill>
                  <a:srgbClr val="000000"/>
                </a:solidFill>
                <a:latin typeface="Calibri" pitchFamily="34" charset="0"/>
                <a:cs typeface="Calibri" pitchFamily="34" charset="0"/>
              </a:rPr>
              <a:t>здійснюється на підставі тематичних оцінок;</a:t>
            </a:r>
            <a:endParaRPr lang="uk-UA" sz="2000" b="1" smtClean="0">
              <a:latin typeface="Calibri" pitchFamily="34" charset="0"/>
              <a:cs typeface="Calibri" pitchFamily="34" charset="0"/>
            </a:endParaRPr>
          </a:p>
          <a:p>
            <a:pPr marL="0">
              <a:spcBef>
                <a:spcPct val="0"/>
              </a:spcBef>
              <a:buFont typeface="Verdana" pitchFamily="34" charset="0"/>
              <a:buAutoNum type="arabicParenR"/>
            </a:pPr>
            <a:r>
              <a:rPr lang="uk-UA" sz="2000" b="1" smtClean="0">
                <a:latin typeface="Calibri" pitchFamily="34" charset="0"/>
                <a:cs typeface="Calibri" pitchFamily="34" charset="0"/>
              </a:rPr>
              <a:t>р</a:t>
            </a:r>
            <a:r>
              <a:rPr lang="ru-RU" sz="2000" b="1" smtClean="0">
                <a:latin typeface="Calibri" pitchFamily="34" charset="0"/>
                <a:cs typeface="Calibri" pitchFamily="34" charset="0"/>
              </a:rPr>
              <a:t>ічне оцінювання </a:t>
            </a:r>
            <a:r>
              <a:rPr lang="ru-RU" sz="2000" b="1" smtClean="0">
                <a:solidFill>
                  <a:srgbClr val="000000"/>
                </a:solidFill>
                <a:latin typeface="Calibri" pitchFamily="34" charset="0"/>
                <a:cs typeface="Calibri" pitchFamily="34" charset="0"/>
              </a:rPr>
              <a:t>здійснюється на підставі семестрових або скоригованих семестрових оцінок.</a:t>
            </a:r>
            <a:r>
              <a:rPr lang="ru-RU" sz="2000" b="1" i="1" smtClean="0">
                <a:solidFill>
                  <a:srgbClr val="000000"/>
                </a:solidFill>
                <a:latin typeface="Calibri" pitchFamily="34" charset="0"/>
                <a:cs typeface="Calibri" pitchFamily="34" charset="0"/>
              </a:rPr>
              <a:t> </a:t>
            </a:r>
            <a:r>
              <a:rPr lang="ru-RU" sz="2000" b="1" smtClean="0">
                <a:solidFill>
                  <a:srgbClr val="000000"/>
                </a:solidFill>
                <a:latin typeface="Calibri" pitchFamily="34" charset="0"/>
                <a:cs typeface="Calibri" pitchFamily="34" charset="0"/>
              </a:rPr>
              <a:t>Річна оцінка не обов’язково є середнім арифметичним семестрових оцінок.</a:t>
            </a:r>
            <a:endParaRPr lang="ru-RU" sz="2000" b="1" smtClean="0">
              <a:latin typeface="Calibri" pitchFamily="34" charset="0"/>
              <a:cs typeface="Calibri" pitchFamily="34" charset="0"/>
            </a:endParaRPr>
          </a:p>
          <a:p>
            <a:pPr marL="0">
              <a:buFontTx/>
              <a:buNone/>
            </a:pPr>
            <a:r>
              <a:rPr lang="uk-UA" sz="2000" smtClean="0">
                <a:latin typeface="Calibri" pitchFamily="34" charset="0"/>
                <a:cs typeface="Calibri" pitchFamily="34" charset="0"/>
              </a:rPr>
              <a:t> </a:t>
            </a:r>
            <a:endParaRPr lang="ru-RU" sz="2000" smtClean="0">
              <a:latin typeface="Calibri" pitchFamily="34" charset="0"/>
              <a:cs typeface="Calibri" pitchFamily="34" charset="0"/>
            </a:endParaRPr>
          </a:p>
        </p:txBody>
      </p:sp>
      <p:pic>
        <p:nvPicPr>
          <p:cNvPr id="56324" name="Picture 2" descr="C:\Users\rdh\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4149725"/>
            <a:ext cx="2016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a:xfrm>
            <a:off x="1187450" y="620713"/>
            <a:ext cx="7358063" cy="2016125"/>
          </a:xfrm>
        </p:spPr>
        <p:txBody>
          <a:bodyPr/>
          <a:lstStyle/>
          <a:p>
            <a:pPr algn="ctr" eaLnBrk="1" hangingPunct="1">
              <a:defRPr/>
            </a:pPr>
            <a:r>
              <a:rPr lang="uk-UA" b="1" dirty="0">
                <a:latin typeface="+mn-lt"/>
              </a:rPr>
              <a:t/>
            </a:r>
            <a:br>
              <a:rPr lang="uk-UA" b="1" dirty="0">
                <a:latin typeface="+mn-lt"/>
              </a:rPr>
            </a:br>
            <a:r>
              <a:rPr lang="uk-UA" sz="3200" b="1" dirty="0" smtClean="0">
                <a:solidFill>
                  <a:srgbClr val="C00000"/>
                </a:solidFill>
                <a:latin typeface="Calibri" pitchFamily="34" charset="0"/>
                <a:cs typeface="Calibri" pitchFamily="34" charset="0"/>
              </a:rPr>
              <a:t>Поточне </a:t>
            </a:r>
            <a:r>
              <a:rPr lang="uk-UA" sz="3200" b="1" dirty="0">
                <a:solidFill>
                  <a:srgbClr val="C00000"/>
                </a:solidFill>
                <a:latin typeface="Calibri" pitchFamily="34" charset="0"/>
                <a:cs typeface="Calibri" pitchFamily="34" charset="0"/>
              </a:rPr>
              <a:t>оцінювання </a:t>
            </a:r>
            <a:r>
              <a:rPr lang="uk-UA" sz="3200" b="1" dirty="0" smtClean="0">
                <a:solidFill>
                  <a:srgbClr val="C00000"/>
                </a:solidFill>
                <a:latin typeface="Calibri" pitchFamily="34" charset="0"/>
                <a:cs typeface="Calibri" pitchFamily="34" charset="0"/>
              </a:rPr>
              <a:t>– </a:t>
            </a:r>
            <a:r>
              <a:rPr lang="uk-UA" b="1" dirty="0" smtClean="0">
                <a:latin typeface="+mn-lt"/>
              </a:rPr>
              <a:t/>
            </a:r>
            <a:br>
              <a:rPr lang="uk-UA" b="1" dirty="0" smtClean="0">
                <a:latin typeface="+mn-lt"/>
              </a:rPr>
            </a:br>
            <a:r>
              <a:rPr lang="uk-UA" sz="2400" b="1" dirty="0" smtClean="0">
                <a:latin typeface="Calibri" pitchFamily="34" charset="0"/>
                <a:cs typeface="Calibri" pitchFamily="34" charset="0"/>
              </a:rPr>
              <a:t>один </a:t>
            </a:r>
            <a:r>
              <a:rPr lang="uk-UA" sz="2400" b="1" dirty="0">
                <a:latin typeface="Calibri" pitchFamily="34" charset="0"/>
                <a:cs typeface="Calibri" pitchFamily="34" charset="0"/>
              </a:rPr>
              <a:t>із засобів педагогічного аналізу, </a:t>
            </a:r>
            <a:r>
              <a:rPr lang="uk-UA" sz="2400" b="1" dirty="0" smtClean="0">
                <a:latin typeface="Calibri" pitchFamily="34" charset="0"/>
                <a:cs typeface="Calibri" pitchFamily="34" charset="0"/>
              </a:rPr>
              <a:t>що має </a:t>
            </a:r>
            <a:r>
              <a:rPr lang="uk-UA" sz="2400" b="1" dirty="0">
                <a:latin typeface="Calibri" pitchFamily="34" charset="0"/>
                <a:cs typeface="Calibri" pitchFamily="34" charset="0"/>
              </a:rPr>
              <a:t>виконувати заохочувальну, стимулюючу та </a:t>
            </a:r>
            <a:r>
              <a:rPr lang="uk-UA" sz="2400" b="1" dirty="0" smtClean="0">
                <a:latin typeface="Calibri" pitchFamily="34" charset="0"/>
                <a:cs typeface="Calibri" pitchFamily="34" charset="0"/>
              </a:rPr>
              <a:t>діагностико-коригувальну </a:t>
            </a:r>
            <a:r>
              <a:rPr lang="uk-UA" sz="2400" b="1" dirty="0">
                <a:latin typeface="Calibri" pitchFamily="34" charset="0"/>
                <a:cs typeface="Calibri" pitchFamily="34" charset="0"/>
              </a:rPr>
              <a:t>функції, тобто </a:t>
            </a:r>
            <a:r>
              <a:rPr lang="uk-UA" sz="2400" b="1" dirty="0" smtClean="0">
                <a:latin typeface="Calibri" pitchFamily="34" charset="0"/>
                <a:cs typeface="Calibri" pitchFamily="34" charset="0"/>
              </a:rPr>
              <a:t/>
            </a:r>
            <a:br>
              <a:rPr lang="uk-UA" sz="2400" b="1" dirty="0" smtClean="0">
                <a:latin typeface="Calibri" pitchFamily="34" charset="0"/>
                <a:cs typeface="Calibri" pitchFamily="34" charset="0"/>
              </a:rPr>
            </a:br>
            <a:r>
              <a:rPr lang="uk-UA" sz="2400" b="1" dirty="0" smtClean="0">
                <a:latin typeface="Calibri" pitchFamily="34" charset="0"/>
                <a:cs typeface="Calibri" pitchFamily="34" charset="0"/>
              </a:rPr>
              <a:t>керувати </a:t>
            </a:r>
            <a:r>
              <a:rPr lang="uk-UA" sz="2400" b="1" dirty="0">
                <a:latin typeface="Calibri" pitchFamily="34" charset="0"/>
                <a:cs typeface="Calibri" pitchFamily="34" charset="0"/>
              </a:rPr>
              <a:t>пізнавальною діяльністю учнів. </a:t>
            </a:r>
            <a:r>
              <a:rPr lang="uk-UA" sz="2400" dirty="0" smtClean="0">
                <a:solidFill>
                  <a:schemeClr val="tx1"/>
                </a:solidFill>
                <a:latin typeface="Calibri" pitchFamily="34" charset="0"/>
                <a:cs typeface="Calibri" pitchFamily="34" charset="0"/>
              </a:rPr>
              <a:t/>
            </a:r>
            <a:br>
              <a:rPr lang="uk-UA" sz="2400" dirty="0" smtClean="0">
                <a:solidFill>
                  <a:schemeClr val="tx1"/>
                </a:solidFill>
                <a:latin typeface="Calibri" pitchFamily="34" charset="0"/>
                <a:cs typeface="Calibri" pitchFamily="34" charset="0"/>
              </a:rPr>
            </a:br>
            <a:r>
              <a:rPr lang="uk-UA" sz="1800" dirty="0">
                <a:latin typeface="+mn-lt"/>
              </a:rPr>
              <a:t/>
            </a:r>
            <a:br>
              <a:rPr lang="uk-UA" sz="1800" dirty="0">
                <a:latin typeface="+mn-lt"/>
              </a:rPr>
            </a:br>
            <a:endParaRPr lang="ru-RU" altLang="ru-RU" sz="1800" b="1" i="1" dirty="0" smtClean="0">
              <a:solidFill>
                <a:schemeClr val="tx1"/>
              </a:solidFill>
              <a:latin typeface="+mn-lt"/>
            </a:endParaRPr>
          </a:p>
        </p:txBody>
      </p:sp>
      <p:sp>
        <p:nvSpPr>
          <p:cNvPr id="8195" name="Rectangle 3"/>
          <p:cNvSpPr>
            <a:spLocks noGrp="1" noChangeArrowheads="1"/>
          </p:cNvSpPr>
          <p:nvPr>
            <p:ph idx="1"/>
          </p:nvPr>
        </p:nvSpPr>
        <p:spPr>
          <a:xfrm>
            <a:off x="395288" y="2636838"/>
            <a:ext cx="8201025" cy="3671887"/>
          </a:xfrm>
        </p:spPr>
        <p:txBody>
          <a:bodyPr/>
          <a:lstStyle/>
          <a:p>
            <a:pPr marL="0" indent="0" algn="ctr" eaLnBrk="1" hangingPunct="1">
              <a:buFontTx/>
              <a:buNone/>
              <a:defRPr/>
            </a:pPr>
            <a:r>
              <a:rPr lang="uk-UA" altLang="ru-RU" sz="1800" b="1" dirty="0" smtClean="0">
                <a:solidFill>
                  <a:srgbClr val="C00000"/>
                </a:solidFill>
              </a:rPr>
              <a:t>Поточне оцінювання</a:t>
            </a:r>
            <a:endParaRPr lang="uk-UA" altLang="ru-RU" sz="1800" b="1" dirty="0">
              <a:solidFill>
                <a:srgbClr val="C00000"/>
              </a:solidFill>
            </a:endParaRPr>
          </a:p>
          <a:p>
            <a:pPr algn="just" eaLnBrk="1" hangingPunct="1">
              <a:defRPr/>
            </a:pPr>
            <a:r>
              <a:rPr lang="uk-UA" altLang="ru-RU" sz="1800" b="1" dirty="0" smtClean="0">
                <a:solidFill>
                  <a:schemeClr val="tx1"/>
                </a:solidFill>
              </a:rPr>
              <a:t>забезпечує педагогам та учням зворотній зв</a:t>
            </a:r>
            <a:r>
              <a:rPr lang="en-US" altLang="ru-RU" sz="1800" b="1" dirty="0" smtClean="0">
                <a:solidFill>
                  <a:schemeClr val="tx1"/>
                </a:solidFill>
              </a:rPr>
              <a:t>’</a:t>
            </a:r>
            <a:r>
              <a:rPr lang="ru-RU" altLang="ru-RU" sz="1800" b="1" dirty="0" smtClean="0">
                <a:solidFill>
                  <a:schemeClr val="tx1"/>
                </a:solidFill>
              </a:rPr>
              <a:t>язок, що дозволяє </a:t>
            </a:r>
            <a:r>
              <a:rPr lang="uk-UA" altLang="ru-RU" sz="1800" b="1" dirty="0" smtClean="0">
                <a:solidFill>
                  <a:schemeClr val="tx1"/>
                </a:solidFill>
              </a:rPr>
              <a:t>розробляти</a:t>
            </a:r>
            <a:r>
              <a:rPr lang="ru-RU" altLang="ru-RU" sz="1800" b="1" dirty="0" smtClean="0">
                <a:solidFill>
                  <a:schemeClr val="tx1"/>
                </a:solidFill>
              </a:rPr>
              <a:t> </a:t>
            </a:r>
            <a:r>
              <a:rPr lang="uk-UA" altLang="ru-RU" sz="1800" b="1" dirty="0" smtClean="0">
                <a:solidFill>
                  <a:schemeClr val="tx1"/>
                </a:solidFill>
              </a:rPr>
              <a:t>більш</a:t>
            </a:r>
            <a:r>
              <a:rPr lang="ru-RU" altLang="ru-RU" sz="1800" b="1" dirty="0" smtClean="0">
                <a:solidFill>
                  <a:schemeClr val="tx1"/>
                </a:solidFill>
              </a:rPr>
              <a:t> ефективні заняття, а учням допомагає розвинути необхідні навчальні навички;</a:t>
            </a:r>
          </a:p>
          <a:p>
            <a:pPr algn="just" eaLnBrk="1" hangingPunct="1">
              <a:defRPr/>
            </a:pPr>
            <a:r>
              <a:rPr lang="uk-UA" altLang="ru-RU" sz="1800" b="1" dirty="0" smtClean="0">
                <a:solidFill>
                  <a:schemeClr val="tx1"/>
                </a:solidFill>
              </a:rPr>
              <a:t>чітко пов</a:t>
            </a:r>
            <a:r>
              <a:rPr lang="en-US" altLang="ru-RU" sz="1800" b="1" dirty="0" smtClean="0">
                <a:solidFill>
                  <a:schemeClr val="tx1"/>
                </a:solidFill>
              </a:rPr>
              <a:t>’</a:t>
            </a:r>
            <a:r>
              <a:rPr lang="uk-UA" altLang="ru-RU" sz="1800" b="1" dirty="0" smtClean="0">
                <a:solidFill>
                  <a:schemeClr val="tx1"/>
                </a:solidFill>
              </a:rPr>
              <a:t>язує завдання з цілями роботи та вимогами предмету;</a:t>
            </a:r>
            <a:endParaRPr lang="ru-RU" altLang="ru-RU" sz="1800" b="1" dirty="0" smtClean="0">
              <a:solidFill>
                <a:schemeClr val="tx1"/>
              </a:solidFill>
            </a:endParaRPr>
          </a:p>
          <a:p>
            <a:pPr algn="just" eaLnBrk="1" hangingPunct="1">
              <a:defRPr/>
            </a:pPr>
            <a:r>
              <a:rPr lang="ru-RU" altLang="ru-RU" sz="1800" b="1" dirty="0" smtClean="0">
                <a:solidFill>
                  <a:schemeClr val="tx1"/>
                </a:solidFill>
              </a:rPr>
              <a:t>покращує мотивацію учнів;</a:t>
            </a:r>
            <a:endParaRPr lang="uk-UA" altLang="ru-RU" sz="1800" b="1" dirty="0" smtClean="0">
              <a:solidFill>
                <a:schemeClr val="tx1"/>
              </a:solidFill>
            </a:endParaRPr>
          </a:p>
          <a:p>
            <a:pPr algn="just" eaLnBrk="1" hangingPunct="1">
              <a:defRPr/>
            </a:pPr>
            <a:r>
              <a:rPr lang="uk-UA" altLang="ru-RU" sz="1800" b="1" dirty="0" smtClean="0">
                <a:solidFill>
                  <a:schemeClr val="tx1"/>
                </a:solidFill>
              </a:rPr>
              <a:t>підвищує обізнаність учнів щодо вимог предмету та їх здатність брати відповідальність за виконання вимог навчальної програми.</a:t>
            </a:r>
          </a:p>
          <a:p>
            <a:pPr eaLnBrk="1" hangingPunct="1">
              <a:defRPr/>
            </a:pPr>
            <a:endParaRPr lang="uk-UA" altLang="ru-RU" sz="2000" b="1" dirty="0" smtClean="0"/>
          </a:p>
          <a:p>
            <a:pPr eaLnBrk="1" hangingPunct="1">
              <a:buFont typeface="Wingdings" pitchFamily="2" charset="2"/>
              <a:buNone/>
              <a:defRPr/>
            </a:pPr>
            <a:endParaRPr lang="ru-RU" altLang="ru-RU" sz="2000" b="1" dirty="0" smtClean="0"/>
          </a:p>
        </p:txBody>
      </p:sp>
      <p:sp>
        <p:nvSpPr>
          <p:cNvPr id="57348" name="Номер слайда 5"/>
          <p:cNvSpPr>
            <a:spLocks noGrp="1"/>
          </p:cNvSpPr>
          <p:nvPr>
            <p:ph type="sldNum" sz="quarter" idx="10"/>
          </p:nvPr>
        </p:nvSpPr>
        <p:spPr>
          <a:xfrm>
            <a:off x="1905000" y="6415088"/>
            <a:ext cx="1593850" cy="441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lstStyle>
            <a:lvl1pPr>
              <a:defRPr kumimoji="1" sz="2400" b="1">
                <a:solidFill>
                  <a:schemeClr val="tx1"/>
                </a:solidFill>
                <a:latin typeface="Times New Roman" pitchFamily="18" charset="0"/>
              </a:defRPr>
            </a:lvl1pPr>
            <a:lvl2pPr marL="742950" indent="-285750">
              <a:defRPr kumimoji="1" sz="2400" b="1">
                <a:solidFill>
                  <a:schemeClr val="tx1"/>
                </a:solidFill>
                <a:latin typeface="Times New Roman" pitchFamily="18" charset="0"/>
              </a:defRPr>
            </a:lvl2pPr>
            <a:lvl3pPr marL="1143000" indent="-228600">
              <a:defRPr kumimoji="1" sz="2400" b="1">
                <a:solidFill>
                  <a:schemeClr val="tx1"/>
                </a:solidFill>
                <a:latin typeface="Times New Roman" pitchFamily="18" charset="0"/>
              </a:defRPr>
            </a:lvl3pPr>
            <a:lvl4pPr marL="1600200" indent="-228600">
              <a:defRPr kumimoji="1" sz="2400" b="1">
                <a:solidFill>
                  <a:schemeClr val="tx1"/>
                </a:solidFill>
                <a:latin typeface="Times New Roman" pitchFamily="18" charset="0"/>
              </a:defRPr>
            </a:lvl4pPr>
            <a:lvl5pPr marL="2057400" indent="-228600">
              <a:defRPr kumimoji="1" sz="2400" b="1">
                <a:solidFill>
                  <a:schemeClr val="tx1"/>
                </a:solidFill>
                <a:latin typeface="Times New Roman" pitchFamily="18" charset="0"/>
              </a:defRPr>
            </a:lvl5pPr>
            <a:lvl6pPr marL="2514600" indent="-228600" eaLnBrk="0" fontAlgn="base" hangingPunct="0">
              <a:spcBef>
                <a:spcPct val="0"/>
              </a:spcBef>
              <a:spcAft>
                <a:spcPct val="0"/>
              </a:spcAft>
              <a:defRPr kumimoji="1" sz="2400" b="1">
                <a:solidFill>
                  <a:schemeClr val="tx1"/>
                </a:solidFill>
                <a:latin typeface="Times New Roman" pitchFamily="18" charset="0"/>
              </a:defRPr>
            </a:lvl6pPr>
            <a:lvl7pPr marL="2971800" indent="-228600" eaLnBrk="0" fontAlgn="base" hangingPunct="0">
              <a:spcBef>
                <a:spcPct val="0"/>
              </a:spcBef>
              <a:spcAft>
                <a:spcPct val="0"/>
              </a:spcAft>
              <a:defRPr kumimoji="1" sz="2400" b="1">
                <a:solidFill>
                  <a:schemeClr val="tx1"/>
                </a:solidFill>
                <a:latin typeface="Times New Roman" pitchFamily="18" charset="0"/>
              </a:defRPr>
            </a:lvl7pPr>
            <a:lvl8pPr marL="3429000" indent="-228600" eaLnBrk="0" fontAlgn="base" hangingPunct="0">
              <a:spcBef>
                <a:spcPct val="0"/>
              </a:spcBef>
              <a:spcAft>
                <a:spcPct val="0"/>
              </a:spcAft>
              <a:defRPr kumimoji="1" sz="2400" b="1">
                <a:solidFill>
                  <a:schemeClr val="tx1"/>
                </a:solidFill>
                <a:latin typeface="Times New Roman" pitchFamily="18" charset="0"/>
              </a:defRPr>
            </a:lvl8pPr>
            <a:lvl9pPr marL="3886200" indent="-228600" eaLnBrk="0" fontAlgn="base" hangingPunct="0">
              <a:spcBef>
                <a:spcPct val="0"/>
              </a:spcBef>
              <a:spcAft>
                <a:spcPct val="0"/>
              </a:spcAft>
              <a:defRPr kumimoji="1" sz="2400" b="1">
                <a:solidFill>
                  <a:schemeClr val="tx1"/>
                </a:solidFill>
                <a:latin typeface="Times New Roman" pitchFamily="18" charset="0"/>
              </a:defRPr>
            </a:lvl9pPr>
          </a:lstStyle>
          <a:p>
            <a:pPr algn="l" eaLnBrk="1" hangingPunct="1"/>
            <a:fld id="{7D29ACC1-D356-4790-8D35-866ECEDBC257}" type="slidenum">
              <a:rPr lang="ru-RU" altLang="ru-RU" sz="1000" b="0" smtClean="0">
                <a:solidFill>
                  <a:srgbClr val="FFFFFF"/>
                </a:solidFill>
                <a:latin typeface="Arial" pitchFamily="34" charset="0"/>
              </a:rPr>
              <a:pPr algn="l" eaLnBrk="1" hangingPunct="1"/>
              <a:t>51</a:t>
            </a:fld>
            <a:endParaRPr lang="ru-RU" altLang="ru-RU" sz="1000" b="0" smtClean="0">
              <a:solidFill>
                <a:srgbClr val="FFFFFF"/>
              </a:solidFill>
              <a:latin typeface="Arial" pitchFamily="34" charset="0"/>
            </a:endParaRPr>
          </a:p>
        </p:txBody>
      </p:sp>
      <p:pic>
        <p:nvPicPr>
          <p:cNvPr id="57349" name="Picture 4" descr="j02991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0"/>
            <a:ext cx="1100137"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Заголовок 1"/>
          <p:cNvSpPr>
            <a:spLocks noGrp="1"/>
          </p:cNvSpPr>
          <p:nvPr>
            <p:ph type="title"/>
          </p:nvPr>
        </p:nvSpPr>
        <p:spPr>
          <a:xfrm>
            <a:off x="1187450" y="476250"/>
            <a:ext cx="6450013" cy="720725"/>
          </a:xfrm>
        </p:spPr>
        <p:txBody>
          <a:bodyPr/>
          <a:lstStyle/>
          <a:p>
            <a:pPr algn="ctr" eaLnBrk="1" hangingPunct="1"/>
            <a:r>
              <a:rPr lang="ru-RU" altLang="" sz="2900" smtClean="0">
                <a:solidFill>
                  <a:schemeClr val="bg1"/>
                </a:solidFill>
                <a:latin typeface="Times New Roman" pitchFamily="18" charset="0"/>
                <a:cs typeface="Times New Roman" pitchFamily="18" charset="0"/>
              </a:rPr>
              <a:t/>
            </a:r>
            <a:br>
              <a:rPr lang="ru-RU" altLang="" sz="2900" smtClean="0">
                <a:solidFill>
                  <a:schemeClr val="bg1"/>
                </a:solidFill>
                <a:latin typeface="Times New Roman" pitchFamily="18" charset="0"/>
                <a:cs typeface="Times New Roman" pitchFamily="18" charset="0"/>
              </a:rPr>
            </a:br>
            <a:r>
              <a:rPr lang="ru-RU" altLang="" sz="3200" b="1" smtClean="0">
                <a:solidFill>
                  <a:srgbClr val="C00000"/>
                </a:solidFill>
                <a:latin typeface="Calibri" pitchFamily="34" charset="0"/>
                <a:cs typeface="Calibri" pitchFamily="34" charset="0"/>
              </a:rPr>
              <a:t>Оцінка</a:t>
            </a:r>
            <a:br>
              <a:rPr lang="ru-RU" altLang="" sz="3200" b="1" smtClean="0">
                <a:solidFill>
                  <a:srgbClr val="C00000"/>
                </a:solidFill>
                <a:latin typeface="Calibri" pitchFamily="34" charset="0"/>
                <a:cs typeface="Calibri" pitchFamily="34" charset="0"/>
              </a:rPr>
            </a:br>
            <a:endParaRPr lang="ru-RU" altLang="" sz="3200" b="1" smtClean="0">
              <a:solidFill>
                <a:srgbClr val="C00000"/>
              </a:solidFill>
              <a:latin typeface="Calibri" pitchFamily="34" charset="0"/>
              <a:cs typeface="Calibri" pitchFamily="34" charset="0"/>
            </a:endParaRPr>
          </a:p>
        </p:txBody>
      </p:sp>
      <p:graphicFrame>
        <p:nvGraphicFramePr>
          <p:cNvPr id="16418" name="Group 34"/>
          <p:cNvGraphicFramePr>
            <a:graphicFrameLocks noGrp="1"/>
          </p:cNvGraphicFramePr>
          <p:nvPr/>
        </p:nvGraphicFramePr>
        <p:xfrm>
          <a:off x="250825" y="1196975"/>
          <a:ext cx="8497888" cy="5214938"/>
        </p:xfrm>
        <a:graphic>
          <a:graphicData uri="http://schemas.openxmlformats.org/drawingml/2006/table">
            <a:tbl>
              <a:tblPr/>
              <a:tblGrid>
                <a:gridCol w="1734549"/>
                <a:gridCol w="3929669"/>
                <a:gridCol w="2833670"/>
              </a:tblGrid>
              <a:tr h="66729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 sz="1800" b="1" i="0" u="none" strike="noStrike" cap="none" normalizeH="0" baseline="0" dirty="0" smtClean="0">
                        <a:ln>
                          <a:noFill/>
                        </a:ln>
                        <a:solidFill>
                          <a:srgbClr val="FFFFFF"/>
                        </a:solidFill>
                        <a:effectLst/>
                        <a:latin typeface="Calibri" pitchFamily="34" charset="0"/>
                      </a:endParaRP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360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err="1" smtClean="0">
                          <a:ln>
                            <a:noFill/>
                          </a:ln>
                          <a:solidFill>
                            <a:srgbClr val="FFFFFF"/>
                          </a:solidFill>
                          <a:effectLst/>
                          <a:latin typeface="Calibri" pitchFamily="34" charset="0"/>
                        </a:rPr>
                        <a:t>Зовнішня</a:t>
                      </a:r>
                      <a:r>
                        <a:rPr kumimoji="0" lang="ru-RU" sz="1800" b="1" i="0" u="none" strike="noStrike" cap="none" normalizeH="0" baseline="0" dirty="0" smtClean="0">
                          <a:ln>
                            <a:noFill/>
                          </a:ln>
                          <a:solidFill>
                            <a:srgbClr val="FFFFFF"/>
                          </a:solidFill>
                          <a:effectLst/>
                          <a:latin typeface="Calibri" pitchFamily="34" charset="0"/>
                        </a:rPr>
                        <a:t> (стандартизована)</a:t>
                      </a:r>
                      <a:endParaRPr kumimoji="0" lang="" sz="1800" b="1" i="0" u="none" strike="noStrike" cap="none" normalizeH="0" baseline="0" dirty="0" smtClean="0">
                        <a:ln>
                          <a:noFill/>
                        </a:ln>
                        <a:solidFill>
                          <a:srgbClr val="FFFFFF"/>
                        </a:solidFill>
                        <a:effectLst/>
                        <a:latin typeface="Calibri" pitchFamily="34" charset="0"/>
                      </a:endParaRP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360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err="1" smtClean="0">
                          <a:ln>
                            <a:noFill/>
                          </a:ln>
                          <a:solidFill>
                            <a:srgbClr val="FFFFFF"/>
                          </a:solidFill>
                          <a:effectLst/>
                          <a:latin typeface="Calibri" pitchFamily="34" charset="0"/>
                        </a:rPr>
                        <a:t>Внутрішня</a:t>
                      </a:r>
                      <a:r>
                        <a:rPr kumimoji="0" lang="ru-RU" sz="1800" b="1" i="0" u="none" strike="noStrike" cap="none" normalizeH="0" baseline="0" dirty="0" smtClean="0">
                          <a:ln>
                            <a:noFill/>
                          </a:ln>
                          <a:solidFill>
                            <a:srgbClr val="FFFFFF"/>
                          </a:solidFill>
                          <a:effectLst/>
                          <a:latin typeface="Calibri" pitchFamily="34" charset="0"/>
                        </a:rPr>
                        <a:t> (</a:t>
                      </a:r>
                      <a:r>
                        <a:rPr kumimoji="0" lang="ru-RU" sz="1800" b="1" i="0" u="none" strike="noStrike" cap="none" normalizeH="0" baseline="0" dirty="0" err="1" smtClean="0">
                          <a:ln>
                            <a:noFill/>
                          </a:ln>
                          <a:solidFill>
                            <a:srgbClr val="FFFFFF"/>
                          </a:solidFill>
                          <a:effectLst/>
                          <a:latin typeface="Calibri" pitchFamily="34" charset="0"/>
                        </a:rPr>
                        <a:t>формувальна</a:t>
                      </a:r>
                      <a:r>
                        <a:rPr kumimoji="0" lang="ru-RU" sz="1800" b="1" i="0" u="none" strike="noStrike" cap="none" normalizeH="0" baseline="0" dirty="0" smtClean="0">
                          <a:ln>
                            <a:noFill/>
                          </a:ln>
                          <a:solidFill>
                            <a:srgbClr val="FFFFFF"/>
                          </a:solidFill>
                          <a:effectLst/>
                          <a:latin typeface="Calibri" pitchFamily="34" charset="0"/>
                        </a:rPr>
                        <a:t>)</a:t>
                      </a:r>
                      <a:endParaRPr kumimoji="0" lang="" sz="1800" b="1" i="0" u="none" strike="noStrike" cap="none" normalizeH="0" baseline="0" dirty="0" smtClean="0">
                        <a:ln>
                          <a:noFill/>
                        </a:ln>
                        <a:solidFill>
                          <a:srgbClr val="FFFFFF"/>
                        </a:solidFill>
                        <a:effectLst/>
                        <a:latin typeface="Calibri" pitchFamily="34" charset="0"/>
                      </a:endParaRP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3608"/>
                    </a:solidFill>
                  </a:tcPr>
                </a:tc>
              </a:tr>
              <a:tr h="6043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err="1" smtClean="0">
                          <a:ln>
                            <a:noFill/>
                          </a:ln>
                          <a:solidFill>
                            <a:srgbClr val="000000"/>
                          </a:solidFill>
                          <a:effectLst/>
                          <a:latin typeface="Times New Roman" pitchFamily="18" charset="0"/>
                          <a:cs typeface="Times New Roman" pitchFamily="18" charset="0"/>
                        </a:rPr>
                        <a:t>Хто</a:t>
                      </a: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 sz="16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AA4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rPr>
                        <a:t>Суб’єкт, який безпосередньо не бере участі в процесі навчання</a:t>
                      </a:r>
                      <a:endParaRPr kumimoji="0" lang="" sz="1600" b="1" i="0" u="none" strike="noStrike" cap="none" normalizeH="0" baseline="0" smtClean="0">
                        <a:ln>
                          <a:noFill/>
                        </a:ln>
                        <a:solidFill>
                          <a:srgbClr val="000000"/>
                        </a:solidFill>
                        <a:effectLst/>
                        <a:latin typeface="Times New Roman" pitchFamily="18" charset="0"/>
                      </a:endParaRP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AA4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Вчитель, який навчає</a:t>
                      </a:r>
                      <a:endParaRPr kumimoji="0" lang="" sz="1600" b="1" i="0" u="none" strike="noStrike" cap="none" normalizeH="0" baseline="0" smtClean="0">
                        <a:ln>
                          <a:noFill/>
                        </a:ln>
                        <a:solidFill>
                          <a:srgbClr val="000000"/>
                        </a:solidFill>
                        <a:effectLst/>
                        <a:latin typeface="Times New Roman" pitchFamily="18" charset="0"/>
                        <a:cs typeface="Times New Roman" pitchFamily="18" charset="0"/>
                      </a:endParaRP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AA41"/>
                    </a:solidFill>
                  </a:tcPr>
                </a:tc>
              </a:tr>
              <a:tr h="8584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Навіщо?</a:t>
                      </a:r>
                      <a:endParaRPr kumimoji="0" lang="" sz="1600" b="1" i="0" u="none" strike="noStrike" cap="none" normalizeH="0" baseline="0" smtClean="0">
                        <a:ln>
                          <a:noFill/>
                        </a:ln>
                        <a:solidFill>
                          <a:srgbClr val="000000"/>
                        </a:solidFill>
                        <a:effectLst/>
                        <a:latin typeface="Times New Roman" pitchFamily="18" charset="0"/>
                        <a:cs typeface="Times New Roman" pitchFamily="18" charset="0"/>
                      </a:endParaRP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AA4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err="1" smtClean="0">
                          <a:ln>
                            <a:noFill/>
                          </a:ln>
                          <a:solidFill>
                            <a:srgbClr val="000000"/>
                          </a:solidFill>
                          <a:effectLst/>
                          <a:latin typeface="Times New Roman" pitchFamily="18" charset="0"/>
                        </a:rPr>
                        <a:t>Фіксує</a:t>
                      </a:r>
                      <a:r>
                        <a:rPr kumimoji="0" lang="ru-RU" sz="1600" b="1" i="0" u="none" strike="noStrike" cap="none" normalizeH="0" baseline="0" dirty="0" smtClean="0">
                          <a:ln>
                            <a:noFill/>
                          </a:ln>
                          <a:solidFill>
                            <a:srgbClr val="000000"/>
                          </a:solidFill>
                          <a:effectLst/>
                          <a:latin typeface="Times New Roman" pitchFamily="18" charset="0"/>
                        </a:rPr>
                        <a:t> </a:t>
                      </a:r>
                      <a:r>
                        <a:rPr kumimoji="0" lang="ru-RU" sz="1600" b="1" i="0" u="none" strike="noStrike" cap="none" normalizeH="0" baseline="0" dirty="0" err="1" smtClean="0">
                          <a:ln>
                            <a:noFill/>
                          </a:ln>
                          <a:solidFill>
                            <a:srgbClr val="000000"/>
                          </a:solidFill>
                          <a:effectLst/>
                          <a:latin typeface="Times New Roman" pitchFamily="18" charset="0"/>
                        </a:rPr>
                        <a:t>рівень</a:t>
                      </a:r>
                      <a:r>
                        <a:rPr kumimoji="0" lang="ru-RU" sz="1600" b="1" i="0" u="none" strike="noStrike" cap="none" normalizeH="0" baseline="0" dirty="0" smtClean="0">
                          <a:ln>
                            <a:noFill/>
                          </a:ln>
                          <a:solidFill>
                            <a:srgbClr val="000000"/>
                          </a:solidFill>
                          <a:effectLst/>
                          <a:latin typeface="Times New Roman" pitchFamily="18" charset="0"/>
                        </a:rPr>
                        <a:t> досягнень учнів за </a:t>
                      </a:r>
                      <a:r>
                        <a:rPr kumimoji="0" lang="ru-RU" sz="1600" b="1" i="0" u="none" strike="noStrike" cap="none" normalizeH="0" baseline="0" dirty="0" err="1" smtClean="0">
                          <a:ln>
                            <a:noFill/>
                          </a:ln>
                          <a:solidFill>
                            <a:srgbClr val="000000"/>
                          </a:solidFill>
                          <a:effectLst/>
                          <a:latin typeface="Times New Roman" pitchFamily="18" charset="0"/>
                        </a:rPr>
                        <a:t>підсумками</a:t>
                      </a:r>
                      <a:r>
                        <a:rPr kumimoji="0" lang="ru-RU" sz="1600" b="1" i="0" u="none" strike="noStrike" cap="none" normalizeH="0" baseline="0" dirty="0" smtClean="0">
                          <a:ln>
                            <a:noFill/>
                          </a:ln>
                          <a:solidFill>
                            <a:srgbClr val="000000"/>
                          </a:solidFill>
                          <a:effectLst/>
                          <a:latin typeface="Times New Roman" pitchFamily="18" charset="0"/>
                        </a:rPr>
                        <a:t> </a:t>
                      </a:r>
                      <a:r>
                        <a:rPr kumimoji="0" lang="ru-RU" sz="1600" b="1" i="0" u="none" strike="noStrike" cap="none" normalizeH="0" baseline="0" dirty="0" err="1" smtClean="0">
                          <a:ln>
                            <a:noFill/>
                          </a:ln>
                          <a:solidFill>
                            <a:srgbClr val="000000"/>
                          </a:solidFill>
                          <a:effectLst/>
                          <a:latin typeface="Times New Roman" pitchFamily="18" charset="0"/>
                        </a:rPr>
                        <a:t>засвоєння</a:t>
                      </a:r>
                      <a:r>
                        <a:rPr kumimoji="0" lang="ru-RU" sz="1600" b="1" i="0" u="none" strike="noStrike" cap="none" normalizeH="0" baseline="0" dirty="0" smtClean="0">
                          <a:ln>
                            <a:noFill/>
                          </a:ln>
                          <a:solidFill>
                            <a:srgbClr val="000000"/>
                          </a:solidFill>
                          <a:effectLst/>
                          <a:latin typeface="Times New Roman" pitchFamily="18" charset="0"/>
                        </a:rPr>
                        <a:t> </a:t>
                      </a:r>
                      <a:r>
                        <a:rPr kumimoji="0" lang="ru-RU" sz="1600" b="1" i="0" u="none" strike="noStrike" cap="none" normalizeH="0" baseline="0" dirty="0" err="1" smtClean="0">
                          <a:ln>
                            <a:noFill/>
                          </a:ln>
                          <a:solidFill>
                            <a:srgbClr val="000000"/>
                          </a:solidFill>
                          <a:effectLst/>
                          <a:latin typeface="Times New Roman" pitchFamily="18" charset="0"/>
                        </a:rPr>
                        <a:t>конкретної</a:t>
                      </a:r>
                      <a:r>
                        <a:rPr kumimoji="0" lang="ru-RU" sz="1600" b="1" i="0" u="none" strike="noStrike" cap="none" normalizeH="0" baseline="0" dirty="0" smtClean="0">
                          <a:ln>
                            <a:noFill/>
                          </a:ln>
                          <a:solidFill>
                            <a:srgbClr val="000000"/>
                          </a:solidFill>
                          <a:effectLst/>
                          <a:latin typeface="Times New Roman" pitchFamily="18" charset="0"/>
                        </a:rPr>
                        <a:t> теми (</a:t>
                      </a:r>
                      <a:r>
                        <a:rPr kumimoji="0" lang="ru-RU" sz="1600" b="1" i="0" u="none" strike="noStrike" cap="none" normalizeH="0" baseline="0" dirty="0" err="1" smtClean="0">
                          <a:ln>
                            <a:noFill/>
                          </a:ln>
                          <a:solidFill>
                            <a:srgbClr val="000000"/>
                          </a:solidFill>
                          <a:effectLst/>
                          <a:latin typeface="Times New Roman" pitchFamily="18" charset="0"/>
                        </a:rPr>
                        <a:t>розділу</a:t>
                      </a:r>
                      <a:r>
                        <a:rPr kumimoji="0" lang="ru-RU" sz="1600" b="1" i="0" u="none" strike="noStrike" cap="none" normalizeH="0" baseline="0" dirty="0" smtClean="0">
                          <a:ln>
                            <a:noFill/>
                          </a:ln>
                          <a:solidFill>
                            <a:srgbClr val="000000"/>
                          </a:solidFill>
                          <a:effectLst/>
                          <a:latin typeface="Times New Roman" pitchFamily="18" charset="0"/>
                        </a:rPr>
                        <a:t>)</a:t>
                      </a:r>
                      <a:endParaRPr kumimoji="0" lang="" sz="1600" b="1" i="0" u="none" strike="noStrike" cap="none" normalizeH="0" baseline="0" dirty="0" smtClean="0">
                        <a:ln>
                          <a:noFill/>
                        </a:ln>
                        <a:solidFill>
                          <a:srgbClr val="000000"/>
                        </a:solidFill>
                        <a:effectLst/>
                        <a:latin typeface="Times New Roman" pitchFamily="18" charset="0"/>
                      </a:endParaRP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AA4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Виявляє “білі плями” у змісті навчального матеріалу</a:t>
                      </a:r>
                      <a:endParaRPr kumimoji="0" lang="" sz="1600" b="1" i="0" u="none" strike="noStrike" cap="none" normalizeH="0" baseline="0" smtClean="0">
                        <a:ln>
                          <a:noFill/>
                        </a:ln>
                        <a:solidFill>
                          <a:srgbClr val="000000"/>
                        </a:solidFill>
                        <a:effectLst/>
                        <a:latin typeface="Times New Roman" pitchFamily="18" charset="0"/>
                        <a:cs typeface="Times New Roman" pitchFamily="18" charset="0"/>
                      </a:endParaRP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AA41"/>
                    </a:solidFill>
                  </a:tcPr>
                </a:tc>
              </a:tr>
              <a:tr h="13677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Як?</a:t>
                      </a:r>
                      <a:endParaRPr kumimoji="0" lang="" sz="16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AA4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err="1" smtClean="0">
                          <a:ln>
                            <a:noFill/>
                          </a:ln>
                          <a:solidFill>
                            <a:srgbClr val="000000"/>
                          </a:solidFill>
                          <a:effectLst/>
                          <a:latin typeface="Times New Roman" pitchFamily="18" charset="0"/>
                        </a:rPr>
                        <a:t>Передбачає</a:t>
                      </a:r>
                      <a:r>
                        <a:rPr kumimoji="0" lang="ru-RU" sz="1600" b="1" i="0" u="none" strike="noStrike" cap="none" normalizeH="0" baseline="0" dirty="0" smtClean="0">
                          <a:ln>
                            <a:noFill/>
                          </a:ln>
                          <a:solidFill>
                            <a:srgbClr val="000000"/>
                          </a:solidFill>
                          <a:effectLst/>
                          <a:latin typeface="Times New Roman" pitchFamily="18" charset="0"/>
                        </a:rPr>
                        <a:t> </a:t>
                      </a:r>
                      <a:r>
                        <a:rPr kumimoji="0" lang="ru-RU" sz="1600" b="1" i="0" u="none" strike="noStrike" cap="none" normalizeH="0" baseline="0" dirty="0" err="1" smtClean="0">
                          <a:ln>
                            <a:noFill/>
                          </a:ln>
                          <a:solidFill>
                            <a:srgbClr val="000000"/>
                          </a:solidFill>
                          <a:effectLst/>
                          <a:latin typeface="Times New Roman" pitchFamily="18" charset="0"/>
                        </a:rPr>
                        <a:t>порівняння</a:t>
                      </a:r>
                      <a:r>
                        <a:rPr kumimoji="0" lang="ru-RU" sz="1600" b="1" i="0" u="none" strike="noStrike" cap="none" normalizeH="0" baseline="0" dirty="0" smtClean="0">
                          <a:ln>
                            <a:noFill/>
                          </a:ln>
                          <a:solidFill>
                            <a:srgbClr val="000000"/>
                          </a:solidFill>
                          <a:effectLst/>
                          <a:latin typeface="Times New Roman" pitchFamily="18" charset="0"/>
                        </a:rPr>
                        <a:t> одного </a:t>
                      </a:r>
                      <a:r>
                        <a:rPr kumimoji="0" lang="ru-RU" sz="1600" b="1" i="0" u="none" strike="noStrike" cap="none" normalizeH="0" baseline="0" dirty="0" err="1" smtClean="0">
                          <a:ln>
                            <a:noFill/>
                          </a:ln>
                          <a:solidFill>
                            <a:srgbClr val="000000"/>
                          </a:solidFill>
                          <a:effectLst/>
                          <a:latin typeface="Times New Roman" pitchFamily="18" charset="0"/>
                        </a:rPr>
                        <a:t>учня</a:t>
                      </a:r>
                      <a:r>
                        <a:rPr kumimoji="0" lang="ru-RU" sz="1600" b="1" i="0" u="none" strike="noStrike" cap="none" normalizeH="0" baseline="0" dirty="0" smtClean="0">
                          <a:ln>
                            <a:noFill/>
                          </a:ln>
                          <a:solidFill>
                            <a:srgbClr val="000000"/>
                          </a:solidFill>
                          <a:effectLst/>
                          <a:latin typeface="Times New Roman" pitchFamily="18" charset="0"/>
                        </a:rPr>
                        <a:t> з </a:t>
                      </a:r>
                      <a:r>
                        <a:rPr kumimoji="0" lang="ru-RU" sz="1600" b="1" i="0" u="none" strike="noStrike" cap="none" normalizeH="0" baseline="0" dirty="0" err="1" smtClean="0">
                          <a:ln>
                            <a:noFill/>
                          </a:ln>
                          <a:solidFill>
                            <a:srgbClr val="000000"/>
                          </a:solidFill>
                          <a:effectLst/>
                          <a:latin typeface="Times New Roman" pitchFamily="18" charset="0"/>
                        </a:rPr>
                        <a:t>іншими</a:t>
                      </a:r>
                      <a:r>
                        <a:rPr kumimoji="0" lang="ru-RU" sz="1600" b="1" i="0" u="none" strike="noStrike" cap="none" normalizeH="0" baseline="0" dirty="0" smtClean="0">
                          <a:ln>
                            <a:noFill/>
                          </a:ln>
                          <a:solidFill>
                            <a:srgbClr val="000000"/>
                          </a:solidFill>
                          <a:effectLst/>
                          <a:latin typeface="Times New Roman" pitchFamily="18" charset="0"/>
                        </a:rPr>
                        <a:t> шляхом </a:t>
                      </a:r>
                      <a:r>
                        <a:rPr kumimoji="0" lang="ru-RU" sz="1600" b="1" i="0" u="none" strike="noStrike" cap="none" normalizeH="0" baseline="0" dirty="0" err="1" smtClean="0">
                          <a:ln>
                            <a:noFill/>
                          </a:ln>
                          <a:solidFill>
                            <a:srgbClr val="000000"/>
                          </a:solidFill>
                          <a:effectLst/>
                          <a:latin typeface="Times New Roman" pitchFamily="18" charset="0"/>
                        </a:rPr>
                        <a:t>порівняння</a:t>
                      </a:r>
                      <a:r>
                        <a:rPr kumimoji="0" lang="ru-RU" sz="1600" b="1" i="0" u="none" strike="noStrike" cap="none" normalizeH="0" baseline="0" dirty="0" smtClean="0">
                          <a:ln>
                            <a:noFill/>
                          </a:ln>
                          <a:solidFill>
                            <a:srgbClr val="000000"/>
                          </a:solidFill>
                          <a:effectLst/>
                          <a:latin typeface="Times New Roman" pitchFamily="18" charset="0"/>
                        </a:rPr>
                        <a:t> </a:t>
                      </a:r>
                      <a:r>
                        <a:rPr kumimoji="0" lang="ru-RU" sz="1600" b="1" i="0" u="none" strike="noStrike" cap="none" normalizeH="0" baseline="0" dirty="0" err="1" smtClean="0">
                          <a:ln>
                            <a:noFill/>
                          </a:ln>
                          <a:solidFill>
                            <a:srgbClr val="000000"/>
                          </a:solidFill>
                          <a:effectLst/>
                          <a:latin typeface="Times New Roman" pitchFamily="18" charset="0"/>
                        </a:rPr>
                        <a:t>кожної</a:t>
                      </a:r>
                      <a:r>
                        <a:rPr kumimoji="0" lang="ru-RU" sz="1600" b="1" i="0" u="none" strike="noStrike" cap="none" normalizeH="0" baseline="0" dirty="0" smtClean="0">
                          <a:ln>
                            <a:noFill/>
                          </a:ln>
                          <a:solidFill>
                            <a:srgbClr val="000000"/>
                          </a:solidFill>
                          <a:effectLst/>
                          <a:latin typeface="Times New Roman" pitchFamily="18" charset="0"/>
                        </a:rPr>
                        <a:t> </a:t>
                      </a:r>
                      <a:r>
                        <a:rPr kumimoji="0" lang="ru-RU" sz="1600" b="1" i="0" u="none" strike="noStrike" cap="none" normalizeH="0" baseline="0" dirty="0" err="1" smtClean="0">
                          <a:ln>
                            <a:noFill/>
                          </a:ln>
                          <a:solidFill>
                            <a:srgbClr val="000000"/>
                          </a:solidFill>
                          <a:effectLst/>
                          <a:latin typeface="Times New Roman" pitchFamily="18" charset="0"/>
                        </a:rPr>
                        <a:t>роботи</a:t>
                      </a:r>
                      <a:r>
                        <a:rPr kumimoji="0" lang="ru-RU" sz="1600" b="1" i="0" u="none" strike="noStrike" cap="none" normalizeH="0" baseline="0" dirty="0" smtClean="0">
                          <a:ln>
                            <a:noFill/>
                          </a:ln>
                          <a:solidFill>
                            <a:srgbClr val="000000"/>
                          </a:solidFill>
                          <a:effectLst/>
                          <a:latin typeface="Times New Roman" pitchFamily="18" charset="0"/>
                        </a:rPr>
                        <a:t> з </a:t>
                      </a:r>
                      <a:r>
                        <a:rPr kumimoji="0" lang="ru-RU" sz="1600" b="1" i="0" u="none" strike="noStrike" cap="none" normalizeH="0" baseline="0" dirty="0" err="1" smtClean="0">
                          <a:ln>
                            <a:noFill/>
                          </a:ln>
                          <a:solidFill>
                            <a:srgbClr val="000000"/>
                          </a:solidFill>
                          <a:effectLst/>
                          <a:latin typeface="Times New Roman" pitchFamily="18" charset="0"/>
                        </a:rPr>
                        <a:t>еталоном</a:t>
                      </a:r>
                      <a:endParaRPr kumimoji="0" lang="" sz="1600" b="1" i="0" u="none" strike="noStrike" cap="none" normalizeH="0" baseline="0" dirty="0" smtClean="0">
                        <a:ln>
                          <a:noFill/>
                        </a:ln>
                        <a:solidFill>
                          <a:srgbClr val="000000"/>
                        </a:solidFill>
                        <a:effectLst/>
                        <a:latin typeface="Times New Roman" pitchFamily="18" charset="0"/>
                      </a:endParaRP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AA4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err="1" smtClean="0">
                          <a:ln>
                            <a:noFill/>
                          </a:ln>
                          <a:solidFill>
                            <a:srgbClr val="000000"/>
                          </a:solidFill>
                          <a:effectLst/>
                          <a:latin typeface="Times New Roman" pitchFamily="18" charset="0"/>
                          <a:cs typeface="Times New Roman" pitchFamily="18" charset="0"/>
                        </a:rPr>
                        <a:t>Визначає</a:t>
                      </a: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1600" b="1" i="0" u="none" strike="noStrike" cap="none" normalizeH="0" baseline="0" dirty="0" err="1" smtClean="0">
                          <a:ln>
                            <a:noFill/>
                          </a:ln>
                          <a:solidFill>
                            <a:srgbClr val="000000"/>
                          </a:solidFill>
                          <a:effectLst/>
                          <a:latin typeface="Times New Roman" pitchFamily="18" charset="0"/>
                          <a:cs typeface="Times New Roman" pitchFamily="18" charset="0"/>
                        </a:rPr>
                        <a:t>рівень</a:t>
                      </a: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1600" b="1" i="0" u="none" strike="noStrike" cap="none" normalizeH="0" baseline="0" dirty="0" err="1" smtClean="0">
                          <a:ln>
                            <a:noFill/>
                          </a:ln>
                          <a:solidFill>
                            <a:srgbClr val="000000"/>
                          </a:solidFill>
                          <a:effectLst/>
                          <a:latin typeface="Times New Roman" pitchFamily="18" charset="0"/>
                          <a:cs typeface="Times New Roman" pitchFamily="18" charset="0"/>
                        </a:rPr>
                        <a:t>індивідуальних</a:t>
                      </a: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 досягнень кожного </a:t>
                      </a:r>
                      <a:r>
                        <a:rPr kumimoji="0" lang="ru-RU" sz="1600" b="1" i="0" u="none" strike="noStrike" cap="none" normalizeH="0" baseline="0" dirty="0" err="1" smtClean="0">
                          <a:ln>
                            <a:noFill/>
                          </a:ln>
                          <a:solidFill>
                            <a:srgbClr val="000000"/>
                          </a:solidFill>
                          <a:effectLst/>
                          <a:latin typeface="Times New Roman" pitchFamily="18" charset="0"/>
                          <a:cs typeface="Times New Roman" pitchFamily="18" charset="0"/>
                        </a:rPr>
                        <a:t>учня</a:t>
                      </a: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 Не </a:t>
                      </a:r>
                      <a:r>
                        <a:rPr kumimoji="0" lang="ru-RU" sz="1600" b="1" i="0" u="none" strike="noStrike" cap="none" normalizeH="0" baseline="0" dirty="0" err="1" smtClean="0">
                          <a:ln>
                            <a:noFill/>
                          </a:ln>
                          <a:solidFill>
                            <a:srgbClr val="000000"/>
                          </a:solidFill>
                          <a:effectLst/>
                          <a:latin typeface="Times New Roman" pitchFamily="18" charset="0"/>
                          <a:cs typeface="Times New Roman" pitchFamily="18" charset="0"/>
                        </a:rPr>
                        <a:t>передбачає</a:t>
                      </a: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1600" b="1" i="0" u="none" strike="noStrike" cap="none" normalizeH="0" baseline="0" dirty="0" err="1" smtClean="0">
                          <a:ln>
                            <a:noFill/>
                          </a:ln>
                          <a:solidFill>
                            <a:srgbClr val="000000"/>
                          </a:solidFill>
                          <a:effectLst/>
                          <a:latin typeface="Times New Roman" pitchFamily="18" charset="0"/>
                          <a:cs typeface="Times New Roman" pitchFamily="18" charset="0"/>
                        </a:rPr>
                        <a:t>порівняння</a:t>
                      </a: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1600" b="1" i="0" u="none" strike="noStrike" cap="none" normalizeH="0" baseline="0" dirty="0" err="1" smtClean="0">
                          <a:ln>
                            <a:noFill/>
                          </a:ln>
                          <a:solidFill>
                            <a:srgbClr val="000000"/>
                          </a:solidFill>
                          <a:effectLst/>
                          <a:latin typeface="Times New Roman" pitchFamily="18" charset="0"/>
                          <a:cs typeface="Times New Roman" pitchFamily="18" charset="0"/>
                        </a:rPr>
                        <a:t>результатів</a:t>
                      </a: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 sz="16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AA41"/>
                    </a:solidFill>
                  </a:tcPr>
                </a:tc>
              </a:tr>
              <a:tr h="6043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Для кого?</a:t>
                      </a:r>
                      <a:endParaRPr kumimoji="0" lang="" sz="1600" b="1" i="0" u="none" strike="noStrike" cap="none" normalizeH="0" baseline="0" smtClean="0">
                        <a:ln>
                          <a:noFill/>
                        </a:ln>
                        <a:solidFill>
                          <a:srgbClr val="000000"/>
                        </a:solidFill>
                        <a:effectLst/>
                        <a:latin typeface="Times New Roman" pitchFamily="18" charset="0"/>
                        <a:cs typeface="Times New Roman" pitchFamily="18" charset="0"/>
                      </a:endParaRP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AA4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err="1" smtClean="0">
                          <a:ln>
                            <a:noFill/>
                          </a:ln>
                          <a:solidFill>
                            <a:srgbClr val="000000"/>
                          </a:solidFill>
                          <a:effectLst/>
                          <a:latin typeface="Times New Roman" pitchFamily="18" charset="0"/>
                        </a:rPr>
                        <a:t>Орієнтована</a:t>
                      </a:r>
                      <a:r>
                        <a:rPr kumimoji="0" lang="ru-RU" sz="1600" b="1" i="0" u="none" strike="noStrike" cap="none" normalizeH="0" baseline="0" dirty="0" smtClean="0">
                          <a:ln>
                            <a:noFill/>
                          </a:ln>
                          <a:solidFill>
                            <a:srgbClr val="000000"/>
                          </a:solidFill>
                          <a:effectLst/>
                          <a:latin typeface="Times New Roman" pitchFamily="18" charset="0"/>
                        </a:rPr>
                        <a:t> на всю </a:t>
                      </a:r>
                      <a:r>
                        <a:rPr kumimoji="0" lang="ru-RU" sz="1600" b="1" i="0" u="none" strike="noStrike" cap="none" normalizeH="0" baseline="0" dirty="0" err="1" smtClean="0">
                          <a:ln>
                            <a:noFill/>
                          </a:ln>
                          <a:solidFill>
                            <a:srgbClr val="000000"/>
                          </a:solidFill>
                          <a:effectLst/>
                          <a:latin typeface="Times New Roman" pitchFamily="18" charset="0"/>
                        </a:rPr>
                        <a:t>сукупність</a:t>
                      </a:r>
                      <a:r>
                        <a:rPr kumimoji="0" lang="ru-RU" sz="1600" b="1" i="0" u="none" strike="noStrike" cap="none" normalizeH="0" baseline="0" dirty="0" smtClean="0">
                          <a:ln>
                            <a:noFill/>
                          </a:ln>
                          <a:solidFill>
                            <a:srgbClr val="000000"/>
                          </a:solidFill>
                          <a:effectLst/>
                          <a:latin typeface="Times New Roman" pitchFamily="18" charset="0"/>
                        </a:rPr>
                        <a:t> учнів</a:t>
                      </a:r>
                      <a:endParaRPr kumimoji="0" lang="" sz="1600" b="1" i="0" u="none" strike="noStrike" cap="none" normalizeH="0" baseline="0" dirty="0" smtClean="0">
                        <a:ln>
                          <a:noFill/>
                        </a:ln>
                        <a:solidFill>
                          <a:srgbClr val="000000"/>
                        </a:solidFill>
                        <a:effectLst/>
                        <a:latin typeface="Times New Roman" pitchFamily="18" charset="0"/>
                      </a:endParaRP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AA4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Орієнтована на конкретного учня</a:t>
                      </a:r>
                      <a:endParaRPr kumimoji="0" lang="" sz="1600" b="1" i="0" u="none" strike="noStrike" cap="none" normalizeH="0" baseline="0" smtClean="0">
                        <a:ln>
                          <a:noFill/>
                        </a:ln>
                        <a:solidFill>
                          <a:srgbClr val="000000"/>
                        </a:solidFill>
                        <a:effectLst/>
                        <a:latin typeface="Times New Roman" pitchFamily="18" charset="0"/>
                        <a:cs typeface="Times New Roman" pitchFamily="18" charset="0"/>
                      </a:endParaRP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AA41"/>
                    </a:solidFill>
                  </a:tcPr>
                </a:tc>
              </a:tr>
              <a:tr h="11127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Інструмент</a:t>
                      </a:r>
                      <a:endParaRPr kumimoji="0" lang="" sz="1600" b="1" i="0" u="none" strike="noStrike" cap="none" normalizeH="0" baseline="0" smtClean="0">
                        <a:ln>
                          <a:noFill/>
                        </a:ln>
                        <a:solidFill>
                          <a:srgbClr val="000000"/>
                        </a:solidFill>
                        <a:effectLst/>
                        <a:latin typeface="Times New Roman" pitchFamily="18" charset="0"/>
                        <a:cs typeface="Times New Roman" pitchFamily="18" charset="0"/>
                      </a:endParaRP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AA4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rPr>
                        <a:t>Використовується система завдань, стандартизованих за змістом, процедурою та способами перевірки</a:t>
                      </a:r>
                      <a:endParaRPr kumimoji="0" lang="" sz="1600" b="1" i="0" u="none" strike="noStrike" cap="none" normalizeH="0" baseline="0" smtClean="0">
                        <a:ln>
                          <a:noFill/>
                        </a:ln>
                        <a:solidFill>
                          <a:srgbClr val="000000"/>
                        </a:solidFill>
                        <a:effectLst/>
                        <a:latin typeface="Times New Roman" pitchFamily="18" charset="0"/>
                      </a:endParaRP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AA4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 sz="1800" b="1" i="0" u="none" strike="noStrike" cap="none" normalizeH="0" baseline="0" dirty="0" smtClean="0">
                        <a:ln>
                          <a:noFill/>
                        </a:ln>
                        <a:solidFill>
                          <a:srgbClr val="000000"/>
                        </a:solidFill>
                        <a:effectLst/>
                        <a:latin typeface="Calibri" pitchFamily="34" charset="0"/>
                      </a:endParaRPr>
                    </a:p>
                  </a:txBody>
                  <a:tcPr marL="91448" marR="91448"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AA41"/>
                    </a:solidFill>
                  </a:tcPr>
                </a:tc>
              </a:tr>
            </a:tbl>
          </a:graphicData>
        </a:graphic>
      </p:graphicFrame>
    </p:spTree>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
          <p:cNvSpPr>
            <a:spLocks noGrp="1" noChangeArrowheads="1"/>
          </p:cNvSpPr>
          <p:nvPr>
            <p:ph type="title"/>
          </p:nvPr>
        </p:nvSpPr>
        <p:spPr>
          <a:xfrm>
            <a:off x="1979613" y="549275"/>
            <a:ext cx="6408737" cy="1119188"/>
          </a:xfrm>
        </p:spPr>
        <p:txBody>
          <a:bodyPr/>
          <a:lstStyle/>
          <a:p>
            <a:pPr algn="ctr" eaLnBrk="1" hangingPunct="1"/>
            <a:r>
              <a:rPr lang="uk-UA" sz="3200" b="1" smtClean="0">
                <a:solidFill>
                  <a:srgbClr val="C00000"/>
                </a:solidFill>
                <a:latin typeface="Calibri" pitchFamily="34" charset="0"/>
                <a:cs typeface="Calibri" pitchFamily="34" charset="0"/>
              </a:rPr>
              <a:t>Стандартні прийоми оцінювання</a:t>
            </a:r>
            <a:endParaRPr lang="ru-RU" sz="3200" b="1" smtClean="0">
              <a:solidFill>
                <a:srgbClr val="C00000"/>
              </a:solidFill>
              <a:latin typeface="Calibri" pitchFamily="34" charset="0"/>
              <a:cs typeface="Calibri" pitchFamily="34" charset="0"/>
            </a:endParaRPr>
          </a:p>
        </p:txBody>
      </p:sp>
      <p:sp>
        <p:nvSpPr>
          <p:cNvPr id="10243" name="Rectangle 3"/>
          <p:cNvSpPr>
            <a:spLocks noGrp="1" noChangeArrowheads="1"/>
          </p:cNvSpPr>
          <p:nvPr>
            <p:ph type="body" sz="half" idx="1"/>
          </p:nvPr>
        </p:nvSpPr>
        <p:spPr>
          <a:xfrm>
            <a:off x="395288" y="1844675"/>
            <a:ext cx="8137525" cy="4667250"/>
          </a:xfrm>
        </p:spPr>
        <p:txBody>
          <a:bodyPr/>
          <a:lstStyle/>
          <a:p>
            <a:pPr algn="just" eaLnBrk="1" hangingPunct="1">
              <a:defRPr/>
            </a:pPr>
            <a:r>
              <a:rPr lang="uk-UA" sz="2800" b="1" dirty="0" smtClean="0">
                <a:solidFill>
                  <a:schemeClr val="tx1"/>
                </a:solidFill>
                <a:latin typeface="Calibri" pitchFamily="34" charset="0"/>
                <a:cs typeface="Calibri" pitchFamily="34" charset="0"/>
              </a:rPr>
              <a:t>усне </a:t>
            </a:r>
            <a:r>
              <a:rPr lang="uk-UA" sz="2800" b="1" dirty="0">
                <a:solidFill>
                  <a:schemeClr val="tx1"/>
                </a:solidFill>
                <a:latin typeface="Calibri" pitchFamily="34" charset="0"/>
                <a:cs typeface="Calibri" pitchFamily="34" charset="0"/>
              </a:rPr>
              <a:t>та письмове </a:t>
            </a:r>
            <a:r>
              <a:rPr lang="uk-UA" sz="2800" b="1" dirty="0" smtClean="0">
                <a:solidFill>
                  <a:schemeClr val="tx1"/>
                </a:solidFill>
                <a:latin typeface="Calibri" pitchFamily="34" charset="0"/>
                <a:cs typeface="Calibri" pitchFamily="34" charset="0"/>
              </a:rPr>
              <a:t>опитування; </a:t>
            </a:r>
          </a:p>
          <a:p>
            <a:pPr algn="just" eaLnBrk="1" hangingPunct="1">
              <a:defRPr/>
            </a:pPr>
            <a:r>
              <a:rPr lang="uk-UA" sz="2800" b="1" dirty="0" smtClean="0">
                <a:solidFill>
                  <a:schemeClr val="tx1"/>
                </a:solidFill>
                <a:latin typeface="Calibri" pitchFamily="34" charset="0"/>
                <a:cs typeface="Calibri" pitchFamily="34" charset="0"/>
              </a:rPr>
              <a:t>лабораторні </a:t>
            </a:r>
            <a:r>
              <a:rPr lang="uk-UA" sz="2800" b="1" dirty="0">
                <a:solidFill>
                  <a:schemeClr val="tx1"/>
                </a:solidFill>
                <a:latin typeface="Calibri" pitchFamily="34" charset="0"/>
                <a:cs typeface="Calibri" pitchFamily="34" charset="0"/>
              </a:rPr>
              <a:t>та практичні  </a:t>
            </a:r>
            <a:r>
              <a:rPr lang="uk-UA" sz="2800" b="1" dirty="0" smtClean="0">
                <a:solidFill>
                  <a:schemeClr val="tx1"/>
                </a:solidFill>
                <a:latin typeface="Calibri" pitchFamily="34" charset="0"/>
                <a:cs typeface="Calibri" pitchFamily="34" charset="0"/>
              </a:rPr>
              <a:t>роботи</a:t>
            </a:r>
            <a:r>
              <a:rPr lang="uk-UA" sz="2800" b="1" dirty="0">
                <a:solidFill>
                  <a:schemeClr val="tx1"/>
                </a:solidFill>
                <a:latin typeface="Calibri" pitchFamily="34" charset="0"/>
                <a:cs typeface="Calibri" pitchFamily="34" charset="0"/>
              </a:rPr>
              <a:t>;</a:t>
            </a:r>
            <a:endParaRPr lang="uk-UA" sz="2800" b="1" dirty="0" smtClean="0">
              <a:solidFill>
                <a:schemeClr val="tx1"/>
              </a:solidFill>
              <a:latin typeface="Calibri" pitchFamily="34" charset="0"/>
              <a:cs typeface="Calibri" pitchFamily="34" charset="0"/>
            </a:endParaRPr>
          </a:p>
          <a:p>
            <a:pPr algn="just" eaLnBrk="1" hangingPunct="1">
              <a:defRPr/>
            </a:pPr>
            <a:r>
              <a:rPr lang="uk-UA" sz="2800" b="1" dirty="0" err="1" smtClean="0">
                <a:solidFill>
                  <a:schemeClr val="tx1"/>
                </a:solidFill>
                <a:latin typeface="Calibri" pitchFamily="34" charset="0"/>
                <a:cs typeface="Calibri" pitchFamily="34" charset="0"/>
              </a:rPr>
              <a:t>само-</a:t>
            </a:r>
            <a:r>
              <a:rPr lang="uk-UA" sz="2800" b="1" dirty="0" smtClean="0">
                <a:solidFill>
                  <a:schemeClr val="tx1"/>
                </a:solidFill>
                <a:latin typeface="Calibri" pitchFamily="34" charset="0"/>
                <a:cs typeface="Calibri" pitchFamily="34" charset="0"/>
              </a:rPr>
              <a:t> </a:t>
            </a:r>
            <a:r>
              <a:rPr lang="uk-UA" sz="2800" b="1" dirty="0">
                <a:solidFill>
                  <a:schemeClr val="tx1"/>
                </a:solidFill>
                <a:latin typeface="Calibri" pitchFamily="34" charset="0"/>
                <a:cs typeface="Calibri" pitchFamily="34" charset="0"/>
              </a:rPr>
              <a:t>та </a:t>
            </a:r>
            <a:r>
              <a:rPr lang="uk-UA" sz="2800" b="1" dirty="0" smtClean="0">
                <a:solidFill>
                  <a:schemeClr val="tx1"/>
                </a:solidFill>
                <a:latin typeface="Calibri" pitchFamily="34" charset="0"/>
                <a:cs typeface="Calibri" pitchFamily="34" charset="0"/>
              </a:rPr>
              <a:t>взаємооцінювання;</a:t>
            </a:r>
          </a:p>
          <a:p>
            <a:pPr algn="just" eaLnBrk="1" hangingPunct="1">
              <a:defRPr/>
            </a:pPr>
            <a:r>
              <a:rPr lang="uk-UA" sz="2800" b="1" dirty="0" smtClean="0">
                <a:solidFill>
                  <a:schemeClr val="tx1"/>
                </a:solidFill>
                <a:latin typeface="Calibri" pitchFamily="34" charset="0"/>
                <a:cs typeface="Calibri" pitchFamily="34" charset="0"/>
              </a:rPr>
              <a:t>тестування</a:t>
            </a:r>
            <a:r>
              <a:rPr lang="uk-UA" sz="2800" b="1" dirty="0">
                <a:solidFill>
                  <a:schemeClr val="tx1"/>
                </a:solidFill>
                <a:latin typeface="Calibri" pitchFamily="34" charset="0"/>
                <a:cs typeface="Calibri" pitchFamily="34" charset="0"/>
              </a:rPr>
              <a:t>;</a:t>
            </a:r>
            <a:r>
              <a:rPr lang="uk-UA" sz="2800" b="1" dirty="0" smtClean="0">
                <a:solidFill>
                  <a:schemeClr val="tx1"/>
                </a:solidFill>
                <a:latin typeface="Calibri" pitchFamily="34" charset="0"/>
                <a:cs typeface="Calibri" pitchFamily="34" charset="0"/>
              </a:rPr>
              <a:t> </a:t>
            </a:r>
          </a:p>
          <a:p>
            <a:pPr algn="just" eaLnBrk="1" hangingPunct="1">
              <a:defRPr/>
            </a:pPr>
            <a:r>
              <a:rPr lang="uk-UA" sz="2800" b="1" dirty="0">
                <a:solidFill>
                  <a:schemeClr val="tx1"/>
                </a:solidFill>
                <a:latin typeface="Calibri" pitchFamily="34" charset="0"/>
                <a:cs typeface="Calibri" pitchFamily="34" charset="0"/>
              </a:rPr>
              <a:t>с</a:t>
            </a:r>
            <a:r>
              <a:rPr lang="uk-UA" sz="2800" b="1" dirty="0" smtClean="0">
                <a:solidFill>
                  <a:schemeClr val="tx1"/>
                </a:solidFill>
                <a:latin typeface="Calibri" pitchFamily="34" charset="0"/>
                <a:cs typeface="Calibri" pitchFamily="34" charset="0"/>
              </a:rPr>
              <a:t>умування </a:t>
            </a:r>
            <a:r>
              <a:rPr lang="uk-UA" sz="2800" b="1" dirty="0">
                <a:solidFill>
                  <a:schemeClr val="tx1"/>
                </a:solidFill>
                <a:latin typeface="Calibri" pitchFamily="34" charset="0"/>
                <a:cs typeface="Calibri" pitchFamily="34" charset="0"/>
              </a:rPr>
              <a:t>балів. </a:t>
            </a:r>
            <a:endParaRPr lang="uk-UA" sz="2800" b="1" dirty="0" smtClean="0">
              <a:solidFill>
                <a:schemeClr val="tx1"/>
              </a:solidFill>
              <a:latin typeface="Calibri" pitchFamily="34" charset="0"/>
              <a:cs typeface="Calibri" pitchFamily="34" charset="0"/>
            </a:endParaRPr>
          </a:p>
          <a:p>
            <a:pPr marL="109537" indent="0" algn="ctr" eaLnBrk="1" hangingPunct="1">
              <a:buFont typeface="Georgia" pitchFamily="18" charset="0"/>
              <a:buNone/>
              <a:defRPr/>
            </a:pPr>
            <a:r>
              <a:rPr lang="uk-UA" altLang="ru-RU" sz="2400" b="1" dirty="0" smtClean="0"/>
              <a:t> </a:t>
            </a:r>
          </a:p>
        </p:txBody>
      </p:sp>
      <p:pic>
        <p:nvPicPr>
          <p:cNvPr id="59396" name="Picture 0" descr="j029912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57188" y="0"/>
            <a:ext cx="1439862" cy="1804988"/>
          </a:xfrm>
          <a:noFill/>
        </p:spPr>
      </p:pic>
      <p:sp>
        <p:nvSpPr>
          <p:cNvPr id="59397"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lstStyle>
            <a:lvl1pPr>
              <a:defRPr kumimoji="1" sz="2400" b="1">
                <a:solidFill>
                  <a:schemeClr val="tx1"/>
                </a:solidFill>
                <a:latin typeface="Times New Roman" pitchFamily="18" charset="0"/>
              </a:defRPr>
            </a:lvl1pPr>
            <a:lvl2pPr marL="742950" indent="-285750">
              <a:defRPr kumimoji="1" sz="2400" b="1">
                <a:solidFill>
                  <a:schemeClr val="tx1"/>
                </a:solidFill>
                <a:latin typeface="Times New Roman" pitchFamily="18" charset="0"/>
              </a:defRPr>
            </a:lvl2pPr>
            <a:lvl3pPr marL="1143000" indent="-228600">
              <a:defRPr kumimoji="1" sz="2400" b="1">
                <a:solidFill>
                  <a:schemeClr val="tx1"/>
                </a:solidFill>
                <a:latin typeface="Times New Roman" pitchFamily="18" charset="0"/>
              </a:defRPr>
            </a:lvl3pPr>
            <a:lvl4pPr marL="1600200" indent="-228600">
              <a:defRPr kumimoji="1" sz="2400" b="1">
                <a:solidFill>
                  <a:schemeClr val="tx1"/>
                </a:solidFill>
                <a:latin typeface="Times New Roman" pitchFamily="18" charset="0"/>
              </a:defRPr>
            </a:lvl4pPr>
            <a:lvl5pPr marL="2057400" indent="-228600">
              <a:defRPr kumimoji="1" sz="2400" b="1">
                <a:solidFill>
                  <a:schemeClr val="tx1"/>
                </a:solidFill>
                <a:latin typeface="Times New Roman" pitchFamily="18" charset="0"/>
              </a:defRPr>
            </a:lvl5pPr>
            <a:lvl6pPr marL="2514600" indent="-228600" eaLnBrk="0" fontAlgn="base" hangingPunct="0">
              <a:spcBef>
                <a:spcPct val="0"/>
              </a:spcBef>
              <a:spcAft>
                <a:spcPct val="0"/>
              </a:spcAft>
              <a:defRPr kumimoji="1" sz="2400" b="1">
                <a:solidFill>
                  <a:schemeClr val="tx1"/>
                </a:solidFill>
                <a:latin typeface="Times New Roman" pitchFamily="18" charset="0"/>
              </a:defRPr>
            </a:lvl6pPr>
            <a:lvl7pPr marL="2971800" indent="-228600" eaLnBrk="0" fontAlgn="base" hangingPunct="0">
              <a:spcBef>
                <a:spcPct val="0"/>
              </a:spcBef>
              <a:spcAft>
                <a:spcPct val="0"/>
              </a:spcAft>
              <a:defRPr kumimoji="1" sz="2400" b="1">
                <a:solidFill>
                  <a:schemeClr val="tx1"/>
                </a:solidFill>
                <a:latin typeface="Times New Roman" pitchFamily="18" charset="0"/>
              </a:defRPr>
            </a:lvl7pPr>
            <a:lvl8pPr marL="3429000" indent="-228600" eaLnBrk="0" fontAlgn="base" hangingPunct="0">
              <a:spcBef>
                <a:spcPct val="0"/>
              </a:spcBef>
              <a:spcAft>
                <a:spcPct val="0"/>
              </a:spcAft>
              <a:defRPr kumimoji="1" sz="2400" b="1">
                <a:solidFill>
                  <a:schemeClr val="tx1"/>
                </a:solidFill>
                <a:latin typeface="Times New Roman" pitchFamily="18" charset="0"/>
              </a:defRPr>
            </a:lvl8pPr>
            <a:lvl9pPr marL="3886200" indent="-228600" eaLnBrk="0" fontAlgn="base" hangingPunct="0">
              <a:spcBef>
                <a:spcPct val="0"/>
              </a:spcBef>
              <a:spcAft>
                <a:spcPct val="0"/>
              </a:spcAft>
              <a:defRPr kumimoji="1" sz="2400" b="1">
                <a:solidFill>
                  <a:schemeClr val="tx1"/>
                </a:solidFill>
                <a:latin typeface="Times New Roman" pitchFamily="18" charset="0"/>
              </a:defRPr>
            </a:lvl9pPr>
          </a:lstStyle>
          <a:p>
            <a:pPr eaLnBrk="1" hangingPunct="1"/>
            <a:fld id="{415AC090-5FBD-4192-8B21-F40F9070CEDC}" type="slidenum">
              <a:rPr lang="ru-RU" altLang="ru-RU" sz="1000" b="0" smtClean="0">
                <a:solidFill>
                  <a:srgbClr val="FFFFFF"/>
                </a:solidFill>
                <a:latin typeface="Arial" pitchFamily="34" charset="0"/>
              </a:rPr>
              <a:pPr eaLnBrk="1" hangingPunct="1"/>
              <a:t>53</a:t>
            </a:fld>
            <a:endParaRPr lang="ru-RU" altLang="ru-RU" sz="1000" b="0" smtClean="0">
              <a:solidFill>
                <a:srgbClr val="FFFFFF"/>
              </a:solidFill>
              <a:latin typeface="Arial" pitchFamily="34" charset="0"/>
            </a:endParaRPr>
          </a:p>
        </p:txBody>
      </p:sp>
      <p:pic>
        <p:nvPicPr>
          <p:cNvPr id="593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3357563"/>
            <a:ext cx="3598863" cy="2951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edg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AutoShape 14"/>
          <p:cNvSpPr>
            <a:spLocks noGrp="1" noChangeArrowheads="1"/>
          </p:cNvSpPr>
          <p:nvPr>
            <p:ph type="title"/>
          </p:nvPr>
        </p:nvSpPr>
        <p:spPr>
          <a:xfrm>
            <a:off x="1979613" y="549275"/>
            <a:ext cx="6780212" cy="1143000"/>
          </a:xfrm>
        </p:spPr>
        <p:txBody>
          <a:bodyPr>
            <a:normAutofit fontScale="90000"/>
          </a:bodyPr>
          <a:lstStyle/>
          <a:p>
            <a:pPr algn="ctr" eaLnBrk="1" fontAlgn="auto" hangingPunct="1">
              <a:spcAft>
                <a:spcPts val="0"/>
              </a:spcAft>
              <a:defRPr/>
            </a:pPr>
            <a:r>
              <a:rPr lang="uk-UA" sz="3600" b="1" dirty="0" smtClean="0">
                <a:solidFill>
                  <a:srgbClr val="C00000"/>
                </a:solidFill>
                <a:latin typeface="Calibri" pitchFamily="34" charset="0"/>
                <a:cs typeface="Calibri" pitchFamily="34" charset="0"/>
              </a:rPr>
              <a:t>Нестандартні </a:t>
            </a:r>
            <a:r>
              <a:rPr lang="uk-UA" sz="3600" b="1" dirty="0">
                <a:solidFill>
                  <a:srgbClr val="C00000"/>
                </a:solidFill>
                <a:latin typeface="Calibri" pitchFamily="34" charset="0"/>
                <a:cs typeface="Calibri" pitchFamily="34" charset="0"/>
              </a:rPr>
              <a:t>прийоми </a:t>
            </a:r>
            <a:r>
              <a:rPr lang="uk-UA" sz="3600" b="1" dirty="0" smtClean="0">
                <a:solidFill>
                  <a:srgbClr val="C00000"/>
                </a:solidFill>
                <a:latin typeface="Calibri" pitchFamily="34" charset="0"/>
                <a:cs typeface="Calibri" pitchFamily="34" charset="0"/>
              </a:rPr>
              <a:t>оцінювання</a:t>
            </a:r>
            <a:r>
              <a:rPr lang="uk-UA" b="1" i="1" dirty="0">
                <a:solidFill>
                  <a:schemeClr val="tx1"/>
                </a:solidFill>
                <a:latin typeface="Times New Roman" panose="02020603050405020304" pitchFamily="18" charset="0"/>
                <a:cs typeface="Times New Roman" panose="02020603050405020304" pitchFamily="18" charset="0"/>
              </a:rPr>
              <a:t/>
            </a:r>
            <a:br>
              <a:rPr lang="uk-UA" b="1" i="1" dirty="0">
                <a:solidFill>
                  <a:schemeClr val="tx1"/>
                </a:solidFill>
                <a:latin typeface="Times New Roman" panose="02020603050405020304" pitchFamily="18" charset="0"/>
                <a:cs typeface="Times New Roman" panose="02020603050405020304" pitchFamily="18" charset="0"/>
              </a:rPr>
            </a:br>
            <a:r>
              <a:rPr lang="uk-UA" b="1" i="1" dirty="0" smtClean="0">
                <a:solidFill>
                  <a:srgbClr val="000000"/>
                </a:solidFill>
              </a:rPr>
              <a:t> </a:t>
            </a:r>
            <a:endParaRPr lang="ru-RU" b="1" i="1" dirty="0" smtClean="0">
              <a:solidFill>
                <a:srgbClr val="000000"/>
              </a:solidFill>
            </a:endParaRPr>
          </a:p>
        </p:txBody>
      </p:sp>
      <p:sp>
        <p:nvSpPr>
          <p:cNvPr id="12291" name="Rectangle 15"/>
          <p:cNvSpPr>
            <a:spLocks noGrp="1" noChangeArrowheads="1"/>
          </p:cNvSpPr>
          <p:nvPr>
            <p:ph type="body" sz="half" idx="1"/>
          </p:nvPr>
        </p:nvSpPr>
        <p:spPr>
          <a:xfrm>
            <a:off x="323850" y="1341438"/>
            <a:ext cx="8424863" cy="4967287"/>
          </a:xfrm>
        </p:spPr>
        <p:txBody>
          <a:bodyPr/>
          <a:lstStyle/>
          <a:p>
            <a:pPr marL="0" eaLnBrk="1" hangingPunct="1">
              <a:spcBef>
                <a:spcPts val="0"/>
              </a:spcBef>
              <a:defRPr/>
            </a:pPr>
            <a:r>
              <a:rPr lang="uk-UA" sz="2400" b="1" dirty="0" smtClean="0">
                <a:solidFill>
                  <a:schemeClr val="tx2"/>
                </a:solidFill>
                <a:latin typeface="Calibri" pitchFamily="34" charset="0"/>
                <a:cs typeface="Calibri" pitchFamily="34" charset="0"/>
              </a:rPr>
              <a:t>моніторингові дослідження;</a:t>
            </a:r>
            <a:endParaRPr lang="ru-RU" sz="2400" b="1" dirty="0" smtClean="0">
              <a:solidFill>
                <a:schemeClr val="tx2"/>
              </a:solidFill>
              <a:latin typeface="Calibri" pitchFamily="34" charset="0"/>
              <a:cs typeface="Calibri" pitchFamily="34" charset="0"/>
            </a:endParaRPr>
          </a:p>
          <a:p>
            <a:pPr marL="0">
              <a:spcBef>
                <a:spcPts val="0"/>
              </a:spcBef>
              <a:defRPr/>
            </a:pPr>
            <a:r>
              <a:rPr lang="uk-UA" sz="2400" b="1" dirty="0" smtClean="0">
                <a:solidFill>
                  <a:schemeClr val="tx2"/>
                </a:solidFill>
                <a:latin typeface="Calibri" pitchFamily="34" charset="0"/>
                <a:cs typeface="Calibri" pitchFamily="34" charset="0"/>
              </a:rPr>
              <a:t>прийоми оцінювання «Кредит довіри» та «Відстрочена оцінка»;</a:t>
            </a:r>
            <a:endParaRPr lang="ru-RU" sz="2400" b="1" dirty="0" smtClean="0">
              <a:solidFill>
                <a:schemeClr val="tx2"/>
              </a:solidFill>
              <a:latin typeface="Calibri" pitchFamily="34" charset="0"/>
              <a:cs typeface="Calibri" pitchFamily="34" charset="0"/>
            </a:endParaRPr>
          </a:p>
          <a:p>
            <a:pPr marL="0">
              <a:spcBef>
                <a:spcPts val="0"/>
              </a:spcBef>
              <a:defRPr/>
            </a:pPr>
            <a:r>
              <a:rPr lang="uk-UA" sz="2400" b="1" dirty="0" smtClean="0">
                <a:solidFill>
                  <a:schemeClr val="tx2"/>
                </a:solidFill>
                <a:latin typeface="Calibri" pitchFamily="34" charset="0"/>
                <a:cs typeface="Calibri" pitchFamily="34" charset="0"/>
              </a:rPr>
              <a:t> «</a:t>
            </a:r>
            <a:r>
              <a:rPr lang="uk-UA" sz="2400" b="1" dirty="0" err="1" smtClean="0">
                <a:solidFill>
                  <a:schemeClr val="tx2"/>
                </a:solidFill>
                <a:latin typeface="Calibri" pitchFamily="34" charset="0"/>
                <a:cs typeface="Calibri" pitchFamily="34" charset="0"/>
              </a:rPr>
              <a:t>Самооцінювання</a:t>
            </a:r>
            <a:r>
              <a:rPr lang="uk-UA" sz="2400" b="1" dirty="0" smtClean="0">
                <a:solidFill>
                  <a:schemeClr val="tx2"/>
                </a:solidFill>
                <a:latin typeface="Calibri" pitchFamily="34" charset="0"/>
                <a:cs typeface="Calibri" pitchFamily="34" charset="0"/>
              </a:rPr>
              <a:t>»;</a:t>
            </a:r>
            <a:endParaRPr lang="ru-RU" sz="2400" b="1" dirty="0" smtClean="0">
              <a:solidFill>
                <a:schemeClr val="tx2"/>
              </a:solidFill>
              <a:latin typeface="Calibri" pitchFamily="34" charset="0"/>
              <a:cs typeface="Calibri" pitchFamily="34" charset="0"/>
            </a:endParaRPr>
          </a:p>
          <a:p>
            <a:pPr marL="0">
              <a:spcBef>
                <a:spcPts val="0"/>
              </a:spcBef>
              <a:defRPr/>
            </a:pPr>
            <a:r>
              <a:rPr lang="uk-UA" sz="2400" b="1" dirty="0" smtClean="0">
                <a:solidFill>
                  <a:schemeClr val="tx2"/>
                </a:solidFill>
                <a:latin typeface="Calibri" pitchFamily="34" charset="0"/>
                <a:cs typeface="Calibri" pitchFamily="34" charset="0"/>
              </a:rPr>
              <a:t>колективне оцінювання методом «по колу»;</a:t>
            </a:r>
            <a:endParaRPr lang="ru-RU" sz="2400" b="1" dirty="0" smtClean="0">
              <a:solidFill>
                <a:schemeClr val="tx2"/>
              </a:solidFill>
              <a:latin typeface="Calibri" pitchFamily="34" charset="0"/>
              <a:cs typeface="Calibri" pitchFamily="34" charset="0"/>
            </a:endParaRPr>
          </a:p>
          <a:p>
            <a:pPr marL="0">
              <a:spcBef>
                <a:spcPts val="0"/>
              </a:spcBef>
              <a:defRPr/>
            </a:pPr>
            <a:r>
              <a:rPr lang="uk-UA" sz="2400" b="1" dirty="0" smtClean="0">
                <a:solidFill>
                  <a:schemeClr val="tx2"/>
                </a:solidFill>
                <a:latin typeface="Calibri" pitchFamily="34" charset="0"/>
                <a:cs typeface="Calibri" pitchFamily="34" charset="0"/>
              </a:rPr>
              <a:t>прийом «Своя валюта» ;</a:t>
            </a:r>
            <a:endParaRPr lang="ru-RU" sz="2400" b="1" dirty="0" smtClean="0">
              <a:solidFill>
                <a:schemeClr val="tx2"/>
              </a:solidFill>
              <a:latin typeface="Calibri" pitchFamily="34" charset="0"/>
              <a:cs typeface="Calibri" pitchFamily="34" charset="0"/>
            </a:endParaRPr>
          </a:p>
          <a:p>
            <a:pPr marL="0">
              <a:spcBef>
                <a:spcPts val="0"/>
              </a:spcBef>
              <a:defRPr/>
            </a:pPr>
            <a:r>
              <a:rPr lang="uk-UA" sz="2400" b="1" dirty="0" smtClean="0">
                <a:solidFill>
                  <a:schemeClr val="tx2"/>
                </a:solidFill>
                <a:latin typeface="Calibri" pitchFamily="34" charset="0"/>
                <a:cs typeface="Calibri" pitchFamily="34" charset="0"/>
              </a:rPr>
              <a:t>техніка рівневого оцінювання на кожному етапі уроку;</a:t>
            </a:r>
            <a:endParaRPr lang="ru-RU" sz="2400" b="1" dirty="0" smtClean="0">
              <a:solidFill>
                <a:schemeClr val="tx2"/>
              </a:solidFill>
              <a:latin typeface="Calibri" pitchFamily="34" charset="0"/>
              <a:cs typeface="Calibri" pitchFamily="34" charset="0"/>
            </a:endParaRPr>
          </a:p>
          <a:p>
            <a:pPr marL="0">
              <a:spcBef>
                <a:spcPts val="0"/>
              </a:spcBef>
              <a:defRPr/>
            </a:pPr>
            <a:r>
              <a:rPr lang="uk-UA" sz="2400" b="1" dirty="0" smtClean="0">
                <a:solidFill>
                  <a:schemeClr val="tx2"/>
                </a:solidFill>
                <a:latin typeface="Calibri" pitchFamily="34" charset="0"/>
                <a:cs typeface="Calibri" pitchFamily="34" charset="0"/>
              </a:rPr>
              <a:t>система накопичення балів;</a:t>
            </a:r>
            <a:endParaRPr lang="ru-RU" sz="2400" b="1" dirty="0" smtClean="0">
              <a:solidFill>
                <a:schemeClr val="tx2"/>
              </a:solidFill>
              <a:latin typeface="Calibri" pitchFamily="34" charset="0"/>
              <a:cs typeface="Calibri" pitchFamily="34" charset="0"/>
            </a:endParaRPr>
          </a:p>
          <a:p>
            <a:pPr marL="0">
              <a:spcBef>
                <a:spcPts val="0"/>
              </a:spcBef>
              <a:defRPr/>
            </a:pPr>
            <a:r>
              <a:rPr lang="uk-UA" sz="2400" b="1" dirty="0" smtClean="0">
                <a:solidFill>
                  <a:schemeClr val="tx2"/>
                </a:solidFill>
                <a:latin typeface="Calibri" pitchFamily="34" charset="0"/>
                <a:cs typeface="Calibri" pitchFamily="34" charset="0"/>
              </a:rPr>
              <a:t>принцип відкритих перспектив;</a:t>
            </a:r>
            <a:endParaRPr lang="ru-RU" sz="2400" b="1" dirty="0" smtClean="0">
              <a:solidFill>
                <a:schemeClr val="tx2"/>
              </a:solidFill>
              <a:latin typeface="Calibri" pitchFamily="34" charset="0"/>
              <a:cs typeface="Calibri" pitchFamily="34" charset="0"/>
            </a:endParaRPr>
          </a:p>
          <a:p>
            <a:pPr marL="0">
              <a:spcBef>
                <a:spcPts val="0"/>
              </a:spcBef>
              <a:defRPr/>
            </a:pPr>
            <a:r>
              <a:rPr lang="uk-UA" sz="2400" b="1" dirty="0" smtClean="0">
                <a:solidFill>
                  <a:schemeClr val="tx2"/>
                </a:solidFill>
                <a:latin typeface="Calibri" pitchFamily="34" charset="0"/>
                <a:cs typeface="Calibri" pitchFamily="34" charset="0"/>
              </a:rPr>
              <a:t>«обмін ролями»;</a:t>
            </a:r>
            <a:endParaRPr lang="ru-RU" sz="2400" b="1" dirty="0" smtClean="0">
              <a:solidFill>
                <a:schemeClr val="tx2"/>
              </a:solidFill>
              <a:latin typeface="Calibri" pitchFamily="34" charset="0"/>
              <a:cs typeface="Calibri" pitchFamily="34" charset="0"/>
            </a:endParaRPr>
          </a:p>
          <a:p>
            <a:pPr marL="0">
              <a:spcBef>
                <a:spcPts val="0"/>
              </a:spcBef>
              <a:defRPr/>
            </a:pPr>
            <a:r>
              <a:rPr lang="uk-UA" sz="2400" b="1" dirty="0" smtClean="0">
                <a:solidFill>
                  <a:schemeClr val="tx2"/>
                </a:solidFill>
                <a:latin typeface="Calibri" pitchFamily="34" charset="0"/>
                <a:cs typeface="Calibri" pitchFamily="34" charset="0"/>
              </a:rPr>
              <a:t>попереднє самопрогнозування балів за контрольну роботу, за тематичне оцінювання</a:t>
            </a:r>
            <a:r>
              <a:rPr lang="uk-UA" sz="2400" b="1" dirty="0">
                <a:solidFill>
                  <a:schemeClr val="tx2"/>
                </a:solidFill>
                <a:latin typeface="Calibri" pitchFamily="34" charset="0"/>
                <a:cs typeface="Calibri" pitchFamily="34" charset="0"/>
              </a:rPr>
              <a:t>;</a:t>
            </a:r>
            <a:endParaRPr lang="ru-RU" sz="2400" b="1" dirty="0" smtClean="0">
              <a:solidFill>
                <a:schemeClr val="tx2"/>
              </a:solidFill>
              <a:latin typeface="Calibri" pitchFamily="34" charset="0"/>
              <a:cs typeface="Calibri" pitchFamily="34" charset="0"/>
            </a:endParaRPr>
          </a:p>
          <a:p>
            <a:pPr marL="0">
              <a:spcBef>
                <a:spcPts val="0"/>
              </a:spcBef>
              <a:defRPr/>
            </a:pPr>
            <a:r>
              <a:rPr lang="uk-UA" sz="2400" b="1" dirty="0" smtClean="0">
                <a:solidFill>
                  <a:schemeClr val="tx2"/>
                </a:solidFill>
                <a:latin typeface="Calibri" pitchFamily="34" charset="0"/>
                <a:cs typeface="Calibri" pitchFamily="34" charset="0"/>
              </a:rPr>
              <a:t>формувальне оцінювання.</a:t>
            </a:r>
            <a:endParaRPr lang="uk-UA" altLang="ru-RU" sz="2400" b="1" dirty="0" smtClean="0">
              <a:solidFill>
                <a:schemeClr val="tx2"/>
              </a:solidFill>
              <a:latin typeface="Calibri" pitchFamily="34" charset="0"/>
              <a:cs typeface="Calibri" pitchFamily="34" charset="0"/>
            </a:endParaRPr>
          </a:p>
          <a:p>
            <a:pPr marL="0" indent="0" eaLnBrk="1" hangingPunct="1">
              <a:lnSpc>
                <a:spcPct val="90000"/>
              </a:lnSpc>
              <a:buFont typeface="Georgia" pitchFamily="18" charset="0"/>
              <a:buNone/>
              <a:defRPr/>
            </a:pPr>
            <a:endParaRPr lang="uk-UA" altLang="ru-RU" sz="2400" b="1" dirty="0" smtClean="0"/>
          </a:p>
          <a:p>
            <a:pPr marL="838200" lvl="1" indent="-381000" eaLnBrk="1" hangingPunct="1">
              <a:lnSpc>
                <a:spcPct val="90000"/>
              </a:lnSpc>
              <a:buFont typeface="Wingdings" pitchFamily="2" charset="2"/>
              <a:buAutoNum type="arabicPeriod"/>
              <a:defRPr/>
            </a:pPr>
            <a:endParaRPr lang="en-US" altLang="ru-RU" sz="2400" b="1" dirty="0" smtClean="0"/>
          </a:p>
        </p:txBody>
      </p:sp>
      <p:sp>
        <p:nvSpPr>
          <p:cNvPr id="60420" name="Номер слайда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lstStyle>
            <a:lvl1pPr>
              <a:defRPr kumimoji="1" sz="2400" b="1">
                <a:solidFill>
                  <a:schemeClr val="tx1"/>
                </a:solidFill>
                <a:latin typeface="Times New Roman" pitchFamily="18" charset="0"/>
              </a:defRPr>
            </a:lvl1pPr>
            <a:lvl2pPr marL="742950" indent="-285750">
              <a:defRPr kumimoji="1" sz="2400" b="1">
                <a:solidFill>
                  <a:schemeClr val="tx1"/>
                </a:solidFill>
                <a:latin typeface="Times New Roman" pitchFamily="18" charset="0"/>
              </a:defRPr>
            </a:lvl2pPr>
            <a:lvl3pPr marL="1143000" indent="-228600">
              <a:defRPr kumimoji="1" sz="2400" b="1">
                <a:solidFill>
                  <a:schemeClr val="tx1"/>
                </a:solidFill>
                <a:latin typeface="Times New Roman" pitchFamily="18" charset="0"/>
              </a:defRPr>
            </a:lvl3pPr>
            <a:lvl4pPr marL="1600200" indent="-228600">
              <a:defRPr kumimoji="1" sz="2400" b="1">
                <a:solidFill>
                  <a:schemeClr val="tx1"/>
                </a:solidFill>
                <a:latin typeface="Times New Roman" pitchFamily="18" charset="0"/>
              </a:defRPr>
            </a:lvl4pPr>
            <a:lvl5pPr marL="2057400" indent="-228600">
              <a:defRPr kumimoji="1" sz="2400" b="1">
                <a:solidFill>
                  <a:schemeClr val="tx1"/>
                </a:solidFill>
                <a:latin typeface="Times New Roman" pitchFamily="18" charset="0"/>
              </a:defRPr>
            </a:lvl5pPr>
            <a:lvl6pPr marL="2514600" indent="-228600" eaLnBrk="0" fontAlgn="base" hangingPunct="0">
              <a:spcBef>
                <a:spcPct val="0"/>
              </a:spcBef>
              <a:spcAft>
                <a:spcPct val="0"/>
              </a:spcAft>
              <a:defRPr kumimoji="1" sz="2400" b="1">
                <a:solidFill>
                  <a:schemeClr val="tx1"/>
                </a:solidFill>
                <a:latin typeface="Times New Roman" pitchFamily="18" charset="0"/>
              </a:defRPr>
            </a:lvl6pPr>
            <a:lvl7pPr marL="2971800" indent="-228600" eaLnBrk="0" fontAlgn="base" hangingPunct="0">
              <a:spcBef>
                <a:spcPct val="0"/>
              </a:spcBef>
              <a:spcAft>
                <a:spcPct val="0"/>
              </a:spcAft>
              <a:defRPr kumimoji="1" sz="2400" b="1">
                <a:solidFill>
                  <a:schemeClr val="tx1"/>
                </a:solidFill>
                <a:latin typeface="Times New Roman" pitchFamily="18" charset="0"/>
              </a:defRPr>
            </a:lvl7pPr>
            <a:lvl8pPr marL="3429000" indent="-228600" eaLnBrk="0" fontAlgn="base" hangingPunct="0">
              <a:spcBef>
                <a:spcPct val="0"/>
              </a:spcBef>
              <a:spcAft>
                <a:spcPct val="0"/>
              </a:spcAft>
              <a:defRPr kumimoji="1" sz="2400" b="1">
                <a:solidFill>
                  <a:schemeClr val="tx1"/>
                </a:solidFill>
                <a:latin typeface="Times New Roman" pitchFamily="18" charset="0"/>
              </a:defRPr>
            </a:lvl8pPr>
            <a:lvl9pPr marL="3886200" indent="-228600" eaLnBrk="0" fontAlgn="base" hangingPunct="0">
              <a:spcBef>
                <a:spcPct val="0"/>
              </a:spcBef>
              <a:spcAft>
                <a:spcPct val="0"/>
              </a:spcAft>
              <a:defRPr kumimoji="1" sz="2400" b="1">
                <a:solidFill>
                  <a:schemeClr val="tx1"/>
                </a:solidFill>
                <a:latin typeface="Times New Roman" pitchFamily="18" charset="0"/>
              </a:defRPr>
            </a:lvl9pPr>
          </a:lstStyle>
          <a:p>
            <a:pPr eaLnBrk="1" hangingPunct="1"/>
            <a:fld id="{C654F36E-D5C0-40DB-B26E-40B0A7D05940}" type="slidenum">
              <a:rPr lang="ru-RU" altLang="ru-RU" sz="1000" b="0" smtClean="0">
                <a:solidFill>
                  <a:srgbClr val="FFFFFF"/>
                </a:solidFill>
                <a:latin typeface="Arial" pitchFamily="34" charset="0"/>
              </a:rPr>
              <a:pPr eaLnBrk="1" hangingPunct="1"/>
              <a:t>54</a:t>
            </a:fld>
            <a:endParaRPr lang="ru-RU" altLang="ru-RU" sz="1000" b="0" smtClean="0">
              <a:solidFill>
                <a:srgbClr val="FFFFFF"/>
              </a:solidFill>
              <a:latin typeface="Arial" pitchFamily="34" charset="0"/>
            </a:endParaRPr>
          </a:p>
        </p:txBody>
      </p:sp>
      <p:pic>
        <p:nvPicPr>
          <p:cNvPr id="6042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79613" cy="151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edg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body" sz="half" idx="1"/>
          </p:nvPr>
        </p:nvSpPr>
        <p:spPr>
          <a:xfrm>
            <a:off x="250825" y="1643063"/>
            <a:ext cx="8569325" cy="4954587"/>
          </a:xfrm>
        </p:spPr>
        <p:txBody>
          <a:bodyPr/>
          <a:lstStyle/>
          <a:p>
            <a:pPr>
              <a:defRPr/>
            </a:pPr>
            <a:r>
              <a:rPr lang="uk-UA" sz="2800" b="1" dirty="0" smtClean="0">
                <a:solidFill>
                  <a:schemeClr val="tx1"/>
                </a:solidFill>
                <a:latin typeface="Calibri" pitchFamily="34" charset="0"/>
                <a:cs typeface="Calibri" pitchFamily="34" charset="0"/>
              </a:rPr>
              <a:t>комп’ютерне тестування;</a:t>
            </a:r>
            <a:endParaRPr lang="ru-RU" sz="2800" b="1" dirty="0" smtClean="0">
              <a:solidFill>
                <a:schemeClr val="tx1"/>
              </a:solidFill>
              <a:latin typeface="Calibri" pitchFamily="34" charset="0"/>
              <a:cs typeface="Calibri" pitchFamily="34" charset="0"/>
            </a:endParaRPr>
          </a:p>
          <a:p>
            <a:pPr>
              <a:defRPr/>
            </a:pPr>
            <a:r>
              <a:rPr lang="uk-UA" sz="2800" b="1" dirty="0" smtClean="0">
                <a:solidFill>
                  <a:schemeClr val="tx1"/>
                </a:solidFill>
                <a:latin typeface="Calibri" pitchFamily="34" charset="0"/>
                <a:cs typeface="Calibri" pitchFamily="34" charset="0"/>
              </a:rPr>
              <a:t>прийом «Диференційована оцінка», який дає змогу враховувати як рівень навчальних досягнень учня, так і його старанність, чіткість, наполегливість у виконанні завдань;</a:t>
            </a:r>
            <a:endParaRPr lang="ru-RU" sz="2800" b="1" dirty="0" smtClean="0">
              <a:solidFill>
                <a:schemeClr val="tx1"/>
              </a:solidFill>
              <a:latin typeface="Calibri" pitchFamily="34" charset="0"/>
              <a:cs typeface="Calibri" pitchFamily="34" charset="0"/>
            </a:endParaRPr>
          </a:p>
          <a:p>
            <a:pPr>
              <a:spcBef>
                <a:spcPts val="0"/>
              </a:spcBef>
              <a:defRPr/>
            </a:pPr>
            <a:r>
              <a:rPr lang="uk-UA" sz="2800" b="1" dirty="0" smtClean="0">
                <a:solidFill>
                  <a:schemeClr val="tx1"/>
                </a:solidFill>
                <a:latin typeface="Calibri" pitchFamily="34" charset="0"/>
                <a:cs typeface="Calibri" pitchFamily="34" charset="0"/>
              </a:rPr>
              <a:t>«Графік успішності» - побудова шкали оцінювання, яка дає можливість учням реально побачити і оцінити рівень власних знань у межах</a:t>
            </a:r>
          </a:p>
          <a:p>
            <a:pPr marL="0" indent="0">
              <a:spcBef>
                <a:spcPts val="0"/>
              </a:spcBef>
              <a:buFontTx/>
              <a:buNone/>
              <a:defRPr/>
            </a:pPr>
            <a:r>
              <a:rPr lang="uk-UA" sz="2800" b="1" dirty="0">
                <a:solidFill>
                  <a:schemeClr val="tx1"/>
                </a:solidFill>
                <a:latin typeface="Calibri" pitchFamily="34" charset="0"/>
                <a:cs typeface="Calibri" pitchFamily="34" charset="0"/>
              </a:rPr>
              <a:t> </a:t>
            </a:r>
            <a:r>
              <a:rPr lang="uk-UA" sz="2800" b="1" dirty="0" smtClean="0">
                <a:solidFill>
                  <a:schemeClr val="tx1"/>
                </a:solidFill>
                <a:latin typeface="Calibri" pitchFamily="34" charset="0"/>
                <a:cs typeface="Calibri" pitchFamily="34" charset="0"/>
              </a:rPr>
              <a:t>   певної теми;</a:t>
            </a:r>
            <a:endParaRPr lang="ru-RU" sz="2800" b="1" dirty="0" smtClean="0">
              <a:solidFill>
                <a:schemeClr val="tx1"/>
              </a:solidFill>
              <a:latin typeface="Calibri" pitchFamily="34" charset="0"/>
              <a:cs typeface="Calibri" pitchFamily="34" charset="0"/>
            </a:endParaRPr>
          </a:p>
          <a:p>
            <a:pPr>
              <a:defRPr/>
            </a:pPr>
            <a:r>
              <a:rPr lang="uk-UA" sz="2800" b="1" dirty="0" smtClean="0">
                <a:solidFill>
                  <a:schemeClr val="tx1"/>
                </a:solidFill>
                <a:latin typeface="Calibri" pitchFamily="34" charset="0"/>
                <a:cs typeface="Calibri" pitchFamily="34" charset="0"/>
              </a:rPr>
              <a:t>оцінювання портфоліо учня.</a:t>
            </a:r>
            <a:endParaRPr lang="uk-UA" altLang="ru-RU" sz="2800" b="1" dirty="0" smtClean="0">
              <a:solidFill>
                <a:schemeClr val="tx1"/>
              </a:solidFill>
              <a:latin typeface="Calibri" pitchFamily="34" charset="0"/>
              <a:cs typeface="Calibri" pitchFamily="34" charset="0"/>
            </a:endParaRPr>
          </a:p>
        </p:txBody>
      </p:sp>
      <p:sp>
        <p:nvSpPr>
          <p:cNvPr id="61443"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lstStyle>
            <a:lvl1pPr>
              <a:defRPr kumimoji="1" sz="2400" b="1">
                <a:solidFill>
                  <a:schemeClr val="tx1"/>
                </a:solidFill>
                <a:latin typeface="Times New Roman" pitchFamily="18" charset="0"/>
              </a:defRPr>
            </a:lvl1pPr>
            <a:lvl2pPr marL="742950" indent="-285750">
              <a:defRPr kumimoji="1" sz="2400" b="1">
                <a:solidFill>
                  <a:schemeClr val="tx1"/>
                </a:solidFill>
                <a:latin typeface="Times New Roman" pitchFamily="18" charset="0"/>
              </a:defRPr>
            </a:lvl2pPr>
            <a:lvl3pPr marL="1143000" indent="-228600">
              <a:defRPr kumimoji="1" sz="2400" b="1">
                <a:solidFill>
                  <a:schemeClr val="tx1"/>
                </a:solidFill>
                <a:latin typeface="Times New Roman" pitchFamily="18" charset="0"/>
              </a:defRPr>
            </a:lvl3pPr>
            <a:lvl4pPr marL="1600200" indent="-228600">
              <a:defRPr kumimoji="1" sz="2400" b="1">
                <a:solidFill>
                  <a:schemeClr val="tx1"/>
                </a:solidFill>
                <a:latin typeface="Times New Roman" pitchFamily="18" charset="0"/>
              </a:defRPr>
            </a:lvl4pPr>
            <a:lvl5pPr marL="2057400" indent="-228600">
              <a:defRPr kumimoji="1" sz="2400" b="1">
                <a:solidFill>
                  <a:schemeClr val="tx1"/>
                </a:solidFill>
                <a:latin typeface="Times New Roman" pitchFamily="18" charset="0"/>
              </a:defRPr>
            </a:lvl5pPr>
            <a:lvl6pPr marL="2514600" indent="-228600" eaLnBrk="0" fontAlgn="base" hangingPunct="0">
              <a:spcBef>
                <a:spcPct val="0"/>
              </a:spcBef>
              <a:spcAft>
                <a:spcPct val="0"/>
              </a:spcAft>
              <a:defRPr kumimoji="1" sz="2400" b="1">
                <a:solidFill>
                  <a:schemeClr val="tx1"/>
                </a:solidFill>
                <a:latin typeface="Times New Roman" pitchFamily="18" charset="0"/>
              </a:defRPr>
            </a:lvl6pPr>
            <a:lvl7pPr marL="2971800" indent="-228600" eaLnBrk="0" fontAlgn="base" hangingPunct="0">
              <a:spcBef>
                <a:spcPct val="0"/>
              </a:spcBef>
              <a:spcAft>
                <a:spcPct val="0"/>
              </a:spcAft>
              <a:defRPr kumimoji="1" sz="2400" b="1">
                <a:solidFill>
                  <a:schemeClr val="tx1"/>
                </a:solidFill>
                <a:latin typeface="Times New Roman" pitchFamily="18" charset="0"/>
              </a:defRPr>
            </a:lvl7pPr>
            <a:lvl8pPr marL="3429000" indent="-228600" eaLnBrk="0" fontAlgn="base" hangingPunct="0">
              <a:spcBef>
                <a:spcPct val="0"/>
              </a:spcBef>
              <a:spcAft>
                <a:spcPct val="0"/>
              </a:spcAft>
              <a:defRPr kumimoji="1" sz="2400" b="1">
                <a:solidFill>
                  <a:schemeClr val="tx1"/>
                </a:solidFill>
                <a:latin typeface="Times New Roman" pitchFamily="18" charset="0"/>
              </a:defRPr>
            </a:lvl8pPr>
            <a:lvl9pPr marL="3886200" indent="-228600" eaLnBrk="0" fontAlgn="base" hangingPunct="0">
              <a:spcBef>
                <a:spcPct val="0"/>
              </a:spcBef>
              <a:spcAft>
                <a:spcPct val="0"/>
              </a:spcAft>
              <a:defRPr kumimoji="1" sz="2400" b="1">
                <a:solidFill>
                  <a:schemeClr val="tx1"/>
                </a:solidFill>
                <a:latin typeface="Times New Roman" pitchFamily="18" charset="0"/>
              </a:defRPr>
            </a:lvl9pPr>
          </a:lstStyle>
          <a:p>
            <a:pPr eaLnBrk="1" hangingPunct="1"/>
            <a:fld id="{87A7585D-2E05-4E50-9A0A-DDA5E45A7FE9}" type="slidenum">
              <a:rPr lang="ru-RU" altLang="ru-RU" sz="1000" b="0" smtClean="0">
                <a:solidFill>
                  <a:srgbClr val="FFFFFF"/>
                </a:solidFill>
                <a:latin typeface="Arial" pitchFamily="34" charset="0"/>
              </a:rPr>
              <a:pPr eaLnBrk="1" hangingPunct="1"/>
              <a:t>55</a:t>
            </a:fld>
            <a:endParaRPr lang="ru-RU" altLang="ru-RU" sz="1000" b="0" smtClean="0">
              <a:solidFill>
                <a:srgbClr val="FFFFFF"/>
              </a:solidFill>
              <a:latin typeface="Arial" pitchFamily="34" charset="0"/>
            </a:endParaRPr>
          </a:p>
        </p:txBody>
      </p:sp>
      <p:sp>
        <p:nvSpPr>
          <p:cNvPr id="61444" name="AutoShape 2"/>
          <p:cNvSpPr>
            <a:spLocks noGrp="1" noChangeArrowheads="1"/>
          </p:cNvSpPr>
          <p:nvPr>
            <p:ph type="title"/>
          </p:nvPr>
        </p:nvSpPr>
        <p:spPr/>
        <p:txBody>
          <a:bodyPr/>
          <a:lstStyle/>
          <a:p>
            <a:pPr algn="ctr" eaLnBrk="1" hangingPunct="1"/>
            <a:r>
              <a:rPr lang="uk-UA" b="1" i="1" smtClean="0">
                <a:solidFill>
                  <a:schemeClr val="tx1"/>
                </a:solidFill>
              </a:rPr>
              <a:t> </a:t>
            </a:r>
          </a:p>
        </p:txBody>
      </p:sp>
      <p:sp>
        <p:nvSpPr>
          <p:cNvPr id="61445" name="AutoShape 2"/>
          <p:cNvSpPr txBox="1">
            <a:spLocks noChangeArrowheads="1"/>
          </p:cNvSpPr>
          <p:nvPr/>
        </p:nvSpPr>
        <p:spPr bwMode="auto">
          <a:xfrm>
            <a:off x="539750" y="620713"/>
            <a:ext cx="6624638"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b="1">
                <a:solidFill>
                  <a:schemeClr val="tx1"/>
                </a:solidFill>
                <a:latin typeface="Times New Roman" pitchFamily="18" charset="0"/>
              </a:defRPr>
            </a:lvl1pPr>
            <a:lvl2pPr marL="742950" indent="-285750">
              <a:defRPr kumimoji="1" sz="2400" b="1">
                <a:solidFill>
                  <a:schemeClr val="tx1"/>
                </a:solidFill>
                <a:latin typeface="Times New Roman" pitchFamily="18" charset="0"/>
              </a:defRPr>
            </a:lvl2pPr>
            <a:lvl3pPr marL="1143000" indent="-228600">
              <a:defRPr kumimoji="1" sz="2400" b="1">
                <a:solidFill>
                  <a:schemeClr val="tx1"/>
                </a:solidFill>
                <a:latin typeface="Times New Roman" pitchFamily="18" charset="0"/>
              </a:defRPr>
            </a:lvl3pPr>
            <a:lvl4pPr marL="1600200" indent="-228600">
              <a:defRPr kumimoji="1" sz="2400" b="1">
                <a:solidFill>
                  <a:schemeClr val="tx1"/>
                </a:solidFill>
                <a:latin typeface="Times New Roman" pitchFamily="18" charset="0"/>
              </a:defRPr>
            </a:lvl4pPr>
            <a:lvl5pPr marL="2057400" indent="-228600">
              <a:defRPr kumimoji="1" sz="2400" b="1">
                <a:solidFill>
                  <a:schemeClr val="tx1"/>
                </a:solidFill>
                <a:latin typeface="Times New Roman" pitchFamily="18" charset="0"/>
              </a:defRPr>
            </a:lvl5pPr>
            <a:lvl6pPr marL="2514600" indent="-228600" eaLnBrk="0" fontAlgn="base" hangingPunct="0">
              <a:spcBef>
                <a:spcPct val="0"/>
              </a:spcBef>
              <a:spcAft>
                <a:spcPct val="0"/>
              </a:spcAft>
              <a:defRPr kumimoji="1" sz="2400" b="1">
                <a:solidFill>
                  <a:schemeClr val="tx1"/>
                </a:solidFill>
                <a:latin typeface="Times New Roman" pitchFamily="18" charset="0"/>
              </a:defRPr>
            </a:lvl6pPr>
            <a:lvl7pPr marL="2971800" indent="-228600" eaLnBrk="0" fontAlgn="base" hangingPunct="0">
              <a:spcBef>
                <a:spcPct val="0"/>
              </a:spcBef>
              <a:spcAft>
                <a:spcPct val="0"/>
              </a:spcAft>
              <a:defRPr kumimoji="1" sz="2400" b="1">
                <a:solidFill>
                  <a:schemeClr val="tx1"/>
                </a:solidFill>
                <a:latin typeface="Times New Roman" pitchFamily="18" charset="0"/>
              </a:defRPr>
            </a:lvl7pPr>
            <a:lvl8pPr marL="3429000" indent="-228600" eaLnBrk="0" fontAlgn="base" hangingPunct="0">
              <a:spcBef>
                <a:spcPct val="0"/>
              </a:spcBef>
              <a:spcAft>
                <a:spcPct val="0"/>
              </a:spcAft>
              <a:defRPr kumimoji="1" sz="2400" b="1">
                <a:solidFill>
                  <a:schemeClr val="tx1"/>
                </a:solidFill>
                <a:latin typeface="Times New Roman" pitchFamily="18" charset="0"/>
              </a:defRPr>
            </a:lvl8pPr>
            <a:lvl9pPr marL="3886200" indent="-228600" eaLnBrk="0" fontAlgn="base" hangingPunct="0">
              <a:spcBef>
                <a:spcPct val="0"/>
              </a:spcBef>
              <a:spcAft>
                <a:spcPct val="0"/>
              </a:spcAft>
              <a:defRPr kumimoji="1" sz="2400" b="1">
                <a:solidFill>
                  <a:schemeClr val="tx1"/>
                </a:solidFill>
                <a:latin typeface="Times New Roman" pitchFamily="18" charset="0"/>
              </a:defRPr>
            </a:lvl9pPr>
          </a:lstStyle>
          <a:p>
            <a:pPr algn="ctr" eaLnBrk="1" hangingPunct="1"/>
            <a:r>
              <a:rPr lang="uk-UA" sz="4000" i="1">
                <a:latin typeface="Trebuchet MS" pitchFamily="34" charset="0"/>
              </a:rPr>
              <a:t> </a:t>
            </a:r>
          </a:p>
        </p:txBody>
      </p:sp>
      <p:sp>
        <p:nvSpPr>
          <p:cNvPr id="61446" name="AutoShape 2"/>
          <p:cNvSpPr txBox="1">
            <a:spLocks noChangeArrowheads="1"/>
          </p:cNvSpPr>
          <p:nvPr/>
        </p:nvSpPr>
        <p:spPr bwMode="auto">
          <a:xfrm>
            <a:off x="323850" y="620713"/>
            <a:ext cx="68072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b="1">
                <a:solidFill>
                  <a:schemeClr val="tx1"/>
                </a:solidFill>
                <a:latin typeface="Times New Roman" pitchFamily="18" charset="0"/>
              </a:defRPr>
            </a:lvl1pPr>
            <a:lvl2pPr marL="742950" indent="-285750">
              <a:defRPr kumimoji="1" sz="2400" b="1">
                <a:solidFill>
                  <a:schemeClr val="tx1"/>
                </a:solidFill>
                <a:latin typeface="Times New Roman" pitchFamily="18" charset="0"/>
              </a:defRPr>
            </a:lvl2pPr>
            <a:lvl3pPr marL="1143000" indent="-228600">
              <a:defRPr kumimoji="1" sz="2400" b="1">
                <a:solidFill>
                  <a:schemeClr val="tx1"/>
                </a:solidFill>
                <a:latin typeface="Times New Roman" pitchFamily="18" charset="0"/>
              </a:defRPr>
            </a:lvl3pPr>
            <a:lvl4pPr marL="1600200" indent="-228600">
              <a:defRPr kumimoji="1" sz="2400" b="1">
                <a:solidFill>
                  <a:schemeClr val="tx1"/>
                </a:solidFill>
                <a:latin typeface="Times New Roman" pitchFamily="18" charset="0"/>
              </a:defRPr>
            </a:lvl4pPr>
            <a:lvl5pPr marL="2057400" indent="-228600">
              <a:defRPr kumimoji="1" sz="2400" b="1">
                <a:solidFill>
                  <a:schemeClr val="tx1"/>
                </a:solidFill>
                <a:latin typeface="Times New Roman" pitchFamily="18" charset="0"/>
              </a:defRPr>
            </a:lvl5pPr>
            <a:lvl6pPr marL="2514600" indent="-228600" eaLnBrk="0" fontAlgn="base" hangingPunct="0">
              <a:spcBef>
                <a:spcPct val="0"/>
              </a:spcBef>
              <a:spcAft>
                <a:spcPct val="0"/>
              </a:spcAft>
              <a:defRPr kumimoji="1" sz="2400" b="1">
                <a:solidFill>
                  <a:schemeClr val="tx1"/>
                </a:solidFill>
                <a:latin typeface="Times New Roman" pitchFamily="18" charset="0"/>
              </a:defRPr>
            </a:lvl6pPr>
            <a:lvl7pPr marL="2971800" indent="-228600" eaLnBrk="0" fontAlgn="base" hangingPunct="0">
              <a:spcBef>
                <a:spcPct val="0"/>
              </a:spcBef>
              <a:spcAft>
                <a:spcPct val="0"/>
              </a:spcAft>
              <a:defRPr kumimoji="1" sz="2400" b="1">
                <a:solidFill>
                  <a:schemeClr val="tx1"/>
                </a:solidFill>
                <a:latin typeface="Times New Roman" pitchFamily="18" charset="0"/>
              </a:defRPr>
            </a:lvl7pPr>
            <a:lvl8pPr marL="3429000" indent="-228600" eaLnBrk="0" fontAlgn="base" hangingPunct="0">
              <a:spcBef>
                <a:spcPct val="0"/>
              </a:spcBef>
              <a:spcAft>
                <a:spcPct val="0"/>
              </a:spcAft>
              <a:defRPr kumimoji="1" sz="2400" b="1">
                <a:solidFill>
                  <a:schemeClr val="tx1"/>
                </a:solidFill>
                <a:latin typeface="Times New Roman" pitchFamily="18" charset="0"/>
              </a:defRPr>
            </a:lvl8pPr>
            <a:lvl9pPr marL="3886200" indent="-228600" eaLnBrk="0" fontAlgn="base" hangingPunct="0">
              <a:spcBef>
                <a:spcPct val="0"/>
              </a:spcBef>
              <a:spcAft>
                <a:spcPct val="0"/>
              </a:spcAft>
              <a:defRPr kumimoji="1" sz="2400" b="1">
                <a:solidFill>
                  <a:schemeClr val="tx1"/>
                </a:solidFill>
                <a:latin typeface="Times New Roman" pitchFamily="18" charset="0"/>
              </a:defRPr>
            </a:lvl9pPr>
          </a:lstStyle>
          <a:p>
            <a:pPr algn="ctr"/>
            <a:r>
              <a:rPr lang="uk-UA" sz="3200">
                <a:solidFill>
                  <a:srgbClr val="C00000"/>
                </a:solidFill>
                <a:latin typeface="Calibri" pitchFamily="34" charset="0"/>
                <a:cs typeface="Calibri" pitchFamily="34" charset="0"/>
              </a:rPr>
              <a:t>Новітні технології оцінювання навчальних досягнень учнів з фізики</a:t>
            </a:r>
            <a:endParaRPr lang="ru-RU" sz="3200">
              <a:solidFill>
                <a:srgbClr val="C00000"/>
              </a:solidFill>
              <a:latin typeface="Calibri" pitchFamily="34" charset="0"/>
              <a:cs typeface="Calibri" pitchFamily="34" charset="0"/>
            </a:endParaRPr>
          </a:p>
        </p:txBody>
      </p:sp>
      <p:pic>
        <p:nvPicPr>
          <p:cNvPr id="6144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7863" y="4941888"/>
            <a:ext cx="2038350" cy="191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4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0"/>
            <a:ext cx="2195512"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edg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p:cNvSpPr>
            <a:spLocks noGrp="1" noChangeArrowheads="1"/>
          </p:cNvSpPr>
          <p:nvPr>
            <p:ph type="title"/>
          </p:nvPr>
        </p:nvSpPr>
        <p:spPr>
          <a:xfrm>
            <a:off x="323850" y="549275"/>
            <a:ext cx="8069263" cy="863600"/>
          </a:xfrm>
        </p:spPr>
        <p:txBody>
          <a:bodyPr/>
          <a:lstStyle/>
          <a:p>
            <a:pPr algn="ctr" eaLnBrk="1" hangingPunct="1"/>
            <a:r>
              <a:rPr lang="uk-UA" sz="3200" b="1" smtClean="0">
                <a:solidFill>
                  <a:srgbClr val="C00000"/>
                </a:solidFill>
                <a:latin typeface="Calibri" pitchFamily="34" charset="0"/>
                <a:cs typeface="Calibri" pitchFamily="34" charset="0"/>
              </a:rPr>
              <a:t/>
            </a:r>
            <a:br>
              <a:rPr lang="uk-UA" sz="3200" b="1" smtClean="0">
                <a:solidFill>
                  <a:srgbClr val="C00000"/>
                </a:solidFill>
                <a:latin typeface="Calibri" pitchFamily="34" charset="0"/>
                <a:cs typeface="Calibri" pitchFamily="34" charset="0"/>
              </a:rPr>
            </a:br>
            <a:r>
              <a:rPr lang="uk-UA" sz="3200" b="1" smtClean="0">
                <a:solidFill>
                  <a:srgbClr val="C00000"/>
                </a:solidFill>
                <a:latin typeface="Calibri" pitchFamily="34" charset="0"/>
                <a:cs typeface="Calibri" pitchFamily="34" charset="0"/>
              </a:rPr>
              <a:t>Об’єктивне оцінювання</a:t>
            </a:r>
            <a:br>
              <a:rPr lang="uk-UA" sz="3200" b="1" smtClean="0">
                <a:solidFill>
                  <a:srgbClr val="C00000"/>
                </a:solidFill>
                <a:latin typeface="Calibri" pitchFamily="34" charset="0"/>
                <a:cs typeface="Calibri" pitchFamily="34" charset="0"/>
              </a:rPr>
            </a:br>
            <a:r>
              <a:rPr lang="uk-UA" sz="3200" b="1" smtClean="0">
                <a:solidFill>
                  <a:srgbClr val="C00000"/>
                </a:solidFill>
                <a:latin typeface="Calibri" pitchFamily="34" charset="0"/>
                <a:cs typeface="Calibri" pitchFamily="34" charset="0"/>
              </a:rPr>
              <a:t> здобувачів освіти передбачає:</a:t>
            </a:r>
            <a:r>
              <a:rPr lang="ru-RU" sz="3200" smtClean="0"/>
              <a:t/>
            </a:r>
            <a:br>
              <a:rPr lang="ru-RU" sz="3200" smtClean="0"/>
            </a:br>
            <a:r>
              <a:rPr lang="uk-UA" sz="3200" b="1" i="1" smtClean="0">
                <a:solidFill>
                  <a:schemeClr val="tx1"/>
                </a:solidFill>
              </a:rPr>
              <a:t> </a:t>
            </a:r>
            <a:endParaRPr lang="uk-UA" sz="3200" b="1" i="1" smtClean="0"/>
          </a:p>
        </p:txBody>
      </p:sp>
      <p:sp>
        <p:nvSpPr>
          <p:cNvPr id="2053" name="Rectangle 3"/>
          <p:cNvSpPr>
            <a:spLocks noGrp="1" noChangeArrowheads="1"/>
          </p:cNvSpPr>
          <p:nvPr>
            <p:ph type="body" sz="half" idx="1"/>
          </p:nvPr>
        </p:nvSpPr>
        <p:spPr>
          <a:xfrm>
            <a:off x="395288" y="1412875"/>
            <a:ext cx="8137525" cy="4429125"/>
          </a:xfrm>
        </p:spPr>
        <p:txBody>
          <a:bodyPr>
            <a:normAutofit fontScale="85000" lnSpcReduction="20000"/>
          </a:bodyPr>
          <a:lstStyle/>
          <a:p>
            <a:pPr>
              <a:defRPr/>
            </a:pPr>
            <a:r>
              <a:rPr lang="uk-UA" sz="2800" b="1" dirty="0" smtClean="0">
                <a:solidFill>
                  <a:schemeClr val="tx1"/>
                </a:solidFill>
                <a:latin typeface="Calibri" pitchFamily="34" charset="0"/>
                <a:cs typeface="Calibri" pitchFamily="34" charset="0"/>
              </a:rPr>
              <a:t>установлення рівня досягнень учня </a:t>
            </a:r>
            <a:r>
              <a:rPr lang="uk-UA" sz="2800" b="1" dirty="0">
                <a:solidFill>
                  <a:schemeClr val="tx1"/>
                </a:solidFill>
                <a:latin typeface="Calibri" pitchFamily="34" charset="0"/>
                <a:cs typeface="Calibri" pitchFamily="34" charset="0"/>
              </a:rPr>
              <a:t>шляхом порівняння початкового рівня </a:t>
            </a:r>
            <a:r>
              <a:rPr lang="uk-UA" sz="2800" b="1" dirty="0" smtClean="0">
                <a:solidFill>
                  <a:schemeClr val="tx1"/>
                </a:solidFill>
                <a:latin typeface="Calibri" pitchFamily="34" charset="0"/>
                <a:cs typeface="Calibri" pitchFamily="34" charset="0"/>
              </a:rPr>
              <a:t>знань з </a:t>
            </a:r>
            <a:r>
              <a:rPr lang="uk-UA" sz="2800" b="1" dirty="0">
                <a:solidFill>
                  <a:schemeClr val="tx1"/>
                </a:solidFill>
                <a:latin typeface="Calibri" pitchFamily="34" charset="0"/>
                <a:cs typeface="Calibri" pitchFamily="34" charset="0"/>
              </a:rPr>
              <a:t>досягнутим і досягнутого рівня з еталоном;</a:t>
            </a:r>
            <a:endParaRPr lang="ru-RU" sz="2800" b="1" dirty="0">
              <a:solidFill>
                <a:schemeClr val="tx1"/>
              </a:solidFill>
              <a:latin typeface="Calibri" pitchFamily="34" charset="0"/>
              <a:cs typeface="Calibri" pitchFamily="34" charset="0"/>
            </a:endParaRPr>
          </a:p>
          <a:p>
            <a:pPr>
              <a:defRPr/>
            </a:pPr>
            <a:r>
              <a:rPr lang="uk-UA" sz="2800" b="1" dirty="0" smtClean="0">
                <a:solidFill>
                  <a:schemeClr val="tx1"/>
                </a:solidFill>
                <a:latin typeface="Calibri" pitchFamily="34" charset="0"/>
                <a:cs typeface="Calibri" pitchFamily="34" charset="0"/>
              </a:rPr>
              <a:t>усунення </a:t>
            </a:r>
            <a:r>
              <a:rPr lang="uk-UA" sz="2800" b="1" dirty="0">
                <a:solidFill>
                  <a:schemeClr val="tx1"/>
                </a:solidFill>
                <a:latin typeface="Calibri" pitchFamily="34" charset="0"/>
                <a:cs typeface="Calibri" pitchFamily="34" charset="0"/>
              </a:rPr>
              <a:t>суб'єктивізму у </a:t>
            </a:r>
            <a:r>
              <a:rPr lang="uk-UA" sz="2800" b="1" dirty="0" smtClean="0">
                <a:solidFill>
                  <a:schemeClr val="tx1"/>
                </a:solidFill>
                <a:latin typeface="Calibri" pitchFamily="34" charset="0"/>
                <a:cs typeface="Calibri" pitchFamily="34" charset="0"/>
              </a:rPr>
              <a:t>відносинах «учитель-учень</a:t>
            </a:r>
            <a:r>
              <a:rPr lang="uk-UA" sz="2800" b="1" dirty="0">
                <a:solidFill>
                  <a:schemeClr val="tx1"/>
                </a:solidFill>
                <a:latin typeface="Calibri" pitchFamily="34" charset="0"/>
                <a:cs typeface="Calibri" pitchFamily="34" charset="0"/>
              </a:rPr>
              <a:t>"; </a:t>
            </a:r>
            <a:endParaRPr lang="ru-RU" sz="2800" b="1" dirty="0">
              <a:solidFill>
                <a:schemeClr val="tx1"/>
              </a:solidFill>
              <a:latin typeface="Calibri" pitchFamily="34" charset="0"/>
              <a:cs typeface="Calibri" pitchFamily="34" charset="0"/>
            </a:endParaRPr>
          </a:p>
          <a:p>
            <a:pPr>
              <a:defRPr/>
            </a:pPr>
            <a:r>
              <a:rPr lang="uk-UA" sz="2800" b="1" dirty="0" smtClean="0">
                <a:solidFill>
                  <a:schemeClr val="tx1"/>
                </a:solidFill>
                <a:latin typeface="Calibri" pitchFamily="34" charset="0"/>
                <a:cs typeface="Calibri" pitchFamily="34" charset="0"/>
              </a:rPr>
              <a:t>отримання вчителем об'єктивної інформації </a:t>
            </a:r>
            <a:r>
              <a:rPr lang="uk-UA" sz="2800" b="1" dirty="0">
                <a:solidFill>
                  <a:schemeClr val="tx1"/>
                </a:solidFill>
                <a:latin typeface="Calibri" pitchFamily="34" charset="0"/>
                <a:cs typeface="Calibri" pitchFamily="34" charset="0"/>
              </a:rPr>
              <a:t>про </a:t>
            </a:r>
            <a:r>
              <a:rPr lang="uk-UA" sz="2800" b="1" dirty="0" smtClean="0">
                <a:solidFill>
                  <a:schemeClr val="tx1"/>
                </a:solidFill>
                <a:latin typeface="Calibri" pitchFamily="34" charset="0"/>
                <a:cs typeface="Calibri" pitchFamily="34" charset="0"/>
              </a:rPr>
              <a:t>рівень опанування учнем навчального матеріалу;</a:t>
            </a:r>
          </a:p>
          <a:p>
            <a:pPr>
              <a:defRPr/>
            </a:pPr>
            <a:r>
              <a:rPr lang="ru-RU" sz="2800" b="1" dirty="0" err="1">
                <a:solidFill>
                  <a:schemeClr val="tx1"/>
                </a:solidFill>
                <a:latin typeface="Calibri" pitchFamily="34" charset="0"/>
                <a:cs typeface="Calibri" pitchFamily="34" charset="0"/>
              </a:rPr>
              <a:t>прозорі</a:t>
            </a:r>
            <a:r>
              <a:rPr lang="ru-RU" sz="2800" b="1" dirty="0">
                <a:solidFill>
                  <a:schemeClr val="tx1"/>
                </a:solidFill>
                <a:latin typeface="Calibri" pitchFamily="34" charset="0"/>
                <a:cs typeface="Calibri" pitchFamily="34" charset="0"/>
              </a:rPr>
              <a:t> </a:t>
            </a:r>
            <a:r>
              <a:rPr lang="ru-RU" sz="2800" b="1" dirty="0" err="1">
                <a:solidFill>
                  <a:schemeClr val="tx1"/>
                </a:solidFill>
                <a:latin typeface="Calibri" pitchFamily="34" charset="0"/>
                <a:cs typeface="Calibri" pitchFamily="34" charset="0"/>
              </a:rPr>
              <a:t>критерії</a:t>
            </a:r>
            <a:r>
              <a:rPr lang="ru-RU" sz="2800" b="1" dirty="0">
                <a:solidFill>
                  <a:schemeClr val="tx1"/>
                </a:solidFill>
                <a:latin typeface="Calibri" pitchFamily="34" charset="0"/>
                <a:cs typeface="Calibri" pitchFamily="34" charset="0"/>
              </a:rPr>
              <a:t> </a:t>
            </a:r>
            <a:r>
              <a:rPr lang="ru-RU" sz="2800" b="1" dirty="0" smtClean="0">
                <a:solidFill>
                  <a:schemeClr val="tx1"/>
                </a:solidFill>
                <a:latin typeface="Calibri" pitchFamily="34" charset="0"/>
                <a:cs typeface="Calibri" pitchFamily="34" charset="0"/>
              </a:rPr>
              <a:t>оцінювання, само- та </a:t>
            </a:r>
            <a:r>
              <a:rPr lang="ru-RU" sz="2800" b="1" dirty="0" err="1" smtClean="0">
                <a:solidFill>
                  <a:schemeClr val="tx1"/>
                </a:solidFill>
                <a:latin typeface="Calibri" pitchFamily="34" charset="0"/>
                <a:cs typeface="Calibri" pitchFamily="34" charset="0"/>
              </a:rPr>
              <a:t>взаємооцінювання</a:t>
            </a:r>
            <a:r>
              <a:rPr lang="ru-RU" sz="2800" b="1" dirty="0">
                <a:solidFill>
                  <a:schemeClr val="tx1"/>
                </a:solidFill>
                <a:latin typeface="Calibri" pitchFamily="34" charset="0"/>
                <a:cs typeface="Calibri" pitchFamily="34" charset="0"/>
              </a:rPr>
              <a:t>;</a:t>
            </a:r>
          </a:p>
          <a:p>
            <a:pPr>
              <a:defRPr/>
            </a:pPr>
            <a:r>
              <a:rPr lang="ru-RU" sz="2800" b="1" dirty="0" err="1" smtClean="0">
                <a:solidFill>
                  <a:schemeClr val="tx1"/>
                </a:solidFill>
                <a:latin typeface="Calibri" pitchFamily="34" charset="0"/>
                <a:cs typeface="Calibri" pitchFamily="34" charset="0"/>
              </a:rPr>
              <a:t>обгрунтування</a:t>
            </a:r>
            <a:r>
              <a:rPr lang="ru-RU" sz="2800" b="1" dirty="0" smtClean="0">
                <a:solidFill>
                  <a:schemeClr val="tx1"/>
                </a:solidFill>
                <a:latin typeface="Calibri" pitchFamily="34" charset="0"/>
                <a:cs typeface="Calibri" pitchFamily="34" charset="0"/>
              </a:rPr>
              <a:t> </a:t>
            </a:r>
            <a:r>
              <a:rPr lang="ru-RU" sz="2800" b="1" dirty="0" err="1">
                <a:solidFill>
                  <a:schemeClr val="tx1"/>
                </a:solidFill>
                <a:latin typeface="Calibri" pitchFamily="34" charset="0"/>
                <a:cs typeface="Calibri" pitchFamily="34" charset="0"/>
              </a:rPr>
              <a:t>оцінки</a:t>
            </a:r>
            <a:r>
              <a:rPr lang="ru-RU" sz="2800" b="1" dirty="0">
                <a:solidFill>
                  <a:schemeClr val="tx1"/>
                </a:solidFill>
                <a:latin typeface="Calibri" pitchFamily="34" charset="0"/>
                <a:cs typeface="Calibri" pitchFamily="34" charset="0"/>
              </a:rPr>
              <a:t> на </a:t>
            </a:r>
            <a:r>
              <a:rPr lang="ru-RU" sz="2800" b="1" dirty="0" err="1">
                <a:solidFill>
                  <a:schemeClr val="tx1"/>
                </a:solidFill>
                <a:latin typeface="Calibri" pitchFamily="34" charset="0"/>
                <a:cs typeface="Calibri" pitchFamily="34" charset="0"/>
              </a:rPr>
              <a:t>основі</a:t>
            </a:r>
            <a:r>
              <a:rPr lang="ru-RU" sz="2800" b="1" dirty="0">
                <a:solidFill>
                  <a:schemeClr val="tx1"/>
                </a:solidFill>
                <a:latin typeface="Calibri" pitchFamily="34" charset="0"/>
                <a:cs typeface="Calibri" pitchFamily="34" charset="0"/>
              </a:rPr>
              <a:t> </a:t>
            </a:r>
            <a:r>
              <a:rPr lang="ru-RU" sz="2800" b="1" dirty="0" err="1">
                <a:solidFill>
                  <a:schemeClr val="tx1"/>
                </a:solidFill>
                <a:latin typeface="Calibri" pitchFamily="34" charset="0"/>
                <a:cs typeface="Calibri" pitchFamily="34" charset="0"/>
              </a:rPr>
              <a:t>критеріїв</a:t>
            </a:r>
            <a:r>
              <a:rPr lang="ru-RU" sz="2800" b="1" dirty="0">
                <a:solidFill>
                  <a:schemeClr val="tx1"/>
                </a:solidFill>
                <a:latin typeface="Calibri" pitchFamily="34" charset="0"/>
                <a:cs typeface="Calibri" pitchFamily="34" charset="0"/>
              </a:rPr>
              <a:t>;</a:t>
            </a:r>
          </a:p>
          <a:p>
            <a:pPr>
              <a:defRPr/>
            </a:pPr>
            <a:r>
              <a:rPr lang="ru-RU" sz="2800" b="1" dirty="0" err="1" smtClean="0">
                <a:solidFill>
                  <a:schemeClr val="tx1"/>
                </a:solidFill>
                <a:latin typeface="Calibri" pitchFamily="34" charset="0"/>
                <a:cs typeface="Calibri" pitchFamily="34" charset="0"/>
              </a:rPr>
              <a:t>оприлюднення</a:t>
            </a:r>
            <a:r>
              <a:rPr lang="ru-RU" sz="2800" b="1" dirty="0" smtClean="0">
                <a:solidFill>
                  <a:schemeClr val="tx1"/>
                </a:solidFill>
                <a:latin typeface="Calibri" pitchFamily="34" charset="0"/>
                <a:cs typeface="Calibri" pitchFamily="34" charset="0"/>
              </a:rPr>
              <a:t> </a:t>
            </a:r>
            <a:r>
              <a:rPr lang="ru-RU" sz="2800" b="1" dirty="0" err="1">
                <a:solidFill>
                  <a:schemeClr val="tx1"/>
                </a:solidFill>
                <a:latin typeface="Calibri" pitchFamily="34" charset="0"/>
                <a:cs typeface="Calibri" pitchFamily="34" charset="0"/>
              </a:rPr>
              <a:t>Положення</a:t>
            </a:r>
            <a:r>
              <a:rPr lang="ru-RU" sz="2800" b="1" dirty="0">
                <a:solidFill>
                  <a:schemeClr val="tx1"/>
                </a:solidFill>
                <a:latin typeface="Calibri" pitchFamily="34" charset="0"/>
                <a:cs typeface="Calibri" pitchFamily="34" charset="0"/>
              </a:rPr>
              <a:t> про </a:t>
            </a:r>
            <a:r>
              <a:rPr lang="ru-RU" sz="2800" b="1" dirty="0" err="1" smtClean="0">
                <a:solidFill>
                  <a:schemeClr val="tx1"/>
                </a:solidFill>
                <a:latin typeface="Calibri" pitchFamily="34" charset="0"/>
                <a:cs typeface="Calibri" pitchFamily="34" charset="0"/>
              </a:rPr>
              <a:t>академічну</a:t>
            </a:r>
            <a:r>
              <a:rPr lang="ru-RU" sz="2800" b="1" dirty="0" smtClean="0">
                <a:solidFill>
                  <a:schemeClr val="tx1"/>
                </a:solidFill>
                <a:latin typeface="Calibri" pitchFamily="34" charset="0"/>
                <a:cs typeface="Calibri" pitchFamily="34" charset="0"/>
              </a:rPr>
              <a:t> </a:t>
            </a:r>
            <a:r>
              <a:rPr lang="ru-RU" sz="2800" b="1" dirty="0" err="1" smtClean="0">
                <a:solidFill>
                  <a:schemeClr val="tx1"/>
                </a:solidFill>
                <a:latin typeface="Calibri" pitchFamily="34" charset="0"/>
                <a:cs typeface="Calibri" pitchFamily="34" charset="0"/>
              </a:rPr>
              <a:t>доброчесність</a:t>
            </a:r>
            <a:r>
              <a:rPr lang="ru-RU" sz="2800" b="1" dirty="0">
                <a:solidFill>
                  <a:schemeClr val="tx1"/>
                </a:solidFill>
                <a:latin typeface="Calibri" pitchFamily="34" charset="0"/>
                <a:cs typeface="Calibri" pitchFamily="34" charset="0"/>
              </a:rPr>
              <a:t>;</a:t>
            </a:r>
          </a:p>
          <a:p>
            <a:pPr>
              <a:defRPr/>
            </a:pPr>
            <a:r>
              <a:rPr lang="ru-RU" sz="2800" b="1" dirty="0" err="1" smtClean="0">
                <a:solidFill>
                  <a:schemeClr val="tx1"/>
                </a:solidFill>
                <a:latin typeface="Calibri" pitchFamily="34" charset="0"/>
                <a:cs typeface="Calibri" pitchFamily="34" charset="0"/>
              </a:rPr>
              <a:t>просвітницька</a:t>
            </a:r>
            <a:r>
              <a:rPr lang="ru-RU" sz="2800" b="1" dirty="0" smtClean="0">
                <a:solidFill>
                  <a:schemeClr val="tx1"/>
                </a:solidFill>
                <a:latin typeface="Calibri" pitchFamily="34" charset="0"/>
                <a:cs typeface="Calibri" pitchFamily="34" charset="0"/>
              </a:rPr>
              <a:t> </a:t>
            </a:r>
            <a:r>
              <a:rPr lang="ru-RU" sz="2800" b="1" dirty="0" err="1">
                <a:solidFill>
                  <a:schemeClr val="tx1"/>
                </a:solidFill>
                <a:latin typeface="Calibri" pitchFamily="34" charset="0"/>
                <a:cs typeface="Calibri" pitchFamily="34" charset="0"/>
              </a:rPr>
              <a:t>діяльність</a:t>
            </a:r>
            <a:r>
              <a:rPr lang="ru-RU" sz="2800" b="1" dirty="0">
                <a:solidFill>
                  <a:schemeClr val="tx1"/>
                </a:solidFill>
                <a:latin typeface="Calibri" pitchFamily="34" charset="0"/>
                <a:cs typeface="Calibri" pitchFamily="34" charset="0"/>
              </a:rPr>
              <a:t> щодо </a:t>
            </a:r>
            <a:r>
              <a:rPr lang="ru-RU" sz="2800" b="1" dirty="0" err="1">
                <a:solidFill>
                  <a:schemeClr val="tx1"/>
                </a:solidFill>
                <a:latin typeface="Calibri" pitchFamily="34" charset="0"/>
                <a:cs typeface="Calibri" pitchFamily="34" charset="0"/>
              </a:rPr>
              <a:t>дотримання</a:t>
            </a:r>
            <a:r>
              <a:rPr lang="ru-RU" sz="2800" b="1" dirty="0">
                <a:solidFill>
                  <a:schemeClr val="tx1"/>
                </a:solidFill>
                <a:latin typeface="Calibri" pitchFamily="34" charset="0"/>
                <a:cs typeface="Calibri" pitchFamily="34" charset="0"/>
              </a:rPr>
              <a:t> </a:t>
            </a:r>
            <a:r>
              <a:rPr lang="ru-RU" sz="2800" b="1" dirty="0" err="1">
                <a:solidFill>
                  <a:schemeClr val="tx1"/>
                </a:solidFill>
                <a:latin typeface="Calibri" pitchFamily="34" charset="0"/>
                <a:cs typeface="Calibri" pitchFamily="34" charset="0"/>
              </a:rPr>
              <a:t>академічної</a:t>
            </a:r>
            <a:r>
              <a:rPr lang="ru-RU" sz="2800" b="1" dirty="0">
                <a:solidFill>
                  <a:schemeClr val="tx1"/>
                </a:solidFill>
                <a:latin typeface="Calibri" pitchFamily="34" charset="0"/>
                <a:cs typeface="Calibri" pitchFamily="34" charset="0"/>
              </a:rPr>
              <a:t> </a:t>
            </a:r>
            <a:r>
              <a:rPr lang="ru-RU" sz="2800" b="1" dirty="0" err="1">
                <a:solidFill>
                  <a:schemeClr val="tx1"/>
                </a:solidFill>
                <a:latin typeface="Calibri" pitchFamily="34" charset="0"/>
                <a:cs typeface="Calibri" pitchFamily="34" charset="0"/>
              </a:rPr>
              <a:t>доброчесності</a:t>
            </a:r>
            <a:r>
              <a:rPr lang="ru-RU" sz="2800" b="1" dirty="0">
                <a:solidFill>
                  <a:schemeClr val="tx1"/>
                </a:solidFill>
                <a:latin typeface="Calibri" pitchFamily="34" charset="0"/>
                <a:cs typeface="Calibri" pitchFamily="34" charset="0"/>
              </a:rPr>
              <a:t> </a:t>
            </a:r>
            <a:r>
              <a:rPr lang="ru-RU" sz="2800" b="1" dirty="0" err="1">
                <a:solidFill>
                  <a:schemeClr val="tx1"/>
                </a:solidFill>
                <a:latin typeface="Calibri" pitchFamily="34" charset="0"/>
                <a:cs typeface="Calibri" pitchFamily="34" charset="0"/>
              </a:rPr>
              <a:t>учасниками</a:t>
            </a:r>
            <a:r>
              <a:rPr lang="ru-RU" sz="2800" b="1" dirty="0">
                <a:solidFill>
                  <a:schemeClr val="tx1"/>
                </a:solidFill>
                <a:latin typeface="Calibri" pitchFamily="34" charset="0"/>
                <a:cs typeface="Calibri" pitchFamily="34" charset="0"/>
              </a:rPr>
              <a:t> </a:t>
            </a:r>
            <a:r>
              <a:rPr lang="ru-RU" sz="2800" b="1" dirty="0" err="1">
                <a:solidFill>
                  <a:schemeClr val="tx1"/>
                </a:solidFill>
                <a:latin typeface="Calibri" pitchFamily="34" charset="0"/>
                <a:cs typeface="Calibri" pitchFamily="34" charset="0"/>
              </a:rPr>
              <a:t>освітнього</a:t>
            </a:r>
            <a:r>
              <a:rPr lang="ru-RU" sz="2800" b="1" dirty="0">
                <a:solidFill>
                  <a:schemeClr val="tx1"/>
                </a:solidFill>
                <a:latin typeface="Calibri" pitchFamily="34" charset="0"/>
                <a:cs typeface="Calibri" pitchFamily="34" charset="0"/>
              </a:rPr>
              <a:t> </a:t>
            </a:r>
            <a:r>
              <a:rPr lang="ru-RU" sz="2800" b="1" dirty="0" err="1" smtClean="0">
                <a:solidFill>
                  <a:schemeClr val="tx1"/>
                </a:solidFill>
                <a:latin typeface="Calibri" pitchFamily="34" charset="0"/>
                <a:cs typeface="Calibri" pitchFamily="34" charset="0"/>
              </a:rPr>
              <a:t>процесу</a:t>
            </a:r>
            <a:endParaRPr lang="ru-RU" sz="2800" b="1" dirty="0">
              <a:solidFill>
                <a:schemeClr val="tx1"/>
              </a:solidFill>
              <a:latin typeface="Calibri" pitchFamily="34" charset="0"/>
              <a:cs typeface="Calibri" pitchFamily="34" charset="0"/>
            </a:endParaRPr>
          </a:p>
          <a:p>
            <a:pPr>
              <a:defRPr/>
            </a:pPr>
            <a:endParaRPr lang="ru-RU" sz="2800" b="1" dirty="0">
              <a:solidFill>
                <a:schemeClr val="tx1"/>
              </a:solidFill>
              <a:latin typeface="Calibri" pitchFamily="34" charset="0"/>
              <a:cs typeface="Calibri" pitchFamily="34" charset="0"/>
            </a:endParaRPr>
          </a:p>
          <a:p>
            <a:pPr marL="109728" indent="0" eaLnBrk="1" fontAlgn="auto" hangingPunct="1">
              <a:spcAft>
                <a:spcPts val="0"/>
              </a:spcAft>
              <a:buClr>
                <a:schemeClr val="accent3"/>
              </a:buClr>
              <a:buFont typeface="Georgia" pitchFamily="18" charset="0"/>
              <a:buNone/>
              <a:defRPr/>
            </a:pPr>
            <a:endParaRPr lang="uk-UA" sz="2400" b="1" dirty="0" smtClean="0"/>
          </a:p>
        </p:txBody>
      </p:sp>
      <p:graphicFrame>
        <p:nvGraphicFramePr>
          <p:cNvPr id="62468" name="Object 0"/>
          <p:cNvGraphicFramePr>
            <a:graphicFrameLocks noChangeAspect="1"/>
          </p:cNvGraphicFramePr>
          <p:nvPr>
            <p:ph type="clipArt" sz="half" idx="2"/>
          </p:nvPr>
        </p:nvGraphicFramePr>
        <p:xfrm>
          <a:off x="8180388" y="188913"/>
          <a:ext cx="711200" cy="2160587"/>
        </p:xfrm>
        <a:graphic>
          <a:graphicData uri="http://schemas.openxmlformats.org/presentationml/2006/ole">
            <mc:AlternateContent xmlns:mc="http://schemas.openxmlformats.org/markup-compatibility/2006">
              <mc:Choice xmlns:v="urn:schemas-microsoft-com:vml" Requires="v">
                <p:oleObj spid="_x0000_s62471" name="Clip" r:id="rId4" imgW="1296063" imgH="3934305" progId="MS_ClipArt_Gallery.2">
                  <p:embed/>
                </p:oleObj>
              </mc:Choice>
              <mc:Fallback>
                <p:oleObj name="Clip" r:id="rId4" imgW="1296063" imgH="3934305" progId="MS_ClipArt_Gallery.2">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0388" y="188913"/>
                        <a:ext cx="711200" cy="2160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469"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lstStyle>
            <a:lvl1pPr>
              <a:defRPr kumimoji="1" sz="2400" b="1">
                <a:solidFill>
                  <a:schemeClr val="tx1"/>
                </a:solidFill>
                <a:latin typeface="Times New Roman" pitchFamily="18" charset="0"/>
              </a:defRPr>
            </a:lvl1pPr>
            <a:lvl2pPr marL="742950" indent="-285750">
              <a:defRPr kumimoji="1" sz="2400" b="1">
                <a:solidFill>
                  <a:schemeClr val="tx1"/>
                </a:solidFill>
                <a:latin typeface="Times New Roman" pitchFamily="18" charset="0"/>
              </a:defRPr>
            </a:lvl2pPr>
            <a:lvl3pPr marL="1143000" indent="-228600">
              <a:defRPr kumimoji="1" sz="2400" b="1">
                <a:solidFill>
                  <a:schemeClr val="tx1"/>
                </a:solidFill>
                <a:latin typeface="Times New Roman" pitchFamily="18" charset="0"/>
              </a:defRPr>
            </a:lvl3pPr>
            <a:lvl4pPr marL="1600200" indent="-228600">
              <a:defRPr kumimoji="1" sz="2400" b="1">
                <a:solidFill>
                  <a:schemeClr val="tx1"/>
                </a:solidFill>
                <a:latin typeface="Times New Roman" pitchFamily="18" charset="0"/>
              </a:defRPr>
            </a:lvl4pPr>
            <a:lvl5pPr marL="2057400" indent="-228600">
              <a:defRPr kumimoji="1" sz="2400" b="1">
                <a:solidFill>
                  <a:schemeClr val="tx1"/>
                </a:solidFill>
                <a:latin typeface="Times New Roman" pitchFamily="18" charset="0"/>
              </a:defRPr>
            </a:lvl5pPr>
            <a:lvl6pPr marL="2514600" indent="-228600" eaLnBrk="0" fontAlgn="base" hangingPunct="0">
              <a:spcBef>
                <a:spcPct val="0"/>
              </a:spcBef>
              <a:spcAft>
                <a:spcPct val="0"/>
              </a:spcAft>
              <a:defRPr kumimoji="1" sz="2400" b="1">
                <a:solidFill>
                  <a:schemeClr val="tx1"/>
                </a:solidFill>
                <a:latin typeface="Times New Roman" pitchFamily="18" charset="0"/>
              </a:defRPr>
            </a:lvl6pPr>
            <a:lvl7pPr marL="2971800" indent="-228600" eaLnBrk="0" fontAlgn="base" hangingPunct="0">
              <a:spcBef>
                <a:spcPct val="0"/>
              </a:spcBef>
              <a:spcAft>
                <a:spcPct val="0"/>
              </a:spcAft>
              <a:defRPr kumimoji="1" sz="2400" b="1">
                <a:solidFill>
                  <a:schemeClr val="tx1"/>
                </a:solidFill>
                <a:latin typeface="Times New Roman" pitchFamily="18" charset="0"/>
              </a:defRPr>
            </a:lvl7pPr>
            <a:lvl8pPr marL="3429000" indent="-228600" eaLnBrk="0" fontAlgn="base" hangingPunct="0">
              <a:spcBef>
                <a:spcPct val="0"/>
              </a:spcBef>
              <a:spcAft>
                <a:spcPct val="0"/>
              </a:spcAft>
              <a:defRPr kumimoji="1" sz="2400" b="1">
                <a:solidFill>
                  <a:schemeClr val="tx1"/>
                </a:solidFill>
                <a:latin typeface="Times New Roman" pitchFamily="18" charset="0"/>
              </a:defRPr>
            </a:lvl8pPr>
            <a:lvl9pPr marL="3886200" indent="-228600" eaLnBrk="0" fontAlgn="base" hangingPunct="0">
              <a:spcBef>
                <a:spcPct val="0"/>
              </a:spcBef>
              <a:spcAft>
                <a:spcPct val="0"/>
              </a:spcAft>
              <a:defRPr kumimoji="1" sz="2400" b="1">
                <a:solidFill>
                  <a:schemeClr val="tx1"/>
                </a:solidFill>
                <a:latin typeface="Times New Roman" pitchFamily="18" charset="0"/>
              </a:defRPr>
            </a:lvl9pPr>
          </a:lstStyle>
          <a:p>
            <a:pPr eaLnBrk="1" hangingPunct="1"/>
            <a:fld id="{09EB5889-09B9-49F8-9271-EAB7C7FD6EE1}" type="slidenum">
              <a:rPr lang="ru-RU" altLang="ru-RU" sz="1000" b="0" smtClean="0">
                <a:solidFill>
                  <a:srgbClr val="FFFFFF"/>
                </a:solidFill>
                <a:latin typeface="Arial" pitchFamily="34" charset="0"/>
              </a:rPr>
              <a:pPr eaLnBrk="1" hangingPunct="1"/>
              <a:t>56</a:t>
            </a:fld>
            <a:endParaRPr lang="ru-RU" altLang="ru-RU" sz="1000" b="0" smtClean="0">
              <a:solidFill>
                <a:srgbClr val="FFFFFF"/>
              </a:solidFill>
              <a:latin typeface="Arial" pitchFamily="34" charset="0"/>
            </a:endParaRPr>
          </a:p>
        </p:txBody>
      </p:sp>
      <p:pic>
        <p:nvPicPr>
          <p:cNvPr id="6247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4388" y="5445125"/>
            <a:ext cx="2011362" cy="141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edg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Объект 2"/>
          <p:cNvSpPr>
            <a:spLocks noGrp="1"/>
          </p:cNvSpPr>
          <p:nvPr>
            <p:ph idx="1"/>
          </p:nvPr>
        </p:nvSpPr>
        <p:spPr>
          <a:xfrm>
            <a:off x="250825" y="1341438"/>
            <a:ext cx="7005638" cy="4967287"/>
          </a:xfrm>
        </p:spPr>
        <p:txBody>
          <a:bodyPr/>
          <a:lstStyle/>
          <a:p>
            <a:r>
              <a:rPr lang="uk-UA" sz="2800" b="1" smtClean="0">
                <a:solidFill>
                  <a:schemeClr val="tx2"/>
                </a:solidFill>
                <a:latin typeface="Calibri" pitchFamily="34" charset="0"/>
                <a:cs typeface="Calibri" pitchFamily="34" charset="0"/>
              </a:rPr>
              <a:t>замість рефератів пропонувати написання тематичних есе з фізики та астрономії;</a:t>
            </a:r>
          </a:p>
          <a:p>
            <a:r>
              <a:rPr lang="uk-UA" sz="2800" b="1" smtClean="0">
                <a:solidFill>
                  <a:schemeClr val="tx2"/>
                </a:solidFill>
                <a:latin typeface="Calibri" pitchFamily="34" charset="0"/>
                <a:cs typeface="Calibri" pitchFamily="34" charset="0"/>
              </a:rPr>
              <a:t>не практикувати виконання завдань на відтворення матеріалу підручника;</a:t>
            </a:r>
          </a:p>
          <a:p>
            <a:r>
              <a:rPr lang="uk-UA" sz="2800" b="1" smtClean="0">
                <a:solidFill>
                  <a:schemeClr val="tx2"/>
                </a:solidFill>
                <a:latin typeface="Calibri" pitchFamily="34" charset="0"/>
                <a:cs typeface="Calibri" pitchFamily="34" charset="0"/>
              </a:rPr>
              <a:t>завдання не повинні містити готові відповіді, які наявні у підручнику чи інших посібниках;</a:t>
            </a:r>
          </a:p>
          <a:p>
            <a:r>
              <a:rPr lang="uk-UA" sz="2800" b="1" smtClean="0">
                <a:solidFill>
                  <a:schemeClr val="tx2"/>
                </a:solidFill>
                <a:latin typeface="Calibri" pitchFamily="34" charset="0"/>
                <a:cs typeface="Calibri" pitchFamily="34" charset="0"/>
              </a:rPr>
              <a:t>використовувати відкриті запитання, які потребують володіння прийомами критичного мислення</a:t>
            </a:r>
          </a:p>
          <a:p>
            <a:endParaRPr lang="ru-RU" smtClean="0"/>
          </a:p>
        </p:txBody>
      </p:sp>
      <p:sp>
        <p:nvSpPr>
          <p:cNvPr id="63491" name="Заголовок 1"/>
          <p:cNvSpPr>
            <a:spLocks noGrp="1"/>
          </p:cNvSpPr>
          <p:nvPr>
            <p:ph type="title"/>
          </p:nvPr>
        </p:nvSpPr>
        <p:spPr>
          <a:xfrm>
            <a:off x="395288" y="476250"/>
            <a:ext cx="8208962" cy="974725"/>
          </a:xfrm>
        </p:spPr>
        <p:txBody>
          <a:bodyPr/>
          <a:lstStyle/>
          <a:p>
            <a:pPr algn="ctr"/>
            <a:r>
              <a:rPr lang="uk-UA" sz="3200" b="1" smtClean="0">
                <a:solidFill>
                  <a:srgbClr val="C00000"/>
                </a:solidFill>
                <a:latin typeface="Calibri" pitchFamily="34" charset="0"/>
                <a:cs typeface="Calibri" pitchFamily="34" charset="0"/>
              </a:rPr>
              <a:t>Прийоми дотримання академічної доброчесності здобувачами освіти</a:t>
            </a:r>
            <a:endParaRPr lang="ru-RU" sz="3200" b="1" smtClean="0">
              <a:solidFill>
                <a:srgbClr val="C00000"/>
              </a:solidFill>
              <a:latin typeface="Calibri" pitchFamily="34" charset="0"/>
              <a:cs typeface="Calibri" pitchFamily="34" charset="0"/>
            </a:endParaRPr>
          </a:p>
        </p:txBody>
      </p:sp>
      <p:pic>
        <p:nvPicPr>
          <p:cNvPr id="63492" name="Picture 2" descr="C:\Users\rdh\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1313" y="3357563"/>
            <a:ext cx="2452687"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Заголовок 1"/>
          <p:cNvSpPr>
            <a:spLocks noGrp="1" noChangeArrowheads="1"/>
          </p:cNvSpPr>
          <p:nvPr>
            <p:ph type="title"/>
          </p:nvPr>
        </p:nvSpPr>
        <p:spPr>
          <a:xfrm>
            <a:off x="323850" y="476250"/>
            <a:ext cx="8496300" cy="1712913"/>
          </a:xfrm>
        </p:spPr>
        <p:txBody>
          <a:bodyPr/>
          <a:lstStyle/>
          <a:p>
            <a:pPr algn="just" eaLnBrk="1" hangingPunct="1"/>
            <a:r>
              <a:rPr lang="uk-UA" altLang="ru-RU" sz="2000" smtClean="0"/>
              <a:t>	</a:t>
            </a:r>
            <a:br>
              <a:rPr lang="uk-UA" altLang="ru-RU" sz="2000" smtClean="0"/>
            </a:br>
            <a:r>
              <a:rPr lang="uk-UA" altLang="ru-RU" b="1" smtClean="0">
                <a:solidFill>
                  <a:srgbClr val="C00000"/>
                </a:solidFill>
                <a:latin typeface="Calibri" pitchFamily="34" charset="0"/>
                <a:cs typeface="Calibri" pitchFamily="34" charset="0"/>
              </a:rPr>
              <a:t>Тестові технології навчання фізики </a:t>
            </a:r>
            <a:r>
              <a:rPr lang="uk-UA" altLang="ru-RU" sz="2400" b="1" smtClean="0">
                <a:solidFill>
                  <a:schemeClr val="tx2"/>
                </a:solidFill>
                <a:latin typeface="Calibri" pitchFamily="34" charset="0"/>
                <a:cs typeface="Calibri" pitchFamily="34" charset="0"/>
              </a:rPr>
              <a:t>– є одним із пріоритетних інструментів вимірювання навчальних досягнень учнів і використовуються дуже широко у зв’язку із запровадженням зовнішнього незалежного оцінювання. </a:t>
            </a:r>
            <a:endParaRPr lang="ru-RU" altLang="ru-RU" sz="2400" b="1" smtClean="0">
              <a:solidFill>
                <a:schemeClr val="tx2"/>
              </a:solidFill>
              <a:latin typeface="Calibri" pitchFamily="34" charset="0"/>
              <a:cs typeface="Calibri" pitchFamily="34" charset="0"/>
            </a:endParaRPr>
          </a:p>
        </p:txBody>
      </p:sp>
      <p:graphicFrame>
        <p:nvGraphicFramePr>
          <p:cNvPr id="5" name="Схема 4"/>
          <p:cNvGraphicFramePr/>
          <p:nvPr/>
        </p:nvGraphicFramePr>
        <p:xfrm>
          <a:off x="395536" y="2348880"/>
          <a:ext cx="8208912"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Содержимое 2"/>
          <p:cNvSpPr>
            <a:spLocks noGrp="1" noChangeArrowheads="1"/>
          </p:cNvSpPr>
          <p:nvPr>
            <p:ph idx="1"/>
          </p:nvPr>
        </p:nvSpPr>
        <p:spPr>
          <a:xfrm>
            <a:off x="323850" y="404813"/>
            <a:ext cx="8496300" cy="5903912"/>
          </a:xfrm>
        </p:spPr>
        <p:txBody>
          <a:bodyPr/>
          <a:lstStyle/>
          <a:p>
            <a:pPr algn="ctr">
              <a:buFontTx/>
              <a:buNone/>
            </a:pPr>
            <a:r>
              <a:rPr lang="uk-UA" altLang="ru-RU" sz="3200" b="1" smtClean="0">
                <a:solidFill>
                  <a:srgbClr val="C00000"/>
                </a:solidFill>
                <a:latin typeface="Calibri" pitchFamily="34" charset="0"/>
                <a:cs typeface="Calibri" pitchFamily="34" charset="0"/>
              </a:rPr>
              <a:t>Використання тестів при вивченні фізики дає можливість:</a:t>
            </a:r>
          </a:p>
          <a:p>
            <a:pPr>
              <a:buFontTx/>
              <a:buNone/>
            </a:pPr>
            <a:r>
              <a:rPr lang="uk-UA" altLang="ru-RU" sz="2000" b="1" smtClean="0">
                <a:solidFill>
                  <a:schemeClr val="tx1"/>
                </a:solidFill>
                <a:latin typeface="Calibri" pitchFamily="34" charset="0"/>
                <a:cs typeface="Calibri" pitchFamily="34" charset="0"/>
              </a:rPr>
              <a:t>1) об’єктивно оцінювати знання учнів;</a:t>
            </a:r>
            <a:endParaRPr lang="ru-RU" altLang="ru-RU" sz="2000" b="1" smtClean="0">
              <a:solidFill>
                <a:schemeClr val="tx1"/>
              </a:solidFill>
              <a:latin typeface="Calibri" pitchFamily="34" charset="0"/>
              <a:cs typeface="Calibri" pitchFamily="34" charset="0"/>
            </a:endParaRPr>
          </a:p>
          <a:p>
            <a:pPr>
              <a:buFontTx/>
              <a:buNone/>
            </a:pPr>
            <a:r>
              <a:rPr lang="uk-UA" altLang="ru-RU" sz="2000" b="1" smtClean="0">
                <a:solidFill>
                  <a:schemeClr val="tx1"/>
                </a:solidFill>
                <a:latin typeface="Calibri" pitchFamily="34" charset="0"/>
                <a:cs typeface="Calibri" pitchFamily="34" charset="0"/>
              </a:rPr>
              <a:t>2) використовувати обмежений час;</a:t>
            </a:r>
          </a:p>
          <a:p>
            <a:pPr>
              <a:buFontTx/>
              <a:buNone/>
            </a:pPr>
            <a:r>
              <a:rPr lang="uk-UA" altLang="ru-RU" sz="2000" b="1" smtClean="0">
                <a:solidFill>
                  <a:schemeClr val="tx1"/>
                </a:solidFill>
                <a:latin typeface="Calibri" pitchFamily="34" charset="0"/>
                <a:cs typeface="Calibri" pitchFamily="34" charset="0"/>
              </a:rPr>
              <a:t>3) створювати умови для самостійної роботи учнів, виключаючи списування;</a:t>
            </a:r>
          </a:p>
          <a:p>
            <a:pPr>
              <a:buFontTx/>
              <a:buNone/>
            </a:pPr>
            <a:r>
              <a:rPr lang="uk-UA" altLang="ru-RU" sz="2000" b="1" smtClean="0">
                <a:solidFill>
                  <a:schemeClr val="tx1"/>
                </a:solidFill>
                <a:latin typeface="Calibri" pitchFamily="34" charset="0"/>
                <a:cs typeface="Calibri" pitchFamily="34" charset="0"/>
              </a:rPr>
              <a:t>4) створити ситуацію змагання.</a:t>
            </a:r>
          </a:p>
          <a:p>
            <a:pPr>
              <a:buFontTx/>
              <a:buNone/>
            </a:pPr>
            <a:r>
              <a:rPr lang="uk-UA" altLang="ru-RU" sz="2000" smtClean="0">
                <a:solidFill>
                  <a:srgbClr val="923608"/>
                </a:solidFill>
              </a:rPr>
              <a:t>	</a:t>
            </a:r>
            <a:r>
              <a:rPr lang="uk-UA" altLang="ru-RU" sz="2400" b="1" smtClean="0">
                <a:solidFill>
                  <a:srgbClr val="923608"/>
                </a:solidFill>
                <a:latin typeface="Calibri" pitchFamily="34" charset="0"/>
                <a:cs typeface="Calibri" pitchFamily="34" charset="0"/>
              </a:rPr>
              <a:t>Але використання тестових завдань для моніторингу навчальних досягнень учнів має певні недоліки:</a:t>
            </a:r>
            <a:endParaRPr lang="ru-RU" altLang="ru-RU" sz="2400" b="1" smtClean="0">
              <a:solidFill>
                <a:srgbClr val="923608"/>
              </a:solidFill>
              <a:latin typeface="Calibri" pitchFamily="34" charset="0"/>
              <a:cs typeface="Calibri" pitchFamily="34" charset="0"/>
            </a:endParaRPr>
          </a:p>
          <a:p>
            <a:pPr>
              <a:buFontTx/>
              <a:buNone/>
            </a:pPr>
            <a:r>
              <a:rPr lang="uk-UA" altLang="ru-RU" sz="2000" b="1" smtClean="0">
                <a:solidFill>
                  <a:schemeClr val="tx1"/>
                </a:solidFill>
                <a:latin typeface="Calibri" pitchFamily="34" charset="0"/>
                <a:cs typeface="Calibri" pitchFamily="34" charset="0"/>
              </a:rPr>
              <a:t>1) тестові завдання не сприяють розвитку комунікативної компетентності при поясненні законів, теорій, фізичних явищ;</a:t>
            </a:r>
            <a:endParaRPr lang="ru-RU" altLang="ru-RU" sz="2000" b="1" smtClean="0">
              <a:solidFill>
                <a:schemeClr val="tx1"/>
              </a:solidFill>
              <a:latin typeface="Calibri" pitchFamily="34" charset="0"/>
              <a:cs typeface="Calibri" pitchFamily="34" charset="0"/>
            </a:endParaRPr>
          </a:p>
          <a:p>
            <a:pPr>
              <a:buFontTx/>
              <a:buNone/>
            </a:pPr>
            <a:r>
              <a:rPr lang="uk-UA" altLang="ru-RU" sz="2000" b="1" smtClean="0">
                <a:solidFill>
                  <a:schemeClr val="tx1"/>
                </a:solidFill>
                <a:latin typeface="Calibri" pitchFamily="34" charset="0"/>
                <a:cs typeface="Calibri" pitchFamily="34" charset="0"/>
              </a:rPr>
              <a:t>2) у випадку самостійного складання тестів затрачається багато часу;</a:t>
            </a:r>
            <a:endParaRPr lang="ru-RU" altLang="ru-RU" sz="2000" b="1" smtClean="0">
              <a:solidFill>
                <a:schemeClr val="tx1"/>
              </a:solidFill>
              <a:latin typeface="Calibri" pitchFamily="34" charset="0"/>
              <a:cs typeface="Calibri" pitchFamily="34" charset="0"/>
            </a:endParaRPr>
          </a:p>
          <a:p>
            <a:pPr>
              <a:buFontTx/>
              <a:buNone/>
            </a:pPr>
            <a:r>
              <a:rPr lang="uk-UA" altLang="ru-RU" sz="2000" b="1" smtClean="0">
                <a:solidFill>
                  <a:schemeClr val="tx1"/>
                </a:solidFill>
                <a:latin typeface="Calibri" pitchFamily="34" charset="0"/>
                <a:cs typeface="Calibri" pitchFamily="34" charset="0"/>
              </a:rPr>
              <a:t>3) існує ймовірність випадкового вибору правильної відповіді із запропонованих;</a:t>
            </a:r>
            <a:endParaRPr lang="ru-RU" altLang="ru-RU" sz="2000" b="1" smtClean="0">
              <a:solidFill>
                <a:schemeClr val="tx1"/>
              </a:solidFill>
              <a:latin typeface="Calibri" pitchFamily="34" charset="0"/>
              <a:cs typeface="Calibri" pitchFamily="34" charset="0"/>
            </a:endParaRPr>
          </a:p>
          <a:p>
            <a:pPr>
              <a:buFontTx/>
              <a:buNone/>
            </a:pPr>
            <a:r>
              <a:rPr lang="uk-UA" altLang="ru-RU" sz="2000" b="1" smtClean="0">
                <a:solidFill>
                  <a:schemeClr val="tx1"/>
                </a:solidFill>
                <a:latin typeface="Calibri" pitchFamily="34" charset="0"/>
                <a:cs typeface="Calibri" pitchFamily="34" charset="0"/>
              </a:rPr>
              <a:t>4) не простежується процес мислення учня – наявний лише кінцевий результат</a:t>
            </a:r>
            <a:endParaRPr lang="ru-RU" altLang="ru-RU" sz="2000" b="1" smtClean="0">
              <a:solidFill>
                <a:schemeClr val="tx1"/>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395288" y="549275"/>
            <a:ext cx="8229600" cy="790575"/>
          </a:xfrm>
        </p:spPr>
        <p:txBody>
          <a:bodyPr/>
          <a:lstStyle/>
          <a:p>
            <a:pPr algn="ctr" eaLnBrk="1" hangingPunct="1"/>
            <a:r>
              <a:rPr lang="uk-UA" sz="3200" b="1" smtClean="0">
                <a:solidFill>
                  <a:srgbClr val="C00000"/>
                </a:solidFill>
                <a:latin typeface="Calibri" pitchFamily="34" charset="0"/>
                <a:cs typeface="Calibri" pitchFamily="34" charset="0"/>
              </a:rPr>
              <a:t>Закон України</a:t>
            </a:r>
            <a:br>
              <a:rPr lang="uk-UA" sz="3200" b="1" smtClean="0">
                <a:solidFill>
                  <a:srgbClr val="C00000"/>
                </a:solidFill>
                <a:latin typeface="Calibri" pitchFamily="34" charset="0"/>
                <a:cs typeface="Calibri" pitchFamily="34" charset="0"/>
              </a:rPr>
            </a:br>
            <a:r>
              <a:rPr lang="uk-UA" sz="3200" b="1" smtClean="0">
                <a:solidFill>
                  <a:srgbClr val="C00000"/>
                </a:solidFill>
                <a:latin typeface="Calibri" pitchFamily="34" charset="0"/>
                <a:cs typeface="Calibri" pitchFamily="34" charset="0"/>
              </a:rPr>
              <a:t> “Про повну загальну середню освіту”</a:t>
            </a:r>
            <a:endParaRPr lang="ru-RU" sz="3200" b="1" smtClean="0">
              <a:solidFill>
                <a:srgbClr val="C00000"/>
              </a:solidFill>
              <a:latin typeface="Calibri" pitchFamily="34" charset="0"/>
              <a:cs typeface="Calibri" pitchFamily="34" charset="0"/>
            </a:endParaRPr>
          </a:p>
        </p:txBody>
      </p:sp>
      <p:sp>
        <p:nvSpPr>
          <p:cNvPr id="11267" name="Rectangle 3"/>
          <p:cNvSpPr>
            <a:spLocks noGrp="1" noChangeArrowheads="1"/>
          </p:cNvSpPr>
          <p:nvPr>
            <p:ph type="body" idx="4294967295"/>
          </p:nvPr>
        </p:nvSpPr>
        <p:spPr>
          <a:xfrm>
            <a:off x="323850" y="1412875"/>
            <a:ext cx="8424863" cy="4968875"/>
          </a:xfrm>
        </p:spPr>
        <p:txBody>
          <a:bodyPr/>
          <a:lstStyle/>
          <a:p>
            <a:pPr eaLnBrk="1" hangingPunct="1">
              <a:lnSpc>
                <a:spcPct val="80000"/>
              </a:lnSpc>
              <a:buFontTx/>
              <a:buNone/>
            </a:pPr>
            <a:r>
              <a:rPr lang="uk-UA" sz="2000" b="1" smtClean="0">
                <a:solidFill>
                  <a:srgbClr val="7F2F07"/>
                </a:solidFill>
                <a:latin typeface="Times New Roman" pitchFamily="18" charset="0"/>
              </a:rPr>
              <a:t>Стаття 17. Оцінювання результатів навчання учнів та їх атестація</a:t>
            </a:r>
          </a:p>
          <a:p>
            <a:pPr eaLnBrk="1" hangingPunct="1">
              <a:lnSpc>
                <a:spcPct val="80000"/>
              </a:lnSpc>
              <a:buFontTx/>
              <a:buNone/>
            </a:pPr>
            <a:r>
              <a:rPr lang="uk-UA" sz="1800" smtClean="0">
                <a:solidFill>
                  <a:schemeClr val="tx1"/>
                </a:solidFill>
                <a:latin typeface="Calibri" pitchFamily="34" charset="0"/>
                <a:cs typeface="Calibri" pitchFamily="34" charset="0"/>
              </a:rPr>
              <a:t>  </a:t>
            </a:r>
            <a:r>
              <a:rPr lang="ru-RU" sz="1800" smtClean="0">
                <a:solidFill>
                  <a:schemeClr val="tx1"/>
                </a:solidFill>
                <a:latin typeface="Calibri" pitchFamily="34" charset="0"/>
                <a:cs typeface="Calibri" pitchFamily="34" charset="0"/>
              </a:rPr>
              <a:t>4. За вибором закладу освіти оцінювання може здійснюватися за </a:t>
            </a:r>
            <a:r>
              <a:rPr lang="ru-RU" sz="1800" b="1" i="1" smtClean="0">
                <a:solidFill>
                  <a:schemeClr val="tx1"/>
                </a:solidFill>
                <a:latin typeface="Calibri" pitchFamily="34" charset="0"/>
                <a:cs typeface="Calibri" pitchFamily="34" charset="0"/>
              </a:rPr>
              <a:t>власною шкалою оцінювання </a:t>
            </a:r>
            <a:r>
              <a:rPr lang="ru-RU" sz="1800" smtClean="0">
                <a:solidFill>
                  <a:schemeClr val="tx1"/>
                </a:solidFill>
                <a:latin typeface="Calibri" pitchFamily="34" charset="0"/>
                <a:cs typeface="Calibri" pitchFamily="34" charset="0"/>
              </a:rPr>
              <a:t>результатів навчання учнів або за системою оцінювання, визначеною законодавством.</a:t>
            </a:r>
          </a:p>
          <a:p>
            <a:pPr eaLnBrk="1" hangingPunct="1">
              <a:lnSpc>
                <a:spcPct val="80000"/>
              </a:lnSpc>
              <a:buFontTx/>
              <a:buNone/>
            </a:pPr>
            <a:r>
              <a:rPr lang="ru-RU" sz="1800" smtClean="0">
                <a:solidFill>
                  <a:schemeClr val="tx1"/>
                </a:solidFill>
                <a:latin typeface="Calibri" pitchFamily="34" charset="0"/>
                <a:cs typeface="Calibri" pitchFamily="34" charset="0"/>
              </a:rPr>
              <a:t>     У разі запровадження закладом освіти власної шкали оцінювання результатів навчання учнів ним мають бути визначені правила переведення до системи оцінювання, визначеної законодавством.</a:t>
            </a:r>
          </a:p>
          <a:p>
            <a:pPr eaLnBrk="1" hangingPunct="1">
              <a:lnSpc>
                <a:spcPct val="80000"/>
              </a:lnSpc>
              <a:buFontTx/>
              <a:buNone/>
            </a:pPr>
            <a:r>
              <a:rPr lang="ru-RU" sz="1800" smtClean="0">
                <a:solidFill>
                  <a:schemeClr val="tx1"/>
                </a:solidFill>
                <a:latin typeface="Calibri" pitchFamily="34" charset="0"/>
                <a:cs typeface="Calibri" pitchFamily="34" charset="0"/>
              </a:rPr>
              <a:t>      </a:t>
            </a:r>
            <a:r>
              <a:rPr lang="ru-RU" sz="1800" b="1" i="1" smtClean="0">
                <a:solidFill>
                  <a:schemeClr val="tx1"/>
                </a:solidFill>
                <a:latin typeface="Calibri" pitchFamily="34" charset="0"/>
                <a:cs typeface="Calibri" pitchFamily="34" charset="0"/>
              </a:rPr>
              <a:t>Річне оцінювання та державна підсумкова атестація</a:t>
            </a:r>
            <a:r>
              <a:rPr lang="ru-RU" sz="1800" smtClean="0">
                <a:solidFill>
                  <a:schemeClr val="tx1"/>
                </a:solidFill>
                <a:latin typeface="Calibri" pitchFamily="34" charset="0"/>
                <a:cs typeface="Calibri" pitchFamily="34" charset="0"/>
              </a:rPr>
              <a:t> здійснюються за системою оцінювання, визначеною законодавством, а результати такого оцінювання відображаються у свідоцтві досягнень, що видається учневі щороку у разі переведення його на наступний рік навчання.</a:t>
            </a:r>
          </a:p>
          <a:p>
            <a:pPr eaLnBrk="1" hangingPunct="1">
              <a:lnSpc>
                <a:spcPct val="80000"/>
              </a:lnSpc>
              <a:buFontTx/>
              <a:buNone/>
            </a:pPr>
            <a:r>
              <a:rPr lang="uk-UA" sz="1800" smtClean="0">
                <a:solidFill>
                  <a:schemeClr val="tx1"/>
                </a:solidFill>
                <a:latin typeface="Calibri" pitchFamily="34" charset="0"/>
                <a:cs typeface="Calibri" pitchFamily="34" charset="0"/>
              </a:rPr>
              <a:t>   5. Оцінювання відповідності результатів навчання учнів, які завершили здобуття початкової, базової середньої чи профільної середньої освіти, вимогам державних стандартів здійснюється шляхом </a:t>
            </a:r>
            <a:r>
              <a:rPr lang="uk-UA" sz="1800" b="1" i="1" smtClean="0">
                <a:solidFill>
                  <a:schemeClr val="tx1"/>
                </a:solidFill>
                <a:latin typeface="Calibri" pitchFamily="34" charset="0"/>
                <a:cs typeface="Calibri" pitchFamily="34" charset="0"/>
              </a:rPr>
              <a:t>державної підсумкової атестації</a:t>
            </a:r>
            <a:r>
              <a:rPr lang="uk-UA" sz="1800" smtClean="0">
                <a:solidFill>
                  <a:schemeClr val="tx1"/>
                </a:solidFill>
                <a:latin typeface="Calibri" pitchFamily="34" charset="0"/>
                <a:cs typeface="Calibri" pitchFamily="34" charset="0"/>
              </a:rPr>
              <a:t>.</a:t>
            </a:r>
          </a:p>
          <a:p>
            <a:pPr eaLnBrk="1" hangingPunct="1">
              <a:lnSpc>
                <a:spcPct val="80000"/>
              </a:lnSpc>
              <a:buFontTx/>
              <a:buNone/>
            </a:pPr>
            <a:r>
              <a:rPr lang="uk-UA" sz="1800" smtClean="0">
                <a:solidFill>
                  <a:schemeClr val="tx1"/>
                </a:solidFill>
                <a:latin typeface="Calibri" pitchFamily="34" charset="0"/>
                <a:cs typeface="Calibri" pitchFamily="34" charset="0"/>
              </a:rPr>
              <a:t>      Кожен учень має пройти державну підсумкову атестацію</a:t>
            </a:r>
            <a:r>
              <a:rPr lang="uk-UA" sz="1800" b="1" i="1" smtClean="0">
                <a:solidFill>
                  <a:schemeClr val="tx1"/>
                </a:solidFill>
                <a:latin typeface="Calibri" pitchFamily="34" charset="0"/>
                <a:cs typeface="Calibri" pitchFamily="34" charset="0"/>
              </a:rPr>
              <a:t> за кожний рівень повної загальної середньої освіти </a:t>
            </a:r>
            <a:r>
              <a:rPr lang="uk-UA" sz="1800" smtClean="0">
                <a:solidFill>
                  <a:schemeClr val="tx1"/>
                </a:solidFill>
                <a:latin typeface="Calibri" pitchFamily="34" charset="0"/>
                <a:cs typeface="Calibri" pitchFamily="34" charset="0"/>
              </a:rPr>
              <a:t>з державної мови, математики та інших предметів, визначених центральним органом виконавчої влади у сфері освіти.</a:t>
            </a:r>
          </a:p>
          <a:p>
            <a:pPr eaLnBrk="1" hangingPunct="1">
              <a:lnSpc>
                <a:spcPct val="80000"/>
              </a:lnSpc>
              <a:buFontTx/>
              <a:buNone/>
            </a:pPr>
            <a:r>
              <a:rPr lang="uk-UA" sz="1800" smtClean="0">
                <a:solidFill>
                  <a:schemeClr val="tx1"/>
                </a:solidFill>
                <a:latin typeface="Calibri" pitchFamily="34" charset="0"/>
                <a:cs typeface="Calibri" pitchFamily="34" charset="0"/>
              </a:rPr>
              <a:t>      </a:t>
            </a:r>
            <a:r>
              <a:rPr lang="uk-UA" sz="1800" b="1" i="1" smtClean="0">
                <a:solidFill>
                  <a:schemeClr val="tx1"/>
                </a:solidFill>
                <a:latin typeface="Calibri" pitchFamily="34" charset="0"/>
                <a:cs typeface="Calibri" pitchFamily="34" charset="0"/>
              </a:rPr>
              <a:t>Зміст, форми і порядок </a:t>
            </a:r>
            <a:r>
              <a:rPr lang="uk-UA" sz="1800" smtClean="0">
                <a:solidFill>
                  <a:schemeClr val="tx1"/>
                </a:solidFill>
                <a:latin typeface="Calibri" pitchFamily="34" charset="0"/>
                <a:cs typeface="Calibri" pitchFamily="34" charset="0"/>
              </a:rPr>
              <a:t>проведення державної підсумкової атестації визначається і затверджується центральним органом виконавчої влади у сфері освіти.</a:t>
            </a:r>
            <a:endParaRPr lang="ru-RU" sz="1800" smtClean="0">
              <a:solidFill>
                <a:schemeClr val="tx1"/>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p:cNvSpPr>
            <a:spLocks noGrp="1" noRot="1" noChangeAspect="1" noMove="1" noResize="1" noEditPoints="1" noAdjustHandles="1" noChangeArrowheads="1" noChangeShapeType="1" noTextEdit="1"/>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Rectangle 62"/>
          <p:cNvSpPr>
            <a:spLocks noGrp="1" noRot="1" noChangeAspect="1" noMove="1" noResize="1" noEditPoints="1" noAdjustHandles="1" noChangeArrowheads="1" noChangeShapeType="1" noTextEdit="1"/>
          </p:cNvSpPr>
          <p:nvPr/>
        </p:nvSpPr>
        <p:spPr>
          <a:xfrm rot="5400000">
            <a:off x="3278187" y="-3281362"/>
            <a:ext cx="2587625" cy="914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6564" name="Заголовок 1"/>
          <p:cNvSpPr>
            <a:spLocks noGrp="1" noChangeArrowheads="1"/>
          </p:cNvSpPr>
          <p:nvPr>
            <p:ph type="ctrTitle"/>
          </p:nvPr>
        </p:nvSpPr>
        <p:spPr>
          <a:xfrm>
            <a:off x="1143000" y="134938"/>
            <a:ext cx="6858000" cy="846137"/>
          </a:xfrm>
          <a:solidFill>
            <a:srgbClr val="FFC000"/>
          </a:solidFill>
        </p:spPr>
        <p:txBody>
          <a:bodyPr/>
          <a:lstStyle/>
          <a:p>
            <a:pPr algn="ctr" eaLnBrk="1" hangingPunct="1"/>
            <a:r>
              <a:rPr lang="uk-UA" altLang="ru-RU" sz="3200" smtClean="0">
                <a:solidFill>
                  <a:srgbClr val="C00000"/>
                </a:solidFill>
                <a:latin typeface="Calibri" pitchFamily="34" charset="0"/>
                <a:cs typeface="Calibri" pitchFamily="34" charset="0"/>
              </a:rPr>
              <a:t>Редактор тестів </a:t>
            </a:r>
            <a:r>
              <a:rPr lang="en-US" altLang="ru-RU" sz="3200" smtClean="0">
                <a:solidFill>
                  <a:srgbClr val="C00000"/>
                </a:solidFill>
                <a:latin typeface="Calibri" pitchFamily="34" charset="0"/>
                <a:cs typeface="Calibri" pitchFamily="34" charset="0"/>
              </a:rPr>
              <a:t>My Test </a:t>
            </a:r>
            <a:endParaRPr lang="uk-UA" altLang="ru-RU" sz="3200" smtClean="0">
              <a:solidFill>
                <a:srgbClr val="C00000"/>
              </a:solidFill>
              <a:latin typeface="Calibri" pitchFamily="34" charset="0"/>
              <a:cs typeface="Calibri" pitchFamily="34" charset="0"/>
            </a:endParaRPr>
          </a:p>
        </p:txBody>
      </p:sp>
      <p:pic>
        <p:nvPicPr>
          <p:cNvPr id="66565" name="Рисунок 4"/>
          <p:cNvPicPr>
            <a:picLocks noChangeAspect="1" noChangeArrowheads="1"/>
          </p:cNvPicPr>
          <p:nvPr/>
        </p:nvPicPr>
        <p:blipFill>
          <a:blip r:embed="rId2">
            <a:extLst>
              <a:ext uri="{28A0092B-C50C-407E-A947-70E740481C1C}">
                <a14:useLocalDpi xmlns:a14="http://schemas.microsoft.com/office/drawing/2010/main" val="0"/>
              </a:ext>
            </a:extLst>
          </a:blip>
          <a:srcRect l="15891" t="2744" r="15727" b="8235"/>
          <a:stretch>
            <a:fillRect/>
          </a:stretch>
        </p:blipFill>
        <p:spPr bwMode="auto">
          <a:xfrm>
            <a:off x="3044825" y="1787525"/>
            <a:ext cx="3040063" cy="507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Рисунок 5"/>
          <p:cNvPicPr>
            <a:picLocks noChangeAspect="1" noChangeArrowheads="1"/>
          </p:cNvPicPr>
          <p:nvPr/>
        </p:nvPicPr>
        <p:blipFill>
          <a:blip r:embed="rId3">
            <a:extLst>
              <a:ext uri="{28A0092B-C50C-407E-A947-70E740481C1C}">
                <a14:useLocalDpi xmlns:a14="http://schemas.microsoft.com/office/drawing/2010/main" val="0"/>
              </a:ext>
            </a:extLst>
          </a:blip>
          <a:srcRect l="15891" t="4088" r="16666" b="8801"/>
          <a:stretch>
            <a:fillRect/>
          </a:stretch>
        </p:blipFill>
        <p:spPr bwMode="auto">
          <a:xfrm>
            <a:off x="6084888" y="1125538"/>
            <a:ext cx="2951162"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Рисунок 1"/>
          <p:cNvPicPr>
            <a:picLocks noChangeAspect="1" noChangeArrowheads="1"/>
          </p:cNvPicPr>
          <p:nvPr/>
        </p:nvPicPr>
        <p:blipFill>
          <a:blip r:embed="rId4">
            <a:extLst>
              <a:ext uri="{28A0092B-C50C-407E-A947-70E740481C1C}">
                <a14:useLocalDpi xmlns:a14="http://schemas.microsoft.com/office/drawing/2010/main" val="0"/>
              </a:ext>
            </a:extLst>
          </a:blip>
          <a:srcRect l="16667" t="4097" r="15752" b="9491"/>
          <a:stretch>
            <a:fillRect/>
          </a:stretch>
        </p:blipFill>
        <p:spPr bwMode="auto">
          <a:xfrm>
            <a:off x="77788" y="1125538"/>
            <a:ext cx="3025775"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Рисунок 7"/>
          <p:cNvPicPr>
            <a:picLocks noChangeAspect="1" noChangeArrowheads="1"/>
          </p:cNvPicPr>
          <p:nvPr/>
        </p:nvPicPr>
        <p:blipFill>
          <a:blip r:embed="rId2">
            <a:extLst>
              <a:ext uri="{28A0092B-C50C-407E-A947-70E740481C1C}">
                <a14:useLocalDpi xmlns:a14="http://schemas.microsoft.com/office/drawing/2010/main" val="0"/>
              </a:ext>
            </a:extLst>
          </a:blip>
          <a:srcRect l="-929" t="16191" r="1884" b="4903"/>
          <a:stretch>
            <a:fillRect/>
          </a:stretch>
        </p:blipFill>
        <p:spPr bwMode="auto">
          <a:xfrm>
            <a:off x="323850" y="868363"/>
            <a:ext cx="4170363"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Заголовок 1"/>
          <p:cNvSpPr>
            <a:spLocks noGrp="1" noChangeArrowheads="1"/>
          </p:cNvSpPr>
          <p:nvPr>
            <p:ph type="ctrTitle"/>
          </p:nvPr>
        </p:nvSpPr>
        <p:spPr>
          <a:xfrm>
            <a:off x="1150938" y="168275"/>
            <a:ext cx="6858000" cy="528638"/>
          </a:xfrm>
          <a:solidFill>
            <a:srgbClr val="FFC000"/>
          </a:solidFill>
        </p:spPr>
        <p:txBody>
          <a:bodyPr/>
          <a:lstStyle/>
          <a:p>
            <a:pPr algn="ctr" eaLnBrk="1" hangingPunct="1"/>
            <a:r>
              <a:rPr lang="uk-UA" altLang="ru-RU" sz="4800" smtClean="0"/>
              <a:t/>
            </a:r>
            <a:br>
              <a:rPr lang="uk-UA" altLang="ru-RU" sz="4800" smtClean="0"/>
            </a:br>
            <a:r>
              <a:rPr lang="uk-UA" altLang="ru-RU" sz="4800" smtClean="0"/>
              <a:t/>
            </a:r>
            <a:br>
              <a:rPr lang="uk-UA" altLang="ru-RU" sz="4800" smtClean="0"/>
            </a:br>
            <a:r>
              <a:rPr lang="uk-UA" altLang="ru-RU" sz="4800" smtClean="0"/>
              <a:t/>
            </a:r>
            <a:br>
              <a:rPr lang="uk-UA" altLang="ru-RU" sz="4800" smtClean="0"/>
            </a:br>
            <a:r>
              <a:rPr lang="uk-UA" altLang="ru-RU" sz="4800" smtClean="0"/>
              <a:t/>
            </a:r>
            <a:br>
              <a:rPr lang="uk-UA" altLang="ru-RU" sz="4800" smtClean="0"/>
            </a:br>
            <a:r>
              <a:rPr lang="uk-UA" altLang="ru-RU" sz="3200" smtClean="0">
                <a:solidFill>
                  <a:srgbClr val="C00000"/>
                </a:solidFill>
                <a:latin typeface="Calibri" pitchFamily="34" charset="0"/>
                <a:cs typeface="Calibri" pitchFamily="34" charset="0"/>
              </a:rPr>
              <a:t>Онлайн-сервіс Kahoot</a:t>
            </a:r>
          </a:p>
        </p:txBody>
      </p:sp>
      <p:pic>
        <p:nvPicPr>
          <p:cNvPr id="67588" name="Рисунок 3"/>
          <p:cNvPicPr>
            <a:picLocks noChangeAspect="1" noChangeArrowheads="1"/>
          </p:cNvPicPr>
          <p:nvPr/>
        </p:nvPicPr>
        <p:blipFill>
          <a:blip r:embed="rId3">
            <a:extLst>
              <a:ext uri="{28A0092B-C50C-407E-A947-70E740481C1C}">
                <a14:useLocalDpi xmlns:a14="http://schemas.microsoft.com/office/drawing/2010/main" val="0"/>
              </a:ext>
            </a:extLst>
          </a:blip>
          <a:srcRect b="5910"/>
          <a:stretch>
            <a:fillRect/>
          </a:stretch>
        </p:blipFill>
        <p:spPr bwMode="auto">
          <a:xfrm>
            <a:off x="1547813" y="3846513"/>
            <a:ext cx="5545137" cy="304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Объект 5"/>
          <p:cNvPicPr>
            <a:picLocks noChangeAspect="1" noChangeArrowheads="1"/>
          </p:cNvPicPr>
          <p:nvPr/>
        </p:nvPicPr>
        <p:blipFill>
          <a:blip r:embed="rId4">
            <a:extLst>
              <a:ext uri="{28A0092B-C50C-407E-A947-70E740481C1C}">
                <a14:useLocalDpi xmlns:a14="http://schemas.microsoft.com/office/drawing/2010/main" val="0"/>
              </a:ext>
            </a:extLst>
          </a:blip>
          <a:srcRect l="-2" t="15530" r="-114" b="4993"/>
          <a:stretch>
            <a:fillRect/>
          </a:stretch>
        </p:blipFill>
        <p:spPr bwMode="auto">
          <a:xfrm>
            <a:off x="4572000" y="868363"/>
            <a:ext cx="424815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Рисунок 3"/>
          <p:cNvPicPr>
            <a:picLocks noChangeAspect="1" noChangeArrowheads="1"/>
          </p:cNvPicPr>
          <p:nvPr/>
        </p:nvPicPr>
        <p:blipFill>
          <a:blip r:embed="rId2">
            <a:extLst>
              <a:ext uri="{28A0092B-C50C-407E-A947-70E740481C1C}">
                <a14:useLocalDpi xmlns:a14="http://schemas.microsoft.com/office/drawing/2010/main" val="0"/>
              </a:ext>
            </a:extLst>
          </a:blip>
          <a:srcRect l="298" t="12381" r="1688" b="7460"/>
          <a:stretch>
            <a:fillRect/>
          </a:stretch>
        </p:blipFill>
        <p:spPr bwMode="auto">
          <a:xfrm>
            <a:off x="323850" y="1136650"/>
            <a:ext cx="5632450"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Рисунок 4"/>
          <p:cNvPicPr>
            <a:picLocks noChangeAspect="1" noChangeArrowheads="1"/>
          </p:cNvPicPr>
          <p:nvPr/>
        </p:nvPicPr>
        <p:blipFill>
          <a:blip r:embed="rId3">
            <a:extLst>
              <a:ext uri="{28A0092B-C50C-407E-A947-70E740481C1C}">
                <a14:useLocalDpi xmlns:a14="http://schemas.microsoft.com/office/drawing/2010/main" val="0"/>
              </a:ext>
            </a:extLst>
          </a:blip>
          <a:srcRect l="32539" t="12698" r="33333" b="9840"/>
          <a:stretch>
            <a:fillRect/>
          </a:stretch>
        </p:blipFill>
        <p:spPr bwMode="auto">
          <a:xfrm>
            <a:off x="6018213" y="1136650"/>
            <a:ext cx="2809875"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Рисунок 5"/>
          <p:cNvPicPr>
            <a:picLocks noChangeAspect="1" noChangeArrowheads="1"/>
          </p:cNvPicPr>
          <p:nvPr/>
        </p:nvPicPr>
        <p:blipFill>
          <a:blip r:embed="rId4">
            <a:extLst>
              <a:ext uri="{28A0092B-C50C-407E-A947-70E740481C1C}">
                <a14:useLocalDpi xmlns:a14="http://schemas.microsoft.com/office/drawing/2010/main" val="0"/>
              </a:ext>
            </a:extLst>
          </a:blip>
          <a:srcRect l="31149" t="78729" r="33035" b="16667"/>
          <a:stretch>
            <a:fillRect/>
          </a:stretch>
        </p:blipFill>
        <p:spPr bwMode="auto">
          <a:xfrm>
            <a:off x="5878513" y="5930900"/>
            <a:ext cx="29495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Прямоугольник 1"/>
          <p:cNvSpPr>
            <a:spLocks noChangeArrowheads="1"/>
          </p:cNvSpPr>
          <p:nvPr/>
        </p:nvSpPr>
        <p:spPr bwMode="auto">
          <a:xfrm>
            <a:off x="684213" y="404813"/>
            <a:ext cx="7448550" cy="5842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uk-UA" altLang="ru-RU" sz="3200">
                <a:solidFill>
                  <a:srgbClr val="C00000"/>
                </a:solidFill>
                <a:latin typeface="Calibri" pitchFamily="34" charset="0"/>
                <a:cs typeface="Calibri" pitchFamily="34" charset="0"/>
              </a:rPr>
              <a:t>Онлайн-сервіс Google Форми </a:t>
            </a:r>
            <a:endParaRPr lang="ru-RU" altLang="ru-RU" sz="3200">
              <a:solidFill>
                <a:srgbClr val="C00000"/>
              </a:solidFill>
              <a:latin typeface="Calibri" pitchFamily="34" charset="0"/>
              <a:cs typeface="Calibri" pitchFamily="34" charset="0"/>
            </a:endParaRPr>
          </a:p>
        </p:txBody>
      </p:sp>
      <p:pic>
        <p:nvPicPr>
          <p:cNvPr id="68614" name="Picture 5"/>
          <p:cNvPicPr>
            <a:picLocks noChangeAspect="1" noChangeArrowheads="1"/>
          </p:cNvPicPr>
          <p:nvPr/>
        </p:nvPicPr>
        <p:blipFill>
          <a:blip r:embed="rId5">
            <a:extLst>
              <a:ext uri="{28A0092B-C50C-407E-A947-70E740481C1C}">
                <a14:useLocalDpi xmlns:a14="http://schemas.microsoft.com/office/drawing/2010/main" val="0"/>
              </a:ext>
            </a:extLst>
          </a:blip>
          <a:srcRect l="816" t="18671" r="4279" b="39873"/>
          <a:stretch>
            <a:fillRect/>
          </a:stretch>
        </p:blipFill>
        <p:spPr bwMode="auto">
          <a:xfrm>
            <a:off x="323850" y="4116388"/>
            <a:ext cx="5694363"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Рисунок 3"/>
          <p:cNvPicPr>
            <a:picLocks noChangeAspect="1" noChangeArrowheads="1"/>
          </p:cNvPicPr>
          <p:nvPr/>
        </p:nvPicPr>
        <p:blipFill>
          <a:blip r:embed="rId2">
            <a:extLst>
              <a:ext uri="{28A0092B-C50C-407E-A947-70E740481C1C}">
                <a14:useLocalDpi xmlns:a14="http://schemas.microsoft.com/office/drawing/2010/main" val="0"/>
              </a:ext>
            </a:extLst>
          </a:blip>
          <a:srcRect l="15131" t="11765" r="16731" b="36784"/>
          <a:stretch>
            <a:fillRect/>
          </a:stretch>
        </p:blipFill>
        <p:spPr bwMode="auto">
          <a:xfrm>
            <a:off x="366713" y="1196975"/>
            <a:ext cx="4392612"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Рисунок 4"/>
          <p:cNvPicPr>
            <a:picLocks noChangeAspect="1" noChangeArrowheads="1"/>
          </p:cNvPicPr>
          <p:nvPr/>
        </p:nvPicPr>
        <p:blipFill>
          <a:blip r:embed="rId3">
            <a:extLst>
              <a:ext uri="{28A0092B-C50C-407E-A947-70E740481C1C}">
                <a14:useLocalDpi xmlns:a14="http://schemas.microsoft.com/office/drawing/2010/main" val="0"/>
              </a:ext>
            </a:extLst>
          </a:blip>
          <a:srcRect l="15425" t="13425" r="16438" b="14981"/>
          <a:stretch>
            <a:fillRect/>
          </a:stretch>
        </p:blipFill>
        <p:spPr bwMode="auto">
          <a:xfrm>
            <a:off x="4787900" y="1196975"/>
            <a:ext cx="3971925"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Заголовок 1"/>
          <p:cNvSpPr txBox="1">
            <a:spLocks/>
          </p:cNvSpPr>
          <p:nvPr/>
        </p:nvSpPr>
        <p:spPr bwMode="auto">
          <a:xfrm>
            <a:off x="1141413" y="280988"/>
            <a:ext cx="7618412" cy="84613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b="1">
                <a:solidFill>
                  <a:schemeClr val="tx1"/>
                </a:solidFill>
                <a:latin typeface="Times New Roman" pitchFamily="18" charset="0"/>
              </a:defRPr>
            </a:lvl1pPr>
            <a:lvl2pPr marL="742950" indent="-285750">
              <a:defRPr kumimoji="1" sz="2400" b="1">
                <a:solidFill>
                  <a:schemeClr val="tx1"/>
                </a:solidFill>
                <a:latin typeface="Times New Roman" pitchFamily="18" charset="0"/>
              </a:defRPr>
            </a:lvl2pPr>
            <a:lvl3pPr marL="1143000" indent="-228600">
              <a:defRPr kumimoji="1" sz="2400" b="1">
                <a:solidFill>
                  <a:schemeClr val="tx1"/>
                </a:solidFill>
                <a:latin typeface="Times New Roman" pitchFamily="18" charset="0"/>
              </a:defRPr>
            </a:lvl3pPr>
            <a:lvl4pPr marL="1600200" indent="-228600">
              <a:defRPr kumimoji="1" sz="2400" b="1">
                <a:solidFill>
                  <a:schemeClr val="tx1"/>
                </a:solidFill>
                <a:latin typeface="Times New Roman" pitchFamily="18" charset="0"/>
              </a:defRPr>
            </a:lvl4pPr>
            <a:lvl5pPr marL="2057400" indent="-228600">
              <a:defRPr kumimoji="1" sz="2400" b="1">
                <a:solidFill>
                  <a:schemeClr val="tx1"/>
                </a:solidFill>
                <a:latin typeface="Times New Roman" pitchFamily="18" charset="0"/>
              </a:defRPr>
            </a:lvl5pPr>
            <a:lvl6pPr marL="2514600" indent="-228600" eaLnBrk="0" fontAlgn="base" hangingPunct="0">
              <a:spcBef>
                <a:spcPct val="0"/>
              </a:spcBef>
              <a:spcAft>
                <a:spcPct val="0"/>
              </a:spcAft>
              <a:defRPr kumimoji="1" sz="2400" b="1">
                <a:solidFill>
                  <a:schemeClr val="tx1"/>
                </a:solidFill>
                <a:latin typeface="Times New Roman" pitchFamily="18" charset="0"/>
              </a:defRPr>
            </a:lvl6pPr>
            <a:lvl7pPr marL="2971800" indent="-228600" eaLnBrk="0" fontAlgn="base" hangingPunct="0">
              <a:spcBef>
                <a:spcPct val="0"/>
              </a:spcBef>
              <a:spcAft>
                <a:spcPct val="0"/>
              </a:spcAft>
              <a:defRPr kumimoji="1" sz="2400" b="1">
                <a:solidFill>
                  <a:schemeClr val="tx1"/>
                </a:solidFill>
                <a:latin typeface="Times New Roman" pitchFamily="18" charset="0"/>
              </a:defRPr>
            </a:lvl7pPr>
            <a:lvl8pPr marL="3429000" indent="-228600" eaLnBrk="0" fontAlgn="base" hangingPunct="0">
              <a:spcBef>
                <a:spcPct val="0"/>
              </a:spcBef>
              <a:spcAft>
                <a:spcPct val="0"/>
              </a:spcAft>
              <a:defRPr kumimoji="1" sz="2400" b="1">
                <a:solidFill>
                  <a:schemeClr val="tx1"/>
                </a:solidFill>
                <a:latin typeface="Times New Roman" pitchFamily="18" charset="0"/>
              </a:defRPr>
            </a:lvl8pPr>
            <a:lvl9pPr marL="3886200" indent="-228600" eaLnBrk="0" fontAlgn="base" hangingPunct="0">
              <a:spcBef>
                <a:spcPct val="0"/>
              </a:spcBef>
              <a:spcAft>
                <a:spcPct val="0"/>
              </a:spcAft>
              <a:defRPr kumimoji="1" sz="2400" b="1">
                <a:solidFill>
                  <a:schemeClr val="tx1"/>
                </a:solidFill>
                <a:latin typeface="Times New Roman" pitchFamily="18" charset="0"/>
              </a:defRPr>
            </a:lvl9pPr>
          </a:lstStyle>
          <a:p>
            <a:pPr eaLnBrk="1" hangingPunct="1">
              <a:lnSpc>
                <a:spcPct val="90000"/>
              </a:lnSpc>
            </a:pPr>
            <a:r>
              <a:rPr lang="uk-UA" sz="3200">
                <a:solidFill>
                  <a:srgbClr val="C00000"/>
                </a:solidFill>
                <a:latin typeface="Calibri" pitchFamily="34" charset="0"/>
                <a:cs typeface="Calibri" pitchFamily="34" charset="0"/>
              </a:rPr>
              <a:t>Редактор тестів онлайн </a:t>
            </a:r>
            <a:r>
              <a:rPr lang="en-US" sz="3200">
                <a:solidFill>
                  <a:srgbClr val="C00000"/>
                </a:solidFill>
                <a:latin typeface="Calibri" pitchFamily="34" charset="0"/>
                <a:cs typeface="Calibri" pitchFamily="34" charset="0"/>
                <a:hlinkClick r:id="rId4"/>
              </a:rPr>
              <a:t>Learning Apps.org</a:t>
            </a:r>
            <a:r>
              <a:rPr lang="uk-UA" sz="3200">
                <a:solidFill>
                  <a:srgbClr val="C00000"/>
                </a:solidFill>
                <a:latin typeface="Calibri" pitchFamily="34" charset="0"/>
                <a:cs typeface="Calibri" pitchFamily="34" charset="0"/>
              </a:rPr>
              <a:t>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26"/>
          <p:cNvSpPr>
            <a:spLocks noGrp="1" noChangeArrowheads="1"/>
          </p:cNvSpPr>
          <p:nvPr>
            <p:ph type="title"/>
          </p:nvPr>
        </p:nvSpPr>
        <p:spPr>
          <a:xfrm>
            <a:off x="395288" y="1143000"/>
            <a:ext cx="8291512" cy="3294063"/>
          </a:xfrm>
        </p:spPr>
        <p:txBody>
          <a:bodyPr/>
          <a:lstStyle/>
          <a:p>
            <a:pPr algn="ctr" eaLnBrk="1" hangingPunct="1"/>
            <a:r>
              <a:rPr lang="ru-RU" altLang="ru-RU" i="1" smtClean="0">
                <a:solidFill>
                  <a:schemeClr val="tx1"/>
                </a:solidFill>
                <a:latin typeface="Times New Roman" pitchFamily="18" charset="0"/>
                <a:cs typeface="Times New Roman" pitchFamily="18" charset="0"/>
              </a:rPr>
              <a:t/>
            </a:r>
            <a:br>
              <a:rPr lang="ru-RU" altLang="ru-RU" i="1" smtClean="0">
                <a:solidFill>
                  <a:schemeClr val="tx1"/>
                </a:solidFill>
                <a:latin typeface="Times New Roman" pitchFamily="18" charset="0"/>
                <a:cs typeface="Times New Roman" pitchFamily="18" charset="0"/>
              </a:rPr>
            </a:br>
            <a:r>
              <a:rPr lang="ru-RU" altLang="ru-RU" sz="3200" i="1" smtClean="0">
                <a:solidFill>
                  <a:schemeClr val="tx1"/>
                </a:solidFill>
                <a:latin typeface="Times New Roman" pitchFamily="18" charset="0"/>
                <a:cs typeface="Times New Roman" pitchFamily="18" charset="0"/>
              </a:rPr>
              <a:t/>
            </a:r>
            <a:br>
              <a:rPr lang="ru-RU" altLang="ru-RU" sz="3200" i="1" smtClean="0">
                <a:solidFill>
                  <a:schemeClr val="tx1"/>
                </a:solidFill>
                <a:latin typeface="Times New Roman" pitchFamily="18" charset="0"/>
                <a:cs typeface="Times New Roman" pitchFamily="18" charset="0"/>
              </a:rPr>
            </a:br>
            <a:r>
              <a:rPr lang="uk-UA" altLang="ru-RU" sz="3200" b="1" smtClean="0">
                <a:solidFill>
                  <a:srgbClr val="923608"/>
                </a:solidFill>
                <a:latin typeface="Calibri" pitchFamily="34" charset="0"/>
                <a:cs typeface="Calibri" pitchFamily="34" charset="0"/>
              </a:rPr>
              <a:t>Якщо учень хоче знати, але не може, треба допомогти йому зробити хоч би маленький крок уперед, і цей крок стане джерелом емоційного стимулу думки – радості пізнання…  </a:t>
            </a:r>
            <a:br>
              <a:rPr lang="uk-UA" altLang="ru-RU" sz="3200" b="1" smtClean="0">
                <a:solidFill>
                  <a:srgbClr val="923608"/>
                </a:solidFill>
                <a:latin typeface="Calibri" pitchFamily="34" charset="0"/>
                <a:cs typeface="Calibri" pitchFamily="34" charset="0"/>
              </a:rPr>
            </a:br>
            <a:r>
              <a:rPr lang="uk-UA" altLang="ru-RU" sz="3200" b="1" smtClean="0">
                <a:solidFill>
                  <a:srgbClr val="923608"/>
                </a:solidFill>
                <a:latin typeface="Calibri" pitchFamily="34" charset="0"/>
                <a:cs typeface="Calibri" pitchFamily="34" charset="0"/>
              </a:rPr>
              <a:t>                                                    В.Сухомлинський</a:t>
            </a:r>
            <a:r>
              <a:rPr lang="ru-RU" altLang="ru-RU" sz="3200" b="1" smtClean="0">
                <a:solidFill>
                  <a:schemeClr val="tx1"/>
                </a:solidFill>
                <a:latin typeface="Calibri" pitchFamily="34" charset="0"/>
                <a:cs typeface="Calibri" pitchFamily="34" charset="0"/>
              </a:rPr>
              <a:t/>
            </a:r>
            <a:br>
              <a:rPr lang="ru-RU" altLang="ru-RU" sz="3200" b="1" smtClean="0">
                <a:solidFill>
                  <a:schemeClr val="tx1"/>
                </a:solidFill>
                <a:latin typeface="Calibri" pitchFamily="34" charset="0"/>
                <a:cs typeface="Calibri" pitchFamily="34" charset="0"/>
              </a:rPr>
            </a:br>
            <a:r>
              <a:rPr lang="ru-RU" altLang="ru-RU" i="1" smtClean="0">
                <a:solidFill>
                  <a:schemeClr val="tx1"/>
                </a:solidFill>
              </a:rPr>
              <a:t/>
            </a:r>
            <a:br>
              <a:rPr lang="ru-RU" altLang="ru-RU" i="1" smtClean="0">
                <a:solidFill>
                  <a:schemeClr val="tx1"/>
                </a:solidFill>
              </a:rPr>
            </a:br>
            <a:r>
              <a:rPr lang="uk-UA" altLang="ru-RU" i="1" smtClean="0">
                <a:solidFill>
                  <a:schemeClr val="tx1"/>
                </a:solidFill>
              </a:rPr>
              <a:t> </a:t>
            </a:r>
            <a:endParaRPr lang="ru-RU" altLang="ru-RU" smtClean="0">
              <a:solidFill>
                <a:schemeClr val="tx1"/>
              </a:solidFill>
            </a:endParaRPr>
          </a:p>
        </p:txBody>
      </p:sp>
      <p:sp>
        <p:nvSpPr>
          <p:cNvPr id="70659" name="Номер слайда 6"/>
          <p:cNvSpPr>
            <a:spLocks noGrp="1"/>
          </p:cNvSpPr>
          <p:nvPr>
            <p:ph type="sldNum" sz="quarter" idx="10"/>
          </p:nvPr>
        </p:nvSpPr>
        <p:spPr>
          <a:xfrm>
            <a:off x="1905000" y="6415088"/>
            <a:ext cx="1593850" cy="441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lstStyle>
            <a:lvl1pPr>
              <a:defRPr kumimoji="1" sz="2400" b="1">
                <a:solidFill>
                  <a:schemeClr val="tx1"/>
                </a:solidFill>
                <a:latin typeface="Times New Roman" pitchFamily="18" charset="0"/>
              </a:defRPr>
            </a:lvl1pPr>
            <a:lvl2pPr marL="742950" indent="-285750">
              <a:defRPr kumimoji="1" sz="2400" b="1">
                <a:solidFill>
                  <a:schemeClr val="tx1"/>
                </a:solidFill>
                <a:latin typeface="Times New Roman" pitchFamily="18" charset="0"/>
              </a:defRPr>
            </a:lvl2pPr>
            <a:lvl3pPr marL="1143000" indent="-228600">
              <a:defRPr kumimoji="1" sz="2400" b="1">
                <a:solidFill>
                  <a:schemeClr val="tx1"/>
                </a:solidFill>
                <a:latin typeface="Times New Roman" pitchFamily="18" charset="0"/>
              </a:defRPr>
            </a:lvl3pPr>
            <a:lvl4pPr marL="1600200" indent="-228600">
              <a:defRPr kumimoji="1" sz="2400" b="1">
                <a:solidFill>
                  <a:schemeClr val="tx1"/>
                </a:solidFill>
                <a:latin typeface="Times New Roman" pitchFamily="18" charset="0"/>
              </a:defRPr>
            </a:lvl4pPr>
            <a:lvl5pPr marL="2057400" indent="-228600">
              <a:defRPr kumimoji="1" sz="2400" b="1">
                <a:solidFill>
                  <a:schemeClr val="tx1"/>
                </a:solidFill>
                <a:latin typeface="Times New Roman" pitchFamily="18" charset="0"/>
              </a:defRPr>
            </a:lvl5pPr>
            <a:lvl6pPr marL="2514600" indent="-228600" eaLnBrk="0" fontAlgn="base" hangingPunct="0">
              <a:spcBef>
                <a:spcPct val="0"/>
              </a:spcBef>
              <a:spcAft>
                <a:spcPct val="0"/>
              </a:spcAft>
              <a:defRPr kumimoji="1" sz="2400" b="1">
                <a:solidFill>
                  <a:schemeClr val="tx1"/>
                </a:solidFill>
                <a:latin typeface="Times New Roman" pitchFamily="18" charset="0"/>
              </a:defRPr>
            </a:lvl6pPr>
            <a:lvl7pPr marL="2971800" indent="-228600" eaLnBrk="0" fontAlgn="base" hangingPunct="0">
              <a:spcBef>
                <a:spcPct val="0"/>
              </a:spcBef>
              <a:spcAft>
                <a:spcPct val="0"/>
              </a:spcAft>
              <a:defRPr kumimoji="1" sz="2400" b="1">
                <a:solidFill>
                  <a:schemeClr val="tx1"/>
                </a:solidFill>
                <a:latin typeface="Times New Roman" pitchFamily="18" charset="0"/>
              </a:defRPr>
            </a:lvl7pPr>
            <a:lvl8pPr marL="3429000" indent="-228600" eaLnBrk="0" fontAlgn="base" hangingPunct="0">
              <a:spcBef>
                <a:spcPct val="0"/>
              </a:spcBef>
              <a:spcAft>
                <a:spcPct val="0"/>
              </a:spcAft>
              <a:defRPr kumimoji="1" sz="2400" b="1">
                <a:solidFill>
                  <a:schemeClr val="tx1"/>
                </a:solidFill>
                <a:latin typeface="Times New Roman" pitchFamily="18" charset="0"/>
              </a:defRPr>
            </a:lvl8pPr>
            <a:lvl9pPr marL="3886200" indent="-228600" eaLnBrk="0" fontAlgn="base" hangingPunct="0">
              <a:spcBef>
                <a:spcPct val="0"/>
              </a:spcBef>
              <a:spcAft>
                <a:spcPct val="0"/>
              </a:spcAft>
              <a:defRPr kumimoji="1" sz="2400" b="1">
                <a:solidFill>
                  <a:schemeClr val="tx1"/>
                </a:solidFill>
                <a:latin typeface="Times New Roman" pitchFamily="18" charset="0"/>
              </a:defRPr>
            </a:lvl9pPr>
          </a:lstStyle>
          <a:p>
            <a:pPr algn="l" eaLnBrk="1" hangingPunct="1"/>
            <a:fld id="{B80A44ED-185E-4E97-A91C-13D281B21255}" type="slidenum">
              <a:rPr lang="ru-RU" altLang="ru-RU" sz="1000" b="0" smtClean="0">
                <a:solidFill>
                  <a:srgbClr val="FFFFFF"/>
                </a:solidFill>
                <a:latin typeface="Arial" pitchFamily="34" charset="0"/>
              </a:rPr>
              <a:pPr algn="l" eaLnBrk="1" hangingPunct="1"/>
              <a:t>64</a:t>
            </a:fld>
            <a:endParaRPr lang="ru-RU" altLang="ru-RU" sz="1000" b="0" smtClean="0">
              <a:solidFill>
                <a:srgbClr val="FFFFFF"/>
              </a:solidFill>
              <a:latin typeface="Arial" pitchFamily="34" charset="0"/>
            </a:endParaRPr>
          </a:p>
        </p:txBody>
      </p:sp>
      <p:sp>
        <p:nvSpPr>
          <p:cNvPr id="70660" name="Объект 1"/>
          <p:cNvSpPr>
            <a:spLocks noGrp="1"/>
          </p:cNvSpPr>
          <p:nvPr>
            <p:ph sz="half" idx="1"/>
          </p:nvPr>
        </p:nvSpPr>
        <p:spPr>
          <a:xfrm flipH="1">
            <a:off x="395288" y="5300663"/>
            <a:ext cx="2016125" cy="1474787"/>
          </a:xfrm>
        </p:spPr>
        <p:txBody>
          <a:bodyPr/>
          <a:lstStyle/>
          <a:p>
            <a:endParaRPr lang="ru-RU" smtClean="0"/>
          </a:p>
        </p:txBody>
      </p:sp>
      <p:pic>
        <p:nvPicPr>
          <p:cNvPr id="70661" name="Picture 7" descr="Картинки по запросу оцінювання навчальних досягнень учні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4681538"/>
            <a:ext cx="26638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5300" y="4292600"/>
            <a:ext cx="3344863" cy="237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AutoShape 2"/>
          <p:cNvSpPr>
            <a:spLocks noGrp="1" noChangeArrowheads="1"/>
          </p:cNvSpPr>
          <p:nvPr>
            <p:ph type="title"/>
          </p:nvPr>
        </p:nvSpPr>
        <p:spPr>
          <a:xfrm>
            <a:off x="611188" y="404813"/>
            <a:ext cx="7767637" cy="936625"/>
          </a:xfrm>
        </p:spPr>
        <p:txBody>
          <a:bodyPr/>
          <a:lstStyle/>
          <a:p>
            <a:pPr algn="ctr"/>
            <a:r>
              <a:rPr lang="uk-UA" sz="3200" b="1" smtClean="0">
                <a:solidFill>
                  <a:srgbClr val="C00000"/>
                </a:solidFill>
                <a:latin typeface="Calibri" pitchFamily="34" charset="0"/>
                <a:cs typeface="Calibri" pitchFamily="34" charset="0"/>
              </a:rPr>
              <a:t>Форми та прийоми словесного оцінювання навчальних досягнень учнів   </a:t>
            </a:r>
            <a:endParaRPr lang="ru-RU" sz="3200" b="1" smtClean="0">
              <a:solidFill>
                <a:srgbClr val="C00000"/>
              </a:solidFill>
              <a:latin typeface="Calibri" pitchFamily="34" charset="0"/>
              <a:cs typeface="Calibri" pitchFamily="34" charset="0"/>
            </a:endParaRPr>
          </a:p>
        </p:txBody>
      </p:sp>
      <p:sp>
        <p:nvSpPr>
          <p:cNvPr id="69635" name="Rectangle 3"/>
          <p:cNvSpPr>
            <a:spLocks noGrp="1" noChangeArrowheads="1"/>
          </p:cNvSpPr>
          <p:nvPr>
            <p:ph sz="half" idx="1"/>
          </p:nvPr>
        </p:nvSpPr>
        <p:spPr>
          <a:xfrm>
            <a:off x="250825" y="1341438"/>
            <a:ext cx="8713788" cy="5387975"/>
          </a:xfrm>
        </p:spPr>
        <p:txBody>
          <a:bodyPr/>
          <a:lstStyle/>
          <a:p>
            <a:pPr>
              <a:defRPr/>
            </a:pPr>
            <a:r>
              <a:rPr lang="uk-UA" sz="2400" b="1" dirty="0" smtClean="0">
                <a:solidFill>
                  <a:schemeClr val="tx1"/>
                </a:solidFill>
                <a:latin typeface="Calibri" pitchFamily="34" charset="0"/>
                <a:cs typeface="Calibri" pitchFamily="34" charset="0"/>
              </a:rPr>
              <a:t>позитивно вмотивоване судження, зокрема погодження дій учня, підбадьорювання (емоційна підтримка успіхів учня), схвалення, словесне та за допомогою міміки, жестів, модуляції голосу, погляду тощо;</a:t>
            </a:r>
            <a:endParaRPr lang="ru-RU" sz="2400" b="1" dirty="0" smtClean="0">
              <a:solidFill>
                <a:schemeClr val="tx1"/>
              </a:solidFill>
              <a:latin typeface="Calibri" pitchFamily="34" charset="0"/>
              <a:cs typeface="Calibri" pitchFamily="34" charset="0"/>
            </a:endParaRPr>
          </a:p>
          <a:p>
            <a:pPr>
              <a:defRPr/>
            </a:pPr>
            <a:r>
              <a:rPr lang="uk-UA" sz="2400" b="1" dirty="0" smtClean="0">
                <a:solidFill>
                  <a:schemeClr val="tx1"/>
                </a:solidFill>
                <a:latin typeface="Calibri" pitchFamily="34" charset="0"/>
                <a:cs typeface="Calibri" pitchFamily="34" charset="0"/>
              </a:rPr>
              <a:t>розгорнуте словесне оцінювання (аналіз ходу і результату роботи, способу виконання, стимулювання, удосконалення);</a:t>
            </a:r>
            <a:endParaRPr lang="ru-RU" sz="2400" b="1" dirty="0" smtClean="0">
              <a:solidFill>
                <a:schemeClr val="tx1"/>
              </a:solidFill>
              <a:latin typeface="Calibri" pitchFamily="34" charset="0"/>
              <a:cs typeface="Calibri" pitchFamily="34" charset="0"/>
            </a:endParaRPr>
          </a:p>
          <a:p>
            <a:pPr>
              <a:defRPr/>
            </a:pPr>
            <a:r>
              <a:rPr lang="uk-UA" sz="2400" b="1" dirty="0" smtClean="0">
                <a:solidFill>
                  <a:schemeClr val="tx1"/>
                </a:solidFill>
                <a:latin typeface="Calibri" pitchFamily="34" charset="0"/>
                <a:cs typeface="Calibri" pitchFamily="34" charset="0"/>
              </a:rPr>
              <a:t>відзначення фізичної активності учня на уроці умовними символами, фішками, геометричними фігурами, картинками тощо;</a:t>
            </a:r>
            <a:endParaRPr lang="ru-RU" sz="2400" b="1" dirty="0" smtClean="0">
              <a:solidFill>
                <a:schemeClr val="tx1"/>
              </a:solidFill>
              <a:latin typeface="Calibri" pitchFamily="34" charset="0"/>
              <a:cs typeface="Calibri" pitchFamily="34" charset="0"/>
            </a:endParaRPr>
          </a:p>
          <a:p>
            <a:pPr>
              <a:spcBef>
                <a:spcPts val="0"/>
              </a:spcBef>
              <a:defRPr/>
            </a:pPr>
            <a:r>
              <a:rPr lang="uk-UA" sz="2400" b="1" dirty="0" smtClean="0">
                <a:solidFill>
                  <a:schemeClr val="tx1"/>
                </a:solidFill>
                <a:latin typeface="Calibri" pitchFamily="34" charset="0"/>
                <a:cs typeface="Calibri" pitchFamily="34" charset="0"/>
              </a:rPr>
              <a:t>ігрова оцінка – нагородження різними ігровими </a:t>
            </a:r>
          </a:p>
          <a:p>
            <a:pPr marL="0" indent="0">
              <a:spcBef>
                <a:spcPts val="0"/>
              </a:spcBef>
              <a:buFontTx/>
              <a:buNone/>
              <a:defRPr/>
            </a:pPr>
            <a:r>
              <a:rPr lang="uk-UA" sz="2400" b="1" dirty="0">
                <a:solidFill>
                  <a:schemeClr val="tx1"/>
                </a:solidFill>
                <a:latin typeface="Calibri" pitchFamily="34" charset="0"/>
                <a:cs typeface="Calibri" pitchFamily="34" charset="0"/>
              </a:rPr>
              <a:t> </a:t>
            </a:r>
            <a:r>
              <a:rPr lang="uk-UA" sz="2400" b="1" dirty="0" smtClean="0">
                <a:solidFill>
                  <a:schemeClr val="tx1"/>
                </a:solidFill>
                <a:latin typeface="Calibri" pitchFamily="34" charset="0"/>
                <a:cs typeface="Calibri" pitchFamily="34" charset="0"/>
              </a:rPr>
              <a:t>    атрибутами;</a:t>
            </a:r>
            <a:endParaRPr lang="ru-RU" sz="2400" b="1" dirty="0" smtClean="0">
              <a:solidFill>
                <a:schemeClr val="tx1"/>
              </a:solidFill>
              <a:latin typeface="Calibri" pitchFamily="34" charset="0"/>
              <a:cs typeface="Calibri" pitchFamily="34" charset="0"/>
            </a:endParaRPr>
          </a:p>
          <a:p>
            <a:pPr>
              <a:defRPr/>
            </a:pPr>
            <a:r>
              <a:rPr lang="uk-UA" sz="2400" b="1" dirty="0" smtClean="0">
                <a:solidFill>
                  <a:schemeClr val="tx1"/>
                </a:solidFill>
                <a:latin typeface="Calibri" pitchFamily="34" charset="0"/>
                <a:cs typeface="Calibri" pitchFamily="34" charset="0"/>
              </a:rPr>
              <a:t>динамічна виставка учнівських робіт, організована у класі</a:t>
            </a:r>
            <a:endParaRPr lang="ru-RU" sz="2400" b="1" dirty="0" smtClean="0">
              <a:solidFill>
                <a:schemeClr val="tx1"/>
              </a:solidFill>
              <a:latin typeface="Calibri" pitchFamily="34" charset="0"/>
              <a:cs typeface="Calibri" pitchFamily="34" charset="0"/>
            </a:endParaRPr>
          </a:p>
        </p:txBody>
      </p:sp>
      <p:sp>
        <p:nvSpPr>
          <p:cNvPr id="71684" name="Номер слайда 6"/>
          <p:cNvSpPr>
            <a:spLocks noGrp="1"/>
          </p:cNvSpPr>
          <p:nvPr>
            <p:ph type="sldNum" sz="quarter" idx="10"/>
          </p:nvPr>
        </p:nvSpPr>
        <p:spPr>
          <a:xfrm>
            <a:off x="1905000" y="6415088"/>
            <a:ext cx="1593850" cy="441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lstStyle>
            <a:lvl1pPr>
              <a:defRPr kumimoji="1" sz="2400" b="1">
                <a:solidFill>
                  <a:schemeClr val="tx1"/>
                </a:solidFill>
                <a:latin typeface="Times New Roman" pitchFamily="18" charset="0"/>
              </a:defRPr>
            </a:lvl1pPr>
            <a:lvl2pPr marL="742950" indent="-285750">
              <a:defRPr kumimoji="1" sz="2400" b="1">
                <a:solidFill>
                  <a:schemeClr val="tx1"/>
                </a:solidFill>
                <a:latin typeface="Times New Roman" pitchFamily="18" charset="0"/>
              </a:defRPr>
            </a:lvl2pPr>
            <a:lvl3pPr marL="1143000" indent="-228600">
              <a:defRPr kumimoji="1" sz="2400" b="1">
                <a:solidFill>
                  <a:schemeClr val="tx1"/>
                </a:solidFill>
                <a:latin typeface="Times New Roman" pitchFamily="18" charset="0"/>
              </a:defRPr>
            </a:lvl3pPr>
            <a:lvl4pPr marL="1600200" indent="-228600">
              <a:defRPr kumimoji="1" sz="2400" b="1">
                <a:solidFill>
                  <a:schemeClr val="tx1"/>
                </a:solidFill>
                <a:latin typeface="Times New Roman" pitchFamily="18" charset="0"/>
              </a:defRPr>
            </a:lvl4pPr>
            <a:lvl5pPr marL="2057400" indent="-228600">
              <a:defRPr kumimoji="1" sz="2400" b="1">
                <a:solidFill>
                  <a:schemeClr val="tx1"/>
                </a:solidFill>
                <a:latin typeface="Times New Roman" pitchFamily="18" charset="0"/>
              </a:defRPr>
            </a:lvl5pPr>
            <a:lvl6pPr marL="2514600" indent="-228600" eaLnBrk="0" fontAlgn="base" hangingPunct="0">
              <a:spcBef>
                <a:spcPct val="0"/>
              </a:spcBef>
              <a:spcAft>
                <a:spcPct val="0"/>
              </a:spcAft>
              <a:defRPr kumimoji="1" sz="2400" b="1">
                <a:solidFill>
                  <a:schemeClr val="tx1"/>
                </a:solidFill>
                <a:latin typeface="Times New Roman" pitchFamily="18" charset="0"/>
              </a:defRPr>
            </a:lvl6pPr>
            <a:lvl7pPr marL="2971800" indent="-228600" eaLnBrk="0" fontAlgn="base" hangingPunct="0">
              <a:spcBef>
                <a:spcPct val="0"/>
              </a:spcBef>
              <a:spcAft>
                <a:spcPct val="0"/>
              </a:spcAft>
              <a:defRPr kumimoji="1" sz="2400" b="1">
                <a:solidFill>
                  <a:schemeClr val="tx1"/>
                </a:solidFill>
                <a:latin typeface="Times New Roman" pitchFamily="18" charset="0"/>
              </a:defRPr>
            </a:lvl7pPr>
            <a:lvl8pPr marL="3429000" indent="-228600" eaLnBrk="0" fontAlgn="base" hangingPunct="0">
              <a:spcBef>
                <a:spcPct val="0"/>
              </a:spcBef>
              <a:spcAft>
                <a:spcPct val="0"/>
              </a:spcAft>
              <a:defRPr kumimoji="1" sz="2400" b="1">
                <a:solidFill>
                  <a:schemeClr val="tx1"/>
                </a:solidFill>
                <a:latin typeface="Times New Roman" pitchFamily="18" charset="0"/>
              </a:defRPr>
            </a:lvl8pPr>
            <a:lvl9pPr marL="3886200" indent="-228600" eaLnBrk="0" fontAlgn="base" hangingPunct="0">
              <a:spcBef>
                <a:spcPct val="0"/>
              </a:spcBef>
              <a:spcAft>
                <a:spcPct val="0"/>
              </a:spcAft>
              <a:defRPr kumimoji="1" sz="2400" b="1">
                <a:solidFill>
                  <a:schemeClr val="tx1"/>
                </a:solidFill>
                <a:latin typeface="Times New Roman" pitchFamily="18" charset="0"/>
              </a:defRPr>
            </a:lvl9pPr>
          </a:lstStyle>
          <a:p>
            <a:pPr algn="l" eaLnBrk="1" hangingPunct="1"/>
            <a:fld id="{7569E12A-F0E7-4277-AC76-5893BA262E89}" type="slidenum">
              <a:rPr lang="ru-RU" altLang="ru-RU" sz="1000" b="0" smtClean="0">
                <a:solidFill>
                  <a:srgbClr val="FFFFFF"/>
                </a:solidFill>
                <a:latin typeface="Arial" pitchFamily="34" charset="0"/>
              </a:rPr>
              <a:pPr algn="l" eaLnBrk="1" hangingPunct="1"/>
              <a:t>65</a:t>
            </a:fld>
            <a:endParaRPr lang="ru-RU" altLang="ru-RU" sz="1000" b="0" smtClean="0">
              <a:solidFill>
                <a:srgbClr val="FFFFFF"/>
              </a:solidFill>
              <a:latin typeface="Arial" pitchFamily="34" charset="0"/>
            </a:endParaRPr>
          </a:p>
        </p:txBody>
      </p:sp>
    </p:spTree>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ChangeArrowheads="1"/>
          </p:cNvSpPr>
          <p:nvPr>
            <p:ph type="title"/>
          </p:nvPr>
        </p:nvSpPr>
        <p:spPr>
          <a:xfrm>
            <a:off x="1187450" y="620713"/>
            <a:ext cx="7056438" cy="720725"/>
          </a:xfrm>
          <a:noFill/>
        </p:spPr>
        <p:txBody>
          <a:bodyPr/>
          <a:lstStyle/>
          <a:p>
            <a:pPr algn="ctr"/>
            <a:r>
              <a:rPr lang="ru-RU" sz="3200" b="1" smtClean="0">
                <a:solidFill>
                  <a:srgbClr val="C00000"/>
                </a:solidFill>
                <a:latin typeface="Calibri" pitchFamily="34" charset="0"/>
                <a:cs typeface="Calibri" pitchFamily="34" charset="0"/>
              </a:rPr>
              <a:t>Приклади словесного оцінювання навчальних досягнень учнів</a:t>
            </a:r>
          </a:p>
        </p:txBody>
      </p:sp>
      <p:sp>
        <p:nvSpPr>
          <p:cNvPr id="72707" name="Rectangle 2"/>
          <p:cNvSpPr>
            <a:spLocks noChangeArrowheads="1"/>
          </p:cNvSpPr>
          <p:nvPr>
            <p:ph type="body" idx="1"/>
          </p:nvPr>
        </p:nvSpPr>
        <p:spPr>
          <a:xfrm>
            <a:off x="395288" y="1412875"/>
            <a:ext cx="8424862" cy="4743450"/>
          </a:xfrm>
          <a:noFill/>
        </p:spPr>
        <p:txBody>
          <a:bodyPr/>
          <a:lstStyle/>
          <a:p>
            <a:pPr algn="ctr">
              <a:buFontTx/>
              <a:buNone/>
            </a:pPr>
            <a:r>
              <a:rPr lang="uk-UA" sz="2000" b="1" smtClean="0">
                <a:solidFill>
                  <a:schemeClr val="tx1"/>
                </a:solidFill>
                <a:latin typeface="Calibri" pitchFamily="34" charset="0"/>
                <a:cs typeface="Calibri" pitchFamily="34" charset="0"/>
              </a:rPr>
              <a:t>     Справився! Вже краще! Чудово! Видно, що старався! Задоволена твоєю роботою! Бездоганно! Блискуче!  Надзвичайно! Я тобою пишаюсь! Довершено! Чудово! Зразково! Прекрасно! Молодець! Дуже гарно! Дуже добре! Розумник(-ця)! Старанно! Відмінно! Правильно! Добре старався! Добре! Ти мене порадував! Маєш рацію! Я пишаюсь тим, як ти працював! Гарно зроблено! Мені приємно бачити твою роботу! Вітаю! Це те, що треба! Я знала, що ти можеш це зробити! Я б не зуміла зробити краще!Це правильний шлях! Щодня це тобі вдається краще! Твій мозок попрацював на славу! Ти обов’язково досягнеш успіху! Це видатний вихід! Активний. Непогано. Старався. Уже краще! Так тримати! Видно, що стараєшся. Справився. Добре справився. Ти досяг(-ла) успіху! Мені подобається хід твоїх думок. Я пишаюсь тобою! Твоя робота дуже потішила мне. Це твоя перемога! Я щиро радію за тебе! Я вірю в тебе! Спасибі за охайну роботу! Спасибі за насолоду від перевірки зошита!</a:t>
            </a:r>
            <a:endParaRPr lang="ru-RU" sz="2000" b="1" smtClean="0">
              <a:solidFill>
                <a:schemeClr val="tx1"/>
              </a:solidFill>
              <a:latin typeface="Calibri" pitchFamily="34" charset="0"/>
              <a:cs typeface="Calibri" pitchFamily="34" charset="0"/>
            </a:endParaRP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barn(outHorizontal)">
                                      <p:cBhvr>
                                        <p:cTn id="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subTitle" idx="1"/>
          </p:nvPr>
        </p:nvSpPr>
        <p:spPr>
          <a:xfrm>
            <a:off x="2268538" y="4005263"/>
            <a:ext cx="5886450" cy="2286000"/>
          </a:xfrm>
          <a:noFill/>
        </p:spPr>
        <p:txBody>
          <a:bodyPr/>
          <a:lstStyle/>
          <a:p>
            <a:endParaRPr lang="ru-RU" sz="3500" smtClean="0"/>
          </a:p>
          <a:p>
            <a:endParaRPr lang="ru-RU" sz="3400" smtClean="0"/>
          </a:p>
        </p:txBody>
      </p:sp>
      <p:pic>
        <p:nvPicPr>
          <p:cNvPr id="7" name="Рисунок 6" descr="«В оцінках мало педагогіки,&#10;але більше влади. Так&#10;сталося, що ми, вчителі,&#10;повністю забираємо владу в&#10;свої руки, щоб нам 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549275"/>
            <a:ext cx="8424863" cy="57594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Заголовок 1"/>
          <p:cNvSpPr>
            <a:spLocks noGrp="1"/>
          </p:cNvSpPr>
          <p:nvPr>
            <p:ph type="ctrTitle"/>
          </p:nvPr>
        </p:nvSpPr>
        <p:spPr>
          <a:xfrm>
            <a:off x="766763" y="1503363"/>
            <a:ext cx="7967662" cy="3717925"/>
          </a:xfrm>
        </p:spPr>
        <p:txBody>
          <a:bodyPr/>
          <a:lstStyle/>
          <a:p>
            <a:pPr algn="ctr"/>
            <a:r>
              <a:rPr lang="uk-UA" sz="4000" smtClean="0">
                <a:solidFill>
                  <a:srgbClr val="7F2F07"/>
                </a:solidFill>
                <a:latin typeface="Calibri" pitchFamily="34" charset="0"/>
                <a:cs typeface="Calibri" pitchFamily="34" charset="0"/>
              </a:rPr>
              <a:t>Дякую за увагу та плідну працю!</a:t>
            </a:r>
          </a:p>
        </p:txBody>
      </p:sp>
      <p:sp>
        <p:nvSpPr>
          <p:cNvPr id="74755" name="AutoShape 8" descr="Результат пошуку зображень за запитом blackboard поступ якість"/>
          <p:cNvSpPr>
            <a:spLocks noGrp="1" noChangeAspect="1" noChangeArrowheads="1"/>
          </p:cNvSpPr>
          <p:nvPr>
            <p:ph type="subTitle" idx="1"/>
          </p:nvPr>
        </p:nvSpPr>
        <p:spPr>
          <a:xfrm>
            <a:off x="5589588" y="8561388"/>
            <a:ext cx="6400800" cy="1752600"/>
          </a:xfrm>
        </p:spPr>
        <p:txBody>
          <a:bodyPr lIns="91440" tIns="45720" rIns="91440" bIns="45720"/>
          <a:lstStyle/>
          <a:p>
            <a:endParaRPr lang="uk-UA" smtClean="0"/>
          </a:p>
        </p:txBody>
      </p:sp>
      <p:pic>
        <p:nvPicPr>
          <p:cNvPr id="5" name="Picture 9"/>
          <p:cNvPicPr>
            <a:picLocks noChangeAspect="1" noChangeArrowheads="1"/>
          </p:cNvPicPr>
          <p:nvPr/>
        </p:nvPicPr>
        <p:blipFill>
          <a:blip r:embed="rId3" cstate="print"/>
          <a:srcRect/>
          <a:stretch>
            <a:fillRect/>
          </a:stretch>
        </p:blipFill>
        <p:spPr bwMode="auto">
          <a:xfrm>
            <a:off x="3131840" y="836712"/>
            <a:ext cx="2952328" cy="316835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1101725" y="549275"/>
            <a:ext cx="7424738" cy="777875"/>
          </a:xfrm>
        </p:spPr>
        <p:txBody>
          <a:bodyPr/>
          <a:lstStyle/>
          <a:p>
            <a:pPr algn="ctr"/>
            <a:r>
              <a:rPr lang="uk-UA" sz="3200" b="1" smtClean="0">
                <a:solidFill>
                  <a:srgbClr val="C00000"/>
                </a:solidFill>
                <a:latin typeface="Calibri" pitchFamily="34" charset="0"/>
                <a:cs typeface="Calibri" pitchFamily="34" charset="0"/>
              </a:rPr>
              <a:t>Оцінювання результатів навчання учнів (нормативна база)</a:t>
            </a:r>
            <a:endParaRPr lang="ru-RU" smtClean="0">
              <a:latin typeface="Calibri" pitchFamily="34" charset="0"/>
              <a:cs typeface="Calibri" pitchFamily="34" charset="0"/>
            </a:endParaRPr>
          </a:p>
        </p:txBody>
      </p:sp>
      <p:sp>
        <p:nvSpPr>
          <p:cNvPr id="6" name="object 2"/>
          <p:cNvSpPr>
            <a:spLocks noChangeArrowheads="1"/>
          </p:cNvSpPr>
          <p:nvPr/>
        </p:nvSpPr>
        <p:spPr bwMode="auto">
          <a:xfrm>
            <a:off x="-1588" y="2593975"/>
            <a:ext cx="2247901" cy="23780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kumimoji="0" lang="uk-UA" altLang="uk-UA" sz="1800" b="0" kern="0">
              <a:solidFill>
                <a:sysClr val="windowText" lastClr="000000"/>
              </a:solidFill>
            </a:endParaRPr>
          </a:p>
        </p:txBody>
      </p:sp>
      <p:pic>
        <p:nvPicPr>
          <p:cNvPr id="122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9188" y="1520825"/>
            <a:ext cx="6326187" cy="418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ject 9"/>
          <p:cNvSpPr/>
          <p:nvPr/>
        </p:nvSpPr>
        <p:spPr>
          <a:xfrm>
            <a:off x="2416175" y="1490663"/>
            <a:ext cx="6326188" cy="835025"/>
          </a:xfrm>
          <a:prstGeom prst="rect">
            <a:avLst/>
          </a:prstGeom>
          <a:solidFill>
            <a:srgbClr val="C3AA41"/>
          </a:solidFill>
        </p:spPr>
        <p:txBody>
          <a:bodyPr lIns="0" tIns="0" rIns="0" bIns="0"/>
          <a:lstStyle/>
          <a:p>
            <a:pPr eaLnBrk="1" fontAlgn="auto" hangingPunct="1">
              <a:spcBef>
                <a:spcPts val="0"/>
              </a:spcBef>
              <a:spcAft>
                <a:spcPts val="0"/>
              </a:spcAft>
              <a:defRPr/>
            </a:pPr>
            <a:r>
              <a:rPr kumimoji="0" lang="uk-UA" sz="1800" b="0" kern="0" dirty="0">
                <a:solidFill>
                  <a:srgbClr val="002060"/>
                </a:solidFill>
                <a:latin typeface="Calibri"/>
              </a:rPr>
              <a:t> </a:t>
            </a:r>
            <a:r>
              <a:rPr kumimoji="0" lang="uk-UA" sz="1800" kern="0" dirty="0">
                <a:latin typeface="Calibri"/>
              </a:rPr>
              <a:t>Порядок переведення учнів (вихованців) закладу загальної середньої освіти до наступного класу (наказ МОН України від 14.07.2015 № 762 зі змінами від 08.05.2019 № 621)</a:t>
            </a:r>
          </a:p>
        </p:txBody>
      </p:sp>
      <p:sp>
        <p:nvSpPr>
          <p:cNvPr id="10" name="object 11"/>
          <p:cNvSpPr/>
          <p:nvPr/>
        </p:nvSpPr>
        <p:spPr>
          <a:xfrm>
            <a:off x="2681288" y="3408363"/>
            <a:ext cx="6002337" cy="962025"/>
          </a:xfrm>
          <a:prstGeom prst="rect">
            <a:avLst/>
          </a:prstGeom>
          <a:solidFill>
            <a:srgbClr val="92D050"/>
          </a:solidFill>
        </p:spPr>
        <p:txBody>
          <a:bodyPr lIns="0" tIns="0" rIns="0" bIns="0"/>
          <a:lstStyle/>
          <a:p>
            <a:pPr eaLnBrk="1" fontAlgn="auto" hangingPunct="1">
              <a:spcBef>
                <a:spcPts val="0"/>
              </a:spcBef>
              <a:spcAft>
                <a:spcPts val="0"/>
              </a:spcAft>
              <a:defRPr/>
            </a:pPr>
            <a:r>
              <a:rPr kumimoji="0" lang="uk-UA" sz="1600" kern="0" dirty="0">
                <a:solidFill>
                  <a:srgbClr val="002060"/>
                </a:solidFill>
                <a:latin typeface="Calibri"/>
              </a:rPr>
              <a:t> </a:t>
            </a:r>
            <a:r>
              <a:rPr kumimoji="0" lang="uk-UA" sz="1600" kern="0" dirty="0">
                <a:latin typeface="Calibri"/>
              </a:rPr>
              <a:t>Про затвердження орієнтовних вимог оцінювання навчальних досягнень учнів із базових дисциплін у системі загальної середньої освіти (наказ МОН від 21.08.2013 № 1222 зі змінами </a:t>
            </a:r>
            <a:r>
              <a:rPr kumimoji="0" lang="ru-RU" sz="1600" kern="0" dirty="0">
                <a:latin typeface="Calibri"/>
              </a:rPr>
              <a:t>від 19.08.2016  № 1009</a:t>
            </a:r>
            <a:r>
              <a:rPr kumimoji="0" lang="uk-UA" sz="1600" kern="0" dirty="0">
                <a:latin typeface="Calibri"/>
              </a:rPr>
              <a:t>)</a:t>
            </a:r>
            <a:endParaRPr kumimoji="0" lang="en-US" sz="1600" kern="0" dirty="0">
              <a:latin typeface="Calibri"/>
            </a:endParaRPr>
          </a:p>
        </p:txBody>
      </p:sp>
      <p:sp>
        <p:nvSpPr>
          <p:cNvPr id="12295" name="object 10"/>
          <p:cNvSpPr>
            <a:spLocks noChangeArrowheads="1"/>
          </p:cNvSpPr>
          <p:nvPr/>
        </p:nvSpPr>
        <p:spPr bwMode="auto">
          <a:xfrm>
            <a:off x="1668463" y="1535113"/>
            <a:ext cx="747712" cy="747712"/>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endParaRPr lang="uk-UA" altLang="uk-UA"/>
          </a:p>
        </p:txBody>
      </p:sp>
      <p:sp>
        <p:nvSpPr>
          <p:cNvPr id="12296" name="object 12"/>
          <p:cNvSpPr>
            <a:spLocks noChangeArrowheads="1"/>
          </p:cNvSpPr>
          <p:nvPr/>
        </p:nvSpPr>
        <p:spPr bwMode="auto">
          <a:xfrm>
            <a:off x="1933575" y="3516313"/>
            <a:ext cx="747713" cy="746125"/>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endParaRPr lang="uk-UA" altLang="uk-UA"/>
          </a:p>
        </p:txBody>
      </p:sp>
      <p:sp>
        <p:nvSpPr>
          <p:cNvPr id="15" name="object 14"/>
          <p:cNvSpPr>
            <a:spLocks noChangeArrowheads="1"/>
          </p:cNvSpPr>
          <p:nvPr/>
        </p:nvSpPr>
        <p:spPr bwMode="auto">
          <a:xfrm>
            <a:off x="1920875" y="4484688"/>
            <a:ext cx="762000" cy="747712"/>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kumimoji="0" lang="uk-UA" altLang="uk-UA" sz="1800" b="0" kern="0">
              <a:solidFill>
                <a:sysClr val="windowText" lastClr="000000"/>
              </a:solidFill>
            </a:endParaRPr>
          </a:p>
        </p:txBody>
      </p:sp>
      <p:sp>
        <p:nvSpPr>
          <p:cNvPr id="13" name="object 13"/>
          <p:cNvSpPr/>
          <p:nvPr/>
        </p:nvSpPr>
        <p:spPr>
          <a:xfrm>
            <a:off x="2668588" y="4508500"/>
            <a:ext cx="5976937" cy="725488"/>
          </a:xfrm>
          <a:prstGeom prst="rect">
            <a:avLst/>
          </a:prstGeom>
          <a:solidFill>
            <a:srgbClr val="00B050"/>
          </a:solidFill>
        </p:spPr>
        <p:txBody>
          <a:bodyPr lIns="0" tIns="0" rIns="0" bIns="0"/>
          <a:lstStyle/>
          <a:p>
            <a:pPr algn="just" eaLnBrk="1" fontAlgn="auto" hangingPunct="1">
              <a:spcBef>
                <a:spcPts val="0"/>
              </a:spcBef>
              <a:spcAft>
                <a:spcPts val="0"/>
              </a:spcAft>
              <a:defRPr/>
            </a:pPr>
            <a:r>
              <a:rPr kumimoji="0" lang="ru-RU" sz="1600" kern="0" dirty="0">
                <a:solidFill>
                  <a:srgbClr val="002060"/>
                </a:solidFill>
                <a:latin typeface="Calibri" pitchFamily="34" charset="0"/>
                <a:cs typeface="Calibri" pitchFamily="34" charset="0"/>
              </a:rPr>
              <a:t>Про затвердження Порядку проведення інституційного аудиту закладів загальної середньої освіти (наказ МОН від 09.01.2019  № 17 з додатком у редакції наказу МОН від 04.02.2020 № 127)</a:t>
            </a:r>
          </a:p>
        </p:txBody>
      </p:sp>
      <p:sp>
        <p:nvSpPr>
          <p:cNvPr id="16" name="object 17"/>
          <p:cNvSpPr/>
          <p:nvPr/>
        </p:nvSpPr>
        <p:spPr>
          <a:xfrm>
            <a:off x="2536825" y="5308600"/>
            <a:ext cx="6178550" cy="977900"/>
          </a:xfrm>
          <a:prstGeom prst="rect">
            <a:avLst/>
          </a:prstGeom>
          <a:solidFill>
            <a:srgbClr val="923608"/>
          </a:solidFill>
        </p:spPr>
        <p:txBody>
          <a:bodyPr lIns="0" tIns="0" rIns="0" bIns="0"/>
          <a:lstStyle/>
          <a:p>
            <a:pPr eaLnBrk="1" fontAlgn="auto" hangingPunct="1">
              <a:spcBef>
                <a:spcPts val="0"/>
              </a:spcBef>
              <a:spcAft>
                <a:spcPts val="0"/>
              </a:spcAft>
              <a:defRPr/>
            </a:pPr>
            <a:r>
              <a:rPr kumimoji="0" lang="uk-UA" sz="1600" kern="0" dirty="0">
                <a:solidFill>
                  <a:srgbClr val="002060"/>
                </a:solidFill>
                <a:latin typeface="Calibri"/>
              </a:rPr>
              <a:t> </a:t>
            </a:r>
            <a:r>
              <a:rPr kumimoji="0" lang="ru-RU" sz="1600" kern="0" dirty="0">
                <a:solidFill>
                  <a:srgbClr val="FFFFFF"/>
                </a:solidFill>
                <a:latin typeface="Calibri"/>
              </a:rPr>
              <a:t>Інструктивно-методичні рекомендації щодо викладання навчальних предметів у закладах загальної середньої освіти у 2020/2021 навчальному році (додаток до листа Міністерства освіти і науки України від 11.08.2020 № 1/9-430 </a:t>
            </a:r>
          </a:p>
        </p:txBody>
      </p:sp>
      <p:sp>
        <p:nvSpPr>
          <p:cNvPr id="12300" name="object 19"/>
          <p:cNvSpPr>
            <a:spLocks noChangeArrowheads="1"/>
          </p:cNvSpPr>
          <p:nvPr/>
        </p:nvSpPr>
        <p:spPr bwMode="auto">
          <a:xfrm>
            <a:off x="1789113" y="5424488"/>
            <a:ext cx="747712" cy="747712"/>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endParaRPr lang="uk-UA" altLang="uk-UA"/>
          </a:p>
        </p:txBody>
      </p:sp>
      <p:sp>
        <p:nvSpPr>
          <p:cNvPr id="19" name="object 9"/>
          <p:cNvSpPr>
            <a:spLocks noChangeArrowheads="1"/>
          </p:cNvSpPr>
          <p:nvPr/>
        </p:nvSpPr>
        <p:spPr bwMode="auto">
          <a:xfrm>
            <a:off x="395288" y="5322888"/>
            <a:ext cx="1019175" cy="752475"/>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kumimoji="0" lang="uk-UA" altLang="uk-UA" sz="1800" b="0" kern="0">
              <a:solidFill>
                <a:sysClr val="windowText" lastClr="000000"/>
              </a:solidFill>
            </a:endParaRPr>
          </a:p>
        </p:txBody>
      </p:sp>
      <p:sp>
        <p:nvSpPr>
          <p:cNvPr id="14" name="object 13"/>
          <p:cNvSpPr/>
          <p:nvPr/>
        </p:nvSpPr>
        <p:spPr>
          <a:xfrm>
            <a:off x="2601913" y="2416175"/>
            <a:ext cx="6113462" cy="912813"/>
          </a:xfrm>
          <a:prstGeom prst="rect">
            <a:avLst/>
          </a:prstGeom>
          <a:solidFill>
            <a:srgbClr val="FFC000"/>
          </a:solidFill>
        </p:spPr>
        <p:txBody>
          <a:bodyPr lIns="0" tIns="0" rIns="0" bIns="0"/>
          <a:lstStyle/>
          <a:p>
            <a:pPr algn="just" eaLnBrk="1" fontAlgn="auto" hangingPunct="1">
              <a:spcBef>
                <a:spcPts val="0"/>
              </a:spcBef>
              <a:spcAft>
                <a:spcPts val="0"/>
              </a:spcAft>
              <a:defRPr/>
            </a:pPr>
            <a:r>
              <a:rPr kumimoji="0" lang="ru-RU" sz="1800" kern="0" dirty="0">
                <a:solidFill>
                  <a:srgbClr val="002060"/>
                </a:solidFill>
                <a:latin typeface="Calibri" pitchFamily="34" charset="0"/>
                <a:cs typeface="Calibri" pitchFamily="34" charset="0"/>
              </a:rPr>
              <a:t>Про затвердження Критеріїв оцінювання навчальних досягнень учнів (вихованців) у системі загальної середньої освіти (наказ МОН від 13.04.2011 № 329</a:t>
            </a:r>
            <a:r>
              <a:rPr kumimoji="0" lang="ru-RU" sz="1600" kern="0" dirty="0">
                <a:solidFill>
                  <a:srgbClr val="002060"/>
                </a:solidFill>
                <a:latin typeface="Calibri" pitchFamily="34" charset="0"/>
                <a:cs typeface="Calibri" pitchFamily="34" charset="0"/>
              </a:rPr>
              <a:t>)</a:t>
            </a:r>
          </a:p>
        </p:txBody>
      </p:sp>
      <p:sp>
        <p:nvSpPr>
          <p:cNvPr id="17" name="object 14"/>
          <p:cNvSpPr>
            <a:spLocks noChangeArrowheads="1"/>
          </p:cNvSpPr>
          <p:nvPr/>
        </p:nvSpPr>
        <p:spPr bwMode="auto">
          <a:xfrm>
            <a:off x="1865313" y="2498725"/>
            <a:ext cx="762000" cy="747713"/>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kumimoji="0" lang="uk-UA" altLang="uk-UA" sz="1800" b="0" kern="0">
              <a:solidFill>
                <a:sysClr val="windowText" lastClr="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6375" y="549275"/>
            <a:ext cx="6324600" cy="576263"/>
          </a:xfrm>
        </p:spPr>
        <p:txBody>
          <a:bodyPr/>
          <a:lstStyle/>
          <a:p>
            <a:pPr algn="ctr">
              <a:defRPr/>
            </a:pPr>
            <a:r>
              <a:rPr lang="uk-UA" sz="3200" b="1" dirty="0" smtClean="0">
                <a:solidFill>
                  <a:srgbClr val="C00000"/>
                </a:solidFill>
                <a:latin typeface="Calibri" pitchFamily="34" charset="0"/>
                <a:cs typeface="Calibri" pitchFamily="34" charset="0"/>
              </a:rPr>
              <a:t/>
            </a:r>
            <a:br>
              <a:rPr lang="uk-UA" sz="3200" b="1" dirty="0" smtClean="0">
                <a:solidFill>
                  <a:srgbClr val="C00000"/>
                </a:solidFill>
                <a:latin typeface="Calibri" pitchFamily="34" charset="0"/>
                <a:cs typeface="Calibri" pitchFamily="34" charset="0"/>
              </a:rPr>
            </a:br>
            <a:r>
              <a:rPr lang="uk-UA" sz="3200" b="1" dirty="0" smtClean="0">
                <a:solidFill>
                  <a:srgbClr val="C00000"/>
                </a:solidFill>
                <a:latin typeface="Calibri" pitchFamily="34" charset="0"/>
                <a:cs typeface="Calibri" pitchFamily="34" charset="0"/>
              </a:rPr>
              <a:t>Оцінювальна  </a:t>
            </a:r>
            <a:r>
              <a:rPr lang="uk-UA" sz="3200" b="1" dirty="0">
                <a:solidFill>
                  <a:srgbClr val="C00000"/>
                </a:solidFill>
                <a:latin typeface="Calibri" pitchFamily="34" charset="0"/>
                <a:cs typeface="Calibri" pitchFamily="34" charset="0"/>
              </a:rPr>
              <a:t>діяльність</a:t>
            </a:r>
            <a:r>
              <a:rPr lang="uk-UA" b="1" dirty="0">
                <a:solidFill>
                  <a:schemeClr val="accent2">
                    <a:lumMod val="75000"/>
                  </a:schemeClr>
                </a:solidFill>
                <a:latin typeface="Georgia" panose="02040502050405020303" pitchFamily="18" charset="0"/>
              </a:rPr>
              <a:t/>
            </a:r>
            <a:br>
              <a:rPr lang="uk-UA" b="1" dirty="0">
                <a:solidFill>
                  <a:schemeClr val="accent2">
                    <a:lumMod val="75000"/>
                  </a:schemeClr>
                </a:solidFill>
                <a:latin typeface="Georgia" panose="02040502050405020303" pitchFamily="18" charset="0"/>
              </a:rPr>
            </a:br>
            <a:endParaRPr lang="ru-RU" dirty="0"/>
          </a:p>
        </p:txBody>
      </p:sp>
      <p:graphicFrame>
        <p:nvGraphicFramePr>
          <p:cNvPr id="6" name="Объект 3"/>
          <p:cNvGraphicFramePr>
            <a:graphicFrameLocks noGrp="1"/>
          </p:cNvGraphicFramePr>
          <p:nvPr>
            <p:ph idx="1"/>
          </p:nvPr>
        </p:nvGraphicFramePr>
        <p:xfrm>
          <a:off x="397272" y="1124744"/>
          <a:ext cx="2806576"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Схема 6"/>
          <p:cNvGraphicFramePr/>
          <p:nvPr/>
        </p:nvGraphicFramePr>
        <p:xfrm>
          <a:off x="2987824" y="1196752"/>
          <a:ext cx="5616624" cy="3600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317" name="Заголовок 6"/>
          <p:cNvSpPr txBox="1">
            <a:spLocks/>
          </p:cNvSpPr>
          <p:nvPr/>
        </p:nvSpPr>
        <p:spPr bwMode="auto">
          <a:xfrm>
            <a:off x="395288" y="5084763"/>
            <a:ext cx="83534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kumimoji="1" sz="2400" b="1">
                <a:solidFill>
                  <a:schemeClr val="tx1"/>
                </a:solidFill>
                <a:latin typeface="Times New Roman" pitchFamily="18" charset="0"/>
              </a:defRPr>
            </a:lvl1pPr>
            <a:lvl2pPr marL="742950" indent="-285750" defTabSz="457200">
              <a:defRPr kumimoji="1" sz="2400" b="1">
                <a:solidFill>
                  <a:schemeClr val="tx1"/>
                </a:solidFill>
                <a:latin typeface="Times New Roman" pitchFamily="18" charset="0"/>
              </a:defRPr>
            </a:lvl2pPr>
            <a:lvl3pPr marL="1143000" indent="-228600" defTabSz="457200">
              <a:defRPr kumimoji="1" sz="2400" b="1">
                <a:solidFill>
                  <a:schemeClr val="tx1"/>
                </a:solidFill>
                <a:latin typeface="Times New Roman" pitchFamily="18" charset="0"/>
              </a:defRPr>
            </a:lvl3pPr>
            <a:lvl4pPr marL="1600200" indent="-228600" defTabSz="457200">
              <a:defRPr kumimoji="1" sz="2400" b="1">
                <a:solidFill>
                  <a:schemeClr val="tx1"/>
                </a:solidFill>
                <a:latin typeface="Times New Roman" pitchFamily="18" charset="0"/>
              </a:defRPr>
            </a:lvl4pPr>
            <a:lvl5pPr marL="2057400" indent="-228600" defTabSz="457200">
              <a:defRPr kumimoji="1" sz="2400" b="1">
                <a:solidFill>
                  <a:schemeClr val="tx1"/>
                </a:solidFill>
                <a:latin typeface="Times New Roman" pitchFamily="18" charset="0"/>
              </a:defRPr>
            </a:lvl5pPr>
            <a:lvl6pPr marL="2514600" indent="-228600" defTabSz="457200" eaLnBrk="0" fontAlgn="base" hangingPunct="0">
              <a:spcBef>
                <a:spcPct val="0"/>
              </a:spcBef>
              <a:spcAft>
                <a:spcPct val="0"/>
              </a:spcAft>
              <a:defRPr kumimoji="1" sz="2400" b="1">
                <a:solidFill>
                  <a:schemeClr val="tx1"/>
                </a:solidFill>
                <a:latin typeface="Times New Roman" pitchFamily="18" charset="0"/>
              </a:defRPr>
            </a:lvl6pPr>
            <a:lvl7pPr marL="2971800" indent="-228600" defTabSz="457200" eaLnBrk="0" fontAlgn="base" hangingPunct="0">
              <a:spcBef>
                <a:spcPct val="0"/>
              </a:spcBef>
              <a:spcAft>
                <a:spcPct val="0"/>
              </a:spcAft>
              <a:defRPr kumimoji="1" sz="2400" b="1">
                <a:solidFill>
                  <a:schemeClr val="tx1"/>
                </a:solidFill>
                <a:latin typeface="Times New Roman" pitchFamily="18" charset="0"/>
              </a:defRPr>
            </a:lvl7pPr>
            <a:lvl8pPr marL="3429000" indent="-228600" defTabSz="457200" eaLnBrk="0" fontAlgn="base" hangingPunct="0">
              <a:spcBef>
                <a:spcPct val="0"/>
              </a:spcBef>
              <a:spcAft>
                <a:spcPct val="0"/>
              </a:spcAft>
              <a:defRPr kumimoji="1" sz="2400" b="1">
                <a:solidFill>
                  <a:schemeClr val="tx1"/>
                </a:solidFill>
                <a:latin typeface="Times New Roman" pitchFamily="18" charset="0"/>
              </a:defRPr>
            </a:lvl8pPr>
            <a:lvl9pPr marL="3886200" indent="-228600" defTabSz="457200" eaLnBrk="0" fontAlgn="base" hangingPunct="0">
              <a:spcBef>
                <a:spcPct val="0"/>
              </a:spcBef>
              <a:spcAft>
                <a:spcPct val="0"/>
              </a:spcAft>
              <a:defRPr kumimoji="1" sz="2400" b="1">
                <a:solidFill>
                  <a:schemeClr val="tx1"/>
                </a:solidFill>
                <a:latin typeface="Times New Roman" pitchFamily="18" charset="0"/>
              </a:defRPr>
            </a:lvl9pPr>
          </a:lstStyle>
          <a:p>
            <a:pPr algn="just" eaLnBrk="1" hangingPunct="1"/>
            <a:r>
              <a:rPr kumimoji="0" lang="uk-UA">
                <a:latin typeface="Calibri" pitchFamily="34" charset="0"/>
                <a:cs typeface="Calibri" pitchFamily="34" charset="0"/>
              </a:rPr>
              <a:t>Концепція Нової української школи: “…найважливіше завдання вчителя – підтримувати в кожному учневі     впевненість і мотивацію до пізнання».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900113" y="620713"/>
            <a:ext cx="7343775" cy="936625"/>
          </a:xfrm>
        </p:spPr>
        <p:txBody>
          <a:bodyPr/>
          <a:lstStyle/>
          <a:p>
            <a:pPr algn="ctr"/>
            <a:r>
              <a:rPr lang="uk-UA" sz="3200" b="1" smtClean="0">
                <a:solidFill>
                  <a:srgbClr val="C00000"/>
                </a:solidFill>
                <a:latin typeface="Calibri" pitchFamily="34" charset="0"/>
                <a:cs typeface="Calibri" pitchFamily="34" charset="0"/>
              </a:rPr>
              <a:t>Принципи оцінювання (на основі документів Ради Європи)</a:t>
            </a:r>
          </a:p>
        </p:txBody>
      </p:sp>
      <p:sp>
        <p:nvSpPr>
          <p:cNvPr id="14339" name="Объект 2"/>
          <p:cNvSpPr>
            <a:spLocks noGrp="1"/>
          </p:cNvSpPr>
          <p:nvPr>
            <p:ph idx="1"/>
          </p:nvPr>
        </p:nvSpPr>
        <p:spPr>
          <a:xfrm>
            <a:off x="755650" y="1628775"/>
            <a:ext cx="7399338" cy="4321175"/>
          </a:xfrm>
        </p:spPr>
        <p:txBody>
          <a:bodyPr/>
          <a:lstStyle/>
          <a:p>
            <a:r>
              <a:rPr lang="uk-UA" sz="2400" b="1" smtClean="0">
                <a:solidFill>
                  <a:schemeClr val="tx1"/>
                </a:solidFill>
                <a:latin typeface="Calibri" pitchFamily="34" charset="0"/>
                <a:cs typeface="Calibri" pitchFamily="34" charset="0"/>
              </a:rPr>
              <a:t>Повага до особистості учня.</a:t>
            </a:r>
          </a:p>
          <a:p>
            <a:r>
              <a:rPr lang="uk-UA" sz="2400" b="1" smtClean="0">
                <a:solidFill>
                  <a:schemeClr val="tx1"/>
                </a:solidFill>
                <a:latin typeface="Calibri" pitchFamily="34" charset="0"/>
                <a:cs typeface="Calibri" pitchFamily="34" charset="0"/>
              </a:rPr>
              <a:t>Справедливість і неупередженість.</a:t>
            </a:r>
          </a:p>
          <a:p>
            <a:r>
              <a:rPr lang="uk-UA" sz="2400" b="1" smtClean="0">
                <a:solidFill>
                  <a:schemeClr val="tx1"/>
                </a:solidFill>
                <a:latin typeface="Calibri" pitchFamily="34" charset="0"/>
                <a:cs typeface="Calibri" pitchFamily="34" charset="0"/>
              </a:rPr>
              <a:t>Валідність (придатність).</a:t>
            </a:r>
          </a:p>
          <a:p>
            <a:r>
              <a:rPr lang="uk-UA" sz="2400" b="1" smtClean="0">
                <a:solidFill>
                  <a:schemeClr val="tx1"/>
                </a:solidFill>
                <a:latin typeface="Calibri" pitchFamily="34" charset="0"/>
                <a:cs typeface="Calibri" pitchFamily="34" charset="0"/>
              </a:rPr>
              <a:t>Достовірність.</a:t>
            </a:r>
          </a:p>
          <a:p>
            <a:r>
              <a:rPr lang="uk-UA" sz="2400" b="1" smtClean="0">
                <a:solidFill>
                  <a:schemeClr val="tx1"/>
                </a:solidFill>
                <a:latin typeface="Calibri" pitchFamily="34" charset="0"/>
                <a:cs typeface="Calibri" pitchFamily="34" charset="0"/>
              </a:rPr>
              <a:t>Об'єктивність.</a:t>
            </a:r>
          </a:p>
          <a:p>
            <a:r>
              <a:rPr lang="uk-UA" sz="2400" b="1" smtClean="0">
                <a:solidFill>
                  <a:schemeClr val="tx1"/>
                </a:solidFill>
                <a:latin typeface="Calibri" pitchFamily="34" charset="0"/>
                <a:cs typeface="Calibri" pitchFamily="34" charset="0"/>
              </a:rPr>
              <a:t>Систематичність.</a:t>
            </a:r>
          </a:p>
          <a:p>
            <a:r>
              <a:rPr lang="uk-UA" sz="2400" b="1" smtClean="0">
                <a:solidFill>
                  <a:schemeClr val="tx1"/>
                </a:solidFill>
                <a:latin typeface="Calibri" pitchFamily="34" charset="0"/>
                <a:cs typeface="Calibri" pitchFamily="34" charset="0"/>
              </a:rPr>
              <a:t>Прозорість та відкритість.</a:t>
            </a:r>
          </a:p>
          <a:p>
            <a:r>
              <a:rPr lang="uk-UA" sz="2400" b="1" smtClean="0">
                <a:solidFill>
                  <a:schemeClr val="tx1"/>
                </a:solidFill>
                <a:latin typeface="Calibri" pitchFamily="34" charset="0"/>
                <a:cs typeface="Calibri" pitchFamily="34" charset="0"/>
              </a:rPr>
              <a:t>Диференційованість.</a:t>
            </a:r>
          </a:p>
          <a:p>
            <a:r>
              <a:rPr lang="uk-UA" sz="2400" b="1" smtClean="0">
                <a:solidFill>
                  <a:schemeClr val="tx1"/>
                </a:solidFill>
                <a:latin typeface="Calibri" pitchFamily="34" charset="0"/>
                <a:cs typeface="Calibri" pitchFamily="34" charset="0"/>
              </a:rPr>
              <a:t>Індивідуальність.</a:t>
            </a:r>
          </a:p>
          <a:p>
            <a:r>
              <a:rPr lang="uk-UA" sz="2400" b="1" smtClean="0">
                <a:solidFill>
                  <a:schemeClr val="tx1"/>
                </a:solidFill>
                <a:latin typeface="Calibri" pitchFamily="34" charset="0"/>
                <a:cs typeface="Calibri" pitchFamily="34" charset="0"/>
              </a:rPr>
              <a:t>Вимогливість.</a:t>
            </a:r>
          </a:p>
          <a:p>
            <a:endParaRPr lang="uk-UA" sz="3600" smtClean="0"/>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Презентация нового учебного года">
  <a:themeElements>
    <a:clrScheme name="Презентация нового учебного года 1">
      <a:dk1>
        <a:srgbClr val="000000"/>
      </a:dk1>
      <a:lt1>
        <a:srgbClr val="0099CC"/>
      </a:lt1>
      <a:dk2>
        <a:srgbClr val="000000"/>
      </a:dk2>
      <a:lt2>
        <a:srgbClr val="868686"/>
      </a:lt2>
      <a:accent1>
        <a:srgbClr val="00FFCC"/>
      </a:accent1>
      <a:accent2>
        <a:srgbClr val="969696"/>
      </a:accent2>
      <a:accent3>
        <a:srgbClr val="AACAE2"/>
      </a:accent3>
      <a:accent4>
        <a:srgbClr val="000000"/>
      </a:accent4>
      <a:accent5>
        <a:srgbClr val="AAFFE2"/>
      </a:accent5>
      <a:accent6>
        <a:srgbClr val="878787"/>
      </a:accent6>
      <a:hlink>
        <a:srgbClr val="00FFCC"/>
      </a:hlink>
      <a:folHlink>
        <a:srgbClr val="99CCFF"/>
      </a:folHlink>
    </a:clrScheme>
    <a:fontScheme name="Презентация нового учебного года">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Презентация нового учебного года 1">
        <a:dk1>
          <a:srgbClr val="000000"/>
        </a:dk1>
        <a:lt1>
          <a:srgbClr val="0099CC"/>
        </a:lt1>
        <a:dk2>
          <a:srgbClr val="000000"/>
        </a:dk2>
        <a:lt2>
          <a:srgbClr val="868686"/>
        </a:lt2>
        <a:accent1>
          <a:srgbClr val="00FFCC"/>
        </a:accent1>
        <a:accent2>
          <a:srgbClr val="969696"/>
        </a:accent2>
        <a:accent3>
          <a:srgbClr val="AACAE2"/>
        </a:accent3>
        <a:accent4>
          <a:srgbClr val="000000"/>
        </a:accent4>
        <a:accent5>
          <a:srgbClr val="AAFFE2"/>
        </a:accent5>
        <a:accent6>
          <a:srgbClr val="878787"/>
        </a:accent6>
        <a:hlink>
          <a:srgbClr val="00FFCC"/>
        </a:hlink>
        <a:folHlink>
          <a:srgbClr val="99CCFF"/>
        </a:folHlink>
      </a:clrScheme>
      <a:clrMap bg1="lt1" tx1="dk1" bg2="lt2" tx2="dk2" accent1="accent1" accent2="accent2" accent3="accent3" accent4="accent4" accent5="accent5" accent6="accent6" hlink="hlink" folHlink="folHlink"/>
    </a:extraClrScheme>
    <a:extraClrScheme>
      <a:clrScheme name="Презентация нового учебного года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Презентация нового учебного года 3">
        <a:dk1>
          <a:srgbClr val="5F5F5F"/>
        </a:dk1>
        <a:lt1>
          <a:srgbClr val="FFFFFF"/>
        </a:lt1>
        <a:dk2>
          <a:srgbClr val="5F5F5F"/>
        </a:dk2>
        <a:lt2>
          <a:srgbClr val="000000"/>
        </a:lt2>
        <a:accent1>
          <a:srgbClr val="969696"/>
        </a:accent1>
        <a:accent2>
          <a:srgbClr val="000000"/>
        </a:accent2>
        <a:accent3>
          <a:srgbClr val="FFFFFF"/>
        </a:accent3>
        <a:accent4>
          <a:srgbClr val="505050"/>
        </a:accent4>
        <a:accent5>
          <a:srgbClr val="C9C9C9"/>
        </a:accent5>
        <a:accent6>
          <a:srgbClr val="000000"/>
        </a:accent6>
        <a:hlink>
          <a:srgbClr val="777777"/>
        </a:hlink>
        <a:folHlink>
          <a:srgbClr val="CCCC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Презентация нового учебного года</Template>
  <TotalTime>3507</TotalTime>
  <Words>4403</Words>
  <Application>Microsoft Office PowerPoint</Application>
  <PresentationFormat>Экран (4:3)</PresentationFormat>
  <Paragraphs>550</Paragraphs>
  <Slides>68</Slides>
  <Notes>19</Notes>
  <HiddenSlides>0</HiddenSlides>
  <MMClips>0</MMClips>
  <ScaleCrop>false</ScaleCrop>
  <HeadingPairs>
    <vt:vector size="8" baseType="variant">
      <vt:variant>
        <vt:lpstr>Использованные шрифты</vt:lpstr>
      </vt:variant>
      <vt:variant>
        <vt:i4>11</vt:i4>
      </vt:variant>
      <vt:variant>
        <vt:lpstr>Тема</vt:lpstr>
      </vt:variant>
      <vt:variant>
        <vt:i4>1</vt:i4>
      </vt:variant>
      <vt:variant>
        <vt:lpstr>Внедренные серверы OLE</vt:lpstr>
      </vt:variant>
      <vt:variant>
        <vt:i4>1</vt:i4>
      </vt:variant>
      <vt:variant>
        <vt:lpstr>Заголовки слайдов</vt:lpstr>
      </vt:variant>
      <vt:variant>
        <vt:i4>68</vt:i4>
      </vt:variant>
    </vt:vector>
  </HeadingPairs>
  <TitlesOfParts>
    <vt:vector size="81" baseType="lpstr">
      <vt:lpstr>Times New Roman</vt:lpstr>
      <vt:lpstr>Arial</vt:lpstr>
      <vt:lpstr>Verdana</vt:lpstr>
      <vt:lpstr>Georgia</vt:lpstr>
      <vt:lpstr>Calibri</vt:lpstr>
      <vt:lpstr>Wingdings</vt:lpstr>
      <vt:lpstr>Courier New</vt:lpstr>
      <vt:lpstr>Wingdings 3</vt:lpstr>
      <vt:lpstr>Symbol</vt:lpstr>
      <vt:lpstr>Trebuchet MS</vt:lpstr>
      <vt:lpstr>.AppleSystemUIFont</vt:lpstr>
      <vt:lpstr>Презентация нового учебного года</vt:lpstr>
      <vt:lpstr>Microsoft Clip Gallery</vt:lpstr>
      <vt:lpstr>Технології оцінювання освітньої діяльності учнів у контексті Нової української школи: оцінювальна компетентність учителя фізики та астрономії</vt:lpstr>
      <vt:lpstr>Оцінювання – надзвичайно важливий компонент освітнього процесу</vt:lpstr>
      <vt:lpstr>Оцінювання – надзвичайно важливий компонент освітнього процесу</vt:lpstr>
      <vt:lpstr>Презентация PowerPoint</vt:lpstr>
      <vt:lpstr>Закон України  “Про повну загальну середню освіту”</vt:lpstr>
      <vt:lpstr>Закон України  “Про повну загальну середню освіту”</vt:lpstr>
      <vt:lpstr>Оцінювання результатів навчання учнів (нормативна база)</vt:lpstr>
      <vt:lpstr> Оцінювальна  діяльність </vt:lpstr>
      <vt:lpstr>Принципи оцінювання (на основі документів Ради Європи)</vt:lpstr>
      <vt:lpstr>Функції оцінювання</vt:lpstr>
      <vt:lpstr> На ефективність оцінювання впливає: </vt:lpstr>
      <vt:lpstr>Презентация PowerPoint</vt:lpstr>
      <vt:lpstr>Презентация PowerPoint</vt:lpstr>
      <vt:lpstr>Презентация PowerPoint</vt:lpstr>
      <vt:lpstr>Презентация PowerPoint</vt:lpstr>
      <vt:lpstr>Методичні рекомендації ДСЯО  “Абетка для директора”</vt:lpstr>
      <vt:lpstr>2.Система оцінювання здобувачів освіти вимоги/правила </vt:lpstr>
      <vt:lpstr>2.Система оцінювання здобувачів освіти вимоги/правила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Формувальне оцінювання  у наукових дослідженнях</vt:lpstr>
      <vt:lpstr>Формувальне оцінювання</vt:lpstr>
      <vt:lpstr>Орієнтири  для конструювання моделі формувального оцінування у конкретному класі</vt:lpstr>
      <vt:lpstr>Види формувального оцінювання</vt:lpstr>
      <vt:lpstr>Форми/способи формувального оцінювання</vt:lpstr>
      <vt:lpstr>Формувальне оцінювання - </vt:lpstr>
      <vt:lpstr>Презентация PowerPoint</vt:lpstr>
      <vt:lpstr>Презентация PowerPoint</vt:lpstr>
      <vt:lpstr>Спільне з учнями вироблення  критеріїв оцінювання</vt:lpstr>
      <vt:lpstr>Презентация PowerPoint</vt:lpstr>
      <vt:lpstr>Презентация PowerPoint</vt:lpstr>
      <vt:lpstr>Алгоритм організації  формувального оцінювання  </vt:lpstr>
      <vt:lpstr>Презентация PowerPoint</vt:lpstr>
      <vt:lpstr>Презентация PowerPoint</vt:lpstr>
      <vt:lpstr>      Взаємо- та самооцінювання</vt:lpstr>
      <vt:lpstr>Презентация PowerPoint</vt:lpstr>
      <vt:lpstr> Критерії оцінювання здобувачів освіти з фізики та астрономії </vt:lpstr>
      <vt:lpstr>Презентация PowerPoint</vt:lpstr>
      <vt:lpstr>Знання</vt:lpstr>
      <vt:lpstr>Презентация PowerPoint</vt:lpstr>
      <vt:lpstr>Види оцінювання з фізики та астрономії </vt:lpstr>
      <vt:lpstr> Поточне оцінювання –  один із засобів педагогічного аналізу, що має виконувати заохочувальну, стимулюючу та діагностико-коригувальну функції, тобто  керувати пізнавальною діяльністю учнів.   </vt:lpstr>
      <vt:lpstr> Оцінка </vt:lpstr>
      <vt:lpstr>Стандартні прийоми оцінювання</vt:lpstr>
      <vt:lpstr>Нестандартні прийоми оцінювання  </vt:lpstr>
      <vt:lpstr> </vt:lpstr>
      <vt:lpstr> Об’єктивне оцінювання  здобувачів освіти передбачає:  </vt:lpstr>
      <vt:lpstr>Прийоми дотримання академічної доброчесності здобувачами освіти</vt:lpstr>
      <vt:lpstr>  Тестові технології навчання фізики – є одним із пріоритетних інструментів вимірювання навчальних досягнень учнів і використовуються дуже широко у зв’язку із запровадженням зовнішнього незалежного оцінювання. </vt:lpstr>
      <vt:lpstr>Презентация PowerPoint</vt:lpstr>
      <vt:lpstr>Редактор тестів My Test </vt:lpstr>
      <vt:lpstr>    Онлайн-сервіс Kahoot</vt:lpstr>
      <vt:lpstr>Презентация PowerPoint</vt:lpstr>
      <vt:lpstr>Презентация PowerPoint</vt:lpstr>
      <vt:lpstr>  Якщо учень хоче знати, але не може, треба допомогти йому зробити хоч би маленький крок уперед, і цей крок стане джерелом емоційного стимулу думки – радості пізнання…                                                       В.Сухомлинський   </vt:lpstr>
      <vt:lpstr>Форми та прийоми словесного оцінювання навчальних досягнень учнів   </vt:lpstr>
      <vt:lpstr>Приклади словесного оцінювання навчальних досягнень учнів</vt:lpstr>
      <vt:lpstr>Презентация PowerPoint</vt:lpstr>
      <vt:lpstr>Дякую за увагу та плідну працю!</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Добро пожаловать!</dc:title>
  <dc:creator>1</dc:creator>
  <cp:lastModifiedBy>Alina</cp:lastModifiedBy>
  <cp:revision>379</cp:revision>
  <cp:lastPrinted>1996-03-19T21:02:48Z</cp:lastPrinted>
  <dcterms:created xsi:type="dcterms:W3CDTF">2007-03-06T07:21:50Z</dcterms:created>
  <dcterms:modified xsi:type="dcterms:W3CDTF">2021-04-13T14:19:01Z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TC010183871049</vt:lpwstr>
  </property>
</Properties>
</file>