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957" r:id="rId2"/>
    <p:sldId id="969" r:id="rId3"/>
    <p:sldId id="967" r:id="rId4"/>
    <p:sldId id="968" r:id="rId5"/>
    <p:sldId id="965" r:id="rId6"/>
    <p:sldId id="972" r:id="rId7"/>
    <p:sldId id="974" r:id="rId8"/>
    <p:sldId id="977" r:id="rId9"/>
    <p:sldId id="970" r:id="rId10"/>
    <p:sldId id="966" r:id="rId11"/>
    <p:sldId id="973" r:id="rId12"/>
    <p:sldId id="975" r:id="rId13"/>
    <p:sldId id="976" r:id="rId14"/>
    <p:sldId id="978" r:id="rId15"/>
    <p:sldId id="979" r:id="rId16"/>
  </p:sldIdLst>
  <p:sldSz cx="17346613" cy="9756775"/>
  <p:notesSz cx="6761163" cy="9942513"/>
  <p:defaultTextStyle>
    <a:defPPr>
      <a:defRPr lang="pl-PL"/>
    </a:defPPr>
    <a:lvl1pPr algn="l" defTabSz="773113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773113" indent="-315913" algn="l" defTabSz="773113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1547813" indent="-633413" algn="l" defTabSz="773113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2322513" indent="-950913" algn="l" defTabSz="773113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3097213" indent="-1268413" algn="l" defTabSz="773113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talia Płomińska" initials="" lastIdx="13" clrIdx="0"/>
  <p:cmAuthor id="1" name="Lukasz Krolski" initials="" lastIdx="0" clrIdx="1"/>
  <p:cmAuthor id="2" name="Olena Gadzhuk" initials="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E1824"/>
    <a:srgbClr val="16263A"/>
    <a:srgbClr val="1D4371"/>
    <a:srgbClr val="BA1597"/>
    <a:srgbClr val="E2DFF1"/>
    <a:srgbClr val="D7F5F9"/>
    <a:srgbClr val="663300"/>
    <a:srgbClr val="CCFF33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059" autoAdjust="0"/>
    <p:restoredTop sz="77265" autoAdjust="0"/>
  </p:normalViewPr>
  <p:slideViewPr>
    <p:cSldViewPr snapToGrid="0" snapToObjects="1">
      <p:cViewPr varScale="1">
        <p:scale>
          <a:sx n="40" d="100"/>
          <a:sy n="40" d="100"/>
        </p:scale>
        <p:origin x="-828" y="-72"/>
      </p:cViewPr>
      <p:guideLst>
        <p:guide orient="horz" pos="3073"/>
        <p:guide pos="5464"/>
      </p:guideLst>
    </p:cSldViewPr>
  </p:slideViewPr>
  <p:outlineViewPr>
    <p:cViewPr>
      <p:scale>
        <a:sx n="33" d="100"/>
        <a:sy n="33" d="100"/>
      </p:scale>
      <p:origin x="48" y="38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9530"/>
    </p:cViewPr>
  </p:sorterViewPr>
  <p:notesViewPr>
    <p:cSldViewPr snapToGrid="0" snapToObjects="1">
      <p:cViewPr varScale="1">
        <p:scale>
          <a:sx n="100" d="100"/>
          <a:sy n="100" d="100"/>
        </p:scale>
        <p:origin x="-3320" y="-96"/>
      </p:cViewPr>
      <p:guideLst>
        <p:guide orient="horz" pos="3132"/>
        <p:guide pos="213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77436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77436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5860E29-C151-4DA1-830A-F511B2664EF6}" type="datetimeFigureOut">
              <a:rPr lang="uk-UA"/>
              <a:pPr>
                <a:defRPr/>
              </a:pPr>
              <a:t>26.04.2021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77436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77436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5592536-D15E-49E3-96D8-7076A7E7509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77436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77436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7DA577A-DC11-400B-8239-E5D13282BC20}" type="datetimeFigureOut">
              <a:rPr lang="pl-PL"/>
              <a:pPr>
                <a:defRPr/>
              </a:pPr>
              <a:t>2021-04-26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263" y="746125"/>
            <a:ext cx="662463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77436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77436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13517F9-3822-49D6-884D-424C5D20EDF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73113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773113" algn="l" defTabSz="773113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547813" algn="l" defTabSz="773113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2322513" algn="l" defTabSz="773113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3097213" algn="l" defTabSz="773113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3871798" algn="l" defTabSz="77436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646158" algn="l" defTabSz="77436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420517" algn="l" defTabSz="77436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194877" algn="l" defTabSz="77436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>
              <a:spcBef>
                <a:spcPct val="0"/>
              </a:spcBef>
            </a:pPr>
            <a:r>
              <a:rPr lang="uk-UA" smtClean="0"/>
              <a:t>Традиційна система освіти породила невміння і небажання дітей вчитися ,самостійно здобувати знання.</a:t>
            </a:r>
            <a:endParaRPr lang="ru-RU" smtClean="0"/>
          </a:p>
        </p:txBody>
      </p:sp>
      <p:sp>
        <p:nvSpPr>
          <p:cNvPr id="16387" name="Номер слайда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defTabSz="914400"/>
            <a:fld id="{ACD05696-75FA-4042-8E51-9FBE3631D55B}" type="slidenum">
              <a:rPr lang="ru-RU" sz="1200">
                <a:latin typeface="Calibri" pitchFamily="34" charset="0"/>
              </a:rPr>
              <a:pPr algn="r" defTabSz="914400"/>
              <a:t>6</a:t>
            </a:fld>
            <a:endParaRPr 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>
              <a:spcBef>
                <a:spcPct val="0"/>
              </a:spcBef>
            </a:pPr>
            <a:r>
              <a:rPr lang="uk-UA" smtClean="0"/>
              <a:t>Розглянемо причини, які налаштовують вчителя починати інноваційну діяльність</a:t>
            </a:r>
            <a:endParaRPr lang="ru-RU" smtClean="0"/>
          </a:p>
        </p:txBody>
      </p:sp>
      <p:sp>
        <p:nvSpPr>
          <p:cNvPr id="18435" name="Номер слайда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defTabSz="914400"/>
            <a:fld id="{F72AC7DC-7813-4958-A794-BBE5BB39CDF1}" type="slidenum">
              <a:rPr lang="ru-RU" sz="1200">
                <a:latin typeface="Calibri" pitchFamily="34" charset="0"/>
              </a:rPr>
              <a:pPr algn="r" defTabSz="914400"/>
              <a:t>7</a:t>
            </a:fld>
            <a:endParaRPr 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tekstu 16"/>
          <p:cNvSpPr>
            <a:spLocks noGrp="1"/>
          </p:cNvSpPr>
          <p:nvPr>
            <p:ph type="body" sz="quarter" idx="12"/>
          </p:nvPr>
        </p:nvSpPr>
        <p:spPr>
          <a:xfrm>
            <a:off x="1488563" y="3125961"/>
            <a:ext cx="14420984" cy="312744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rgbClr val="1EB6FF"/>
                </a:solidFill>
              </a:defRPr>
            </a:lvl1pPr>
          </a:lstStyle>
          <a:p>
            <a:pPr lvl="0"/>
            <a:endParaRPr lang="pl-PL" dirty="0" smtClean="0"/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1"/>
          </p:nvPr>
        </p:nvSpPr>
        <p:spPr>
          <a:xfrm>
            <a:off x="1509828" y="7632948"/>
            <a:ext cx="14420984" cy="5619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rgbClr val="595959"/>
                </a:solidFill>
              </a:defRPr>
            </a:lvl1pPr>
          </a:lstStyle>
          <a:p>
            <a:pPr lvl="0"/>
            <a:endParaRPr lang="pl-PL" dirty="0" smtClean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10"/>
          </p:nvPr>
        </p:nvSpPr>
        <p:spPr>
          <a:xfrm>
            <a:off x="2190311" y="6655970"/>
            <a:ext cx="13078047" cy="6379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000">
                <a:solidFill>
                  <a:srgbClr val="595959"/>
                </a:solidFill>
              </a:defRPr>
            </a:lvl1pPr>
          </a:lstStyle>
          <a:p>
            <a:pPr lvl="0"/>
            <a:endParaRPr lang="pl-PL" dirty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9"/>
          <p:cNvSpPr>
            <a:spLocks noGrp="1"/>
          </p:cNvSpPr>
          <p:nvPr>
            <p:ph type="title"/>
          </p:nvPr>
        </p:nvSpPr>
        <p:spPr>
          <a:xfrm>
            <a:off x="587991" y="266629"/>
            <a:ext cx="15613063" cy="956839"/>
          </a:xfrm>
          <a:prstGeom prst="rect">
            <a:avLst/>
          </a:prstGeom>
        </p:spPr>
        <p:txBody>
          <a:bodyPr vert="horz"/>
          <a:lstStyle>
            <a:lvl1pPr algn="l">
              <a:defRPr sz="4400" b="1">
                <a:solidFill>
                  <a:schemeClr val="bg1"/>
                </a:solidFill>
              </a:defRPr>
            </a:lvl1pPr>
          </a:lstStyle>
          <a:p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part_slide onl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7"/>
          <p:cNvSpPr/>
          <p:nvPr userDrawn="1"/>
        </p:nvSpPr>
        <p:spPr>
          <a:xfrm>
            <a:off x="16490950" y="8904288"/>
            <a:ext cx="865188" cy="8636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74360"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3000">
              <a:solidFill>
                <a:prstClr val="white"/>
              </a:solidFill>
            </a:endParaRPr>
          </a:p>
        </p:txBody>
      </p:sp>
      <p:sp>
        <p:nvSpPr>
          <p:cNvPr id="4" name="Symbol zastępczy numeru slajdu 8"/>
          <p:cNvSpPr txBox="1">
            <a:spLocks/>
          </p:cNvSpPr>
          <p:nvPr userDrawn="1"/>
        </p:nvSpPr>
        <p:spPr>
          <a:xfrm>
            <a:off x="16456025" y="9151938"/>
            <a:ext cx="814388" cy="519112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774360" rtl="0" eaLnBrk="1" latinLnBrk="0" hangingPunct="1"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74360" algn="l" defTabSz="774360" rtl="0" eaLnBrk="1" latinLnBrk="0" hangingPunct="1"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48719" algn="l" defTabSz="774360" rtl="0" eaLnBrk="1" latinLnBrk="0" hangingPunct="1"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23079" algn="l" defTabSz="774360" rtl="0" eaLnBrk="1" latinLnBrk="0" hangingPunct="1"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97439" algn="l" defTabSz="774360" rtl="0" eaLnBrk="1" latinLnBrk="0" hangingPunct="1"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871798" algn="l" defTabSz="774360" rtl="0" eaLnBrk="1" latinLnBrk="0" hangingPunct="1"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646158" algn="l" defTabSz="774360" rtl="0" eaLnBrk="1" latinLnBrk="0" hangingPunct="1"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420517" algn="l" defTabSz="774360" rtl="0" eaLnBrk="1" latinLnBrk="0" hangingPunct="1"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194877" algn="l" defTabSz="774360" rtl="0" eaLnBrk="1" latinLnBrk="0" hangingPunct="1"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FAE69D2-B363-4D2D-965E-AF18E5DCBD20}" type="slidenum">
              <a:rPr lang="pl-PL" smtClean="0">
                <a:solidFill>
                  <a:prstClr val="white"/>
                </a:solidFill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5" name="Prostokąt 11"/>
          <p:cNvSpPr/>
          <p:nvPr userDrawn="1"/>
        </p:nvSpPr>
        <p:spPr>
          <a:xfrm>
            <a:off x="0" y="1322388"/>
            <a:ext cx="17346613" cy="127000"/>
          </a:xfrm>
          <a:prstGeom prst="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74360"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3000"/>
          </a:p>
        </p:txBody>
      </p:sp>
      <p:sp>
        <p:nvSpPr>
          <p:cNvPr id="13" name="Tytuł 9"/>
          <p:cNvSpPr>
            <a:spLocks noGrp="1"/>
          </p:cNvSpPr>
          <p:nvPr>
            <p:ph type="title"/>
          </p:nvPr>
        </p:nvSpPr>
        <p:spPr>
          <a:xfrm>
            <a:off x="587991" y="266629"/>
            <a:ext cx="15613063" cy="956839"/>
          </a:xfrm>
          <a:prstGeom prst="rect">
            <a:avLst/>
          </a:prstGeom>
        </p:spPr>
        <p:txBody>
          <a:bodyPr vert="horz"/>
          <a:lstStyle>
            <a:lvl1pPr algn="l">
              <a:defRPr sz="4400" b="1">
                <a:solidFill>
                  <a:schemeClr val="bg1"/>
                </a:solidFill>
              </a:defRPr>
            </a:lvl1pPr>
          </a:lstStyle>
          <a:p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_withou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krąglony prostokąt 1"/>
          <p:cNvSpPr/>
          <p:nvPr userDrawn="1"/>
        </p:nvSpPr>
        <p:spPr>
          <a:xfrm>
            <a:off x="8691563" y="7605713"/>
            <a:ext cx="2730500" cy="530225"/>
          </a:xfrm>
          <a:prstGeom prst="round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74360"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30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6775" y="390525"/>
            <a:ext cx="15613063" cy="16256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66775" y="2276475"/>
            <a:ext cx="15613063" cy="64389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5" r:id="rId3"/>
    <p:sldLayoutId id="2147483656" r:id="rId4"/>
    <p:sldLayoutId id="2147483653" r:id="rId5"/>
    <p:sldLayoutId id="2147483654" r:id="rId6"/>
  </p:sldLayoutIdLst>
  <p:timing>
    <p:tnLst>
      <p:par>
        <p:cTn id="1" dur="indefinite" restart="never" nodeType="tmRoot"/>
      </p:par>
    </p:tnLst>
  </p:timing>
  <p:txStyles>
    <p:titleStyle>
      <a:lvl1pPr algn="ctr" defTabSz="773113" rtl="0" eaLnBrk="0" fontAlgn="base" hangingPunct="0">
        <a:spcBef>
          <a:spcPct val="0"/>
        </a:spcBef>
        <a:spcAft>
          <a:spcPct val="0"/>
        </a:spcAft>
        <a:defRPr sz="7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773113" rtl="0" eaLnBrk="0" fontAlgn="base" hangingPunct="0">
        <a:spcBef>
          <a:spcPct val="0"/>
        </a:spcBef>
        <a:spcAft>
          <a:spcPct val="0"/>
        </a:spcAft>
        <a:defRPr sz="7500">
          <a:solidFill>
            <a:schemeClr val="tx1"/>
          </a:solidFill>
          <a:latin typeface="Calibri" pitchFamily="34" charset="0"/>
        </a:defRPr>
      </a:lvl2pPr>
      <a:lvl3pPr algn="ctr" defTabSz="773113" rtl="0" eaLnBrk="0" fontAlgn="base" hangingPunct="0">
        <a:spcBef>
          <a:spcPct val="0"/>
        </a:spcBef>
        <a:spcAft>
          <a:spcPct val="0"/>
        </a:spcAft>
        <a:defRPr sz="7500">
          <a:solidFill>
            <a:schemeClr val="tx1"/>
          </a:solidFill>
          <a:latin typeface="Calibri" pitchFamily="34" charset="0"/>
        </a:defRPr>
      </a:lvl3pPr>
      <a:lvl4pPr algn="ctr" defTabSz="773113" rtl="0" eaLnBrk="0" fontAlgn="base" hangingPunct="0">
        <a:spcBef>
          <a:spcPct val="0"/>
        </a:spcBef>
        <a:spcAft>
          <a:spcPct val="0"/>
        </a:spcAft>
        <a:defRPr sz="7500">
          <a:solidFill>
            <a:schemeClr val="tx1"/>
          </a:solidFill>
          <a:latin typeface="Calibri" pitchFamily="34" charset="0"/>
        </a:defRPr>
      </a:lvl4pPr>
      <a:lvl5pPr algn="ctr" defTabSz="773113" rtl="0" eaLnBrk="0" fontAlgn="base" hangingPunct="0">
        <a:spcBef>
          <a:spcPct val="0"/>
        </a:spcBef>
        <a:spcAft>
          <a:spcPct val="0"/>
        </a:spcAft>
        <a:defRPr sz="7500">
          <a:solidFill>
            <a:schemeClr val="tx1"/>
          </a:solidFill>
          <a:latin typeface="Calibri" pitchFamily="34" charset="0"/>
        </a:defRPr>
      </a:lvl5pPr>
      <a:lvl6pPr marL="457200" algn="ctr" defTabSz="773113" rtl="0" fontAlgn="base">
        <a:spcBef>
          <a:spcPct val="0"/>
        </a:spcBef>
        <a:spcAft>
          <a:spcPct val="0"/>
        </a:spcAft>
        <a:defRPr sz="7500">
          <a:solidFill>
            <a:schemeClr val="tx1"/>
          </a:solidFill>
          <a:latin typeface="Calibri" pitchFamily="34" charset="0"/>
        </a:defRPr>
      </a:lvl6pPr>
      <a:lvl7pPr marL="914400" algn="ctr" defTabSz="773113" rtl="0" fontAlgn="base">
        <a:spcBef>
          <a:spcPct val="0"/>
        </a:spcBef>
        <a:spcAft>
          <a:spcPct val="0"/>
        </a:spcAft>
        <a:defRPr sz="7500">
          <a:solidFill>
            <a:schemeClr val="tx1"/>
          </a:solidFill>
          <a:latin typeface="Calibri" pitchFamily="34" charset="0"/>
        </a:defRPr>
      </a:lvl7pPr>
      <a:lvl8pPr marL="1371600" algn="ctr" defTabSz="773113" rtl="0" fontAlgn="base">
        <a:spcBef>
          <a:spcPct val="0"/>
        </a:spcBef>
        <a:spcAft>
          <a:spcPct val="0"/>
        </a:spcAft>
        <a:defRPr sz="7500">
          <a:solidFill>
            <a:schemeClr val="tx1"/>
          </a:solidFill>
          <a:latin typeface="Calibri" pitchFamily="34" charset="0"/>
        </a:defRPr>
      </a:lvl8pPr>
      <a:lvl9pPr marL="1828800" algn="ctr" defTabSz="773113" rtl="0" fontAlgn="base">
        <a:spcBef>
          <a:spcPct val="0"/>
        </a:spcBef>
        <a:spcAft>
          <a:spcPct val="0"/>
        </a:spcAft>
        <a:defRPr sz="7500">
          <a:solidFill>
            <a:schemeClr val="tx1"/>
          </a:solidFill>
          <a:latin typeface="Calibri" pitchFamily="34" charset="0"/>
        </a:defRPr>
      </a:lvl9pPr>
    </p:titleStyle>
    <p:bodyStyle>
      <a:lvl1pPr marL="579438" indent="-579438" algn="l" defTabSz="7731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257300" indent="-482600" algn="l" defTabSz="7731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4700" kern="1200">
          <a:solidFill>
            <a:schemeClr val="tx1"/>
          </a:solidFill>
          <a:latin typeface="+mn-lt"/>
          <a:ea typeface="+mn-ea"/>
          <a:cs typeface="+mn-cs"/>
        </a:defRPr>
      </a:lvl2pPr>
      <a:lvl3pPr marL="1935163" indent="-385763" algn="l" defTabSz="7731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2709863" indent="-385763" algn="l" defTabSz="7731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484563" indent="-385763" algn="l" defTabSz="7731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258978" indent="-387180" algn="l" defTabSz="774360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033338" indent="-387180" algn="l" defTabSz="774360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5807697" indent="-387180" algn="l" defTabSz="774360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582057" indent="-387180" algn="l" defTabSz="774360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77436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74360" algn="l" defTabSz="77436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48719" algn="l" defTabSz="77436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323079" algn="l" defTabSz="77436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97439" algn="l" defTabSz="77436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71798" algn="l" defTabSz="77436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646158" algn="l" defTabSz="77436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420517" algn="l" defTabSz="77436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194877" algn="l" defTabSz="77436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Заголовок 1"/>
          <p:cNvSpPr>
            <a:spLocks noGrp="1"/>
          </p:cNvSpPr>
          <p:nvPr>
            <p:ph type="title"/>
          </p:nvPr>
        </p:nvSpPr>
        <p:spPr bwMode="auto">
          <a:xfrm>
            <a:off x="484188" y="2663825"/>
            <a:ext cx="16552862" cy="5995988"/>
          </a:xfrm>
          <a:gradFill rotWithShape="1">
            <a:gsLst>
              <a:gs pos="0">
                <a:srgbClr val="2F1800"/>
              </a:gs>
              <a:gs pos="50000">
                <a:srgbClr val="663300"/>
              </a:gs>
              <a:gs pos="100000">
                <a:srgbClr val="2F1800"/>
              </a:gs>
            </a:gsLst>
            <a:lin ang="5400000" scaled="1"/>
          </a:gradFill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uk-UA" sz="4800" smtClean="0">
                <a:solidFill>
                  <a:schemeClr val="bg2"/>
                </a:solidFill>
                <a:latin typeface="Showcard Gothic" pitchFamily="82" charset="0"/>
              </a:rPr>
              <a:t>ІНФОРМАЦІЙНО-КОМУНІКАТИВНІ ТЕХНОЛОГІЇ </a:t>
            </a:r>
            <a:r>
              <a:rPr lang="uk-UA" sz="4800" smtClean="0">
                <a:solidFill>
                  <a:schemeClr val="bg2"/>
                </a:solidFill>
                <a:latin typeface="Arial" charset="0"/>
              </a:rPr>
              <a:t/>
            </a:r>
            <a:br>
              <a:rPr lang="uk-UA" sz="4800" smtClean="0">
                <a:solidFill>
                  <a:schemeClr val="bg2"/>
                </a:solidFill>
                <a:latin typeface="Arial" charset="0"/>
              </a:rPr>
            </a:br>
            <a:r>
              <a:rPr lang="uk-UA" sz="4800" smtClean="0">
                <a:solidFill>
                  <a:schemeClr val="bg2"/>
                </a:solidFill>
                <a:latin typeface="Showcard Gothic" pitchFamily="82" charset="0"/>
              </a:rPr>
              <a:t>НА УРОКАХ</a:t>
            </a:r>
            <a:br>
              <a:rPr lang="uk-UA" sz="4800" smtClean="0">
                <a:solidFill>
                  <a:schemeClr val="bg2"/>
                </a:solidFill>
                <a:latin typeface="Showcard Gothic" pitchFamily="82" charset="0"/>
              </a:rPr>
            </a:br>
            <a:r>
              <a:rPr lang="uk-UA" sz="4800" smtClean="0">
                <a:solidFill>
                  <a:schemeClr val="bg2"/>
                </a:solidFill>
                <a:latin typeface="Showcard Gothic" pitchFamily="82" charset="0"/>
              </a:rPr>
              <a:t> СУСПІЛЬНИХ ПРЕДМЕТІВ, </a:t>
            </a:r>
            <a:br>
              <a:rPr lang="uk-UA" sz="4800" smtClean="0">
                <a:solidFill>
                  <a:schemeClr val="bg2"/>
                </a:solidFill>
                <a:latin typeface="Showcard Gothic" pitchFamily="82" charset="0"/>
              </a:rPr>
            </a:br>
            <a:r>
              <a:rPr lang="uk-UA" sz="4800" smtClean="0">
                <a:solidFill>
                  <a:schemeClr val="bg2"/>
                </a:solidFill>
                <a:latin typeface="Showcard Gothic" pitchFamily="82" charset="0"/>
              </a:rPr>
              <a:t>ГРОМАДЯНСЬКОЇ ОСВІТИ, КУРСІВ ДУХОВНО-МОРАЛЬНОГО СПРЯМУВАННЯ ЯК ПЕРЕДУМОВА ЯКІСНОГО НАВЧАННЯ</a:t>
            </a:r>
          </a:p>
        </p:txBody>
      </p:sp>
      <p:sp>
        <p:nvSpPr>
          <p:cNvPr id="10242" name="Rectangle 3"/>
          <p:cNvSpPr>
            <a:spLocks noChangeArrowheads="1"/>
          </p:cNvSpPr>
          <p:nvPr/>
        </p:nvSpPr>
        <p:spPr bwMode="auto">
          <a:xfrm>
            <a:off x="241300" y="500063"/>
            <a:ext cx="17105313" cy="2163762"/>
          </a:xfrm>
          <a:prstGeom prst="rect">
            <a:avLst/>
          </a:prstGeom>
          <a:gradFill rotWithShape="1">
            <a:gsLst>
              <a:gs pos="0">
                <a:srgbClr val="0D1F34"/>
              </a:gs>
              <a:gs pos="50000">
                <a:srgbClr val="1D4371"/>
              </a:gs>
              <a:gs pos="100000">
                <a:srgbClr val="0D1F34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uk-UA" b="1"/>
              <a:t>                                    </a:t>
            </a:r>
            <a:r>
              <a:rPr lang="uk-UA" sz="3200" b="1">
                <a:solidFill>
                  <a:schemeClr val="bg2"/>
                </a:solidFill>
                <a:latin typeface="Showcard Gothic" pitchFamily="82" charset="0"/>
              </a:rPr>
              <a:t>КОМУНАЛЬНА УСТАНОВА </a:t>
            </a:r>
            <a:br>
              <a:rPr lang="uk-UA" sz="3200" b="1">
                <a:solidFill>
                  <a:schemeClr val="bg2"/>
                </a:solidFill>
                <a:latin typeface="Showcard Gothic" pitchFamily="82" charset="0"/>
              </a:rPr>
            </a:br>
            <a:r>
              <a:rPr lang="uk-UA" sz="3200" b="1">
                <a:solidFill>
                  <a:schemeClr val="bg2"/>
                </a:solidFill>
                <a:latin typeface="Showcard Gothic" pitchFamily="82" charset="0"/>
              </a:rPr>
              <a:t>                       “ЗАРІЧНЕНСЬКИЙ ЦЕНТР ПРОФЕСІЙНОГО РОЗВИТКУ</a:t>
            </a:r>
            <a:br>
              <a:rPr lang="uk-UA" sz="3200" b="1">
                <a:solidFill>
                  <a:schemeClr val="bg2"/>
                </a:solidFill>
                <a:latin typeface="Showcard Gothic" pitchFamily="82" charset="0"/>
              </a:rPr>
            </a:br>
            <a:r>
              <a:rPr lang="uk-UA" sz="3200" b="1">
                <a:solidFill>
                  <a:schemeClr val="bg2"/>
                </a:solidFill>
                <a:latin typeface="Showcard Gothic" pitchFamily="82" charset="0"/>
              </a:rPr>
              <a:t>                                                 ПЕДАГОГІЧНИХ ПРАЦІВНИКІВ” </a:t>
            </a:r>
            <a:br>
              <a:rPr lang="uk-UA" sz="3200" b="1">
                <a:solidFill>
                  <a:schemeClr val="bg2"/>
                </a:solidFill>
                <a:latin typeface="Showcard Gothic" pitchFamily="82" charset="0"/>
              </a:rPr>
            </a:br>
            <a:endParaRPr lang="ru-RU" sz="3200" b="1">
              <a:solidFill>
                <a:schemeClr val="bg2"/>
              </a:solidFill>
              <a:latin typeface="Showcard Gothic" pitchFamily="82" charset="0"/>
            </a:endParaRPr>
          </a:p>
        </p:txBody>
      </p:sp>
      <p:sp>
        <p:nvSpPr>
          <p:cNvPr id="10243" name="Rectangle 9"/>
          <p:cNvSpPr>
            <a:spLocks noChangeArrowheads="1"/>
          </p:cNvSpPr>
          <p:nvPr/>
        </p:nvSpPr>
        <p:spPr bwMode="auto">
          <a:xfrm>
            <a:off x="8951913" y="9055100"/>
            <a:ext cx="8394700" cy="579438"/>
          </a:xfrm>
          <a:prstGeom prst="rect">
            <a:avLst/>
          </a:prstGeom>
          <a:gradFill rotWithShape="1">
            <a:gsLst>
              <a:gs pos="0">
                <a:srgbClr val="1D4371"/>
              </a:gs>
              <a:gs pos="50000">
                <a:srgbClr val="0D1F34"/>
              </a:gs>
              <a:gs pos="100000">
                <a:srgbClr val="1D437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uk-UA" sz="2000" b="1"/>
              <a:t>                                    </a:t>
            </a:r>
            <a:r>
              <a:rPr lang="uk-UA" sz="3200" b="1">
                <a:solidFill>
                  <a:schemeClr val="bg2"/>
                </a:solidFill>
                <a:latin typeface="Showcard Gothic" pitchFamily="82" charset="0"/>
              </a:rPr>
              <a:t>Лідія ВЕЧОРКО, консультант</a:t>
            </a:r>
            <a:endParaRPr lang="ru-RU" sz="3200" b="1">
              <a:solidFill>
                <a:schemeClr val="bg2"/>
              </a:solidFill>
              <a:latin typeface="Showcard Gothi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 bwMode="auto">
          <a:gradFill rotWithShape="1">
            <a:gsLst>
              <a:gs pos="0">
                <a:srgbClr val="2F1800"/>
              </a:gs>
              <a:gs pos="50000">
                <a:srgbClr val="663300"/>
              </a:gs>
              <a:gs pos="100000">
                <a:srgbClr val="2F1800"/>
              </a:gs>
            </a:gsLst>
            <a:lin ang="5400000" scaled="1"/>
          </a:gradFill>
          <a:ln>
            <a:solidFill>
              <a:srgbClr val="FF99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uk-UA" sz="4000" b="1" smtClean="0">
                <a:solidFill>
                  <a:schemeClr val="bg2"/>
                </a:solidFill>
                <a:latin typeface="Showcard Gothic" pitchFamily="82" charset="0"/>
              </a:rPr>
              <a:t>Інноваційні технології, які використовуються</a:t>
            </a:r>
            <a:br>
              <a:rPr lang="uk-UA" sz="4000" b="1" smtClean="0">
                <a:solidFill>
                  <a:schemeClr val="bg2"/>
                </a:solidFill>
                <a:latin typeface="Showcard Gothic" pitchFamily="82" charset="0"/>
              </a:rPr>
            </a:br>
            <a:r>
              <a:rPr lang="uk-UA" sz="4000" b="1" smtClean="0">
                <a:solidFill>
                  <a:schemeClr val="bg2"/>
                </a:solidFill>
                <a:latin typeface="Showcard Gothic" pitchFamily="82" charset="0"/>
              </a:rPr>
              <a:t> в освітньому  процесі</a:t>
            </a:r>
            <a:r>
              <a:rPr lang="ru-RU" sz="4000" b="1" smtClean="0">
                <a:solidFill>
                  <a:schemeClr val="bg2"/>
                </a:solidFill>
                <a:latin typeface="Showcard Gothic" pitchFamily="82" charset="0"/>
              </a:rPr>
              <a:t/>
            </a:r>
            <a:br>
              <a:rPr lang="ru-RU" sz="4000" b="1" smtClean="0">
                <a:solidFill>
                  <a:schemeClr val="bg2"/>
                </a:solidFill>
                <a:latin typeface="Showcard Gothic" pitchFamily="82" charset="0"/>
              </a:rPr>
            </a:br>
            <a:endParaRPr lang="ru-RU" sz="4000" b="1" smtClean="0">
              <a:solidFill>
                <a:schemeClr val="bg2"/>
              </a:solidFill>
              <a:latin typeface="Showcard Gothic" pitchFamily="82" charset="0"/>
            </a:endParaRPr>
          </a:p>
        </p:txBody>
      </p:sp>
      <p:sp>
        <p:nvSpPr>
          <p:cNvPr id="21506" name="Пятиугольник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866775" y="2305050"/>
            <a:ext cx="5673725" cy="1449388"/>
          </a:xfrm>
          <a:prstGeom prst="homePlate">
            <a:avLst>
              <a:gd name="adj" fmla="val 45162"/>
            </a:avLst>
          </a:prstGeom>
          <a:solidFill>
            <a:srgbClr val="663300"/>
          </a:solidFill>
          <a:ln w="25400" algn="ctr">
            <a:solidFill>
              <a:srgbClr val="CCFF3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uk-UA" sz="3600" b="1" smtClean="0">
                <a:solidFill>
                  <a:srgbClr val="D3F5FD"/>
                </a:solidFill>
                <a:latin typeface="Showcard Gothic" pitchFamily="82" charset="0"/>
              </a:rPr>
              <a:t>ІНТЕРАКТИВНІ</a:t>
            </a:r>
            <a:endParaRPr lang="ru-RU" sz="3600" b="1" smtClean="0">
              <a:solidFill>
                <a:srgbClr val="D3F5FD"/>
              </a:solidFill>
              <a:latin typeface="Showcard Gothic" pitchFamily="82" charset="0"/>
            </a:endParaRPr>
          </a:p>
        </p:txBody>
      </p:sp>
      <p:sp>
        <p:nvSpPr>
          <p:cNvPr id="21507" name="Пятиугольник 5"/>
          <p:cNvSpPr>
            <a:spLocks noChangeArrowheads="1"/>
          </p:cNvSpPr>
          <p:nvPr/>
        </p:nvSpPr>
        <p:spPr bwMode="auto">
          <a:xfrm>
            <a:off x="866775" y="4090988"/>
            <a:ext cx="5673725" cy="1274762"/>
          </a:xfrm>
          <a:prstGeom prst="homePlate">
            <a:avLst>
              <a:gd name="adj" fmla="val 51349"/>
            </a:avLst>
          </a:prstGeom>
          <a:solidFill>
            <a:srgbClr val="663300"/>
          </a:solidFill>
          <a:ln w="25400" algn="ctr">
            <a:solidFill>
              <a:srgbClr val="CCFF33"/>
            </a:solidFill>
            <a:miter lim="800000"/>
            <a:headEnd/>
            <a:tailEnd/>
          </a:ln>
        </p:spPr>
        <p:txBody>
          <a:bodyPr/>
          <a:lstStyle/>
          <a:p>
            <a:pPr algn="ctr" defTabSz="914400"/>
            <a:r>
              <a:rPr lang="uk-UA" sz="3600" b="1">
                <a:solidFill>
                  <a:srgbClr val="FFFFFF"/>
                </a:solidFill>
                <a:latin typeface="Showcard Gothic" pitchFamily="82" charset="0"/>
              </a:rPr>
              <a:t>ПРАКТИЧНІ</a:t>
            </a:r>
            <a:endParaRPr lang="ru-RU" sz="3600" b="1">
              <a:solidFill>
                <a:srgbClr val="FFFFFF"/>
              </a:solidFill>
              <a:latin typeface="Showcard Gothic" pitchFamily="82" charset="0"/>
            </a:endParaRPr>
          </a:p>
        </p:txBody>
      </p:sp>
      <p:sp>
        <p:nvSpPr>
          <p:cNvPr id="21508" name="Пятиугольник 5"/>
          <p:cNvSpPr>
            <a:spLocks noChangeArrowheads="1"/>
          </p:cNvSpPr>
          <p:nvPr/>
        </p:nvSpPr>
        <p:spPr bwMode="auto">
          <a:xfrm>
            <a:off x="866775" y="5751513"/>
            <a:ext cx="5673725" cy="1150937"/>
          </a:xfrm>
          <a:prstGeom prst="homePlate">
            <a:avLst>
              <a:gd name="adj" fmla="val 56874"/>
            </a:avLst>
          </a:prstGeom>
          <a:solidFill>
            <a:srgbClr val="663300"/>
          </a:solidFill>
          <a:ln w="25400" algn="ctr">
            <a:solidFill>
              <a:srgbClr val="CCFF33"/>
            </a:solidFill>
            <a:miter lim="800000"/>
            <a:headEnd/>
            <a:tailEnd/>
          </a:ln>
        </p:spPr>
        <p:txBody>
          <a:bodyPr/>
          <a:lstStyle/>
          <a:p>
            <a:pPr algn="ctr" defTabSz="914400"/>
            <a:r>
              <a:rPr lang="uk-UA" sz="3600" b="1">
                <a:solidFill>
                  <a:srgbClr val="D3F5FD"/>
                </a:solidFill>
                <a:latin typeface="Showcard Gothic" pitchFamily="82" charset="0"/>
              </a:rPr>
              <a:t>ІКТ</a:t>
            </a:r>
            <a:endParaRPr lang="ru-RU" sz="3600" b="1">
              <a:solidFill>
                <a:srgbClr val="D3F5FD"/>
              </a:solidFill>
              <a:latin typeface="Showcard Gothic" pitchFamily="82" charset="0"/>
            </a:endParaRPr>
          </a:p>
        </p:txBody>
      </p:sp>
      <p:sp>
        <p:nvSpPr>
          <p:cNvPr id="21509" name="Блок-схема: альтернативный процесс 11"/>
          <p:cNvSpPr>
            <a:spLocks noChangeArrowheads="1"/>
          </p:cNvSpPr>
          <p:nvPr/>
        </p:nvSpPr>
        <p:spPr bwMode="auto">
          <a:xfrm>
            <a:off x="9042400" y="2305050"/>
            <a:ext cx="7437438" cy="1785938"/>
          </a:xfrm>
          <a:prstGeom prst="flowChartAlternateProcess">
            <a:avLst/>
          </a:prstGeom>
          <a:solidFill>
            <a:srgbClr val="663300"/>
          </a:solidFill>
          <a:ln w="25400" algn="ctr">
            <a:solidFill>
              <a:srgbClr val="CCFF33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/>
            <a:r>
              <a:rPr lang="uk-UA" sz="3600" b="1">
                <a:solidFill>
                  <a:srgbClr val="FFFFFF"/>
                </a:solidFill>
                <a:latin typeface="Showcard Gothic" pitchFamily="82" charset="0"/>
              </a:rPr>
              <a:t>Робота  в парах, групах, </a:t>
            </a:r>
          </a:p>
          <a:p>
            <a:pPr algn="ctr" defTabSz="914400"/>
            <a:r>
              <a:rPr lang="uk-UA" sz="3600" b="1">
                <a:solidFill>
                  <a:srgbClr val="FFFFFF"/>
                </a:solidFill>
                <a:latin typeface="Showcard Gothic" pitchFamily="82" charset="0"/>
              </a:rPr>
              <a:t>створення ситуації</a:t>
            </a:r>
          </a:p>
          <a:p>
            <a:pPr algn="ctr" defTabSz="914400"/>
            <a:r>
              <a:rPr lang="uk-UA" sz="3600" b="1">
                <a:solidFill>
                  <a:srgbClr val="FFFFFF"/>
                </a:solidFill>
                <a:latin typeface="Showcard Gothic" pitchFamily="82" charset="0"/>
              </a:rPr>
              <a:t>успіху, мозковий штурм</a:t>
            </a:r>
            <a:endParaRPr lang="ru-RU" sz="3600" b="1">
              <a:solidFill>
                <a:srgbClr val="FFFFFF"/>
              </a:solidFill>
              <a:latin typeface="Showcard Gothic" pitchFamily="82" charset="0"/>
            </a:endParaRPr>
          </a:p>
        </p:txBody>
      </p:sp>
      <p:sp>
        <p:nvSpPr>
          <p:cNvPr id="21510" name="Блок-схема: альтернативный процесс 11"/>
          <p:cNvSpPr>
            <a:spLocks noChangeArrowheads="1"/>
          </p:cNvSpPr>
          <p:nvPr/>
        </p:nvSpPr>
        <p:spPr bwMode="auto">
          <a:xfrm>
            <a:off x="9042400" y="4257675"/>
            <a:ext cx="7437438" cy="1493838"/>
          </a:xfrm>
          <a:prstGeom prst="flowChartAlternateProcess">
            <a:avLst/>
          </a:prstGeom>
          <a:solidFill>
            <a:srgbClr val="663300"/>
          </a:solidFill>
          <a:ln w="25400" algn="ctr">
            <a:solidFill>
              <a:srgbClr val="CCFF33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/>
            <a:r>
              <a:rPr lang="uk-UA" sz="3600" b="1">
                <a:solidFill>
                  <a:srgbClr val="FFFFFF"/>
                </a:solidFill>
                <a:latin typeface="Showcard Gothic" pitchFamily="82" charset="0"/>
              </a:rPr>
              <a:t>Дослідницькі, ігрові, творчі проєкти</a:t>
            </a:r>
            <a:endParaRPr lang="ru-RU" sz="3600" b="1">
              <a:solidFill>
                <a:srgbClr val="FFFFFF"/>
              </a:solidFill>
              <a:latin typeface="Showcard Gothic" pitchFamily="82" charset="0"/>
            </a:endParaRPr>
          </a:p>
        </p:txBody>
      </p:sp>
      <p:sp>
        <p:nvSpPr>
          <p:cNvPr id="21511" name="Блок-схема: альтернативный процесс 11"/>
          <p:cNvSpPr>
            <a:spLocks noChangeArrowheads="1"/>
          </p:cNvSpPr>
          <p:nvPr/>
        </p:nvSpPr>
        <p:spPr bwMode="auto">
          <a:xfrm>
            <a:off x="9042400" y="6054725"/>
            <a:ext cx="7497763" cy="847725"/>
          </a:xfrm>
          <a:prstGeom prst="flowChartAlternateProcess">
            <a:avLst/>
          </a:prstGeom>
          <a:solidFill>
            <a:srgbClr val="663300"/>
          </a:solidFill>
          <a:ln w="25400" algn="ctr">
            <a:solidFill>
              <a:srgbClr val="CCFF33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/>
            <a:r>
              <a:rPr lang="uk-UA" sz="3600" b="1">
                <a:solidFill>
                  <a:srgbClr val="FFFFFF"/>
                </a:solidFill>
                <a:latin typeface="Showcard Gothic" pitchFamily="82" charset="0"/>
              </a:rPr>
              <a:t>Презентації, платформи</a:t>
            </a:r>
            <a:endParaRPr lang="ru-RU" sz="3600" b="1">
              <a:solidFill>
                <a:srgbClr val="FFFFFF"/>
              </a:solidFill>
              <a:latin typeface="Showcard Gothic" pitchFamily="82" charset="0"/>
            </a:endParaRPr>
          </a:p>
        </p:txBody>
      </p:sp>
      <p:sp>
        <p:nvSpPr>
          <p:cNvPr id="21512" name="Прямоугольник 13"/>
          <p:cNvSpPr>
            <a:spLocks noChangeArrowheads="1"/>
          </p:cNvSpPr>
          <p:nvPr/>
        </p:nvSpPr>
        <p:spPr bwMode="auto">
          <a:xfrm>
            <a:off x="857250" y="7099300"/>
            <a:ext cx="15622588" cy="1274763"/>
          </a:xfrm>
          <a:prstGeom prst="rect">
            <a:avLst/>
          </a:prstGeom>
          <a:gradFill rotWithShape="1">
            <a:gsLst>
              <a:gs pos="0">
                <a:srgbClr val="2F1800"/>
              </a:gs>
              <a:gs pos="50000">
                <a:srgbClr val="663300"/>
              </a:gs>
              <a:gs pos="100000">
                <a:srgbClr val="2F1800"/>
              </a:gs>
            </a:gsLst>
            <a:lin ang="5400000" scaled="1"/>
          </a:gradFill>
          <a:ln w="25400" algn="ctr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/>
            <a:r>
              <a:rPr lang="uk-UA" b="1">
                <a:solidFill>
                  <a:schemeClr val="bg2"/>
                </a:solidFill>
                <a:latin typeface="Showcard Gothic" pitchFamily="82" charset="0"/>
              </a:rPr>
              <a:t>Власні міні-технології, апробовані на уроках</a:t>
            </a:r>
            <a:endParaRPr lang="ru-RU" b="1">
              <a:solidFill>
                <a:schemeClr val="bg2"/>
              </a:solidFill>
              <a:latin typeface="Showcard Gothic" pitchFamily="82" charset="0"/>
            </a:endParaRPr>
          </a:p>
        </p:txBody>
      </p:sp>
      <p:sp>
        <p:nvSpPr>
          <p:cNvPr id="5" name="Выгнутая влево стрелка 4"/>
          <p:cNvSpPr>
            <a:spLocks noChangeArrowheads="1"/>
          </p:cNvSpPr>
          <p:nvPr/>
        </p:nvSpPr>
        <p:spPr bwMode="auto">
          <a:xfrm>
            <a:off x="9525" y="2754313"/>
            <a:ext cx="857250" cy="1000125"/>
          </a:xfrm>
          <a:prstGeom prst="curvedRightArrow">
            <a:avLst>
              <a:gd name="adj1" fmla="val 25002"/>
              <a:gd name="adj2" fmla="val 49999"/>
              <a:gd name="adj3" fmla="val 25000"/>
            </a:avLst>
          </a:prstGeom>
          <a:solidFill>
            <a:srgbClr val="663300"/>
          </a:solidFill>
          <a:ln w="25400" algn="ctr">
            <a:solidFill>
              <a:srgbClr val="085091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>
              <a:defRPr/>
            </a:pPr>
            <a:endParaRPr lang="ru-RU" sz="1800">
              <a:latin typeface="+mn-lt"/>
            </a:endParaRPr>
          </a:p>
        </p:txBody>
      </p:sp>
      <p:sp>
        <p:nvSpPr>
          <p:cNvPr id="8" name="Выгнутая влево стрелка 4"/>
          <p:cNvSpPr>
            <a:spLocks noChangeArrowheads="1"/>
          </p:cNvSpPr>
          <p:nvPr/>
        </p:nvSpPr>
        <p:spPr bwMode="auto">
          <a:xfrm>
            <a:off x="0" y="3754438"/>
            <a:ext cx="857250" cy="1300162"/>
          </a:xfrm>
          <a:prstGeom prst="curvedRightArrow">
            <a:avLst>
              <a:gd name="adj1" fmla="val 32503"/>
              <a:gd name="adj2" fmla="val 64999"/>
              <a:gd name="adj3" fmla="val 25000"/>
            </a:avLst>
          </a:prstGeom>
          <a:solidFill>
            <a:srgbClr val="663300"/>
          </a:solidFill>
          <a:ln w="25400" algn="ctr">
            <a:solidFill>
              <a:srgbClr val="085091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>
              <a:defRPr/>
            </a:pPr>
            <a:endParaRPr lang="ru-RU" sz="1800">
              <a:latin typeface="+mn-lt"/>
            </a:endParaRPr>
          </a:p>
        </p:txBody>
      </p:sp>
      <p:sp>
        <p:nvSpPr>
          <p:cNvPr id="9" name="Выгнутая влево стрелка 4"/>
          <p:cNvSpPr>
            <a:spLocks noChangeArrowheads="1"/>
          </p:cNvSpPr>
          <p:nvPr/>
        </p:nvSpPr>
        <p:spPr bwMode="auto">
          <a:xfrm>
            <a:off x="33338" y="5054600"/>
            <a:ext cx="857250" cy="1393825"/>
          </a:xfrm>
          <a:prstGeom prst="curvedRightArrow">
            <a:avLst>
              <a:gd name="adj1" fmla="val 34844"/>
              <a:gd name="adj2" fmla="val 69681"/>
              <a:gd name="adj3" fmla="val 25000"/>
            </a:avLst>
          </a:prstGeom>
          <a:solidFill>
            <a:srgbClr val="663300"/>
          </a:solidFill>
          <a:ln w="25400" algn="ctr">
            <a:solidFill>
              <a:srgbClr val="085091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>
              <a:defRPr/>
            </a:pPr>
            <a:endParaRPr lang="ru-RU" sz="1800">
              <a:latin typeface="+mn-lt"/>
            </a:endParaRPr>
          </a:p>
        </p:txBody>
      </p:sp>
      <p:sp>
        <p:nvSpPr>
          <p:cNvPr id="21516" name="Блок-схема: альтернативный процесс 18"/>
          <p:cNvSpPr>
            <a:spLocks noChangeArrowheads="1"/>
          </p:cNvSpPr>
          <p:nvPr/>
        </p:nvSpPr>
        <p:spPr bwMode="auto">
          <a:xfrm>
            <a:off x="890588" y="8542338"/>
            <a:ext cx="4430712" cy="1222375"/>
          </a:xfrm>
          <a:prstGeom prst="flowChartAlternateProcess">
            <a:avLst/>
          </a:prstGeom>
          <a:solidFill>
            <a:srgbClr val="663300"/>
          </a:solidFill>
          <a:ln w="25400" algn="ctr">
            <a:solidFill>
              <a:srgbClr val="CCFF33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/>
            <a:r>
              <a:rPr lang="uk-UA" sz="3200" b="1">
                <a:solidFill>
                  <a:schemeClr val="bg2"/>
                </a:solidFill>
                <a:latin typeface="Showcard Gothic" pitchFamily="82" charset="0"/>
              </a:rPr>
              <a:t>Технологія блоку-єднання</a:t>
            </a:r>
            <a:endParaRPr lang="ru-RU" sz="3200" b="1">
              <a:solidFill>
                <a:schemeClr val="bg2"/>
              </a:solidFill>
              <a:latin typeface="Showcard Gothic" pitchFamily="82" charset="0"/>
            </a:endParaRPr>
          </a:p>
        </p:txBody>
      </p:sp>
      <p:sp>
        <p:nvSpPr>
          <p:cNvPr id="21517" name="Блок-схема: альтернативный процесс 18"/>
          <p:cNvSpPr>
            <a:spLocks noChangeArrowheads="1"/>
          </p:cNvSpPr>
          <p:nvPr/>
        </p:nvSpPr>
        <p:spPr bwMode="auto">
          <a:xfrm>
            <a:off x="6088063" y="8542338"/>
            <a:ext cx="5029200" cy="1214437"/>
          </a:xfrm>
          <a:prstGeom prst="flowChartAlternateProcess">
            <a:avLst/>
          </a:prstGeom>
          <a:solidFill>
            <a:srgbClr val="663300"/>
          </a:solidFill>
          <a:ln w="25400" algn="ctr">
            <a:solidFill>
              <a:srgbClr val="CCFF33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/>
            <a:r>
              <a:rPr lang="uk-UA" sz="3200" b="1">
                <a:solidFill>
                  <a:srgbClr val="D3F5FD"/>
                </a:solidFill>
                <a:latin typeface="Showcard Gothic" pitchFamily="82" charset="0"/>
              </a:rPr>
              <a:t>Технологія зібраного кошика</a:t>
            </a:r>
            <a:endParaRPr lang="ru-RU" sz="3200" b="1">
              <a:solidFill>
                <a:srgbClr val="D3F5FD"/>
              </a:solidFill>
              <a:latin typeface="Showcard Gothic" pitchFamily="82" charset="0"/>
            </a:endParaRPr>
          </a:p>
        </p:txBody>
      </p:sp>
      <p:sp>
        <p:nvSpPr>
          <p:cNvPr id="21518" name="Блок-схема: альтернативный процесс 18"/>
          <p:cNvSpPr>
            <a:spLocks noChangeArrowheads="1"/>
          </p:cNvSpPr>
          <p:nvPr/>
        </p:nvSpPr>
        <p:spPr bwMode="auto">
          <a:xfrm>
            <a:off x="11677650" y="8542338"/>
            <a:ext cx="4802188" cy="1214437"/>
          </a:xfrm>
          <a:prstGeom prst="flowChartAlternateProcess">
            <a:avLst/>
          </a:prstGeom>
          <a:solidFill>
            <a:srgbClr val="663300"/>
          </a:solidFill>
          <a:ln w="25400" algn="ctr">
            <a:solidFill>
              <a:srgbClr val="CCFF33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/>
            <a:r>
              <a:rPr lang="uk-UA" sz="3200" b="1">
                <a:solidFill>
                  <a:srgbClr val="D3F5FD"/>
                </a:solidFill>
                <a:latin typeface="Showcard Gothic" pitchFamily="82" charset="0"/>
              </a:rPr>
              <a:t>Технологія історичної каруселі</a:t>
            </a:r>
            <a:endParaRPr lang="ru-RU" sz="3200" b="1">
              <a:solidFill>
                <a:srgbClr val="D3F5FD"/>
              </a:solidFill>
              <a:latin typeface="Showcard Gothic" pitchFamily="82" charset="0"/>
            </a:endParaRPr>
          </a:p>
          <a:p>
            <a:pPr algn="ctr" defTabSz="914400"/>
            <a:endParaRPr lang="ru-RU" sz="3200" b="1">
              <a:solidFill>
                <a:srgbClr val="D3F5FD"/>
              </a:solidFill>
              <a:latin typeface="Showcard Gothic" pitchFamily="82" charset="0"/>
            </a:endParaRPr>
          </a:p>
        </p:txBody>
      </p:sp>
      <p:sp>
        <p:nvSpPr>
          <p:cNvPr id="16" name="Выгнутая влево стрелка 15"/>
          <p:cNvSpPr>
            <a:spLocks noChangeArrowheads="1"/>
          </p:cNvSpPr>
          <p:nvPr/>
        </p:nvSpPr>
        <p:spPr bwMode="auto">
          <a:xfrm>
            <a:off x="104775" y="7783513"/>
            <a:ext cx="785813" cy="1500187"/>
          </a:xfrm>
          <a:prstGeom prst="curvedRightArrow">
            <a:avLst>
              <a:gd name="adj1" fmla="val 25004"/>
              <a:gd name="adj2" fmla="val 49999"/>
              <a:gd name="adj3" fmla="val 25000"/>
            </a:avLst>
          </a:prstGeom>
          <a:solidFill>
            <a:srgbClr val="663300"/>
          </a:solidFill>
          <a:ln w="25400" algn="ctr">
            <a:solidFill>
              <a:srgbClr val="085091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>
              <a:defRPr/>
            </a:pPr>
            <a:endParaRPr lang="ru-RU" sz="1800">
              <a:latin typeface="+mn-lt"/>
            </a:endParaRPr>
          </a:p>
        </p:txBody>
      </p:sp>
      <p:sp>
        <p:nvSpPr>
          <p:cNvPr id="17" name="Выгнутая вправо стрелка 16"/>
          <p:cNvSpPr>
            <a:spLocks noChangeArrowheads="1"/>
          </p:cNvSpPr>
          <p:nvPr/>
        </p:nvSpPr>
        <p:spPr bwMode="auto">
          <a:xfrm>
            <a:off x="16479838" y="7826375"/>
            <a:ext cx="714375" cy="1430338"/>
          </a:xfrm>
          <a:prstGeom prst="curvedLeftArrow">
            <a:avLst>
              <a:gd name="adj1" fmla="val 23832"/>
              <a:gd name="adj2" fmla="val 47673"/>
              <a:gd name="adj3" fmla="val 25000"/>
            </a:avLst>
          </a:prstGeom>
          <a:solidFill>
            <a:srgbClr val="663300"/>
          </a:solidFill>
          <a:ln w="25400" algn="ctr">
            <a:solidFill>
              <a:srgbClr val="085091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>
              <a:defRPr/>
            </a:pPr>
            <a:endParaRPr lang="ru-RU" sz="180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 bwMode="auto">
          <a:gradFill rotWithShape="1">
            <a:gsLst>
              <a:gs pos="0">
                <a:srgbClr val="2F1800"/>
              </a:gs>
              <a:gs pos="50000">
                <a:srgbClr val="663300"/>
              </a:gs>
              <a:gs pos="100000">
                <a:srgbClr val="2F1800"/>
              </a:gs>
            </a:gsLst>
            <a:lin ang="5400000" scaled="1"/>
          </a:gra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4800" b="1" smtClean="0">
                <a:solidFill>
                  <a:schemeClr val="bg2"/>
                </a:solidFill>
                <a:latin typeface="Showcard Gothic" pitchFamily="82" charset="0"/>
              </a:rPr>
              <a:t>ДОЦІЛЬНІСТЬ ВИКОРИСТАННЯ ПРЕЗЕНТАЦІЙ</a:t>
            </a:r>
            <a:r>
              <a:rPr lang="ru-RU" sz="6900" smtClean="0"/>
              <a:t> 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 bwMode="auto">
          <a:gradFill rotWithShape="1">
            <a:gsLst>
              <a:gs pos="0">
                <a:srgbClr val="2F1800"/>
              </a:gs>
              <a:gs pos="50000">
                <a:srgbClr val="663300"/>
              </a:gs>
              <a:gs pos="100000">
                <a:srgbClr val="2F1800"/>
              </a:gs>
            </a:gsLst>
            <a:lin ang="5400000" scaled="1"/>
          </a:gra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r>
              <a:rPr lang="uk-UA" sz="4800" b="1" smtClean="0">
                <a:solidFill>
                  <a:schemeClr val="bg2"/>
                </a:solidFill>
                <a:latin typeface="Showcard Gothic" pitchFamily="82" charset="0"/>
              </a:rPr>
              <a:t>Методично продумані слайдові презентації – це найкращий вид унаочнення </a:t>
            </a:r>
            <a:r>
              <a:rPr lang="uk-UA" sz="4800" b="1" smtClean="0">
                <a:solidFill>
                  <a:schemeClr val="bg2"/>
                </a:solidFill>
                <a:latin typeface="Times New Roman" pitchFamily="18" charset="0"/>
              </a:rPr>
              <a:t>(</a:t>
            </a:r>
            <a:r>
              <a:rPr lang="uk-UA" sz="4800" b="1" smtClean="0">
                <a:solidFill>
                  <a:schemeClr val="bg2"/>
                </a:solidFill>
                <a:latin typeface="Showcard Gothic" pitchFamily="82" charset="0"/>
              </a:rPr>
              <a:t>карти, таблиці, схеми, фото, документи, завдання, шаблони виконання завдань</a:t>
            </a:r>
            <a:r>
              <a:rPr lang="uk-UA" sz="4800" b="1" smtClean="0">
                <a:solidFill>
                  <a:schemeClr val="bg2"/>
                </a:solidFill>
                <a:latin typeface="Times New Roman" pitchFamily="18" charset="0"/>
              </a:rPr>
              <a:t>)</a:t>
            </a:r>
            <a:r>
              <a:rPr lang="uk-UA" sz="4800" b="1" smtClean="0">
                <a:solidFill>
                  <a:schemeClr val="bg2"/>
                </a:solidFill>
                <a:latin typeface="Showcard Gothic" pitchFamily="82" charset="0"/>
              </a:rPr>
              <a:t>, який не потребує матеріальних затрат. </a:t>
            </a:r>
            <a:r>
              <a:rPr lang="uk-UA" sz="4800" b="1" smtClean="0">
                <a:solidFill>
                  <a:schemeClr val="bg2"/>
                </a:solidFill>
                <a:latin typeface="Arial" charset="0"/>
              </a:rPr>
              <a:t>      	</a:t>
            </a:r>
            <a:r>
              <a:rPr lang="uk-UA" sz="4800" b="1" smtClean="0">
                <a:solidFill>
                  <a:schemeClr val="bg2"/>
                </a:solidFill>
                <a:latin typeface="Showcard Gothic" pitchFamily="82" charset="0"/>
              </a:rPr>
              <a:t>Використання презентацій дозволяє вчителеві зручно й ефективно візуалізувати інформацію, самостійно готувати завдання, підбирати навчальний матеріал. Зручність зберігання презентацій в класі та швидкість використання їх на уроках. </a:t>
            </a:r>
            <a:r>
              <a:rPr lang="uk-UA" b="1" smtClean="0">
                <a:solidFill>
                  <a:schemeClr val="bg2"/>
                </a:solidFill>
                <a:latin typeface="Showcard Gothic" pitchFamily="82" charset="0"/>
              </a:rPr>
              <a:t> 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85764" y="7857321"/>
            <a:ext cx="2857520" cy="171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 bwMode="auto">
          <a:gradFill rotWithShape="1">
            <a:gsLst>
              <a:gs pos="0">
                <a:srgbClr val="2F1800"/>
              </a:gs>
              <a:gs pos="50000">
                <a:srgbClr val="663300"/>
              </a:gs>
              <a:gs pos="100000">
                <a:srgbClr val="2F1800"/>
              </a:gs>
            </a:gsLst>
            <a:lin ang="5400000" scaled="1"/>
          </a:gra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uk-UA" sz="4800" b="1" smtClean="0">
                <a:solidFill>
                  <a:schemeClr val="bg2"/>
                </a:solidFill>
                <a:latin typeface="Showcard Gothic" pitchFamily="82" charset="0"/>
              </a:rPr>
              <a:t>ВИКОРИСТАННЯ ПРЕЗЕНТАЦІЇ НА РІЗНИХ ЕТАПАХ УРОКУ</a:t>
            </a:r>
            <a:endParaRPr lang="ru-RU" sz="4800" b="1" smtClean="0">
              <a:solidFill>
                <a:schemeClr val="bg2"/>
              </a:solidFill>
              <a:latin typeface="Showcard Gothic" pitchFamily="82" charset="0"/>
            </a:endParaRP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 bwMode="auto">
          <a:gradFill rotWithShape="1">
            <a:gsLst>
              <a:gs pos="0">
                <a:srgbClr val="2F1800"/>
              </a:gs>
              <a:gs pos="50000">
                <a:srgbClr val="663300"/>
              </a:gs>
              <a:gs pos="100000">
                <a:srgbClr val="2F1800"/>
              </a:gs>
            </a:gsLst>
            <a:lin ang="5400000" scaled="1"/>
          </a:gra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uk-UA" sz="4800" b="1" smtClean="0">
                <a:solidFill>
                  <a:schemeClr val="bg2"/>
                </a:solidFill>
                <a:latin typeface="Times New Roman" pitchFamily="18" charset="0"/>
              </a:rPr>
              <a:t>1</a:t>
            </a:r>
            <a:r>
              <a:rPr lang="uk-UA" sz="4800" b="1" smtClean="0">
                <a:solidFill>
                  <a:schemeClr val="bg2"/>
                </a:solidFill>
                <a:latin typeface="Showcard Gothic" pitchFamily="82" charset="0"/>
              </a:rPr>
              <a:t>.  </a:t>
            </a:r>
            <a:r>
              <a:rPr lang="uk-UA" sz="4400" b="1" smtClean="0">
                <a:solidFill>
                  <a:schemeClr val="bg2"/>
                </a:solidFill>
                <a:latin typeface="Showcard Gothic" pitchFamily="82" charset="0"/>
              </a:rPr>
              <a:t>При вивченні нового матеріалу.</a:t>
            </a:r>
          </a:p>
          <a:p>
            <a:pPr>
              <a:lnSpc>
                <a:spcPct val="80000"/>
              </a:lnSpc>
            </a:pPr>
            <a:r>
              <a:rPr lang="uk-UA" sz="4400" b="1" smtClean="0">
                <a:solidFill>
                  <a:schemeClr val="bg2"/>
                </a:solidFill>
                <a:latin typeface="Times New Roman" pitchFamily="18" charset="0"/>
              </a:rPr>
              <a:t>2</a:t>
            </a:r>
            <a:r>
              <a:rPr lang="uk-UA" sz="4400" b="1" smtClean="0">
                <a:solidFill>
                  <a:schemeClr val="bg2"/>
                </a:solidFill>
                <a:latin typeface="Showcard Gothic" pitchFamily="82" charset="0"/>
              </a:rPr>
              <a:t>. При закріпленні навчального матеріалу. </a:t>
            </a:r>
          </a:p>
          <a:p>
            <a:pPr>
              <a:lnSpc>
                <a:spcPct val="80000"/>
              </a:lnSpc>
            </a:pPr>
            <a:r>
              <a:rPr lang="uk-UA" sz="4400" b="1" smtClean="0">
                <a:solidFill>
                  <a:schemeClr val="bg2"/>
                </a:solidFill>
                <a:latin typeface="Times New Roman" pitchFamily="18" charset="0"/>
              </a:rPr>
              <a:t>3</a:t>
            </a:r>
            <a:r>
              <a:rPr lang="uk-UA" sz="4400" b="1" smtClean="0">
                <a:solidFill>
                  <a:schemeClr val="bg2"/>
                </a:solidFill>
                <a:latin typeface="Showcard Gothic" pitchFamily="82" charset="0"/>
              </a:rPr>
              <a:t>. При перевірці і проведенні самостійних та контрольних робіт. </a:t>
            </a:r>
          </a:p>
          <a:p>
            <a:pPr>
              <a:lnSpc>
                <a:spcPct val="80000"/>
              </a:lnSpc>
            </a:pPr>
            <a:r>
              <a:rPr lang="uk-UA" sz="4400" b="1" smtClean="0">
                <a:solidFill>
                  <a:schemeClr val="bg2"/>
                </a:solidFill>
                <a:latin typeface="Times New Roman" pitchFamily="18" charset="0"/>
              </a:rPr>
              <a:t>4</a:t>
            </a:r>
            <a:r>
              <a:rPr lang="uk-UA" sz="4400" b="1" smtClean="0">
                <a:solidFill>
                  <a:schemeClr val="bg2"/>
                </a:solidFill>
                <a:latin typeface="Showcard Gothic" pitchFamily="82" charset="0"/>
              </a:rPr>
              <a:t>. При вирішенні завдань навчального характеру. </a:t>
            </a:r>
          </a:p>
          <a:p>
            <a:pPr>
              <a:lnSpc>
                <a:spcPct val="80000"/>
              </a:lnSpc>
            </a:pPr>
            <a:r>
              <a:rPr lang="uk-UA" sz="4400" b="1" smtClean="0">
                <a:solidFill>
                  <a:schemeClr val="bg2"/>
                </a:solidFill>
                <a:latin typeface="Times New Roman" pitchFamily="18" charset="0"/>
              </a:rPr>
              <a:t>5</a:t>
            </a:r>
            <a:r>
              <a:rPr lang="uk-UA" sz="4400" b="1" smtClean="0">
                <a:solidFill>
                  <a:schemeClr val="bg2"/>
                </a:solidFill>
                <a:latin typeface="Showcard Gothic" pitchFamily="82" charset="0"/>
              </a:rPr>
              <a:t>. Для поглиблення знань. </a:t>
            </a:r>
          </a:p>
          <a:p>
            <a:pPr>
              <a:lnSpc>
                <a:spcPct val="80000"/>
              </a:lnSpc>
            </a:pPr>
            <a:r>
              <a:rPr lang="uk-UA" sz="4400" b="1" smtClean="0">
                <a:solidFill>
                  <a:schemeClr val="bg2"/>
                </a:solidFill>
                <a:latin typeface="Times New Roman" pitchFamily="18" charset="0"/>
              </a:rPr>
              <a:t>6</a:t>
            </a:r>
            <a:r>
              <a:rPr lang="uk-UA" sz="4400" b="1" smtClean="0">
                <a:solidFill>
                  <a:schemeClr val="bg2"/>
                </a:solidFill>
                <a:latin typeface="Showcard Gothic" pitchFamily="82" charset="0"/>
              </a:rPr>
              <a:t>. Для виготовлення дидактичного матеріалу. </a:t>
            </a:r>
            <a:endParaRPr lang="ru-RU" sz="4400" b="1" smtClean="0">
              <a:solidFill>
                <a:schemeClr val="bg2"/>
              </a:solidFill>
              <a:latin typeface="Showcard Gothi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85763" y="390525"/>
            <a:ext cx="16094075" cy="1625600"/>
          </a:xfrm>
          <a:prstGeom prst="rect">
            <a:avLst/>
          </a:prstGeom>
          <a:gradFill rotWithShape="1">
            <a:gsLst>
              <a:gs pos="0">
                <a:srgbClr val="2F1800"/>
              </a:gs>
              <a:gs pos="50000">
                <a:srgbClr val="663300"/>
              </a:gs>
              <a:gs pos="100000">
                <a:srgbClr val="2F1800"/>
              </a:gs>
            </a:gsLst>
            <a:lin ang="5400000" scaled="1"/>
          </a:gradFill>
          <a:ln>
            <a:miter lim="800000"/>
            <a:headEnd/>
            <a:tailEnd/>
          </a:ln>
        </p:spPr>
        <p:txBody>
          <a:bodyPr/>
          <a:lstStyle/>
          <a:p>
            <a:r>
              <a:rPr lang="uk-UA" sz="4800" b="1" smtClean="0">
                <a:solidFill>
                  <a:schemeClr val="bg2"/>
                </a:solidFill>
                <a:latin typeface="Showcard Gothic" pitchFamily="82" charset="0"/>
              </a:rPr>
              <a:t>ВИКОРИСТАННЯ ІКТ НА УРОКАХ</a:t>
            </a:r>
            <a:endParaRPr lang="ru-RU" sz="4800" b="1" smtClean="0">
              <a:solidFill>
                <a:schemeClr val="bg2"/>
              </a:solidFill>
              <a:latin typeface="Showcard Gothic" pitchFamily="82" charset="0"/>
            </a:endParaRPr>
          </a:p>
        </p:txBody>
      </p:sp>
      <p:sp>
        <p:nvSpPr>
          <p:cNvPr id="24578" name="AutoShape 4"/>
          <p:cNvSpPr>
            <a:spLocks noChangeArrowheads="1"/>
          </p:cNvSpPr>
          <p:nvPr/>
        </p:nvSpPr>
        <p:spPr bwMode="auto">
          <a:xfrm>
            <a:off x="385763" y="3081338"/>
            <a:ext cx="4283075" cy="1851025"/>
          </a:xfrm>
          <a:prstGeom prst="roundRect">
            <a:avLst>
              <a:gd name="adj" fmla="val 16667"/>
            </a:avLst>
          </a:prstGeom>
          <a:solidFill>
            <a:srgbClr val="66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914400"/>
            <a:r>
              <a:rPr lang="uk-UA" b="1">
                <a:solidFill>
                  <a:schemeClr val="bg2"/>
                </a:solidFill>
                <a:latin typeface="Showcard Gothic" pitchFamily="82" charset="0"/>
              </a:rPr>
              <a:t>Мультимедійні</a:t>
            </a:r>
          </a:p>
          <a:p>
            <a:pPr algn="ctr" defTabSz="914400"/>
            <a:r>
              <a:rPr lang="uk-UA" b="1">
                <a:solidFill>
                  <a:schemeClr val="bg2"/>
                </a:solidFill>
                <a:latin typeface="Showcard Gothic" pitchFamily="82" charset="0"/>
              </a:rPr>
              <a:t>презентації</a:t>
            </a:r>
            <a:endParaRPr lang="ru-RU" b="1">
              <a:solidFill>
                <a:schemeClr val="bg2"/>
              </a:solidFill>
              <a:latin typeface="Showcard Gothic" pitchFamily="82" charset="0"/>
            </a:endParaRPr>
          </a:p>
        </p:txBody>
      </p:sp>
      <p:sp>
        <p:nvSpPr>
          <p:cNvPr id="24579" name="AutoShape 5"/>
          <p:cNvSpPr>
            <a:spLocks noChangeArrowheads="1"/>
          </p:cNvSpPr>
          <p:nvPr/>
        </p:nvSpPr>
        <p:spPr bwMode="auto">
          <a:xfrm>
            <a:off x="5727700" y="3081338"/>
            <a:ext cx="5003800" cy="1851025"/>
          </a:xfrm>
          <a:prstGeom prst="roundRect">
            <a:avLst>
              <a:gd name="adj" fmla="val 16667"/>
            </a:avLst>
          </a:prstGeom>
          <a:solidFill>
            <a:srgbClr val="66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914400"/>
            <a:r>
              <a:rPr lang="uk-UA" b="1">
                <a:solidFill>
                  <a:schemeClr val="bg2"/>
                </a:solidFill>
              </a:rPr>
              <a:t>Флеш-фільми</a:t>
            </a:r>
            <a:endParaRPr lang="ru-RU" b="1">
              <a:solidFill>
                <a:schemeClr val="bg2"/>
              </a:solidFill>
            </a:endParaRPr>
          </a:p>
        </p:txBody>
      </p:sp>
      <p:sp>
        <p:nvSpPr>
          <p:cNvPr id="24580" name="AutoShape 6"/>
          <p:cNvSpPr>
            <a:spLocks noChangeArrowheads="1"/>
          </p:cNvSpPr>
          <p:nvPr/>
        </p:nvSpPr>
        <p:spPr bwMode="auto">
          <a:xfrm>
            <a:off x="11742738" y="3081338"/>
            <a:ext cx="4737100" cy="1851025"/>
          </a:xfrm>
          <a:prstGeom prst="roundRect">
            <a:avLst>
              <a:gd name="adj" fmla="val 16667"/>
            </a:avLst>
          </a:prstGeom>
          <a:solidFill>
            <a:srgbClr val="66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914400"/>
            <a:r>
              <a:rPr lang="uk-UA" b="1">
                <a:solidFill>
                  <a:schemeClr val="bg2"/>
                </a:solidFill>
                <a:latin typeface="Showcard Gothic" pitchFamily="82" charset="0"/>
              </a:rPr>
              <a:t>Мультимедійні</a:t>
            </a:r>
            <a:r>
              <a:rPr lang="uk-UA" b="1">
                <a:solidFill>
                  <a:schemeClr val="bg2"/>
                </a:solidFill>
              </a:rPr>
              <a:t> </a:t>
            </a:r>
          </a:p>
          <a:p>
            <a:pPr algn="ctr" defTabSz="914400"/>
            <a:r>
              <a:rPr lang="uk-UA" b="1">
                <a:solidFill>
                  <a:schemeClr val="bg2"/>
                </a:solidFill>
              </a:rPr>
              <a:t>карти</a:t>
            </a:r>
            <a:endParaRPr lang="ru-RU" b="1">
              <a:solidFill>
                <a:schemeClr val="bg2"/>
              </a:solidFill>
            </a:endParaRPr>
          </a:p>
        </p:txBody>
      </p:sp>
      <p:sp>
        <p:nvSpPr>
          <p:cNvPr id="24581" name="Rectangle 7"/>
          <p:cNvSpPr>
            <a:spLocks noChangeArrowheads="1"/>
          </p:cNvSpPr>
          <p:nvPr/>
        </p:nvSpPr>
        <p:spPr bwMode="auto">
          <a:xfrm>
            <a:off x="1731963" y="5895975"/>
            <a:ext cx="5872162" cy="2068513"/>
          </a:xfrm>
          <a:prstGeom prst="rect">
            <a:avLst/>
          </a:prstGeom>
          <a:solidFill>
            <a:srgbClr val="66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/>
            <a:r>
              <a:rPr lang="uk-UA" b="1">
                <a:solidFill>
                  <a:schemeClr val="bg2"/>
                </a:solidFill>
                <a:latin typeface="Showcard Gothic" pitchFamily="82" charset="0"/>
              </a:rPr>
              <a:t>Навчально-методичні</a:t>
            </a:r>
          </a:p>
          <a:p>
            <a:pPr algn="ctr" defTabSz="914400"/>
            <a:r>
              <a:rPr lang="uk-UA" b="1">
                <a:solidFill>
                  <a:schemeClr val="bg2"/>
                </a:solidFill>
                <a:latin typeface="Showcard Gothic" pitchFamily="82" charset="0"/>
              </a:rPr>
              <a:t>комплекти</a:t>
            </a:r>
            <a:endParaRPr lang="ru-RU" b="1">
              <a:solidFill>
                <a:schemeClr val="bg2"/>
              </a:solidFill>
              <a:latin typeface="Showcard Gothic" pitchFamily="82" charset="0"/>
            </a:endParaRPr>
          </a:p>
        </p:txBody>
      </p:sp>
      <p:sp>
        <p:nvSpPr>
          <p:cNvPr id="24582" name="Rectangle 8"/>
          <p:cNvSpPr>
            <a:spLocks noChangeArrowheads="1"/>
          </p:cNvSpPr>
          <p:nvPr/>
        </p:nvSpPr>
        <p:spPr bwMode="auto">
          <a:xfrm>
            <a:off x="9525000" y="5895975"/>
            <a:ext cx="6088063" cy="2068513"/>
          </a:xfrm>
          <a:prstGeom prst="rect">
            <a:avLst/>
          </a:prstGeom>
          <a:solidFill>
            <a:srgbClr val="66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/>
            <a:r>
              <a:rPr lang="uk-UA" b="1">
                <a:solidFill>
                  <a:schemeClr val="bg2"/>
                </a:solidFill>
                <a:latin typeface="Showcard Gothic" pitchFamily="82" charset="0"/>
              </a:rPr>
              <a:t>Тести-тренажери</a:t>
            </a:r>
            <a:endParaRPr lang="ru-RU" b="1">
              <a:solidFill>
                <a:schemeClr val="bg2"/>
              </a:solidFill>
              <a:latin typeface="Showcard Gothi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 bwMode="auto">
          <a:gradFill rotWithShape="1">
            <a:gsLst>
              <a:gs pos="0">
                <a:srgbClr val="2F1800"/>
              </a:gs>
              <a:gs pos="50000">
                <a:srgbClr val="663300"/>
              </a:gs>
              <a:gs pos="100000">
                <a:srgbClr val="2F1800"/>
              </a:gs>
            </a:gsLst>
            <a:lin ang="5400000" scaled="1"/>
          </a:gra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uk-UA" sz="5400" b="1" smtClean="0">
                <a:solidFill>
                  <a:schemeClr val="bg2"/>
                </a:solidFill>
                <a:latin typeface="Showcard Gothic" pitchFamily="82" charset="0"/>
              </a:rPr>
              <a:t>ВИКОРИСТАННЯ ПРЕЗЕНТАЦІЙ</a:t>
            </a:r>
            <a:endParaRPr lang="ru-RU" sz="5400" b="1" smtClean="0">
              <a:solidFill>
                <a:schemeClr val="bg2"/>
              </a:solidFill>
              <a:latin typeface="Showcard Gothic" pitchFamily="82" charset="0"/>
            </a:endParaRP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 bwMode="auto">
          <a:gradFill rotWithShape="1">
            <a:gsLst>
              <a:gs pos="0">
                <a:srgbClr val="2F1800"/>
              </a:gs>
              <a:gs pos="50000">
                <a:srgbClr val="663300"/>
              </a:gs>
              <a:gs pos="100000">
                <a:srgbClr val="2F1800"/>
              </a:gs>
            </a:gsLst>
            <a:lin ang="5400000" scaled="1"/>
          </a:gra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uk-UA" sz="4000" b="1" u="sng" smtClean="0">
                <a:solidFill>
                  <a:schemeClr val="bg2"/>
                </a:solidFill>
                <a:latin typeface="Showcard Gothic" pitchFamily="82" charset="0"/>
              </a:rPr>
              <a:t>Дозволяє:</a:t>
            </a:r>
            <a:endParaRPr lang="ru-RU" sz="4000" b="1" u="sng" smtClean="0">
              <a:solidFill>
                <a:schemeClr val="bg2"/>
              </a:solidFill>
              <a:latin typeface="Showcard Gothic" pitchFamily="82" charset="0"/>
            </a:endParaRPr>
          </a:p>
          <a:p>
            <a:pPr>
              <a:lnSpc>
                <a:spcPct val="80000"/>
              </a:lnSpc>
            </a:pPr>
            <a:r>
              <a:rPr lang="uk-UA" sz="4000" b="1" smtClean="0">
                <a:solidFill>
                  <a:schemeClr val="bg2"/>
                </a:solidFill>
                <a:latin typeface="Showcard Gothic" pitchFamily="82" charset="0"/>
              </a:rPr>
              <a:t>підвищити інформативність уроку;</a:t>
            </a:r>
          </a:p>
          <a:p>
            <a:pPr>
              <a:lnSpc>
                <a:spcPct val="80000"/>
              </a:lnSpc>
            </a:pPr>
            <a:r>
              <a:rPr lang="uk-UA" sz="4000" b="1" smtClean="0">
                <a:solidFill>
                  <a:schemeClr val="bg2"/>
                </a:solidFill>
                <a:latin typeface="Showcard Gothic" pitchFamily="82" charset="0"/>
              </a:rPr>
              <a:t>стимулювати мотивацію навчання;</a:t>
            </a:r>
          </a:p>
          <a:p>
            <a:pPr>
              <a:lnSpc>
                <a:spcPct val="80000"/>
              </a:lnSpc>
            </a:pPr>
            <a:r>
              <a:rPr lang="uk-UA" sz="4000" b="1" smtClean="0">
                <a:solidFill>
                  <a:schemeClr val="bg2"/>
                </a:solidFill>
                <a:latin typeface="Showcard Gothic" pitchFamily="82" charset="0"/>
              </a:rPr>
              <a:t>підвищити наочність навчання;</a:t>
            </a:r>
          </a:p>
          <a:p>
            <a:pPr>
              <a:lnSpc>
                <a:spcPct val="80000"/>
              </a:lnSpc>
            </a:pPr>
            <a:r>
              <a:rPr lang="uk-UA" sz="4000" b="1" smtClean="0">
                <a:solidFill>
                  <a:schemeClr val="bg2"/>
                </a:solidFill>
                <a:latin typeface="Showcard Gothic" pitchFamily="82" charset="0"/>
              </a:rPr>
              <a:t>здійснити повтор найбільш складних моментів уроку;</a:t>
            </a:r>
          </a:p>
          <a:p>
            <a:pPr>
              <a:lnSpc>
                <a:spcPct val="80000"/>
              </a:lnSpc>
            </a:pPr>
            <a:r>
              <a:rPr lang="uk-UA" sz="4000" b="1" smtClean="0">
                <a:solidFill>
                  <a:schemeClr val="bg2"/>
                </a:solidFill>
                <a:latin typeface="Showcard Gothic" pitchFamily="82" charset="0"/>
              </a:rPr>
              <a:t>реалізувати доступність і сприйняття інформації за рахунок візуального та слухового представлення інформації;</a:t>
            </a:r>
          </a:p>
          <a:p>
            <a:pPr>
              <a:lnSpc>
                <a:spcPct val="80000"/>
              </a:lnSpc>
            </a:pPr>
            <a:r>
              <a:rPr lang="uk-UA" sz="4000" b="1" smtClean="0">
                <a:solidFill>
                  <a:schemeClr val="bg2"/>
                </a:solidFill>
                <a:latin typeface="Showcard Gothic" pitchFamily="82" charset="0"/>
              </a:rPr>
              <a:t>забезпечити підтримання належної уваги учнів на всіх етапах уроку;</a:t>
            </a:r>
          </a:p>
          <a:p>
            <a:pPr>
              <a:lnSpc>
                <a:spcPct val="80000"/>
              </a:lnSpc>
            </a:pPr>
            <a:r>
              <a:rPr lang="uk-UA" sz="4000" b="1" smtClean="0">
                <a:solidFill>
                  <a:schemeClr val="bg2"/>
                </a:solidFill>
                <a:latin typeface="Showcard Gothic" pitchFamily="82" charset="0"/>
              </a:rPr>
              <a:t>створити вчителю комфортні умови роботи на уроці.</a:t>
            </a:r>
          </a:p>
          <a:p>
            <a:pPr>
              <a:lnSpc>
                <a:spcPct val="80000"/>
              </a:lnSpc>
            </a:pPr>
            <a:endParaRPr lang="uk-UA" sz="4000" b="1" smtClean="0">
              <a:solidFill>
                <a:schemeClr val="bg2"/>
              </a:solidFill>
              <a:latin typeface="Showcard Gothic" pitchFamily="82" charset="0"/>
            </a:endParaRPr>
          </a:p>
          <a:p>
            <a:pPr>
              <a:lnSpc>
                <a:spcPct val="80000"/>
              </a:lnSpc>
            </a:pPr>
            <a:endParaRPr lang="ru-RU" sz="4000" b="1" smtClean="0">
              <a:solidFill>
                <a:schemeClr val="bg2"/>
              </a:solidFill>
              <a:latin typeface="Showcard Gothi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Rectangle 2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66775" y="390525"/>
            <a:ext cx="15613063" cy="2954338"/>
          </a:xfrm>
          <a:noFill/>
          <a:ln>
            <a:miter lim="800000"/>
            <a:headEnd/>
            <a:tailEnd/>
          </a:ln>
        </p:spPr>
      </p:pic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66775" y="3671888"/>
            <a:ext cx="15613063" cy="64389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 b="1" smtClean="0">
              <a:solidFill>
                <a:schemeClr val="bg1"/>
              </a:solidFill>
              <a:latin typeface="Showcard Gothic" pitchFamily="82" charset="0"/>
            </a:endParaRPr>
          </a:p>
          <a:p>
            <a:endParaRPr lang="uk-UA" b="1" smtClean="0">
              <a:solidFill>
                <a:schemeClr val="bg1"/>
              </a:solidFill>
              <a:latin typeface="Showcard Gothic" pitchFamily="82" charset="0"/>
            </a:endParaRPr>
          </a:p>
          <a:p>
            <a:endParaRPr lang="uk-UA" b="1" smtClean="0">
              <a:solidFill>
                <a:schemeClr val="bg1"/>
              </a:solidFill>
              <a:latin typeface="Showcard Gothic" pitchFamily="82" charset="0"/>
            </a:endParaRPr>
          </a:p>
          <a:p>
            <a:r>
              <a:rPr lang="uk-UA" b="1" smtClean="0">
                <a:latin typeface="Showcard Gothic" pitchFamily="82" charset="0"/>
              </a:rPr>
              <a:t>                        </a:t>
            </a:r>
            <a:endParaRPr lang="ru-RU" b="1" smtClean="0">
              <a:latin typeface="Showcard Gothic" pitchFamily="82" charset="0"/>
            </a:endParaRPr>
          </a:p>
        </p:txBody>
      </p:sp>
      <p:sp>
        <p:nvSpPr>
          <p:cNvPr id="26628" name="WordArt 4"/>
          <p:cNvSpPr>
            <a:spLocks noChangeArrowheads="1" noChangeShapeType="1" noTextEdit="1"/>
          </p:cNvSpPr>
          <p:nvPr/>
        </p:nvSpPr>
        <p:spPr bwMode="auto">
          <a:xfrm>
            <a:off x="4379913" y="4348163"/>
            <a:ext cx="8108950" cy="1692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ДЯКУЮ ЗА УВАГУ!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0" y="1627188"/>
            <a:ext cx="17346613" cy="64389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uk-UA" b="1" smtClean="0">
                <a:solidFill>
                  <a:srgbClr val="663300"/>
                </a:solidFill>
              </a:rPr>
              <a:t>                                </a:t>
            </a:r>
            <a:r>
              <a:rPr lang="uk-UA" sz="4000" b="1" smtClean="0">
                <a:solidFill>
                  <a:schemeClr val="bg2"/>
                </a:solidFill>
                <a:latin typeface="Showcard Gothic" pitchFamily="82" charset="0"/>
              </a:rPr>
              <a:t>Той народ, який першим реалізує</a:t>
            </a:r>
          </a:p>
          <a:p>
            <a:pPr algn="r"/>
            <a:r>
              <a:rPr lang="uk-UA" sz="4000" b="1" smtClean="0">
                <a:solidFill>
                  <a:schemeClr val="bg2"/>
                </a:solidFill>
                <a:latin typeface="Showcard Gothic" pitchFamily="82" charset="0"/>
              </a:rPr>
              <a:t>                                можливості цифрових комунікацій і</a:t>
            </a:r>
          </a:p>
          <a:p>
            <a:pPr algn="r"/>
            <a:r>
              <a:rPr lang="uk-UA" sz="4000" b="1" smtClean="0">
                <a:solidFill>
                  <a:schemeClr val="bg2"/>
                </a:solidFill>
                <a:latin typeface="Showcard Gothic" pitchFamily="82" charset="0"/>
              </a:rPr>
              <a:t>                                     веде їх до навчальної методики,</a:t>
            </a:r>
          </a:p>
          <a:p>
            <a:pPr algn="r"/>
            <a:r>
              <a:rPr lang="uk-UA" sz="4000" b="1" smtClean="0">
                <a:solidFill>
                  <a:schemeClr val="bg2"/>
                </a:solidFill>
                <a:latin typeface="Showcard Gothic" pitchFamily="82" charset="0"/>
              </a:rPr>
              <a:t>                          очолюватиме світовий освітній процес.</a:t>
            </a:r>
          </a:p>
          <a:p>
            <a:r>
              <a:rPr lang="uk-UA" sz="3600" b="1" smtClean="0">
                <a:solidFill>
                  <a:schemeClr val="bg2"/>
                </a:solidFill>
                <a:latin typeface="Arial" charset="0"/>
              </a:rPr>
              <a:t>                                                </a:t>
            </a:r>
            <a:r>
              <a:rPr lang="uk-UA" sz="3600" b="1" smtClean="0">
                <a:solidFill>
                  <a:schemeClr val="bg2"/>
                </a:solidFill>
                <a:latin typeface="Showcard Gothic" pitchFamily="82" charset="0"/>
              </a:rPr>
              <a:t>                 </a:t>
            </a:r>
            <a:r>
              <a:rPr lang="uk-UA" sz="3600" b="1" smtClean="0">
                <a:solidFill>
                  <a:schemeClr val="bg2"/>
                </a:solidFill>
                <a:latin typeface="Arial" charset="0"/>
              </a:rPr>
              <a:t>             </a:t>
            </a:r>
            <a:r>
              <a:rPr lang="uk-UA" sz="3200" b="1" i="1" smtClean="0">
                <a:solidFill>
                  <a:schemeClr val="bg2"/>
                </a:solidFill>
                <a:latin typeface="Showcard Gothic" pitchFamily="82" charset="0"/>
              </a:rPr>
              <a:t>Гордон Драйден, американський</a:t>
            </a:r>
            <a:r>
              <a:rPr lang="uk-UA" sz="3200" i="1" smtClean="0">
                <a:solidFill>
                  <a:schemeClr val="bg2"/>
                </a:solidFill>
                <a:latin typeface="Showcard Gothic" pitchFamily="82" charset="0"/>
              </a:rPr>
              <a:t> </a:t>
            </a:r>
            <a:r>
              <a:rPr lang="uk-UA" sz="3200" b="1" i="1" smtClean="0">
                <a:solidFill>
                  <a:schemeClr val="bg2"/>
                </a:solidFill>
                <a:latin typeface="Showcard Gothic" pitchFamily="82" charset="0"/>
              </a:rPr>
              <a:t>педагог</a:t>
            </a:r>
            <a:endParaRPr lang="ru-RU" sz="3200" b="1" i="1" smtClean="0">
              <a:solidFill>
                <a:schemeClr val="bg2"/>
              </a:solidFill>
              <a:latin typeface="Showcard Gothic" pitchFamily="82" charset="0"/>
            </a:endParaRPr>
          </a:p>
        </p:txBody>
      </p:sp>
      <p:pic>
        <p:nvPicPr>
          <p:cNvPr id="1126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1013" y="1963738"/>
            <a:ext cx="7507287" cy="4067175"/>
          </a:xfrm>
          <a:prstGeom prst="rect">
            <a:avLst/>
          </a:prstGeom>
          <a:solidFill>
            <a:srgbClr val="663300"/>
          </a:solidFill>
          <a:ln w="9525">
            <a:solidFill>
              <a:srgbClr val="6633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73100" y="433388"/>
            <a:ext cx="16027400" cy="82819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528638" indent="0"/>
            <a:r>
              <a:rPr lang="uk-UA" b="1" smtClean="0">
                <a:solidFill>
                  <a:schemeClr val="bg2"/>
                </a:solidFill>
                <a:latin typeface="Arial" charset="0"/>
                <a:sym typeface="Georgia" pitchFamily="18" charset="0"/>
              </a:rPr>
              <a:t>     </a:t>
            </a:r>
            <a:r>
              <a:rPr lang="uk-UA" b="1" smtClean="0">
                <a:solidFill>
                  <a:schemeClr val="bg2"/>
                </a:solidFill>
                <a:latin typeface="Showcard Gothic" pitchFamily="82" charset="0"/>
                <a:sym typeface="Georgia" pitchFamily="18" charset="0"/>
              </a:rPr>
              <a:t>Процес кардинального оновлення шкільної історичної освіти знаходиться під постійним впливом цілого комплексу як об’єктивних </a:t>
            </a:r>
            <a:r>
              <a:rPr lang="uk-UA" b="1" smtClean="0">
                <a:solidFill>
                  <a:schemeClr val="bg2"/>
                </a:solidFill>
                <a:latin typeface="Times New Roman" pitchFamily="18" charset="0"/>
                <a:sym typeface="Georgia" pitchFamily="18" charset="0"/>
              </a:rPr>
              <a:t>(</a:t>
            </a:r>
            <a:r>
              <a:rPr lang="uk-UA" b="1" smtClean="0">
                <a:solidFill>
                  <a:schemeClr val="bg2"/>
                </a:solidFill>
                <a:latin typeface="Showcard Gothic" pitchFamily="82" charset="0"/>
                <a:sym typeface="Georgia" pitchFamily="18" charset="0"/>
              </a:rPr>
              <a:t>стан  розвитку сучасного суспільства в цілому та окремих його галузей</a:t>
            </a:r>
            <a:r>
              <a:rPr lang="uk-UA" b="1" smtClean="0">
                <a:solidFill>
                  <a:schemeClr val="bg2"/>
                </a:solidFill>
                <a:latin typeface="Times New Roman" pitchFamily="18" charset="0"/>
                <a:sym typeface="Georgia" pitchFamily="18" charset="0"/>
              </a:rPr>
              <a:t>)</a:t>
            </a:r>
            <a:r>
              <a:rPr lang="uk-UA" b="1" smtClean="0">
                <a:solidFill>
                  <a:schemeClr val="bg2"/>
                </a:solidFill>
                <a:latin typeface="Showcard Gothic" pitchFamily="82" charset="0"/>
                <a:sym typeface="Georgia" pitchFamily="18" charset="0"/>
              </a:rPr>
              <a:t> так і  суб’єктивних </a:t>
            </a:r>
            <a:r>
              <a:rPr lang="uk-UA" b="1" smtClean="0">
                <a:solidFill>
                  <a:schemeClr val="bg2"/>
                </a:solidFill>
                <a:latin typeface="Times New Roman" pitchFamily="18" charset="0"/>
                <a:sym typeface="Georgia" pitchFamily="18" charset="0"/>
              </a:rPr>
              <a:t>(</a:t>
            </a:r>
            <a:r>
              <a:rPr lang="uk-UA" b="1" smtClean="0">
                <a:solidFill>
                  <a:schemeClr val="bg2"/>
                </a:solidFill>
                <a:latin typeface="Showcard Gothic" pitchFamily="82" charset="0"/>
                <a:sym typeface="Georgia" pitchFamily="18" charset="0"/>
              </a:rPr>
              <a:t>ставлення учнів та учителів до навчання взагалі й до конкретних його аспектів</a:t>
            </a:r>
            <a:r>
              <a:rPr lang="uk-UA" b="1" smtClean="0">
                <a:solidFill>
                  <a:schemeClr val="bg2"/>
                </a:solidFill>
                <a:latin typeface="Times New Roman" pitchFamily="18" charset="0"/>
                <a:sym typeface="Georgia" pitchFamily="18" charset="0"/>
              </a:rPr>
              <a:t>)</a:t>
            </a:r>
            <a:r>
              <a:rPr lang="uk-UA" b="1" smtClean="0">
                <a:solidFill>
                  <a:schemeClr val="bg2"/>
                </a:solidFill>
                <a:latin typeface="Showcard Gothic" pitchFamily="82" charset="0"/>
                <a:sym typeface="Georgia" pitchFamily="18" charset="0"/>
              </a:rPr>
              <a:t> чинників</a:t>
            </a:r>
            <a:r>
              <a:rPr lang="uk-UA" smtClean="0">
                <a:solidFill>
                  <a:schemeClr val="bg2"/>
                </a:solidFill>
                <a:latin typeface="Showcard Gothic" pitchFamily="82" charset="0"/>
                <a:sym typeface="Georgia" pitchFamily="18" charset="0"/>
              </a:rPr>
              <a:t>. </a:t>
            </a:r>
            <a:endParaRPr lang="uk-UA" smtClean="0">
              <a:solidFill>
                <a:schemeClr val="bg2"/>
              </a:solidFill>
              <a:latin typeface="Showcard Gothic" pitchFamily="82" charset="0"/>
              <a:sym typeface="Arial" charset="0"/>
            </a:endParaRPr>
          </a:p>
          <a:p>
            <a:pPr marL="528638" indent="0"/>
            <a:endParaRPr lang="uk-UA" smtClean="0">
              <a:solidFill>
                <a:schemeClr val="bg2"/>
              </a:solidFill>
              <a:latin typeface="Showcard Gothic" pitchFamily="82" charset="0"/>
            </a:endParaRPr>
          </a:p>
        </p:txBody>
      </p:sp>
      <p:pic>
        <p:nvPicPr>
          <p:cNvPr id="12290" name="Google Shape;149;p8" descr="Изучаем историю с Еленой Переходовой: Що таке історія.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03663" y="6623050"/>
            <a:ext cx="8343900" cy="249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81013" y="577850"/>
            <a:ext cx="15568612" cy="8137525"/>
          </a:xfrm>
          <a:prstGeom prst="rect">
            <a:avLst/>
          </a:prstGeom>
          <a:gradFill rotWithShape="1">
            <a:gsLst>
              <a:gs pos="0">
                <a:srgbClr val="2F1800"/>
              </a:gs>
              <a:gs pos="50000">
                <a:srgbClr val="663300"/>
              </a:gs>
              <a:gs pos="100000">
                <a:srgbClr val="2F1800"/>
              </a:gs>
            </a:gsLst>
            <a:lin ang="5400000" scaled="1"/>
          </a:gradFill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z="4800" b="1" smtClean="0">
                <a:solidFill>
                  <a:schemeClr val="bg2"/>
                </a:solidFill>
                <a:latin typeface="Arial" charset="0"/>
                <a:cs typeface="Times New Roman" pitchFamily="18" charset="0"/>
              </a:rPr>
              <a:t>      </a:t>
            </a:r>
            <a:r>
              <a:rPr lang="uk-UA" sz="4800" b="1" smtClean="0">
                <a:solidFill>
                  <a:schemeClr val="bg2"/>
                </a:solidFill>
                <a:latin typeface="Showcard Gothic" pitchFamily="82" charset="0"/>
                <a:cs typeface="Times New Roman" pitchFamily="18" charset="0"/>
              </a:rPr>
              <a:t>Людина  живе в суспільстві, в якому </a:t>
            </a:r>
            <a:r>
              <a:rPr lang="uk-UA" sz="4800" b="1" smtClean="0">
                <a:solidFill>
                  <a:schemeClr val="bg2"/>
                </a:solidFill>
                <a:latin typeface="Arial" charset="0"/>
                <a:cs typeface="Times New Roman" pitchFamily="18" charset="0"/>
              </a:rPr>
              <a:t>в</a:t>
            </a:r>
            <a:r>
              <a:rPr lang="uk-UA" sz="4800" b="1" smtClean="0">
                <a:solidFill>
                  <a:schemeClr val="bg2"/>
                </a:solidFill>
                <a:latin typeface="Showcard Gothic" pitchFamily="82" charset="0"/>
                <a:cs typeface="Times New Roman" pitchFamily="18" charset="0"/>
              </a:rPr>
              <a:t>ідбуваються постійні зміни. Тож знати історію</a:t>
            </a:r>
            <a:r>
              <a:rPr lang="uk-UA" sz="4800" b="1" smtClean="0">
                <a:solidFill>
                  <a:schemeClr val="bg2"/>
                </a:solidFill>
                <a:latin typeface="Arial" charset="0"/>
                <a:cs typeface="Times New Roman" pitchFamily="18" charset="0"/>
              </a:rPr>
              <a:t>, правознавство</a:t>
            </a:r>
            <a:r>
              <a:rPr lang="uk-UA" sz="4800" b="1" smtClean="0">
                <a:solidFill>
                  <a:schemeClr val="bg2"/>
                </a:solidFill>
                <a:latin typeface="Showcard Gothic" pitchFamily="82" charset="0"/>
                <a:cs typeface="Times New Roman" pitchFamily="18" charset="0"/>
              </a:rPr>
              <a:t> так само потрібно, як уміти писати, читати, рахувати. І для ефективного її вивчення треба враховувати, що це од</a:t>
            </a:r>
            <a:r>
              <a:rPr lang="uk-UA" sz="4800" b="1" smtClean="0">
                <a:solidFill>
                  <a:schemeClr val="bg2"/>
                </a:solidFill>
                <a:latin typeface="Arial" charset="0"/>
                <a:cs typeface="Times New Roman" pitchFamily="18" charset="0"/>
              </a:rPr>
              <a:t>ні</a:t>
            </a:r>
            <a:r>
              <a:rPr lang="uk-UA" sz="4800" b="1" smtClean="0">
                <a:solidFill>
                  <a:schemeClr val="bg2"/>
                </a:solidFill>
                <a:latin typeface="Showcard Gothic" pitchFamily="82" charset="0"/>
                <a:cs typeface="Times New Roman" pitchFamily="18" charset="0"/>
              </a:rPr>
              <a:t> із тих навчальних предметів, при вивченні як</a:t>
            </a:r>
            <a:r>
              <a:rPr lang="uk-UA" sz="4800" b="1" smtClean="0">
                <a:solidFill>
                  <a:schemeClr val="bg2"/>
                </a:solidFill>
                <a:latin typeface="Arial" charset="0"/>
                <a:cs typeface="Times New Roman" pitchFamily="18" charset="0"/>
              </a:rPr>
              <a:t>их </a:t>
            </a:r>
            <a:r>
              <a:rPr lang="uk-UA" sz="4800" b="1" smtClean="0">
                <a:solidFill>
                  <a:schemeClr val="bg2"/>
                </a:solidFill>
                <a:latin typeface="Showcard Gothic" pitchFamily="82" charset="0"/>
                <a:cs typeface="Times New Roman" pitchFamily="18" charset="0"/>
              </a:rPr>
              <a:t>надзвичайно важливу роль відіграють інтерактивні методи,  комп’ютерна підтримка і, особливо, застосування мультимедійних технологій, що забезпечує ефективніше формування в учнів цілісного уявлення про сучасні  історичні</a:t>
            </a:r>
            <a:r>
              <a:rPr lang="uk-UA" sz="4800" b="1" smtClean="0">
                <a:solidFill>
                  <a:schemeClr val="bg2"/>
                </a:solidFill>
                <a:latin typeface="Arial" charset="0"/>
                <a:cs typeface="Times New Roman" pitchFamily="18" charset="0"/>
              </a:rPr>
              <a:t>, правові</a:t>
            </a:r>
            <a:r>
              <a:rPr lang="uk-UA" sz="4800" b="1" smtClean="0">
                <a:solidFill>
                  <a:schemeClr val="bg2"/>
                </a:solidFill>
                <a:latin typeface="Showcard Gothic" pitchFamily="82" charset="0"/>
                <a:cs typeface="Times New Roman" pitchFamily="18" charset="0"/>
              </a:rPr>
              <a:t> </a:t>
            </a:r>
            <a:r>
              <a:rPr lang="uk-UA" sz="4800" b="1" smtClean="0">
                <a:solidFill>
                  <a:schemeClr val="bg2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uk-UA" sz="4800" b="1" smtClean="0">
                <a:solidFill>
                  <a:schemeClr val="bg2"/>
                </a:solidFill>
                <a:latin typeface="Showcard Gothic" pitchFamily="82" charset="0"/>
                <a:cs typeface="Times New Roman" pitchFamily="18" charset="0"/>
              </a:rPr>
              <a:t>процеси, вироблення у школярів ключових компетенцій, яких потребує сучасне життя</a:t>
            </a:r>
            <a:r>
              <a:rPr lang="uk-UA" sz="4800" b="1" smtClean="0">
                <a:solidFill>
                  <a:schemeClr val="bg2"/>
                </a:solidFill>
                <a:latin typeface="Arial" charset="0"/>
                <a:cs typeface="Times New Roman" pitchFamily="18" charset="0"/>
              </a:rPr>
              <a:t>.</a:t>
            </a:r>
            <a:endParaRPr lang="uk-UA" sz="4800" b="1" smtClean="0">
              <a:solidFill>
                <a:schemeClr val="bg2"/>
              </a:solidFill>
              <a:latin typeface="Arial" charset="0"/>
            </a:endParaRPr>
          </a:p>
          <a:p>
            <a:pPr>
              <a:lnSpc>
                <a:spcPct val="90000"/>
              </a:lnSpc>
            </a:pPr>
            <a:endParaRPr lang="uk-UA" sz="4800" b="1" smtClean="0">
              <a:solidFill>
                <a:schemeClr val="bg2"/>
              </a:solidFill>
              <a:latin typeface="Showcard Gothi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AutoShape 5"/>
          <p:cNvSpPr>
            <a:spLocks noChangeArrowheads="1"/>
          </p:cNvSpPr>
          <p:nvPr/>
        </p:nvSpPr>
        <p:spPr bwMode="auto">
          <a:xfrm>
            <a:off x="409575" y="722313"/>
            <a:ext cx="8324850" cy="4956175"/>
          </a:xfrm>
          <a:prstGeom prst="roundRect">
            <a:avLst>
              <a:gd name="adj" fmla="val 16667"/>
            </a:avLst>
          </a:prstGeom>
          <a:solidFill>
            <a:srgbClr val="663300"/>
          </a:solidFill>
          <a:ln w="9525">
            <a:solidFill>
              <a:srgbClr val="663300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914400"/>
            <a:r>
              <a:rPr lang="uk-UA" sz="3600" b="1">
                <a:solidFill>
                  <a:schemeClr val="bg2"/>
                </a:solidFill>
                <a:latin typeface="Showcard Gothic" pitchFamily="82" charset="0"/>
              </a:rPr>
              <a:t>Навчання з використанням</a:t>
            </a:r>
          </a:p>
          <a:p>
            <a:pPr algn="ctr" defTabSz="914400"/>
            <a:r>
              <a:rPr lang="uk-UA" sz="3600" b="1">
                <a:solidFill>
                  <a:schemeClr val="bg2"/>
                </a:solidFill>
                <a:latin typeface="Showcard Gothic" pitchFamily="82" charset="0"/>
              </a:rPr>
              <a:t> інноваційних технологій – </a:t>
            </a:r>
          </a:p>
          <a:p>
            <a:pPr algn="ctr" defTabSz="914400"/>
            <a:r>
              <a:rPr lang="uk-UA" sz="3600" b="1">
                <a:solidFill>
                  <a:schemeClr val="bg2"/>
                </a:solidFill>
                <a:latin typeface="Showcard Gothic" pitchFamily="82" charset="0"/>
              </a:rPr>
              <a:t>це специфічна форма </a:t>
            </a:r>
          </a:p>
          <a:p>
            <a:pPr algn="ctr" defTabSz="914400"/>
            <a:r>
              <a:rPr lang="uk-UA" sz="3600" b="1">
                <a:solidFill>
                  <a:schemeClr val="bg2"/>
                </a:solidFill>
                <a:latin typeface="Showcard Gothic" pitchFamily="82" charset="0"/>
              </a:rPr>
              <a:t>організації пізнавальної </a:t>
            </a:r>
          </a:p>
          <a:p>
            <a:pPr algn="ctr" defTabSz="914400"/>
            <a:r>
              <a:rPr lang="uk-UA" sz="3600" b="1">
                <a:solidFill>
                  <a:schemeClr val="bg2"/>
                </a:solidFill>
                <a:latin typeface="Showcard Gothic" pitchFamily="82" charset="0"/>
              </a:rPr>
              <a:t>діяльності учнів, </a:t>
            </a:r>
          </a:p>
          <a:p>
            <a:pPr algn="ctr" defTabSz="914400"/>
            <a:r>
              <a:rPr lang="uk-UA" sz="3600" b="1">
                <a:solidFill>
                  <a:schemeClr val="bg2"/>
                </a:solidFill>
                <a:latin typeface="Showcard Gothic" pitchFamily="82" charset="0"/>
              </a:rPr>
              <a:t>МЕТОЮ ЯКОЇ  Є</a:t>
            </a:r>
            <a:r>
              <a:rPr lang="uk-UA" sz="3600" b="1">
                <a:solidFill>
                  <a:schemeClr val="bg2"/>
                </a:solidFill>
              </a:rPr>
              <a:t>:</a:t>
            </a:r>
          </a:p>
          <a:p>
            <a:pPr algn="ctr" defTabSz="914400"/>
            <a:endParaRPr lang="ru-RU" sz="3600" b="1">
              <a:solidFill>
                <a:schemeClr val="bg2"/>
              </a:solidFill>
              <a:latin typeface="Showcard Gothic" pitchFamily="82" charset="0"/>
            </a:endParaRPr>
          </a:p>
        </p:txBody>
      </p:sp>
      <p:sp>
        <p:nvSpPr>
          <p:cNvPr id="14338" name="AutoShape 10"/>
          <p:cNvSpPr>
            <a:spLocks noChangeArrowheads="1"/>
          </p:cNvSpPr>
          <p:nvPr/>
        </p:nvSpPr>
        <p:spPr bwMode="auto">
          <a:xfrm>
            <a:off x="4114800" y="6424613"/>
            <a:ext cx="11453813" cy="3332162"/>
          </a:xfrm>
          <a:prstGeom prst="roundRect">
            <a:avLst>
              <a:gd name="adj" fmla="val 16667"/>
            </a:avLst>
          </a:prstGeom>
          <a:solidFill>
            <a:srgbClr val="663300"/>
          </a:solidFill>
          <a:ln w="9525">
            <a:solidFill>
              <a:srgbClr val="663300"/>
            </a:solidFill>
            <a:round/>
            <a:headEnd/>
            <a:tailEnd/>
          </a:ln>
        </p:spPr>
        <p:txBody>
          <a:bodyPr wrap="none" anchor="ctr"/>
          <a:lstStyle/>
          <a:p>
            <a:pPr defTabSz="914400"/>
            <a:r>
              <a:rPr lang="uk-UA" sz="3600" b="1">
                <a:solidFill>
                  <a:srgbClr val="663300"/>
                </a:solidFill>
              </a:rPr>
              <a:t>     </a:t>
            </a:r>
            <a:r>
              <a:rPr lang="uk-UA" sz="3600" b="1">
                <a:solidFill>
                  <a:schemeClr val="bg2"/>
                </a:solidFill>
              </a:rPr>
              <a:t>с</a:t>
            </a:r>
            <a:r>
              <a:rPr lang="uk-UA" sz="3600" b="1">
                <a:solidFill>
                  <a:schemeClr val="bg2"/>
                </a:solidFill>
                <a:latin typeface="Showcard Gothic" pitchFamily="82" charset="0"/>
              </a:rPr>
              <a:t>творення комфортних умов навчання</a:t>
            </a:r>
            <a:r>
              <a:rPr lang="uk-UA" sz="3600" b="1">
                <a:solidFill>
                  <a:schemeClr val="bg2"/>
                </a:solidFill>
              </a:rPr>
              <a:t>;</a:t>
            </a:r>
          </a:p>
          <a:p>
            <a:pPr defTabSz="914400"/>
            <a:r>
              <a:rPr lang="uk-UA" sz="3600" b="1">
                <a:solidFill>
                  <a:schemeClr val="bg2"/>
                </a:solidFill>
              </a:rPr>
              <a:t>      в</a:t>
            </a:r>
            <a:r>
              <a:rPr lang="uk-UA" sz="3600" b="1">
                <a:solidFill>
                  <a:schemeClr val="bg2"/>
                </a:solidFill>
                <a:latin typeface="Showcard Gothic" pitchFamily="82" charset="0"/>
              </a:rPr>
              <a:t>ідчуття учнем своєї успішності,</a:t>
            </a:r>
          </a:p>
          <a:p>
            <a:pPr defTabSz="914400"/>
            <a:r>
              <a:rPr lang="uk-UA" sz="3600" b="1">
                <a:solidFill>
                  <a:schemeClr val="bg2"/>
                </a:solidFill>
                <a:latin typeface="Showcard Gothic" pitchFamily="82" charset="0"/>
              </a:rPr>
              <a:t> інтелектуальної досконалості</a:t>
            </a:r>
            <a:r>
              <a:rPr lang="uk-UA" sz="3600" b="1">
                <a:solidFill>
                  <a:schemeClr val="bg2"/>
                </a:solidFill>
              </a:rPr>
              <a:t>;</a:t>
            </a:r>
          </a:p>
          <a:p>
            <a:pPr defTabSz="914400"/>
            <a:r>
              <a:rPr lang="uk-UA" sz="3600" b="1">
                <a:solidFill>
                  <a:schemeClr val="bg2"/>
                </a:solidFill>
              </a:rPr>
              <a:t>      п</a:t>
            </a:r>
            <a:r>
              <a:rPr lang="uk-UA" sz="3600" b="1">
                <a:solidFill>
                  <a:schemeClr val="bg2"/>
                </a:solidFill>
                <a:latin typeface="Showcard Gothic" pitchFamily="82" charset="0"/>
              </a:rPr>
              <a:t>обудова продуктивного освітнього процесу </a:t>
            </a:r>
          </a:p>
          <a:p>
            <a:pPr defTabSz="914400"/>
            <a:r>
              <a:rPr lang="uk-UA" sz="3600" b="1">
                <a:solidFill>
                  <a:schemeClr val="bg2"/>
                </a:solidFill>
                <a:latin typeface="Showcard Gothic" pitchFamily="82" charset="0"/>
              </a:rPr>
              <a:t>відповідно до вимог НУШ.</a:t>
            </a:r>
            <a:endParaRPr lang="ru-RU" sz="3600" b="1">
              <a:solidFill>
                <a:schemeClr val="bg2"/>
              </a:solidFill>
              <a:latin typeface="Showcard Gothic" pitchFamily="82" charset="0"/>
            </a:endParaRPr>
          </a:p>
          <a:p>
            <a:pPr defTabSz="914400"/>
            <a:endParaRPr lang="ru-RU" sz="3600" b="1">
              <a:solidFill>
                <a:schemeClr val="bg2"/>
              </a:solidFill>
              <a:latin typeface="Showcard Gothic" pitchFamily="82" charset="0"/>
            </a:endParaRPr>
          </a:p>
        </p:txBody>
      </p:sp>
      <p:sp>
        <p:nvSpPr>
          <p:cNvPr id="14339" name="Облако 3"/>
          <p:cNvSpPr>
            <a:spLocks noChangeArrowheads="1"/>
          </p:cNvSpPr>
          <p:nvPr/>
        </p:nvSpPr>
        <p:spPr bwMode="auto">
          <a:xfrm rot="361414">
            <a:off x="10125075" y="-30163"/>
            <a:ext cx="7221538" cy="5676901"/>
          </a:xfrm>
          <a:custGeom>
            <a:avLst/>
            <a:gdLst>
              <a:gd name="T0" fmla="*/ 2147483647 w 43200"/>
              <a:gd name="T1" fmla="*/ 2147483647 h 43200"/>
              <a:gd name="T2" fmla="*/ 2147483647 w 43200"/>
              <a:gd name="T3" fmla="*/ 2147483647 h 43200"/>
              <a:gd name="T4" fmla="*/ 2147483647 w 43200"/>
              <a:gd name="T5" fmla="*/ 2147483647 h 43200"/>
              <a:gd name="T6" fmla="*/ 2147483647 w 43200"/>
              <a:gd name="T7" fmla="*/ 2147483647 h 432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5954 w 43200"/>
              <a:gd name="T13" fmla="*/ 6524 h 43200"/>
              <a:gd name="T14" fmla="*/ 34174 w 43200"/>
              <a:gd name="T15" fmla="*/ 34674 h 432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200" h="43200">
                <a:moveTo>
                  <a:pt x="3900" y="14370"/>
                </a:moveTo>
                <a:lnTo>
                  <a:pt x="3899" y="14370"/>
                </a:lnTo>
                <a:cubicBezTo>
                  <a:pt x="3858" y="13959"/>
                  <a:pt x="3838" y="13545"/>
                  <a:pt x="3838" y="13131"/>
                </a:cubicBezTo>
                <a:cubicBezTo>
                  <a:pt x="3838" y="8055"/>
                  <a:pt x="6861" y="3941"/>
                  <a:pt x="10591" y="3941"/>
                </a:cubicBezTo>
                <a:cubicBezTo>
                  <a:pt x="11791" y="3940"/>
                  <a:pt x="12969" y="4376"/>
                  <a:pt x="14005" y="5201"/>
                </a:cubicBezTo>
                <a:lnTo>
                  <a:pt x="14005" y="5202"/>
                </a:lnTo>
                <a:cubicBezTo>
                  <a:pt x="14930" y="2828"/>
                  <a:pt x="16742" y="1343"/>
                  <a:pt x="18715" y="1344"/>
                </a:cubicBezTo>
                <a:cubicBezTo>
                  <a:pt x="20114" y="1344"/>
                  <a:pt x="21458" y="2093"/>
                  <a:pt x="22456" y="3431"/>
                </a:cubicBezTo>
                <a:lnTo>
                  <a:pt x="22456" y="3432"/>
                </a:lnTo>
                <a:cubicBezTo>
                  <a:pt x="23194" y="1415"/>
                  <a:pt x="24707" y="140"/>
                  <a:pt x="26362" y="141"/>
                </a:cubicBezTo>
                <a:cubicBezTo>
                  <a:pt x="27723" y="141"/>
                  <a:pt x="29007" y="1006"/>
                  <a:pt x="29832" y="2481"/>
                </a:cubicBezTo>
                <a:lnTo>
                  <a:pt x="29832" y="2480"/>
                </a:lnTo>
                <a:cubicBezTo>
                  <a:pt x="30755" y="1002"/>
                  <a:pt x="32110" y="149"/>
                  <a:pt x="33538" y="150"/>
                </a:cubicBezTo>
                <a:cubicBezTo>
                  <a:pt x="35888" y="150"/>
                  <a:pt x="37901" y="2435"/>
                  <a:pt x="38318" y="5575"/>
                </a:cubicBezTo>
                <a:lnTo>
                  <a:pt x="38317" y="5576"/>
                </a:lnTo>
                <a:cubicBezTo>
                  <a:pt x="40639" y="6438"/>
                  <a:pt x="42250" y="9313"/>
                  <a:pt x="42250" y="12594"/>
                </a:cubicBezTo>
                <a:cubicBezTo>
                  <a:pt x="42250" y="13579"/>
                  <a:pt x="42103" y="14554"/>
                  <a:pt x="41818" y="15460"/>
                </a:cubicBezTo>
                <a:lnTo>
                  <a:pt x="41818" y="15459"/>
                </a:lnTo>
                <a:cubicBezTo>
                  <a:pt x="42727" y="17070"/>
                  <a:pt x="43220" y="19044"/>
                  <a:pt x="43220" y="21076"/>
                </a:cubicBezTo>
                <a:cubicBezTo>
                  <a:pt x="43220" y="25663"/>
                  <a:pt x="40741" y="29553"/>
                  <a:pt x="37404" y="30203"/>
                </a:cubicBezTo>
                <a:lnTo>
                  <a:pt x="37403" y="30202"/>
                </a:lnTo>
                <a:cubicBezTo>
                  <a:pt x="37378" y="34523"/>
                  <a:pt x="34795" y="38006"/>
                  <a:pt x="31619" y="38007"/>
                </a:cubicBezTo>
                <a:cubicBezTo>
                  <a:pt x="30535" y="38007"/>
                  <a:pt x="29474" y="37593"/>
                  <a:pt x="28555" y="36813"/>
                </a:cubicBezTo>
                <a:lnTo>
                  <a:pt x="28556" y="36813"/>
                </a:lnTo>
                <a:cubicBezTo>
                  <a:pt x="27694" y="40699"/>
                  <a:pt x="25069" y="43357"/>
                  <a:pt x="22094" y="43358"/>
                </a:cubicBezTo>
                <a:cubicBezTo>
                  <a:pt x="19839" y="43358"/>
                  <a:pt x="17733" y="41821"/>
                  <a:pt x="16480" y="39263"/>
                </a:cubicBezTo>
                <a:lnTo>
                  <a:pt x="16480" y="39264"/>
                </a:lnTo>
                <a:cubicBezTo>
                  <a:pt x="15279" y="40250"/>
                  <a:pt x="13904" y="40770"/>
                  <a:pt x="12503" y="40771"/>
                </a:cubicBezTo>
                <a:cubicBezTo>
                  <a:pt x="9735" y="40771"/>
                  <a:pt x="7180" y="38748"/>
                  <a:pt x="5804" y="35469"/>
                </a:cubicBezTo>
                <a:lnTo>
                  <a:pt x="5803" y="35469"/>
                </a:lnTo>
                <a:cubicBezTo>
                  <a:pt x="5635" y="35496"/>
                  <a:pt x="5465" y="35509"/>
                  <a:pt x="5296" y="35510"/>
                </a:cubicBezTo>
                <a:cubicBezTo>
                  <a:pt x="2888" y="35510"/>
                  <a:pt x="936" y="32860"/>
                  <a:pt x="936" y="29592"/>
                </a:cubicBezTo>
                <a:cubicBezTo>
                  <a:pt x="935" y="28090"/>
                  <a:pt x="1356" y="26644"/>
                  <a:pt x="2112" y="25547"/>
                </a:cubicBezTo>
                <a:lnTo>
                  <a:pt x="2113" y="25547"/>
                </a:lnTo>
                <a:cubicBezTo>
                  <a:pt x="781" y="24481"/>
                  <a:pt x="-36" y="22528"/>
                  <a:pt x="-36" y="20418"/>
                </a:cubicBezTo>
                <a:cubicBezTo>
                  <a:pt x="-37" y="17370"/>
                  <a:pt x="1647" y="14817"/>
                  <a:pt x="3863" y="14504"/>
                </a:cubicBezTo>
                <a:close/>
              </a:path>
              <a:path w="43200" h="43200" fill="none">
                <a:moveTo>
                  <a:pt x="4693" y="26177"/>
                </a:moveTo>
                <a:lnTo>
                  <a:pt x="4693" y="26177"/>
                </a:lnTo>
                <a:cubicBezTo>
                  <a:pt x="4580" y="26189"/>
                  <a:pt x="4468" y="26194"/>
                  <a:pt x="4356" y="26195"/>
                </a:cubicBezTo>
                <a:cubicBezTo>
                  <a:pt x="3584" y="26195"/>
                  <a:pt x="2826" y="25913"/>
                  <a:pt x="2160" y="25379"/>
                </a:cubicBezTo>
                <a:moveTo>
                  <a:pt x="6928" y="34899"/>
                </a:moveTo>
                <a:lnTo>
                  <a:pt x="6927" y="34898"/>
                </a:lnTo>
                <a:cubicBezTo>
                  <a:pt x="6572" y="35091"/>
                  <a:pt x="6200" y="35219"/>
                  <a:pt x="5820" y="35280"/>
                </a:cubicBezTo>
                <a:moveTo>
                  <a:pt x="16478" y="39090"/>
                </a:moveTo>
                <a:lnTo>
                  <a:pt x="16477" y="39090"/>
                </a:lnTo>
                <a:cubicBezTo>
                  <a:pt x="16210" y="38544"/>
                  <a:pt x="15986" y="37960"/>
                  <a:pt x="15809" y="37350"/>
                </a:cubicBezTo>
                <a:moveTo>
                  <a:pt x="28827" y="34751"/>
                </a:moveTo>
                <a:lnTo>
                  <a:pt x="28826" y="34750"/>
                </a:lnTo>
                <a:cubicBezTo>
                  <a:pt x="28787" y="35398"/>
                  <a:pt x="28698" y="36038"/>
                  <a:pt x="28560" y="36660"/>
                </a:cubicBezTo>
                <a:moveTo>
                  <a:pt x="34129" y="22954"/>
                </a:moveTo>
                <a:lnTo>
                  <a:pt x="34128" y="22954"/>
                </a:lnTo>
                <a:cubicBezTo>
                  <a:pt x="36118" y="24271"/>
                  <a:pt x="37381" y="27017"/>
                  <a:pt x="37381" y="30027"/>
                </a:cubicBezTo>
                <a:cubicBezTo>
                  <a:pt x="37381" y="30048"/>
                  <a:pt x="37380" y="30069"/>
                  <a:pt x="37380" y="30090"/>
                </a:cubicBezTo>
                <a:moveTo>
                  <a:pt x="41798" y="15354"/>
                </a:moveTo>
                <a:lnTo>
                  <a:pt x="41798" y="15354"/>
                </a:lnTo>
                <a:cubicBezTo>
                  <a:pt x="41473" y="16386"/>
                  <a:pt x="40978" y="17302"/>
                  <a:pt x="40350" y="18030"/>
                </a:cubicBezTo>
                <a:moveTo>
                  <a:pt x="38324" y="5426"/>
                </a:moveTo>
                <a:lnTo>
                  <a:pt x="38324" y="5425"/>
                </a:lnTo>
                <a:cubicBezTo>
                  <a:pt x="38375" y="5811"/>
                  <a:pt x="38401" y="6202"/>
                  <a:pt x="38401" y="6595"/>
                </a:cubicBezTo>
                <a:cubicBezTo>
                  <a:pt x="38401" y="6626"/>
                  <a:pt x="38400" y="6658"/>
                  <a:pt x="38400" y="6690"/>
                </a:cubicBezTo>
                <a:moveTo>
                  <a:pt x="29078" y="3952"/>
                </a:moveTo>
                <a:lnTo>
                  <a:pt x="29078" y="3952"/>
                </a:lnTo>
                <a:cubicBezTo>
                  <a:pt x="29266" y="3369"/>
                  <a:pt x="29516" y="2826"/>
                  <a:pt x="29820" y="2340"/>
                </a:cubicBezTo>
                <a:moveTo>
                  <a:pt x="22141" y="4720"/>
                </a:moveTo>
                <a:lnTo>
                  <a:pt x="22140" y="4719"/>
                </a:lnTo>
                <a:cubicBezTo>
                  <a:pt x="22217" y="4238"/>
                  <a:pt x="22338" y="3771"/>
                  <a:pt x="22500" y="3330"/>
                </a:cubicBezTo>
                <a:moveTo>
                  <a:pt x="14000" y="5192"/>
                </a:moveTo>
                <a:lnTo>
                  <a:pt x="14000" y="5191"/>
                </a:lnTo>
                <a:cubicBezTo>
                  <a:pt x="14471" y="5568"/>
                  <a:pt x="14908" y="6020"/>
                  <a:pt x="15299" y="6540"/>
                </a:cubicBezTo>
                <a:moveTo>
                  <a:pt x="4127" y="15789"/>
                </a:moveTo>
                <a:lnTo>
                  <a:pt x="4127" y="15788"/>
                </a:lnTo>
                <a:cubicBezTo>
                  <a:pt x="4024" y="15324"/>
                  <a:pt x="3948" y="14850"/>
                  <a:pt x="3900" y="14369"/>
                </a:cubicBezTo>
              </a:path>
            </a:pathLst>
          </a:custGeom>
          <a:solidFill>
            <a:srgbClr val="E2DFF1"/>
          </a:solidFill>
          <a:ln w="25400" algn="ctr">
            <a:solidFill>
              <a:schemeClr val="tx2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/>
            <a:r>
              <a:rPr lang="uk-UA" sz="3600" b="1">
                <a:latin typeface="Showcard Gothic" pitchFamily="82" charset="0"/>
              </a:rPr>
              <a:t>Слово</a:t>
            </a:r>
            <a:r>
              <a:rPr lang="uk-UA" sz="3600" b="1">
                <a:solidFill>
                  <a:srgbClr val="663300"/>
                </a:solidFill>
                <a:latin typeface="Showcard Gothic" pitchFamily="82" charset="0"/>
              </a:rPr>
              <a:t> </a:t>
            </a:r>
            <a:r>
              <a:rPr lang="uk-UA" sz="3600" b="1">
                <a:solidFill>
                  <a:srgbClr val="996633"/>
                </a:solidFill>
              </a:rPr>
              <a:t>“ </a:t>
            </a:r>
            <a:r>
              <a:rPr lang="uk-UA" sz="3600" b="1">
                <a:solidFill>
                  <a:srgbClr val="996633"/>
                </a:solidFill>
                <a:latin typeface="Showcard Gothic" pitchFamily="82" charset="0"/>
              </a:rPr>
              <a:t>Інновація</a:t>
            </a:r>
            <a:r>
              <a:rPr lang="uk-UA" sz="3600" b="1">
                <a:solidFill>
                  <a:srgbClr val="996633"/>
                </a:solidFill>
              </a:rPr>
              <a:t> “</a:t>
            </a:r>
            <a:r>
              <a:rPr lang="uk-UA" sz="3600" b="1">
                <a:solidFill>
                  <a:srgbClr val="663300"/>
                </a:solidFill>
                <a:latin typeface="Showcard Gothic" pitchFamily="82" charset="0"/>
              </a:rPr>
              <a:t> </a:t>
            </a:r>
            <a:r>
              <a:rPr lang="uk-UA" sz="3600" b="1">
                <a:latin typeface="Showcard Gothic" pitchFamily="82" charset="0"/>
              </a:rPr>
              <a:t>походить від лат.</a:t>
            </a:r>
            <a:r>
              <a:rPr lang="uk-UA" sz="3600" b="1">
                <a:solidFill>
                  <a:srgbClr val="663300"/>
                </a:solidFill>
                <a:latin typeface="Showcard Gothic" pitchFamily="82" charset="0"/>
              </a:rPr>
              <a:t> </a:t>
            </a:r>
            <a:r>
              <a:rPr lang="en-US" sz="3600" b="1">
                <a:solidFill>
                  <a:srgbClr val="996633"/>
                </a:solidFill>
                <a:latin typeface="Castellar" pitchFamily="18" charset="0"/>
              </a:rPr>
              <a:t>Inovatis</a:t>
            </a:r>
            <a:r>
              <a:rPr lang="uk-UA" sz="3600" b="1">
                <a:solidFill>
                  <a:srgbClr val="996633"/>
                </a:solidFill>
                <a:latin typeface="Showcard Gothic" pitchFamily="82" charset="0"/>
              </a:rPr>
              <a:t> </a:t>
            </a:r>
            <a:r>
              <a:rPr lang="en-US" sz="3600" b="1">
                <a:latin typeface="Showcard Gothic" pitchFamily="82" charset="0"/>
              </a:rPr>
              <a:t>(</a:t>
            </a:r>
            <a:r>
              <a:rPr lang="uk-UA" sz="3600" b="1">
                <a:latin typeface="Showcard Gothic" pitchFamily="82" charset="0"/>
              </a:rPr>
              <a:t>новий) і в перекладі означає новинка, зміни, нововведення.</a:t>
            </a:r>
            <a:endParaRPr lang="ru-RU" sz="3600" b="1">
              <a:latin typeface="Showcard Gothic" pitchFamily="82" charset="0"/>
            </a:endParaRPr>
          </a:p>
        </p:txBody>
      </p:sp>
      <p:sp>
        <p:nvSpPr>
          <p:cNvPr id="14340" name="Стрелка углом 14"/>
          <p:cNvSpPr>
            <a:spLocks/>
          </p:cNvSpPr>
          <p:nvPr/>
        </p:nvSpPr>
        <p:spPr bwMode="auto">
          <a:xfrm rot="5400000">
            <a:off x="8510588" y="4279900"/>
            <a:ext cx="2368550" cy="1920875"/>
          </a:xfrm>
          <a:custGeom>
            <a:avLst/>
            <a:gdLst>
              <a:gd name="T0" fmla="*/ 1334089545 w 1571636"/>
              <a:gd name="T1" fmla="*/ 0 h 1285884"/>
              <a:gd name="T2" fmla="*/ 1334089545 w 1571636"/>
              <a:gd name="T3" fmla="*/ 590506231 h 1285884"/>
              <a:gd name="T4" fmla="*/ 163526103 w 1571636"/>
              <a:gd name="T5" fmla="*/ 1181011697 h 1285884"/>
              <a:gd name="T6" fmla="*/ 1677143590 w 1571636"/>
              <a:gd name="T7" fmla="*/ 295253115 h 1285884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0 w 1571636"/>
              <a:gd name="T13" fmla="*/ 0 h 1285884"/>
              <a:gd name="T14" fmla="*/ 1571636 w 1571636"/>
              <a:gd name="T15" fmla="*/ 1285884 h 12858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71636" h="1285884">
                <a:moveTo>
                  <a:pt x="0" y="1285884"/>
                </a:moveTo>
                <a:lnTo>
                  <a:pt x="0" y="730806"/>
                </a:lnTo>
                <a:cubicBezTo>
                  <a:pt x="0" y="420105"/>
                  <a:pt x="251873" y="168232"/>
                  <a:pt x="562574" y="168233"/>
                </a:cubicBezTo>
                <a:cubicBezTo>
                  <a:pt x="562574" y="168233"/>
                  <a:pt x="562574" y="168233"/>
                  <a:pt x="562574" y="168233"/>
                </a:cubicBezTo>
                <a:lnTo>
                  <a:pt x="1250165" y="168232"/>
                </a:lnTo>
                <a:lnTo>
                  <a:pt x="1250165" y="0"/>
                </a:lnTo>
                <a:lnTo>
                  <a:pt x="1571636" y="321471"/>
                </a:lnTo>
                <a:lnTo>
                  <a:pt x="1250165" y="642942"/>
                </a:lnTo>
                <a:lnTo>
                  <a:pt x="1250165" y="474710"/>
                </a:lnTo>
                <a:lnTo>
                  <a:pt x="562574" y="474710"/>
                </a:lnTo>
                <a:lnTo>
                  <a:pt x="562573" y="474710"/>
                </a:lnTo>
                <a:cubicBezTo>
                  <a:pt x="421135" y="474710"/>
                  <a:pt x="306477" y="589368"/>
                  <a:pt x="306477" y="730806"/>
                </a:cubicBezTo>
                <a:lnTo>
                  <a:pt x="306478" y="1285884"/>
                </a:lnTo>
                <a:close/>
              </a:path>
            </a:pathLst>
          </a:custGeom>
          <a:solidFill>
            <a:srgbClr val="663300"/>
          </a:solidFill>
          <a:ln w="25400" cap="flat" cmpd="sng" algn="ctr">
            <a:solidFill>
              <a:srgbClr val="085091"/>
            </a:solidFill>
            <a:prstDash val="solid"/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 idx="4294967295"/>
          </p:nvPr>
        </p:nvSpPr>
        <p:spPr bwMode="auto">
          <a:xfrm>
            <a:off x="1158875" y="165100"/>
            <a:ext cx="15438438" cy="923925"/>
          </a:xfrm>
          <a:prstGeom prst="rect">
            <a:avLst/>
          </a:prstGeom>
          <a:gradFill rotWithShape="1">
            <a:gsLst>
              <a:gs pos="0">
                <a:srgbClr val="2F1800"/>
              </a:gs>
              <a:gs pos="50000">
                <a:srgbClr val="663300"/>
              </a:gs>
              <a:gs pos="100000">
                <a:srgbClr val="2F1800"/>
              </a:gs>
            </a:gsLst>
            <a:lin ang="5400000" scaled="1"/>
          </a:gradFill>
          <a:ln>
            <a:solidFill>
              <a:srgbClr val="CCFF33"/>
            </a:solidFill>
            <a:miter lim="800000"/>
            <a:headEnd/>
            <a:tailEnd/>
          </a:ln>
        </p:spPr>
        <p:txBody>
          <a:bodyPr lIns="154872" tIns="77436" rIns="154872" bIns="77436"/>
          <a:lstStyle/>
          <a:p>
            <a:pPr marL="342900" indent="-342900" algn="just" defTabSz="914400"/>
            <a:r>
              <a:rPr lang="uk-UA" sz="4800" b="1" smtClean="0">
                <a:solidFill>
                  <a:schemeClr val="bg2"/>
                </a:solidFill>
                <a:latin typeface="Arial" charset="0"/>
              </a:rPr>
              <a:t>   </a:t>
            </a:r>
            <a:r>
              <a:rPr lang="uk-UA" sz="4800" b="1" smtClean="0">
                <a:solidFill>
                  <a:schemeClr val="bg2"/>
                </a:solidFill>
                <a:latin typeface="Showcard Gothic" pitchFamily="82" charset="0"/>
              </a:rPr>
              <a:t>ІННОВАЦІЙНІСТЬ – ОЗНАКА СУЧАСНОСТІ</a:t>
            </a:r>
            <a:endParaRPr lang="ru-RU" sz="4800" b="1" smtClean="0">
              <a:solidFill>
                <a:schemeClr val="bg2"/>
              </a:solidFill>
              <a:latin typeface="Showcard Gothic" pitchFamily="82" charset="0"/>
            </a:endParaRPr>
          </a:p>
        </p:txBody>
      </p:sp>
      <p:sp>
        <p:nvSpPr>
          <p:cNvPr id="15362" name="Объект 2"/>
          <p:cNvSpPr>
            <a:spLocks noGrp="1"/>
          </p:cNvSpPr>
          <p:nvPr>
            <p:ph sz="quarter" idx="4294967295"/>
          </p:nvPr>
        </p:nvSpPr>
        <p:spPr bwMode="auto">
          <a:xfrm>
            <a:off x="6896100" y="2111375"/>
            <a:ext cx="9137650" cy="54292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154872" tIns="77436" rIns="154872" bIns="77436"/>
          <a:lstStyle/>
          <a:p>
            <a:pPr marL="228600" indent="-182563" defTabSz="914400">
              <a:buFontTx/>
              <a:buChar char="-"/>
            </a:pPr>
            <a:endParaRPr lang="uk-UA" sz="5300" smtClean="0"/>
          </a:p>
          <a:p>
            <a:pPr marL="228600" indent="-182563" defTabSz="914400">
              <a:buFontTx/>
              <a:buChar char="-"/>
            </a:pPr>
            <a:endParaRPr lang="ru-RU" sz="5300" smtClean="0"/>
          </a:p>
        </p:txBody>
      </p:sp>
      <p:sp>
        <p:nvSpPr>
          <p:cNvPr id="15363" name="Прямоугольник 3"/>
          <p:cNvSpPr>
            <a:spLocks noChangeArrowheads="1"/>
          </p:cNvSpPr>
          <p:nvPr/>
        </p:nvSpPr>
        <p:spPr bwMode="auto">
          <a:xfrm>
            <a:off x="312738" y="1266825"/>
            <a:ext cx="5832475" cy="7178675"/>
          </a:xfrm>
          <a:prstGeom prst="rect">
            <a:avLst/>
          </a:prstGeom>
          <a:gradFill rotWithShape="1">
            <a:gsLst>
              <a:gs pos="0">
                <a:srgbClr val="2F1800"/>
              </a:gs>
              <a:gs pos="50000">
                <a:srgbClr val="663300"/>
              </a:gs>
              <a:gs pos="100000">
                <a:srgbClr val="2F1800"/>
              </a:gs>
            </a:gsLst>
            <a:lin ang="5400000" scaled="1"/>
          </a:gradFill>
          <a:ln w="15875" algn="ctr">
            <a:solidFill>
              <a:srgbClr val="CCFF33"/>
            </a:solidFill>
            <a:miter lim="800000"/>
            <a:headEnd/>
            <a:tailEnd/>
          </a:ln>
        </p:spPr>
        <p:txBody>
          <a:bodyPr lIns="154872" tIns="77436" rIns="154872" bIns="77436" anchor="ctr"/>
          <a:lstStyle/>
          <a:p>
            <a:pPr algn="ctr" defTabSz="1549400"/>
            <a:r>
              <a:rPr lang="uk-UA" b="1">
                <a:solidFill>
                  <a:schemeClr val="bg2"/>
                </a:solidFill>
                <a:latin typeface="Showcard Gothic" pitchFamily="82" charset="0"/>
              </a:rPr>
              <a:t>ПРИЧИНИ РЕФОРМУВАННЯ ОСВІТНЬОЇ ГАЛУЗІ</a:t>
            </a:r>
            <a:endParaRPr lang="ru-RU" b="1">
              <a:solidFill>
                <a:schemeClr val="bg2"/>
              </a:solidFill>
              <a:latin typeface="Showcard Gothic" pitchFamily="82" charset="0"/>
            </a:endParaRPr>
          </a:p>
        </p:txBody>
      </p:sp>
      <p:sp>
        <p:nvSpPr>
          <p:cNvPr id="15364" name="Прямоугольник 5"/>
          <p:cNvSpPr>
            <a:spLocks noChangeArrowheads="1"/>
          </p:cNvSpPr>
          <p:nvPr/>
        </p:nvSpPr>
        <p:spPr bwMode="auto">
          <a:xfrm>
            <a:off x="6145213" y="1600200"/>
            <a:ext cx="10487025" cy="1022350"/>
          </a:xfrm>
          <a:prstGeom prst="rect">
            <a:avLst/>
          </a:prstGeom>
          <a:solidFill>
            <a:srgbClr val="663300"/>
          </a:solidFill>
          <a:ln w="15875" algn="ctr">
            <a:solidFill>
              <a:srgbClr val="CCFF33"/>
            </a:solidFill>
            <a:miter lim="800000"/>
            <a:headEnd/>
            <a:tailEnd/>
          </a:ln>
        </p:spPr>
        <p:txBody>
          <a:bodyPr lIns="154872" tIns="77436" rIns="154872" bIns="77436" anchor="ctr"/>
          <a:lstStyle/>
          <a:p>
            <a:pPr algn="ctr" defTabSz="1549400"/>
            <a:r>
              <a:rPr lang="uk-UA" sz="3200" b="1">
                <a:solidFill>
                  <a:schemeClr val="bg2"/>
                </a:solidFill>
                <a:latin typeface="Showcard Gothic" pitchFamily="82" charset="0"/>
              </a:rPr>
              <a:t>Між системою освіти і новими умовами життя виник розрив</a:t>
            </a:r>
            <a:endParaRPr lang="ru-RU" sz="3200" b="1">
              <a:solidFill>
                <a:schemeClr val="bg2"/>
              </a:solidFill>
              <a:latin typeface="Showcard Gothic" pitchFamily="82" charset="0"/>
            </a:endParaRPr>
          </a:p>
        </p:txBody>
      </p:sp>
      <p:sp>
        <p:nvSpPr>
          <p:cNvPr id="15365" name="Прямоугольник 6"/>
          <p:cNvSpPr>
            <a:spLocks noChangeArrowheads="1"/>
          </p:cNvSpPr>
          <p:nvPr/>
        </p:nvSpPr>
        <p:spPr bwMode="auto">
          <a:xfrm>
            <a:off x="6145213" y="3035300"/>
            <a:ext cx="10487025" cy="1212850"/>
          </a:xfrm>
          <a:prstGeom prst="rect">
            <a:avLst/>
          </a:prstGeom>
          <a:solidFill>
            <a:srgbClr val="663300"/>
          </a:solidFill>
          <a:ln w="15875" algn="ctr">
            <a:solidFill>
              <a:srgbClr val="CCFF33"/>
            </a:solidFill>
            <a:miter lim="800000"/>
            <a:headEnd/>
            <a:tailEnd/>
          </a:ln>
        </p:spPr>
        <p:txBody>
          <a:bodyPr lIns="154872" tIns="77436" rIns="154872" bIns="77436" anchor="ctr"/>
          <a:lstStyle/>
          <a:p>
            <a:pPr algn="ctr" defTabSz="1549400"/>
            <a:r>
              <a:rPr lang="uk-UA" sz="3200" b="1">
                <a:solidFill>
                  <a:schemeClr val="bg2"/>
                </a:solidFill>
                <a:latin typeface="Showcard Gothic" pitchFamily="82" charset="0"/>
              </a:rPr>
              <a:t>Традиційна школа , орієнтована на знання, уміння і навички, не встигає за темпами  їх нарощування</a:t>
            </a:r>
            <a:endParaRPr lang="ru-RU" sz="3200" b="1">
              <a:solidFill>
                <a:schemeClr val="bg2"/>
              </a:solidFill>
              <a:latin typeface="Showcard Gothic" pitchFamily="82" charset="0"/>
            </a:endParaRPr>
          </a:p>
        </p:txBody>
      </p:sp>
      <p:sp>
        <p:nvSpPr>
          <p:cNvPr id="15366" name="Прямоугольник 7"/>
          <p:cNvSpPr>
            <a:spLocks noChangeArrowheads="1"/>
          </p:cNvSpPr>
          <p:nvPr/>
        </p:nvSpPr>
        <p:spPr bwMode="auto">
          <a:xfrm>
            <a:off x="6145213" y="4673600"/>
            <a:ext cx="10487025" cy="1433513"/>
          </a:xfrm>
          <a:prstGeom prst="rect">
            <a:avLst/>
          </a:prstGeom>
          <a:solidFill>
            <a:srgbClr val="663300"/>
          </a:solidFill>
          <a:ln w="15875" algn="ctr">
            <a:solidFill>
              <a:srgbClr val="CCFF33"/>
            </a:solidFill>
            <a:miter lim="800000"/>
            <a:headEnd/>
            <a:tailEnd/>
          </a:ln>
        </p:spPr>
        <p:txBody>
          <a:bodyPr lIns="154872" tIns="77436" rIns="154872" bIns="77436" anchor="ctr"/>
          <a:lstStyle/>
          <a:p>
            <a:pPr algn="ctr" defTabSz="1549400"/>
            <a:r>
              <a:rPr lang="uk-UA" sz="3200" b="1">
                <a:solidFill>
                  <a:srgbClr val="D7F5F9"/>
                </a:solidFill>
                <a:latin typeface="Showcard Gothic" pitchFamily="82" charset="0"/>
              </a:rPr>
              <a:t>Традиційна школа недостатньо розвиває здібності, необхідні  випускникам для самовизначення у майбутньому</a:t>
            </a:r>
            <a:endParaRPr lang="ru-RU" sz="3200" b="1">
              <a:solidFill>
                <a:srgbClr val="D7F5F9"/>
              </a:solidFill>
              <a:latin typeface="Showcard Gothic" pitchFamily="82" charset="0"/>
            </a:endParaRPr>
          </a:p>
        </p:txBody>
      </p:sp>
      <p:sp>
        <p:nvSpPr>
          <p:cNvPr id="15367" name="Прямоугольник 8"/>
          <p:cNvSpPr>
            <a:spLocks noChangeArrowheads="1"/>
          </p:cNvSpPr>
          <p:nvPr/>
        </p:nvSpPr>
        <p:spPr bwMode="auto">
          <a:xfrm>
            <a:off x="6145213" y="6613525"/>
            <a:ext cx="10487025" cy="1466850"/>
          </a:xfrm>
          <a:prstGeom prst="rect">
            <a:avLst/>
          </a:prstGeom>
          <a:solidFill>
            <a:srgbClr val="663300"/>
          </a:solidFill>
          <a:ln w="15875" algn="ctr">
            <a:solidFill>
              <a:srgbClr val="CCFF33"/>
            </a:solidFill>
            <a:miter lim="800000"/>
            <a:headEnd/>
            <a:tailEnd/>
          </a:ln>
        </p:spPr>
        <p:txBody>
          <a:bodyPr lIns="154872" tIns="77436" rIns="154872" bIns="77436" anchor="ctr"/>
          <a:lstStyle/>
          <a:p>
            <a:pPr algn="ctr" defTabSz="1549400"/>
            <a:r>
              <a:rPr lang="uk-UA" sz="3200" b="1">
                <a:solidFill>
                  <a:srgbClr val="D7F5F9"/>
                </a:solidFill>
                <a:latin typeface="Showcard Gothic" pitchFamily="82" charset="0"/>
              </a:rPr>
              <a:t>Традиційна школа не розвиває життєві компетентності, не формує соціальну мобільність, здатність до змін</a:t>
            </a:r>
            <a:endParaRPr lang="ru-RU" sz="3200" b="1">
              <a:solidFill>
                <a:srgbClr val="D7F5F9"/>
              </a:solidFill>
              <a:latin typeface="Showcard Gothi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9725" y="165100"/>
            <a:ext cx="17268825" cy="246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Rectangle 4"/>
          <p:cNvSpPr>
            <a:spLocks noGrp="1" noChangeArrowheads="1"/>
          </p:cNvSpPr>
          <p:nvPr>
            <p:ph type="title"/>
          </p:nvPr>
        </p:nvSpPr>
        <p:spPr bwMode="auto">
          <a:gradFill rotWithShape="1">
            <a:gsLst>
              <a:gs pos="0">
                <a:srgbClr val="2F1800"/>
              </a:gs>
              <a:gs pos="50000">
                <a:srgbClr val="663300"/>
              </a:gs>
              <a:gs pos="100000">
                <a:srgbClr val="2F1800"/>
              </a:gs>
            </a:gsLst>
            <a:lin ang="5400000" scaled="1"/>
          </a:gradFill>
          <a:ln>
            <a:solidFill>
              <a:srgbClr val="CCFF3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uk-UA" sz="4000" b="1" smtClean="0">
                <a:solidFill>
                  <a:schemeClr val="bg2"/>
                </a:solidFill>
                <a:latin typeface="Showcard Gothic" pitchFamily="82" charset="0"/>
              </a:rPr>
              <a:t>ПРИЧИНИ, ЯКІ ЗМУШУЮТЬ ВЧИТЕЛЯ ПОЧИНАТИ ІННОВАЦІЙНУ ДІЯЛЬНІСТЬ</a:t>
            </a:r>
            <a:endParaRPr lang="ru-RU" sz="4000" b="1" smtClean="0">
              <a:solidFill>
                <a:schemeClr val="bg2"/>
              </a:solidFill>
              <a:latin typeface="Showcard Gothic" pitchFamily="82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4294967295"/>
          </p:nvPr>
        </p:nvSpPr>
        <p:spPr bwMode="auto">
          <a:xfrm>
            <a:off x="339725" y="2522538"/>
            <a:ext cx="16505238" cy="6442075"/>
          </a:xfrm>
          <a:prstGeom prst="rect">
            <a:avLst/>
          </a:prstGeom>
          <a:solidFill>
            <a:srgbClr val="663300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154872" tIns="77436" rIns="154872" bIns="77436"/>
          <a:lstStyle/>
          <a:p>
            <a:pPr marL="228600" indent="-182563" algn="just" defTabSz="914400"/>
            <a:r>
              <a:rPr lang="uk-UA" sz="4400" b="1" smtClean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uk-UA" sz="4400" b="1" smtClean="0">
                <a:solidFill>
                  <a:schemeClr val="bg2"/>
                </a:solidFill>
                <a:latin typeface="Showcard Gothic" pitchFamily="82" charset="0"/>
              </a:rPr>
              <a:t>Бажання випробувати нові методи та прийоми роботи</a:t>
            </a:r>
            <a:r>
              <a:rPr lang="uk-UA" sz="4400" b="1" smtClean="0">
                <a:solidFill>
                  <a:schemeClr val="bg2"/>
                </a:solidFill>
                <a:latin typeface="Arial" charset="0"/>
              </a:rPr>
              <a:t>;</a:t>
            </a:r>
          </a:p>
          <a:p>
            <a:pPr marL="228600" indent="-182563" algn="just" defTabSz="914400"/>
            <a:r>
              <a:rPr lang="uk-UA" sz="4400" b="1" smtClean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uk-UA" sz="4400" b="1" smtClean="0">
                <a:solidFill>
                  <a:schemeClr val="bg2"/>
                </a:solidFill>
                <a:latin typeface="Showcard Gothic" pitchFamily="82" charset="0"/>
              </a:rPr>
              <a:t>зробити навчання більш цікавим для </a:t>
            </a:r>
            <a:r>
              <a:rPr lang="uk-UA" sz="4400" b="1" smtClean="0">
                <a:solidFill>
                  <a:schemeClr val="bg2"/>
                </a:solidFill>
                <a:latin typeface="Arial" charset="0"/>
              </a:rPr>
              <a:t>учнів;</a:t>
            </a:r>
            <a:endParaRPr lang="uk-UA" sz="4400" b="1" smtClean="0">
              <a:solidFill>
                <a:schemeClr val="bg2"/>
              </a:solidFill>
              <a:latin typeface="Showcard Gothic" pitchFamily="82" charset="0"/>
            </a:endParaRPr>
          </a:p>
          <a:p>
            <a:pPr marL="228600" indent="-182563" algn="just" defTabSz="914400"/>
            <a:r>
              <a:rPr lang="uk-UA" sz="4400" b="1" smtClean="0">
                <a:solidFill>
                  <a:schemeClr val="bg2"/>
                </a:solidFill>
                <a:latin typeface="Arial" charset="0"/>
              </a:rPr>
              <a:t>р</a:t>
            </a:r>
            <a:r>
              <a:rPr lang="uk-UA" sz="4400" b="1" smtClean="0">
                <a:solidFill>
                  <a:schemeClr val="bg2"/>
                </a:solidFill>
                <a:latin typeface="Showcard Gothic" pitchFamily="82" charset="0"/>
              </a:rPr>
              <a:t>озуміння вчителем власних проблем і необхідності їх вирішення</a:t>
            </a:r>
            <a:r>
              <a:rPr lang="uk-UA" sz="4400" b="1" smtClean="0">
                <a:solidFill>
                  <a:schemeClr val="bg2"/>
                </a:solidFill>
                <a:latin typeface="Arial" charset="0"/>
              </a:rPr>
              <a:t>;</a:t>
            </a:r>
          </a:p>
          <a:p>
            <a:pPr marL="228600" indent="-182563" algn="just" defTabSz="914400"/>
            <a:r>
              <a:rPr lang="uk-UA" sz="4400" b="1" smtClean="0">
                <a:solidFill>
                  <a:schemeClr val="bg2"/>
                </a:solidFill>
                <a:latin typeface="Arial" charset="0"/>
              </a:rPr>
              <a:t> з</a:t>
            </a:r>
            <a:r>
              <a:rPr lang="uk-UA" sz="4400" b="1" smtClean="0">
                <a:solidFill>
                  <a:schemeClr val="bg2"/>
                </a:solidFill>
                <a:latin typeface="Showcard Gothic" pitchFamily="82" charset="0"/>
              </a:rPr>
              <a:t>ростаюча конкуренція</a:t>
            </a:r>
            <a:r>
              <a:rPr lang="uk-UA" sz="4400" b="1" smtClean="0">
                <a:solidFill>
                  <a:schemeClr val="bg2"/>
                </a:solidFill>
                <a:latin typeface="Arial" charset="0"/>
              </a:rPr>
              <a:t>;</a:t>
            </a:r>
          </a:p>
          <a:p>
            <a:pPr marL="228600" indent="-182563" algn="just" defTabSz="914400"/>
            <a:r>
              <a:rPr lang="uk-UA" sz="4400" b="1" smtClean="0">
                <a:solidFill>
                  <a:schemeClr val="bg2"/>
                </a:solidFill>
                <a:latin typeface="Arial" charset="0"/>
              </a:rPr>
              <a:t> н</a:t>
            </a:r>
            <a:r>
              <a:rPr lang="uk-UA" sz="4400" b="1" smtClean="0">
                <a:solidFill>
                  <a:schemeClr val="bg2"/>
                </a:solidFill>
                <a:latin typeface="Showcard Gothic" pitchFamily="82" charset="0"/>
              </a:rPr>
              <a:t>еобхідність забезпечення</a:t>
            </a:r>
            <a:r>
              <a:rPr lang="uk-UA" sz="4400" b="1" smtClean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uk-UA" sz="4400" b="1" smtClean="0">
                <a:solidFill>
                  <a:schemeClr val="bg2"/>
                </a:solidFill>
                <a:latin typeface="Showcard Gothic" pitchFamily="82" charset="0"/>
              </a:rPr>
              <a:t>доступності </a:t>
            </a:r>
            <a:endParaRPr lang="uk-UA" sz="4400" b="1" smtClean="0">
              <a:solidFill>
                <a:schemeClr val="bg2"/>
              </a:solidFill>
              <a:latin typeface="Arial" charset="0"/>
            </a:endParaRPr>
          </a:p>
          <a:p>
            <a:pPr marL="228600" indent="-182563" algn="just" defTabSz="914400"/>
            <a:r>
              <a:rPr lang="uk-UA" sz="4400" b="1" smtClean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uk-UA" sz="4400" b="1" smtClean="0">
                <a:solidFill>
                  <a:schemeClr val="bg2"/>
                </a:solidFill>
                <a:latin typeface="Showcard Gothic" pitchFamily="82" charset="0"/>
              </a:rPr>
              <a:t>якісної освіти</a:t>
            </a:r>
          </a:p>
          <a:p>
            <a:pPr marL="228600" indent="-182563" algn="just" defTabSz="914400"/>
            <a:endParaRPr lang="uk-UA" sz="4400" b="1" smtClean="0">
              <a:solidFill>
                <a:schemeClr val="bg2"/>
              </a:solidFill>
              <a:latin typeface="Showcard Gothic" pitchFamily="82" charset="0"/>
            </a:endParaRPr>
          </a:p>
          <a:p>
            <a:pPr marL="228600" indent="-182563" defTabSz="914400"/>
            <a:endParaRPr lang="ru-RU" sz="4400" b="1" smtClean="0">
              <a:solidFill>
                <a:schemeClr val="bg2"/>
              </a:solidFill>
              <a:latin typeface="Showcard Gothic" pitchFamily="82" charset="0"/>
            </a:endParaRPr>
          </a:p>
        </p:txBody>
      </p:sp>
      <p:pic>
        <p:nvPicPr>
          <p:cNvPr id="11269" name="Picture 5" descr="СУЧАСНІ ОСВІТНІ ІНСТРУМЕНТИ ДЛЯ ВЧИТЕЛІВ - Сколівська районна організація  профспілки працівників освіти і науки України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10539954" y="5418913"/>
            <a:ext cx="6182087" cy="34171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 bwMode="auto">
          <a:gradFill rotWithShape="1">
            <a:gsLst>
              <a:gs pos="0">
                <a:srgbClr val="2F1800"/>
              </a:gs>
              <a:gs pos="50000">
                <a:srgbClr val="663300"/>
              </a:gs>
              <a:gs pos="100000">
                <a:srgbClr val="2F1800"/>
              </a:gs>
            </a:gsLst>
            <a:lin ang="5400000" scaled="1"/>
          </a:gra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uk-UA" sz="5400" b="1" smtClean="0">
                <a:solidFill>
                  <a:schemeClr val="bg2"/>
                </a:solidFill>
                <a:latin typeface="Showcard Gothic" pitchFamily="82" charset="0"/>
              </a:rPr>
              <a:t>НЕОБХІДНІСТЬ ВИКОРИСТАННЯ ІКТ</a:t>
            </a:r>
            <a:endParaRPr lang="ru-RU" sz="5400" b="1" smtClean="0">
              <a:solidFill>
                <a:schemeClr val="bg2"/>
              </a:solidFill>
              <a:latin typeface="Showcard Gothic" pitchFamily="82" charset="0"/>
            </a:endParaRP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 bwMode="auto">
          <a:gradFill rotWithShape="1">
            <a:gsLst>
              <a:gs pos="0">
                <a:srgbClr val="2F1800"/>
              </a:gs>
              <a:gs pos="50000">
                <a:srgbClr val="663300"/>
              </a:gs>
              <a:gs pos="100000">
                <a:srgbClr val="2F1800"/>
              </a:gs>
            </a:gsLst>
            <a:lin ang="5400000" scaled="1"/>
          </a:gra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uk-UA" sz="4800" b="1" smtClean="0">
                <a:solidFill>
                  <a:schemeClr val="bg2"/>
                </a:solidFill>
                <a:latin typeface="Showcard Gothic" pitchFamily="82" charset="0"/>
              </a:rPr>
              <a:t>Допомагають урізноманітнювати способи подачі матеріалу.</a:t>
            </a:r>
          </a:p>
          <a:p>
            <a:r>
              <a:rPr lang="uk-UA" sz="4800" b="1" smtClean="0">
                <a:solidFill>
                  <a:schemeClr val="bg2"/>
                </a:solidFill>
                <a:latin typeface="Showcard Gothic" pitchFamily="82" charset="0"/>
              </a:rPr>
              <a:t>Висока інформативність.</a:t>
            </a:r>
          </a:p>
          <a:p>
            <a:r>
              <a:rPr lang="uk-UA" sz="4800" b="1" smtClean="0">
                <a:solidFill>
                  <a:schemeClr val="bg2"/>
                </a:solidFill>
                <a:latin typeface="Showcard Gothic" pitchFamily="82" charset="0"/>
              </a:rPr>
              <a:t>Дозволяють здійснювати віртуальну взаємодію глядача з об'єктами пізнання.</a:t>
            </a:r>
          </a:p>
          <a:p>
            <a:r>
              <a:rPr lang="uk-UA" sz="4800" b="1" smtClean="0">
                <a:solidFill>
                  <a:schemeClr val="bg2"/>
                </a:solidFill>
                <a:latin typeface="Showcard Gothic" pitchFamily="82" charset="0"/>
              </a:rPr>
              <a:t>Є ефективними у формуванні в учнів основних освітніх компетенцій.</a:t>
            </a:r>
            <a:endParaRPr lang="ru-RU" sz="4800" b="1" smtClean="0">
              <a:solidFill>
                <a:schemeClr val="bg2"/>
              </a:solidFill>
              <a:latin typeface="Showcard Gothic" pitchFamily="82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676657" y="7310774"/>
            <a:ext cx="3792786" cy="24387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Google Shape;278;p23" descr="教室で歴史を教える先生イラストのイラスト素材・ベクタ - Image 52177938."/>
          <p:cNvPicPr>
            <a:picLocks noGrp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444163" y="5926138"/>
            <a:ext cx="6448425" cy="3513137"/>
          </a:xfrm>
          <a:noFill/>
          <a:ln>
            <a:miter lim="800000"/>
            <a:headEnd/>
            <a:tailEnd/>
          </a:ln>
        </p:spPr>
      </p:pic>
      <p:sp>
        <p:nvSpPr>
          <p:cNvPr id="20482" name="Rectangle 5"/>
          <p:cNvSpPr>
            <a:spLocks noChangeArrowheads="1"/>
          </p:cNvSpPr>
          <p:nvPr/>
        </p:nvSpPr>
        <p:spPr bwMode="auto">
          <a:xfrm>
            <a:off x="1300163" y="1814513"/>
            <a:ext cx="14630400" cy="4111625"/>
          </a:xfrm>
          <a:prstGeom prst="rect">
            <a:avLst/>
          </a:prstGeom>
          <a:gradFill rotWithShape="1">
            <a:gsLst>
              <a:gs pos="0">
                <a:srgbClr val="2F1800"/>
              </a:gs>
              <a:gs pos="50000">
                <a:srgbClr val="663300"/>
              </a:gs>
              <a:gs pos="100000">
                <a:srgbClr val="2F18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uk-UA" sz="4400" b="1">
                <a:solidFill>
                  <a:srgbClr val="D3F5FD"/>
                </a:solidFill>
              </a:rPr>
              <a:t>      </a:t>
            </a:r>
            <a:r>
              <a:rPr lang="uk-UA" sz="4400" b="1">
                <a:solidFill>
                  <a:srgbClr val="D3F5FD"/>
                </a:solidFill>
                <a:latin typeface="Showcard Gothic" pitchFamily="82" charset="0"/>
              </a:rPr>
              <a:t>Особливо важливим є те, що, сучасні комп'ютерні технології в поєднанні з новітніми освітніми технологіями стають ефективними для підготовки учнів з визначеним набором освітніх компетенцій, які мають підготувати молодь до майбутнього життя в сучасному інформаційному суспільстві.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47759</TotalTime>
  <Words>568</Words>
  <Application>Microsoft Office PowerPoint</Application>
  <PresentationFormat>Произвольный</PresentationFormat>
  <Paragraphs>89</Paragraphs>
  <Slides>15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24" baseType="lpstr">
      <vt:lpstr>Arial</vt:lpstr>
      <vt:lpstr>Calibri</vt:lpstr>
      <vt:lpstr>Showcard Gothic</vt:lpstr>
      <vt:lpstr>Georgia</vt:lpstr>
      <vt:lpstr>Times New Roman</vt:lpstr>
      <vt:lpstr>Castellar</vt:lpstr>
      <vt:lpstr>Motyw pakietu Office</vt:lpstr>
      <vt:lpstr>Motyw pakietu Office</vt:lpstr>
      <vt:lpstr>Motyw pakietu Office</vt:lpstr>
      <vt:lpstr>ІНФОРМАЦІЙНО-КОМУНІКАТИВНІ ТЕХНОЛОГІЇ  НА УРОКАХ  СУСПІЛЬНИХ ПРЕДМЕТІВ,  ГРОМАДЯНСЬКОЇ ОСВІТИ, КУРСІВ ДУХОВНО-МОРАЛЬНОГО СПРЯМУВАННЯ ЯК ПЕРЕДУМОВА ЯКІСНОГО НАВЧАННЯ</vt:lpstr>
      <vt:lpstr>Слайд 2</vt:lpstr>
      <vt:lpstr>Слайд 3</vt:lpstr>
      <vt:lpstr>Слайд 4</vt:lpstr>
      <vt:lpstr>Слайд 5</vt:lpstr>
      <vt:lpstr>   ІННОВАЦІЙНІСТЬ – ОЗНАКА СУЧАСНОСТІ</vt:lpstr>
      <vt:lpstr>ПРИЧИНИ, ЯКІ ЗМУШУЮТЬ ВЧИТЕЛЯ ПОЧИНАТИ ІННОВАЦІЙНУ ДІЯЛЬНІСТЬ</vt:lpstr>
      <vt:lpstr>НЕОБХІДНІСТЬ ВИКОРИСТАННЯ ІКТ</vt:lpstr>
      <vt:lpstr>Слайд 9</vt:lpstr>
      <vt:lpstr>Інноваційні технології, які використовуються  в освітньому  процесі </vt:lpstr>
      <vt:lpstr>ДОЦІЛЬНІСТЬ ВИКОРИСТАННЯ ПРЕЗЕНТАЦІЙ </vt:lpstr>
      <vt:lpstr>ВИКОРИСТАННЯ ПРЕЗЕНТАЦІЇ НА РІЗНИХ ЕТАПАХ УРОКУ</vt:lpstr>
      <vt:lpstr>ВИКОРИСТАННЯ ІКТ НА УРОКАХ</vt:lpstr>
      <vt:lpstr>ВИКОРИСТАННЯ ПРЕЗЕНТАЦІЙ</vt:lpstr>
      <vt:lpstr>Слайд 15</vt:lpstr>
    </vt:vector>
  </TitlesOfParts>
  <Company>lukasz.krolski@holofx.pl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Lukasz Krolski</dc:creator>
  <cp:lastModifiedBy>Admin</cp:lastModifiedBy>
  <cp:revision>2106</cp:revision>
  <cp:lastPrinted>2014-08-11T08:39:00Z</cp:lastPrinted>
  <dcterms:created xsi:type="dcterms:W3CDTF">2013-06-12T11:22:27Z</dcterms:created>
  <dcterms:modified xsi:type="dcterms:W3CDTF">2021-04-26T06:59:53Z</dcterms:modified>
</cp:coreProperties>
</file>