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6" r:id="rId2"/>
    <p:sldId id="257" r:id="rId3"/>
    <p:sldId id="288" r:id="rId4"/>
    <p:sldId id="290" r:id="rId5"/>
    <p:sldId id="292" r:id="rId6"/>
    <p:sldId id="293" r:id="rId7"/>
    <p:sldId id="297" r:id="rId8"/>
    <p:sldId id="289" r:id="rId9"/>
    <p:sldId id="262" r:id="rId10"/>
    <p:sldId id="294" r:id="rId11"/>
    <p:sldId id="264" r:id="rId12"/>
    <p:sldId id="277" r:id="rId13"/>
    <p:sldId id="295" r:id="rId14"/>
    <p:sldId id="271" r:id="rId15"/>
    <p:sldId id="273" r:id="rId16"/>
    <p:sldId id="272" r:id="rId17"/>
    <p:sldId id="274" r:id="rId18"/>
    <p:sldId id="275" r:id="rId19"/>
    <p:sldId id="278" r:id="rId20"/>
    <p:sldId id="279" r:id="rId21"/>
    <p:sldId id="280" r:id="rId22"/>
    <p:sldId id="298" r:id="rId23"/>
    <p:sldId id="268" r:id="rId24"/>
    <p:sldId id="270" r:id="rId25"/>
    <p:sldId id="287" r:id="rId26"/>
    <p:sldId id="27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B9D08A"/>
    <a:srgbClr val="C0D597"/>
    <a:srgbClr val="B3FFB3"/>
    <a:srgbClr val="44EE95"/>
    <a:srgbClr val="B6F8E8"/>
    <a:srgbClr val="BBF3E6"/>
    <a:srgbClr val="CCFF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572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2D247-1F25-4F79-8125-65B43C6EF0B2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F15B4-DF21-4410-BE24-DBF98E02B5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26930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F15B4-DF21-4410-BE24-DBF98E02B5E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04272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DFA2D8-97AC-41D5-89DB-581020565B33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713222-5B92-4D2D-B4A4-E11C66AE2B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75296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DFA2D8-97AC-41D5-89DB-581020565B33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713222-5B92-4D2D-B4A4-E11C66AE2B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2893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DFA2D8-97AC-41D5-89DB-581020565B33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713222-5B92-4D2D-B4A4-E11C66AE2B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46541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DFA2D8-97AC-41D5-89DB-581020565B33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713222-5B92-4D2D-B4A4-E11C66AE2B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09731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DFA2D8-97AC-41D5-89DB-581020565B33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713222-5B92-4D2D-B4A4-E11C66AE2B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34609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DFA2D8-97AC-41D5-89DB-581020565B33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713222-5B92-4D2D-B4A4-E11C66AE2B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2887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DFA2D8-97AC-41D5-89DB-581020565B33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713222-5B92-4D2D-B4A4-E11C66AE2B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908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DFA2D8-97AC-41D5-89DB-581020565B33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713222-5B92-4D2D-B4A4-E11C66AE2B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03783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DFA2D8-97AC-41D5-89DB-581020565B33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713222-5B92-4D2D-B4A4-E11C66AE2B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81244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DFA2D8-97AC-41D5-89DB-581020565B33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713222-5B92-4D2D-B4A4-E11C66AE2B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432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DFA2D8-97AC-41D5-89DB-581020565B33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713222-5B92-4D2D-B4A4-E11C66AE2B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0958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microsoft.com/office/2007/relationships/hdphoto" Target="../media/hdphoto3.wdp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jpeg"/><Relationship Id="rId34" Type="http://schemas.openxmlformats.org/officeDocument/2006/relationships/image" Target="../media/image13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5" Type="http://schemas.microsoft.com/office/2007/relationships/hdphoto" Target="../media/hdphoto6.wdp"/><Relationship Id="rId33" Type="http://schemas.microsoft.com/office/2007/relationships/hdphoto" Target="../media/hdphoto9.wdp"/><Relationship Id="rId2" Type="http://schemas.openxmlformats.org/officeDocument/2006/relationships/slideLayout" Target="../slideLayouts/slideLayout2.xml"/><Relationship Id="rId16" Type="http://schemas.microsoft.com/office/2007/relationships/hdphoto" Target="../media/hdphoto2.wdp"/><Relationship Id="rId20" Type="http://schemas.microsoft.com/office/2007/relationships/hdphoto" Target="../media/hdphoto4.wdp"/><Relationship Id="rId29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7.png"/><Relationship Id="rId32" Type="http://schemas.openxmlformats.org/officeDocument/2006/relationships/image" Target="../media/image12.png"/><Relationship Id="rId37" Type="http://schemas.microsoft.com/office/2007/relationships/hdphoto" Target="../media/hdphoto11.wdp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23" Type="http://schemas.microsoft.com/office/2007/relationships/hdphoto" Target="../media/hdphoto5.wdp"/><Relationship Id="rId28" Type="http://schemas.microsoft.com/office/2007/relationships/hdphoto" Target="../media/hdphoto7.wdp"/><Relationship Id="rId36" Type="http://schemas.openxmlformats.org/officeDocument/2006/relationships/image" Target="../media/image14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31" Type="http://schemas.microsoft.com/office/2007/relationships/hdphoto" Target="../media/hdphoto8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Relationship Id="rId22" Type="http://schemas.openxmlformats.org/officeDocument/2006/relationships/image" Target="../media/image6.png"/><Relationship Id="rId27" Type="http://schemas.openxmlformats.org/officeDocument/2006/relationships/image" Target="../media/image9.png"/><Relationship Id="rId30" Type="http://schemas.openxmlformats.org/officeDocument/2006/relationships/image" Target="../media/image11.png"/><Relationship Id="rId35" Type="http://schemas.microsoft.com/office/2007/relationships/hdphoto" Target="../media/hdphoto10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00000">
              <a:srgbClr val="B9D08A"/>
            </a:gs>
            <a:gs pos="22914">
              <a:schemeClr val="accent1">
                <a:lumMod val="40000"/>
                <a:lumOff val="60000"/>
              </a:schemeClr>
            </a:gs>
            <a:gs pos="73000">
              <a:srgbClr val="92D050">
                <a:lumMod val="27000"/>
                <a:lumOff val="73000"/>
              </a:srgbClr>
            </a:gs>
            <a:gs pos="0">
              <a:schemeClr val="accent1">
                <a:lumMod val="60000"/>
                <a:lumOff val="40000"/>
              </a:schemeClr>
            </a:gs>
            <a:gs pos="57000">
              <a:schemeClr val="accent1">
                <a:tint val="44500"/>
                <a:satMod val="160000"/>
                <a:lumMod val="38000"/>
                <a:lumOff val="62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Picture 37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935" y1="553" x2="3011" y2="4149"/>
                        <a14:foregroundMark x1="1246" y1="2213" x2="1454" y2="99032"/>
                        <a14:foregroundMark x1="2700" y1="1383" x2="2492" y2="99308"/>
                        <a14:foregroundMark x1="208" y1="29737" x2="208" y2="71369"/>
                        <a14:foregroundMark x1="312" y1="830" x2="727" y2="138"/>
                        <a14:foregroundMark x1="1765" y1="553" x2="99792" y2="1383"/>
                        <a14:foregroundMark x1="98131" y1="3320" x2="33541" y2="3458"/>
                        <a14:foregroundMark x1="98858" y1="6362" x2="98962" y2="52144"/>
                        <a14:foregroundMark x1="98546" y1="3873" x2="98546" y2="44537"/>
                        <a14:foregroundMark x1="99688" y1="1521" x2="99792" y2="43568"/>
                        <a14:foregroundMark x1="98650" y1="58368" x2="98650" y2="99308"/>
                        <a14:foregroundMark x1="98339" y1="55325" x2="97923" y2="60581"/>
                        <a14:foregroundMark x1="98442" y1="98479" x2="33229" y2="98340"/>
                        <a14:foregroundMark x1="2285" y1="99170" x2="72690" y2="99447"/>
                        <a14:foregroundMark x1="98339" y1="44398" x2="98546" y2="57123"/>
                        <a14:backgroundMark x1="13499" y1="97234" x2="28037" y2="96957"/>
                        <a14:backgroundMark x1="11526" y1="95851" x2="28660" y2="95989"/>
                        <a14:backgroundMark x1="3115" y1="76072" x2="42471" y2="96404"/>
                        <a14:backgroundMark x1="2908" y1="57123" x2="66251" y2="96957"/>
                        <a14:backgroundMark x1="2908" y1="30982" x2="62928" y2="64177"/>
                        <a14:backgroundMark x1="3011" y1="26003" x2="97819" y2="70678"/>
                        <a14:backgroundMark x1="7684" y1="4564" x2="97819" y2="46058"/>
                        <a14:backgroundMark x1="97508" y1="4979" x2="97508" y2="48963"/>
                        <a14:backgroundMark x1="88681" y1="4564" x2="88889" y2="95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72576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5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98058" l="0" r="100000">
                        <a14:foregroundMark x1="96626" y1="83495" x2="86810" y2="79612"/>
                        <a14:foregroundMark x1="91104" y1="3883" x2="85583" y2="2913"/>
                        <a14:foregroundMark x1="9816" y1="93204" x2="6135" y2="92233"/>
                        <a14:foregroundMark x1="6135" y1="74757" x2="1840" y2="72816"/>
                        <a14:foregroundMark x1="7362" y1="16505" x2="1534" y2="17476"/>
                      </a14:backgroundRemoval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99792" y="5445222"/>
            <a:ext cx="6280731" cy="128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http://www.adm-tavda.ru/userfiles/bib.jpg"/>
          <p:cNvPicPr/>
          <p:nvPr userDrawn="1"/>
        </p:nvPicPr>
        <p:blipFill>
          <a:blip r:embed="rId1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7500" y1="29944" x2="58269" y2="42655"/>
                        <a14:foregroundMark x1="5385" y1="20056" x2="12885" y2="32768"/>
                        <a14:foregroundMark x1="22115" y1="14407" x2="26731" y2="27966"/>
                        <a14:foregroundMark x1="9038" y1="66384" x2="26538" y2="95763"/>
                        <a14:foregroundMark x1="5577" y1="79096" x2="99038" y2="79944"/>
                        <a14:foregroundMark x1="10577" y1="85876" x2="84423" y2="88983"/>
                        <a14:foregroundMark x1="16731" y1="96328" x2="66538" y2="93785"/>
                        <a14:foregroundMark x1="67885" y1="57627" x2="94231" y2="73446"/>
                      </a14:backgroundRemoval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12" y="4725144"/>
            <a:ext cx="3083268" cy="200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41135" y1="14286" x2="37589" y2="27143"/>
                        <a14:foregroundMark x1="40426" y1="17143" x2="43262" y2="18571"/>
                        <a14:foregroundMark x1="43972" y1="15714" x2="51773" y2="11429"/>
                        <a14:foregroundMark x1="47518" y1="14286" x2="47518" y2="17143"/>
                        <a14:backgroundMark x1="14184" y1="17143" x2="0" y2="52857"/>
                        <a14:backgroundMark x1="709" y1="61429" x2="19149" y2="55714"/>
                        <a14:backgroundMark x1="19149" y1="57143" x2="2128" y2="80000"/>
                        <a14:backgroundMark x1="15603" y1="60000" x2="709" y2="80000"/>
                        <a14:backgroundMark x1="8511" y1="68571" x2="0" y2="88571"/>
                        <a14:backgroundMark x1="4965" y1="78571" x2="10638" y2="98571"/>
                        <a14:backgroundMark x1="4255" y1="81429" x2="7092" y2="98571"/>
                        <a14:backgroundMark x1="1418" y1="84286" x2="1418" y2="85714"/>
                        <a14:backgroundMark x1="2128" y1="85714" x2="4255" y2="97143"/>
                        <a14:backgroundMark x1="2128" y1="90000" x2="2128" y2="98571"/>
                        <a14:backgroundMark x1="4965" y1="97143" x2="0" y2="98571"/>
                        <a14:backgroundMark x1="18440" y1="35714" x2="0" y2="54286"/>
                        <a14:backgroundMark x1="17730" y1="34286" x2="10638" y2="24286"/>
                        <a14:backgroundMark x1="17021" y1="32857" x2="21986" y2="34286"/>
                        <a14:backgroundMark x1="16312" y1="31429" x2="11348" y2="21429"/>
                        <a14:backgroundMark x1="13475" y1="20000" x2="13475" y2="24286"/>
                        <a14:backgroundMark x1="6383" y1="30000" x2="709" y2="48571"/>
                        <a14:backgroundMark x1="17021" y1="12857" x2="0" y2="44286"/>
                        <a14:backgroundMark x1="1418" y1="51429" x2="2128" y2="62857"/>
                        <a14:backgroundMark x1="16312" y1="40000" x2="21986" y2="35714"/>
                        <a14:backgroundMark x1="14894" y1="42857" x2="12057" y2="44286"/>
                        <a14:backgroundMark x1="4255" y1="52857" x2="4965" y2="65714"/>
                        <a14:backgroundMark x1="10638" y1="47143" x2="7092" y2="47143"/>
                        <a14:backgroundMark x1="22695" y1="2857" x2="0" y2="40000"/>
                        <a14:backgroundMark x1="15603" y1="17143" x2="37589" y2="20000"/>
                        <a14:backgroundMark x1="38298" y1="20000" x2="46099" y2="0"/>
                        <a14:backgroundMark x1="41844" y1="14286" x2="68794" y2="7143"/>
                        <a14:backgroundMark x1="43972" y1="11429" x2="70922" y2="2857"/>
                        <a14:backgroundMark x1="66667" y1="10000" x2="72340" y2="17143"/>
                        <a14:backgroundMark x1="70922" y1="20000" x2="98582" y2="22857"/>
                        <a14:backgroundMark x1="87943" y1="31429" x2="97163" y2="27143"/>
                        <a14:backgroundMark x1="91489" y1="24286" x2="94326" y2="28571"/>
                        <a14:backgroundMark x1="93617" y1="24286" x2="98582" y2="25714"/>
                        <a14:backgroundMark x1="87234" y1="34286" x2="99291" y2="42857"/>
                        <a14:backgroundMark x1="87234" y1="51429" x2="99291" y2="51429"/>
                        <a14:backgroundMark x1="87943" y1="52857" x2="99291" y2="62857"/>
                        <a14:backgroundMark x1="96454" y1="60000" x2="99291" y2="67143"/>
                        <a14:backgroundMark x1="81560" y1="71429" x2="99291" y2="82857"/>
                        <a14:backgroundMark x1="94326" y1="80000" x2="99291" y2="78571"/>
                        <a14:backgroundMark x1="99291" y1="70000" x2="99291" y2="71429"/>
                        <a14:backgroundMark x1="98582" y1="74286" x2="99291" y2="80000"/>
                        <a14:backgroundMark x1="80142" y1="75714" x2="76596" y2="98571"/>
                        <a14:backgroundMark x1="81560" y1="80000" x2="78723" y2="97143"/>
                        <a14:backgroundMark x1="82270" y1="80000" x2="80851" y2="98571"/>
                        <a14:backgroundMark x1="82270" y1="75714" x2="99291" y2="88571"/>
                        <a14:backgroundMark x1="84397" y1="80000" x2="98582" y2="95714"/>
                        <a14:backgroundMark x1="81560" y1="80000" x2="96454" y2="98571"/>
                        <a14:backgroundMark x1="82270" y1="87143" x2="89362" y2="98571"/>
                        <a14:backgroundMark x1="81560" y1="87143" x2="82979" y2="98571"/>
                        <a14:backgroundMark x1="84397" y1="90000" x2="85816" y2="98571"/>
                        <a14:backgroundMark x1="75887" y1="98571" x2="88652" y2="98571"/>
                        <a14:backgroundMark x1="77305" y1="91429" x2="70922" y2="97143"/>
                        <a14:backgroundMark x1="68794" y1="84286" x2="68794" y2="84286"/>
                        <a14:backgroundMark x1="67376" y1="78571" x2="73759" y2="95714"/>
                        <a14:backgroundMark x1="65957" y1="78571" x2="77305" y2="90000"/>
                        <a14:backgroundMark x1="78014" y1="85714" x2="73759" y2="91429"/>
                        <a14:backgroundMark x1="65248" y1="77143" x2="65957" y2="98571"/>
                        <a14:backgroundMark x1="65957" y1="80000" x2="65957" y2="80000"/>
                        <a14:backgroundMark x1="65957" y1="81429" x2="66667" y2="98571"/>
                        <a14:backgroundMark x1="66667" y1="82857" x2="70922" y2="98571"/>
                        <a14:backgroundMark x1="65957" y1="85714" x2="69504" y2="98571"/>
                        <a14:backgroundMark x1="71631" y1="98571" x2="67376" y2="98571"/>
                        <a14:backgroundMark x1="66667" y1="98571" x2="66667" y2="98571"/>
                        <a14:backgroundMark x1="65957" y1="98571" x2="65957" y2="98571"/>
                        <a14:backgroundMark x1="67376" y1="95714" x2="67376" y2="97143"/>
                        <a14:backgroundMark x1="51064" y1="84286" x2="54610" y2="98571"/>
                        <a14:backgroundMark x1="51064" y1="87143" x2="45390" y2="98571"/>
                        <a14:backgroundMark x1="50355" y1="90000" x2="49645" y2="98571"/>
                        <a14:backgroundMark x1="51773" y1="91429" x2="51773" y2="98571"/>
                        <a14:backgroundMark x1="46809" y1="98571" x2="55319" y2="98571"/>
                        <a14:backgroundMark x1="38298" y1="67143" x2="34043" y2="98571"/>
                        <a14:backgroundMark x1="36170" y1="81429" x2="38298" y2="98571"/>
                        <a14:backgroundMark x1="35461" y1="94286" x2="36170" y2="97143"/>
                        <a14:backgroundMark x1="39007" y1="64286" x2="4965" y2="97143"/>
                        <a14:backgroundMark x1="36879" y1="71429" x2="14184" y2="97143"/>
                        <a14:backgroundMark x1="35461" y1="75714" x2="16312" y2="98571"/>
                        <a14:backgroundMark x1="34752" y1="75714" x2="19149" y2="97143"/>
                        <a14:backgroundMark x1="36170" y1="77143" x2="23404" y2="97143"/>
                        <a14:backgroundMark x1="35461" y1="78571" x2="26950" y2="98571"/>
                        <a14:backgroundMark x1="35461" y1="81429" x2="29078" y2="98571"/>
                        <a14:backgroundMark x1="33333" y1="85714" x2="31206" y2="98571"/>
                        <a14:backgroundMark x1="24113" y1="98571" x2="37589" y2="98571"/>
                        <a14:backgroundMark x1="7092" y1="77143" x2="9929" y2="82857"/>
                        <a14:backgroundMark x1="7801" y1="82857" x2="12057" y2="80000"/>
                        <a14:backgroundMark x1="12057" y1="80000" x2="15603" y2="8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618" y="6262849"/>
            <a:ext cx="546347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 descr="&amp;rcy;&amp;ocy;&amp;mcy;&amp;acy;&amp;shcy;&amp;kcy;&amp;icy;"/>
          <p:cNvPicPr/>
          <p:nvPr userDrawn="1"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6488">
            <a:off x="3019300" y="6040842"/>
            <a:ext cx="1017205" cy="418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4"/>
          <p:cNvPicPr>
            <a:picLocks noChangeAspect="1" noChangeArrowheads="1"/>
          </p:cNvPicPr>
          <p:nvPr userDrawn="1"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41135" y1="14286" x2="37589" y2="27143"/>
                        <a14:foregroundMark x1="40426" y1="17143" x2="43262" y2="18571"/>
                        <a14:foregroundMark x1="43972" y1="15714" x2="51773" y2="11429"/>
                        <a14:foregroundMark x1="47518" y1="14286" x2="47518" y2="17143"/>
                        <a14:backgroundMark x1="14184" y1="17143" x2="0" y2="52857"/>
                        <a14:backgroundMark x1="709" y1="61429" x2="19149" y2="55714"/>
                        <a14:backgroundMark x1="19149" y1="57143" x2="2128" y2="80000"/>
                        <a14:backgroundMark x1="15603" y1="60000" x2="709" y2="80000"/>
                        <a14:backgroundMark x1="8511" y1="68571" x2="0" y2="88571"/>
                        <a14:backgroundMark x1="4965" y1="78571" x2="10638" y2="98571"/>
                        <a14:backgroundMark x1="4255" y1="81429" x2="7092" y2="98571"/>
                        <a14:backgroundMark x1="1418" y1="84286" x2="1418" y2="85714"/>
                        <a14:backgroundMark x1="2128" y1="85714" x2="4255" y2="97143"/>
                        <a14:backgroundMark x1="2128" y1="90000" x2="2128" y2="98571"/>
                        <a14:backgroundMark x1="4965" y1="97143" x2="0" y2="98571"/>
                        <a14:backgroundMark x1="18440" y1="35714" x2="0" y2="54286"/>
                        <a14:backgroundMark x1="17730" y1="34286" x2="10638" y2="24286"/>
                        <a14:backgroundMark x1="17021" y1="32857" x2="21986" y2="34286"/>
                        <a14:backgroundMark x1="16312" y1="31429" x2="11348" y2="21429"/>
                        <a14:backgroundMark x1="13475" y1="20000" x2="13475" y2="24286"/>
                        <a14:backgroundMark x1="6383" y1="30000" x2="709" y2="48571"/>
                        <a14:backgroundMark x1="17021" y1="12857" x2="0" y2="44286"/>
                        <a14:backgroundMark x1="1418" y1="51429" x2="2128" y2="62857"/>
                        <a14:backgroundMark x1="16312" y1="40000" x2="21986" y2="35714"/>
                        <a14:backgroundMark x1="14894" y1="42857" x2="12057" y2="44286"/>
                        <a14:backgroundMark x1="4255" y1="52857" x2="4965" y2="65714"/>
                        <a14:backgroundMark x1="10638" y1="47143" x2="7092" y2="47143"/>
                        <a14:backgroundMark x1="22695" y1="2857" x2="0" y2="40000"/>
                        <a14:backgroundMark x1="15603" y1="17143" x2="37589" y2="20000"/>
                        <a14:backgroundMark x1="38298" y1="20000" x2="46099" y2="0"/>
                        <a14:backgroundMark x1="41844" y1="14286" x2="68794" y2="7143"/>
                        <a14:backgroundMark x1="43972" y1="11429" x2="70922" y2="2857"/>
                        <a14:backgroundMark x1="66667" y1="10000" x2="72340" y2="17143"/>
                        <a14:backgroundMark x1="70922" y1="20000" x2="98582" y2="22857"/>
                        <a14:backgroundMark x1="87943" y1="31429" x2="97163" y2="27143"/>
                        <a14:backgroundMark x1="91489" y1="24286" x2="94326" y2="28571"/>
                        <a14:backgroundMark x1="93617" y1="24286" x2="98582" y2="25714"/>
                        <a14:backgroundMark x1="87234" y1="34286" x2="99291" y2="42857"/>
                        <a14:backgroundMark x1="87234" y1="51429" x2="99291" y2="51429"/>
                        <a14:backgroundMark x1="87943" y1="52857" x2="99291" y2="62857"/>
                        <a14:backgroundMark x1="96454" y1="60000" x2="99291" y2="67143"/>
                        <a14:backgroundMark x1="81560" y1="71429" x2="99291" y2="82857"/>
                        <a14:backgroundMark x1="94326" y1="80000" x2="99291" y2="78571"/>
                        <a14:backgroundMark x1="99291" y1="70000" x2="99291" y2="71429"/>
                        <a14:backgroundMark x1="98582" y1="74286" x2="99291" y2="80000"/>
                        <a14:backgroundMark x1="80142" y1="75714" x2="76596" y2="98571"/>
                        <a14:backgroundMark x1="81560" y1="80000" x2="78723" y2="97143"/>
                        <a14:backgroundMark x1="82270" y1="80000" x2="80851" y2="98571"/>
                        <a14:backgroundMark x1="82270" y1="75714" x2="99291" y2="88571"/>
                        <a14:backgroundMark x1="84397" y1="80000" x2="98582" y2="95714"/>
                        <a14:backgroundMark x1="81560" y1="80000" x2="96454" y2="98571"/>
                        <a14:backgroundMark x1="82270" y1="87143" x2="89362" y2="98571"/>
                        <a14:backgroundMark x1="81560" y1="87143" x2="82979" y2="98571"/>
                        <a14:backgroundMark x1="84397" y1="90000" x2="85816" y2="98571"/>
                        <a14:backgroundMark x1="75887" y1="98571" x2="88652" y2="98571"/>
                        <a14:backgroundMark x1="77305" y1="91429" x2="70922" y2="97143"/>
                        <a14:backgroundMark x1="68794" y1="84286" x2="68794" y2="84286"/>
                        <a14:backgroundMark x1="67376" y1="78571" x2="73759" y2="95714"/>
                        <a14:backgroundMark x1="65957" y1="78571" x2="77305" y2="90000"/>
                        <a14:backgroundMark x1="78014" y1="85714" x2="73759" y2="91429"/>
                        <a14:backgroundMark x1="65248" y1="77143" x2="65957" y2="98571"/>
                        <a14:backgroundMark x1="65957" y1="80000" x2="65957" y2="80000"/>
                        <a14:backgroundMark x1="65957" y1="81429" x2="66667" y2="98571"/>
                        <a14:backgroundMark x1="66667" y1="82857" x2="70922" y2="98571"/>
                        <a14:backgroundMark x1="65957" y1="85714" x2="69504" y2="98571"/>
                        <a14:backgroundMark x1="71631" y1="98571" x2="67376" y2="98571"/>
                        <a14:backgroundMark x1="66667" y1="98571" x2="66667" y2="98571"/>
                        <a14:backgroundMark x1="65957" y1="98571" x2="65957" y2="98571"/>
                        <a14:backgroundMark x1="67376" y1="95714" x2="67376" y2="97143"/>
                        <a14:backgroundMark x1="51064" y1="84286" x2="54610" y2="98571"/>
                        <a14:backgroundMark x1="51064" y1="87143" x2="45390" y2="98571"/>
                        <a14:backgroundMark x1="50355" y1="90000" x2="49645" y2="98571"/>
                        <a14:backgroundMark x1="51773" y1="91429" x2="51773" y2="98571"/>
                        <a14:backgroundMark x1="46809" y1="98571" x2="55319" y2="98571"/>
                        <a14:backgroundMark x1="38298" y1="67143" x2="34043" y2="98571"/>
                        <a14:backgroundMark x1="36170" y1="81429" x2="38298" y2="98571"/>
                        <a14:backgroundMark x1="35461" y1="94286" x2="36170" y2="97143"/>
                        <a14:backgroundMark x1="39007" y1="64286" x2="4965" y2="97143"/>
                        <a14:backgroundMark x1="36879" y1="71429" x2="14184" y2="97143"/>
                        <a14:backgroundMark x1="35461" y1="75714" x2="16312" y2="98571"/>
                        <a14:backgroundMark x1="34752" y1="75714" x2="19149" y2="97143"/>
                        <a14:backgroundMark x1="36170" y1="77143" x2="23404" y2="97143"/>
                        <a14:backgroundMark x1="35461" y1="78571" x2="26950" y2="98571"/>
                        <a14:backgroundMark x1="35461" y1="81429" x2="29078" y2="98571"/>
                        <a14:backgroundMark x1="33333" y1="85714" x2="31206" y2="98571"/>
                        <a14:backgroundMark x1="24113" y1="98571" x2="37589" y2="98571"/>
                        <a14:backgroundMark x1="7092" y1="77143" x2="9929" y2="82857"/>
                        <a14:backgroundMark x1="7801" y1="82857" x2="12057" y2="80000"/>
                        <a14:backgroundMark x1="12057" y1="80000" x2="15603" y2="8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227906"/>
            <a:ext cx="792088" cy="34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 userDrawn="1"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41135" y1="14286" x2="37589" y2="27143"/>
                        <a14:foregroundMark x1="40426" y1="17143" x2="43262" y2="18571"/>
                        <a14:foregroundMark x1="43972" y1="15714" x2="51773" y2="11429"/>
                        <a14:foregroundMark x1="47518" y1="14286" x2="47518" y2="17143"/>
                        <a14:backgroundMark x1="14184" y1="17143" x2="0" y2="52857"/>
                        <a14:backgroundMark x1="709" y1="61429" x2="19149" y2="55714"/>
                        <a14:backgroundMark x1="19149" y1="57143" x2="2128" y2="80000"/>
                        <a14:backgroundMark x1="15603" y1="60000" x2="709" y2="80000"/>
                        <a14:backgroundMark x1="8511" y1="68571" x2="0" y2="88571"/>
                        <a14:backgroundMark x1="4965" y1="78571" x2="10638" y2="98571"/>
                        <a14:backgroundMark x1="4255" y1="81429" x2="7092" y2="98571"/>
                        <a14:backgroundMark x1="1418" y1="84286" x2="1418" y2="85714"/>
                        <a14:backgroundMark x1="2128" y1="85714" x2="4255" y2="97143"/>
                        <a14:backgroundMark x1="2128" y1="90000" x2="2128" y2="98571"/>
                        <a14:backgroundMark x1="4965" y1="97143" x2="0" y2="98571"/>
                        <a14:backgroundMark x1="18440" y1="35714" x2="0" y2="54286"/>
                        <a14:backgroundMark x1="17730" y1="34286" x2="10638" y2="24286"/>
                        <a14:backgroundMark x1="17021" y1="32857" x2="21986" y2="34286"/>
                        <a14:backgroundMark x1="16312" y1="31429" x2="11348" y2="21429"/>
                        <a14:backgroundMark x1="13475" y1="20000" x2="13475" y2="24286"/>
                        <a14:backgroundMark x1="6383" y1="30000" x2="709" y2="48571"/>
                        <a14:backgroundMark x1="17021" y1="12857" x2="0" y2="44286"/>
                        <a14:backgroundMark x1="1418" y1="51429" x2="2128" y2="62857"/>
                        <a14:backgroundMark x1="16312" y1="40000" x2="21986" y2="35714"/>
                        <a14:backgroundMark x1="14894" y1="42857" x2="12057" y2="44286"/>
                        <a14:backgroundMark x1="4255" y1="52857" x2="4965" y2="65714"/>
                        <a14:backgroundMark x1="10638" y1="47143" x2="7092" y2="47143"/>
                        <a14:backgroundMark x1="22695" y1="2857" x2="0" y2="40000"/>
                        <a14:backgroundMark x1="15603" y1="17143" x2="37589" y2="20000"/>
                        <a14:backgroundMark x1="38298" y1="20000" x2="46099" y2="0"/>
                        <a14:backgroundMark x1="41844" y1="14286" x2="68794" y2="7143"/>
                        <a14:backgroundMark x1="43972" y1="11429" x2="70922" y2="2857"/>
                        <a14:backgroundMark x1="66667" y1="10000" x2="72340" y2="17143"/>
                        <a14:backgroundMark x1="70922" y1="20000" x2="98582" y2="22857"/>
                        <a14:backgroundMark x1="87943" y1="31429" x2="97163" y2="27143"/>
                        <a14:backgroundMark x1="91489" y1="24286" x2="94326" y2="28571"/>
                        <a14:backgroundMark x1="93617" y1="24286" x2="98582" y2="25714"/>
                        <a14:backgroundMark x1="87234" y1="34286" x2="99291" y2="42857"/>
                        <a14:backgroundMark x1="87234" y1="51429" x2="99291" y2="51429"/>
                        <a14:backgroundMark x1="87943" y1="52857" x2="99291" y2="62857"/>
                        <a14:backgroundMark x1="96454" y1="60000" x2="99291" y2="67143"/>
                        <a14:backgroundMark x1="81560" y1="71429" x2="99291" y2="82857"/>
                        <a14:backgroundMark x1="94326" y1="80000" x2="99291" y2="78571"/>
                        <a14:backgroundMark x1="99291" y1="70000" x2="99291" y2="71429"/>
                        <a14:backgroundMark x1="98582" y1="74286" x2="99291" y2="80000"/>
                        <a14:backgroundMark x1="80142" y1="75714" x2="76596" y2="98571"/>
                        <a14:backgroundMark x1="81560" y1="80000" x2="78723" y2="97143"/>
                        <a14:backgroundMark x1="82270" y1="80000" x2="80851" y2="98571"/>
                        <a14:backgroundMark x1="82270" y1="75714" x2="99291" y2="88571"/>
                        <a14:backgroundMark x1="84397" y1="80000" x2="98582" y2="95714"/>
                        <a14:backgroundMark x1="81560" y1="80000" x2="96454" y2="98571"/>
                        <a14:backgroundMark x1="82270" y1="87143" x2="89362" y2="98571"/>
                        <a14:backgroundMark x1="81560" y1="87143" x2="82979" y2="98571"/>
                        <a14:backgroundMark x1="84397" y1="90000" x2="85816" y2="98571"/>
                        <a14:backgroundMark x1="75887" y1="98571" x2="88652" y2="98571"/>
                        <a14:backgroundMark x1="77305" y1="91429" x2="70922" y2="97143"/>
                        <a14:backgroundMark x1="68794" y1="84286" x2="68794" y2="84286"/>
                        <a14:backgroundMark x1="67376" y1="78571" x2="73759" y2="95714"/>
                        <a14:backgroundMark x1="65957" y1="78571" x2="77305" y2="90000"/>
                        <a14:backgroundMark x1="78014" y1="85714" x2="73759" y2="91429"/>
                        <a14:backgroundMark x1="65248" y1="77143" x2="65957" y2="98571"/>
                        <a14:backgroundMark x1="65957" y1="80000" x2="65957" y2="80000"/>
                        <a14:backgroundMark x1="65957" y1="81429" x2="66667" y2="98571"/>
                        <a14:backgroundMark x1="66667" y1="82857" x2="70922" y2="98571"/>
                        <a14:backgroundMark x1="65957" y1="85714" x2="69504" y2="98571"/>
                        <a14:backgroundMark x1="71631" y1="98571" x2="67376" y2="98571"/>
                        <a14:backgroundMark x1="66667" y1="98571" x2="66667" y2="98571"/>
                        <a14:backgroundMark x1="65957" y1="98571" x2="65957" y2="98571"/>
                        <a14:backgroundMark x1="67376" y1="95714" x2="67376" y2="97143"/>
                        <a14:backgroundMark x1="51064" y1="84286" x2="54610" y2="98571"/>
                        <a14:backgroundMark x1="51064" y1="87143" x2="45390" y2="98571"/>
                        <a14:backgroundMark x1="50355" y1="90000" x2="49645" y2="98571"/>
                        <a14:backgroundMark x1="51773" y1="91429" x2="51773" y2="98571"/>
                        <a14:backgroundMark x1="46809" y1="98571" x2="55319" y2="98571"/>
                        <a14:backgroundMark x1="38298" y1="67143" x2="34043" y2="98571"/>
                        <a14:backgroundMark x1="36170" y1="81429" x2="38298" y2="98571"/>
                        <a14:backgroundMark x1="35461" y1="94286" x2="36170" y2="97143"/>
                        <a14:backgroundMark x1="39007" y1="64286" x2="4965" y2="97143"/>
                        <a14:backgroundMark x1="36879" y1="71429" x2="14184" y2="97143"/>
                        <a14:backgroundMark x1="35461" y1="75714" x2="16312" y2="98571"/>
                        <a14:backgroundMark x1="34752" y1="75714" x2="19149" y2="97143"/>
                        <a14:backgroundMark x1="36170" y1="77143" x2="23404" y2="97143"/>
                        <a14:backgroundMark x1="35461" y1="78571" x2="26950" y2="98571"/>
                        <a14:backgroundMark x1="35461" y1="81429" x2="29078" y2="98571"/>
                        <a14:backgroundMark x1="33333" y1="85714" x2="31206" y2="98571"/>
                        <a14:backgroundMark x1="24113" y1="98571" x2="37589" y2="98571"/>
                        <a14:backgroundMark x1="7092" y1="77143" x2="9929" y2="82857"/>
                        <a14:backgroundMark x1="7801" y1="82857" x2="12057" y2="80000"/>
                        <a14:backgroundMark x1="12057" y1="80000" x2="15603" y2="8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49" y="6094127"/>
            <a:ext cx="514102" cy="2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 userDrawn="1"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41135" y1="14286" x2="37589" y2="27143"/>
                        <a14:foregroundMark x1="40426" y1="17143" x2="43262" y2="18571"/>
                        <a14:foregroundMark x1="43972" y1="15714" x2="51773" y2="11429"/>
                        <a14:foregroundMark x1="47518" y1="14286" x2="47518" y2="17143"/>
                        <a14:backgroundMark x1="14184" y1="17143" x2="0" y2="52857"/>
                        <a14:backgroundMark x1="709" y1="61429" x2="19149" y2="55714"/>
                        <a14:backgroundMark x1="19149" y1="57143" x2="2128" y2="80000"/>
                        <a14:backgroundMark x1="15603" y1="60000" x2="709" y2="80000"/>
                        <a14:backgroundMark x1="8511" y1="68571" x2="0" y2="88571"/>
                        <a14:backgroundMark x1="4965" y1="78571" x2="10638" y2="98571"/>
                        <a14:backgroundMark x1="4255" y1="81429" x2="7092" y2="98571"/>
                        <a14:backgroundMark x1="1418" y1="84286" x2="1418" y2="85714"/>
                        <a14:backgroundMark x1="2128" y1="85714" x2="4255" y2="97143"/>
                        <a14:backgroundMark x1="2128" y1="90000" x2="2128" y2="98571"/>
                        <a14:backgroundMark x1="4965" y1="97143" x2="0" y2="98571"/>
                        <a14:backgroundMark x1="18440" y1="35714" x2="0" y2="54286"/>
                        <a14:backgroundMark x1="17730" y1="34286" x2="10638" y2="24286"/>
                        <a14:backgroundMark x1="17021" y1="32857" x2="21986" y2="34286"/>
                        <a14:backgroundMark x1="16312" y1="31429" x2="11348" y2="21429"/>
                        <a14:backgroundMark x1="13475" y1="20000" x2="13475" y2="24286"/>
                        <a14:backgroundMark x1="6383" y1="30000" x2="709" y2="48571"/>
                        <a14:backgroundMark x1="17021" y1="12857" x2="0" y2="44286"/>
                        <a14:backgroundMark x1="1418" y1="51429" x2="2128" y2="62857"/>
                        <a14:backgroundMark x1="16312" y1="40000" x2="21986" y2="35714"/>
                        <a14:backgroundMark x1="14894" y1="42857" x2="12057" y2="44286"/>
                        <a14:backgroundMark x1="4255" y1="52857" x2="4965" y2="65714"/>
                        <a14:backgroundMark x1="10638" y1="47143" x2="7092" y2="47143"/>
                        <a14:backgroundMark x1="22695" y1="2857" x2="0" y2="40000"/>
                        <a14:backgroundMark x1="15603" y1="17143" x2="37589" y2="20000"/>
                        <a14:backgroundMark x1="38298" y1="20000" x2="46099" y2="0"/>
                        <a14:backgroundMark x1="41844" y1="14286" x2="68794" y2="7143"/>
                        <a14:backgroundMark x1="43972" y1="11429" x2="70922" y2="2857"/>
                        <a14:backgroundMark x1="66667" y1="10000" x2="72340" y2="17143"/>
                        <a14:backgroundMark x1="70922" y1="20000" x2="98582" y2="22857"/>
                        <a14:backgroundMark x1="87943" y1="31429" x2="97163" y2="27143"/>
                        <a14:backgroundMark x1="91489" y1="24286" x2="94326" y2="28571"/>
                        <a14:backgroundMark x1="93617" y1="24286" x2="98582" y2="25714"/>
                        <a14:backgroundMark x1="87234" y1="34286" x2="99291" y2="42857"/>
                        <a14:backgroundMark x1="87234" y1="51429" x2="99291" y2="51429"/>
                        <a14:backgroundMark x1="87943" y1="52857" x2="99291" y2="62857"/>
                        <a14:backgroundMark x1="96454" y1="60000" x2="99291" y2="67143"/>
                        <a14:backgroundMark x1="81560" y1="71429" x2="99291" y2="82857"/>
                        <a14:backgroundMark x1="94326" y1="80000" x2="99291" y2="78571"/>
                        <a14:backgroundMark x1="99291" y1="70000" x2="99291" y2="71429"/>
                        <a14:backgroundMark x1="98582" y1="74286" x2="99291" y2="80000"/>
                        <a14:backgroundMark x1="80142" y1="75714" x2="76596" y2="98571"/>
                        <a14:backgroundMark x1="81560" y1="80000" x2="78723" y2="97143"/>
                        <a14:backgroundMark x1="82270" y1="80000" x2="80851" y2="98571"/>
                        <a14:backgroundMark x1="82270" y1="75714" x2="99291" y2="88571"/>
                        <a14:backgroundMark x1="84397" y1="80000" x2="98582" y2="95714"/>
                        <a14:backgroundMark x1="81560" y1="80000" x2="96454" y2="98571"/>
                        <a14:backgroundMark x1="82270" y1="87143" x2="89362" y2="98571"/>
                        <a14:backgroundMark x1="81560" y1="87143" x2="82979" y2="98571"/>
                        <a14:backgroundMark x1="84397" y1="90000" x2="85816" y2="98571"/>
                        <a14:backgroundMark x1="75887" y1="98571" x2="88652" y2="98571"/>
                        <a14:backgroundMark x1="77305" y1="91429" x2="70922" y2="97143"/>
                        <a14:backgroundMark x1="68794" y1="84286" x2="68794" y2="84286"/>
                        <a14:backgroundMark x1="67376" y1="78571" x2="73759" y2="95714"/>
                        <a14:backgroundMark x1="65957" y1="78571" x2="77305" y2="90000"/>
                        <a14:backgroundMark x1="78014" y1="85714" x2="73759" y2="91429"/>
                        <a14:backgroundMark x1="65248" y1="77143" x2="65957" y2="98571"/>
                        <a14:backgroundMark x1="65957" y1="80000" x2="65957" y2="80000"/>
                        <a14:backgroundMark x1="65957" y1="81429" x2="66667" y2="98571"/>
                        <a14:backgroundMark x1="66667" y1="82857" x2="70922" y2="98571"/>
                        <a14:backgroundMark x1="65957" y1="85714" x2="69504" y2="98571"/>
                        <a14:backgroundMark x1="71631" y1="98571" x2="67376" y2="98571"/>
                        <a14:backgroundMark x1="66667" y1="98571" x2="66667" y2="98571"/>
                        <a14:backgroundMark x1="65957" y1="98571" x2="65957" y2="98571"/>
                        <a14:backgroundMark x1="67376" y1="95714" x2="67376" y2="97143"/>
                        <a14:backgroundMark x1="51064" y1="84286" x2="54610" y2="98571"/>
                        <a14:backgroundMark x1="51064" y1="87143" x2="45390" y2="98571"/>
                        <a14:backgroundMark x1="50355" y1="90000" x2="49645" y2="98571"/>
                        <a14:backgroundMark x1="51773" y1="91429" x2="51773" y2="98571"/>
                        <a14:backgroundMark x1="46809" y1="98571" x2="55319" y2="98571"/>
                        <a14:backgroundMark x1="38298" y1="67143" x2="34043" y2="98571"/>
                        <a14:backgroundMark x1="36170" y1="81429" x2="38298" y2="98571"/>
                        <a14:backgroundMark x1="35461" y1="94286" x2="36170" y2="97143"/>
                        <a14:backgroundMark x1="39007" y1="64286" x2="4965" y2="97143"/>
                        <a14:backgroundMark x1="36879" y1="71429" x2="14184" y2="97143"/>
                        <a14:backgroundMark x1="35461" y1="75714" x2="16312" y2="98571"/>
                        <a14:backgroundMark x1="34752" y1="75714" x2="19149" y2="97143"/>
                        <a14:backgroundMark x1="36170" y1="77143" x2="23404" y2="97143"/>
                        <a14:backgroundMark x1="35461" y1="78571" x2="26950" y2="98571"/>
                        <a14:backgroundMark x1="35461" y1="81429" x2="29078" y2="98571"/>
                        <a14:backgroundMark x1="33333" y1="85714" x2="31206" y2="98571"/>
                        <a14:backgroundMark x1="24113" y1="98571" x2="37589" y2="98571"/>
                        <a14:backgroundMark x1="7092" y1="77143" x2="9929" y2="82857"/>
                        <a14:backgroundMark x1="7801" y1="82857" x2="12057" y2="80000"/>
                        <a14:backgroundMark x1="12057" y1="80000" x2="15603" y2="8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62849"/>
            <a:ext cx="717113" cy="31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 userDrawn="1"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41135" y1="14286" x2="37589" y2="27143"/>
                        <a14:foregroundMark x1="40426" y1="17143" x2="43262" y2="18571"/>
                        <a14:foregroundMark x1="43972" y1="15714" x2="51773" y2="11429"/>
                        <a14:foregroundMark x1="47518" y1="14286" x2="47518" y2="17143"/>
                        <a14:backgroundMark x1="14184" y1="17143" x2="0" y2="52857"/>
                        <a14:backgroundMark x1="709" y1="61429" x2="19149" y2="55714"/>
                        <a14:backgroundMark x1="19149" y1="57143" x2="2128" y2="80000"/>
                        <a14:backgroundMark x1="15603" y1="60000" x2="709" y2="80000"/>
                        <a14:backgroundMark x1="8511" y1="68571" x2="0" y2="88571"/>
                        <a14:backgroundMark x1="4965" y1="78571" x2="10638" y2="98571"/>
                        <a14:backgroundMark x1="4255" y1="81429" x2="7092" y2="98571"/>
                        <a14:backgroundMark x1="1418" y1="84286" x2="1418" y2="85714"/>
                        <a14:backgroundMark x1="2128" y1="85714" x2="4255" y2="97143"/>
                        <a14:backgroundMark x1="2128" y1="90000" x2="2128" y2="98571"/>
                        <a14:backgroundMark x1="4965" y1="97143" x2="0" y2="98571"/>
                        <a14:backgroundMark x1="18440" y1="35714" x2="0" y2="54286"/>
                        <a14:backgroundMark x1="17730" y1="34286" x2="10638" y2="24286"/>
                        <a14:backgroundMark x1="17021" y1="32857" x2="21986" y2="34286"/>
                        <a14:backgroundMark x1="16312" y1="31429" x2="11348" y2="21429"/>
                        <a14:backgroundMark x1="13475" y1="20000" x2="13475" y2="24286"/>
                        <a14:backgroundMark x1="6383" y1="30000" x2="709" y2="48571"/>
                        <a14:backgroundMark x1="17021" y1="12857" x2="0" y2="44286"/>
                        <a14:backgroundMark x1="1418" y1="51429" x2="2128" y2="62857"/>
                        <a14:backgroundMark x1="16312" y1="40000" x2="21986" y2="35714"/>
                        <a14:backgroundMark x1="14894" y1="42857" x2="12057" y2="44286"/>
                        <a14:backgroundMark x1="4255" y1="52857" x2="4965" y2="65714"/>
                        <a14:backgroundMark x1="10638" y1="47143" x2="7092" y2="47143"/>
                        <a14:backgroundMark x1="22695" y1="2857" x2="0" y2="40000"/>
                        <a14:backgroundMark x1="15603" y1="17143" x2="37589" y2="20000"/>
                        <a14:backgroundMark x1="38298" y1="20000" x2="46099" y2="0"/>
                        <a14:backgroundMark x1="41844" y1="14286" x2="68794" y2="7143"/>
                        <a14:backgroundMark x1="43972" y1="11429" x2="70922" y2="2857"/>
                        <a14:backgroundMark x1="66667" y1="10000" x2="72340" y2="17143"/>
                        <a14:backgroundMark x1="70922" y1="20000" x2="98582" y2="22857"/>
                        <a14:backgroundMark x1="87943" y1="31429" x2="97163" y2="27143"/>
                        <a14:backgroundMark x1="91489" y1="24286" x2="94326" y2="28571"/>
                        <a14:backgroundMark x1="93617" y1="24286" x2="98582" y2="25714"/>
                        <a14:backgroundMark x1="87234" y1="34286" x2="99291" y2="42857"/>
                        <a14:backgroundMark x1="87234" y1="51429" x2="99291" y2="51429"/>
                        <a14:backgroundMark x1="87943" y1="52857" x2="99291" y2="62857"/>
                        <a14:backgroundMark x1="96454" y1="60000" x2="99291" y2="67143"/>
                        <a14:backgroundMark x1="81560" y1="71429" x2="99291" y2="82857"/>
                        <a14:backgroundMark x1="94326" y1="80000" x2="99291" y2="78571"/>
                        <a14:backgroundMark x1="99291" y1="70000" x2="99291" y2="71429"/>
                        <a14:backgroundMark x1="98582" y1="74286" x2="99291" y2="80000"/>
                        <a14:backgroundMark x1="80142" y1="75714" x2="76596" y2="98571"/>
                        <a14:backgroundMark x1="81560" y1="80000" x2="78723" y2="97143"/>
                        <a14:backgroundMark x1="82270" y1="80000" x2="80851" y2="98571"/>
                        <a14:backgroundMark x1="82270" y1="75714" x2="99291" y2="88571"/>
                        <a14:backgroundMark x1="84397" y1="80000" x2="98582" y2="95714"/>
                        <a14:backgroundMark x1="81560" y1="80000" x2="96454" y2="98571"/>
                        <a14:backgroundMark x1="82270" y1="87143" x2="89362" y2="98571"/>
                        <a14:backgroundMark x1="81560" y1="87143" x2="82979" y2="98571"/>
                        <a14:backgroundMark x1="84397" y1="90000" x2="85816" y2="98571"/>
                        <a14:backgroundMark x1="75887" y1="98571" x2="88652" y2="98571"/>
                        <a14:backgroundMark x1="77305" y1="91429" x2="70922" y2="97143"/>
                        <a14:backgroundMark x1="68794" y1="84286" x2="68794" y2="84286"/>
                        <a14:backgroundMark x1="67376" y1="78571" x2="73759" y2="95714"/>
                        <a14:backgroundMark x1="65957" y1="78571" x2="77305" y2="90000"/>
                        <a14:backgroundMark x1="78014" y1="85714" x2="73759" y2="91429"/>
                        <a14:backgroundMark x1="65248" y1="77143" x2="65957" y2="98571"/>
                        <a14:backgroundMark x1="65957" y1="80000" x2="65957" y2="80000"/>
                        <a14:backgroundMark x1="65957" y1="81429" x2="66667" y2="98571"/>
                        <a14:backgroundMark x1="66667" y1="82857" x2="70922" y2="98571"/>
                        <a14:backgroundMark x1="65957" y1="85714" x2="69504" y2="98571"/>
                        <a14:backgroundMark x1="71631" y1="98571" x2="67376" y2="98571"/>
                        <a14:backgroundMark x1="66667" y1="98571" x2="66667" y2="98571"/>
                        <a14:backgroundMark x1="65957" y1="98571" x2="65957" y2="98571"/>
                        <a14:backgroundMark x1="67376" y1="95714" x2="67376" y2="97143"/>
                        <a14:backgroundMark x1="51064" y1="84286" x2="54610" y2="98571"/>
                        <a14:backgroundMark x1="51064" y1="87143" x2="45390" y2="98571"/>
                        <a14:backgroundMark x1="50355" y1="90000" x2="49645" y2="98571"/>
                        <a14:backgroundMark x1="51773" y1="91429" x2="51773" y2="98571"/>
                        <a14:backgroundMark x1="46809" y1="98571" x2="55319" y2="98571"/>
                        <a14:backgroundMark x1="38298" y1="67143" x2="34043" y2="98571"/>
                        <a14:backgroundMark x1="36170" y1="81429" x2="38298" y2="98571"/>
                        <a14:backgroundMark x1="35461" y1="94286" x2="36170" y2="97143"/>
                        <a14:backgroundMark x1="39007" y1="64286" x2="4965" y2="97143"/>
                        <a14:backgroundMark x1="36879" y1="71429" x2="14184" y2="97143"/>
                        <a14:backgroundMark x1="35461" y1="75714" x2="16312" y2="98571"/>
                        <a14:backgroundMark x1="34752" y1="75714" x2="19149" y2="97143"/>
                        <a14:backgroundMark x1="36170" y1="77143" x2="23404" y2="97143"/>
                        <a14:backgroundMark x1="35461" y1="78571" x2="26950" y2="98571"/>
                        <a14:backgroundMark x1="35461" y1="81429" x2="29078" y2="98571"/>
                        <a14:backgroundMark x1="33333" y1="85714" x2="31206" y2="98571"/>
                        <a14:backgroundMark x1="24113" y1="98571" x2="37589" y2="98571"/>
                        <a14:backgroundMark x1="7092" y1="77143" x2="9929" y2="82857"/>
                        <a14:backgroundMark x1="7801" y1="82857" x2="12057" y2="80000"/>
                        <a14:backgroundMark x1="12057" y1="80000" x2="15603" y2="8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348473"/>
            <a:ext cx="1028204" cy="44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 userDrawn="1"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41135" y1="14286" x2="37589" y2="27143"/>
                        <a14:foregroundMark x1="40426" y1="17143" x2="43262" y2="18571"/>
                        <a14:foregroundMark x1="43972" y1="15714" x2="51773" y2="11429"/>
                        <a14:foregroundMark x1="47518" y1="14286" x2="47518" y2="17143"/>
                        <a14:backgroundMark x1="14184" y1="17143" x2="0" y2="52857"/>
                        <a14:backgroundMark x1="709" y1="61429" x2="19149" y2="55714"/>
                        <a14:backgroundMark x1="19149" y1="57143" x2="2128" y2="80000"/>
                        <a14:backgroundMark x1="15603" y1="60000" x2="709" y2="80000"/>
                        <a14:backgroundMark x1="8511" y1="68571" x2="0" y2="88571"/>
                        <a14:backgroundMark x1="4965" y1="78571" x2="10638" y2="98571"/>
                        <a14:backgroundMark x1="4255" y1="81429" x2="7092" y2="98571"/>
                        <a14:backgroundMark x1="1418" y1="84286" x2="1418" y2="85714"/>
                        <a14:backgroundMark x1="2128" y1="85714" x2="4255" y2="97143"/>
                        <a14:backgroundMark x1="2128" y1="90000" x2="2128" y2="98571"/>
                        <a14:backgroundMark x1="4965" y1="97143" x2="0" y2="98571"/>
                        <a14:backgroundMark x1="18440" y1="35714" x2="0" y2="54286"/>
                        <a14:backgroundMark x1="17730" y1="34286" x2="10638" y2="24286"/>
                        <a14:backgroundMark x1="17021" y1="32857" x2="21986" y2="34286"/>
                        <a14:backgroundMark x1="16312" y1="31429" x2="11348" y2="21429"/>
                        <a14:backgroundMark x1="13475" y1="20000" x2="13475" y2="24286"/>
                        <a14:backgroundMark x1="6383" y1="30000" x2="709" y2="48571"/>
                        <a14:backgroundMark x1="17021" y1="12857" x2="0" y2="44286"/>
                        <a14:backgroundMark x1="1418" y1="51429" x2="2128" y2="62857"/>
                        <a14:backgroundMark x1="16312" y1="40000" x2="21986" y2="35714"/>
                        <a14:backgroundMark x1="14894" y1="42857" x2="12057" y2="44286"/>
                        <a14:backgroundMark x1="4255" y1="52857" x2="4965" y2="65714"/>
                        <a14:backgroundMark x1="10638" y1="47143" x2="7092" y2="47143"/>
                        <a14:backgroundMark x1="22695" y1="2857" x2="0" y2="40000"/>
                        <a14:backgroundMark x1="15603" y1="17143" x2="37589" y2="20000"/>
                        <a14:backgroundMark x1="38298" y1="20000" x2="46099" y2="0"/>
                        <a14:backgroundMark x1="41844" y1="14286" x2="68794" y2="7143"/>
                        <a14:backgroundMark x1="43972" y1="11429" x2="70922" y2="2857"/>
                        <a14:backgroundMark x1="66667" y1="10000" x2="72340" y2="17143"/>
                        <a14:backgroundMark x1="70922" y1="20000" x2="98582" y2="22857"/>
                        <a14:backgroundMark x1="87943" y1="31429" x2="97163" y2="27143"/>
                        <a14:backgroundMark x1="91489" y1="24286" x2="94326" y2="28571"/>
                        <a14:backgroundMark x1="93617" y1="24286" x2="98582" y2="25714"/>
                        <a14:backgroundMark x1="87234" y1="34286" x2="99291" y2="42857"/>
                        <a14:backgroundMark x1="87234" y1="51429" x2="99291" y2="51429"/>
                        <a14:backgroundMark x1="87943" y1="52857" x2="99291" y2="62857"/>
                        <a14:backgroundMark x1="96454" y1="60000" x2="99291" y2="67143"/>
                        <a14:backgroundMark x1="81560" y1="71429" x2="99291" y2="82857"/>
                        <a14:backgroundMark x1="94326" y1="80000" x2="99291" y2="78571"/>
                        <a14:backgroundMark x1="99291" y1="70000" x2="99291" y2="71429"/>
                        <a14:backgroundMark x1="98582" y1="74286" x2="99291" y2="80000"/>
                        <a14:backgroundMark x1="80142" y1="75714" x2="76596" y2="98571"/>
                        <a14:backgroundMark x1="81560" y1="80000" x2="78723" y2="97143"/>
                        <a14:backgroundMark x1="82270" y1="80000" x2="80851" y2="98571"/>
                        <a14:backgroundMark x1="82270" y1="75714" x2="99291" y2="88571"/>
                        <a14:backgroundMark x1="84397" y1="80000" x2="98582" y2="95714"/>
                        <a14:backgroundMark x1="81560" y1="80000" x2="96454" y2="98571"/>
                        <a14:backgroundMark x1="82270" y1="87143" x2="89362" y2="98571"/>
                        <a14:backgroundMark x1="81560" y1="87143" x2="82979" y2="98571"/>
                        <a14:backgroundMark x1="84397" y1="90000" x2="85816" y2="98571"/>
                        <a14:backgroundMark x1="75887" y1="98571" x2="88652" y2="98571"/>
                        <a14:backgroundMark x1="77305" y1="91429" x2="70922" y2="97143"/>
                        <a14:backgroundMark x1="68794" y1="84286" x2="68794" y2="84286"/>
                        <a14:backgroundMark x1="67376" y1="78571" x2="73759" y2="95714"/>
                        <a14:backgroundMark x1="65957" y1="78571" x2="77305" y2="90000"/>
                        <a14:backgroundMark x1="78014" y1="85714" x2="73759" y2="91429"/>
                        <a14:backgroundMark x1="65248" y1="77143" x2="65957" y2="98571"/>
                        <a14:backgroundMark x1="65957" y1="80000" x2="65957" y2="80000"/>
                        <a14:backgroundMark x1="65957" y1="81429" x2="66667" y2="98571"/>
                        <a14:backgroundMark x1="66667" y1="82857" x2="70922" y2="98571"/>
                        <a14:backgroundMark x1="65957" y1="85714" x2="69504" y2="98571"/>
                        <a14:backgroundMark x1="71631" y1="98571" x2="67376" y2="98571"/>
                        <a14:backgroundMark x1="66667" y1="98571" x2="66667" y2="98571"/>
                        <a14:backgroundMark x1="65957" y1="98571" x2="65957" y2="98571"/>
                        <a14:backgroundMark x1="67376" y1="95714" x2="67376" y2="97143"/>
                        <a14:backgroundMark x1="51064" y1="84286" x2="54610" y2="98571"/>
                        <a14:backgroundMark x1="51064" y1="87143" x2="45390" y2="98571"/>
                        <a14:backgroundMark x1="50355" y1="90000" x2="49645" y2="98571"/>
                        <a14:backgroundMark x1="51773" y1="91429" x2="51773" y2="98571"/>
                        <a14:backgroundMark x1="46809" y1="98571" x2="55319" y2="98571"/>
                        <a14:backgroundMark x1="38298" y1="67143" x2="34043" y2="98571"/>
                        <a14:backgroundMark x1="36170" y1="81429" x2="38298" y2="98571"/>
                        <a14:backgroundMark x1="35461" y1="94286" x2="36170" y2="97143"/>
                        <a14:backgroundMark x1="39007" y1="64286" x2="4965" y2="97143"/>
                        <a14:backgroundMark x1="36879" y1="71429" x2="14184" y2="97143"/>
                        <a14:backgroundMark x1="35461" y1="75714" x2="16312" y2="98571"/>
                        <a14:backgroundMark x1="34752" y1="75714" x2="19149" y2="97143"/>
                        <a14:backgroundMark x1="36170" y1="77143" x2="23404" y2="97143"/>
                        <a14:backgroundMark x1="35461" y1="78571" x2="26950" y2="98571"/>
                        <a14:backgroundMark x1="35461" y1="81429" x2="29078" y2="98571"/>
                        <a14:backgroundMark x1="33333" y1="85714" x2="31206" y2="98571"/>
                        <a14:backgroundMark x1="24113" y1="98571" x2="37589" y2="98571"/>
                        <a14:backgroundMark x1="7092" y1="77143" x2="9929" y2="82857"/>
                        <a14:backgroundMark x1="7801" y1="82857" x2="12057" y2="80000"/>
                        <a14:backgroundMark x1="12057" y1="80000" x2="15603" y2="8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412" y="5950413"/>
            <a:ext cx="514102" cy="2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 userDrawn="1"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41135" y1="14286" x2="37589" y2="27143"/>
                        <a14:foregroundMark x1="40426" y1="17143" x2="43262" y2="18571"/>
                        <a14:foregroundMark x1="43972" y1="15714" x2="51773" y2="11429"/>
                        <a14:foregroundMark x1="47518" y1="14286" x2="47518" y2="17143"/>
                        <a14:backgroundMark x1="14184" y1="17143" x2="0" y2="52857"/>
                        <a14:backgroundMark x1="709" y1="61429" x2="19149" y2="55714"/>
                        <a14:backgroundMark x1="19149" y1="57143" x2="2128" y2="80000"/>
                        <a14:backgroundMark x1="15603" y1="60000" x2="709" y2="80000"/>
                        <a14:backgroundMark x1="8511" y1="68571" x2="0" y2="88571"/>
                        <a14:backgroundMark x1="4965" y1="78571" x2="10638" y2="98571"/>
                        <a14:backgroundMark x1="4255" y1="81429" x2="7092" y2="98571"/>
                        <a14:backgroundMark x1="1418" y1="84286" x2="1418" y2="85714"/>
                        <a14:backgroundMark x1="2128" y1="85714" x2="4255" y2="97143"/>
                        <a14:backgroundMark x1="2128" y1="90000" x2="2128" y2="98571"/>
                        <a14:backgroundMark x1="4965" y1="97143" x2="0" y2="98571"/>
                        <a14:backgroundMark x1="18440" y1="35714" x2="0" y2="54286"/>
                        <a14:backgroundMark x1="17730" y1="34286" x2="10638" y2="24286"/>
                        <a14:backgroundMark x1="17021" y1="32857" x2="21986" y2="34286"/>
                        <a14:backgroundMark x1="16312" y1="31429" x2="11348" y2="21429"/>
                        <a14:backgroundMark x1="13475" y1="20000" x2="13475" y2="24286"/>
                        <a14:backgroundMark x1="6383" y1="30000" x2="709" y2="48571"/>
                        <a14:backgroundMark x1="17021" y1="12857" x2="0" y2="44286"/>
                        <a14:backgroundMark x1="1418" y1="51429" x2="2128" y2="62857"/>
                        <a14:backgroundMark x1="16312" y1="40000" x2="21986" y2="35714"/>
                        <a14:backgroundMark x1="14894" y1="42857" x2="12057" y2="44286"/>
                        <a14:backgroundMark x1="4255" y1="52857" x2="4965" y2="65714"/>
                        <a14:backgroundMark x1="10638" y1="47143" x2="7092" y2="47143"/>
                        <a14:backgroundMark x1="22695" y1="2857" x2="0" y2="40000"/>
                        <a14:backgroundMark x1="15603" y1="17143" x2="37589" y2="20000"/>
                        <a14:backgroundMark x1="38298" y1="20000" x2="46099" y2="0"/>
                        <a14:backgroundMark x1="41844" y1="14286" x2="68794" y2="7143"/>
                        <a14:backgroundMark x1="43972" y1="11429" x2="70922" y2="2857"/>
                        <a14:backgroundMark x1="66667" y1="10000" x2="72340" y2="17143"/>
                        <a14:backgroundMark x1="70922" y1="20000" x2="98582" y2="22857"/>
                        <a14:backgroundMark x1="87943" y1="31429" x2="97163" y2="27143"/>
                        <a14:backgroundMark x1="91489" y1="24286" x2="94326" y2="28571"/>
                        <a14:backgroundMark x1="93617" y1="24286" x2="98582" y2="25714"/>
                        <a14:backgroundMark x1="87234" y1="34286" x2="99291" y2="42857"/>
                        <a14:backgroundMark x1="87234" y1="51429" x2="99291" y2="51429"/>
                        <a14:backgroundMark x1="87943" y1="52857" x2="99291" y2="62857"/>
                        <a14:backgroundMark x1="96454" y1="60000" x2="99291" y2="67143"/>
                        <a14:backgroundMark x1="81560" y1="71429" x2="99291" y2="82857"/>
                        <a14:backgroundMark x1="94326" y1="80000" x2="99291" y2="78571"/>
                        <a14:backgroundMark x1="99291" y1="70000" x2="99291" y2="71429"/>
                        <a14:backgroundMark x1="98582" y1="74286" x2="99291" y2="80000"/>
                        <a14:backgroundMark x1="80142" y1="75714" x2="76596" y2="98571"/>
                        <a14:backgroundMark x1="81560" y1="80000" x2="78723" y2="97143"/>
                        <a14:backgroundMark x1="82270" y1="80000" x2="80851" y2="98571"/>
                        <a14:backgroundMark x1="82270" y1="75714" x2="99291" y2="88571"/>
                        <a14:backgroundMark x1="84397" y1="80000" x2="98582" y2="95714"/>
                        <a14:backgroundMark x1="81560" y1="80000" x2="96454" y2="98571"/>
                        <a14:backgroundMark x1="82270" y1="87143" x2="89362" y2="98571"/>
                        <a14:backgroundMark x1="81560" y1="87143" x2="82979" y2="98571"/>
                        <a14:backgroundMark x1="84397" y1="90000" x2="85816" y2="98571"/>
                        <a14:backgroundMark x1="75887" y1="98571" x2="88652" y2="98571"/>
                        <a14:backgroundMark x1="77305" y1="91429" x2="70922" y2="97143"/>
                        <a14:backgroundMark x1="68794" y1="84286" x2="68794" y2="84286"/>
                        <a14:backgroundMark x1="67376" y1="78571" x2="73759" y2="95714"/>
                        <a14:backgroundMark x1="65957" y1="78571" x2="77305" y2="90000"/>
                        <a14:backgroundMark x1="78014" y1="85714" x2="73759" y2="91429"/>
                        <a14:backgroundMark x1="65248" y1="77143" x2="65957" y2="98571"/>
                        <a14:backgroundMark x1="65957" y1="80000" x2="65957" y2="80000"/>
                        <a14:backgroundMark x1="65957" y1="81429" x2="66667" y2="98571"/>
                        <a14:backgroundMark x1="66667" y1="82857" x2="70922" y2="98571"/>
                        <a14:backgroundMark x1="65957" y1="85714" x2="69504" y2="98571"/>
                        <a14:backgroundMark x1="71631" y1="98571" x2="67376" y2="98571"/>
                        <a14:backgroundMark x1="66667" y1="98571" x2="66667" y2="98571"/>
                        <a14:backgroundMark x1="65957" y1="98571" x2="65957" y2="98571"/>
                        <a14:backgroundMark x1="67376" y1="95714" x2="67376" y2="97143"/>
                        <a14:backgroundMark x1="51064" y1="84286" x2="54610" y2="98571"/>
                        <a14:backgroundMark x1="51064" y1="87143" x2="45390" y2="98571"/>
                        <a14:backgroundMark x1="50355" y1="90000" x2="49645" y2="98571"/>
                        <a14:backgroundMark x1="51773" y1="91429" x2="51773" y2="98571"/>
                        <a14:backgroundMark x1="46809" y1="98571" x2="55319" y2="98571"/>
                        <a14:backgroundMark x1="38298" y1="67143" x2="34043" y2="98571"/>
                        <a14:backgroundMark x1="36170" y1="81429" x2="38298" y2="98571"/>
                        <a14:backgroundMark x1="35461" y1="94286" x2="36170" y2="97143"/>
                        <a14:backgroundMark x1="39007" y1="64286" x2="4965" y2="97143"/>
                        <a14:backgroundMark x1="36879" y1="71429" x2="14184" y2="97143"/>
                        <a14:backgroundMark x1="35461" y1="75714" x2="16312" y2="98571"/>
                        <a14:backgroundMark x1="34752" y1="75714" x2="19149" y2="97143"/>
                        <a14:backgroundMark x1="36170" y1="77143" x2="23404" y2="97143"/>
                        <a14:backgroundMark x1="35461" y1="78571" x2="26950" y2="98571"/>
                        <a14:backgroundMark x1="35461" y1="81429" x2="29078" y2="98571"/>
                        <a14:backgroundMark x1="33333" y1="85714" x2="31206" y2="98571"/>
                        <a14:backgroundMark x1="24113" y1="98571" x2="37589" y2="98571"/>
                        <a14:backgroundMark x1="7092" y1="77143" x2="9929" y2="82857"/>
                        <a14:backgroundMark x1="7801" y1="82857" x2="12057" y2="80000"/>
                        <a14:backgroundMark x1="12057" y1="80000" x2="15603" y2="8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018" y="5597412"/>
            <a:ext cx="790604" cy="342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 userDrawn="1"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41135" y1="14286" x2="37589" y2="27143"/>
                        <a14:foregroundMark x1="40426" y1="17143" x2="43262" y2="18571"/>
                        <a14:foregroundMark x1="43972" y1="15714" x2="51773" y2="11429"/>
                        <a14:foregroundMark x1="47518" y1="14286" x2="47518" y2="17143"/>
                        <a14:backgroundMark x1="14184" y1="17143" x2="0" y2="52857"/>
                        <a14:backgroundMark x1="709" y1="61429" x2="19149" y2="55714"/>
                        <a14:backgroundMark x1="19149" y1="57143" x2="2128" y2="80000"/>
                        <a14:backgroundMark x1="15603" y1="60000" x2="709" y2="80000"/>
                        <a14:backgroundMark x1="8511" y1="68571" x2="0" y2="88571"/>
                        <a14:backgroundMark x1="4965" y1="78571" x2="10638" y2="98571"/>
                        <a14:backgroundMark x1="4255" y1="81429" x2="7092" y2="98571"/>
                        <a14:backgroundMark x1="1418" y1="84286" x2="1418" y2="85714"/>
                        <a14:backgroundMark x1="2128" y1="85714" x2="4255" y2="97143"/>
                        <a14:backgroundMark x1="2128" y1="90000" x2="2128" y2="98571"/>
                        <a14:backgroundMark x1="4965" y1="97143" x2="0" y2="98571"/>
                        <a14:backgroundMark x1="18440" y1="35714" x2="0" y2="54286"/>
                        <a14:backgroundMark x1="17730" y1="34286" x2="10638" y2="24286"/>
                        <a14:backgroundMark x1="17021" y1="32857" x2="21986" y2="34286"/>
                        <a14:backgroundMark x1="16312" y1="31429" x2="11348" y2="21429"/>
                        <a14:backgroundMark x1="13475" y1="20000" x2="13475" y2="24286"/>
                        <a14:backgroundMark x1="6383" y1="30000" x2="709" y2="48571"/>
                        <a14:backgroundMark x1="17021" y1="12857" x2="0" y2="44286"/>
                        <a14:backgroundMark x1="1418" y1="51429" x2="2128" y2="62857"/>
                        <a14:backgroundMark x1="16312" y1="40000" x2="21986" y2="35714"/>
                        <a14:backgroundMark x1="14894" y1="42857" x2="12057" y2="44286"/>
                        <a14:backgroundMark x1="4255" y1="52857" x2="4965" y2="65714"/>
                        <a14:backgroundMark x1="10638" y1="47143" x2="7092" y2="47143"/>
                        <a14:backgroundMark x1="22695" y1="2857" x2="0" y2="40000"/>
                        <a14:backgroundMark x1="15603" y1="17143" x2="37589" y2="20000"/>
                        <a14:backgroundMark x1="38298" y1="20000" x2="46099" y2="0"/>
                        <a14:backgroundMark x1="41844" y1="14286" x2="68794" y2="7143"/>
                        <a14:backgroundMark x1="43972" y1="11429" x2="70922" y2="2857"/>
                        <a14:backgroundMark x1="66667" y1="10000" x2="72340" y2="17143"/>
                        <a14:backgroundMark x1="70922" y1="20000" x2="98582" y2="22857"/>
                        <a14:backgroundMark x1="87943" y1="31429" x2="97163" y2="27143"/>
                        <a14:backgroundMark x1="91489" y1="24286" x2="94326" y2="28571"/>
                        <a14:backgroundMark x1="93617" y1="24286" x2="98582" y2="25714"/>
                        <a14:backgroundMark x1="87234" y1="34286" x2="99291" y2="42857"/>
                        <a14:backgroundMark x1="87234" y1="51429" x2="99291" y2="51429"/>
                        <a14:backgroundMark x1="87943" y1="52857" x2="99291" y2="62857"/>
                        <a14:backgroundMark x1="96454" y1="60000" x2="99291" y2="67143"/>
                        <a14:backgroundMark x1="81560" y1="71429" x2="99291" y2="82857"/>
                        <a14:backgroundMark x1="94326" y1="80000" x2="99291" y2="78571"/>
                        <a14:backgroundMark x1="99291" y1="70000" x2="99291" y2="71429"/>
                        <a14:backgroundMark x1="98582" y1="74286" x2="99291" y2="80000"/>
                        <a14:backgroundMark x1="80142" y1="75714" x2="76596" y2="98571"/>
                        <a14:backgroundMark x1="81560" y1="80000" x2="78723" y2="97143"/>
                        <a14:backgroundMark x1="82270" y1="80000" x2="80851" y2="98571"/>
                        <a14:backgroundMark x1="82270" y1="75714" x2="99291" y2="88571"/>
                        <a14:backgroundMark x1="84397" y1="80000" x2="98582" y2="95714"/>
                        <a14:backgroundMark x1="81560" y1="80000" x2="96454" y2="98571"/>
                        <a14:backgroundMark x1="82270" y1="87143" x2="89362" y2="98571"/>
                        <a14:backgroundMark x1="81560" y1="87143" x2="82979" y2="98571"/>
                        <a14:backgroundMark x1="84397" y1="90000" x2="85816" y2="98571"/>
                        <a14:backgroundMark x1="75887" y1="98571" x2="88652" y2="98571"/>
                        <a14:backgroundMark x1="77305" y1="91429" x2="70922" y2="97143"/>
                        <a14:backgroundMark x1="68794" y1="84286" x2="68794" y2="84286"/>
                        <a14:backgroundMark x1="67376" y1="78571" x2="73759" y2="95714"/>
                        <a14:backgroundMark x1="65957" y1="78571" x2="77305" y2="90000"/>
                        <a14:backgroundMark x1="78014" y1="85714" x2="73759" y2="91429"/>
                        <a14:backgroundMark x1="65248" y1="77143" x2="65957" y2="98571"/>
                        <a14:backgroundMark x1="65957" y1="80000" x2="65957" y2="80000"/>
                        <a14:backgroundMark x1="65957" y1="81429" x2="66667" y2="98571"/>
                        <a14:backgroundMark x1="66667" y1="82857" x2="70922" y2="98571"/>
                        <a14:backgroundMark x1="65957" y1="85714" x2="69504" y2="98571"/>
                        <a14:backgroundMark x1="71631" y1="98571" x2="67376" y2="98571"/>
                        <a14:backgroundMark x1="66667" y1="98571" x2="66667" y2="98571"/>
                        <a14:backgroundMark x1="65957" y1="98571" x2="65957" y2="98571"/>
                        <a14:backgroundMark x1="67376" y1="95714" x2="67376" y2="97143"/>
                        <a14:backgroundMark x1="51064" y1="84286" x2="54610" y2="98571"/>
                        <a14:backgroundMark x1="51064" y1="87143" x2="45390" y2="98571"/>
                        <a14:backgroundMark x1="50355" y1="90000" x2="49645" y2="98571"/>
                        <a14:backgroundMark x1="51773" y1="91429" x2="51773" y2="98571"/>
                        <a14:backgroundMark x1="46809" y1="98571" x2="55319" y2="98571"/>
                        <a14:backgroundMark x1="38298" y1="67143" x2="34043" y2="98571"/>
                        <a14:backgroundMark x1="36170" y1="81429" x2="38298" y2="98571"/>
                        <a14:backgroundMark x1="35461" y1="94286" x2="36170" y2="97143"/>
                        <a14:backgroundMark x1="39007" y1="64286" x2="4965" y2="97143"/>
                        <a14:backgroundMark x1="36879" y1="71429" x2="14184" y2="97143"/>
                        <a14:backgroundMark x1="35461" y1="75714" x2="16312" y2="98571"/>
                        <a14:backgroundMark x1="34752" y1="75714" x2="19149" y2="97143"/>
                        <a14:backgroundMark x1="36170" y1="77143" x2="23404" y2="97143"/>
                        <a14:backgroundMark x1="35461" y1="78571" x2="26950" y2="98571"/>
                        <a14:backgroundMark x1="35461" y1="81429" x2="29078" y2="98571"/>
                        <a14:backgroundMark x1="33333" y1="85714" x2="31206" y2="98571"/>
                        <a14:backgroundMark x1="24113" y1="98571" x2="37589" y2="98571"/>
                        <a14:backgroundMark x1="7092" y1="77143" x2="9929" y2="82857"/>
                        <a14:backgroundMark x1="7801" y1="82857" x2="12057" y2="80000"/>
                        <a14:backgroundMark x1="12057" y1="80000" x2="15603" y2="8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9217" flipH="1">
            <a:off x="7938832" y="6098913"/>
            <a:ext cx="764213" cy="327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2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2655" flipH="1">
            <a:off x="7477454" y="5265552"/>
            <a:ext cx="89406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pechatdvor.ru/photo_album/32/thumbs/96654b602e1f6612869314e91e55d43d.png?026fc30532d3edf320f1efb8b0af7567"/>
          <p:cNvPicPr>
            <a:picLocks noChangeAspect="1" noChangeArrowheads="1"/>
          </p:cNvPicPr>
          <p:nvPr userDrawn="1"/>
        </p:nvPicPr>
        <p:blipFill>
          <a:blip r:embed="rId2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28">
                    <a14:imgEffect>
                      <a14:backgroundRemoval t="0" b="99531" l="0" r="100000">
                        <a14:foregroundMark x1="44444" y1="2817" x2="51691" y2="35211"/>
                        <a14:foregroundMark x1="24638" y1="5164" x2="42512" y2="22535"/>
                        <a14:foregroundMark x1="25121" y1="12676" x2="29469" y2="50235"/>
                        <a14:foregroundMark x1="15942" y1="15493" x2="24638" y2="23005"/>
                        <a14:foregroundMark x1="14010" y1="21127" x2="31884" y2="27700"/>
                        <a14:foregroundMark x1="12077" y1="16901" x2="24155" y2="23005"/>
                        <a14:foregroundMark x1="64251" y1="16432" x2="59420" y2="30516"/>
                        <a14:foregroundMark x1="79710" y1="29577" x2="59420" y2="42723"/>
                        <a14:foregroundMark x1="91787" y1="53052" x2="63768" y2="45540"/>
                        <a14:foregroundMark x1="10628" y1="37089" x2="20773" y2="38967"/>
                        <a14:foregroundMark x1="27536" y1="4225" x2="39614" y2="15493"/>
                        <a14:foregroundMark x1="37198" y1="10798" x2="28019" y2="4225"/>
                        <a14:backgroundMark x1="41546" y1="14085" x2="38164" y2="939"/>
                        <a14:backgroundMark x1="31401" y1="13615" x2="24155" y2="9859"/>
                        <a14:backgroundMark x1="20773" y1="15023" x2="10628" y2="10798"/>
                        <a14:backgroundMark x1="15942" y1="19718" x2="9179" y2="17840"/>
                        <a14:backgroundMark x1="14976" y1="15493" x2="14976" y2="15493"/>
                        <a14:backgroundMark x1="34783" y1="34742" x2="17391" y2="25822"/>
                        <a14:backgroundMark x1="17874" y1="34742" x2="8213" y2="33333"/>
                        <a14:backgroundMark x1="33816" y1="2347" x2="20773" y2="0"/>
                      </a14:backgroundRemoval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7728" y="4994358"/>
            <a:ext cx="752150" cy="772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&amp;rcy;&amp;ocy;&amp;mcy;&amp;acy;&amp;shcy;&amp;kcy;&amp;icy;"/>
          <p:cNvPicPr/>
          <p:nvPr userDrawn="1"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585202"/>
            <a:ext cx="4680520" cy="109498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1034" name="Picture 10" descr="http://cliparts101.com/files/55/D702CFF65D86C7AFE0C1D5A7AE26BE85/cloud.png"/>
          <p:cNvPicPr>
            <a:picLocks noChangeAspect="1" noChangeArrowheads="1"/>
          </p:cNvPicPr>
          <p:nvPr userDrawn="1"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31">
                    <a14:imgEffect>
                      <a14:backgroundRemoval t="4902" b="100000" l="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673" y="427680"/>
            <a:ext cx="1543579" cy="106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cliparts101.com/files/55/D702CFF65D86C7AFE0C1D5A7AE26BE85/cloud.png"/>
          <p:cNvPicPr>
            <a:picLocks noChangeAspect="1" noChangeArrowheads="1"/>
          </p:cNvPicPr>
          <p:nvPr userDrawn="1"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3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6766" y="368878"/>
            <a:ext cx="1494482" cy="859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2.bp.blogspot.com/-bRMEAcgiU70/URZiJk1_6DI/AAAAAAAAtn0/MS1Tap15y6k/s640/cliparts8.png"/>
          <p:cNvPicPr>
            <a:picLocks noChangeAspect="1" noChangeArrowheads="1"/>
          </p:cNvPicPr>
          <p:nvPr userDrawn="1"/>
        </p:nvPicPr>
        <p:blipFill>
          <a:blip r:embed="rId34" cstate="print">
            <a:extLst>
              <a:ext uri="{BEBA8EAE-BF5A-486C-A8C5-ECC9F3942E4B}">
                <a14:imgProps xmlns="" xmlns:a14="http://schemas.microsoft.com/office/drawing/2010/main">
                  <a14:imgLayer r:embed="rId35">
                    <a14:imgEffect>
                      <a14:artisticCrisscrossEtching trans="58000" pressure="17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49" y="157876"/>
            <a:ext cx="2055987" cy="2072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cliparts101.com/files/55/D702CFF65D86C7AFE0C1D5A7AE26BE85/cloud.png"/>
          <p:cNvPicPr>
            <a:picLocks noChangeAspect="1" noChangeArrowheads="1"/>
          </p:cNvPicPr>
          <p:nvPr userDrawn="1"/>
        </p:nvPicPr>
        <p:blipFill>
          <a:blip r:embed="rId3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3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6084168" y="368878"/>
            <a:ext cx="2236770" cy="11023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85233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11.pptx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2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4.wdp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Admin\Рабочий стол\портфоліо\kartinki-shablony-dlya-detskogo-sada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7" y="357166"/>
            <a:ext cx="8572561" cy="6286544"/>
          </a:xfrm>
          <a:prstGeom prst="rect">
            <a:avLst/>
          </a:prstGeom>
          <a:noFill/>
        </p:spPr>
      </p:pic>
      <p:pic>
        <p:nvPicPr>
          <p:cNvPr id="4" name="Picture 3" descr="C:\Documents and Settings\Admin\Рабочий стол\портфоліо\86_big.jpg"/>
          <p:cNvPicPr>
            <a:picLocks noChangeAspect="1" noChangeArrowheads="1"/>
          </p:cNvPicPr>
          <p:nvPr/>
        </p:nvPicPr>
        <p:blipFill>
          <a:blip r:embed="rId3">
            <a:lum bright="40000" contrast="20000"/>
          </a:blip>
          <a:srcRect l="6985" r="8088" b="17647"/>
          <a:stretch>
            <a:fillRect/>
          </a:stretch>
        </p:blipFill>
        <p:spPr bwMode="auto">
          <a:xfrm>
            <a:off x="1714480" y="1071546"/>
            <a:ext cx="6357982" cy="4164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/>
          <p:cNvSpPr/>
          <p:nvPr/>
        </p:nvSpPr>
        <p:spPr>
          <a:xfrm>
            <a:off x="500034" y="2071678"/>
            <a:ext cx="842968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Портфоліо </a:t>
            </a:r>
          </a:p>
          <a:p>
            <a:pPr algn="ctr"/>
            <a:r>
              <a:rPr lang="uk-UA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вихователя</a:t>
            </a:r>
            <a:endParaRPr lang="uk-UA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uk-UA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Вовк </a:t>
            </a:r>
          </a:p>
          <a:p>
            <a:pPr algn="ctr"/>
            <a:r>
              <a:rPr lang="uk-UA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Любові  </a:t>
            </a:r>
            <a:r>
              <a:rPr lang="uk-UA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Ксенофотівни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207878" y="53600"/>
            <a:ext cx="872184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6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Зарічненський</a:t>
            </a:r>
            <a:r>
              <a:rPr lang="uk-UA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заклад дошкільної освіти</a:t>
            </a:r>
          </a:p>
          <a:p>
            <a:pPr algn="ctr"/>
            <a:r>
              <a:rPr lang="uk-UA" sz="36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“Струмочок”</a:t>
            </a:r>
            <a:r>
              <a:rPr lang="uk-UA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</a:t>
            </a:r>
            <a:endParaRPr lang="ru-RU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456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uk-UA" sz="3600" b="1" dirty="0" smtClean="0">
                <a:solidFill>
                  <a:srgbClr val="FF0000"/>
                </a:solidFill>
                <a:latin typeface="Arial Black" pitchFamily="34" charset="0"/>
                <a:ea typeface="+mn-ea"/>
                <a:cs typeface="+mn-cs"/>
              </a:rPr>
              <a:t>Мета роботи:</a:t>
            </a:r>
            <a:r>
              <a:rPr lang="uk-UA" sz="2400" b="1" i="1" dirty="0">
                <a:solidFill>
                  <a:srgbClr val="000099"/>
                </a:solidFill>
                <a:ea typeface="+mn-ea"/>
                <a:cs typeface="+mn-cs"/>
              </a:rPr>
              <a:t/>
            </a:r>
            <a:br>
              <a:rPr lang="uk-UA" sz="2400" b="1" i="1" dirty="0">
                <a:solidFill>
                  <a:srgbClr val="000099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908720"/>
            <a:ext cx="8496944" cy="5760640"/>
          </a:xfrm>
        </p:spPr>
        <p:txBody>
          <a:bodyPr/>
          <a:lstStyle/>
          <a:p>
            <a:pPr algn="just"/>
            <a:endParaRPr lang="uk-UA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3200" dirty="0" err="1">
                <a:latin typeface="Arial" pitchFamily="34" charset="0"/>
                <a:cs typeface="Arial" pitchFamily="34" charset="0"/>
              </a:rPr>
              <a:t>Розвивати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 в дітей </a:t>
            </a:r>
            <a:r>
              <a:rPr lang="ru-RU" sz="3200" dirty="0" err="1">
                <a:latin typeface="Arial" pitchFamily="34" charset="0"/>
                <a:cs typeface="Arial" pitchFamily="34" charset="0"/>
              </a:rPr>
              <a:t>пізнавальні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 вміння і </a:t>
            </a:r>
            <a:r>
              <a:rPr lang="ru-RU" sz="3200" dirty="0" err="1">
                <a:latin typeface="Arial" pitchFamily="34" charset="0"/>
                <a:cs typeface="Arial" pitchFamily="34" charset="0"/>
              </a:rPr>
              <a:t>навички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3200" dirty="0" err="1">
                <a:latin typeface="Arial" pitchFamily="34" charset="0"/>
                <a:cs typeface="Arial" pitchFamily="34" charset="0"/>
              </a:rPr>
              <a:t>розумову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 активність, </a:t>
            </a:r>
            <a:r>
              <a:rPr lang="ru-RU" sz="3200" dirty="0" err="1">
                <a:latin typeface="Arial" pitchFamily="34" charset="0"/>
                <a:cs typeface="Arial" pitchFamily="34" charset="0"/>
              </a:rPr>
              <a:t>позитивне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 й </a:t>
            </a:r>
            <a:r>
              <a:rPr lang="ru-RU" sz="3200" dirty="0" err="1">
                <a:latin typeface="Arial" pitchFamily="34" charset="0"/>
                <a:cs typeface="Arial" pitchFamily="34" charset="0"/>
              </a:rPr>
              <a:t>дбайливе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 ставлення до об’єктів </a:t>
            </a:r>
            <a:r>
              <a:rPr lang="ru-RU" sz="3200" dirty="0" err="1">
                <a:latin typeface="Arial" pitchFamily="34" charset="0"/>
                <a:cs typeface="Arial" pitchFamily="34" charset="0"/>
              </a:rPr>
              <a:t>природи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 та </a:t>
            </a:r>
            <a:r>
              <a:rPr lang="ru-RU" sz="3200" dirty="0" err="1">
                <a:latin typeface="Arial" pitchFamily="34" charset="0"/>
                <a:cs typeface="Arial" pitchFamily="34" charset="0"/>
              </a:rPr>
              <a:t>формувати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err="1">
                <a:latin typeface="Arial" pitchFamily="34" charset="0"/>
                <a:cs typeface="Arial" pitchFamily="34" charset="0"/>
              </a:rPr>
              <a:t>екологічну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 культуру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ru-RU" sz="3200" dirty="0" smtClean="0">
                <a:latin typeface="Arial" pitchFamily="34" charset="0"/>
                <a:cs typeface="Arial" pitchFamily="34" charset="0"/>
              </a:rPr>
              <a:t>Створити умови для організації 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та проведення </a:t>
            </a:r>
            <a:r>
              <a:rPr lang="ru-RU" sz="3200" dirty="0" err="1">
                <a:latin typeface="Arial" pitchFamily="34" charset="0"/>
                <a:cs typeface="Arial" pitchFamily="34" charset="0"/>
              </a:rPr>
              <a:t>пошуково-дослідницької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 діяльності та виховання </a:t>
            </a:r>
            <a:r>
              <a:rPr lang="ru-RU" sz="3200" dirty="0" err="1">
                <a:latin typeface="Arial" pitchFamily="34" charset="0"/>
                <a:cs typeface="Arial" pitchFamily="34" charset="0"/>
              </a:rPr>
              <a:t>ініціативності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3200" dirty="0" err="1">
                <a:latin typeface="Arial" pitchFamily="34" charset="0"/>
                <a:cs typeface="Arial" pitchFamily="34" charset="0"/>
              </a:rPr>
              <a:t>кмітливості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3200" dirty="0" err="1">
                <a:latin typeface="Arial" pitchFamily="34" charset="0"/>
                <a:cs typeface="Arial" pitchFamily="34" charset="0"/>
              </a:rPr>
              <a:t>допитливості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3200" dirty="0" err="1">
                <a:latin typeface="Arial" pitchFamily="34" charset="0"/>
                <a:cs typeface="Arial" pitchFamily="34" charset="0"/>
              </a:rPr>
              <a:t>критичності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, самостійності; </a:t>
            </a:r>
            <a:r>
              <a:rPr lang="ru-RU" sz="3200" dirty="0" err="1">
                <a:latin typeface="Arial" pitchFamily="34" charset="0"/>
                <a:cs typeface="Arial" pitchFamily="34" charset="0"/>
              </a:rPr>
              <a:t>розширити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 знання дітей про </a:t>
            </a:r>
            <a:r>
              <a:rPr lang="ru-RU" sz="3200" dirty="0" err="1" smtClean="0">
                <a:latin typeface="Arial" pitchFamily="34" charset="0"/>
                <a:cs typeface="Arial" pitchFamily="34" charset="0"/>
              </a:rPr>
              <a:t>довкілля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.</a:t>
            </a:r>
            <a:endParaRPr lang="uk-UA" sz="32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544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14348" y="357166"/>
            <a:ext cx="7772400" cy="1470025"/>
          </a:xfrm>
        </p:spPr>
        <p:txBody>
          <a:bodyPr/>
          <a:lstStyle/>
          <a:p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Методична робота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ідзаголовок 5"/>
          <p:cNvSpPr>
            <a:spLocks noGrp="1"/>
          </p:cNvSpPr>
          <p:nvPr>
            <p:ph type="subTitle" idx="1"/>
          </p:nvPr>
        </p:nvSpPr>
        <p:spPr>
          <a:xfrm>
            <a:off x="357158" y="1142984"/>
            <a:ext cx="8786842" cy="1752600"/>
          </a:xfrm>
        </p:spPr>
        <p:txBody>
          <a:bodyPr/>
          <a:lstStyle/>
          <a:p>
            <a:pPr algn="l">
              <a:buFont typeface="Wingdings" pitchFamily="2" charset="2"/>
              <a:buChar char="Ø"/>
            </a:pPr>
            <a:r>
              <a:rPr lang="uk-UA" sz="24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  Участь в огляді-конкурсі  “Веселий  ярмарок”  2017 р.</a:t>
            </a:r>
          </a:p>
          <a:p>
            <a:pPr algn="l">
              <a:buFont typeface="Wingdings" pitchFamily="2" charset="2"/>
              <a:buChar char="Ø"/>
            </a:pPr>
            <a:r>
              <a:rPr lang="uk-UA" sz="24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  Участь у конкурсі - ярмарку педагогічної творчості “Розвиток  зв'язного мовлення у дітей дошкільного віку за творами </a:t>
            </a:r>
            <a:r>
              <a:rPr lang="uk-UA" sz="2400" b="1" dirty="0" err="1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В.Сухомлинського</a:t>
            </a:r>
            <a:r>
              <a:rPr lang="uk-UA" sz="24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”, 2019р.</a:t>
            </a:r>
          </a:p>
          <a:p>
            <a:pPr algn="l">
              <a:buFont typeface="Wingdings" pitchFamily="2" charset="2"/>
              <a:buChar char="Ø"/>
            </a:pPr>
            <a:r>
              <a:rPr lang="uk-UA" sz="24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  Участь у районному  семінарі “ Використання  інноваційних форм і методів в роботі вихователя ДНЗ”, 2020 р.</a:t>
            </a:r>
          </a:p>
          <a:p>
            <a:pPr algn="l">
              <a:buFont typeface="Wingdings" pitchFamily="2" charset="2"/>
              <a:buChar char="Ø"/>
            </a:pPr>
            <a:r>
              <a:rPr lang="uk-UA" sz="24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 Участь у відкритих заняттях “Природа космосу”,  “Птахи нашого краю”, 2018 р.</a:t>
            </a:r>
          </a:p>
          <a:p>
            <a:pPr algn="l">
              <a:buFont typeface="Wingdings" pitchFamily="2" charset="2"/>
              <a:buChar char="Ø"/>
            </a:pPr>
            <a:r>
              <a:rPr lang="uk-UA" sz="24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 Участь у конкурсі творчих проектів для дітей дошкільного віку, 2019 р.</a:t>
            </a:r>
            <a:endParaRPr lang="ru-RU" sz="2400" b="1" dirty="0">
              <a:solidFill>
                <a:srgbClr val="002060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332" y="276668"/>
            <a:ext cx="8785257" cy="6499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Наші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заняття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83708"/>
            <a:ext cx="4448586" cy="2585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959" y="4083708"/>
            <a:ext cx="4365581" cy="2585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95" y="1394892"/>
            <a:ext cx="4032448" cy="257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94893"/>
            <a:ext cx="4162517" cy="2322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Наші</a:t>
            </a:r>
            <a:r>
              <a: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заняття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24744"/>
            <a:ext cx="2952328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D:\Desktop\Новая папка\IMG_20210121_132834_1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807" y="0"/>
            <a:ext cx="2789193" cy="3861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12168"/>
            <a:ext cx="2808312" cy="333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879" y="4071588"/>
            <a:ext cx="3070243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6464"/>
            <a:ext cx="3419871" cy="268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1947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993" y="0"/>
            <a:ext cx="9192153" cy="689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 rot="16200000">
            <a:off x="4884305" y="365248"/>
            <a:ext cx="3214684" cy="4415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71472" y="357166"/>
            <a:ext cx="8229600" cy="1714512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МІЙ РІДНИЙ КРАЙ, МОЄ ПОЛІССЯ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/>
          <a:stretch>
            <a:fillRect/>
          </a:stretch>
        </p:blipFill>
        <p:spPr bwMode="auto">
          <a:xfrm rot="16200000">
            <a:off x="843260" y="2952314"/>
            <a:ext cx="3033169" cy="4413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 rot="16200000">
            <a:off x="5550418" y="506367"/>
            <a:ext cx="2825924" cy="39186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 rot="16200000">
            <a:off x="839062" y="-53299"/>
            <a:ext cx="2786082" cy="40356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9632" y="3212976"/>
            <a:ext cx="4429156" cy="296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Прямокутник 4"/>
          <p:cNvSpPr/>
          <p:nvPr/>
        </p:nvSpPr>
        <p:spPr>
          <a:xfrm>
            <a:off x="395536" y="357166"/>
            <a:ext cx="8527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МІЙ РІДНИЙ КРАЙ, МОЄ ПОЛІССЯ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/>
          <a:srcRect l="6319" t="9464" r="13897" b="10291"/>
          <a:stretch>
            <a:fillRect/>
          </a:stretch>
        </p:blipFill>
        <p:spPr bwMode="auto">
          <a:xfrm rot="16200000">
            <a:off x="2443314" y="557230"/>
            <a:ext cx="3614841" cy="3071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 t="12923"/>
          <a:stretch>
            <a:fillRect/>
          </a:stretch>
        </p:blipFill>
        <p:spPr bwMode="auto">
          <a:xfrm rot="16200000">
            <a:off x="-178524" y="1250040"/>
            <a:ext cx="3500462" cy="228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 l="14906" b="15690"/>
          <a:stretch>
            <a:fillRect/>
          </a:stretch>
        </p:blipFill>
        <p:spPr bwMode="auto">
          <a:xfrm rot="16200000">
            <a:off x="6438492" y="633814"/>
            <a:ext cx="2710326" cy="2014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74" y="1640890"/>
            <a:ext cx="4214842" cy="2502491"/>
          </a:xfrm>
        </p:spPr>
        <p:txBody>
          <a:bodyPr/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Казка —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це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духовні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багатства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народної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культури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,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пізнаючи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які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дитина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пізнає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серцем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рідний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народ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4071942"/>
            <a:ext cx="4059676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9" y="3284984"/>
            <a:ext cx="3076604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25" y="0"/>
            <a:ext cx="9143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Подорож у природу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500174"/>
            <a:ext cx="7420052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кутник 3"/>
          <p:cNvSpPr/>
          <p:nvPr/>
        </p:nvSpPr>
        <p:spPr>
          <a:xfrm>
            <a:off x="4572000" y="928670"/>
            <a:ext cx="4572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Чим </a:t>
            </a:r>
            <a:r>
              <a:rPr lang="ru-RU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глибше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ми </a:t>
            </a:r>
            <a:r>
              <a:rPr lang="ru-RU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заглядаємо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природу, </a:t>
            </a:r>
            <a:r>
              <a:rPr lang="ru-RU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ми </a:t>
            </a:r>
            <a:r>
              <a:rPr lang="ru-RU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розуміємо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вона </a:t>
            </a:r>
            <a:r>
              <a:rPr lang="ru-RU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наповнена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життям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грунтовніше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дізнаємося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усе </a:t>
            </a:r>
            <a:r>
              <a:rPr lang="ru-RU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велика </a:t>
            </a:r>
            <a:r>
              <a:rPr lang="ru-RU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таємниця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ми </a:t>
            </a:r>
            <a:r>
              <a:rPr lang="ru-RU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тісно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пов'язані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усіма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явищами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природі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(Альберт </a:t>
            </a:r>
            <a:r>
              <a:rPr lang="ru-RU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Швейцер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Тематичні виставки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85794"/>
            <a:ext cx="4877958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5501718" y="3215717"/>
            <a:ext cx="2998285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071546"/>
            <a:ext cx="3579838" cy="2685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137199"/>
            <a:ext cx="4429156" cy="2720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Роботи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виконані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батьками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спільно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дітьми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4092" r="24843" b="9817"/>
          <a:stretch>
            <a:fillRect/>
          </a:stretch>
        </p:blipFill>
        <p:spPr bwMode="auto">
          <a:xfrm>
            <a:off x="1907704" y="2276872"/>
            <a:ext cx="3109537" cy="3444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14374" r="17076" b="8605"/>
          <a:stretch>
            <a:fillRect/>
          </a:stretch>
        </p:blipFill>
        <p:spPr bwMode="auto">
          <a:xfrm>
            <a:off x="5292080" y="1556792"/>
            <a:ext cx="3357586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Місце для вмісту 5"/>
          <p:cNvSpPr>
            <a:spLocks noGrp="1"/>
          </p:cNvSpPr>
          <p:nvPr>
            <p:ph sz="half" idx="1"/>
          </p:nvPr>
        </p:nvSpPr>
        <p:spPr>
          <a:xfrm>
            <a:off x="251520" y="214290"/>
            <a:ext cx="5184576" cy="5911873"/>
          </a:xfrm>
        </p:spPr>
        <p:txBody>
          <a:bodyPr/>
          <a:lstStyle/>
          <a:p>
            <a:pPr algn="ctr">
              <a:buNone/>
            </a:pPr>
            <a:r>
              <a:rPr lang="uk-UA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Анкетні дані</a:t>
            </a:r>
          </a:p>
          <a:p>
            <a:pPr algn="ctr">
              <a:buNone/>
            </a:pPr>
            <a:endParaRPr lang="uk-UA" sz="4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uk-UA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Вовк  Любов Ксенофонтівна</a:t>
            </a:r>
          </a:p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Посада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- вихователь дитячого садка «Струмочок»</a:t>
            </a:r>
          </a:p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Освіта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- вища</a:t>
            </a:r>
          </a:p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Стаж роботи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42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рок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и</a:t>
            </a:r>
            <a:endParaRPr lang="uk-UA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Кваліфікаційна категорія –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спеціаліст вищої категорії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96751"/>
            <a:ext cx="3496112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54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 r="7412" b="13775"/>
          <a:stretch>
            <a:fillRect/>
          </a:stretch>
        </p:blipFill>
        <p:spPr bwMode="auto">
          <a:xfrm>
            <a:off x="500034" y="3786190"/>
            <a:ext cx="398864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6"/>
            <a:ext cx="419074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85728"/>
            <a:ext cx="4143404" cy="31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l="8455"/>
          <a:stretch>
            <a:fillRect/>
          </a:stretch>
        </p:blipFill>
        <p:spPr bwMode="auto">
          <a:xfrm>
            <a:off x="4929190" y="3500438"/>
            <a:ext cx="3843769" cy="314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 l="8858" r="6101" b="11810"/>
          <a:stretch>
            <a:fillRect/>
          </a:stretch>
        </p:blipFill>
        <p:spPr bwMode="auto">
          <a:xfrm rot="5400000">
            <a:off x="2690884" y="2595472"/>
            <a:ext cx="3429000" cy="2667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85720" y="214290"/>
          <a:ext cx="8859305" cy="6643710"/>
        </p:xfrm>
        <a:graphic>
          <a:graphicData uri="http://schemas.openxmlformats.org/presentationml/2006/ole">
            <p:oleObj spid="_x0000_s2068" name="Презентація" r:id="rId3" imgW="4570378" imgH="3427533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Екскурсія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до музею закладу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142984"/>
            <a:ext cx="4315920" cy="2518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142984"/>
            <a:ext cx="3571900" cy="2562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3626945"/>
            <a:ext cx="3633726" cy="2536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3705052"/>
            <a:ext cx="3429024" cy="257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uk-UA" sz="3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Підвищення кваліфікації</a:t>
            </a:r>
            <a:endParaRPr lang="ru-RU" sz="3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34" y="944822"/>
            <a:ext cx="4226266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915" y="3356992"/>
            <a:ext cx="4786313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21174"/>
            <a:ext cx="4680520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6614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Відзнаки і нагороди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428736"/>
            <a:ext cx="3238811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17000"/>
                    </a14:imgEffect>
                    <a14:imgEffect>
                      <a14:brightnessContrast bright="-19000" contrast="5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29190" y="1285860"/>
            <a:ext cx="3357586" cy="4700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-27000" contrast="3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72066" y="928670"/>
            <a:ext cx="2928958" cy="4204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16000"/>
                    </a14:imgEffect>
                    <a14:imgEffect>
                      <a14:brightnessContrast bright="-28000" contras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2857520" cy="4152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006709"/>
            <a:ext cx="3217560" cy="4392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Admin\AppData\Local\Microsoft\Windows\Temporary Internet Files\Content.Word\IMG_20210122_140530_1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6712"/>
            <a:ext cx="3352165" cy="4152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16401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Життєве кредо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buNone/>
            </a:pPr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   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9144000" cy="694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/>
            </a:r>
            <a:b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</a:br>
            <a:r>
              <a:rPr lang="uk-UA" altLang="ru-RU" sz="4000" b="1" dirty="0" smtClean="0">
                <a:ln w="31550" cmpd="sng">
                  <a:gradFill>
                    <a:gsLst>
                      <a:gs pos="25000">
                        <a:srgbClr val="7FD13B">
                          <a:shade val="25000"/>
                          <a:satMod val="190000"/>
                        </a:srgbClr>
                      </a:gs>
                      <a:gs pos="80000">
                        <a:srgbClr val="7FD13B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cs typeface="Aharoni" pitchFamily="2" charset="-79"/>
              </a:rPr>
              <a:t>НАВЧАЛЬНО-МЕТОДИЧНА ПРОБЛЕМА </a:t>
            </a:r>
            <a:endParaRPr lang="ru-RU" dirty="0">
              <a:solidFill>
                <a:srgbClr val="FF0000"/>
              </a:solidFill>
              <a:cs typeface="Aharoni" pitchFamily="2" charset="-79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2564904"/>
            <a:ext cx="8712968" cy="3561259"/>
          </a:xfrm>
        </p:spPr>
        <p:txBody>
          <a:bodyPr/>
          <a:lstStyle/>
          <a:p>
            <a:pPr marL="0" indent="0" algn="ctr">
              <a:buNone/>
            </a:pPr>
            <a:r>
              <a:rPr lang="uk-UA" sz="3200" dirty="0" smtClean="0">
                <a:solidFill>
                  <a:srgbClr val="0070C0"/>
                </a:solidFill>
                <a:latin typeface="Arial Black" pitchFamily="34" charset="0"/>
              </a:rPr>
              <a:t>ФОРМУВАННЯ ПРИРОДНИЧО-ЕКОЛОГІЧНОЇ КОМПЕТЕНТНОСТІ В ПРОЦЕСІ  </a:t>
            </a:r>
            <a:r>
              <a:rPr lang="uk-UA" sz="3200" dirty="0" smtClean="0">
                <a:solidFill>
                  <a:srgbClr val="0070C0"/>
                </a:solidFill>
                <a:latin typeface="Arial Black" pitchFamily="34" charset="0"/>
              </a:rPr>
              <a:t>ПОШУКОВО – ДОСЛІДНИЦЬКОЇ ДІЯЛЬНОСТІ ДОШКІЛЬНИКІВ У ПРИРОДНЬОМУ СЕРЕДОВИЩІ</a:t>
            </a:r>
            <a:endParaRPr lang="ru-RU" sz="3200" dirty="0">
              <a:solidFill>
                <a:srgbClr val="0070C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543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449263" fontAlgn="base">
              <a:spcAft>
                <a:spcPct val="0"/>
              </a:spcAft>
            </a:pPr>
            <a:r>
              <a:rPr lang="uk-UA" altLang="ru-RU" sz="3600" b="1" dirty="0">
                <a:solidFill>
                  <a:srgbClr val="0000FF"/>
                </a:solidFill>
                <a:latin typeface="Arial" charset="0"/>
                <a:ea typeface="Microsoft YaHei" pitchFamily="34" charset="-122"/>
                <a:cs typeface="+mn-cs"/>
              </a:rPr>
              <a:t>Пошуково-дослідницька діяльність</a:t>
            </a:r>
            <a:br>
              <a:rPr lang="uk-UA" altLang="ru-RU" sz="3600" b="1" dirty="0">
                <a:solidFill>
                  <a:srgbClr val="0000FF"/>
                </a:solidFill>
                <a:latin typeface="Arial" charset="0"/>
                <a:ea typeface="Microsoft YaHei" pitchFamily="34" charset="-122"/>
                <a:cs typeface="+mn-cs"/>
              </a:rPr>
            </a:br>
            <a:endParaRPr lang="ru-RU" sz="3600" dirty="0"/>
          </a:p>
        </p:txBody>
      </p:sp>
      <p:sp>
        <p:nvSpPr>
          <p:cNvPr id="6" name="AutoShape 3"/>
          <p:cNvSpPr>
            <a:spLocks noGrp="1" noChangeArrowheads="1"/>
          </p:cNvSpPr>
          <p:nvPr>
            <p:ph sz="half" idx="1"/>
          </p:nvPr>
        </p:nvSpPr>
        <p:spPr bwMode="auto">
          <a:xfrm>
            <a:off x="2699792" y="1700808"/>
            <a:ext cx="4177159" cy="1036711"/>
          </a:xfrm>
          <a:prstGeom prst="roundRect">
            <a:avLst>
              <a:gd name="adj" fmla="val 9106"/>
            </a:avLst>
          </a:prstGeom>
          <a:gradFill rotWithShape="0">
            <a:gsLst>
              <a:gs pos="0">
                <a:srgbClr val="2A3D6C"/>
              </a:gs>
              <a:gs pos="50000">
                <a:srgbClr val="5B84E9"/>
              </a:gs>
              <a:gs pos="100000">
                <a:srgbClr val="2A3D6C"/>
              </a:gs>
            </a:gsLst>
            <a:lin ang="2700000" scaled="1"/>
          </a:gradFill>
          <a:ln w="25560" cap="sq">
            <a:solidFill>
              <a:srgbClr val="FFFFFF"/>
            </a:solidFill>
            <a:miter lim="800000"/>
            <a:headEnd/>
            <a:tailEnd/>
          </a:ln>
          <a:effectLst>
            <a:outerShdw dist="107933" dir="2700000" algn="ctr" rotWithShape="0">
              <a:srgbClr val="EEECE1">
                <a:alpha val="50026"/>
              </a:srgbClr>
            </a:outerShdw>
          </a:effectLst>
        </p:spPr>
        <p:txBody>
          <a:bodyPr wrap="none" lIns="90000" tIns="46800" rIns="90000" bIns="468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uk-UA" sz="3200" b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</a:rPr>
              <a:t>Моральність</a:t>
            </a: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2699792" y="2996952"/>
            <a:ext cx="4176464" cy="1080120"/>
          </a:xfrm>
          <a:prstGeom prst="roundRect">
            <a:avLst>
              <a:gd name="adj" fmla="val 9106"/>
            </a:avLst>
          </a:prstGeom>
          <a:gradFill rotWithShape="0">
            <a:gsLst>
              <a:gs pos="0">
                <a:srgbClr val="285D6E"/>
              </a:gs>
              <a:gs pos="50000">
                <a:srgbClr val="57C9ED"/>
              </a:gs>
              <a:gs pos="100000">
                <a:srgbClr val="285D6E"/>
              </a:gs>
            </a:gsLst>
            <a:lin ang="2700000" scaled="1"/>
          </a:gradFill>
          <a:ln w="25560" cap="sq">
            <a:solidFill>
              <a:srgbClr val="FFFFFF"/>
            </a:solidFill>
            <a:miter lim="800000"/>
            <a:headEnd/>
            <a:tailEnd/>
          </a:ln>
          <a:effectLst>
            <a:outerShdw dist="107933" dir="2700000" algn="ctr" rotWithShape="0">
              <a:srgbClr val="EEECE1">
                <a:alpha val="50026"/>
              </a:srgbClr>
            </a:outerShdw>
          </a:effectLst>
        </p:spPr>
        <p:txBody>
          <a:bodyPr wrap="none" lIns="90000" tIns="46800" rIns="90000" bIns="468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uk-UA" sz="24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Пізнавальна активність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951" y="4293730"/>
            <a:ext cx="4464496" cy="135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7214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69062"/>
            <a:ext cx="8229600" cy="739658"/>
          </a:xfrm>
        </p:spPr>
        <p:txBody>
          <a:bodyPr/>
          <a:lstStyle/>
          <a:p>
            <a:pPr lvl="0" defTabSz="449263" fontAlgn="base">
              <a:spcAft>
                <a:spcPct val="0"/>
              </a:spcAft>
            </a:pPr>
            <a:r>
              <a:rPr lang="uk-UA" altLang="ru-RU" sz="2800" b="1" dirty="0">
                <a:solidFill>
                  <a:srgbClr val="FF0000"/>
                </a:solidFill>
                <a:latin typeface="Arial Black" pitchFamily="34" charset="0"/>
                <a:ea typeface="Microsoft YaHei" pitchFamily="34" charset="-122"/>
                <a:cs typeface="+mn-cs"/>
              </a:rPr>
              <a:t>Педагогічні умови розвитку пошуково-дослідницької діяльності дітей дошкільного віку</a:t>
            </a:r>
            <a:r>
              <a:rPr lang="uk-UA" altLang="ru-RU" sz="2400" b="1" dirty="0">
                <a:solidFill>
                  <a:srgbClr val="FF0000"/>
                </a:solidFill>
                <a:latin typeface="Arial Black" pitchFamily="34" charset="0"/>
                <a:ea typeface="Microsoft YaHei" pitchFamily="34" charset="-122"/>
                <a:cs typeface="+mn-cs"/>
              </a:rPr>
              <a:t/>
            </a:r>
            <a:br>
              <a:rPr lang="uk-UA" altLang="ru-RU" sz="2400" b="1" dirty="0">
                <a:solidFill>
                  <a:srgbClr val="FF0000"/>
                </a:solidFill>
                <a:latin typeface="Arial Black" pitchFamily="34" charset="0"/>
                <a:ea typeface="Microsoft YaHei" pitchFamily="34" charset="-122"/>
                <a:cs typeface="+mn-cs"/>
              </a:rPr>
            </a:br>
            <a:endParaRPr lang="ru-RU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772816"/>
            <a:ext cx="4244280" cy="351785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12160" y="1600200"/>
            <a:ext cx="3131840" cy="4525963"/>
          </a:xfrm>
        </p:spPr>
        <p:txBody>
          <a:bodyPr/>
          <a:lstStyle/>
          <a:p>
            <a:pPr lvl="1"/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63990" y="1514537"/>
            <a:ext cx="2435802" cy="40357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uk-UA" altLang="ru-RU" dirty="0">
                <a:solidFill>
                  <a:srgbClr val="FFFF00"/>
                </a:solidFill>
                <a:latin typeface="Arial Black" pitchFamily="34" charset="0"/>
              </a:rPr>
              <a:t>Організація процесу екологічного виховання й навчання на </a:t>
            </a:r>
            <a:r>
              <a:rPr lang="uk-UA" altLang="ru-RU" dirty="0" err="1">
                <a:solidFill>
                  <a:srgbClr val="FFFF00"/>
                </a:solidFill>
                <a:latin typeface="Arial Black" pitchFamily="34" charset="0"/>
              </a:rPr>
              <a:t>пошуково</a:t>
            </a:r>
            <a:r>
              <a:rPr lang="uk-UA" altLang="ru-RU" dirty="0">
                <a:solidFill>
                  <a:srgbClr val="FFFF00"/>
                </a:solidFill>
                <a:latin typeface="Arial Black" pitchFamily="34" charset="0"/>
              </a:rPr>
              <a:t> - дослідницьких засадах, що уможливлюється використанням дослідної діяльності</a:t>
            </a:r>
            <a:r>
              <a:rPr lang="uk-UA" altLang="ru-RU" dirty="0">
                <a:solidFill>
                  <a:srgbClr val="FFFF00"/>
                </a:solidFill>
                <a:latin typeface="Arial Black" pitchFamily="34" charset="0"/>
                <a:ea typeface="Microsoft YaHei" pitchFamily="34" charset="-122"/>
              </a:rPr>
              <a:t>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91880" y="1514537"/>
            <a:ext cx="2412268" cy="407142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alt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Microsoft YaHei" pitchFamily="34" charset="-122"/>
              </a:rPr>
              <a:t>Створення сприятливих умов для пошуково-дослідницької діяльності дітей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08204" y="1514537"/>
            <a:ext cx="2412268" cy="41764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uk-UA" altLang="ru-RU" dirty="0">
                <a:solidFill>
                  <a:srgbClr val="FFFF00"/>
                </a:solidFill>
                <a:latin typeface="Arial Black" pitchFamily="34" charset="0"/>
                <a:ea typeface="Microsoft YaHei" pitchFamily="34" charset="-122"/>
              </a:rPr>
              <a:t>Залучення  батьків до активної участі у екологічному вихованні дітей.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5904148" y="3128033"/>
            <a:ext cx="504056" cy="2717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263900"/>
            <a:ext cx="1009981" cy="61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5955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449263" fontAlgn="base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uk-UA" sz="3200" dirty="0">
                <a:solidFill>
                  <a:srgbClr val="FF0000"/>
                </a:solidFill>
                <a:latin typeface="Arial Black" pitchFamily="34" charset="0"/>
                <a:ea typeface="Microsoft YaHei" charset="-122"/>
                <a:cs typeface="+mn-cs"/>
              </a:rPr>
              <a:t>Шляхи</a:t>
            </a:r>
            <a:r>
              <a:rPr lang="uk-UA" sz="3200" i="1" dirty="0">
                <a:solidFill>
                  <a:srgbClr val="FF0000"/>
                </a:solidFill>
                <a:latin typeface="Arial Black" pitchFamily="34" charset="0"/>
                <a:ea typeface="Microsoft YaHei" charset="-122"/>
                <a:cs typeface="+mn-cs"/>
              </a:rPr>
              <a:t> </a:t>
            </a:r>
            <a:r>
              <a:rPr lang="uk-UA" sz="3200" dirty="0">
                <a:solidFill>
                  <a:srgbClr val="FF0000"/>
                </a:solidFill>
                <a:latin typeface="Arial Black" pitchFamily="34" charset="0"/>
                <a:ea typeface="Microsoft YaHei" charset="-122"/>
                <a:cs typeface="+mn-cs"/>
              </a:rPr>
              <a:t>реалізації</a:t>
            </a:r>
            <a:r>
              <a:rPr lang="uk-UA" sz="3200" i="1" dirty="0">
                <a:solidFill>
                  <a:srgbClr val="FF0000"/>
                </a:solidFill>
                <a:latin typeface="Arial Black" pitchFamily="34" charset="0"/>
                <a:ea typeface="Microsoft YaHei" charset="-122"/>
                <a:cs typeface="+mn-cs"/>
              </a:rPr>
              <a:t> </a:t>
            </a:r>
            <a:r>
              <a:rPr lang="uk-UA" sz="3200" dirty="0">
                <a:solidFill>
                  <a:srgbClr val="FF0000"/>
                </a:solidFill>
                <a:latin typeface="Arial Black" pitchFamily="34" charset="0"/>
                <a:ea typeface="Microsoft YaHei" charset="-122"/>
                <a:cs typeface="+mn-cs"/>
              </a:rPr>
              <a:t>педагогічних</a:t>
            </a:r>
            <a:r>
              <a:rPr lang="uk-UA" sz="3200" i="1" dirty="0">
                <a:solidFill>
                  <a:srgbClr val="FF0000"/>
                </a:solidFill>
                <a:latin typeface="Arial Black" pitchFamily="34" charset="0"/>
                <a:ea typeface="Microsoft YaHei" charset="-122"/>
                <a:cs typeface="+mn-cs"/>
              </a:rPr>
              <a:t> </a:t>
            </a:r>
            <a:r>
              <a:rPr lang="uk-UA" sz="3200" dirty="0">
                <a:solidFill>
                  <a:srgbClr val="FF0000"/>
                </a:solidFill>
                <a:latin typeface="Arial Black" pitchFamily="34" charset="0"/>
                <a:ea typeface="Microsoft YaHei" charset="-122"/>
                <a:cs typeface="+mn-cs"/>
              </a:rPr>
              <a:t>умов</a:t>
            </a:r>
            <a:br>
              <a:rPr lang="uk-UA" sz="3200" dirty="0">
                <a:solidFill>
                  <a:srgbClr val="FF0000"/>
                </a:solidFill>
                <a:latin typeface="Arial Black" pitchFamily="34" charset="0"/>
                <a:ea typeface="Microsoft YaHei" charset="-122"/>
                <a:cs typeface="+mn-cs"/>
              </a:rPr>
            </a:b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40" y="1412776"/>
            <a:ext cx="8640960" cy="5604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454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Руслана\Desktop\f83a9cef8f47b8df12f772dbc6f08ae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3999" cy="7029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833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584176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ru-RU" sz="2800" b="1" dirty="0">
                <a:solidFill>
                  <a:srgbClr val="FF0000"/>
                </a:solidFill>
                <a:latin typeface="Arial Black" pitchFamily="34" charset="0"/>
              </a:rPr>
              <a:t>У своїй роботі </a:t>
            </a:r>
            <a:r>
              <a:rPr lang="ru-RU" sz="2800" b="1" dirty="0" err="1" smtClean="0">
                <a:solidFill>
                  <a:srgbClr val="FF0000"/>
                </a:solidFill>
                <a:latin typeface="Arial Black" pitchFamily="34" charset="0"/>
              </a:rPr>
              <a:t>використовую</a:t>
            </a: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Arial Black" pitchFamily="34" charset="0"/>
              </a:rPr>
              <a:t>наступні</a:t>
            </a:r>
            <a:r>
              <a:rPr lang="ru-RU" sz="2800" b="1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Arial Black" pitchFamily="34" charset="0"/>
              </a:rPr>
              <a:t>форми</a:t>
            </a:r>
            <a:r>
              <a:rPr lang="ru-RU" sz="2800" b="1" dirty="0">
                <a:solidFill>
                  <a:srgbClr val="FF0000"/>
                </a:solidFill>
                <a:latin typeface="Arial Black" pitchFamily="34" charset="0"/>
              </a:rPr>
              <a:t>, </a:t>
            </a:r>
            <a:r>
              <a:rPr lang="ru-RU" sz="2800" b="1" dirty="0" err="1">
                <a:solidFill>
                  <a:srgbClr val="FF0000"/>
                </a:solidFill>
                <a:latin typeface="Arial Black" pitchFamily="34" charset="0"/>
              </a:rPr>
              <a:t>методи</a:t>
            </a:r>
            <a:r>
              <a:rPr lang="ru-RU" sz="2800" b="1" dirty="0">
                <a:solidFill>
                  <a:srgbClr val="FF0000"/>
                </a:solidFill>
                <a:latin typeface="Arial Black" pitchFamily="34" charset="0"/>
              </a:rPr>
              <a:t>, і </a:t>
            </a:r>
            <a:r>
              <a:rPr lang="ru-RU" sz="2800" b="1" dirty="0" err="1">
                <a:solidFill>
                  <a:srgbClr val="FF0000"/>
                </a:solidFill>
                <a:latin typeface="Arial Black" pitchFamily="34" charset="0"/>
              </a:rPr>
              <a:t>прийоми</a:t>
            </a:r>
            <a:r>
              <a:rPr lang="ru-RU" sz="2800" b="1" dirty="0">
                <a:solidFill>
                  <a:srgbClr val="FF0000"/>
                </a:solidFill>
                <a:latin typeface="Arial Black" pitchFamily="34" charset="0"/>
              </a:rPr>
              <a:t> роботи з дітьми у </a:t>
            </a:r>
            <a:r>
              <a:rPr lang="ru-RU" sz="2800" b="1" dirty="0" err="1">
                <a:solidFill>
                  <a:srgbClr val="FF0000"/>
                </a:solidFill>
                <a:latin typeface="Arial Black" pitchFamily="34" charset="0"/>
              </a:rPr>
              <a:t>пошуково-дослідницькій</a:t>
            </a:r>
            <a:r>
              <a:rPr lang="ru-RU" sz="2800" b="1" dirty="0">
                <a:solidFill>
                  <a:srgbClr val="FF0000"/>
                </a:solidFill>
                <a:latin typeface="Arial Black" pitchFamily="34" charset="0"/>
              </a:rPr>
              <a:t> діяльності, а саме</a:t>
            </a:r>
            <a:r>
              <a:rPr lang="ru-RU" sz="2400" b="1" dirty="0">
                <a:solidFill>
                  <a:srgbClr val="FF0000"/>
                </a:solidFill>
                <a:latin typeface="Arial Black" pitchFamily="34" charset="0"/>
              </a:rPr>
              <a:t>:</a:t>
            </a:r>
            <a:endParaRPr lang="ru-RU" sz="2400" dirty="0">
              <a:solidFill>
                <a:srgbClr val="FF0000"/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51520" y="1988840"/>
            <a:ext cx="8712968" cy="4392488"/>
          </a:xfrm>
        </p:spPr>
        <p:txBody>
          <a:bodyPr/>
          <a:lstStyle/>
          <a:p>
            <a:pPr marL="0" indent="0" algn="just">
              <a:buNone/>
            </a:pPr>
            <a:r>
              <a:rPr lang="ru-RU" sz="3200" dirty="0" err="1">
                <a:solidFill>
                  <a:srgbClr val="333333"/>
                </a:solidFill>
                <a:latin typeface="Arial Black" panose="020B0A04020102020204" pitchFamily="34" charset="0"/>
              </a:rPr>
              <a:t>спостереження</a:t>
            </a:r>
            <a:r>
              <a:rPr lang="ru-RU" sz="3200" dirty="0">
                <a:solidFill>
                  <a:srgbClr val="333333"/>
                </a:solidFill>
                <a:latin typeface="Arial Black" panose="020B0A04020102020204" pitchFamily="34" charset="0"/>
              </a:rPr>
              <a:t>; </a:t>
            </a:r>
            <a:r>
              <a:rPr lang="ru-RU" sz="3200" dirty="0" err="1" smtClean="0">
                <a:solidFill>
                  <a:srgbClr val="333333"/>
                </a:solidFill>
                <a:latin typeface="Arial Black" panose="020B0A04020102020204" pitchFamily="34" charset="0"/>
              </a:rPr>
              <a:t>бесіди</a:t>
            </a:r>
            <a:r>
              <a:rPr lang="ru-RU" sz="3200" dirty="0" smtClean="0">
                <a:solidFill>
                  <a:srgbClr val="333333"/>
                </a:solidFill>
                <a:latin typeface="Arial Black" panose="020B0A04020102020204" pitchFamily="34" charset="0"/>
              </a:rPr>
              <a:t>; </a:t>
            </a:r>
            <a:r>
              <a:rPr lang="ru-RU" sz="3200" dirty="0" err="1">
                <a:solidFill>
                  <a:srgbClr val="333333"/>
                </a:solidFill>
                <a:latin typeface="Arial Black" panose="020B0A04020102020204" pitchFamily="34" charset="0"/>
              </a:rPr>
              <a:t>досліди</a:t>
            </a:r>
            <a:r>
              <a:rPr lang="ru-RU" sz="3200" dirty="0">
                <a:solidFill>
                  <a:srgbClr val="333333"/>
                </a:solidFill>
                <a:latin typeface="Arial Black" panose="020B0A04020102020204" pitchFamily="34" charset="0"/>
              </a:rPr>
              <a:t>; </a:t>
            </a:r>
            <a:r>
              <a:rPr lang="ru-RU" sz="3200" dirty="0" err="1">
                <a:solidFill>
                  <a:srgbClr val="333333"/>
                </a:solidFill>
                <a:latin typeface="Arial Black" panose="020B0A04020102020204" pitchFamily="34" charset="0"/>
              </a:rPr>
              <a:t>експерименти</a:t>
            </a:r>
            <a:r>
              <a:rPr lang="ru-RU" sz="3200" dirty="0">
                <a:solidFill>
                  <a:srgbClr val="333333"/>
                </a:solidFill>
                <a:latin typeface="Arial Black" panose="020B0A04020102020204" pitchFamily="34" charset="0"/>
              </a:rPr>
              <a:t>, </a:t>
            </a:r>
            <a:r>
              <a:rPr lang="ru-RU" sz="3200" dirty="0" err="1">
                <a:solidFill>
                  <a:srgbClr val="333333"/>
                </a:solidFill>
                <a:latin typeface="Arial Black" panose="020B0A04020102020204" pitchFamily="34" charset="0"/>
              </a:rPr>
              <a:t>ігрові</a:t>
            </a:r>
            <a:r>
              <a:rPr lang="ru-RU" sz="3200" dirty="0">
                <a:solidFill>
                  <a:srgbClr val="333333"/>
                </a:solidFill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solidFill>
                  <a:srgbClr val="333333"/>
                </a:solidFill>
                <a:latin typeface="Arial Black" panose="020B0A04020102020204" pitchFamily="34" charset="0"/>
              </a:rPr>
              <a:t>проблемні</a:t>
            </a:r>
            <a:r>
              <a:rPr lang="ru-RU" sz="3200" dirty="0">
                <a:solidFill>
                  <a:srgbClr val="333333"/>
                </a:solidFill>
                <a:latin typeface="Arial Black" panose="020B0A04020102020204" pitchFamily="34" charset="0"/>
              </a:rPr>
              <a:t> ситуації; </a:t>
            </a:r>
            <a:r>
              <a:rPr lang="ru-RU" sz="3200" dirty="0" err="1">
                <a:solidFill>
                  <a:srgbClr val="333333"/>
                </a:solidFill>
                <a:latin typeface="Arial Black" panose="020B0A04020102020204" pitchFamily="34" charset="0"/>
              </a:rPr>
              <a:t>розглядання</a:t>
            </a:r>
            <a:r>
              <a:rPr lang="ru-RU" sz="3200" dirty="0">
                <a:solidFill>
                  <a:srgbClr val="333333"/>
                </a:solidFill>
                <a:latin typeface="Arial Black" panose="020B0A04020102020204" pitchFamily="34" charset="0"/>
              </a:rPr>
              <a:t> картин, </a:t>
            </a:r>
            <a:r>
              <a:rPr lang="ru-RU" sz="3200" dirty="0" err="1">
                <a:solidFill>
                  <a:srgbClr val="333333"/>
                </a:solidFill>
                <a:latin typeface="Arial Black" panose="020B0A04020102020204" pitchFamily="34" charset="0"/>
              </a:rPr>
              <a:t>ілюстрацій</a:t>
            </a:r>
            <a:r>
              <a:rPr lang="ru-RU" sz="3200" dirty="0">
                <a:solidFill>
                  <a:srgbClr val="333333"/>
                </a:solidFill>
                <a:latin typeface="Arial Black" panose="020B0A04020102020204" pitchFamily="34" charset="0"/>
              </a:rPr>
              <a:t>; </a:t>
            </a:r>
            <a:r>
              <a:rPr lang="ru-RU" sz="3200" dirty="0" err="1">
                <a:solidFill>
                  <a:srgbClr val="333333"/>
                </a:solidFill>
                <a:latin typeface="Arial Black" panose="020B0A04020102020204" pitchFamily="34" charset="0"/>
              </a:rPr>
              <a:t>дидактичні</a:t>
            </a:r>
            <a:r>
              <a:rPr lang="ru-RU" sz="3200" dirty="0">
                <a:solidFill>
                  <a:srgbClr val="333333"/>
                </a:solidFill>
                <a:latin typeface="Arial Black" panose="020B0A04020102020204" pitchFamily="34" charset="0"/>
              </a:rPr>
              <a:t> ігри, с/р ігри, ігри-загадки, ігри-описи, </a:t>
            </a:r>
            <a:r>
              <a:rPr lang="ru-RU" sz="3200" dirty="0" err="1">
                <a:solidFill>
                  <a:srgbClr val="333333"/>
                </a:solidFill>
                <a:latin typeface="Arial Black" panose="020B0A04020102020204" pitchFamily="34" charset="0"/>
              </a:rPr>
              <a:t>конструктивні</a:t>
            </a:r>
            <a:r>
              <a:rPr lang="ru-RU" sz="3200" dirty="0">
                <a:solidFill>
                  <a:srgbClr val="333333"/>
                </a:solidFill>
                <a:latin typeface="Arial Black" panose="020B0A04020102020204" pitchFamily="34" charset="0"/>
              </a:rPr>
              <a:t> ігри; </a:t>
            </a:r>
            <a:r>
              <a:rPr lang="ru-RU" sz="3200" dirty="0" err="1">
                <a:solidFill>
                  <a:srgbClr val="333333"/>
                </a:solidFill>
                <a:latin typeface="Arial Black" panose="020B0A04020102020204" pitchFamily="34" charset="0"/>
              </a:rPr>
              <a:t>читання</a:t>
            </a:r>
            <a:r>
              <a:rPr lang="ru-RU" sz="3200" dirty="0">
                <a:solidFill>
                  <a:srgbClr val="333333"/>
                </a:solidFill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solidFill>
                  <a:srgbClr val="333333"/>
                </a:solidFill>
                <a:latin typeface="Arial Black" panose="020B0A04020102020204" pitchFamily="34" charset="0"/>
              </a:rPr>
              <a:t>художньої</a:t>
            </a:r>
            <a:r>
              <a:rPr lang="ru-RU" sz="3200" dirty="0">
                <a:solidFill>
                  <a:srgbClr val="333333"/>
                </a:solidFill>
                <a:latin typeface="Arial Black" panose="020B0A04020102020204" pitchFamily="34" charset="0"/>
              </a:rPr>
              <a:t> літератури; </a:t>
            </a:r>
            <a:r>
              <a:rPr lang="ru-RU" sz="3200" dirty="0" err="1">
                <a:solidFill>
                  <a:srgbClr val="333333"/>
                </a:solidFill>
                <a:latin typeface="Arial Black" panose="020B0A04020102020204" pitchFamily="34" charset="0"/>
              </a:rPr>
              <a:t>комплексні</a:t>
            </a:r>
            <a:r>
              <a:rPr lang="ru-RU" sz="3200" dirty="0">
                <a:solidFill>
                  <a:srgbClr val="333333"/>
                </a:solidFill>
                <a:latin typeface="Arial Black" panose="020B0A04020102020204" pitchFamily="34" charset="0"/>
              </a:rPr>
              <a:t>, </a:t>
            </a:r>
            <a:r>
              <a:rPr lang="ru-RU" sz="3200" dirty="0" err="1">
                <a:solidFill>
                  <a:srgbClr val="333333"/>
                </a:solidFill>
                <a:latin typeface="Arial Black" panose="020B0A04020102020204" pitchFamily="34" charset="0"/>
              </a:rPr>
              <a:t>тематичні</a:t>
            </a:r>
            <a:r>
              <a:rPr lang="ru-RU" sz="3200" dirty="0">
                <a:solidFill>
                  <a:srgbClr val="333333"/>
                </a:solidFill>
                <a:latin typeface="Arial Black" panose="020B0A04020102020204" pitchFamily="34" charset="0"/>
              </a:rPr>
              <a:t>, </a:t>
            </a:r>
            <a:r>
              <a:rPr lang="ru-RU" sz="3200" dirty="0" err="1">
                <a:solidFill>
                  <a:srgbClr val="333333"/>
                </a:solidFill>
                <a:latin typeface="Arial Black" panose="020B0A04020102020204" pitchFamily="34" charset="0"/>
              </a:rPr>
              <a:t>інтегровані</a:t>
            </a:r>
            <a:r>
              <a:rPr lang="ru-RU" sz="3200" dirty="0">
                <a:solidFill>
                  <a:srgbClr val="333333"/>
                </a:solidFill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solidFill>
                  <a:srgbClr val="333333"/>
                </a:solidFill>
                <a:latin typeface="Arial Black" panose="020B0A04020102020204" pitchFamily="34" charset="0"/>
              </a:rPr>
              <a:t>заняття</a:t>
            </a:r>
            <a:r>
              <a:rPr lang="ru-RU" sz="3200" dirty="0">
                <a:solidFill>
                  <a:srgbClr val="333333"/>
                </a:solidFill>
                <a:latin typeface="Arial Black" panose="020B0A04020102020204" pitchFamily="34" charset="0"/>
              </a:rPr>
              <a:t>; </a:t>
            </a:r>
            <a:r>
              <a:rPr lang="ru-RU" sz="3200" dirty="0" err="1">
                <a:solidFill>
                  <a:srgbClr val="333333"/>
                </a:solidFill>
                <a:latin typeface="Arial Black" panose="020B0A04020102020204" pitchFamily="34" charset="0"/>
              </a:rPr>
              <a:t>трудова</a:t>
            </a:r>
            <a:r>
              <a:rPr lang="ru-RU" sz="3200" dirty="0">
                <a:solidFill>
                  <a:srgbClr val="333333"/>
                </a:solidFill>
                <a:latin typeface="Arial Black" panose="020B0A04020102020204" pitchFamily="34" charset="0"/>
              </a:rPr>
              <a:t> діяльність; </a:t>
            </a:r>
            <a:r>
              <a:rPr lang="ru-RU" sz="3200" dirty="0" err="1">
                <a:solidFill>
                  <a:srgbClr val="333333"/>
                </a:solidFill>
                <a:latin typeface="Arial Black" panose="020B0A04020102020204" pitchFamily="34" charset="0"/>
              </a:rPr>
              <a:t>фіксація</a:t>
            </a:r>
            <a:r>
              <a:rPr lang="ru-RU" sz="3200" dirty="0">
                <a:solidFill>
                  <a:srgbClr val="333333"/>
                </a:solidFill>
                <a:latin typeface="Arial Black" panose="020B0A04020102020204" pitchFamily="34" charset="0"/>
              </a:rPr>
              <a:t> результатів </a:t>
            </a:r>
            <a:r>
              <a:rPr lang="ru-RU" sz="3200" dirty="0" err="1">
                <a:solidFill>
                  <a:srgbClr val="333333"/>
                </a:solidFill>
                <a:latin typeface="Arial Black" panose="020B0A04020102020204" pitchFamily="34" charset="0"/>
              </a:rPr>
              <a:t>досліду</a:t>
            </a:r>
            <a:r>
              <a:rPr lang="ru-RU" sz="3200" dirty="0">
                <a:solidFill>
                  <a:srgbClr val="333333"/>
                </a:solidFill>
                <a:latin typeface="Arial Black" panose="020B0A04020102020204" pitchFamily="34" charset="0"/>
              </a:rPr>
              <a:t>.</a:t>
            </a:r>
          </a:p>
          <a:p>
            <a:pPr marL="0" indent="0" algn="ctr">
              <a:buNone/>
            </a:pPr>
            <a:endParaRPr lang="ru-RU" sz="3200" dirty="0">
              <a:solidFill>
                <a:srgbClr val="0070C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92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Напрямки роботи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28596" y="1000108"/>
            <a:ext cx="8401080" cy="550072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uk-UA" sz="2000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uk-UA" sz="2200" dirty="0" smtClean="0">
                <a:latin typeface="Arial Black" pitchFamily="34" charset="0"/>
                <a:cs typeface="Arial" pitchFamily="34" charset="0"/>
              </a:rPr>
              <a:t>Впроваджувати інноваційні методи навчання і виховання.</a:t>
            </a:r>
          </a:p>
          <a:p>
            <a:pPr>
              <a:lnSpc>
                <a:spcPct val="150000"/>
              </a:lnSpc>
            </a:pPr>
            <a:r>
              <a:rPr lang="ru-RU" sz="2200" dirty="0" err="1" smtClean="0">
                <a:latin typeface="Arial Black" pitchFamily="34" charset="0"/>
                <a:cs typeface="Arial" pitchFamily="34" charset="0"/>
              </a:rPr>
              <a:t>Реалізація</a:t>
            </a:r>
            <a:r>
              <a:rPr lang="ru-RU" sz="2200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 Black" pitchFamily="34" charset="0"/>
                <a:cs typeface="Arial" pitchFamily="34" charset="0"/>
              </a:rPr>
              <a:t>принципів</a:t>
            </a:r>
            <a:r>
              <a:rPr lang="ru-RU" sz="2200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 Black" pitchFamily="34" charset="0"/>
                <a:cs typeface="Arial" pitchFamily="34" charset="0"/>
              </a:rPr>
              <a:t>нерозривної</a:t>
            </a:r>
            <a:r>
              <a:rPr lang="ru-RU" sz="2200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 Black" pitchFamily="34" charset="0"/>
                <a:cs typeface="Arial" pitchFamily="34" charset="0"/>
              </a:rPr>
              <a:t>єдності</a:t>
            </a:r>
            <a:r>
              <a:rPr lang="ru-RU" sz="2200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 Black" pitchFamily="34" charset="0"/>
                <a:cs typeface="Arial" pitchFamily="34" charset="0"/>
              </a:rPr>
              <a:t>і</a:t>
            </a:r>
            <a:r>
              <a:rPr lang="ru-RU" sz="2200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 Black" pitchFamily="34" charset="0"/>
                <a:cs typeface="Arial" pitchFamily="34" charset="0"/>
              </a:rPr>
              <a:t>взаємозв’язку</a:t>
            </a:r>
            <a:r>
              <a:rPr lang="ru-RU" sz="2200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 Black" pitchFamily="34" charset="0"/>
                <a:cs typeface="Arial" pitchFamily="34" charset="0"/>
              </a:rPr>
              <a:t>держави</a:t>
            </a:r>
            <a:r>
              <a:rPr lang="ru-RU" sz="2200" dirty="0" smtClean="0">
                <a:latin typeface="Arial Black" pitchFamily="34" charset="0"/>
                <a:cs typeface="Arial" pitchFamily="34" charset="0"/>
              </a:rPr>
              <a:t>, </a:t>
            </a:r>
            <a:r>
              <a:rPr lang="ru-RU" sz="2200" dirty="0" err="1" smtClean="0">
                <a:latin typeface="Arial Black" pitchFamily="34" charset="0"/>
                <a:cs typeface="Arial" pitchFamily="34" charset="0"/>
              </a:rPr>
              <a:t>батьківщини</a:t>
            </a:r>
            <a:r>
              <a:rPr lang="ru-RU" sz="2200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 Black" pitchFamily="34" charset="0"/>
                <a:cs typeface="Arial" pitchFamily="34" charset="0"/>
              </a:rPr>
              <a:t>і</a:t>
            </a:r>
            <a:r>
              <a:rPr lang="ru-RU" sz="2200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 Black" pitchFamily="34" charset="0"/>
                <a:cs typeface="Arial" pitchFamily="34" charset="0"/>
              </a:rPr>
              <a:t>рідної</a:t>
            </a:r>
            <a:r>
              <a:rPr lang="ru-RU" sz="2200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 Black" pitchFamily="34" charset="0"/>
                <a:cs typeface="Arial" pitchFamily="34" charset="0"/>
              </a:rPr>
              <a:t>мови</a:t>
            </a:r>
            <a:r>
              <a:rPr lang="ru-RU" sz="2200" dirty="0" smtClean="0">
                <a:latin typeface="Arial Black" pitchFamily="34" charset="0"/>
                <a:cs typeface="Arial" pitchFamily="34" charset="0"/>
              </a:rPr>
              <a:t>.</a:t>
            </a:r>
            <a:endParaRPr lang="uk-UA" sz="2200" dirty="0" smtClean="0">
              <a:latin typeface="Arial Black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uk-UA" sz="2200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 Black" pitchFamily="34" charset="0"/>
                <a:cs typeface="Arial" pitchFamily="34" charset="0"/>
              </a:rPr>
              <a:t>Самостійне</a:t>
            </a:r>
            <a:r>
              <a:rPr lang="ru-RU" sz="2200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 Black" pitchFamily="34" charset="0"/>
                <a:cs typeface="Arial" pitchFamily="34" charset="0"/>
              </a:rPr>
              <a:t>створення</a:t>
            </a:r>
            <a:r>
              <a:rPr lang="ru-RU" sz="2200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 Black" pitchFamily="34" charset="0"/>
                <a:cs typeface="Arial" pitchFamily="34" charset="0"/>
              </a:rPr>
              <a:t>казок</a:t>
            </a:r>
            <a:r>
              <a:rPr lang="ru-RU" sz="2200" dirty="0" smtClean="0">
                <a:latin typeface="Arial Black" pitchFamily="34" charset="0"/>
                <a:cs typeface="Arial" pitchFamily="34" charset="0"/>
              </a:rPr>
              <a:t> — </a:t>
            </a:r>
            <a:r>
              <a:rPr lang="ru-RU" sz="2200" dirty="0" err="1" smtClean="0">
                <a:latin typeface="Arial Black" pitchFamily="34" charset="0"/>
                <a:cs typeface="Arial" pitchFamily="34" charset="0"/>
              </a:rPr>
              <a:t>дієвий</a:t>
            </a:r>
            <a:r>
              <a:rPr lang="ru-RU" sz="2200" dirty="0" smtClean="0">
                <a:latin typeface="Arial Black" pitchFamily="34" charset="0"/>
                <a:cs typeface="Arial" pitchFamily="34" charset="0"/>
              </a:rPr>
              <a:t> шлях </a:t>
            </a:r>
            <a:r>
              <a:rPr lang="ru-RU" sz="2200" dirty="0" err="1" smtClean="0">
                <a:latin typeface="Arial Black" pitchFamily="34" charset="0"/>
                <a:cs typeface="Arial" pitchFamily="34" charset="0"/>
              </a:rPr>
              <a:t>розвитку</a:t>
            </a:r>
            <a:r>
              <a:rPr lang="ru-RU" sz="2200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 Black" pitchFamily="34" charset="0"/>
                <a:cs typeface="Arial" pitchFamily="34" charset="0"/>
              </a:rPr>
              <a:t>дитячого</a:t>
            </a:r>
            <a:r>
              <a:rPr lang="ru-RU" sz="2200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 Black" pitchFamily="34" charset="0"/>
                <a:cs typeface="Arial" pitchFamily="34" charset="0"/>
              </a:rPr>
              <a:t>мовлення</a:t>
            </a:r>
            <a:r>
              <a:rPr lang="ru-RU" sz="2200" dirty="0" smtClean="0">
                <a:latin typeface="Arial Black" pitchFamily="34" charset="0"/>
                <a:cs typeface="Arial" pitchFamily="34" charset="0"/>
              </a:rPr>
              <a:t>. </a:t>
            </a:r>
            <a:endParaRPr lang="uk-UA" sz="2200" dirty="0" smtClean="0">
              <a:latin typeface="Arial Black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200" dirty="0" err="1" smtClean="0">
                <a:latin typeface="Arial Black" pitchFamily="34" charset="0"/>
                <a:cs typeface="Arial" pitchFamily="34" charset="0"/>
              </a:rPr>
              <a:t>Використання</a:t>
            </a:r>
            <a:r>
              <a:rPr lang="ru-RU" sz="2200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 Black" pitchFamily="34" charset="0"/>
                <a:cs typeface="Arial" pitchFamily="34" charset="0"/>
              </a:rPr>
              <a:t>природи</a:t>
            </a:r>
            <a:r>
              <a:rPr lang="ru-RU" sz="2200" dirty="0" smtClean="0">
                <a:latin typeface="Arial Black" pitchFamily="34" charset="0"/>
                <a:cs typeface="Arial" pitchFamily="34" charset="0"/>
              </a:rPr>
              <a:t> в </a:t>
            </a:r>
            <a:r>
              <a:rPr lang="ru-RU" sz="2200" dirty="0" err="1" smtClean="0">
                <a:latin typeface="Arial Black" pitchFamily="34" charset="0"/>
                <a:cs typeface="Arial" pitchFamily="34" charset="0"/>
              </a:rPr>
              <a:t>розвитку</a:t>
            </a:r>
            <a:r>
              <a:rPr lang="ru-RU" sz="2200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 Black" pitchFamily="34" charset="0"/>
                <a:cs typeface="Arial" pitchFamily="34" charset="0"/>
              </a:rPr>
              <a:t>мови</a:t>
            </a:r>
            <a:r>
              <a:rPr lang="ru-RU" sz="2200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 Black" pitchFamily="34" charset="0"/>
                <a:cs typeface="Arial" pitchFamily="34" charset="0"/>
              </a:rPr>
              <a:t>дітей</a:t>
            </a:r>
            <a:r>
              <a:rPr lang="ru-RU" sz="2200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 Black" pitchFamily="34" charset="0"/>
                <a:cs typeface="Arial" pitchFamily="34" charset="0"/>
              </a:rPr>
              <a:t>і</a:t>
            </a:r>
            <a:r>
              <a:rPr lang="ru-RU" sz="2200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 Black" pitchFamily="34" charset="0"/>
                <a:cs typeface="Arial" pitchFamily="34" charset="0"/>
              </a:rPr>
              <a:t>збагаченні</a:t>
            </a:r>
            <a:r>
              <a:rPr lang="ru-RU" sz="2200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 Black" pitchFamily="34" charset="0"/>
                <a:cs typeface="Arial" pitchFamily="34" charset="0"/>
              </a:rPr>
              <a:t>їх</a:t>
            </a:r>
            <a:r>
              <a:rPr lang="ru-RU" sz="2200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 Black" pitchFamily="34" charset="0"/>
                <a:cs typeface="Arial" pitchFamily="34" charset="0"/>
              </a:rPr>
              <a:t>знань</a:t>
            </a:r>
            <a:r>
              <a:rPr lang="ru-RU" sz="2200" dirty="0" smtClean="0">
                <a:latin typeface="Arial Black" pitchFamily="34" charset="0"/>
                <a:cs typeface="Arial" pitchFamily="34" charset="0"/>
              </a:rPr>
              <a:t> у </a:t>
            </a:r>
            <a:r>
              <a:rPr lang="ru-RU" sz="2200" dirty="0" err="1" smtClean="0">
                <a:latin typeface="Arial Black" pitchFamily="34" charset="0"/>
                <a:cs typeface="Arial" pitchFamily="34" charset="0"/>
              </a:rPr>
              <a:t>природі</a:t>
            </a:r>
            <a:r>
              <a:rPr lang="uk-UA" sz="2200" dirty="0" smtClean="0">
                <a:latin typeface="Arial Black" pitchFamily="34" charset="0"/>
                <a:cs typeface="Arial" pitchFamily="34" charset="0"/>
              </a:rPr>
              <a:t> .</a:t>
            </a:r>
          </a:p>
          <a:p>
            <a:pPr>
              <a:lnSpc>
                <a:spcPct val="150000"/>
              </a:lnSpc>
            </a:pPr>
            <a:r>
              <a:rPr lang="uk-UA" sz="2200" dirty="0" smtClean="0">
                <a:latin typeface="Arial Black" pitchFamily="34" charset="0"/>
                <a:cs typeface="Arial" pitchFamily="34" charset="0"/>
              </a:rPr>
              <a:t>Розвивати  творчі  здібності у дітей .</a:t>
            </a:r>
          </a:p>
          <a:p>
            <a:pPr>
              <a:lnSpc>
                <a:spcPct val="150000"/>
              </a:lnSpc>
            </a:pPr>
            <a:r>
              <a:rPr lang="uk-UA" sz="2200" dirty="0" smtClean="0">
                <a:latin typeface="Arial Black" pitchFamily="34" charset="0"/>
                <a:cs typeface="Arial" pitchFamily="34" charset="0"/>
              </a:rPr>
              <a:t> Приділяти увагу самоосвіті .</a:t>
            </a:r>
          </a:p>
          <a:p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445</Words>
  <Application>Microsoft Office PowerPoint</Application>
  <PresentationFormat>Экран (4:3)</PresentationFormat>
  <Paragraphs>60</Paragraphs>
  <Slides>26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Презентація</vt:lpstr>
      <vt:lpstr>Слайд 1</vt:lpstr>
      <vt:lpstr>Слайд 2</vt:lpstr>
      <vt:lpstr> НАВЧАЛЬНО-МЕТОДИЧНА ПРОБЛЕМА </vt:lpstr>
      <vt:lpstr>Пошуково-дослідницька діяльність </vt:lpstr>
      <vt:lpstr>Педагогічні умови розвитку пошуково-дослідницької діяльності дітей дошкільного віку </vt:lpstr>
      <vt:lpstr>Шляхи реалізації педагогічних умов </vt:lpstr>
      <vt:lpstr>Слайд 7</vt:lpstr>
      <vt:lpstr>У своїй роботі використовую наступні форми, методи, і прийоми роботи з дітьми у пошуково-дослідницькій діяльності, а саме:</vt:lpstr>
      <vt:lpstr>Напрямки роботи</vt:lpstr>
      <vt:lpstr>Мета роботи: </vt:lpstr>
      <vt:lpstr>Методична робота</vt:lpstr>
      <vt:lpstr>Наші заняття</vt:lpstr>
      <vt:lpstr>Наші заняття</vt:lpstr>
      <vt:lpstr> «МІЙ РІДНИЙ КРАЙ, МОЄ ПОЛІССЯ»</vt:lpstr>
      <vt:lpstr>Слайд 15</vt:lpstr>
      <vt:lpstr>Казка — це духовні багатства народної культури, пізнаючи які дитина пізнає серцем рідний народ.</vt:lpstr>
      <vt:lpstr>Подорож у природу</vt:lpstr>
      <vt:lpstr>Тематичні виставки</vt:lpstr>
      <vt:lpstr>Роботи, виконані батьками спільно з дітьми</vt:lpstr>
      <vt:lpstr>Слайд 20</vt:lpstr>
      <vt:lpstr>Екскурсія  до музею закладу</vt:lpstr>
      <vt:lpstr>Підвищення кваліфікації</vt:lpstr>
      <vt:lpstr>Відзнаки і нагороди</vt:lpstr>
      <vt:lpstr>Слайд 24</vt:lpstr>
      <vt:lpstr>Слайд 25</vt:lpstr>
      <vt:lpstr>Життєве кредо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93</cp:revision>
  <dcterms:created xsi:type="dcterms:W3CDTF">2015-06-25T14:41:28Z</dcterms:created>
  <dcterms:modified xsi:type="dcterms:W3CDTF">2021-03-15T13:49:20Z</dcterms:modified>
</cp:coreProperties>
</file>