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22.03.2021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208912" cy="1944216"/>
          </a:xfrm>
        </p:spPr>
        <p:txBody>
          <a:bodyPr>
            <a:normAutofit/>
          </a:bodyPr>
          <a:lstStyle/>
          <a:p>
            <a:r>
              <a:rPr lang="uk-UA" sz="9600" dirty="0" err="1" smtClean="0"/>
              <a:t>“Меморі”</a:t>
            </a:r>
            <a:endParaRPr lang="uk-UA" sz="9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Гра для дорослих та дітей.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992888" cy="2952328"/>
          </a:xfrm>
        </p:spPr>
        <p:txBody>
          <a:bodyPr>
            <a:normAutofit/>
          </a:bodyPr>
          <a:lstStyle/>
          <a:p>
            <a:r>
              <a:rPr lang="uk-UA" dirty="0" smtClean="0"/>
              <a:t>Тематику </a:t>
            </a:r>
            <a:r>
              <a:rPr lang="uk-UA" dirty="0" err="1" smtClean="0"/>
              <a:t>мемо-ігор</a:t>
            </a:r>
            <a:r>
              <a:rPr lang="uk-UA" dirty="0" smtClean="0"/>
              <a:t> підбирають в залежності з віком  інтересами та індивідуальними особливостями дитини.</a:t>
            </a:r>
          </a:p>
          <a:p>
            <a:r>
              <a:rPr lang="uk-UA" dirty="0" smtClean="0"/>
              <a:t>Овочі та фрукти;</a:t>
            </a:r>
          </a:p>
        </p:txBody>
      </p:sp>
      <p:pic>
        <p:nvPicPr>
          <p:cNvPr id="5" name="Рисунок 4" descr="235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24944"/>
            <a:ext cx="5400600" cy="3656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7467600" cy="4873752"/>
          </a:xfrm>
        </p:spPr>
        <p:txBody>
          <a:bodyPr/>
          <a:lstStyle/>
          <a:p>
            <a:r>
              <a:rPr lang="uk-UA" dirty="0" smtClean="0"/>
              <a:t>Геометричні фігури;</a:t>
            </a:r>
          </a:p>
          <a:p>
            <a:endParaRPr lang="uk-UA" dirty="0"/>
          </a:p>
        </p:txBody>
      </p:sp>
      <p:pic>
        <p:nvPicPr>
          <p:cNvPr id="4" name="Рисунок 3" descr="Мемори-игра-форми-и-цветове-800x80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5616624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7467600" cy="4873752"/>
          </a:xfrm>
        </p:spPr>
        <p:txBody>
          <a:bodyPr/>
          <a:lstStyle/>
          <a:p>
            <a:pPr lvl="1"/>
            <a:r>
              <a:rPr lang="uk-UA" dirty="0" smtClean="0"/>
              <a:t>Транспорт</a:t>
            </a:r>
          </a:p>
          <a:p>
            <a:endParaRPr lang="uk-UA" dirty="0"/>
          </a:p>
        </p:txBody>
      </p:sp>
      <p:pic>
        <p:nvPicPr>
          <p:cNvPr id="4" name="Рисунок 3" descr="fc70d32228053c809477d4e0288a3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6832501" cy="562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4873752"/>
          </a:xfrm>
        </p:spPr>
        <p:txBody>
          <a:bodyPr/>
          <a:lstStyle/>
          <a:p>
            <a:r>
              <a:rPr lang="uk-UA" dirty="0" smtClean="0"/>
              <a:t>Тварини</a:t>
            </a:r>
            <a:endParaRPr lang="uk-UA" dirty="0"/>
          </a:p>
        </p:txBody>
      </p:sp>
      <p:pic>
        <p:nvPicPr>
          <p:cNvPr id="4" name="Рисунок 3" descr="hape-igra-memori-zivotnye-1010033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7138724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3744416" cy="5832648"/>
          </a:xfrm>
        </p:spPr>
        <p:txBody>
          <a:bodyPr>
            <a:normAutofit/>
          </a:bodyPr>
          <a:lstStyle/>
          <a:p>
            <a:r>
              <a:rPr lang="uk-UA" dirty="0" smtClean="0"/>
              <a:t>Казки…</a:t>
            </a:r>
          </a:p>
          <a:p>
            <a:r>
              <a:rPr lang="uk-UA" dirty="0" smtClean="0"/>
              <a:t>Наприклад: граючи в </a:t>
            </a:r>
            <a:r>
              <a:rPr lang="uk-UA" dirty="0" err="1" smtClean="0"/>
              <a:t>мемо-казки</a:t>
            </a:r>
            <a:r>
              <a:rPr lang="uk-UA" dirty="0" smtClean="0"/>
              <a:t> діти </a:t>
            </a:r>
            <a:r>
              <a:rPr lang="uk-UA" dirty="0" err="1" smtClean="0"/>
              <a:t>запамятовують</a:t>
            </a:r>
            <a:r>
              <a:rPr lang="uk-UA" dirty="0" smtClean="0"/>
              <a:t> як звуть казкових героїв,хто з якої казки. Розповідаючи коротенькі розповіді з вибраним героєм  у дитини буде розвиватись мислення та мовлення.</a:t>
            </a:r>
          </a:p>
          <a:p>
            <a:endParaRPr lang="uk-UA" dirty="0"/>
          </a:p>
        </p:txBody>
      </p:sp>
      <p:pic>
        <p:nvPicPr>
          <p:cNvPr id="4" name="Рисунок 3" descr="0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088" y="260649"/>
            <a:ext cx="3853628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95536" y="-243408"/>
            <a:ext cx="8136904" cy="324036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r>
              <a:rPr lang="uk-UA" dirty="0" err="1" smtClean="0"/>
              <a:t>Мемо-</a:t>
            </a:r>
            <a:r>
              <a:rPr lang="uk-UA" dirty="0" smtClean="0"/>
              <a:t> гру легко створити своїми руками. Для виготовлення гри можна використати два однакових набори листівок чи наклейок. Також діти можуть з допомогою вихователя намалювати парні картинки або створити аплікацію до даної гри.</a:t>
            </a:r>
          </a:p>
          <a:p>
            <a:endParaRPr lang="uk-UA" dirty="0"/>
          </a:p>
        </p:txBody>
      </p:sp>
      <p:pic>
        <p:nvPicPr>
          <p:cNvPr id="4" name="Рисунок 3" descr="2175e33ac65150deccebb71eee9aeb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76872"/>
            <a:ext cx="3528392" cy="337126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23528" y="5657671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За допомогою гри </a:t>
            </a:r>
            <a:r>
              <a:rPr lang="uk-UA" sz="2400" dirty="0" err="1" smtClean="0"/>
              <a:t>Меморі</a:t>
            </a:r>
            <a:r>
              <a:rPr lang="uk-UA" sz="2400" dirty="0" smtClean="0"/>
              <a:t> </a:t>
            </a:r>
            <a:r>
              <a:rPr lang="uk-UA" sz="2400" smtClean="0"/>
              <a:t>діти </a:t>
            </a:r>
            <a:r>
              <a:rPr lang="uk-UA" sz="2400" smtClean="0"/>
              <a:t>весело </a:t>
            </a:r>
            <a:r>
              <a:rPr lang="uk-UA" sz="2400" dirty="0" smtClean="0"/>
              <a:t>та цікаво засвоюють матеріал до будь-якого розділу програми.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4896544" cy="619268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Важлива </a:t>
            </a:r>
            <a:r>
              <a:rPr lang="uk-UA" dirty="0" smtClean="0"/>
              <a:t>роль в розвитку та вихованні дитини належить грі – основному виду діяльності дитини.</a:t>
            </a:r>
          </a:p>
          <a:p>
            <a:r>
              <a:rPr lang="uk-UA" dirty="0" smtClean="0"/>
              <a:t>Без гри не має і не може бути повноцінного розумового розвитку.</a:t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Гра - це величезне світле вікно, через яке в духовний світ дитини вливається цілющий потік уявлень, понять про навколишнє.</a:t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Гра - це іскра, яка запалює вогник допитливості.</a:t>
            </a:r>
          </a:p>
          <a:p>
            <a:pPr>
              <a:buNone/>
            </a:pPr>
            <a:r>
              <a:rPr lang="uk-UA" dirty="0" smtClean="0"/>
              <a:t>              В.О. Сухомлинський.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4664"/>
            <a:ext cx="3189390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7272808" cy="316835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Завдання дорослих-допомогти дітям організувати гру,зробити її цікавою.</a:t>
            </a:r>
          </a:p>
          <a:p>
            <a:r>
              <a:rPr lang="uk-UA" dirty="0" smtClean="0"/>
              <a:t>Назва гри </a:t>
            </a:r>
            <a:r>
              <a:rPr lang="uk-UA" dirty="0" err="1" smtClean="0"/>
              <a:t>“Меморі”</a:t>
            </a:r>
            <a:r>
              <a:rPr lang="uk-UA" dirty="0" smtClean="0"/>
              <a:t> походить від англійського слова “</a:t>
            </a:r>
            <a:r>
              <a:rPr lang="en-US" dirty="0" smtClean="0"/>
              <a:t>Memory</a:t>
            </a:r>
            <a:r>
              <a:rPr lang="uk-UA" dirty="0" smtClean="0"/>
              <a:t>”, що означає пам’ять. </a:t>
            </a:r>
          </a:p>
          <a:p>
            <a:r>
              <a:rPr lang="uk-UA" dirty="0" smtClean="0"/>
              <a:t>Метою гри є: розвиток пам’яті, уваги, мислення, зорового сприйняття, дрібної моторики рук, розширює кругозір дітей;виховує допитливість та посидючість. </a:t>
            </a:r>
          </a:p>
          <a:p>
            <a:r>
              <a:rPr lang="uk-UA" dirty="0" smtClean="0"/>
              <a:t>Гра </a:t>
            </a:r>
            <a:r>
              <a:rPr lang="uk-UA" dirty="0" smtClean="0"/>
              <a:t>складається з </a:t>
            </a:r>
            <a:r>
              <a:rPr lang="uk-UA" dirty="0" smtClean="0"/>
              <a:t>набору карток , з парними зображеннями і має дуже прості правила.</a:t>
            </a:r>
          </a:p>
          <a:p>
            <a:endParaRPr lang="uk-UA" dirty="0"/>
          </a:p>
        </p:txBody>
      </p:sp>
      <p:pic>
        <p:nvPicPr>
          <p:cNvPr id="4" name="Рисунок 3" descr="5c9b3253998fe_DSC_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12976"/>
            <a:ext cx="5184576" cy="3456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Хід гри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4176464" cy="4752528"/>
          </a:xfrm>
        </p:spPr>
        <p:txBody>
          <a:bodyPr>
            <a:noAutofit/>
          </a:bodyPr>
          <a:lstStyle/>
          <a:p>
            <a:r>
              <a:rPr lang="uk-UA" dirty="0" smtClean="0"/>
              <a:t> Перед початком гри ведучий перемішує картки і розкладає перед дітьми малюнком вниз. Діти по черзі роблять один "хід" - з усіх запропонованих карток (їх може бути і п'ять пар і більше, але почати краще з трьох, двох пар), обирають дві картки</a:t>
            </a:r>
            <a:r>
              <a:rPr lang="uk-UA" sz="1800" dirty="0" smtClean="0"/>
              <a:t>. </a:t>
            </a:r>
            <a:endParaRPr lang="uk-UA" sz="1800" dirty="0"/>
          </a:p>
        </p:txBody>
      </p:sp>
      <p:pic>
        <p:nvPicPr>
          <p:cNvPr id="4" name="Рисунок 3" descr="IMG-e2f584542c6192d7b9270f49f6d3f067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3489852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4032448" cy="6264696"/>
          </a:xfrm>
        </p:spPr>
        <p:txBody>
          <a:bodyPr/>
          <a:lstStyle/>
          <a:p>
            <a:r>
              <a:rPr lang="uk-UA" dirty="0" smtClean="0"/>
              <a:t>Якщо зображення на них співпало гравець забирає картки собі, та має право зробити ще "хід". Якщо ні то картки повертаються на свої місця зображенням вниз. Гра продовжується до тих пір </a:t>
            </a:r>
            <a:r>
              <a:rPr lang="uk-UA" dirty="0" err="1" smtClean="0"/>
              <a:t>пока</a:t>
            </a:r>
            <a:r>
              <a:rPr lang="uk-UA" dirty="0" smtClean="0"/>
              <a:t> не закінчаться всі карки. Виграє той,хто зібрав більшу кількість карток.</a:t>
            </a:r>
          </a:p>
          <a:p>
            <a:endParaRPr lang="uk-UA" dirty="0"/>
          </a:p>
        </p:txBody>
      </p:sp>
      <p:pic>
        <p:nvPicPr>
          <p:cNvPr id="4" name="Рисунок 3" descr="IMG-1e20028d11c7f41065ec80514323cba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76672"/>
            <a:ext cx="3651870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0"/>
            <a:ext cx="7467600" cy="487375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 гру можна починати грати вже з дітьми 1,5 - 2 років. На початковому етапі діти просто називають предмети за зразком дорослого; дорослий називає а малюк шукає відповідну картку ;  знаходить однакові зображення карток.</a:t>
            </a:r>
            <a:endParaRPr lang="uk-UA" sz="2000" dirty="0"/>
          </a:p>
        </p:txBody>
      </p:sp>
      <p:pic>
        <p:nvPicPr>
          <p:cNvPr id="4" name="Рисунок 3" descr="IMG-250231a207952e0ff1e03fee74a2c26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568" y="1622816"/>
            <a:ext cx="3597864" cy="4797152"/>
          </a:xfrm>
          <a:prstGeom prst="rect">
            <a:avLst/>
          </a:prstGeom>
        </p:spPr>
      </p:pic>
      <p:pic>
        <p:nvPicPr>
          <p:cNvPr id="5" name="Рисунок 4" descr="IMG-a6b62afb72ec668f80df7707938f54a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3597864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487375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Коли дитина легко знаходить подібні карки можна запропонувати погратися в гру </a:t>
            </a:r>
            <a:r>
              <a:rPr lang="uk-UA" sz="2000" dirty="0" err="1" smtClean="0"/>
              <a:t>“Хто</a:t>
            </a:r>
            <a:r>
              <a:rPr lang="uk-UA" sz="2000" dirty="0" smtClean="0"/>
              <a:t> заховався?”;або </a:t>
            </a:r>
            <a:r>
              <a:rPr lang="uk-UA" sz="2000" dirty="0" err="1" smtClean="0"/>
              <a:t>“Що</a:t>
            </a:r>
            <a:r>
              <a:rPr lang="uk-UA" sz="2000" dirty="0" smtClean="0"/>
              <a:t> змінилось? Розкладаємо 3-4 картки в ряд, даємо дитині  запам’ятати, а потім просимо закрити очі і перевертаємо одну із карток, тоді дитина відкриває очі і вгадує хто </a:t>
            </a:r>
            <a:r>
              <a:rPr lang="uk-UA" sz="2000" dirty="0" smtClean="0"/>
              <a:t>заховався? </a:t>
            </a:r>
            <a:r>
              <a:rPr lang="uk-UA" sz="2000" dirty="0" smtClean="0"/>
              <a:t>; додаючи чи забираючи одну із карток , запитуємо що змінилось?</a:t>
            </a:r>
            <a:endParaRPr lang="uk-UA" sz="2000" dirty="0"/>
          </a:p>
        </p:txBody>
      </p:sp>
      <p:pic>
        <p:nvPicPr>
          <p:cNvPr id="4" name="Рисунок 3" descr="IMG-4ac8362d7ecf922dc8616dee545017d5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996952"/>
            <a:ext cx="2808312" cy="3744416"/>
          </a:xfrm>
          <a:prstGeom prst="rect">
            <a:avLst/>
          </a:prstGeom>
        </p:spPr>
      </p:pic>
      <p:pic>
        <p:nvPicPr>
          <p:cNvPr id="5" name="Рисунок 4" descr="IMG-dc428bc2c7223bfba3d55ff2d0a5bb5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96952"/>
            <a:ext cx="280831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4873752"/>
          </a:xfrm>
        </p:spPr>
        <p:txBody>
          <a:bodyPr/>
          <a:lstStyle/>
          <a:p>
            <a:r>
              <a:rPr lang="uk-UA" dirty="0" smtClean="0"/>
              <a:t>На наступному етапі можна пограти в гру </a:t>
            </a:r>
            <a:r>
              <a:rPr lang="uk-UA" dirty="0" err="1" smtClean="0"/>
              <a:t>“Виклади</a:t>
            </a:r>
            <a:r>
              <a:rPr lang="uk-UA" dirty="0" smtClean="0"/>
              <a:t> за </a:t>
            </a:r>
            <a:r>
              <a:rPr lang="uk-UA" dirty="0" err="1" smtClean="0"/>
              <a:t>зразком”</a:t>
            </a:r>
            <a:r>
              <a:rPr lang="uk-UA" dirty="0" smtClean="0"/>
              <a:t>. Розкладаємо 3-4 картки малюнком вверх і даємо дитині запам’ятати порядок їх розташування, потім перевертаємо картинки, даємо парні картки, пропонуючи розкласти їх в тому ж порядку.</a:t>
            </a:r>
            <a:endParaRPr lang="uk-UA" dirty="0"/>
          </a:p>
        </p:txBody>
      </p:sp>
      <p:pic>
        <p:nvPicPr>
          <p:cNvPr id="6" name="Рисунок 5" descr="IMG-2f79e084ff9d49a738b586364a3bf639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2952328" cy="3936438"/>
          </a:xfrm>
          <a:prstGeom prst="rect">
            <a:avLst/>
          </a:prstGeom>
        </p:spPr>
      </p:pic>
      <p:pic>
        <p:nvPicPr>
          <p:cNvPr id="7" name="Рисунок 6" descr="IMG-8d525d83ca8e7169f1c84107c988bd4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36912"/>
            <a:ext cx="297033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IMG-bd791884075073c964c794891ab46618-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672408" cy="4896544"/>
          </a:xfrm>
          <a:prstGeom prst="rect">
            <a:avLst/>
          </a:prstGeom>
        </p:spPr>
      </p:pic>
      <p:pic>
        <p:nvPicPr>
          <p:cNvPr id="5" name="Рисунок 4" descr="IMG-b987a93e494d47cc33f5a9e51fada46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7"/>
            <a:ext cx="3672408" cy="4896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Потім дитина сама перевіряє чи правильно вона розклала, перевертаючи всі картки.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льков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323</TotalTime>
  <Words>455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Альков</vt:lpstr>
      <vt:lpstr>“Меморі”</vt:lpstr>
      <vt:lpstr>Презентация PowerPoint</vt:lpstr>
      <vt:lpstr>Презентация PowerPoint</vt:lpstr>
      <vt:lpstr>Хід гри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Меморі</dc:title>
  <dc:creator>Admin</dc:creator>
  <cp:lastModifiedBy>Home</cp:lastModifiedBy>
  <cp:revision>36</cp:revision>
  <dcterms:created xsi:type="dcterms:W3CDTF">2021-03-18T17:05:47Z</dcterms:created>
  <dcterms:modified xsi:type="dcterms:W3CDTF">2021-03-22T12:14:06Z</dcterms:modified>
</cp:coreProperties>
</file>