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 id="2147483726" r:id="rId5"/>
    <p:sldMasterId id="2147483738" r:id="rId6"/>
    <p:sldMasterId id="2147483750" r:id="rId7"/>
    <p:sldMasterId id="2147483762" r:id="rId8"/>
    <p:sldMasterId id="2147483774" r:id="rId9"/>
  </p:sldMasterIdLst>
  <p:sldIdLst>
    <p:sldId id="256" r:id="rId10"/>
    <p:sldId id="318" r:id="rId11"/>
    <p:sldId id="351" r:id="rId12"/>
    <p:sldId id="316" r:id="rId13"/>
    <p:sldId id="320" r:id="rId14"/>
    <p:sldId id="311" r:id="rId15"/>
    <p:sldId id="343" r:id="rId16"/>
    <p:sldId id="344" r:id="rId17"/>
    <p:sldId id="333" r:id="rId18"/>
    <p:sldId id="334" r:id="rId19"/>
    <p:sldId id="326" r:id="rId20"/>
    <p:sldId id="335" r:id="rId21"/>
    <p:sldId id="336" r:id="rId22"/>
    <p:sldId id="279" r:id="rId23"/>
    <p:sldId id="282" r:id="rId24"/>
    <p:sldId id="327" r:id="rId25"/>
    <p:sldId id="337" r:id="rId26"/>
    <p:sldId id="338" r:id="rId27"/>
    <p:sldId id="339" r:id="rId28"/>
    <p:sldId id="328" r:id="rId29"/>
    <p:sldId id="340" r:id="rId30"/>
    <p:sldId id="341" r:id="rId31"/>
    <p:sldId id="342" r:id="rId32"/>
    <p:sldId id="345" r:id="rId33"/>
    <p:sldId id="346" r:id="rId34"/>
    <p:sldId id="347" r:id="rId35"/>
    <p:sldId id="348" r:id="rId36"/>
    <p:sldId id="271" r:id="rId37"/>
    <p:sldId id="302" r:id="rId38"/>
    <p:sldId id="301" r:id="rId39"/>
    <p:sldId id="272" r:id="rId40"/>
    <p:sldId id="273" r:id="rId41"/>
    <p:sldId id="274" r:id="rId42"/>
    <p:sldId id="275" r:id="rId43"/>
    <p:sldId id="295" r:id="rId44"/>
    <p:sldId id="277" r:id="rId45"/>
    <p:sldId id="284" r:id="rId46"/>
    <p:sldId id="285" r:id="rId47"/>
    <p:sldId id="298" r:id="rId48"/>
    <p:sldId id="286" r:id="rId49"/>
    <p:sldId id="303" r:id="rId50"/>
    <p:sldId id="305" r:id="rId51"/>
    <p:sldId id="306" r:id="rId52"/>
    <p:sldId id="309" r:id="rId53"/>
    <p:sldId id="349" r:id="rId54"/>
    <p:sldId id="354"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41C060A-1CCA-46C3-ABDF-F0B946015444}">
          <p14:sldIdLst>
            <p14:sldId id="256"/>
            <p14:sldId id="318"/>
            <p14:sldId id="351"/>
            <p14:sldId id="316"/>
            <p14:sldId id="320"/>
            <p14:sldId id="311"/>
            <p14:sldId id="343"/>
            <p14:sldId id="344"/>
            <p14:sldId id="333"/>
            <p14:sldId id="334"/>
            <p14:sldId id="326"/>
            <p14:sldId id="335"/>
            <p14:sldId id="336"/>
            <p14:sldId id="279"/>
            <p14:sldId id="282"/>
            <p14:sldId id="327"/>
            <p14:sldId id="337"/>
            <p14:sldId id="338"/>
            <p14:sldId id="339"/>
            <p14:sldId id="328"/>
            <p14:sldId id="340"/>
            <p14:sldId id="341"/>
            <p14:sldId id="342"/>
            <p14:sldId id="345"/>
            <p14:sldId id="346"/>
            <p14:sldId id="347"/>
            <p14:sldId id="348"/>
            <p14:sldId id="271"/>
            <p14:sldId id="302"/>
            <p14:sldId id="301"/>
            <p14:sldId id="272"/>
            <p14:sldId id="273"/>
            <p14:sldId id="274"/>
            <p14:sldId id="275"/>
            <p14:sldId id="295"/>
          </p14:sldIdLst>
        </p14:section>
        <p14:section name="Раздел без заголовка" id="{1E19AB4E-3AD0-414D-90CD-B00B4A9CE271}">
          <p14:sldIdLst>
            <p14:sldId id="277"/>
            <p14:sldId id="284"/>
            <p14:sldId id="285"/>
            <p14:sldId id="298"/>
            <p14:sldId id="286"/>
            <p14:sldId id="303"/>
            <p14:sldId id="305"/>
            <p14:sldId id="306"/>
            <p14:sldId id="309"/>
            <p14:sldId id="349"/>
            <p14:sldId id="35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p:scale>
          <a:sx n="80" d="100"/>
          <a:sy n="80" d="100"/>
        </p:scale>
        <p:origin x="-20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6F695E-91AB-4B17-BCE9-03B542F8D216}" type="doc">
      <dgm:prSet loTypeId="urn:microsoft.com/office/officeart/2005/8/layout/radial5" loCatId="cycle" qsTypeId="urn:microsoft.com/office/officeart/2005/8/quickstyle/simple1" qsCatId="simple" csTypeId="urn:microsoft.com/office/officeart/2005/8/colors/colorful4" csCatId="colorful" phldr="1"/>
      <dgm:spPr/>
      <dgm:t>
        <a:bodyPr/>
        <a:lstStyle/>
        <a:p>
          <a:endParaRPr lang="ru-RU"/>
        </a:p>
      </dgm:t>
    </dgm:pt>
    <dgm:pt modelId="{34B4C93E-2A7B-43B2-A172-2263F4017DB6}">
      <dgm:prSet phldrT="[Текст]"/>
      <dgm:spPr/>
      <dgm:t>
        <a:bodyPr/>
        <a:lstStyle/>
        <a:p>
          <a:r>
            <a:rPr lang="en-US" b="1" dirty="0" smtClean="0">
              <a:solidFill>
                <a:srgbClr val="C00000"/>
              </a:solidFill>
            </a:rPr>
            <a:t>QR-</a:t>
          </a:r>
          <a:r>
            <a:rPr lang="ru-RU" b="1" dirty="0" smtClean="0">
              <a:solidFill>
                <a:srgbClr val="C00000"/>
              </a:solidFill>
            </a:rPr>
            <a:t>код</a:t>
          </a:r>
          <a:endParaRPr lang="ru-RU" b="1" dirty="0">
            <a:solidFill>
              <a:srgbClr val="C00000"/>
            </a:solidFill>
          </a:endParaRPr>
        </a:p>
      </dgm:t>
    </dgm:pt>
    <dgm:pt modelId="{CEA911B3-46EC-49E1-82A5-38440CFC7A87}" type="parTrans" cxnId="{767166B7-491C-4156-9853-CCD0142F888F}">
      <dgm:prSet/>
      <dgm:spPr/>
      <dgm:t>
        <a:bodyPr/>
        <a:lstStyle/>
        <a:p>
          <a:endParaRPr lang="ru-RU"/>
        </a:p>
      </dgm:t>
    </dgm:pt>
    <dgm:pt modelId="{74E56D14-16F4-4A3C-A5EB-40235AA11816}" type="sibTrans" cxnId="{767166B7-491C-4156-9853-CCD0142F888F}">
      <dgm:prSet/>
      <dgm:spPr/>
      <dgm:t>
        <a:bodyPr/>
        <a:lstStyle/>
        <a:p>
          <a:endParaRPr lang="ru-RU"/>
        </a:p>
      </dgm:t>
    </dgm:pt>
    <dgm:pt modelId="{191C46C9-839B-4A19-8542-DD2645AD6AB6}">
      <dgm:prSet phldrT="[Текст]" custT="1"/>
      <dgm:spPr/>
      <dgm:t>
        <a:bodyPr/>
        <a:lstStyle/>
        <a:p>
          <a:r>
            <a:rPr lang="ru-RU" sz="2000" b="1" dirty="0" err="1" smtClean="0">
              <a:solidFill>
                <a:schemeClr val="tx1"/>
              </a:solidFill>
            </a:rPr>
            <a:t>Елемент</a:t>
          </a:r>
          <a:r>
            <a:rPr lang="ru-RU" sz="2000" b="1" dirty="0" smtClean="0">
              <a:solidFill>
                <a:schemeClr val="tx1"/>
              </a:solidFill>
            </a:rPr>
            <a:t> </a:t>
          </a:r>
          <a:r>
            <a:rPr lang="ru-RU" sz="2000" b="1" dirty="0" err="1" smtClean="0">
              <a:solidFill>
                <a:schemeClr val="tx1"/>
              </a:solidFill>
            </a:rPr>
            <a:t>квест</a:t>
          </a:r>
          <a:r>
            <a:rPr lang="ru-RU" sz="2000" b="1" dirty="0" smtClean="0">
              <a:solidFill>
                <a:schemeClr val="tx1"/>
              </a:solidFill>
            </a:rPr>
            <a:t>-уроку</a:t>
          </a:r>
          <a:endParaRPr lang="ru-RU" sz="2000" b="1" dirty="0">
            <a:solidFill>
              <a:schemeClr val="tx1"/>
            </a:solidFill>
          </a:endParaRPr>
        </a:p>
      </dgm:t>
    </dgm:pt>
    <dgm:pt modelId="{BD78501F-1488-45C8-93B8-AB36B8DA6BC4}" type="parTrans" cxnId="{91643634-6840-4233-9C2D-13165A1022BA}">
      <dgm:prSet/>
      <dgm:spPr/>
      <dgm:t>
        <a:bodyPr/>
        <a:lstStyle/>
        <a:p>
          <a:endParaRPr lang="ru-RU"/>
        </a:p>
      </dgm:t>
    </dgm:pt>
    <dgm:pt modelId="{8B43A7A1-1043-4823-90B5-BCE0CD54506D}" type="sibTrans" cxnId="{91643634-6840-4233-9C2D-13165A1022BA}">
      <dgm:prSet/>
      <dgm:spPr/>
      <dgm:t>
        <a:bodyPr/>
        <a:lstStyle/>
        <a:p>
          <a:endParaRPr lang="ru-RU"/>
        </a:p>
      </dgm:t>
    </dgm:pt>
    <dgm:pt modelId="{674BDEA5-4AE7-43C5-AF08-1B68539B28E0}">
      <dgm:prSet phldrT="[Текст]"/>
      <dgm:spPr/>
      <dgm:t>
        <a:bodyPr/>
        <a:lstStyle/>
        <a:p>
          <a:r>
            <a:rPr lang="ru-RU" b="1" dirty="0" err="1" smtClean="0">
              <a:solidFill>
                <a:schemeClr val="tx1"/>
              </a:solidFill>
            </a:rPr>
            <a:t>Роздатковий</a:t>
          </a:r>
          <a:r>
            <a:rPr lang="ru-RU" b="1" dirty="0" smtClean="0">
              <a:solidFill>
                <a:schemeClr val="tx1"/>
              </a:solidFill>
            </a:rPr>
            <a:t> </a:t>
          </a:r>
          <a:r>
            <a:rPr lang="ru-RU" b="1" dirty="0" err="1" smtClean="0">
              <a:solidFill>
                <a:schemeClr val="tx1"/>
              </a:solidFill>
            </a:rPr>
            <a:t>матеріал</a:t>
          </a:r>
          <a:endParaRPr lang="ru-RU" b="1" dirty="0">
            <a:solidFill>
              <a:schemeClr val="tx1"/>
            </a:solidFill>
          </a:endParaRPr>
        </a:p>
      </dgm:t>
    </dgm:pt>
    <dgm:pt modelId="{1574B25C-D092-48E6-B785-00CAD3A3F129}" type="parTrans" cxnId="{6CCEFEBC-8224-4A60-81BD-70793FF493A5}">
      <dgm:prSet/>
      <dgm:spPr/>
      <dgm:t>
        <a:bodyPr/>
        <a:lstStyle/>
        <a:p>
          <a:endParaRPr lang="ru-RU"/>
        </a:p>
      </dgm:t>
    </dgm:pt>
    <dgm:pt modelId="{C20874F0-B068-4F0E-ACC5-FB1035AE0067}" type="sibTrans" cxnId="{6CCEFEBC-8224-4A60-81BD-70793FF493A5}">
      <dgm:prSet/>
      <dgm:spPr/>
      <dgm:t>
        <a:bodyPr/>
        <a:lstStyle/>
        <a:p>
          <a:endParaRPr lang="ru-RU"/>
        </a:p>
      </dgm:t>
    </dgm:pt>
    <dgm:pt modelId="{A42B7EC4-010B-46E5-B32C-06529C94FF9A}">
      <dgm:prSet phldrT="[Текст]"/>
      <dgm:spPr/>
      <dgm:t>
        <a:bodyPr/>
        <a:lstStyle/>
        <a:p>
          <a:r>
            <a:rPr lang="ru-RU" b="1" dirty="0" err="1" smtClean="0">
              <a:solidFill>
                <a:schemeClr val="tx1"/>
              </a:solidFill>
            </a:rPr>
            <a:t>Ігровий</a:t>
          </a:r>
          <a:r>
            <a:rPr lang="ru-RU" b="1" dirty="0" smtClean="0">
              <a:solidFill>
                <a:schemeClr val="tx1"/>
              </a:solidFill>
            </a:rPr>
            <a:t> формат </a:t>
          </a:r>
          <a:r>
            <a:rPr lang="ru-RU" b="1" dirty="0" err="1" smtClean="0">
              <a:solidFill>
                <a:schemeClr val="tx1"/>
              </a:solidFill>
            </a:rPr>
            <a:t>роботи</a:t>
          </a:r>
          <a:endParaRPr lang="ru-RU" b="1" dirty="0">
            <a:solidFill>
              <a:schemeClr val="tx1"/>
            </a:solidFill>
          </a:endParaRPr>
        </a:p>
      </dgm:t>
    </dgm:pt>
    <dgm:pt modelId="{02E3386A-B443-487D-99DC-CC7D25B38EBC}" type="parTrans" cxnId="{B529573C-DB8C-4075-BB78-F7CEB1C7F753}">
      <dgm:prSet/>
      <dgm:spPr/>
      <dgm:t>
        <a:bodyPr/>
        <a:lstStyle/>
        <a:p>
          <a:endParaRPr lang="ru-RU"/>
        </a:p>
      </dgm:t>
    </dgm:pt>
    <dgm:pt modelId="{B4AA1980-F606-4A73-BFE6-24CF33389F36}" type="sibTrans" cxnId="{B529573C-DB8C-4075-BB78-F7CEB1C7F753}">
      <dgm:prSet/>
      <dgm:spPr/>
      <dgm:t>
        <a:bodyPr/>
        <a:lstStyle/>
        <a:p>
          <a:endParaRPr lang="ru-RU"/>
        </a:p>
      </dgm:t>
    </dgm:pt>
    <dgm:pt modelId="{8144C5BB-C419-48F9-B328-CFA9C4712B85}">
      <dgm:prSet phldrT="[Текст]"/>
      <dgm:spPr/>
      <dgm:t>
        <a:bodyPr/>
        <a:lstStyle/>
        <a:p>
          <a:r>
            <a:rPr lang="ru-RU" b="1" dirty="0" err="1" smtClean="0">
              <a:solidFill>
                <a:schemeClr val="tx1"/>
              </a:solidFill>
            </a:rPr>
            <a:t>Інструмент</a:t>
          </a:r>
          <a:r>
            <a:rPr lang="ru-RU" b="1" dirty="0" smtClean="0">
              <a:solidFill>
                <a:schemeClr val="tx1"/>
              </a:solidFill>
            </a:rPr>
            <a:t> </a:t>
          </a:r>
          <a:r>
            <a:rPr lang="ru-RU" b="1" dirty="0" err="1" smtClean="0">
              <a:solidFill>
                <a:schemeClr val="tx1"/>
              </a:solidFill>
            </a:rPr>
            <a:t>звітності</a:t>
          </a:r>
          <a:endParaRPr lang="ru-RU" b="1" dirty="0">
            <a:solidFill>
              <a:schemeClr val="tx1"/>
            </a:solidFill>
          </a:endParaRPr>
        </a:p>
      </dgm:t>
    </dgm:pt>
    <dgm:pt modelId="{3D30486B-A6C8-428A-843B-38898EF04A7D}" type="parTrans" cxnId="{7F1ACC0A-D60B-4C2E-89B2-1D8A7975B6F2}">
      <dgm:prSet/>
      <dgm:spPr/>
      <dgm:t>
        <a:bodyPr/>
        <a:lstStyle/>
        <a:p>
          <a:endParaRPr lang="ru-RU"/>
        </a:p>
      </dgm:t>
    </dgm:pt>
    <dgm:pt modelId="{04CFFA75-5B32-4706-ACCB-2A9657EDAFD2}" type="sibTrans" cxnId="{7F1ACC0A-D60B-4C2E-89B2-1D8A7975B6F2}">
      <dgm:prSet/>
      <dgm:spPr/>
      <dgm:t>
        <a:bodyPr/>
        <a:lstStyle/>
        <a:p>
          <a:endParaRPr lang="ru-RU"/>
        </a:p>
      </dgm:t>
    </dgm:pt>
    <dgm:pt modelId="{DDDDC9AB-8837-4D90-8A01-7130B9941815}">
      <dgm:prSet/>
      <dgm:spPr/>
      <dgm:t>
        <a:bodyPr/>
        <a:lstStyle/>
        <a:p>
          <a:r>
            <a:rPr lang="ru-RU" b="1" dirty="0" err="1" smtClean="0">
              <a:solidFill>
                <a:schemeClr val="tx1"/>
              </a:solidFill>
            </a:rPr>
            <a:t>Інструмент</a:t>
          </a:r>
          <a:r>
            <a:rPr lang="ru-RU" b="1" dirty="0" smtClean="0">
              <a:solidFill>
                <a:schemeClr val="tx1"/>
              </a:solidFill>
            </a:rPr>
            <a:t> </a:t>
          </a:r>
          <a:r>
            <a:rPr lang="ru-RU" b="1" dirty="0" err="1" smtClean="0">
              <a:solidFill>
                <a:schemeClr val="tx1"/>
              </a:solidFill>
            </a:rPr>
            <a:t>поширення</a:t>
          </a:r>
          <a:r>
            <a:rPr lang="ru-RU" b="1" dirty="0" smtClean="0">
              <a:solidFill>
                <a:schemeClr val="tx1"/>
              </a:solidFill>
            </a:rPr>
            <a:t> </a:t>
          </a:r>
          <a:r>
            <a:rPr lang="ru-RU" b="1" dirty="0" err="1" smtClean="0">
              <a:solidFill>
                <a:schemeClr val="tx1"/>
              </a:solidFill>
            </a:rPr>
            <a:t>інформації</a:t>
          </a:r>
          <a:endParaRPr lang="ru-RU" b="1" dirty="0">
            <a:solidFill>
              <a:schemeClr val="tx1"/>
            </a:solidFill>
          </a:endParaRPr>
        </a:p>
      </dgm:t>
    </dgm:pt>
    <dgm:pt modelId="{B8AC21C9-9F8A-4F34-99A4-E5825DC4BFE6}" type="parTrans" cxnId="{8153C71A-821E-46F8-86F5-1CAAA5A63FE9}">
      <dgm:prSet/>
      <dgm:spPr/>
      <dgm:t>
        <a:bodyPr/>
        <a:lstStyle/>
        <a:p>
          <a:endParaRPr lang="ru-RU"/>
        </a:p>
      </dgm:t>
    </dgm:pt>
    <dgm:pt modelId="{14E186D8-1FB9-468E-A45F-DCFA29D76186}" type="sibTrans" cxnId="{8153C71A-821E-46F8-86F5-1CAAA5A63FE9}">
      <dgm:prSet/>
      <dgm:spPr/>
      <dgm:t>
        <a:bodyPr/>
        <a:lstStyle/>
        <a:p>
          <a:endParaRPr lang="ru-RU"/>
        </a:p>
      </dgm:t>
    </dgm:pt>
    <dgm:pt modelId="{1AB28EC2-EB69-41FA-9F5C-1E5214043BCB}">
      <dgm:prSet custT="1"/>
      <dgm:spPr/>
      <dgm:t>
        <a:bodyPr/>
        <a:lstStyle/>
        <a:p>
          <a:r>
            <a:rPr lang="ru-RU" sz="1800" b="1" dirty="0" err="1" smtClean="0">
              <a:solidFill>
                <a:schemeClr val="tx1"/>
              </a:solidFill>
            </a:rPr>
            <a:t>Довідковий</a:t>
          </a:r>
          <a:r>
            <a:rPr lang="ru-RU" sz="1800" b="1" dirty="0" smtClean="0">
              <a:solidFill>
                <a:schemeClr val="tx1"/>
              </a:solidFill>
            </a:rPr>
            <a:t> </a:t>
          </a:r>
          <a:r>
            <a:rPr lang="ru-RU" sz="1800" b="1" dirty="0" err="1" smtClean="0">
              <a:solidFill>
                <a:schemeClr val="tx1"/>
              </a:solidFill>
            </a:rPr>
            <a:t>матеріал</a:t>
          </a:r>
          <a:endParaRPr lang="ru-RU" sz="1800" b="1" dirty="0">
            <a:solidFill>
              <a:schemeClr val="tx1"/>
            </a:solidFill>
          </a:endParaRPr>
        </a:p>
      </dgm:t>
    </dgm:pt>
    <dgm:pt modelId="{DC7552FA-3D4E-4AFE-B44C-CA8AD363C7C9}" type="parTrans" cxnId="{3BA752C4-3FE1-48C1-BE18-59DA28C92C5C}">
      <dgm:prSet/>
      <dgm:spPr/>
      <dgm:t>
        <a:bodyPr/>
        <a:lstStyle/>
        <a:p>
          <a:endParaRPr lang="ru-RU"/>
        </a:p>
      </dgm:t>
    </dgm:pt>
    <dgm:pt modelId="{6292873A-202C-42AB-86BF-28CDC209E76B}" type="sibTrans" cxnId="{3BA752C4-3FE1-48C1-BE18-59DA28C92C5C}">
      <dgm:prSet/>
      <dgm:spPr/>
      <dgm:t>
        <a:bodyPr/>
        <a:lstStyle/>
        <a:p>
          <a:endParaRPr lang="ru-RU"/>
        </a:p>
      </dgm:t>
    </dgm:pt>
    <dgm:pt modelId="{33BEA100-1A45-420C-916B-5C28534BCDEE}" type="pres">
      <dgm:prSet presAssocID="{9D6F695E-91AB-4B17-BCE9-03B542F8D216}" presName="Name0" presStyleCnt="0">
        <dgm:presLayoutVars>
          <dgm:chMax val="1"/>
          <dgm:dir/>
          <dgm:animLvl val="ctr"/>
          <dgm:resizeHandles val="exact"/>
        </dgm:presLayoutVars>
      </dgm:prSet>
      <dgm:spPr/>
      <dgm:t>
        <a:bodyPr/>
        <a:lstStyle/>
        <a:p>
          <a:endParaRPr lang="ru-RU"/>
        </a:p>
      </dgm:t>
    </dgm:pt>
    <dgm:pt modelId="{541E484C-FBFE-4F76-A934-908BEAEFC48D}" type="pres">
      <dgm:prSet presAssocID="{34B4C93E-2A7B-43B2-A172-2263F4017DB6}" presName="centerShape" presStyleLbl="node0" presStyleIdx="0" presStyleCnt="1" custScaleX="134004" custLinFactNeighborY="-1045"/>
      <dgm:spPr/>
      <dgm:t>
        <a:bodyPr/>
        <a:lstStyle/>
        <a:p>
          <a:endParaRPr lang="ru-RU"/>
        </a:p>
      </dgm:t>
    </dgm:pt>
    <dgm:pt modelId="{BE2E4CBF-7AC3-4B4F-9B94-483527F80BB2}" type="pres">
      <dgm:prSet presAssocID="{BD78501F-1488-45C8-93B8-AB36B8DA6BC4}" presName="parTrans" presStyleLbl="sibTrans2D1" presStyleIdx="0" presStyleCnt="6"/>
      <dgm:spPr/>
      <dgm:t>
        <a:bodyPr/>
        <a:lstStyle/>
        <a:p>
          <a:endParaRPr lang="ru-RU"/>
        </a:p>
      </dgm:t>
    </dgm:pt>
    <dgm:pt modelId="{1629E04A-BFD8-40B2-8F0F-7DFA0A460344}" type="pres">
      <dgm:prSet presAssocID="{BD78501F-1488-45C8-93B8-AB36B8DA6BC4}" presName="connectorText" presStyleLbl="sibTrans2D1" presStyleIdx="0" presStyleCnt="6"/>
      <dgm:spPr/>
      <dgm:t>
        <a:bodyPr/>
        <a:lstStyle/>
        <a:p>
          <a:endParaRPr lang="ru-RU"/>
        </a:p>
      </dgm:t>
    </dgm:pt>
    <dgm:pt modelId="{7F3327CE-4884-4406-A705-A2610EBB825E}" type="pres">
      <dgm:prSet presAssocID="{191C46C9-839B-4A19-8542-DD2645AD6AB6}" presName="node" presStyleLbl="node1" presStyleIdx="0" presStyleCnt="6" custScaleX="120090" custRadScaleRad="96733" custRadScaleInc="2270">
        <dgm:presLayoutVars>
          <dgm:bulletEnabled val="1"/>
        </dgm:presLayoutVars>
      </dgm:prSet>
      <dgm:spPr/>
      <dgm:t>
        <a:bodyPr/>
        <a:lstStyle/>
        <a:p>
          <a:endParaRPr lang="ru-RU"/>
        </a:p>
      </dgm:t>
    </dgm:pt>
    <dgm:pt modelId="{3C670C0F-74DF-4BFC-9129-D03595488CE1}" type="pres">
      <dgm:prSet presAssocID="{1574B25C-D092-48E6-B785-00CAD3A3F129}" presName="parTrans" presStyleLbl="sibTrans2D1" presStyleIdx="1" presStyleCnt="6"/>
      <dgm:spPr/>
      <dgm:t>
        <a:bodyPr/>
        <a:lstStyle/>
        <a:p>
          <a:endParaRPr lang="ru-RU"/>
        </a:p>
      </dgm:t>
    </dgm:pt>
    <dgm:pt modelId="{71DCE193-DD0E-4C92-851C-892D0E0C69A5}" type="pres">
      <dgm:prSet presAssocID="{1574B25C-D092-48E6-B785-00CAD3A3F129}" presName="connectorText" presStyleLbl="sibTrans2D1" presStyleIdx="1" presStyleCnt="6"/>
      <dgm:spPr/>
      <dgm:t>
        <a:bodyPr/>
        <a:lstStyle/>
        <a:p>
          <a:endParaRPr lang="ru-RU"/>
        </a:p>
      </dgm:t>
    </dgm:pt>
    <dgm:pt modelId="{32741508-405B-492B-9EDB-37D00C60C8FB}" type="pres">
      <dgm:prSet presAssocID="{674BDEA5-4AE7-43C5-AF08-1B68539B28E0}" presName="node" presStyleLbl="node1" presStyleIdx="1" presStyleCnt="6" custScaleX="128782" custScaleY="124990">
        <dgm:presLayoutVars>
          <dgm:bulletEnabled val="1"/>
        </dgm:presLayoutVars>
      </dgm:prSet>
      <dgm:spPr/>
      <dgm:t>
        <a:bodyPr/>
        <a:lstStyle/>
        <a:p>
          <a:endParaRPr lang="ru-RU"/>
        </a:p>
      </dgm:t>
    </dgm:pt>
    <dgm:pt modelId="{FB29E141-D25D-4402-9C52-788789C2B985}" type="pres">
      <dgm:prSet presAssocID="{B8AC21C9-9F8A-4F34-99A4-E5825DC4BFE6}" presName="parTrans" presStyleLbl="sibTrans2D1" presStyleIdx="2" presStyleCnt="6"/>
      <dgm:spPr/>
      <dgm:t>
        <a:bodyPr/>
        <a:lstStyle/>
        <a:p>
          <a:endParaRPr lang="ru-RU"/>
        </a:p>
      </dgm:t>
    </dgm:pt>
    <dgm:pt modelId="{E108B006-56AA-43E7-9B84-1898EC545759}" type="pres">
      <dgm:prSet presAssocID="{B8AC21C9-9F8A-4F34-99A4-E5825DC4BFE6}" presName="connectorText" presStyleLbl="sibTrans2D1" presStyleIdx="2" presStyleCnt="6"/>
      <dgm:spPr/>
      <dgm:t>
        <a:bodyPr/>
        <a:lstStyle/>
        <a:p>
          <a:endParaRPr lang="ru-RU"/>
        </a:p>
      </dgm:t>
    </dgm:pt>
    <dgm:pt modelId="{A6EE32A9-C1DF-4882-A85F-0A6A8E94DDD4}" type="pres">
      <dgm:prSet presAssocID="{DDDDC9AB-8837-4D90-8A01-7130B9941815}" presName="node" presStyleLbl="node1" presStyleIdx="2" presStyleCnt="6" custScaleX="127081" custScaleY="126856">
        <dgm:presLayoutVars>
          <dgm:bulletEnabled val="1"/>
        </dgm:presLayoutVars>
      </dgm:prSet>
      <dgm:spPr/>
      <dgm:t>
        <a:bodyPr/>
        <a:lstStyle/>
        <a:p>
          <a:endParaRPr lang="ru-RU"/>
        </a:p>
      </dgm:t>
    </dgm:pt>
    <dgm:pt modelId="{503FAC11-7929-4B5A-9309-7FC7164121F5}" type="pres">
      <dgm:prSet presAssocID="{02E3386A-B443-487D-99DC-CC7D25B38EBC}" presName="parTrans" presStyleLbl="sibTrans2D1" presStyleIdx="3" presStyleCnt="6"/>
      <dgm:spPr/>
      <dgm:t>
        <a:bodyPr/>
        <a:lstStyle/>
        <a:p>
          <a:endParaRPr lang="ru-RU"/>
        </a:p>
      </dgm:t>
    </dgm:pt>
    <dgm:pt modelId="{A514F020-DF5C-4E40-BE71-D1E40323D6DF}" type="pres">
      <dgm:prSet presAssocID="{02E3386A-B443-487D-99DC-CC7D25B38EBC}" presName="connectorText" presStyleLbl="sibTrans2D1" presStyleIdx="3" presStyleCnt="6"/>
      <dgm:spPr/>
      <dgm:t>
        <a:bodyPr/>
        <a:lstStyle/>
        <a:p>
          <a:endParaRPr lang="ru-RU"/>
        </a:p>
      </dgm:t>
    </dgm:pt>
    <dgm:pt modelId="{6935F835-CA81-4615-AF4B-4463B0A8FDE9}" type="pres">
      <dgm:prSet presAssocID="{A42B7EC4-010B-46E5-B32C-06529C94FF9A}" presName="node" presStyleLbl="node1" presStyleIdx="3" presStyleCnt="6" custScaleX="139168" custScaleY="119229" custRadScaleRad="89650">
        <dgm:presLayoutVars>
          <dgm:bulletEnabled val="1"/>
        </dgm:presLayoutVars>
      </dgm:prSet>
      <dgm:spPr/>
      <dgm:t>
        <a:bodyPr/>
        <a:lstStyle/>
        <a:p>
          <a:endParaRPr lang="ru-RU"/>
        </a:p>
      </dgm:t>
    </dgm:pt>
    <dgm:pt modelId="{5DD2A036-B698-4935-8A97-F9A5FC14F73F}" type="pres">
      <dgm:prSet presAssocID="{3D30486B-A6C8-428A-843B-38898EF04A7D}" presName="parTrans" presStyleLbl="sibTrans2D1" presStyleIdx="4" presStyleCnt="6"/>
      <dgm:spPr/>
      <dgm:t>
        <a:bodyPr/>
        <a:lstStyle/>
        <a:p>
          <a:endParaRPr lang="ru-RU"/>
        </a:p>
      </dgm:t>
    </dgm:pt>
    <dgm:pt modelId="{FF4820B0-7847-44EE-B23B-BBD2C997382E}" type="pres">
      <dgm:prSet presAssocID="{3D30486B-A6C8-428A-843B-38898EF04A7D}" presName="connectorText" presStyleLbl="sibTrans2D1" presStyleIdx="4" presStyleCnt="6"/>
      <dgm:spPr/>
      <dgm:t>
        <a:bodyPr/>
        <a:lstStyle/>
        <a:p>
          <a:endParaRPr lang="ru-RU"/>
        </a:p>
      </dgm:t>
    </dgm:pt>
    <dgm:pt modelId="{8328071A-136D-4BEC-ABCF-F4CCB7BE8E55}" type="pres">
      <dgm:prSet presAssocID="{8144C5BB-C419-48F9-B328-CFA9C4712B85}" presName="node" presStyleLbl="node1" presStyleIdx="4" presStyleCnt="6" custScaleX="135064" custScaleY="108134">
        <dgm:presLayoutVars>
          <dgm:bulletEnabled val="1"/>
        </dgm:presLayoutVars>
      </dgm:prSet>
      <dgm:spPr/>
      <dgm:t>
        <a:bodyPr/>
        <a:lstStyle/>
        <a:p>
          <a:endParaRPr lang="ru-RU"/>
        </a:p>
      </dgm:t>
    </dgm:pt>
    <dgm:pt modelId="{D9B43D0F-9023-47B0-962F-55F0762A4185}" type="pres">
      <dgm:prSet presAssocID="{DC7552FA-3D4E-4AFE-B44C-CA8AD363C7C9}" presName="parTrans" presStyleLbl="sibTrans2D1" presStyleIdx="5" presStyleCnt="6"/>
      <dgm:spPr/>
      <dgm:t>
        <a:bodyPr/>
        <a:lstStyle/>
        <a:p>
          <a:endParaRPr lang="ru-RU"/>
        </a:p>
      </dgm:t>
    </dgm:pt>
    <dgm:pt modelId="{804C67B5-37EC-46AF-86D4-F74B33F95841}" type="pres">
      <dgm:prSet presAssocID="{DC7552FA-3D4E-4AFE-B44C-CA8AD363C7C9}" presName="connectorText" presStyleLbl="sibTrans2D1" presStyleIdx="5" presStyleCnt="6"/>
      <dgm:spPr/>
      <dgm:t>
        <a:bodyPr/>
        <a:lstStyle/>
        <a:p>
          <a:endParaRPr lang="ru-RU"/>
        </a:p>
      </dgm:t>
    </dgm:pt>
    <dgm:pt modelId="{C9190AC6-38CD-4E96-AF60-1100683F7B34}" type="pres">
      <dgm:prSet presAssocID="{1AB28EC2-EB69-41FA-9F5C-1E5214043BCB}" presName="node" presStyleLbl="node1" presStyleIdx="5" presStyleCnt="6" custScaleX="133285" custScaleY="114828">
        <dgm:presLayoutVars>
          <dgm:bulletEnabled val="1"/>
        </dgm:presLayoutVars>
      </dgm:prSet>
      <dgm:spPr/>
      <dgm:t>
        <a:bodyPr/>
        <a:lstStyle/>
        <a:p>
          <a:endParaRPr lang="ru-RU"/>
        </a:p>
      </dgm:t>
    </dgm:pt>
  </dgm:ptLst>
  <dgm:cxnLst>
    <dgm:cxn modelId="{C51DA895-B4C5-4B11-AF4E-CBC018DEBD85}" type="presOf" srcId="{A42B7EC4-010B-46E5-B32C-06529C94FF9A}" destId="{6935F835-CA81-4615-AF4B-4463B0A8FDE9}" srcOrd="0" destOrd="0" presId="urn:microsoft.com/office/officeart/2005/8/layout/radial5"/>
    <dgm:cxn modelId="{91643634-6840-4233-9C2D-13165A1022BA}" srcId="{34B4C93E-2A7B-43B2-A172-2263F4017DB6}" destId="{191C46C9-839B-4A19-8542-DD2645AD6AB6}" srcOrd="0" destOrd="0" parTransId="{BD78501F-1488-45C8-93B8-AB36B8DA6BC4}" sibTransId="{8B43A7A1-1043-4823-90B5-BCE0CD54506D}"/>
    <dgm:cxn modelId="{B529573C-DB8C-4075-BB78-F7CEB1C7F753}" srcId="{34B4C93E-2A7B-43B2-A172-2263F4017DB6}" destId="{A42B7EC4-010B-46E5-B32C-06529C94FF9A}" srcOrd="3" destOrd="0" parTransId="{02E3386A-B443-487D-99DC-CC7D25B38EBC}" sibTransId="{B4AA1980-F606-4A73-BFE6-24CF33389F36}"/>
    <dgm:cxn modelId="{0CFBBD5A-D2F1-4D54-B491-1B687DF7161A}" type="presOf" srcId="{1574B25C-D092-48E6-B785-00CAD3A3F129}" destId="{71DCE193-DD0E-4C92-851C-892D0E0C69A5}" srcOrd="1" destOrd="0" presId="urn:microsoft.com/office/officeart/2005/8/layout/radial5"/>
    <dgm:cxn modelId="{F6BAE7FC-BF20-4039-91BA-515230309BEA}" type="presOf" srcId="{191C46C9-839B-4A19-8542-DD2645AD6AB6}" destId="{7F3327CE-4884-4406-A705-A2610EBB825E}" srcOrd="0" destOrd="0" presId="urn:microsoft.com/office/officeart/2005/8/layout/radial5"/>
    <dgm:cxn modelId="{AD53511D-FD48-4B55-BB52-6FF11C6A8891}" type="presOf" srcId="{02E3386A-B443-487D-99DC-CC7D25B38EBC}" destId="{A514F020-DF5C-4E40-BE71-D1E40323D6DF}" srcOrd="1" destOrd="0" presId="urn:microsoft.com/office/officeart/2005/8/layout/radial5"/>
    <dgm:cxn modelId="{409206E5-5850-4212-9180-39600904BCAF}" type="presOf" srcId="{BD78501F-1488-45C8-93B8-AB36B8DA6BC4}" destId="{BE2E4CBF-7AC3-4B4F-9B94-483527F80BB2}" srcOrd="0" destOrd="0" presId="urn:microsoft.com/office/officeart/2005/8/layout/radial5"/>
    <dgm:cxn modelId="{FFAAC75D-5917-47C9-9E77-BB373D392121}" type="presOf" srcId="{1574B25C-D092-48E6-B785-00CAD3A3F129}" destId="{3C670C0F-74DF-4BFC-9129-D03595488CE1}" srcOrd="0" destOrd="0" presId="urn:microsoft.com/office/officeart/2005/8/layout/radial5"/>
    <dgm:cxn modelId="{910BE271-496C-413E-B50F-9374E72017F9}" type="presOf" srcId="{02E3386A-B443-487D-99DC-CC7D25B38EBC}" destId="{503FAC11-7929-4B5A-9309-7FC7164121F5}" srcOrd="0" destOrd="0" presId="urn:microsoft.com/office/officeart/2005/8/layout/radial5"/>
    <dgm:cxn modelId="{C92AFBAA-3742-4F00-88F9-E70DA7A88B0B}" type="presOf" srcId="{674BDEA5-4AE7-43C5-AF08-1B68539B28E0}" destId="{32741508-405B-492B-9EDB-37D00C60C8FB}" srcOrd="0" destOrd="0" presId="urn:microsoft.com/office/officeart/2005/8/layout/radial5"/>
    <dgm:cxn modelId="{6CCEFEBC-8224-4A60-81BD-70793FF493A5}" srcId="{34B4C93E-2A7B-43B2-A172-2263F4017DB6}" destId="{674BDEA5-4AE7-43C5-AF08-1B68539B28E0}" srcOrd="1" destOrd="0" parTransId="{1574B25C-D092-48E6-B785-00CAD3A3F129}" sibTransId="{C20874F0-B068-4F0E-ACC5-FB1035AE0067}"/>
    <dgm:cxn modelId="{3DE75443-F60B-404C-9FC1-EE08F7123AA4}" type="presOf" srcId="{34B4C93E-2A7B-43B2-A172-2263F4017DB6}" destId="{541E484C-FBFE-4F76-A934-908BEAEFC48D}" srcOrd="0" destOrd="0" presId="urn:microsoft.com/office/officeart/2005/8/layout/radial5"/>
    <dgm:cxn modelId="{83E69DBC-5634-4416-8D10-1551CCBF41CB}" type="presOf" srcId="{3D30486B-A6C8-428A-843B-38898EF04A7D}" destId="{FF4820B0-7847-44EE-B23B-BBD2C997382E}" srcOrd="1" destOrd="0" presId="urn:microsoft.com/office/officeart/2005/8/layout/radial5"/>
    <dgm:cxn modelId="{8367AA51-D5EB-49F4-806D-D196C5B1AD41}" type="presOf" srcId="{3D30486B-A6C8-428A-843B-38898EF04A7D}" destId="{5DD2A036-B698-4935-8A97-F9A5FC14F73F}" srcOrd="0" destOrd="0" presId="urn:microsoft.com/office/officeart/2005/8/layout/radial5"/>
    <dgm:cxn modelId="{767166B7-491C-4156-9853-CCD0142F888F}" srcId="{9D6F695E-91AB-4B17-BCE9-03B542F8D216}" destId="{34B4C93E-2A7B-43B2-A172-2263F4017DB6}" srcOrd="0" destOrd="0" parTransId="{CEA911B3-46EC-49E1-82A5-38440CFC7A87}" sibTransId="{74E56D14-16F4-4A3C-A5EB-40235AA11816}"/>
    <dgm:cxn modelId="{ED762AF8-9F3E-43E1-9CE7-C3AD05938FC2}" type="presOf" srcId="{DDDDC9AB-8837-4D90-8A01-7130B9941815}" destId="{A6EE32A9-C1DF-4882-A85F-0A6A8E94DDD4}" srcOrd="0" destOrd="0" presId="urn:microsoft.com/office/officeart/2005/8/layout/radial5"/>
    <dgm:cxn modelId="{8EF0E694-AE98-47E2-93EE-3BBA60B8585F}" type="presOf" srcId="{BD78501F-1488-45C8-93B8-AB36B8DA6BC4}" destId="{1629E04A-BFD8-40B2-8F0F-7DFA0A460344}" srcOrd="1" destOrd="0" presId="urn:microsoft.com/office/officeart/2005/8/layout/radial5"/>
    <dgm:cxn modelId="{E4C77971-B278-4026-937F-1B1971973EC3}" type="presOf" srcId="{DC7552FA-3D4E-4AFE-B44C-CA8AD363C7C9}" destId="{D9B43D0F-9023-47B0-962F-55F0762A4185}" srcOrd="0" destOrd="0" presId="urn:microsoft.com/office/officeart/2005/8/layout/radial5"/>
    <dgm:cxn modelId="{7F1ACC0A-D60B-4C2E-89B2-1D8A7975B6F2}" srcId="{34B4C93E-2A7B-43B2-A172-2263F4017DB6}" destId="{8144C5BB-C419-48F9-B328-CFA9C4712B85}" srcOrd="4" destOrd="0" parTransId="{3D30486B-A6C8-428A-843B-38898EF04A7D}" sibTransId="{04CFFA75-5B32-4706-ACCB-2A9657EDAFD2}"/>
    <dgm:cxn modelId="{761D4FDE-C483-488A-9FF2-354FC0BD8F6B}" type="presOf" srcId="{8144C5BB-C419-48F9-B328-CFA9C4712B85}" destId="{8328071A-136D-4BEC-ABCF-F4CCB7BE8E55}" srcOrd="0" destOrd="0" presId="urn:microsoft.com/office/officeart/2005/8/layout/radial5"/>
    <dgm:cxn modelId="{D7456ACD-BF89-468C-981C-C2FF975D1DC6}" type="presOf" srcId="{1AB28EC2-EB69-41FA-9F5C-1E5214043BCB}" destId="{C9190AC6-38CD-4E96-AF60-1100683F7B34}" srcOrd="0" destOrd="0" presId="urn:microsoft.com/office/officeart/2005/8/layout/radial5"/>
    <dgm:cxn modelId="{3BA752C4-3FE1-48C1-BE18-59DA28C92C5C}" srcId="{34B4C93E-2A7B-43B2-A172-2263F4017DB6}" destId="{1AB28EC2-EB69-41FA-9F5C-1E5214043BCB}" srcOrd="5" destOrd="0" parTransId="{DC7552FA-3D4E-4AFE-B44C-CA8AD363C7C9}" sibTransId="{6292873A-202C-42AB-86BF-28CDC209E76B}"/>
    <dgm:cxn modelId="{5E818B14-6C3C-410E-A07C-A9690CFF875F}" type="presOf" srcId="{B8AC21C9-9F8A-4F34-99A4-E5825DC4BFE6}" destId="{FB29E141-D25D-4402-9C52-788789C2B985}" srcOrd="0" destOrd="0" presId="urn:microsoft.com/office/officeart/2005/8/layout/radial5"/>
    <dgm:cxn modelId="{39988202-4443-466B-93BE-84B30AB3F02A}" type="presOf" srcId="{B8AC21C9-9F8A-4F34-99A4-E5825DC4BFE6}" destId="{E108B006-56AA-43E7-9B84-1898EC545759}" srcOrd="1" destOrd="0" presId="urn:microsoft.com/office/officeart/2005/8/layout/radial5"/>
    <dgm:cxn modelId="{BDB7C86B-B59D-4819-8AF4-1FD41025B803}" type="presOf" srcId="{DC7552FA-3D4E-4AFE-B44C-CA8AD363C7C9}" destId="{804C67B5-37EC-46AF-86D4-F74B33F95841}" srcOrd="1" destOrd="0" presId="urn:microsoft.com/office/officeart/2005/8/layout/radial5"/>
    <dgm:cxn modelId="{8153C71A-821E-46F8-86F5-1CAAA5A63FE9}" srcId="{34B4C93E-2A7B-43B2-A172-2263F4017DB6}" destId="{DDDDC9AB-8837-4D90-8A01-7130B9941815}" srcOrd="2" destOrd="0" parTransId="{B8AC21C9-9F8A-4F34-99A4-E5825DC4BFE6}" sibTransId="{14E186D8-1FB9-468E-A45F-DCFA29D76186}"/>
    <dgm:cxn modelId="{930CF779-F648-4B1E-86E5-387AE3CAF78A}" type="presOf" srcId="{9D6F695E-91AB-4B17-BCE9-03B542F8D216}" destId="{33BEA100-1A45-420C-916B-5C28534BCDEE}" srcOrd="0" destOrd="0" presId="urn:microsoft.com/office/officeart/2005/8/layout/radial5"/>
    <dgm:cxn modelId="{9D76AF65-7DC7-4024-891A-C2B7D332AC4C}" type="presParOf" srcId="{33BEA100-1A45-420C-916B-5C28534BCDEE}" destId="{541E484C-FBFE-4F76-A934-908BEAEFC48D}" srcOrd="0" destOrd="0" presId="urn:microsoft.com/office/officeart/2005/8/layout/radial5"/>
    <dgm:cxn modelId="{06B34375-7536-4064-982A-F3A5779EA67B}" type="presParOf" srcId="{33BEA100-1A45-420C-916B-5C28534BCDEE}" destId="{BE2E4CBF-7AC3-4B4F-9B94-483527F80BB2}" srcOrd="1" destOrd="0" presId="urn:microsoft.com/office/officeart/2005/8/layout/radial5"/>
    <dgm:cxn modelId="{8B61A42B-9AAD-4234-99FD-C4C6845A44E8}" type="presParOf" srcId="{BE2E4CBF-7AC3-4B4F-9B94-483527F80BB2}" destId="{1629E04A-BFD8-40B2-8F0F-7DFA0A460344}" srcOrd="0" destOrd="0" presId="urn:microsoft.com/office/officeart/2005/8/layout/radial5"/>
    <dgm:cxn modelId="{31F717CB-129E-4F4E-A893-A410DA99E9C2}" type="presParOf" srcId="{33BEA100-1A45-420C-916B-5C28534BCDEE}" destId="{7F3327CE-4884-4406-A705-A2610EBB825E}" srcOrd="2" destOrd="0" presId="urn:microsoft.com/office/officeart/2005/8/layout/radial5"/>
    <dgm:cxn modelId="{0CD9D2A6-6D2B-4399-BE30-7718F340264B}" type="presParOf" srcId="{33BEA100-1A45-420C-916B-5C28534BCDEE}" destId="{3C670C0F-74DF-4BFC-9129-D03595488CE1}" srcOrd="3" destOrd="0" presId="urn:microsoft.com/office/officeart/2005/8/layout/radial5"/>
    <dgm:cxn modelId="{432A5D6D-6AFD-4F9D-965B-8A85850E3008}" type="presParOf" srcId="{3C670C0F-74DF-4BFC-9129-D03595488CE1}" destId="{71DCE193-DD0E-4C92-851C-892D0E0C69A5}" srcOrd="0" destOrd="0" presId="urn:microsoft.com/office/officeart/2005/8/layout/radial5"/>
    <dgm:cxn modelId="{10AEF20C-A7F1-4C64-ABD2-143A5DB306D9}" type="presParOf" srcId="{33BEA100-1A45-420C-916B-5C28534BCDEE}" destId="{32741508-405B-492B-9EDB-37D00C60C8FB}" srcOrd="4" destOrd="0" presId="urn:microsoft.com/office/officeart/2005/8/layout/radial5"/>
    <dgm:cxn modelId="{581488CF-4D9B-4F07-9BAE-3FC8DDEAF23B}" type="presParOf" srcId="{33BEA100-1A45-420C-916B-5C28534BCDEE}" destId="{FB29E141-D25D-4402-9C52-788789C2B985}" srcOrd="5" destOrd="0" presId="urn:microsoft.com/office/officeart/2005/8/layout/radial5"/>
    <dgm:cxn modelId="{05FC0842-8E51-4D96-B862-E4DBE47A5D39}" type="presParOf" srcId="{FB29E141-D25D-4402-9C52-788789C2B985}" destId="{E108B006-56AA-43E7-9B84-1898EC545759}" srcOrd="0" destOrd="0" presId="urn:microsoft.com/office/officeart/2005/8/layout/radial5"/>
    <dgm:cxn modelId="{A9EBE5FF-8981-43F6-96E4-6CA7594EE74F}" type="presParOf" srcId="{33BEA100-1A45-420C-916B-5C28534BCDEE}" destId="{A6EE32A9-C1DF-4882-A85F-0A6A8E94DDD4}" srcOrd="6" destOrd="0" presId="urn:microsoft.com/office/officeart/2005/8/layout/radial5"/>
    <dgm:cxn modelId="{20CAF107-7D84-44F5-A482-39C0D169BE0C}" type="presParOf" srcId="{33BEA100-1A45-420C-916B-5C28534BCDEE}" destId="{503FAC11-7929-4B5A-9309-7FC7164121F5}" srcOrd="7" destOrd="0" presId="urn:microsoft.com/office/officeart/2005/8/layout/radial5"/>
    <dgm:cxn modelId="{DDF74103-2326-4F6C-B9B4-4E4DD13992BE}" type="presParOf" srcId="{503FAC11-7929-4B5A-9309-7FC7164121F5}" destId="{A514F020-DF5C-4E40-BE71-D1E40323D6DF}" srcOrd="0" destOrd="0" presId="urn:microsoft.com/office/officeart/2005/8/layout/radial5"/>
    <dgm:cxn modelId="{224CD5E8-9BE8-49EB-91FB-608018683801}" type="presParOf" srcId="{33BEA100-1A45-420C-916B-5C28534BCDEE}" destId="{6935F835-CA81-4615-AF4B-4463B0A8FDE9}" srcOrd="8" destOrd="0" presId="urn:microsoft.com/office/officeart/2005/8/layout/radial5"/>
    <dgm:cxn modelId="{FB72A78A-896B-4C7B-B17F-8A97479B7834}" type="presParOf" srcId="{33BEA100-1A45-420C-916B-5C28534BCDEE}" destId="{5DD2A036-B698-4935-8A97-F9A5FC14F73F}" srcOrd="9" destOrd="0" presId="urn:microsoft.com/office/officeart/2005/8/layout/radial5"/>
    <dgm:cxn modelId="{6C02A516-EF14-449C-8126-43AF522BCDAB}" type="presParOf" srcId="{5DD2A036-B698-4935-8A97-F9A5FC14F73F}" destId="{FF4820B0-7847-44EE-B23B-BBD2C997382E}" srcOrd="0" destOrd="0" presId="urn:microsoft.com/office/officeart/2005/8/layout/radial5"/>
    <dgm:cxn modelId="{3E0E9F8D-9F39-415C-B477-19692313BD7B}" type="presParOf" srcId="{33BEA100-1A45-420C-916B-5C28534BCDEE}" destId="{8328071A-136D-4BEC-ABCF-F4CCB7BE8E55}" srcOrd="10" destOrd="0" presId="urn:microsoft.com/office/officeart/2005/8/layout/radial5"/>
    <dgm:cxn modelId="{9B47BA67-6A6F-4CDD-957A-A5B439B1DD08}" type="presParOf" srcId="{33BEA100-1A45-420C-916B-5C28534BCDEE}" destId="{D9B43D0F-9023-47B0-962F-55F0762A4185}" srcOrd="11" destOrd="0" presId="urn:microsoft.com/office/officeart/2005/8/layout/radial5"/>
    <dgm:cxn modelId="{24051544-9969-4586-8013-8E3A0849BA1E}" type="presParOf" srcId="{D9B43D0F-9023-47B0-962F-55F0762A4185}" destId="{804C67B5-37EC-46AF-86D4-F74B33F95841}" srcOrd="0" destOrd="0" presId="urn:microsoft.com/office/officeart/2005/8/layout/radial5"/>
    <dgm:cxn modelId="{A8983CF7-DFDC-432F-874C-B07824F1496A}" type="presParOf" srcId="{33BEA100-1A45-420C-916B-5C28534BCDEE}" destId="{C9190AC6-38CD-4E96-AF60-1100683F7B34}"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E484C-FBFE-4F76-A934-908BEAEFC48D}">
      <dsp:nvSpPr>
        <dsp:cNvPr id="0" name=""/>
        <dsp:cNvSpPr/>
      </dsp:nvSpPr>
      <dsp:spPr>
        <a:xfrm>
          <a:off x="1635124" y="1743856"/>
          <a:ext cx="1496002" cy="111638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smtClean="0">
              <a:solidFill>
                <a:srgbClr val="C00000"/>
              </a:solidFill>
            </a:rPr>
            <a:t>QR-</a:t>
          </a:r>
          <a:r>
            <a:rPr lang="ru-RU" sz="2500" b="1" kern="1200" dirty="0" smtClean="0">
              <a:solidFill>
                <a:srgbClr val="C00000"/>
              </a:solidFill>
            </a:rPr>
            <a:t>код</a:t>
          </a:r>
          <a:endParaRPr lang="ru-RU" sz="2500" b="1" kern="1200" dirty="0">
            <a:solidFill>
              <a:srgbClr val="C00000"/>
            </a:solidFill>
          </a:endParaRPr>
        </a:p>
      </dsp:txBody>
      <dsp:txXfrm>
        <a:off x="1854208" y="1907347"/>
        <a:ext cx="1057834" cy="789404"/>
      </dsp:txXfrm>
    </dsp:sp>
    <dsp:sp modelId="{BE2E4CBF-7AC3-4B4F-9B94-483527F80BB2}">
      <dsp:nvSpPr>
        <dsp:cNvPr id="0" name=""/>
        <dsp:cNvSpPr/>
      </dsp:nvSpPr>
      <dsp:spPr>
        <a:xfrm rot="16241762">
          <a:off x="2297398" y="1405702"/>
          <a:ext cx="189224" cy="33006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a:off x="2325437" y="1500095"/>
        <a:ext cx="132457" cy="198038"/>
      </dsp:txXfrm>
    </dsp:sp>
    <dsp:sp modelId="{7F3327CE-4884-4406-A705-A2610EBB825E}">
      <dsp:nvSpPr>
        <dsp:cNvPr id="0" name=""/>
        <dsp:cNvSpPr/>
      </dsp:nvSpPr>
      <dsp:spPr>
        <a:xfrm>
          <a:off x="1564802" y="-8568"/>
          <a:ext cx="1675835" cy="139548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err="1" smtClean="0">
              <a:solidFill>
                <a:schemeClr val="tx1"/>
              </a:solidFill>
            </a:rPr>
            <a:t>Елемент</a:t>
          </a:r>
          <a:r>
            <a:rPr lang="ru-RU" sz="2000" b="1" kern="1200" dirty="0" smtClean="0">
              <a:solidFill>
                <a:schemeClr val="tx1"/>
              </a:solidFill>
            </a:rPr>
            <a:t> </a:t>
          </a:r>
          <a:r>
            <a:rPr lang="ru-RU" sz="2000" b="1" kern="1200" dirty="0" err="1" smtClean="0">
              <a:solidFill>
                <a:schemeClr val="tx1"/>
              </a:solidFill>
            </a:rPr>
            <a:t>квест</a:t>
          </a:r>
          <a:r>
            <a:rPr lang="ru-RU" sz="2000" b="1" kern="1200" dirty="0" smtClean="0">
              <a:solidFill>
                <a:schemeClr val="tx1"/>
              </a:solidFill>
            </a:rPr>
            <a:t>-уроку</a:t>
          </a:r>
          <a:endParaRPr lang="ru-RU" sz="2000" b="1" kern="1200" dirty="0">
            <a:solidFill>
              <a:schemeClr val="tx1"/>
            </a:solidFill>
          </a:endParaRPr>
        </a:p>
      </dsp:txBody>
      <dsp:txXfrm>
        <a:off x="1810222" y="195796"/>
        <a:ext cx="1184995" cy="986755"/>
      </dsp:txXfrm>
    </dsp:sp>
    <dsp:sp modelId="{3C670C0F-74DF-4BFC-9129-D03595488CE1}">
      <dsp:nvSpPr>
        <dsp:cNvPr id="0" name=""/>
        <dsp:cNvSpPr/>
      </dsp:nvSpPr>
      <dsp:spPr>
        <a:xfrm rot="19862873">
          <a:off x="3001215" y="1779262"/>
          <a:ext cx="57187" cy="330062"/>
        </a:xfrm>
        <a:prstGeom prst="rightArrow">
          <a:avLst>
            <a:gd name="adj1" fmla="val 60000"/>
            <a:gd name="adj2" fmla="val 50000"/>
          </a:avLst>
        </a:prstGeom>
        <a:solidFill>
          <a:schemeClr val="accent4">
            <a:hueOff val="-1654372"/>
            <a:satOff val="9289"/>
            <a:lumOff val="-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a:off x="3002287" y="1849426"/>
        <a:ext cx="40031" cy="198038"/>
      </dsp:txXfrm>
    </dsp:sp>
    <dsp:sp modelId="{32741508-405B-492B-9EDB-37D00C60C8FB}">
      <dsp:nvSpPr>
        <dsp:cNvPr id="0" name=""/>
        <dsp:cNvSpPr/>
      </dsp:nvSpPr>
      <dsp:spPr>
        <a:xfrm>
          <a:off x="2960520" y="613416"/>
          <a:ext cx="1797131" cy="1744214"/>
        </a:xfrm>
        <a:prstGeom prst="ellipse">
          <a:avLst/>
        </a:prstGeom>
        <a:solidFill>
          <a:schemeClr val="accent4">
            <a:hueOff val="-1654372"/>
            <a:satOff val="9289"/>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ru-RU" sz="1700" b="1" kern="1200" dirty="0" err="1" smtClean="0">
              <a:solidFill>
                <a:schemeClr val="tx1"/>
              </a:solidFill>
            </a:rPr>
            <a:t>Роздатковий</a:t>
          </a:r>
          <a:r>
            <a:rPr lang="ru-RU" sz="1700" b="1" kern="1200" dirty="0" smtClean="0">
              <a:solidFill>
                <a:schemeClr val="tx1"/>
              </a:solidFill>
            </a:rPr>
            <a:t> </a:t>
          </a:r>
          <a:r>
            <a:rPr lang="ru-RU" sz="1700" b="1" kern="1200" dirty="0" err="1" smtClean="0">
              <a:solidFill>
                <a:schemeClr val="tx1"/>
              </a:solidFill>
            </a:rPr>
            <a:t>матеріал</a:t>
          </a:r>
          <a:endParaRPr lang="ru-RU" sz="1700" b="1" kern="1200" dirty="0">
            <a:solidFill>
              <a:schemeClr val="tx1"/>
            </a:solidFill>
          </a:endParaRPr>
        </a:p>
      </dsp:txBody>
      <dsp:txXfrm>
        <a:off x="3223704" y="868850"/>
        <a:ext cx="1270763" cy="1233346"/>
      </dsp:txXfrm>
    </dsp:sp>
    <dsp:sp modelId="{FB29E141-D25D-4402-9C52-788789C2B985}">
      <dsp:nvSpPr>
        <dsp:cNvPr id="0" name=""/>
        <dsp:cNvSpPr/>
      </dsp:nvSpPr>
      <dsp:spPr>
        <a:xfrm rot="1861573">
          <a:off x="2989074" y="2526429"/>
          <a:ext cx="82939" cy="330062"/>
        </a:xfrm>
        <a:prstGeom prst="rightArrow">
          <a:avLst>
            <a:gd name="adj1" fmla="val 60000"/>
            <a:gd name="adj2" fmla="val 50000"/>
          </a:avLst>
        </a:prstGeom>
        <a:solidFill>
          <a:schemeClr val="accent4">
            <a:hueOff val="-3308744"/>
            <a:satOff val="18578"/>
            <a:lumOff val="-8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a:off x="2990854" y="2586029"/>
        <a:ext cx="58057" cy="198038"/>
      </dsp:txXfrm>
    </dsp:sp>
    <dsp:sp modelId="{A6EE32A9-C1DF-4882-A85F-0A6A8E94DDD4}">
      <dsp:nvSpPr>
        <dsp:cNvPr id="0" name=""/>
        <dsp:cNvSpPr/>
      </dsp:nvSpPr>
      <dsp:spPr>
        <a:xfrm>
          <a:off x="2972389" y="2304687"/>
          <a:ext cx="1773393" cy="1770254"/>
        </a:xfrm>
        <a:prstGeom prst="ellipse">
          <a:avLst/>
        </a:prstGeom>
        <a:solidFill>
          <a:schemeClr val="accent4">
            <a:hueOff val="-3308744"/>
            <a:satOff val="18578"/>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ru-RU" sz="1700" b="1" kern="1200" dirty="0" err="1" smtClean="0">
              <a:solidFill>
                <a:schemeClr val="tx1"/>
              </a:solidFill>
            </a:rPr>
            <a:t>Інструмент</a:t>
          </a:r>
          <a:r>
            <a:rPr lang="ru-RU" sz="1700" b="1" kern="1200" dirty="0" smtClean="0">
              <a:solidFill>
                <a:schemeClr val="tx1"/>
              </a:solidFill>
            </a:rPr>
            <a:t> </a:t>
          </a:r>
          <a:r>
            <a:rPr lang="ru-RU" sz="1700" b="1" kern="1200" dirty="0" err="1" smtClean="0">
              <a:solidFill>
                <a:schemeClr val="tx1"/>
              </a:solidFill>
            </a:rPr>
            <a:t>поширення</a:t>
          </a:r>
          <a:r>
            <a:rPr lang="ru-RU" sz="1700" b="1" kern="1200" dirty="0" smtClean="0">
              <a:solidFill>
                <a:schemeClr val="tx1"/>
              </a:solidFill>
            </a:rPr>
            <a:t> </a:t>
          </a:r>
          <a:r>
            <a:rPr lang="ru-RU" sz="1700" b="1" kern="1200" dirty="0" err="1" smtClean="0">
              <a:solidFill>
                <a:schemeClr val="tx1"/>
              </a:solidFill>
            </a:rPr>
            <a:t>інформації</a:t>
          </a:r>
          <a:endParaRPr lang="ru-RU" sz="1700" b="1" kern="1200" dirty="0">
            <a:solidFill>
              <a:schemeClr val="tx1"/>
            </a:solidFill>
          </a:endParaRPr>
        </a:p>
      </dsp:txBody>
      <dsp:txXfrm>
        <a:off x="3232096" y="2563935"/>
        <a:ext cx="1253979" cy="1251758"/>
      </dsp:txXfrm>
    </dsp:sp>
    <dsp:sp modelId="{503FAC11-7929-4B5A-9309-7FC7164121F5}">
      <dsp:nvSpPr>
        <dsp:cNvPr id="0" name=""/>
        <dsp:cNvSpPr/>
      </dsp:nvSpPr>
      <dsp:spPr>
        <a:xfrm rot="5400000">
          <a:off x="2337171" y="2779317"/>
          <a:ext cx="91909" cy="330062"/>
        </a:xfrm>
        <a:prstGeom prst="rightArrow">
          <a:avLst>
            <a:gd name="adj1" fmla="val 60000"/>
            <a:gd name="adj2" fmla="val 50000"/>
          </a:avLst>
        </a:prstGeom>
        <a:solidFill>
          <a:schemeClr val="accent4">
            <a:hueOff val="-4963116"/>
            <a:satOff val="27867"/>
            <a:lumOff val="-1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a:off x="2350958" y="2831543"/>
        <a:ext cx="64336" cy="198038"/>
      </dsp:txXfrm>
    </dsp:sp>
    <dsp:sp modelId="{6935F835-CA81-4615-AF4B-4463B0A8FDE9}">
      <dsp:nvSpPr>
        <dsp:cNvPr id="0" name=""/>
        <dsp:cNvSpPr/>
      </dsp:nvSpPr>
      <dsp:spPr>
        <a:xfrm>
          <a:off x="1412093" y="3033656"/>
          <a:ext cx="1942066" cy="1663820"/>
        </a:xfrm>
        <a:prstGeom prst="ellipse">
          <a:avLst/>
        </a:prstGeom>
        <a:solidFill>
          <a:schemeClr val="accent4">
            <a:hueOff val="-4963116"/>
            <a:satOff val="27867"/>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ru-RU" sz="1700" b="1" kern="1200" dirty="0" err="1" smtClean="0">
              <a:solidFill>
                <a:schemeClr val="tx1"/>
              </a:solidFill>
            </a:rPr>
            <a:t>Ігровий</a:t>
          </a:r>
          <a:r>
            <a:rPr lang="ru-RU" sz="1700" b="1" kern="1200" dirty="0" smtClean="0">
              <a:solidFill>
                <a:schemeClr val="tx1"/>
              </a:solidFill>
            </a:rPr>
            <a:t> формат </a:t>
          </a:r>
          <a:r>
            <a:rPr lang="ru-RU" sz="1700" b="1" kern="1200" dirty="0" err="1" smtClean="0">
              <a:solidFill>
                <a:schemeClr val="tx1"/>
              </a:solidFill>
            </a:rPr>
            <a:t>роботи</a:t>
          </a:r>
          <a:endParaRPr lang="ru-RU" sz="1700" b="1" kern="1200" dirty="0">
            <a:solidFill>
              <a:schemeClr val="tx1"/>
            </a:solidFill>
          </a:endParaRPr>
        </a:p>
      </dsp:txBody>
      <dsp:txXfrm>
        <a:off x="1696502" y="3277317"/>
        <a:ext cx="1373248" cy="1176498"/>
      </dsp:txXfrm>
    </dsp:sp>
    <dsp:sp modelId="{5DD2A036-B698-4935-8A97-F9A5FC14F73F}">
      <dsp:nvSpPr>
        <dsp:cNvPr id="0" name=""/>
        <dsp:cNvSpPr/>
      </dsp:nvSpPr>
      <dsp:spPr>
        <a:xfrm rot="8938427">
          <a:off x="1689453" y="2528187"/>
          <a:ext cx="86665" cy="330062"/>
        </a:xfrm>
        <a:prstGeom prst="rightArrow">
          <a:avLst>
            <a:gd name="adj1" fmla="val 60000"/>
            <a:gd name="adj2" fmla="val 50000"/>
          </a:avLst>
        </a:prstGeom>
        <a:solidFill>
          <a:schemeClr val="accent4">
            <a:hueOff val="-6617488"/>
            <a:satOff val="37156"/>
            <a:lumOff val="-17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0800000">
        <a:off x="1713592" y="2587499"/>
        <a:ext cx="60666" cy="198038"/>
      </dsp:txXfrm>
    </dsp:sp>
    <dsp:sp modelId="{8328071A-136D-4BEC-ABCF-F4CCB7BE8E55}">
      <dsp:nvSpPr>
        <dsp:cNvPr id="0" name=""/>
        <dsp:cNvSpPr/>
      </dsp:nvSpPr>
      <dsp:spPr>
        <a:xfrm>
          <a:off x="-35231" y="2435319"/>
          <a:ext cx="1884795" cy="1508991"/>
        </a:xfrm>
        <a:prstGeom prst="ellipse">
          <a:avLst/>
        </a:prstGeom>
        <a:solidFill>
          <a:schemeClr val="accent4">
            <a:hueOff val="-6617488"/>
            <a:satOff val="37156"/>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ru-RU" sz="1700" b="1" kern="1200" dirty="0" err="1" smtClean="0">
              <a:solidFill>
                <a:schemeClr val="tx1"/>
              </a:solidFill>
            </a:rPr>
            <a:t>Інструмент</a:t>
          </a:r>
          <a:r>
            <a:rPr lang="ru-RU" sz="1700" b="1" kern="1200" dirty="0" smtClean="0">
              <a:solidFill>
                <a:schemeClr val="tx1"/>
              </a:solidFill>
            </a:rPr>
            <a:t> </a:t>
          </a:r>
          <a:r>
            <a:rPr lang="ru-RU" sz="1700" b="1" kern="1200" dirty="0" err="1" smtClean="0">
              <a:solidFill>
                <a:schemeClr val="tx1"/>
              </a:solidFill>
            </a:rPr>
            <a:t>звітності</a:t>
          </a:r>
          <a:endParaRPr lang="ru-RU" sz="1700" b="1" kern="1200" dirty="0">
            <a:solidFill>
              <a:schemeClr val="tx1"/>
            </a:solidFill>
          </a:endParaRPr>
        </a:p>
      </dsp:txBody>
      <dsp:txXfrm>
        <a:off x="240791" y="2656306"/>
        <a:ext cx="1332751" cy="1067017"/>
      </dsp:txXfrm>
    </dsp:sp>
    <dsp:sp modelId="{D9B43D0F-9023-47B0-962F-55F0762A4185}">
      <dsp:nvSpPr>
        <dsp:cNvPr id="0" name=""/>
        <dsp:cNvSpPr/>
      </dsp:nvSpPr>
      <dsp:spPr>
        <a:xfrm rot="12537127">
          <a:off x="1709335" y="1779768"/>
          <a:ext cx="56044" cy="330062"/>
        </a:xfrm>
        <a:prstGeom prst="rightArrow">
          <a:avLst>
            <a:gd name="adj1" fmla="val 60000"/>
            <a:gd name="adj2" fmla="val 50000"/>
          </a:avLst>
        </a:prstGeom>
        <a:solidFill>
          <a:schemeClr val="accent4">
            <a:hueOff val="-8271860"/>
            <a:satOff val="46445"/>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0800000">
        <a:off x="1725097" y="1849849"/>
        <a:ext cx="39231" cy="198038"/>
      </dsp:txXfrm>
    </dsp:sp>
    <dsp:sp modelId="{C9190AC6-38CD-4E96-AF60-1100683F7B34}">
      <dsp:nvSpPr>
        <dsp:cNvPr id="0" name=""/>
        <dsp:cNvSpPr/>
      </dsp:nvSpPr>
      <dsp:spPr>
        <a:xfrm>
          <a:off x="-22818" y="684320"/>
          <a:ext cx="1859969" cy="1602405"/>
        </a:xfrm>
        <a:prstGeom prst="ellipse">
          <a:avLst/>
        </a:prstGeom>
        <a:solidFill>
          <a:schemeClr val="accent4">
            <a:hueOff val="-8271860"/>
            <a:satOff val="46445"/>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err="1" smtClean="0">
              <a:solidFill>
                <a:schemeClr val="tx1"/>
              </a:solidFill>
            </a:rPr>
            <a:t>Довідковий</a:t>
          </a:r>
          <a:r>
            <a:rPr lang="ru-RU" sz="1800" b="1" kern="1200" dirty="0" smtClean="0">
              <a:solidFill>
                <a:schemeClr val="tx1"/>
              </a:solidFill>
            </a:rPr>
            <a:t> </a:t>
          </a:r>
          <a:r>
            <a:rPr lang="ru-RU" sz="1800" b="1" kern="1200" dirty="0" err="1" smtClean="0">
              <a:solidFill>
                <a:schemeClr val="tx1"/>
              </a:solidFill>
            </a:rPr>
            <a:t>матеріал</a:t>
          </a:r>
          <a:endParaRPr lang="ru-RU" sz="1800" b="1" kern="1200" dirty="0">
            <a:solidFill>
              <a:schemeClr val="tx1"/>
            </a:solidFill>
          </a:endParaRPr>
        </a:p>
      </dsp:txBody>
      <dsp:txXfrm>
        <a:off x="249568" y="918987"/>
        <a:ext cx="1315197" cy="113307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6045"/>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4113"/>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334" y="91791"/>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40" y="32524"/>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590" y="609847"/>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816740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3"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1" y="3843867"/>
            <a:ext cx="8304211"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A2E7AAFD-7A74-4E15-A723-19EF467BD181}" type="datetimeFigureOut">
              <a:rPr lang="en-US" smtClean="0"/>
              <a:t>3/15/2021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3637694622"/>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1"/>
          </p:nvPr>
        </p:nvSpPr>
        <p:spPr/>
        <p:txBody>
          <a:bodyPr/>
          <a:lstStyle>
            <a:lvl1pPr>
              <a:defRPr/>
            </a:lvl1pPr>
          </a:lstStyle>
          <a:p>
            <a:pPr>
              <a:defRPr/>
            </a:pPr>
            <a:fld id="{4D403850-D4A2-42C0-945D-4230FB80CD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98129949"/>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3" name="Номер слайда 5"/>
          <p:cNvSpPr>
            <a:spLocks noGrp="1"/>
          </p:cNvSpPr>
          <p:nvPr>
            <p:ph type="sldNum" sz="quarter" idx="11"/>
          </p:nvPr>
        </p:nvSpPr>
        <p:spPr/>
        <p:txBody>
          <a:bodyPr/>
          <a:lstStyle>
            <a:lvl1pPr>
              <a:defRPr/>
            </a:lvl1pPr>
          </a:lstStyle>
          <a:p>
            <a:pPr>
              <a:defRPr/>
            </a:pPr>
            <a:fld id="{EC496C52-C9ED-4A60-8B65-1773EB538B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12358179"/>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21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6524BA8E-3308-45C2-86AF-E28E8541B8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94205787"/>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5367833F-F20C-475D-AD7D-969B2758C83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94083396"/>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B2AE17E1-2D2F-492A-8A4F-F7777D6AD5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90968315"/>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79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79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1C544E3-7EF9-46F7-8E38-295D7C5951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1156438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5"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312051424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576"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313"/>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2806239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374" y="5132981"/>
            <a:ext cx="8535991"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407624994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376"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376"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9610427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376" y="4766978"/>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221399101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174776359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62724106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670"/>
            <a:ext cx="10363200" cy="1470025"/>
          </a:xfrm>
        </p:spPr>
        <p:txBody>
          <a:bodyPr/>
          <a:lstStyle>
            <a:lvl1pPr>
              <a:defRPr b="1">
                <a:solidFill>
                  <a:srgbClr val="FFFFFF"/>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b="1">
                <a:solidFill>
                  <a:schemeClr val="bg1">
                    <a:lumMod val="9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a:xfrm>
            <a:off x="609600" y="6356595"/>
            <a:ext cx="28448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defTabSz="914400">
              <a:defRPr/>
            </a:pPr>
            <a:fld id="{BC022664-7EFD-4867-8F2C-3984A5FAB886}" type="datetimeFigureOut">
              <a:rPr lang="ru-RU">
                <a:solidFill>
                  <a:prstClr val="black">
                    <a:tint val="75000"/>
                  </a:prstClr>
                </a:solidFill>
              </a:rPr>
              <a:pPr defTabSz="914400">
                <a:defRPr/>
              </a:pPr>
              <a:t>15.03.2021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C932DE9-4E17-4A1E-8CDB-399F98F4A3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49902383"/>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E2613F7A-0B4D-48F2-B828-5D1A995539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8108913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414783947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145"/>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B273963-121F-4ED4-8487-0D922170A4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4634200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28DE1D3B-A90E-433F-9CEC-6590215257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0434390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53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53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1"/>
          </p:nvPr>
        </p:nvSpPr>
        <p:spPr/>
        <p:txBody>
          <a:bodyPr/>
          <a:lstStyle>
            <a:lvl1pPr>
              <a:defRPr/>
            </a:lvl1pPr>
          </a:lstStyle>
          <a:p>
            <a:pPr>
              <a:defRPr/>
            </a:pPr>
            <a:fld id="{2E783BAF-2C82-4DCA-A5B7-E95127C168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7772231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1"/>
          </p:nvPr>
        </p:nvSpPr>
        <p:spPr/>
        <p:txBody>
          <a:bodyPr/>
          <a:lstStyle>
            <a:lvl1pPr>
              <a:defRPr/>
            </a:lvl1pPr>
          </a:lstStyle>
          <a:p>
            <a:pPr>
              <a:defRPr/>
            </a:pPr>
            <a:fld id="{4D403850-D4A2-42C0-945D-4230FB80CD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5462733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3" name="Номер слайда 5"/>
          <p:cNvSpPr>
            <a:spLocks noGrp="1"/>
          </p:cNvSpPr>
          <p:nvPr>
            <p:ph type="sldNum" sz="quarter" idx="11"/>
          </p:nvPr>
        </p:nvSpPr>
        <p:spPr/>
        <p:txBody>
          <a:bodyPr/>
          <a:lstStyle>
            <a:lvl1pPr>
              <a:defRPr/>
            </a:lvl1pPr>
          </a:lstStyle>
          <a:p>
            <a:pPr>
              <a:defRPr/>
            </a:pPr>
            <a:fld id="{EC496C52-C9ED-4A60-8B65-1773EB538B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0149729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2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6524BA8E-3308-45C2-86AF-E28E8541B8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1514692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5367833F-F20C-475D-AD7D-969B2758C83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9663702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B2AE17E1-2D2F-492A-8A4F-F7777D6AD5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5250205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883"/>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883"/>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1C544E3-7EF9-46F7-8E38-295D7C5951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1875590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664"/>
            <a:ext cx="10363200" cy="1470025"/>
          </a:xfrm>
        </p:spPr>
        <p:txBody>
          <a:bodyPr/>
          <a:lstStyle>
            <a:lvl1pPr>
              <a:defRPr b="1">
                <a:solidFill>
                  <a:srgbClr val="FFFFFF"/>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b="1">
                <a:solidFill>
                  <a:schemeClr val="bg1">
                    <a:lumMod val="9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a:xfrm>
            <a:off x="609600" y="6356589"/>
            <a:ext cx="28448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defTabSz="914400">
              <a:defRPr/>
            </a:pPr>
            <a:fld id="{BC022664-7EFD-4867-8F2C-3984A5FAB886}" type="datetimeFigureOut">
              <a:rPr lang="ru-RU">
                <a:solidFill>
                  <a:prstClr val="black">
                    <a:tint val="75000"/>
                  </a:prstClr>
                </a:solidFill>
              </a:rPr>
              <a:pPr defTabSz="914400">
                <a:defRPr/>
              </a:pPr>
              <a:t>15.03.2021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C932DE9-4E17-4A1E-8CDB-399F98F4A3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17675464"/>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376"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E7AAFD-7A74-4E15-A723-19EF467BD181}"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39305617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E2613F7A-0B4D-48F2-B828-5D1A995539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871028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139"/>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B273963-121F-4ED4-8487-0D922170A4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39687573"/>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28DE1D3B-A90E-433F-9CEC-6590215257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5510992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52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5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1"/>
          </p:nvPr>
        </p:nvSpPr>
        <p:spPr/>
        <p:txBody>
          <a:bodyPr/>
          <a:lstStyle>
            <a:lvl1pPr>
              <a:defRPr/>
            </a:lvl1pPr>
          </a:lstStyle>
          <a:p>
            <a:pPr>
              <a:defRPr/>
            </a:pPr>
            <a:fld id="{2E783BAF-2C82-4DCA-A5B7-E95127C168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4702111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1"/>
          </p:nvPr>
        </p:nvSpPr>
        <p:spPr/>
        <p:txBody>
          <a:bodyPr/>
          <a:lstStyle>
            <a:lvl1pPr>
              <a:defRPr/>
            </a:lvl1pPr>
          </a:lstStyle>
          <a:p>
            <a:pPr>
              <a:defRPr/>
            </a:pPr>
            <a:fld id="{4D403850-D4A2-42C0-945D-4230FB80CD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463877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3" name="Номер слайда 5"/>
          <p:cNvSpPr>
            <a:spLocks noGrp="1"/>
          </p:cNvSpPr>
          <p:nvPr>
            <p:ph type="sldNum" sz="quarter" idx="11"/>
          </p:nvPr>
        </p:nvSpPr>
        <p:spPr/>
        <p:txBody>
          <a:bodyPr/>
          <a:lstStyle>
            <a:lvl1pPr>
              <a:defRPr/>
            </a:lvl1pPr>
          </a:lstStyle>
          <a:p>
            <a:pPr>
              <a:defRPr/>
            </a:pPr>
            <a:fld id="{EC496C52-C9ED-4A60-8B65-1773EB538B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3717200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2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6524BA8E-3308-45C2-86AF-E28E8541B8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2272131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5367833F-F20C-475D-AD7D-969B2758C83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8657751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B2AE17E1-2D2F-492A-8A4F-F7777D6AD5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3304066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877"/>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877"/>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1C544E3-7EF9-46F7-8E38-295D7C5951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5779544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340" y="686046"/>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240"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E7AAFD-7A74-4E15-A723-19EF467BD181}"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68870293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656"/>
            <a:ext cx="10363200" cy="1470025"/>
          </a:xfrm>
        </p:spPr>
        <p:txBody>
          <a:bodyPr/>
          <a:lstStyle>
            <a:lvl1pPr>
              <a:defRPr b="1">
                <a:solidFill>
                  <a:srgbClr val="FFFFFF"/>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b="1">
                <a:solidFill>
                  <a:schemeClr val="bg1">
                    <a:lumMod val="9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a:xfrm>
            <a:off x="609600" y="6356581"/>
            <a:ext cx="28448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defTabSz="914400">
              <a:defRPr/>
            </a:pPr>
            <a:fld id="{BC022664-7EFD-4867-8F2C-3984A5FAB886}" type="datetimeFigureOut">
              <a:rPr lang="ru-RU">
                <a:solidFill>
                  <a:prstClr val="black">
                    <a:tint val="75000"/>
                  </a:prstClr>
                </a:solidFill>
              </a:rPr>
              <a:pPr defTabSz="914400">
                <a:defRPr/>
              </a:pPr>
              <a:t>15.03.2021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C932DE9-4E17-4A1E-8CDB-399F98F4A3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18306025"/>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E2613F7A-0B4D-48F2-B828-5D1A995539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69530009"/>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13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B273963-121F-4ED4-8487-0D922170A4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04195466"/>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28DE1D3B-A90E-433F-9CEC-6590215257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42846852"/>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52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52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1"/>
          </p:nvPr>
        </p:nvSpPr>
        <p:spPr/>
        <p:txBody>
          <a:bodyPr/>
          <a:lstStyle>
            <a:lvl1pPr>
              <a:defRPr/>
            </a:lvl1pPr>
          </a:lstStyle>
          <a:p>
            <a:pPr>
              <a:defRPr/>
            </a:pPr>
            <a:fld id="{2E783BAF-2C82-4DCA-A5B7-E95127C168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8476104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1"/>
          </p:nvPr>
        </p:nvSpPr>
        <p:spPr/>
        <p:txBody>
          <a:bodyPr/>
          <a:lstStyle>
            <a:lvl1pPr>
              <a:defRPr/>
            </a:lvl1pPr>
          </a:lstStyle>
          <a:p>
            <a:pPr>
              <a:defRPr/>
            </a:pPr>
            <a:fld id="{4D403850-D4A2-42C0-945D-4230FB80CD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8357135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3" name="Номер слайда 5"/>
          <p:cNvSpPr>
            <a:spLocks noGrp="1"/>
          </p:cNvSpPr>
          <p:nvPr>
            <p:ph type="sldNum" sz="quarter" idx="11"/>
          </p:nvPr>
        </p:nvSpPr>
        <p:spPr/>
        <p:txBody>
          <a:bodyPr/>
          <a:lstStyle>
            <a:lvl1pPr>
              <a:defRPr/>
            </a:lvl1pPr>
          </a:lstStyle>
          <a:p>
            <a:pPr>
              <a:defRPr/>
            </a:pPr>
            <a:fld id="{EC496C52-C9ED-4A60-8B65-1773EB538B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69763959"/>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2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6524BA8E-3308-45C2-86AF-E28E8541B8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45025399"/>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5367833F-F20C-475D-AD7D-969B2758C83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61130860"/>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B2AE17E1-2D2F-492A-8A4F-F7777D6AD5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0807060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1"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340"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229" y="685800"/>
            <a:ext cx="4665135"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7"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2E7AAFD-7A74-4E15-A723-19EF467BD181}" type="datetimeFigureOut">
              <a:rPr lang="en-US" smtClean="0"/>
              <a:t>3/15/2021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86017337"/>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86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86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1C544E3-7EF9-46F7-8E38-295D7C5951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4060526"/>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646"/>
            <a:ext cx="10363200" cy="1470025"/>
          </a:xfrm>
        </p:spPr>
        <p:txBody>
          <a:bodyPr/>
          <a:lstStyle>
            <a:lvl1pPr>
              <a:defRPr b="1">
                <a:solidFill>
                  <a:srgbClr val="FFFFFF"/>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b="1">
                <a:solidFill>
                  <a:schemeClr val="bg1">
                    <a:lumMod val="9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a:xfrm>
            <a:off x="609600" y="6356571"/>
            <a:ext cx="28448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defTabSz="914400">
              <a:defRPr/>
            </a:pPr>
            <a:fld id="{BC022664-7EFD-4867-8F2C-3984A5FAB886}" type="datetimeFigureOut">
              <a:rPr lang="ru-RU">
                <a:solidFill>
                  <a:prstClr val="black">
                    <a:tint val="75000"/>
                  </a:prstClr>
                </a:solidFill>
              </a:rPr>
              <a:pPr defTabSz="914400">
                <a:defRPr/>
              </a:pPr>
              <a:t>15.03.2021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C932DE9-4E17-4A1E-8CDB-399F98F4A3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2813141"/>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E2613F7A-0B4D-48F2-B828-5D1A995539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96783427"/>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12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B273963-121F-4ED4-8487-0D922170A4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81684145"/>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28DE1D3B-A90E-433F-9CEC-6590215257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28320771"/>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5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5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1"/>
          </p:nvPr>
        </p:nvSpPr>
        <p:spPr/>
        <p:txBody>
          <a:bodyPr/>
          <a:lstStyle>
            <a:lvl1pPr>
              <a:defRPr/>
            </a:lvl1pPr>
          </a:lstStyle>
          <a:p>
            <a:pPr>
              <a:defRPr/>
            </a:pPr>
            <a:fld id="{2E783BAF-2C82-4DCA-A5B7-E95127C168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513043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1"/>
          </p:nvPr>
        </p:nvSpPr>
        <p:spPr/>
        <p:txBody>
          <a:bodyPr/>
          <a:lstStyle>
            <a:lvl1pPr>
              <a:defRPr/>
            </a:lvl1pPr>
          </a:lstStyle>
          <a:p>
            <a:pPr>
              <a:defRPr/>
            </a:pPr>
            <a:fld id="{4D403850-D4A2-42C0-945D-4230FB80CD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7120538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3" name="Номер слайда 5"/>
          <p:cNvSpPr>
            <a:spLocks noGrp="1"/>
          </p:cNvSpPr>
          <p:nvPr>
            <p:ph type="sldNum" sz="quarter" idx="11"/>
          </p:nvPr>
        </p:nvSpPr>
        <p:spPr/>
        <p:txBody>
          <a:bodyPr/>
          <a:lstStyle>
            <a:lvl1pPr>
              <a:defRPr/>
            </a:lvl1pPr>
          </a:lstStyle>
          <a:p>
            <a:pPr>
              <a:defRPr/>
            </a:pPr>
            <a:fld id="{EC496C52-C9ED-4A60-8B65-1773EB538B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13174440"/>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2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6524BA8E-3308-45C2-86AF-E28E8541B8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0691798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5367833F-F20C-475D-AD7D-969B2758C83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8423537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2E7AAFD-7A74-4E15-A723-19EF467BD181}" type="datetimeFigureOut">
              <a:rPr lang="en-US" smtClean="0"/>
              <a:t>3/15/2021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2754657781"/>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B2AE17E1-2D2F-492A-8A4F-F7777D6AD5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32228007"/>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85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85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1C544E3-7EF9-46F7-8E38-295D7C5951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2211981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634"/>
            <a:ext cx="10363200" cy="1470025"/>
          </a:xfrm>
        </p:spPr>
        <p:txBody>
          <a:bodyPr/>
          <a:lstStyle>
            <a:lvl1pPr>
              <a:defRPr b="1">
                <a:solidFill>
                  <a:srgbClr val="FFFFFF"/>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b="1">
                <a:solidFill>
                  <a:schemeClr val="bg1">
                    <a:lumMod val="9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a:xfrm>
            <a:off x="609600" y="6356559"/>
            <a:ext cx="28448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defTabSz="914400">
              <a:defRPr/>
            </a:pPr>
            <a:fld id="{BC022664-7EFD-4867-8F2C-3984A5FAB886}" type="datetimeFigureOut">
              <a:rPr lang="ru-RU">
                <a:solidFill>
                  <a:prstClr val="black">
                    <a:tint val="75000"/>
                  </a:prstClr>
                </a:solidFill>
              </a:rPr>
              <a:pPr defTabSz="914400">
                <a:defRPr/>
              </a:pPr>
              <a:t>15.03.2021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C932DE9-4E17-4A1E-8CDB-399F98F4A3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2993688"/>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E2613F7A-0B4D-48F2-B828-5D1A995539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89736834"/>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109"/>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B273963-121F-4ED4-8487-0D922170A4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84506115"/>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28DE1D3B-A90E-433F-9CEC-6590215257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96355940"/>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5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5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1"/>
          </p:nvPr>
        </p:nvSpPr>
        <p:spPr/>
        <p:txBody>
          <a:bodyPr/>
          <a:lstStyle>
            <a:lvl1pPr>
              <a:defRPr/>
            </a:lvl1pPr>
          </a:lstStyle>
          <a:p>
            <a:pPr>
              <a:defRPr/>
            </a:pPr>
            <a:fld id="{2E783BAF-2C82-4DCA-A5B7-E95127C168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09247477"/>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1"/>
          </p:nvPr>
        </p:nvSpPr>
        <p:spPr/>
        <p:txBody>
          <a:bodyPr/>
          <a:lstStyle>
            <a:lvl1pPr>
              <a:defRPr/>
            </a:lvl1pPr>
          </a:lstStyle>
          <a:p>
            <a:pPr>
              <a:defRPr/>
            </a:pPr>
            <a:fld id="{4D403850-D4A2-42C0-945D-4230FB80CD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0594361"/>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3" name="Номер слайда 5"/>
          <p:cNvSpPr>
            <a:spLocks noGrp="1"/>
          </p:cNvSpPr>
          <p:nvPr>
            <p:ph type="sldNum" sz="quarter" idx="11"/>
          </p:nvPr>
        </p:nvSpPr>
        <p:spPr/>
        <p:txBody>
          <a:bodyPr/>
          <a:lstStyle>
            <a:lvl1pPr>
              <a:defRPr/>
            </a:lvl1pPr>
          </a:lstStyle>
          <a:p>
            <a:pPr>
              <a:defRPr/>
            </a:pPr>
            <a:fld id="{EC496C52-C9ED-4A60-8B65-1773EB538B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81616477"/>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2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6524BA8E-3308-45C2-86AF-E28E8541B8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560737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E7AAFD-7A74-4E15-A723-19EF467BD181}" type="datetimeFigureOut">
              <a:rPr lang="en-US" smtClean="0"/>
              <a:t>3/15/2021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1161824163"/>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5367833F-F20C-475D-AD7D-969B2758C83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62135826"/>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B2AE17E1-2D2F-492A-8A4F-F7777D6AD5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7008205"/>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847"/>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847"/>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1C544E3-7EF9-46F7-8E38-295D7C5951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6450265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620"/>
            <a:ext cx="10363200" cy="1470025"/>
          </a:xfrm>
        </p:spPr>
        <p:txBody>
          <a:bodyPr/>
          <a:lstStyle>
            <a:lvl1pPr>
              <a:defRPr b="1">
                <a:solidFill>
                  <a:srgbClr val="FFFFFF"/>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b="1">
                <a:solidFill>
                  <a:schemeClr val="bg1">
                    <a:lumMod val="9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a:xfrm>
            <a:off x="609600" y="6356545"/>
            <a:ext cx="28448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defTabSz="914400">
              <a:defRPr/>
            </a:pPr>
            <a:fld id="{BC022664-7EFD-4867-8F2C-3984A5FAB886}" type="datetimeFigureOut">
              <a:rPr lang="ru-RU">
                <a:solidFill>
                  <a:prstClr val="black">
                    <a:tint val="75000"/>
                  </a:prstClr>
                </a:solidFill>
              </a:rPr>
              <a:pPr defTabSz="914400">
                <a:defRPr/>
              </a:pPr>
              <a:t>15.03.2021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C932DE9-4E17-4A1E-8CDB-399F98F4A3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86275662"/>
      </p:ext>
    </p:extLst>
  </p:cSld>
  <p:clrMapOvr>
    <a:masterClrMapping/>
  </p:clrMapOvr>
  <p:transition spd="med">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E2613F7A-0B4D-48F2-B828-5D1A995539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97689972"/>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095"/>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B273963-121F-4ED4-8487-0D922170A4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288860"/>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28DE1D3B-A90E-433F-9CEC-6590215257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4620446"/>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4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4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1"/>
          </p:nvPr>
        </p:nvSpPr>
        <p:spPr/>
        <p:txBody>
          <a:bodyPr/>
          <a:lstStyle>
            <a:lvl1pPr>
              <a:defRPr/>
            </a:lvl1pPr>
          </a:lstStyle>
          <a:p>
            <a:pPr>
              <a:defRPr/>
            </a:pPr>
            <a:fld id="{2E783BAF-2C82-4DCA-A5B7-E95127C168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77747131"/>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1"/>
          </p:nvPr>
        </p:nvSpPr>
        <p:spPr/>
        <p:txBody>
          <a:bodyPr/>
          <a:lstStyle>
            <a:lvl1pPr>
              <a:defRPr/>
            </a:lvl1pPr>
          </a:lstStyle>
          <a:p>
            <a:pPr>
              <a:defRPr/>
            </a:pPr>
            <a:fld id="{4D403850-D4A2-42C0-945D-4230FB80CD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85225022"/>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3" name="Номер слайда 5"/>
          <p:cNvSpPr>
            <a:spLocks noGrp="1"/>
          </p:cNvSpPr>
          <p:nvPr>
            <p:ph type="sldNum" sz="quarter" idx="11"/>
          </p:nvPr>
        </p:nvSpPr>
        <p:spPr/>
        <p:txBody>
          <a:bodyPr/>
          <a:lstStyle>
            <a:lvl1pPr>
              <a:defRPr/>
            </a:lvl1pPr>
          </a:lstStyle>
          <a:p>
            <a:pPr>
              <a:defRPr/>
            </a:pPr>
            <a:fld id="{EC496C52-C9ED-4A60-8B65-1773EB538B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7230922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27"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10045"/>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2E7AAFD-7A74-4E15-A723-19EF467BD181}"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3932287914"/>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24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6524BA8E-3308-45C2-86AF-E28E8541B8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0787410"/>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5367833F-F20C-475D-AD7D-969B2758C83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56652148"/>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B2AE17E1-2D2F-492A-8A4F-F7777D6AD5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2457792"/>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833"/>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833"/>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1C544E3-7EF9-46F7-8E38-295D7C5951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6354398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604"/>
            <a:ext cx="10363200" cy="1470025"/>
          </a:xfrm>
        </p:spPr>
        <p:txBody>
          <a:bodyPr/>
          <a:lstStyle>
            <a:lvl1pPr>
              <a:defRPr b="1">
                <a:solidFill>
                  <a:srgbClr val="FFFFFF"/>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b="1">
                <a:solidFill>
                  <a:schemeClr val="bg1">
                    <a:lumMod val="9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a:xfrm>
            <a:off x="609600" y="6356529"/>
            <a:ext cx="28448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defTabSz="914400">
              <a:defRPr/>
            </a:pPr>
            <a:fld id="{BC022664-7EFD-4867-8F2C-3984A5FAB886}" type="datetimeFigureOut">
              <a:rPr lang="ru-RU">
                <a:solidFill>
                  <a:prstClr val="black">
                    <a:tint val="75000"/>
                  </a:prstClr>
                </a:solidFill>
              </a:rPr>
              <a:pPr defTabSz="914400">
                <a:defRPr/>
              </a:pPr>
              <a:t>15.03.2021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C932DE9-4E17-4A1E-8CDB-399F98F4A3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6551693"/>
      </p:ext>
    </p:extLst>
  </p:cSld>
  <p:clrMapOvr>
    <a:masterClrMapping/>
  </p:clrMapOvr>
  <p:transition spd="med">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E2613F7A-0B4D-48F2-B828-5D1A995539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32311351"/>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079"/>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B273963-121F-4ED4-8487-0D922170A4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5348808"/>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28DE1D3B-A90E-433F-9CEC-6590215257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47404748"/>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4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4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1"/>
          </p:nvPr>
        </p:nvSpPr>
        <p:spPr/>
        <p:txBody>
          <a:bodyPr/>
          <a:lstStyle>
            <a:lvl1pPr>
              <a:defRPr/>
            </a:lvl1pPr>
          </a:lstStyle>
          <a:p>
            <a:pPr>
              <a:defRPr/>
            </a:pPr>
            <a:fld id="{2E783BAF-2C82-4DCA-A5B7-E95127C168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08766555"/>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1"/>
          </p:nvPr>
        </p:nvSpPr>
        <p:spPr/>
        <p:txBody>
          <a:bodyPr/>
          <a:lstStyle>
            <a:lvl1pPr>
              <a:defRPr/>
            </a:lvl1pPr>
          </a:lstStyle>
          <a:p>
            <a:pPr>
              <a:defRPr/>
            </a:pPr>
            <a:fld id="{4D403850-D4A2-42C0-945D-4230FB80CD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3930335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175" y="914400"/>
            <a:ext cx="3280975"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5" y="2777067"/>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2E7AAFD-7A74-4E15-A723-19EF467BD181}"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15734-AB04-4A4E-9584-89F088D6D222}" type="slidenum">
              <a:rPr lang="en-US" smtClean="0"/>
              <a:t>‹#›</a:t>
            </a:fld>
            <a:endParaRPr lang="en-US"/>
          </a:p>
        </p:txBody>
      </p:sp>
    </p:spTree>
    <p:extLst>
      <p:ext uri="{BB962C8B-B14F-4D97-AF65-F5344CB8AC3E}">
        <p14:creationId xmlns:p14="http://schemas.microsoft.com/office/powerpoint/2010/main" val="4045188948"/>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3" name="Номер слайда 5"/>
          <p:cNvSpPr>
            <a:spLocks noGrp="1"/>
          </p:cNvSpPr>
          <p:nvPr>
            <p:ph type="sldNum" sz="quarter" idx="11"/>
          </p:nvPr>
        </p:nvSpPr>
        <p:spPr/>
        <p:txBody>
          <a:bodyPr/>
          <a:lstStyle>
            <a:lvl1pPr>
              <a:defRPr/>
            </a:lvl1pPr>
          </a:lstStyle>
          <a:p>
            <a:pPr>
              <a:defRPr/>
            </a:pPr>
            <a:fld id="{EC496C52-C9ED-4A60-8B65-1773EB538B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97603225"/>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22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6524BA8E-3308-45C2-86AF-E28E8541B8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0618401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5367833F-F20C-475D-AD7D-969B2758C83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94895104"/>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B2AE17E1-2D2F-492A-8A4F-F7777D6AD5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79335636"/>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817"/>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817"/>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1C544E3-7EF9-46F7-8E38-295D7C5951A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07769008"/>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586"/>
            <a:ext cx="10363200" cy="1470025"/>
          </a:xfrm>
        </p:spPr>
        <p:txBody>
          <a:bodyPr/>
          <a:lstStyle>
            <a:lvl1pPr>
              <a:defRPr b="1">
                <a:solidFill>
                  <a:srgbClr val="FFFFFF"/>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b="1">
                <a:solidFill>
                  <a:schemeClr val="bg1">
                    <a:lumMod val="9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a:xfrm>
            <a:off x="609600" y="6356511"/>
            <a:ext cx="28448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defTabSz="914400">
              <a:defRPr/>
            </a:pPr>
            <a:fld id="{BC022664-7EFD-4867-8F2C-3984A5FAB886}" type="datetimeFigureOut">
              <a:rPr lang="ru-RU">
                <a:solidFill>
                  <a:prstClr val="black">
                    <a:tint val="75000"/>
                  </a:prstClr>
                </a:solidFill>
              </a:rPr>
              <a:pPr defTabSz="914400">
                <a:defRPr/>
              </a:pPr>
              <a:t>15.03.2021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C932DE9-4E17-4A1E-8CDB-399F98F4A3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23038657"/>
      </p:ext>
    </p:extLst>
  </p:cSld>
  <p:clrMapOvr>
    <a:masterClrMapping/>
  </p:clrMapOvr>
  <p:transition spd="med">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E2613F7A-0B4D-48F2-B828-5D1A995539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53274564"/>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06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1"/>
          </p:nvPr>
        </p:nvSpPr>
        <p:spPr/>
        <p:txBody>
          <a:bodyPr/>
          <a:lstStyle>
            <a:lvl1pPr>
              <a:defRPr/>
            </a:lvl1pPr>
          </a:lstStyle>
          <a:p>
            <a:pPr>
              <a:defRPr/>
            </a:pPr>
            <a:fld id="{8B273963-121F-4ED4-8487-0D922170A4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23933323"/>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1"/>
          </p:nvPr>
        </p:nvSpPr>
        <p:spPr/>
        <p:txBody>
          <a:bodyPr/>
          <a:lstStyle>
            <a:lvl1pPr>
              <a:defRPr/>
            </a:lvl1pPr>
          </a:lstStyle>
          <a:p>
            <a:pPr>
              <a:defRPr/>
            </a:pPr>
            <a:fld id="{28DE1D3B-A90E-433F-9CEC-6590215257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75695986"/>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4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4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4"/>
          <p:cNvSpPr>
            <a:spLocks noGrp="1"/>
          </p:cNvSpPr>
          <p:nvPr>
            <p:ph type="ftr" sz="quarter" idx="10"/>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1"/>
          </p:nvPr>
        </p:nvSpPr>
        <p:spPr/>
        <p:txBody>
          <a:bodyPr/>
          <a:lstStyle>
            <a:lvl1pPr>
              <a:defRPr/>
            </a:lvl1pPr>
          </a:lstStyle>
          <a:p>
            <a:pPr>
              <a:defRPr/>
            </a:pPr>
            <a:fld id="{2E783BAF-2C82-4DCA-A5B7-E95127C168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1130360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579"/>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578"/>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6046"/>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446"/>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2E7AAFD-7A74-4E15-A723-19EF467BD181}" type="datetimeFigureOut">
              <a:rPr lang="en-US" smtClean="0"/>
              <a:t>3/15/2021</a:t>
            </a:fld>
            <a:endParaRPr lang="en-US"/>
          </a:p>
        </p:txBody>
      </p:sp>
      <p:sp>
        <p:nvSpPr>
          <p:cNvPr id="5" name="Footer Placeholder 4"/>
          <p:cNvSpPr>
            <a:spLocks noGrp="1"/>
          </p:cNvSpPr>
          <p:nvPr>
            <p:ph type="ftr" sz="quarter" idx="3"/>
          </p:nvPr>
        </p:nvSpPr>
        <p:spPr>
          <a:xfrm>
            <a:off x="684212" y="6172446"/>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721"/>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6E15734-AB04-4A4E-9584-89F088D6D222}" type="slidenum">
              <a:rPr lang="en-US" smtClean="0"/>
              <a:t>‹#›</a:t>
            </a:fld>
            <a:endParaRPr lang="en-US"/>
          </a:p>
        </p:txBody>
      </p:sp>
    </p:spTree>
    <p:extLst>
      <p:ext uri="{BB962C8B-B14F-4D97-AF65-F5344CB8AC3E}">
        <p14:creationId xmlns:p14="http://schemas.microsoft.com/office/powerpoint/2010/main" val="6995529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fade/>
  </p:transition>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4417" y="26035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92722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0"/>
            <a:r>
              <a:rPr lang="ru-RU" smtClean="0"/>
              <a:t>Четвертый уровень</a:t>
            </a:r>
          </a:p>
          <a:p>
            <a:pPr lvl="1"/>
            <a:r>
              <a:rPr lang="ru-RU" smtClean="0"/>
              <a:t>Пятый уровень</a:t>
            </a:r>
          </a:p>
        </p:txBody>
      </p:sp>
      <p:sp>
        <p:nvSpPr>
          <p:cNvPr id="5" name="Нижний колонтитул 4"/>
          <p:cNvSpPr>
            <a:spLocks noGrp="1"/>
          </p:cNvSpPr>
          <p:nvPr>
            <p:ph type="ftr" sz="quarter" idx="3"/>
          </p:nvPr>
        </p:nvSpPr>
        <p:spPr>
          <a:xfrm>
            <a:off x="4165600" y="635659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595"/>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ACE54BA-FB44-4D26-B104-7C2E9698A75C}" type="slidenum">
              <a:rPr lang="ru-RU">
                <a:solidFill>
                  <a:prstClr val="black">
                    <a:tint val="75000"/>
                  </a:prstClr>
                </a:solidFill>
              </a:rPr>
              <a:pPr defTabSz="914400">
                <a:defRPr/>
              </a:pPr>
              <a:t>‹#›</a:t>
            </a:fld>
            <a:endParaRPr lang="ru-RU">
              <a:solidFill>
                <a:prstClr val="black">
                  <a:tint val="75000"/>
                </a:prstClr>
              </a:solidFill>
            </a:endParaRPr>
          </a:p>
        </p:txBody>
      </p:sp>
    </p:spTree>
    <p:extLst>
      <p:ext uri="{BB962C8B-B14F-4D97-AF65-F5344CB8AC3E}">
        <p14:creationId xmlns:p14="http://schemas.microsoft.com/office/powerpoint/2010/main" val="33379845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4417" y="26035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92722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0"/>
            <a:r>
              <a:rPr lang="ru-RU" smtClean="0"/>
              <a:t>Четвертый уровень</a:t>
            </a:r>
          </a:p>
          <a:p>
            <a:pPr lvl="1"/>
            <a:r>
              <a:rPr lang="ru-RU" smtClean="0"/>
              <a:t>Пятый уровень</a:t>
            </a:r>
          </a:p>
        </p:txBody>
      </p:sp>
      <p:sp>
        <p:nvSpPr>
          <p:cNvPr id="5" name="Нижний колонтитул 4"/>
          <p:cNvSpPr>
            <a:spLocks noGrp="1"/>
          </p:cNvSpPr>
          <p:nvPr>
            <p:ph type="ftr" sz="quarter" idx="3"/>
          </p:nvPr>
        </p:nvSpPr>
        <p:spPr>
          <a:xfrm>
            <a:off x="4165600" y="635658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58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ACE54BA-FB44-4D26-B104-7C2E9698A75C}" type="slidenum">
              <a:rPr lang="ru-RU">
                <a:solidFill>
                  <a:prstClr val="black">
                    <a:tint val="75000"/>
                  </a:prstClr>
                </a:solidFill>
              </a:rPr>
              <a:pPr defTabSz="914400">
                <a:defRPr/>
              </a:pPr>
              <a:t>‹#›</a:t>
            </a:fld>
            <a:endParaRPr lang="ru-RU">
              <a:solidFill>
                <a:prstClr val="black">
                  <a:tint val="75000"/>
                </a:prstClr>
              </a:solidFill>
            </a:endParaRPr>
          </a:p>
        </p:txBody>
      </p:sp>
    </p:spTree>
    <p:extLst>
      <p:ext uri="{BB962C8B-B14F-4D97-AF65-F5344CB8AC3E}">
        <p14:creationId xmlns:p14="http://schemas.microsoft.com/office/powerpoint/2010/main" val="28937644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4417" y="26035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92722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0"/>
            <a:r>
              <a:rPr lang="ru-RU" smtClean="0"/>
              <a:t>Четвертый уровень</a:t>
            </a:r>
          </a:p>
          <a:p>
            <a:pPr lvl="1"/>
            <a:r>
              <a:rPr lang="ru-RU" smtClean="0"/>
              <a:t>Пятый уровень</a:t>
            </a:r>
          </a:p>
        </p:txBody>
      </p:sp>
      <p:sp>
        <p:nvSpPr>
          <p:cNvPr id="5" name="Нижний колонтитул 4"/>
          <p:cNvSpPr>
            <a:spLocks noGrp="1"/>
          </p:cNvSpPr>
          <p:nvPr>
            <p:ph type="ftr" sz="quarter" idx="3"/>
          </p:nvPr>
        </p:nvSpPr>
        <p:spPr>
          <a:xfrm>
            <a:off x="4165600" y="635658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58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ACE54BA-FB44-4D26-B104-7C2E9698A75C}" type="slidenum">
              <a:rPr lang="ru-RU">
                <a:solidFill>
                  <a:prstClr val="black">
                    <a:tint val="75000"/>
                  </a:prstClr>
                </a:solidFill>
              </a:rPr>
              <a:pPr defTabSz="914400">
                <a:defRPr/>
              </a:pPr>
              <a:t>‹#›</a:t>
            </a:fld>
            <a:endParaRPr lang="ru-RU">
              <a:solidFill>
                <a:prstClr val="black">
                  <a:tint val="75000"/>
                </a:prstClr>
              </a:solidFill>
            </a:endParaRPr>
          </a:p>
        </p:txBody>
      </p:sp>
    </p:spTree>
    <p:extLst>
      <p:ext uri="{BB962C8B-B14F-4D97-AF65-F5344CB8AC3E}">
        <p14:creationId xmlns:p14="http://schemas.microsoft.com/office/powerpoint/2010/main" val="75825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4417" y="26035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92722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0"/>
            <a:r>
              <a:rPr lang="ru-RU" smtClean="0"/>
              <a:t>Четвертый уровень</a:t>
            </a:r>
          </a:p>
          <a:p>
            <a:pPr lvl="1"/>
            <a:r>
              <a:rPr lang="ru-RU" smtClean="0"/>
              <a:t>Пятый уровень</a:t>
            </a:r>
          </a:p>
        </p:txBody>
      </p:sp>
      <p:sp>
        <p:nvSpPr>
          <p:cNvPr id="5" name="Нижний колонтитул 4"/>
          <p:cNvSpPr>
            <a:spLocks noGrp="1"/>
          </p:cNvSpPr>
          <p:nvPr>
            <p:ph type="ftr" sz="quarter" idx="3"/>
          </p:nvPr>
        </p:nvSpPr>
        <p:spPr>
          <a:xfrm>
            <a:off x="4165600" y="635657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57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ACE54BA-FB44-4D26-B104-7C2E9698A75C}" type="slidenum">
              <a:rPr lang="ru-RU">
                <a:solidFill>
                  <a:prstClr val="black">
                    <a:tint val="75000"/>
                  </a:prstClr>
                </a:solidFill>
              </a:rPr>
              <a:pPr defTabSz="914400">
                <a:defRPr/>
              </a:pPr>
              <a:t>‹#›</a:t>
            </a:fld>
            <a:endParaRPr lang="ru-RU">
              <a:solidFill>
                <a:prstClr val="black">
                  <a:tint val="75000"/>
                </a:prstClr>
              </a:solidFill>
            </a:endParaRPr>
          </a:p>
        </p:txBody>
      </p:sp>
    </p:spTree>
    <p:extLst>
      <p:ext uri="{BB962C8B-B14F-4D97-AF65-F5344CB8AC3E}">
        <p14:creationId xmlns:p14="http://schemas.microsoft.com/office/powerpoint/2010/main" val="40955233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4417" y="26035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92722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0"/>
            <a:r>
              <a:rPr lang="ru-RU" smtClean="0"/>
              <a:t>Четвертый уровень</a:t>
            </a:r>
          </a:p>
          <a:p>
            <a:pPr lvl="1"/>
            <a:r>
              <a:rPr lang="ru-RU" smtClean="0"/>
              <a:t>Пятый уровень</a:t>
            </a:r>
          </a:p>
        </p:txBody>
      </p:sp>
      <p:sp>
        <p:nvSpPr>
          <p:cNvPr id="5" name="Нижний колонтитул 4"/>
          <p:cNvSpPr>
            <a:spLocks noGrp="1"/>
          </p:cNvSpPr>
          <p:nvPr>
            <p:ph type="ftr" sz="quarter" idx="3"/>
          </p:nvPr>
        </p:nvSpPr>
        <p:spPr>
          <a:xfrm>
            <a:off x="4165600" y="635655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55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ACE54BA-FB44-4D26-B104-7C2E9698A75C}" type="slidenum">
              <a:rPr lang="ru-RU">
                <a:solidFill>
                  <a:prstClr val="black">
                    <a:tint val="75000"/>
                  </a:prstClr>
                </a:solidFill>
              </a:rPr>
              <a:pPr defTabSz="914400">
                <a:defRPr/>
              </a:pPr>
              <a:t>‹#›</a:t>
            </a:fld>
            <a:endParaRPr lang="ru-RU">
              <a:solidFill>
                <a:prstClr val="black">
                  <a:tint val="75000"/>
                </a:prstClr>
              </a:solidFill>
            </a:endParaRPr>
          </a:p>
        </p:txBody>
      </p:sp>
    </p:spTree>
    <p:extLst>
      <p:ext uri="{BB962C8B-B14F-4D97-AF65-F5344CB8AC3E}">
        <p14:creationId xmlns:p14="http://schemas.microsoft.com/office/powerpoint/2010/main" val="166682054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4417" y="26035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92722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0"/>
            <a:r>
              <a:rPr lang="ru-RU" smtClean="0"/>
              <a:t>Четвертый уровень</a:t>
            </a:r>
          </a:p>
          <a:p>
            <a:pPr lvl="1"/>
            <a:r>
              <a:rPr lang="ru-RU" smtClean="0"/>
              <a:t>Пятый уровень</a:t>
            </a:r>
          </a:p>
        </p:txBody>
      </p:sp>
      <p:sp>
        <p:nvSpPr>
          <p:cNvPr id="5" name="Нижний колонтитул 4"/>
          <p:cNvSpPr>
            <a:spLocks noGrp="1"/>
          </p:cNvSpPr>
          <p:nvPr>
            <p:ph type="ftr" sz="quarter" idx="3"/>
          </p:nvPr>
        </p:nvSpPr>
        <p:spPr>
          <a:xfrm>
            <a:off x="4165600" y="635654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545"/>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ACE54BA-FB44-4D26-B104-7C2E9698A75C}" type="slidenum">
              <a:rPr lang="ru-RU">
                <a:solidFill>
                  <a:prstClr val="black">
                    <a:tint val="75000"/>
                  </a:prstClr>
                </a:solidFill>
              </a:rPr>
              <a:pPr defTabSz="914400">
                <a:defRPr/>
              </a:pPr>
              <a:t>‹#›</a:t>
            </a:fld>
            <a:endParaRPr lang="ru-RU">
              <a:solidFill>
                <a:prstClr val="black">
                  <a:tint val="75000"/>
                </a:prstClr>
              </a:solidFill>
            </a:endParaRPr>
          </a:p>
        </p:txBody>
      </p:sp>
    </p:spTree>
    <p:extLst>
      <p:ext uri="{BB962C8B-B14F-4D97-AF65-F5344CB8AC3E}">
        <p14:creationId xmlns:p14="http://schemas.microsoft.com/office/powerpoint/2010/main" val="16890517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4417" y="26035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92722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0"/>
            <a:r>
              <a:rPr lang="ru-RU" smtClean="0"/>
              <a:t>Четвертый уровень</a:t>
            </a:r>
          </a:p>
          <a:p>
            <a:pPr lvl="1"/>
            <a:r>
              <a:rPr lang="ru-RU" smtClean="0"/>
              <a:t>Пятый уровень</a:t>
            </a:r>
          </a:p>
        </p:txBody>
      </p:sp>
      <p:sp>
        <p:nvSpPr>
          <p:cNvPr id="5" name="Нижний колонтитул 4"/>
          <p:cNvSpPr>
            <a:spLocks noGrp="1"/>
          </p:cNvSpPr>
          <p:nvPr>
            <p:ph type="ftr" sz="quarter" idx="3"/>
          </p:nvPr>
        </p:nvSpPr>
        <p:spPr>
          <a:xfrm>
            <a:off x="4165600" y="635652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52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ACE54BA-FB44-4D26-B104-7C2E9698A75C}" type="slidenum">
              <a:rPr lang="ru-RU">
                <a:solidFill>
                  <a:prstClr val="black">
                    <a:tint val="75000"/>
                  </a:prstClr>
                </a:solidFill>
              </a:rPr>
              <a:pPr defTabSz="914400">
                <a:defRPr/>
              </a:pPr>
              <a:t>‹#›</a:t>
            </a:fld>
            <a:endParaRPr lang="ru-RU">
              <a:solidFill>
                <a:prstClr val="black">
                  <a:tint val="75000"/>
                </a:prstClr>
              </a:solidFill>
            </a:endParaRPr>
          </a:p>
        </p:txBody>
      </p:sp>
    </p:spTree>
    <p:extLst>
      <p:ext uri="{BB962C8B-B14F-4D97-AF65-F5344CB8AC3E}">
        <p14:creationId xmlns:p14="http://schemas.microsoft.com/office/powerpoint/2010/main" val="9984170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4417" y="26035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92722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0"/>
            <a:r>
              <a:rPr lang="ru-RU" smtClean="0"/>
              <a:t>Четвертый уровень</a:t>
            </a:r>
          </a:p>
          <a:p>
            <a:pPr lvl="1"/>
            <a:r>
              <a:rPr lang="ru-RU" smtClean="0"/>
              <a:t>Пятый уровень</a:t>
            </a:r>
          </a:p>
        </p:txBody>
      </p:sp>
      <p:sp>
        <p:nvSpPr>
          <p:cNvPr id="5" name="Нижний колонтитул 4"/>
          <p:cNvSpPr>
            <a:spLocks noGrp="1"/>
          </p:cNvSpPr>
          <p:nvPr>
            <p:ph type="ftr" sz="quarter" idx="3"/>
          </p:nvPr>
        </p:nvSpPr>
        <p:spPr>
          <a:xfrm>
            <a:off x="4165600" y="635651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51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ACE54BA-FB44-4D26-B104-7C2E9698A75C}" type="slidenum">
              <a:rPr lang="ru-RU">
                <a:solidFill>
                  <a:prstClr val="black">
                    <a:tint val="75000"/>
                  </a:prstClr>
                </a:solidFill>
              </a:rPr>
              <a:pPr defTabSz="914400">
                <a:defRPr/>
              </a:pPr>
              <a:t>‹#›</a:t>
            </a:fld>
            <a:endParaRPr lang="ru-RU">
              <a:solidFill>
                <a:prstClr val="black">
                  <a:tint val="75000"/>
                </a:prstClr>
              </a:solidFill>
            </a:endParaRPr>
          </a:p>
        </p:txBody>
      </p:sp>
    </p:spTree>
    <p:extLst>
      <p:ext uri="{BB962C8B-B14F-4D97-AF65-F5344CB8AC3E}">
        <p14:creationId xmlns:p14="http://schemas.microsoft.com/office/powerpoint/2010/main" val="250893598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www.schoology.com/home.php" TargetMode="External"/><Relationship Id="rId7" Type="http://schemas.openxmlformats.org/officeDocument/2006/relationships/hyperlink" Target="http://www.epals.com/" TargetMode="External"/><Relationship Id="rId2" Type="http://schemas.openxmlformats.org/officeDocument/2006/relationships/hyperlink" Target="https://www.pinterest.com/" TargetMode="External"/><Relationship Id="rId1" Type="http://schemas.openxmlformats.org/officeDocument/2006/relationships/slideLayout" Target="../slideLayouts/slideLayout96.xml"/><Relationship Id="rId6" Type="http://schemas.openxmlformats.org/officeDocument/2006/relationships/hyperlink" Target="http://openstudy.com/" TargetMode="External"/><Relationship Id="rId5" Type="http://schemas.openxmlformats.org/officeDocument/2006/relationships/hyperlink" Target="http://www.ning.com/" TargetMode="External"/><Relationship Id="rId4" Type="http://schemas.openxmlformats.org/officeDocument/2006/relationships/hyperlink" Target="https://www.quora.co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jpg"/><Relationship Id="rId7" Type="http://schemas.openxmlformats.org/officeDocument/2006/relationships/image" Target="../media/image22.JPG"/><Relationship Id="rId12" Type="http://schemas.openxmlformats.org/officeDocument/2006/relationships/hyperlink" Target="&#1044;&#1080;&#1089;&#1090;&#1072;&#1085;&#1094;&#1110;&#1081;&#1085;&#1072;%20&#1087;&#1110;&#1076;&#1090;&#1088;&#1080;&#1084;&#1082;&#1072;%20&#1086;&#1089;&#1074;&#1110;&#1090;&#1080;%20&#1096;&#1082;&#1086;&#1083;&#1103;&#1088;&#1110;&#1074;%20-%20&#1043;&#1086;&#1083;&#1086;&#1074;&#1085;&#1072;.mht" TargetMode="External"/><Relationship Id="rId2" Type="http://schemas.openxmlformats.org/officeDocument/2006/relationships/image" Target="../media/image17.jpg"/><Relationship Id="rId1" Type="http://schemas.openxmlformats.org/officeDocument/2006/relationships/slideLayout" Target="../slideLayouts/slideLayout95.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www.mangahigh.com/en/en_us/" TargetMode="External"/><Relationship Id="rId7" Type="http://schemas.openxmlformats.org/officeDocument/2006/relationships/hyperlink" Target="http://www.socrative.com/" TargetMode="External"/><Relationship Id="rId2" Type="http://schemas.openxmlformats.org/officeDocument/2006/relationships/hyperlink" Target="https://www.khanacademy.org/" TargetMode="External"/><Relationship Id="rId1" Type="http://schemas.openxmlformats.org/officeDocument/2006/relationships/slideLayout" Target="../slideLayouts/slideLayout96.xml"/><Relationship Id="rId6" Type="http://schemas.openxmlformats.org/officeDocument/2006/relationships/hyperlink" Target="https://animoto.com/" TargetMode="External"/><Relationship Id="rId5" Type="http://schemas.openxmlformats.org/officeDocument/2006/relationships/hyperlink" Target="https://www.educreations.com/" TargetMode="External"/><Relationship Id="rId4" Type="http://schemas.openxmlformats.org/officeDocument/2006/relationships/hyperlink" Target="http://www.funbrain.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disneyinternational.com/" TargetMode="External"/><Relationship Id="rId2" Type="http://schemas.openxmlformats.org/officeDocument/2006/relationships/hyperlink" Target="http://www.knewton.com/" TargetMode="External"/><Relationship Id="rId1" Type="http://schemas.openxmlformats.org/officeDocument/2006/relationships/slideLayout" Target="../slideLayouts/slideLayout96.xml"/><Relationship Id="rId6" Type="http://schemas.openxmlformats.org/officeDocument/2006/relationships/image" Target="../media/image28.jpeg"/><Relationship Id="rId5" Type="http://schemas.openxmlformats.org/officeDocument/2006/relationships/hyperlink" Target="http://www.carrotsticks.com/" TargetMode="External"/><Relationship Id="rId4" Type="http://schemas.openxmlformats.org/officeDocument/2006/relationships/hyperlink" Target="http://www.studysync.com/our-product/what-is-studysync/"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hyperlink" Target="Online%20Test%20Pad%20-%20&#1054;&#1085;&#1083;&#1072;&#1081;&#1085;%20&#1090;&#1077;&#1089;&#1090;&#1080;,%20&#1086;&#1087;&#1080;&#1090;&#1091;&#1074;&#1072;&#1085;&#1085;&#1103;,%20&#1082;&#1088;&#1086;&#1089;&#1074;&#1086;&#1088;&#1076;&#1080;.%20&#1054;&#1085;&#1083;&#1072;&#1081;&#1085;%20&#1082;&#1086;&#1085;&#1089;&#1090;&#1088;&#1091;&#1082;&#1090;&#1086;&#1088;%20&#1090;&#1077;&#1089;&#1090;&#1110;&#1074;,%20&#1086;&#1087;&#1080;&#1090;&#1091;&#1074;&#1072;&#1085;&#1100;,%20&#1082;&#1088;&#1086;&#1089;&#1074;&#1086;&#1088;&#1076;&#1110;&#1074;.%20&#1042;&#1110;&#1076;&#1078;&#1077;&#1090;&#1080;%20&#1076;&#1083;&#1103;%20&#1074;&#1072;&#1096;&#1086;&#1075;&#1086;%20&#1089;&#1072;&#1081;&#1090;&#1091;..mht" TargetMode="External"/><Relationship Id="rId1" Type="http://schemas.openxmlformats.org/officeDocument/2006/relationships/slideLayout" Target="../slideLayouts/slideLayout96.xml"/><Relationship Id="rId6" Type="http://schemas.openxmlformats.org/officeDocument/2006/relationships/hyperlink" Target="&#1041;&#1077;&#1079;&#1082;&#1086;&#1096;&#1090;&#1086;&#1074;&#1085;&#1077;%20&#1089;&#1090;&#1074;&#1086;&#1088;&#1077;&#1085;&#1085;&#1103;%20&#1090;&#1077;&#1089;&#1090;&#1110;&#1074;%20&#1110;%20&#1087;&#1088;&#1086;&#1074;&#1077;&#1076;&#1077;&#1085;&#1085;&#1103;%20&#1086;&#1085;&#1083;&#1072;&#1081;&#1085;%20&#1090;&#1077;&#1089;&#1090;&#1091;&#1074;&#1072;&#1085;&#1085;&#1103;%20-%20&#1052;&#1072;&#1081;&#1089;&#1090;&#1077;&#1088;-&#1058;&#1077;&#1089;&#1090;.mht" TargetMode="External"/><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hyperlink" Target="&#1058;&#1077;&#1089;&#1090;&#1086;&#1088;&#1080;&#1091;&#1084;%20-%20&#1058;&#1077;&#1089;&#1090;&#1080;&#1088;&#1086;&#1074;&#1072;&#1085;&#1080;&#1077;%20&#1091;&#1095;&#1077;&#1073;&#1085;&#1099;&#1093;%20&#1079;&#1085;&#1072;&#1085;&#1080;&#1081;.mht" TargetMode="Externa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hyperlink" Target="&#1057;&#1087;&#1080;&#1089;&#1086;&#1082;%20&#1091;&#1082;&#1088;&#1072;&#1111;&#1085;&#1089;&#1100;&#1082;&#1080;&#1093;%20&#1077;&#1085;&#1094;&#1080;&#1082;&#1083;&#1086;&#1087;&#1077;&#1076;&#1110;&#1081;%20-%20Wikiwand.mht" TargetMode="External"/><Relationship Id="rId1" Type="http://schemas.openxmlformats.org/officeDocument/2006/relationships/slideLayout" Target="../slideLayouts/slideLayout9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53.jpg"/><Relationship Id="rId3" Type="http://schemas.openxmlformats.org/officeDocument/2006/relationships/image" Target="../media/image43.jpg"/><Relationship Id="rId7" Type="http://schemas.openxmlformats.org/officeDocument/2006/relationships/image" Target="../media/image47.png"/><Relationship Id="rId12" Type="http://schemas.openxmlformats.org/officeDocument/2006/relationships/image" Target="../media/image52.jpg"/><Relationship Id="rId2" Type="http://schemas.openxmlformats.org/officeDocument/2006/relationships/image" Target="../media/image17.jpg"/><Relationship Id="rId1" Type="http://schemas.openxmlformats.org/officeDocument/2006/relationships/slideLayout" Target="../slideLayouts/slideLayout95.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eg"/></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s://www.planboardapp.com/" TargetMode="External"/><Relationship Id="rId7" Type="http://schemas.openxmlformats.org/officeDocument/2006/relationships/image" Target="../media/image56.png"/><Relationship Id="rId2" Type="http://schemas.openxmlformats.org/officeDocument/2006/relationships/hyperlink" Target="https://www.teacherspayteachers.com/" TargetMode="External"/><Relationship Id="rId1" Type="http://schemas.openxmlformats.org/officeDocument/2006/relationships/slideLayout" Target="../slideLayouts/slideLayout96.xml"/><Relationship Id="rId6" Type="http://schemas.openxmlformats.org/officeDocument/2006/relationships/hyperlink" Target="http://prezi.com/" TargetMode="External"/><Relationship Id="rId5" Type="http://schemas.openxmlformats.org/officeDocument/2006/relationships/hyperlink" Target="http://www.capzles.com/" TargetMode="External"/><Relationship Id="rId4" Type="http://schemas.openxmlformats.org/officeDocument/2006/relationships/hyperlink" Target="http://www.timetoast.co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www.delivr.com/" TargetMode="External"/><Relationship Id="rId7" Type="http://schemas.openxmlformats.org/officeDocument/2006/relationships/image" Target="../media/image56.png"/><Relationship Id="rId2" Type="http://schemas.openxmlformats.org/officeDocument/2006/relationships/hyperlink" Target="http://www.wordle.net/" TargetMode="External"/><Relationship Id="rId1" Type="http://schemas.openxmlformats.org/officeDocument/2006/relationships/slideLayout" Target="../slideLayouts/slideLayout96.xml"/><Relationship Id="rId6" Type="http://schemas.openxmlformats.org/officeDocument/2006/relationships/hyperlink" Target="https://docs.google.com/document/u/0/?showDriveBanner=true" TargetMode="External"/><Relationship Id="rId5" Type="http://schemas.openxmlformats.org/officeDocument/2006/relationships/hyperlink" Target="https://www.masteryconnect.com/learn-more/" TargetMode="External"/><Relationship Id="rId4" Type="http://schemas.openxmlformats.org/officeDocument/2006/relationships/hyperlink" Target="http://quizlet.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youtube.com/education" TargetMode="External"/><Relationship Id="rId7" Type="http://schemas.openxmlformats.org/officeDocument/2006/relationships/hyperlink" Target="https://www.mentormob.com/" TargetMode="External"/><Relationship Id="rId2" Type="http://schemas.openxmlformats.org/officeDocument/2006/relationships/hyperlink" Target="https://www.youtube.com/" TargetMode="External"/><Relationship Id="rId1" Type="http://schemas.openxmlformats.org/officeDocument/2006/relationships/slideLayout" Target="../slideLayouts/slideLayout96.xml"/><Relationship Id="rId6" Type="http://schemas.openxmlformats.org/officeDocument/2006/relationships/hyperlink" Target="http://www.creazaeducation.com/" TargetMode="External"/><Relationship Id="rId5" Type="http://schemas.openxmlformats.org/officeDocument/2006/relationships/hyperlink" Target="http://edu.glogster.com/?ref=com" TargetMode="External"/><Relationship Id="rId4" Type="http://schemas.openxmlformats.org/officeDocument/2006/relationships/hyperlink" Target="http://ed.ted.com/" TargetMode="External"/><Relationship Id="rId9"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gif"/><Relationship Id="rId12" Type="http://schemas.openxmlformats.org/officeDocument/2006/relationships/image" Target="../media/image67.png"/><Relationship Id="rId2" Type="http://schemas.openxmlformats.org/officeDocument/2006/relationships/image" Target="../media/image17.jpg"/><Relationship Id="rId1" Type="http://schemas.openxmlformats.org/officeDocument/2006/relationships/slideLayout" Target="../slideLayouts/slideLayout95.xml"/><Relationship Id="rId6" Type="http://schemas.openxmlformats.org/officeDocument/2006/relationships/image" Target="../media/image61.png"/><Relationship Id="rId11" Type="http://schemas.openxmlformats.org/officeDocument/2006/relationships/image" Target="../media/image66.jpg"/><Relationship Id="rId5" Type="http://schemas.openxmlformats.org/officeDocument/2006/relationships/image" Target="../media/image60.jpeg"/><Relationship Id="rId15" Type="http://schemas.openxmlformats.org/officeDocument/2006/relationships/image" Target="../media/image70.gif"/><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jp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hyperlink" Target="https://twitter.com/" TargetMode="External"/><Relationship Id="rId7" Type="http://schemas.openxmlformats.org/officeDocument/2006/relationships/image" Target="../media/image71.jpeg"/><Relationship Id="rId2" Type="http://schemas.openxmlformats.org/officeDocument/2006/relationships/hyperlink" Target="https://evernote.com/intl/ru/" TargetMode="External"/><Relationship Id="rId1" Type="http://schemas.openxmlformats.org/officeDocument/2006/relationships/slideLayout" Target="../slideLayouts/slideLayout96.xml"/><Relationship Id="rId6" Type="http://schemas.openxmlformats.org/officeDocument/2006/relationships/hyperlink" Target="https://www.diigo.com/" TargetMode="External"/><Relationship Id="rId5" Type="http://schemas.openxmlformats.org/officeDocument/2006/relationships/hyperlink" Target="https://www.dropbox.com/" TargetMode="External"/><Relationship Id="rId4" Type="http://schemas.openxmlformats.org/officeDocument/2006/relationships/hyperlink" Target="https://www.google.com/intl/ru_ua/edu/"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viary.com/" TargetMode="External"/><Relationship Id="rId7" Type="http://schemas.openxmlformats.org/officeDocument/2006/relationships/image" Target="../media/image71.jpeg"/><Relationship Id="rId2" Type="http://schemas.openxmlformats.org/officeDocument/2006/relationships/hyperlink" Target="http://www.apple.com/ipad/" TargetMode="External"/><Relationship Id="rId1" Type="http://schemas.openxmlformats.org/officeDocument/2006/relationships/slideLayout" Target="../slideLayouts/slideLayout96.xml"/><Relationship Id="rId6" Type="http://schemas.openxmlformats.org/officeDocument/2006/relationships/hyperlink" Target="http://www.google.com/earth/index.html" TargetMode="External"/><Relationship Id="rId5" Type="http://schemas.openxmlformats.org/officeDocument/2006/relationships/hyperlink" Target="http://popplet.com/" TargetMode="External"/><Relationship Id="rId4" Type="http://schemas.openxmlformats.org/officeDocument/2006/relationships/hyperlink" Target="http://www.techsmith.com/jing.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slideshare.net/" TargetMode="External"/><Relationship Id="rId2" Type="http://schemas.openxmlformats.org/officeDocument/2006/relationships/hyperlink" Target="http://www.donorschoose.org/" TargetMode="External"/><Relationship Id="rId1" Type="http://schemas.openxmlformats.org/officeDocument/2006/relationships/slideLayout" Target="../slideLayouts/slideLayout96.xml"/><Relationship Id="rId6" Type="http://schemas.openxmlformats.org/officeDocument/2006/relationships/image" Target="../media/image71.jpeg"/><Relationship Id="rId5" Type="http://schemas.openxmlformats.org/officeDocument/2006/relationships/hyperlink" Target="https://audioboom.com/about/education" TargetMode="External"/><Relationship Id="rId4" Type="http://schemas.openxmlformats.org/officeDocument/2006/relationships/hyperlink" Target="http://www.livebinders.com/welcome/hom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oodle.org/?lang=uk" TargetMode="External"/><Relationship Id="rId2" Type="http://schemas.openxmlformats.org/officeDocument/2006/relationships/hyperlink" Target="https://www.netacad.com/ru" TargetMode="External"/><Relationship Id="rId1" Type="http://schemas.openxmlformats.org/officeDocument/2006/relationships/slideLayout" Target="../slideLayouts/slideLayout96.xml"/><Relationship Id="rId5" Type="http://schemas.openxmlformats.org/officeDocument/2006/relationships/image" Target="../media/image72.jpeg"/><Relationship Id="rId4" Type="http://schemas.openxmlformats.org/officeDocument/2006/relationships/hyperlink" Target="https://dystosvita.gnomio.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netcontrol2.ru/nc2" TargetMode="External"/><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openxmlformats.org/officeDocument/2006/relationships/hyperlink" Target="http://www.znanius.com/5520.html" TargetMode="External"/><Relationship Id="rId2" Type="http://schemas.openxmlformats.org/officeDocument/2006/relationships/hyperlink" Target="https://www.testorium.net/" TargetMode="External"/><Relationship Id="rId1" Type="http://schemas.openxmlformats.org/officeDocument/2006/relationships/slideLayout" Target="../slideLayouts/slideLayout96.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9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hyperlink" Target="https://kahoot.com/" TargetMode="External"/><Relationship Id="rId2" Type="http://schemas.openxmlformats.org/officeDocument/2006/relationships/image" Target="../media/image79.jpeg"/><Relationship Id="rId1" Type="http://schemas.openxmlformats.org/officeDocument/2006/relationships/slideLayout" Target="../slideLayouts/slideLayout30.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quizizz.com/" TargetMode="External"/><Relationship Id="rId1" Type="http://schemas.openxmlformats.org/officeDocument/2006/relationships/slideLayout" Target="../slideLayouts/slideLayout32.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3.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childdevelop.com.ua/generator/letters/cross.html" TargetMode="External"/><Relationship Id="rId1" Type="http://schemas.openxmlformats.org/officeDocument/2006/relationships/slideLayout" Target="../slideLayouts/slideLayout87.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6.xml"/><Relationship Id="rId6" Type="http://schemas.openxmlformats.org/officeDocument/2006/relationships/image" Target="../media/image35.png"/><Relationship Id="rId5" Type="http://schemas.openxmlformats.org/officeDocument/2006/relationships/hyperlink" Target="https://onlinetestpad.com/ua" TargetMode="Externa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9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5.jpeg"/><Relationship Id="rId1" Type="http://schemas.openxmlformats.org/officeDocument/2006/relationships/slideLayout" Target="../slideLayouts/slideLayout9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01.xml"/><Relationship Id="rId6" Type="http://schemas.openxmlformats.org/officeDocument/2006/relationships/hyperlink" Target="https://www.zipgrade.com/" TargetMode="External"/><Relationship Id="rId5" Type="http://schemas.openxmlformats.org/officeDocument/2006/relationships/image" Target="../media/image110.jpeg"/><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www.menti.com/" TargetMode="External"/><Relationship Id="rId1" Type="http://schemas.openxmlformats.org/officeDocument/2006/relationships/slideLayout" Target="../slideLayouts/slideLayout96.xml"/><Relationship Id="rId6" Type="http://schemas.openxmlformats.org/officeDocument/2006/relationships/image" Target="../media/image113.jpeg"/><Relationship Id="rId5" Type="http://schemas.openxmlformats.org/officeDocument/2006/relationships/hyperlink" Target="https://www.mentimeter.com/" TargetMode="External"/><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96.xml"/><Relationship Id="rId4" Type="http://schemas.openxmlformats.org/officeDocument/2006/relationships/image" Target="../media/image116.jpeg"/></Relationships>
</file>

<file path=ppt/slides/_rels/slide44.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png"/><Relationship Id="rId1" Type="http://schemas.openxmlformats.org/officeDocument/2006/relationships/slideLayout" Target="../slideLayouts/slideLayout101.xml"/><Relationship Id="rId6" Type="http://schemas.openxmlformats.org/officeDocument/2006/relationships/hyperlink" Target="http://www.imagechef.com/" TargetMode="External"/><Relationship Id="rId5" Type="http://schemas.openxmlformats.org/officeDocument/2006/relationships/image" Target="../media/image120.jpeg"/><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grockit.com/" TargetMode="External"/><Relationship Id="rId7" Type="http://schemas.openxmlformats.org/officeDocument/2006/relationships/image" Target="../media/image16.jpeg"/><Relationship Id="rId2" Type="http://schemas.openxmlformats.org/officeDocument/2006/relationships/hyperlink" Target="https://www.edmodo.com/" TargetMode="External"/><Relationship Id="rId1" Type="http://schemas.openxmlformats.org/officeDocument/2006/relationships/slideLayout" Target="../slideLayouts/slideLayout96.xml"/><Relationship Id="rId6" Type="http://schemas.openxmlformats.org/officeDocument/2006/relationships/hyperlink" Target="http://www.wikispaces.com/" TargetMode="External"/><Relationship Id="rId5" Type="http://schemas.openxmlformats.org/officeDocument/2006/relationships/hyperlink" Target="http://www.skype.com/ru/" TargetMode="External"/><Relationship Id="rId4" Type="http://schemas.openxmlformats.org/officeDocument/2006/relationships/hyperlink" Target="http://edublog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ÐÐ°ÑÑÐ¸Ð½ÐºÐ¸ Ð¿Ð¾ Ð·Ð°Ð¿ÑÐ¾ÑÑ ÑÑÐ¸ÑÐµÐ»Ñ 21 ÑÑÐ¾Ð»ÑÑ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03" y="1135358"/>
            <a:ext cx="3132076" cy="375752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3226281" y="284671"/>
            <a:ext cx="8816195" cy="4796288"/>
          </a:xfrm>
        </p:spPr>
        <p:txBody>
          <a:bodyPr>
            <a:noAutofit/>
          </a:bodyPr>
          <a:lstStyle/>
          <a:p>
            <a:pPr algn="ctr"/>
            <a:r>
              <a:rPr lang="uk-UA"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uk-UA"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uk-UA"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2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КОНСультпункт</a:t>
            </a:r>
            <a:r>
              <a:rPr lang="uk-UA" sz="32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uk-UA" sz="32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2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uk-UA" sz="32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Сучасний</a:t>
            </a:r>
            <a:r>
              <a:rPr lang="ru-RU"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педагогічний</a:t>
            </a:r>
            <a:r>
              <a:rPr lang="ru-RU"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інструментарій</a:t>
            </a:r>
            <a:r>
              <a:rPr lang="ru-RU"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учителя </a:t>
            </a:r>
            <a:r>
              <a:rPr lang="ru-RU"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інформатики</a:t>
            </a:r>
            <a:r>
              <a:rPr lang="ru-RU"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інноваційні</a:t>
            </a:r>
            <a:r>
              <a:rPr lang="ru-RU"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підходи</a:t>
            </a:r>
            <a:r>
              <a:rPr lang="ru-RU"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до </a:t>
            </a:r>
            <a:r>
              <a:rPr lang="ru-RU"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використання</a:t>
            </a:r>
            <a:endParaRPr lang="ru-RU"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одзаголовок 3"/>
          <p:cNvSpPr>
            <a:spLocks noGrp="1"/>
          </p:cNvSpPr>
          <p:nvPr>
            <p:ph type="subTitle" idx="1"/>
          </p:nvPr>
        </p:nvSpPr>
        <p:spPr>
          <a:xfrm>
            <a:off x="6412524" y="5498369"/>
            <a:ext cx="5779477" cy="945809"/>
          </a:xfrm>
        </p:spPr>
        <p:txBody>
          <a:bodyPr>
            <a:normAutofit/>
          </a:bodyPr>
          <a:lstStyle/>
          <a:p>
            <a:pPr lvl="0" algn="ctr" defTabSz="914400" fontAlgn="base">
              <a:spcBef>
                <a:spcPct val="0"/>
              </a:spcBef>
              <a:spcAft>
                <a:spcPct val="0"/>
              </a:spcAft>
              <a:buClrTx/>
              <a:buSzTx/>
            </a:pPr>
            <a:r>
              <a:rPr lang="ru-RU" altLang="ru-RU" sz="1800" b="1" dirty="0">
                <a:solidFill>
                  <a:srgbClr val="000000"/>
                </a:solidFill>
                <a:latin typeface="Times New Roman" panose="02020603050405020304" pitchFamily="18" charset="0"/>
                <a:cs typeface="Times New Roman" panose="02020603050405020304" pitchFamily="18" charset="0"/>
              </a:rPr>
              <a:t>Галина КЛІМОВИЧ</a:t>
            </a:r>
            <a:r>
              <a:rPr lang="ru-RU" altLang="ru-RU" sz="1800" b="1" dirty="0" smtClean="0">
                <a:solidFill>
                  <a:srgbClr val="000000"/>
                </a:solidFill>
                <a:latin typeface="Times New Roman" panose="02020603050405020304" pitchFamily="18" charset="0"/>
                <a:cs typeface="Times New Roman" panose="02020603050405020304" pitchFamily="18" charset="0"/>
              </a:rPr>
              <a:t>,</a:t>
            </a:r>
          </a:p>
          <a:p>
            <a:pPr lvl="0" algn="ctr" defTabSz="914400" fontAlgn="base">
              <a:spcBef>
                <a:spcPct val="0"/>
              </a:spcBef>
              <a:spcAft>
                <a:spcPct val="0"/>
              </a:spcAft>
              <a:buClrTx/>
              <a:buSzTx/>
            </a:pPr>
            <a:r>
              <a:rPr lang="ru-RU" altLang="ru-RU" sz="1800" b="1" dirty="0" smtClean="0">
                <a:solidFill>
                  <a:srgbClr val="000000"/>
                </a:solidFill>
                <a:latin typeface="Times New Roman" panose="02020603050405020304" pitchFamily="18" charset="0"/>
                <a:cs typeface="Times New Roman" panose="02020603050405020304" pitchFamily="18" charset="0"/>
              </a:rPr>
              <a:t> </a:t>
            </a:r>
            <a:r>
              <a:rPr lang="ru-RU" altLang="ru-RU" sz="1800" b="1" dirty="0">
                <a:solidFill>
                  <a:srgbClr val="000000"/>
                </a:solidFill>
                <a:latin typeface="Times New Roman" panose="02020603050405020304" pitchFamily="18" charset="0"/>
                <a:cs typeface="Times New Roman" panose="02020603050405020304" pitchFamily="18" charset="0"/>
              </a:rPr>
              <a:t>консультант КУ «Зарічненський ЦПРПР»</a:t>
            </a:r>
          </a:p>
          <a:p>
            <a:pPr lvl="0" algn="ctr" defTabSz="914400" fontAlgn="base">
              <a:spcBef>
                <a:spcPct val="0"/>
              </a:spcBef>
              <a:spcAft>
                <a:spcPct val="0"/>
              </a:spcAft>
              <a:buClrTx/>
              <a:buSzTx/>
            </a:pPr>
            <a:r>
              <a:rPr lang="uk-UA" altLang="ru-RU" sz="1800" b="1" dirty="0" smtClean="0">
                <a:solidFill>
                  <a:srgbClr val="000000"/>
                </a:solidFill>
                <a:latin typeface="Times New Roman" panose="02020603050405020304" pitchFamily="18" charset="0"/>
                <a:cs typeface="Times New Roman" panose="02020603050405020304" pitchFamily="18" charset="0"/>
              </a:rPr>
              <a:t>16 березня 2021 року</a:t>
            </a:r>
            <a:endParaRPr lang="en-US" dirty="0"/>
          </a:p>
        </p:txBody>
      </p:sp>
    </p:spTree>
    <p:extLst>
      <p:ext uri="{BB962C8B-B14F-4D97-AF65-F5344CB8AC3E}">
        <p14:creationId xmlns:p14="http://schemas.microsoft.com/office/powerpoint/2010/main" val="1203069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4420" y="272226"/>
            <a:ext cx="10338433" cy="1143000"/>
          </a:xfrm>
        </p:spPr>
        <p:txBody>
          <a:bodyPr/>
          <a:lstStyle/>
          <a:p>
            <a:r>
              <a:rPr lang="uk-UA" sz="4000" b="1" dirty="0" smtClean="0">
                <a:solidFill>
                  <a:srgbClr val="002060"/>
                </a:solidFill>
              </a:rPr>
              <a:t>Соціальні медіа-інструменти навчання</a:t>
            </a:r>
            <a:endParaRPr lang="ru-RU" sz="4000" b="1" dirty="0">
              <a:solidFill>
                <a:srgbClr val="002060"/>
              </a:solidFill>
            </a:endParaRPr>
          </a:p>
        </p:txBody>
      </p:sp>
      <p:sp>
        <p:nvSpPr>
          <p:cNvPr id="3" name="Объект 2"/>
          <p:cNvSpPr>
            <a:spLocks noGrp="1"/>
          </p:cNvSpPr>
          <p:nvPr>
            <p:ph idx="1"/>
          </p:nvPr>
        </p:nvSpPr>
        <p:spPr>
          <a:xfrm>
            <a:off x="106877" y="1781315"/>
            <a:ext cx="11946577" cy="4904509"/>
          </a:xfrm>
        </p:spPr>
        <p:txBody>
          <a:bodyPr/>
          <a:lstStyle/>
          <a:p>
            <a:pPr marL="0">
              <a:spcBef>
                <a:spcPts val="0"/>
              </a:spcBef>
              <a:spcAft>
                <a:spcPts val="0"/>
              </a:spcAft>
            </a:pPr>
            <a:r>
              <a:rPr lang="ru-RU" sz="2000" b="1" dirty="0">
                <a:solidFill>
                  <a:srgbClr val="002060"/>
                </a:solidFill>
                <a:ea typeface="Times New Roman"/>
                <a:cs typeface="Times New Roman"/>
              </a:rPr>
              <a:t>6</a:t>
            </a:r>
            <a:r>
              <a:rPr lang="ru-RU" sz="2400" b="1" dirty="0">
                <a:solidFill>
                  <a:srgbClr val="002060"/>
                </a:solidFill>
                <a:ea typeface="Times New Roman"/>
                <a:cs typeface="Times New Roman"/>
              </a:rPr>
              <a:t>. </a:t>
            </a:r>
            <a:r>
              <a:rPr lang="ru-RU" sz="2400" b="1" u="sng" dirty="0" err="1">
                <a:solidFill>
                  <a:srgbClr val="C00000"/>
                </a:solidFill>
                <a:ea typeface="Times New Roman"/>
                <a:cs typeface="Times New Roman"/>
              </a:rPr>
              <a:t>Pinterest</a:t>
            </a:r>
            <a:r>
              <a:rPr lang="ru-RU" sz="2400" b="1" u="sng" dirty="0">
                <a:solidFill>
                  <a:srgbClr val="C00000"/>
                </a:solidFill>
                <a:ea typeface="Times New Roman"/>
                <a:cs typeface="Times New Roman"/>
              </a:rPr>
              <a:t>:</a:t>
            </a:r>
            <a:r>
              <a:rPr lang="ru-RU" sz="2400" dirty="0">
                <a:solidFill>
                  <a:srgbClr val="727272"/>
                </a:solidFill>
                <a:ea typeface="Times New Roman"/>
                <a:cs typeface="Times New Roman"/>
              </a:rPr>
              <a:t> </a:t>
            </a:r>
            <a:r>
              <a:rPr lang="ru-RU" sz="2400" b="1" dirty="0">
                <a:ea typeface="Times New Roman"/>
                <a:cs typeface="Times New Roman"/>
              </a:rPr>
              <a:t>на </a:t>
            </a:r>
            <a:r>
              <a:rPr lang="ru-RU" sz="2400" b="1" u="sng" dirty="0" err="1">
                <a:ea typeface="Times New Roman"/>
                <a:cs typeface="Times New Roman"/>
                <a:hlinkClick r:id="rId2"/>
              </a:rPr>
              <a:t>Pinterest</a:t>
            </a:r>
            <a:r>
              <a:rPr lang="ru-RU" sz="2400" b="1" dirty="0">
                <a:ea typeface="Times New Roman"/>
                <a:cs typeface="Times New Roman"/>
              </a:rPr>
              <a:t> </a:t>
            </a:r>
            <a:r>
              <a:rPr lang="ru-RU" sz="2400" b="1" dirty="0" err="1" smtClean="0">
                <a:ea typeface="Times New Roman"/>
                <a:cs typeface="Times New Roman"/>
              </a:rPr>
              <a:t>можна</a:t>
            </a:r>
            <a:r>
              <a:rPr lang="ru-RU" sz="2400" b="1" dirty="0" smtClean="0">
                <a:ea typeface="Times New Roman"/>
                <a:cs typeface="Times New Roman"/>
              </a:rPr>
              <a:t> </a:t>
            </a:r>
            <a:r>
              <a:rPr lang="ru-RU" sz="2400" b="1" dirty="0" err="1" smtClean="0">
                <a:ea typeface="Times New Roman"/>
                <a:cs typeface="Times New Roman"/>
              </a:rPr>
              <a:t>розмістити</a:t>
            </a:r>
            <a:r>
              <a:rPr lang="ru-RU" sz="2400" b="1" dirty="0" smtClean="0">
                <a:ea typeface="Times New Roman"/>
                <a:cs typeface="Times New Roman"/>
              </a:rPr>
              <a:t> будь-яке </a:t>
            </a:r>
            <a:r>
              <a:rPr lang="ru-RU" sz="2400" b="1" dirty="0" err="1">
                <a:ea typeface="Times New Roman"/>
                <a:cs typeface="Times New Roman"/>
              </a:rPr>
              <a:t>зображення</a:t>
            </a:r>
            <a:r>
              <a:rPr lang="ru-RU" sz="2400" b="1" dirty="0">
                <a:ea typeface="Times New Roman"/>
                <a:cs typeface="Times New Roman"/>
              </a:rPr>
              <a:t>, яке </a:t>
            </a:r>
            <a:r>
              <a:rPr lang="ru-RU" sz="2400" b="1" dirty="0" smtClean="0">
                <a:ea typeface="Times New Roman"/>
                <a:cs typeface="Times New Roman"/>
              </a:rPr>
              <a:t>є </a:t>
            </a:r>
            <a:r>
              <a:rPr lang="ru-RU" sz="2400" b="1" dirty="0" err="1" smtClean="0">
                <a:ea typeface="Times New Roman"/>
                <a:cs typeface="Times New Roman"/>
              </a:rPr>
              <a:t>цікавим</a:t>
            </a:r>
            <a:r>
              <a:rPr lang="ru-RU" sz="2400" b="1" dirty="0" smtClean="0">
                <a:ea typeface="Times New Roman"/>
                <a:cs typeface="Times New Roman"/>
              </a:rPr>
              <a:t> </a:t>
            </a:r>
            <a:r>
              <a:rPr lang="ru-RU" sz="2400" b="1" dirty="0">
                <a:ea typeface="Times New Roman"/>
                <a:cs typeface="Times New Roman"/>
              </a:rPr>
              <a:t>і </a:t>
            </a:r>
            <a:r>
              <a:rPr lang="ru-RU" sz="2400" b="1" dirty="0" err="1" smtClean="0">
                <a:ea typeface="Times New Roman"/>
                <a:cs typeface="Times New Roman"/>
              </a:rPr>
              <a:t>важливим</a:t>
            </a:r>
            <a:r>
              <a:rPr lang="ru-RU" sz="2400" b="1" dirty="0" smtClean="0">
                <a:ea typeface="Times New Roman"/>
                <a:cs typeface="Times New Roman"/>
              </a:rPr>
              <a:t> </a:t>
            </a:r>
            <a:r>
              <a:rPr lang="ru-RU" sz="2400" b="1" dirty="0">
                <a:ea typeface="Times New Roman"/>
                <a:cs typeface="Times New Roman"/>
              </a:rPr>
              <a:t>для </a:t>
            </a:r>
            <a:r>
              <a:rPr lang="ru-RU" sz="2400" b="1" dirty="0" err="1" smtClean="0">
                <a:ea typeface="Times New Roman"/>
                <a:cs typeface="Times New Roman"/>
              </a:rPr>
              <a:t>роботи</a:t>
            </a:r>
            <a:r>
              <a:rPr lang="ru-RU" sz="2400" b="1" dirty="0" smtClean="0">
                <a:ea typeface="Times New Roman"/>
                <a:cs typeface="Times New Roman"/>
              </a:rPr>
              <a:t>, </a:t>
            </a:r>
            <a:r>
              <a:rPr lang="ru-RU" sz="2400" b="1" dirty="0" err="1" smtClean="0">
                <a:ea typeface="Times New Roman"/>
                <a:cs typeface="Times New Roman"/>
              </a:rPr>
              <a:t>використати</a:t>
            </a:r>
            <a:r>
              <a:rPr lang="ru-RU" sz="2400" b="1" dirty="0" smtClean="0">
                <a:ea typeface="Times New Roman"/>
                <a:cs typeface="Times New Roman"/>
              </a:rPr>
              <a:t> сайт як </a:t>
            </a:r>
            <a:r>
              <a:rPr lang="ru-RU" sz="2400" b="1" dirty="0" err="1">
                <a:ea typeface="Times New Roman"/>
                <a:cs typeface="Times New Roman"/>
              </a:rPr>
              <a:t>сховище</a:t>
            </a:r>
            <a:r>
              <a:rPr lang="ru-RU" sz="2400" b="1" dirty="0">
                <a:ea typeface="Times New Roman"/>
                <a:cs typeface="Times New Roman"/>
              </a:rPr>
              <a:t> </a:t>
            </a:r>
            <a:r>
              <a:rPr lang="ru-RU" sz="2400" b="1" dirty="0" err="1" smtClean="0">
                <a:ea typeface="Times New Roman"/>
                <a:cs typeface="Times New Roman"/>
              </a:rPr>
              <a:t>власних</a:t>
            </a:r>
            <a:r>
              <a:rPr lang="ru-RU" sz="2400" b="1" dirty="0" smtClean="0">
                <a:ea typeface="Times New Roman"/>
                <a:cs typeface="Times New Roman"/>
              </a:rPr>
              <a:t> </a:t>
            </a:r>
            <a:r>
              <a:rPr lang="ru-RU" sz="2400" b="1" dirty="0" err="1" smtClean="0">
                <a:ea typeface="Times New Roman"/>
                <a:cs typeface="Times New Roman"/>
              </a:rPr>
              <a:t>розгорнутих</a:t>
            </a:r>
            <a:r>
              <a:rPr lang="ru-RU" sz="2400" b="1" dirty="0" smtClean="0">
                <a:ea typeface="Times New Roman"/>
                <a:cs typeface="Times New Roman"/>
              </a:rPr>
              <a:t> </a:t>
            </a:r>
            <a:r>
              <a:rPr lang="ru-RU" sz="2400" b="1" dirty="0" err="1" smtClean="0">
                <a:ea typeface="Times New Roman"/>
                <a:cs typeface="Times New Roman"/>
              </a:rPr>
              <a:t>планів-конспектів</a:t>
            </a:r>
            <a:r>
              <a:rPr lang="ru-RU" sz="2400" b="1" dirty="0" smtClean="0">
                <a:ea typeface="Times New Roman"/>
                <a:cs typeface="Times New Roman"/>
              </a:rPr>
              <a:t> </a:t>
            </a:r>
            <a:r>
              <a:rPr lang="ru-RU" sz="2400" b="1" dirty="0" err="1">
                <a:ea typeface="Times New Roman"/>
                <a:cs typeface="Times New Roman"/>
              </a:rPr>
              <a:t>уроків</a:t>
            </a:r>
            <a:r>
              <a:rPr lang="ru-RU" sz="2400" b="1" dirty="0">
                <a:ea typeface="Times New Roman"/>
                <a:cs typeface="Times New Roman"/>
              </a:rPr>
              <a:t>, </a:t>
            </a:r>
            <a:r>
              <a:rPr lang="ru-RU" sz="2400" b="1" dirty="0" err="1" smtClean="0">
                <a:ea typeface="Times New Roman"/>
                <a:cs typeface="Times New Roman"/>
              </a:rPr>
              <a:t>проєктів</a:t>
            </a:r>
            <a:r>
              <a:rPr lang="ru-RU" sz="2400" b="1" dirty="0" smtClean="0">
                <a:ea typeface="Times New Roman"/>
                <a:cs typeface="Times New Roman"/>
              </a:rPr>
              <a:t>, </a:t>
            </a:r>
            <a:r>
              <a:rPr lang="ru-RU" sz="2400" b="1" dirty="0" err="1" smtClean="0">
                <a:ea typeface="Times New Roman"/>
                <a:cs typeface="Times New Roman"/>
              </a:rPr>
              <a:t>різних</a:t>
            </a:r>
            <a:r>
              <a:rPr lang="ru-RU" sz="2400" b="1" dirty="0" smtClean="0">
                <a:ea typeface="Times New Roman"/>
                <a:cs typeface="Times New Roman"/>
              </a:rPr>
              <a:t> </a:t>
            </a:r>
            <a:r>
              <a:rPr lang="ru-RU" sz="2400" b="1" dirty="0" err="1" smtClean="0">
                <a:ea typeface="Times New Roman"/>
                <a:cs typeface="Times New Roman"/>
              </a:rPr>
              <a:t>додаткових</a:t>
            </a:r>
            <a:r>
              <a:rPr lang="ru-RU" sz="2400" b="1" dirty="0" smtClean="0">
                <a:ea typeface="Times New Roman"/>
                <a:cs typeface="Times New Roman"/>
              </a:rPr>
              <a:t> </a:t>
            </a:r>
            <a:r>
              <a:rPr lang="ru-RU" sz="2400" b="1" dirty="0" err="1">
                <a:ea typeface="Times New Roman"/>
                <a:cs typeface="Times New Roman"/>
              </a:rPr>
              <a:t>матеріалів</a:t>
            </a:r>
            <a:r>
              <a:rPr lang="ru-RU" sz="2400" b="1" dirty="0">
                <a:ea typeface="Times New Roman"/>
                <a:cs typeface="Times New Roman"/>
              </a:rPr>
              <a:t>.</a:t>
            </a:r>
            <a:endParaRPr lang="ru-RU" sz="2400" b="1" dirty="0">
              <a:ea typeface="Calibri"/>
              <a:cs typeface="Times New Roman"/>
            </a:endParaRPr>
          </a:p>
          <a:p>
            <a:pPr marL="0">
              <a:spcBef>
                <a:spcPts val="0"/>
              </a:spcBef>
              <a:spcAft>
                <a:spcPts val="0"/>
              </a:spcAft>
            </a:pPr>
            <a:r>
              <a:rPr lang="ru-RU" sz="2400" b="1" dirty="0">
                <a:solidFill>
                  <a:srgbClr val="002060"/>
                </a:solidFill>
                <a:ea typeface="Times New Roman"/>
                <a:cs typeface="Times New Roman"/>
              </a:rPr>
              <a:t>7. </a:t>
            </a:r>
            <a:r>
              <a:rPr lang="ru-RU" sz="2400" b="1" dirty="0" err="1">
                <a:solidFill>
                  <a:srgbClr val="C00000"/>
                </a:solidFill>
                <a:ea typeface="Times New Roman"/>
                <a:cs typeface="Times New Roman"/>
              </a:rPr>
              <a:t>Schoology</a:t>
            </a:r>
            <a:r>
              <a:rPr lang="ru-RU" sz="2400" b="1" dirty="0">
                <a:solidFill>
                  <a:srgbClr val="C00000"/>
                </a:solidFill>
                <a:ea typeface="Times New Roman"/>
                <a:cs typeface="Times New Roman"/>
              </a:rPr>
              <a:t>:</a:t>
            </a:r>
            <a:r>
              <a:rPr lang="ru-RU" sz="2400" b="1" dirty="0">
                <a:ea typeface="Times New Roman"/>
                <a:cs typeface="Times New Roman"/>
              </a:rPr>
              <a:t> </a:t>
            </a:r>
            <a:r>
              <a:rPr lang="ru-RU" sz="2400" b="1" dirty="0" err="1">
                <a:ea typeface="Times New Roman"/>
                <a:cs typeface="Times New Roman"/>
              </a:rPr>
              <a:t>завдяки</a:t>
            </a:r>
            <a:r>
              <a:rPr lang="ru-RU" sz="2400" b="1" dirty="0">
                <a:ea typeface="Times New Roman"/>
                <a:cs typeface="Times New Roman"/>
              </a:rPr>
              <a:t> </a:t>
            </a:r>
            <a:r>
              <a:rPr lang="ru-RU" sz="2400" b="1" dirty="0" err="1">
                <a:ea typeface="Times New Roman"/>
                <a:cs typeface="Times New Roman"/>
              </a:rPr>
              <a:t>соціальному</a:t>
            </a:r>
            <a:r>
              <a:rPr lang="ru-RU" sz="2400" b="1" dirty="0">
                <a:ea typeface="Times New Roman"/>
                <a:cs typeface="Times New Roman"/>
              </a:rPr>
              <a:t> сайту </a:t>
            </a:r>
            <a:r>
              <a:rPr lang="ru-RU" sz="2400" b="1" u="sng" dirty="0" err="1">
                <a:ea typeface="Times New Roman"/>
                <a:cs typeface="Times New Roman"/>
                <a:hlinkClick r:id="rId3"/>
              </a:rPr>
              <a:t>Schoology</a:t>
            </a:r>
            <a:r>
              <a:rPr lang="ru-RU" sz="2400" b="1" dirty="0">
                <a:ea typeface="Times New Roman"/>
                <a:cs typeface="Times New Roman"/>
              </a:rPr>
              <a:t> </a:t>
            </a:r>
            <a:r>
              <a:rPr lang="ru-RU" sz="2400" b="1" dirty="0" err="1">
                <a:ea typeface="Times New Roman"/>
                <a:cs typeface="Times New Roman"/>
              </a:rPr>
              <a:t>освітяни</a:t>
            </a:r>
            <a:r>
              <a:rPr lang="ru-RU" sz="2400" b="1" dirty="0">
                <a:ea typeface="Times New Roman"/>
                <a:cs typeface="Times New Roman"/>
              </a:rPr>
              <a:t> </a:t>
            </a:r>
            <a:r>
              <a:rPr lang="ru-RU" sz="2400" b="1" dirty="0" err="1">
                <a:ea typeface="Times New Roman"/>
                <a:cs typeface="Times New Roman"/>
              </a:rPr>
              <a:t>можуть</a:t>
            </a:r>
            <a:r>
              <a:rPr lang="ru-RU" sz="2400" b="1" dirty="0">
                <a:ea typeface="Times New Roman"/>
                <a:cs typeface="Times New Roman"/>
              </a:rPr>
              <a:t> </a:t>
            </a:r>
            <a:r>
              <a:rPr lang="ru-RU" sz="2400" b="1" dirty="0" err="1">
                <a:ea typeface="Times New Roman"/>
                <a:cs typeface="Times New Roman"/>
              </a:rPr>
              <a:t>керувати</a:t>
            </a:r>
            <a:r>
              <a:rPr lang="ru-RU" sz="2400" b="1" dirty="0">
                <a:ea typeface="Times New Roman"/>
                <a:cs typeface="Times New Roman"/>
              </a:rPr>
              <a:t> </a:t>
            </a:r>
            <a:r>
              <a:rPr lang="ru-RU" sz="2400" b="1" dirty="0" err="1">
                <a:ea typeface="Times New Roman"/>
                <a:cs typeface="Times New Roman"/>
              </a:rPr>
              <a:t>заняттями</a:t>
            </a:r>
            <a:r>
              <a:rPr lang="ru-RU" sz="2400" b="1" dirty="0">
                <a:ea typeface="Times New Roman"/>
                <a:cs typeface="Times New Roman"/>
              </a:rPr>
              <a:t>, </a:t>
            </a:r>
            <a:r>
              <a:rPr lang="ru-RU" sz="2400" b="1" dirty="0" err="1">
                <a:ea typeface="Times New Roman"/>
                <a:cs typeface="Times New Roman"/>
              </a:rPr>
              <a:t>залучати</a:t>
            </a:r>
            <a:r>
              <a:rPr lang="ru-RU" sz="2400" b="1" dirty="0">
                <a:ea typeface="Times New Roman"/>
                <a:cs typeface="Times New Roman"/>
              </a:rPr>
              <a:t> до них </a:t>
            </a:r>
            <a:r>
              <a:rPr lang="ru-RU" sz="2400" b="1" dirty="0" err="1">
                <a:ea typeface="Times New Roman"/>
                <a:cs typeface="Times New Roman"/>
              </a:rPr>
              <a:t>учнів</a:t>
            </a:r>
            <a:r>
              <a:rPr lang="ru-RU" sz="2400" b="1" dirty="0">
                <a:ea typeface="Times New Roman"/>
                <a:cs typeface="Times New Roman"/>
              </a:rPr>
              <a:t>, </a:t>
            </a:r>
            <a:r>
              <a:rPr lang="ru-RU" sz="2400" b="1" dirty="0" err="1">
                <a:ea typeface="Times New Roman"/>
                <a:cs typeface="Times New Roman"/>
              </a:rPr>
              <a:t>обмінюватися</a:t>
            </a:r>
            <a:r>
              <a:rPr lang="ru-RU" sz="2400" b="1" dirty="0">
                <a:ea typeface="Times New Roman"/>
                <a:cs typeface="Times New Roman"/>
              </a:rPr>
              <a:t> контентом і </a:t>
            </a:r>
            <a:r>
              <a:rPr lang="ru-RU" sz="2400" b="1" dirty="0" err="1">
                <a:ea typeface="Times New Roman"/>
                <a:cs typeface="Times New Roman"/>
              </a:rPr>
              <a:t>спілкуватися</a:t>
            </a:r>
            <a:r>
              <a:rPr lang="ru-RU" sz="2400" b="1" dirty="0">
                <a:ea typeface="Times New Roman"/>
                <a:cs typeface="Times New Roman"/>
              </a:rPr>
              <a:t> з </a:t>
            </a:r>
            <a:r>
              <a:rPr lang="ru-RU" sz="2400" b="1" dirty="0" err="1" smtClean="0">
                <a:ea typeface="Times New Roman"/>
                <a:cs typeface="Times New Roman"/>
              </a:rPr>
              <a:t>колегами</a:t>
            </a:r>
            <a:r>
              <a:rPr lang="ru-RU" sz="2400" b="1" dirty="0" smtClean="0">
                <a:ea typeface="Times New Roman"/>
                <a:cs typeface="Times New Roman"/>
              </a:rPr>
              <a:t>.</a:t>
            </a:r>
            <a:endParaRPr lang="ru-RU" sz="2400" b="1" dirty="0">
              <a:ea typeface="Calibri"/>
              <a:cs typeface="Times New Roman"/>
            </a:endParaRPr>
          </a:p>
          <a:p>
            <a:pPr marL="0">
              <a:spcBef>
                <a:spcPts val="0"/>
              </a:spcBef>
              <a:spcAft>
                <a:spcPts val="0"/>
              </a:spcAft>
            </a:pPr>
            <a:r>
              <a:rPr lang="ru-RU" sz="2400" b="1" dirty="0">
                <a:solidFill>
                  <a:srgbClr val="002060"/>
                </a:solidFill>
                <a:ea typeface="Times New Roman"/>
                <a:cs typeface="Times New Roman"/>
              </a:rPr>
              <a:t>8. </a:t>
            </a:r>
            <a:r>
              <a:rPr lang="ru-RU" sz="2400" b="1" dirty="0" err="1">
                <a:solidFill>
                  <a:srgbClr val="C00000"/>
                </a:solidFill>
                <a:ea typeface="Times New Roman"/>
                <a:cs typeface="Times New Roman"/>
              </a:rPr>
              <a:t>Quora</a:t>
            </a:r>
            <a:r>
              <a:rPr lang="ru-RU" sz="2400" b="1" dirty="0">
                <a:solidFill>
                  <a:srgbClr val="C00000"/>
                </a:solidFill>
                <a:ea typeface="Times New Roman"/>
                <a:cs typeface="Times New Roman"/>
              </a:rPr>
              <a:t>:</a:t>
            </a:r>
            <a:r>
              <a:rPr lang="ru-RU" sz="2400" b="1" dirty="0">
                <a:ea typeface="Times New Roman"/>
                <a:cs typeface="Times New Roman"/>
              </a:rPr>
              <a:t>  </a:t>
            </a:r>
            <a:r>
              <a:rPr lang="ru-RU" sz="2400" b="1" u="sng" dirty="0" err="1">
                <a:ea typeface="Times New Roman"/>
                <a:cs typeface="Times New Roman"/>
                <a:hlinkClick r:id="rId4"/>
              </a:rPr>
              <a:t>Quora</a:t>
            </a:r>
            <a:r>
              <a:rPr lang="ru-RU" sz="2400" b="1" dirty="0">
                <a:ea typeface="Times New Roman"/>
                <a:cs typeface="Times New Roman"/>
              </a:rPr>
              <a:t> </a:t>
            </a:r>
            <a:r>
              <a:rPr lang="ru-RU" sz="2400" b="1" dirty="0" err="1" smtClean="0">
                <a:ea typeface="Times New Roman"/>
                <a:cs typeface="Times New Roman"/>
              </a:rPr>
              <a:t>можна</a:t>
            </a:r>
            <a:r>
              <a:rPr lang="ru-RU" sz="2400" b="1" dirty="0" smtClean="0">
                <a:ea typeface="Times New Roman"/>
                <a:cs typeface="Times New Roman"/>
              </a:rPr>
              <a:t> </a:t>
            </a:r>
            <a:r>
              <a:rPr lang="ru-RU" sz="2400" b="1" dirty="0" err="1">
                <a:ea typeface="Times New Roman"/>
                <a:cs typeface="Times New Roman"/>
              </a:rPr>
              <a:t>використовувати</a:t>
            </a:r>
            <a:r>
              <a:rPr lang="ru-RU" sz="2400" b="1" dirty="0">
                <a:ea typeface="Times New Roman"/>
                <a:cs typeface="Times New Roman"/>
              </a:rPr>
              <a:t> для </a:t>
            </a:r>
            <a:r>
              <a:rPr lang="ru-RU" sz="2400" b="1" dirty="0" err="1">
                <a:ea typeface="Times New Roman"/>
                <a:cs typeface="Times New Roman"/>
              </a:rPr>
              <a:t>співпраці</a:t>
            </a:r>
            <a:r>
              <a:rPr lang="ru-RU" sz="2400" b="1" dirty="0">
                <a:ea typeface="Times New Roman"/>
                <a:cs typeface="Times New Roman"/>
              </a:rPr>
              <a:t> </a:t>
            </a:r>
            <a:r>
              <a:rPr lang="ru-RU" sz="2400" b="1" dirty="0" smtClean="0">
                <a:ea typeface="Times New Roman"/>
                <a:cs typeface="Times New Roman"/>
              </a:rPr>
              <a:t>та </a:t>
            </a:r>
            <a:r>
              <a:rPr lang="ru-RU" sz="2400" b="1" dirty="0" err="1">
                <a:ea typeface="Times New Roman"/>
                <a:cs typeface="Times New Roman"/>
              </a:rPr>
              <a:t>спілкування</a:t>
            </a:r>
            <a:r>
              <a:rPr lang="ru-RU" sz="2400" b="1" dirty="0">
                <a:ea typeface="Times New Roman"/>
                <a:cs typeface="Times New Roman"/>
              </a:rPr>
              <a:t> з </a:t>
            </a:r>
            <a:r>
              <a:rPr lang="ru-RU" sz="2400" b="1" dirty="0" err="1">
                <a:ea typeface="Times New Roman"/>
                <a:cs typeface="Times New Roman"/>
              </a:rPr>
              <a:t>іншими</a:t>
            </a:r>
            <a:r>
              <a:rPr lang="ru-RU" sz="2400" b="1" dirty="0">
                <a:ea typeface="Times New Roman"/>
                <a:cs typeface="Times New Roman"/>
              </a:rPr>
              <a:t> </a:t>
            </a:r>
            <a:r>
              <a:rPr lang="ru-RU" sz="2400" b="1" dirty="0" smtClean="0">
                <a:ea typeface="Times New Roman"/>
                <a:cs typeface="Times New Roman"/>
              </a:rPr>
              <a:t>педагогами </a:t>
            </a:r>
            <a:r>
              <a:rPr lang="ru-RU" sz="2400" b="1" dirty="0" err="1" smtClean="0">
                <a:ea typeface="Times New Roman"/>
                <a:cs typeface="Times New Roman"/>
              </a:rPr>
              <a:t>або</a:t>
            </a:r>
            <a:r>
              <a:rPr lang="ru-RU" sz="2400" b="1" dirty="0" smtClean="0">
                <a:ea typeface="Times New Roman"/>
                <a:cs typeface="Times New Roman"/>
              </a:rPr>
              <a:t> з метою </a:t>
            </a:r>
            <a:r>
              <a:rPr lang="ru-RU" sz="2400" b="1" dirty="0" err="1">
                <a:ea typeface="Times New Roman"/>
                <a:cs typeface="Times New Roman"/>
              </a:rPr>
              <a:t>залучення</a:t>
            </a:r>
            <a:r>
              <a:rPr lang="ru-RU" sz="2400" b="1" dirty="0">
                <a:ea typeface="Times New Roman"/>
                <a:cs typeface="Times New Roman"/>
              </a:rPr>
              <a:t> </a:t>
            </a:r>
            <a:r>
              <a:rPr lang="ru-RU" sz="2400" b="1" dirty="0" err="1" smtClean="0">
                <a:ea typeface="Times New Roman"/>
                <a:cs typeface="Times New Roman"/>
              </a:rPr>
              <a:t>учнів</a:t>
            </a:r>
            <a:r>
              <a:rPr lang="ru-RU" sz="2400" b="1" dirty="0" smtClean="0">
                <a:ea typeface="Times New Roman"/>
                <a:cs typeface="Times New Roman"/>
              </a:rPr>
              <a:t> до </a:t>
            </a:r>
            <a:r>
              <a:rPr lang="ru-RU" sz="2400" b="1" dirty="0" err="1">
                <a:ea typeface="Times New Roman"/>
                <a:cs typeface="Times New Roman"/>
              </a:rPr>
              <a:t>дискусії</a:t>
            </a:r>
            <a:r>
              <a:rPr lang="ru-RU" sz="2400" b="1" dirty="0">
                <a:ea typeface="Times New Roman"/>
                <a:cs typeface="Times New Roman"/>
              </a:rPr>
              <a:t> </a:t>
            </a:r>
            <a:r>
              <a:rPr lang="ru-RU" sz="2400" b="1" dirty="0" err="1">
                <a:ea typeface="Times New Roman"/>
                <a:cs typeface="Times New Roman"/>
              </a:rPr>
              <a:t>після</a:t>
            </a:r>
            <a:r>
              <a:rPr lang="ru-RU" sz="2400" b="1" dirty="0">
                <a:ea typeface="Times New Roman"/>
                <a:cs typeface="Times New Roman"/>
              </a:rPr>
              <a:t> занять.</a:t>
            </a:r>
            <a:endParaRPr lang="ru-RU" sz="2400" b="1" dirty="0">
              <a:ea typeface="Calibri"/>
              <a:cs typeface="Times New Roman"/>
            </a:endParaRPr>
          </a:p>
          <a:p>
            <a:pPr marL="0">
              <a:spcBef>
                <a:spcPts val="0"/>
              </a:spcBef>
              <a:spcAft>
                <a:spcPts val="0"/>
              </a:spcAft>
            </a:pPr>
            <a:r>
              <a:rPr lang="ru-RU" sz="2400" b="1" dirty="0">
                <a:solidFill>
                  <a:srgbClr val="002060"/>
                </a:solidFill>
                <a:ea typeface="Times New Roman"/>
                <a:cs typeface="Times New Roman"/>
              </a:rPr>
              <a:t>9. </a:t>
            </a:r>
            <a:r>
              <a:rPr lang="ru-RU" sz="2400" b="1" u="sng" dirty="0" err="1">
                <a:solidFill>
                  <a:srgbClr val="C00000"/>
                </a:solidFill>
                <a:ea typeface="Times New Roman"/>
                <a:cs typeface="Times New Roman"/>
              </a:rPr>
              <a:t>Ning</a:t>
            </a:r>
            <a:r>
              <a:rPr lang="ru-RU" sz="2400" b="1" u="sng" dirty="0">
                <a:solidFill>
                  <a:srgbClr val="C00000"/>
                </a:solidFill>
                <a:ea typeface="Times New Roman"/>
                <a:cs typeface="Times New Roman"/>
              </a:rPr>
              <a:t>:</a:t>
            </a:r>
            <a:r>
              <a:rPr lang="ru-RU" sz="2400" b="1" dirty="0">
                <a:solidFill>
                  <a:srgbClr val="C00000"/>
                </a:solidFill>
                <a:ea typeface="Times New Roman"/>
                <a:cs typeface="Times New Roman"/>
              </a:rPr>
              <a:t> </a:t>
            </a:r>
            <a:r>
              <a:rPr lang="ru-RU" sz="2400" b="1" u="sng" dirty="0" err="1">
                <a:ea typeface="Times New Roman"/>
                <a:cs typeface="Times New Roman"/>
                <a:hlinkClick r:id="rId5"/>
              </a:rPr>
              <a:t>Ning</a:t>
            </a:r>
            <a:r>
              <a:rPr lang="ru-RU" sz="2400" b="1" dirty="0">
                <a:ea typeface="Times New Roman"/>
                <a:cs typeface="Times New Roman"/>
              </a:rPr>
              <a:t> </a:t>
            </a:r>
            <a:r>
              <a:rPr lang="ru-RU" sz="2400" b="1" dirty="0" err="1">
                <a:ea typeface="Times New Roman"/>
                <a:cs typeface="Times New Roman"/>
              </a:rPr>
              <a:t>дозволяє</a:t>
            </a:r>
            <a:r>
              <a:rPr lang="ru-RU" sz="2400" b="1" dirty="0">
                <a:ea typeface="Times New Roman"/>
                <a:cs typeface="Times New Roman"/>
              </a:rPr>
              <a:t> </a:t>
            </a:r>
            <a:r>
              <a:rPr lang="ru-RU" sz="2400" b="1" dirty="0" err="1" smtClean="0">
                <a:ea typeface="Times New Roman"/>
                <a:cs typeface="Times New Roman"/>
              </a:rPr>
              <a:t>користувачам</a:t>
            </a:r>
            <a:r>
              <a:rPr lang="ru-RU" sz="2400" b="1" dirty="0" smtClean="0">
                <a:ea typeface="Times New Roman"/>
                <a:cs typeface="Times New Roman"/>
              </a:rPr>
              <a:t> </a:t>
            </a:r>
            <a:r>
              <a:rPr lang="ru-RU" sz="2400" b="1" dirty="0" err="1">
                <a:ea typeface="Times New Roman"/>
                <a:cs typeface="Times New Roman"/>
              </a:rPr>
              <a:t>створювати</a:t>
            </a:r>
            <a:r>
              <a:rPr lang="ru-RU" sz="2400" b="1" dirty="0">
                <a:ea typeface="Times New Roman"/>
                <a:cs typeface="Times New Roman"/>
              </a:rPr>
              <a:t> </a:t>
            </a:r>
            <a:r>
              <a:rPr lang="ru-RU" sz="2400" b="1" dirty="0" err="1">
                <a:ea typeface="Times New Roman"/>
                <a:cs typeface="Times New Roman"/>
              </a:rPr>
              <a:t>персоналізовані</a:t>
            </a:r>
            <a:r>
              <a:rPr lang="ru-RU" sz="2400" b="1" dirty="0">
                <a:ea typeface="Times New Roman"/>
                <a:cs typeface="Times New Roman"/>
              </a:rPr>
              <a:t> </a:t>
            </a:r>
            <a:r>
              <a:rPr lang="ru-RU" sz="2400" b="1" dirty="0" err="1">
                <a:ea typeface="Times New Roman"/>
                <a:cs typeface="Times New Roman"/>
              </a:rPr>
              <a:t>соціальні</a:t>
            </a:r>
            <a:r>
              <a:rPr lang="ru-RU" sz="2400" b="1" dirty="0">
                <a:ea typeface="Times New Roman"/>
                <a:cs typeface="Times New Roman"/>
              </a:rPr>
              <a:t> </a:t>
            </a:r>
            <a:r>
              <a:rPr lang="ru-RU" sz="2400" b="1" dirty="0" err="1">
                <a:ea typeface="Times New Roman"/>
                <a:cs typeface="Times New Roman"/>
              </a:rPr>
              <a:t>мережі</a:t>
            </a:r>
            <a:r>
              <a:rPr lang="ru-RU" sz="2400" b="1" dirty="0">
                <a:ea typeface="Times New Roman"/>
                <a:cs typeface="Times New Roman"/>
              </a:rPr>
              <a:t>, </a:t>
            </a:r>
            <a:r>
              <a:rPr lang="ru-RU" sz="2400" b="1" dirty="0" err="1">
                <a:ea typeface="Times New Roman"/>
                <a:cs typeface="Times New Roman"/>
              </a:rPr>
              <a:t>які</a:t>
            </a:r>
            <a:r>
              <a:rPr lang="ru-RU" sz="2400" b="1" dirty="0">
                <a:ea typeface="Times New Roman"/>
                <a:cs typeface="Times New Roman"/>
              </a:rPr>
              <a:t> </a:t>
            </a:r>
            <a:r>
              <a:rPr lang="ru-RU" sz="2400" b="1" dirty="0" err="1">
                <a:ea typeface="Times New Roman"/>
                <a:cs typeface="Times New Roman"/>
              </a:rPr>
              <a:t>можна</a:t>
            </a:r>
            <a:r>
              <a:rPr lang="ru-RU" sz="2400" b="1" dirty="0">
                <a:ea typeface="Times New Roman"/>
                <a:cs typeface="Times New Roman"/>
              </a:rPr>
              <a:t> </a:t>
            </a:r>
            <a:r>
              <a:rPr lang="ru-RU" sz="2400" b="1" dirty="0" err="1" smtClean="0">
                <a:ea typeface="Times New Roman"/>
                <a:cs typeface="Times New Roman"/>
              </a:rPr>
              <a:t>успішно</a:t>
            </a:r>
            <a:r>
              <a:rPr lang="ru-RU" sz="2400" b="1" dirty="0" smtClean="0">
                <a:ea typeface="Times New Roman"/>
                <a:cs typeface="Times New Roman"/>
              </a:rPr>
              <a:t> </a:t>
            </a:r>
            <a:r>
              <a:rPr lang="ru-RU" sz="2400" b="1" dirty="0" err="1">
                <a:ea typeface="Times New Roman"/>
                <a:cs typeface="Times New Roman"/>
              </a:rPr>
              <a:t>використовувати</a:t>
            </a:r>
            <a:r>
              <a:rPr lang="ru-RU" sz="2400" b="1" dirty="0">
                <a:ea typeface="Times New Roman"/>
                <a:cs typeface="Times New Roman"/>
              </a:rPr>
              <a:t> як педагогам, так і </a:t>
            </a:r>
            <a:r>
              <a:rPr lang="ru-RU" sz="2400" b="1" dirty="0" err="1">
                <a:ea typeface="Times New Roman"/>
                <a:cs typeface="Times New Roman"/>
              </a:rPr>
              <a:t>учням</a:t>
            </a:r>
            <a:r>
              <a:rPr lang="ru-RU" sz="2400" b="1" dirty="0">
                <a:ea typeface="Times New Roman"/>
                <a:cs typeface="Times New Roman"/>
              </a:rPr>
              <a:t>.</a:t>
            </a:r>
            <a:endParaRPr lang="ru-RU" sz="2400" b="1" dirty="0">
              <a:ea typeface="Calibri"/>
              <a:cs typeface="Times New Roman"/>
            </a:endParaRPr>
          </a:p>
          <a:p>
            <a:pPr marL="0">
              <a:spcBef>
                <a:spcPts val="0"/>
              </a:spcBef>
              <a:spcAft>
                <a:spcPts val="0"/>
              </a:spcAft>
            </a:pPr>
            <a:r>
              <a:rPr lang="ru-RU" sz="2400" b="1" dirty="0">
                <a:solidFill>
                  <a:srgbClr val="002060"/>
                </a:solidFill>
                <a:ea typeface="Times New Roman"/>
                <a:cs typeface="Times New Roman"/>
              </a:rPr>
              <a:t>10. </a:t>
            </a:r>
            <a:r>
              <a:rPr lang="ru-RU" sz="2400" b="1" u="sng" dirty="0" err="1">
                <a:solidFill>
                  <a:srgbClr val="C00000"/>
                </a:solidFill>
                <a:ea typeface="Times New Roman"/>
                <a:cs typeface="Times New Roman"/>
              </a:rPr>
              <a:t>OpenStudy</a:t>
            </a:r>
            <a:r>
              <a:rPr lang="ru-RU" sz="2400" b="1" u="sng" dirty="0">
                <a:solidFill>
                  <a:srgbClr val="C00000"/>
                </a:solidFill>
                <a:ea typeface="Times New Roman"/>
                <a:cs typeface="Times New Roman"/>
              </a:rPr>
              <a:t>:</a:t>
            </a:r>
            <a:r>
              <a:rPr lang="ru-RU" sz="2400" b="1" dirty="0">
                <a:ea typeface="Times New Roman"/>
                <a:cs typeface="Times New Roman"/>
              </a:rPr>
              <a:t> за </a:t>
            </a:r>
            <a:r>
              <a:rPr lang="ru-RU" sz="2400" b="1" dirty="0" err="1">
                <a:ea typeface="Times New Roman"/>
                <a:cs typeface="Times New Roman"/>
              </a:rPr>
              <a:t>допомогою</a:t>
            </a:r>
            <a:r>
              <a:rPr lang="ru-RU" sz="2400" b="1" dirty="0">
                <a:ea typeface="Times New Roman"/>
                <a:cs typeface="Times New Roman"/>
              </a:rPr>
              <a:t> </a:t>
            </a:r>
            <a:r>
              <a:rPr lang="ru-RU" sz="2400" b="1" dirty="0" smtClean="0">
                <a:ea typeface="Times New Roman"/>
                <a:cs typeface="Times New Roman"/>
              </a:rPr>
              <a:t>сайту</a:t>
            </a:r>
            <a:r>
              <a:rPr lang="ru-RU" sz="2400" b="1" dirty="0">
                <a:ea typeface="Times New Roman"/>
                <a:cs typeface="Times New Roman"/>
              </a:rPr>
              <a:t> </a:t>
            </a:r>
            <a:r>
              <a:rPr lang="ru-RU" sz="2400" b="1" u="sng" dirty="0" err="1">
                <a:ea typeface="Times New Roman"/>
                <a:cs typeface="Times New Roman"/>
                <a:hlinkClick r:id="rId6"/>
              </a:rPr>
              <a:t>OpenStudy</a:t>
            </a:r>
            <a:r>
              <a:rPr lang="ru-RU" sz="2400" b="1" dirty="0" smtClean="0">
                <a:ea typeface="Times New Roman"/>
                <a:cs typeface="Times New Roman"/>
              </a:rPr>
              <a:t> </a:t>
            </a:r>
            <a:r>
              <a:rPr lang="ru-RU" sz="2400" b="1" dirty="0" err="1" smtClean="0">
                <a:ea typeface="Times New Roman"/>
                <a:cs typeface="Times New Roman"/>
              </a:rPr>
              <a:t>можна</a:t>
            </a:r>
            <a:r>
              <a:rPr lang="ru-RU" sz="2400" b="1" dirty="0" smtClean="0">
                <a:ea typeface="Times New Roman"/>
                <a:cs typeface="Times New Roman"/>
              </a:rPr>
              <a:t> </a:t>
            </a:r>
            <a:r>
              <a:rPr lang="ru-RU" sz="2400" b="1" dirty="0" err="1">
                <a:ea typeface="Times New Roman"/>
                <a:cs typeface="Times New Roman"/>
              </a:rPr>
              <a:t>мотивувати</a:t>
            </a:r>
            <a:r>
              <a:rPr lang="ru-RU" sz="2400" b="1" dirty="0">
                <a:ea typeface="Times New Roman"/>
                <a:cs typeface="Times New Roman"/>
              </a:rPr>
              <a:t> </a:t>
            </a:r>
            <a:r>
              <a:rPr lang="ru-RU" sz="2400" b="1" dirty="0" err="1">
                <a:ea typeface="Times New Roman"/>
                <a:cs typeface="Times New Roman"/>
              </a:rPr>
              <a:t>школярів</a:t>
            </a:r>
            <a:r>
              <a:rPr lang="ru-RU" sz="2400" b="1" dirty="0">
                <a:ea typeface="Times New Roman"/>
                <a:cs typeface="Times New Roman"/>
              </a:rPr>
              <a:t> на </a:t>
            </a:r>
            <a:r>
              <a:rPr lang="ru-RU" sz="2400" b="1" dirty="0" err="1">
                <a:ea typeface="Times New Roman"/>
                <a:cs typeface="Times New Roman"/>
              </a:rPr>
              <a:t>спільну</a:t>
            </a:r>
            <a:r>
              <a:rPr lang="ru-RU" sz="2400" b="1" dirty="0">
                <a:ea typeface="Times New Roman"/>
                <a:cs typeface="Times New Roman"/>
              </a:rPr>
              <a:t> </a:t>
            </a:r>
            <a:r>
              <a:rPr lang="ru-RU" sz="2400" b="1" dirty="0" err="1">
                <a:ea typeface="Times New Roman"/>
                <a:cs typeface="Times New Roman"/>
              </a:rPr>
              <a:t>колективну</a:t>
            </a:r>
            <a:r>
              <a:rPr lang="ru-RU" sz="2400" b="1" dirty="0">
                <a:ea typeface="Times New Roman"/>
                <a:cs typeface="Times New Roman"/>
              </a:rPr>
              <a:t> роботу з </a:t>
            </a:r>
            <a:r>
              <a:rPr lang="ru-RU" sz="2400" b="1" dirty="0" err="1">
                <a:ea typeface="Times New Roman"/>
                <a:cs typeface="Times New Roman"/>
              </a:rPr>
              <a:t>вивчення</a:t>
            </a:r>
            <a:r>
              <a:rPr lang="ru-RU" sz="2400" b="1" dirty="0">
                <a:ea typeface="Times New Roman"/>
                <a:cs typeface="Times New Roman"/>
              </a:rPr>
              <a:t> </a:t>
            </a:r>
            <a:r>
              <a:rPr lang="ru-RU" sz="2400" b="1" dirty="0" err="1">
                <a:ea typeface="Times New Roman"/>
                <a:cs typeface="Times New Roman"/>
              </a:rPr>
              <a:t>навчального</a:t>
            </a:r>
            <a:r>
              <a:rPr lang="ru-RU" sz="2400" b="1" dirty="0">
                <a:ea typeface="Times New Roman"/>
                <a:cs typeface="Times New Roman"/>
              </a:rPr>
              <a:t> </a:t>
            </a:r>
            <a:r>
              <a:rPr lang="ru-RU" sz="2400" b="1" dirty="0" err="1" smtClean="0">
                <a:ea typeface="Times New Roman"/>
                <a:cs typeface="Times New Roman"/>
              </a:rPr>
              <a:t>матеріалу</a:t>
            </a:r>
            <a:r>
              <a:rPr lang="ru-RU" sz="2400" b="1" dirty="0" smtClean="0">
                <a:ea typeface="Times New Roman"/>
                <a:cs typeface="Times New Roman"/>
              </a:rPr>
              <a:t>.</a:t>
            </a:r>
            <a:endParaRPr lang="ru-RU" sz="2400" b="1" dirty="0">
              <a:ea typeface="Calibri"/>
              <a:cs typeface="Times New Roman"/>
            </a:endParaRPr>
          </a:p>
          <a:p>
            <a:pPr marL="0">
              <a:spcBef>
                <a:spcPts val="0"/>
              </a:spcBef>
              <a:spcAft>
                <a:spcPts val="0"/>
              </a:spcAft>
            </a:pPr>
            <a:r>
              <a:rPr lang="ru-RU" sz="2400" b="1" dirty="0">
                <a:solidFill>
                  <a:srgbClr val="002060"/>
                </a:solidFill>
                <a:ea typeface="Times New Roman"/>
                <a:cs typeface="Times New Roman"/>
              </a:rPr>
              <a:t>11. </a:t>
            </a:r>
            <a:r>
              <a:rPr lang="ru-RU" sz="2400" b="1" u="sng" dirty="0" err="1">
                <a:solidFill>
                  <a:srgbClr val="C00000"/>
                </a:solidFill>
                <a:ea typeface="Times New Roman"/>
                <a:cs typeface="Times New Roman"/>
              </a:rPr>
              <a:t>ePals</a:t>
            </a:r>
            <a:r>
              <a:rPr lang="ru-RU" sz="2400" b="1" u="sng" dirty="0">
                <a:solidFill>
                  <a:srgbClr val="C00000"/>
                </a:solidFill>
                <a:ea typeface="Times New Roman"/>
                <a:cs typeface="Times New Roman"/>
              </a:rPr>
              <a:t>:</a:t>
            </a:r>
            <a:r>
              <a:rPr lang="ru-RU" sz="2400" b="1" dirty="0">
                <a:ea typeface="Times New Roman"/>
                <a:cs typeface="Times New Roman"/>
              </a:rPr>
              <a:t> </a:t>
            </a:r>
            <a:r>
              <a:rPr lang="ru-RU" sz="2400" b="1" u="sng" dirty="0" err="1" smtClean="0">
                <a:ea typeface="Times New Roman"/>
                <a:cs typeface="Times New Roman"/>
                <a:hlinkClick r:id="rId7"/>
              </a:rPr>
              <a:t>ePals</a:t>
            </a:r>
            <a:r>
              <a:rPr lang="ru-RU" sz="2400" b="1" dirty="0">
                <a:ea typeface="Times New Roman"/>
                <a:cs typeface="Times New Roman"/>
              </a:rPr>
              <a:t> </a:t>
            </a:r>
            <a:r>
              <a:rPr lang="ru-RU" sz="2400" b="1" dirty="0" err="1" smtClean="0">
                <a:ea typeface="Times New Roman"/>
                <a:cs typeface="Times New Roman"/>
              </a:rPr>
              <a:t>орієнтується</a:t>
            </a:r>
            <a:r>
              <a:rPr lang="ru-RU" sz="2400" b="1" dirty="0" smtClean="0">
                <a:ea typeface="Times New Roman"/>
                <a:cs typeface="Times New Roman"/>
              </a:rPr>
              <a:t> на </a:t>
            </a:r>
            <a:r>
              <a:rPr lang="ru-RU" sz="2400" b="1" dirty="0" err="1" smtClean="0">
                <a:ea typeface="Times New Roman"/>
                <a:cs typeface="Times New Roman"/>
              </a:rPr>
              <a:t>учнів</a:t>
            </a:r>
            <a:r>
              <a:rPr lang="ru-RU" sz="2400" b="1" dirty="0">
                <a:ea typeface="Times New Roman"/>
                <a:cs typeface="Times New Roman"/>
              </a:rPr>
              <a:t> </a:t>
            </a:r>
            <a:r>
              <a:rPr lang="ru-RU" sz="2400" b="1" dirty="0" smtClean="0">
                <a:ea typeface="Times New Roman"/>
                <a:cs typeface="Times New Roman"/>
              </a:rPr>
              <a:t>і </a:t>
            </a:r>
            <a:r>
              <a:rPr lang="ru-RU" sz="2400" b="1" dirty="0" err="1" smtClean="0">
                <a:ea typeface="Times New Roman"/>
                <a:cs typeface="Times New Roman"/>
              </a:rPr>
              <a:t>дає</a:t>
            </a:r>
            <a:r>
              <a:rPr lang="ru-RU" sz="2400" b="1" dirty="0" smtClean="0">
                <a:ea typeface="Times New Roman"/>
                <a:cs typeface="Times New Roman"/>
              </a:rPr>
              <a:t> </a:t>
            </a:r>
            <a:r>
              <a:rPr lang="ru-RU" sz="2400" b="1" dirty="0" err="1" smtClean="0">
                <a:ea typeface="Times New Roman"/>
                <a:cs typeface="Times New Roman"/>
              </a:rPr>
              <a:t>можливість</a:t>
            </a:r>
            <a:r>
              <a:rPr lang="ru-RU" sz="2400" b="1" dirty="0" smtClean="0">
                <a:ea typeface="Times New Roman"/>
                <a:cs typeface="Times New Roman"/>
              </a:rPr>
              <a:t> </a:t>
            </a:r>
            <a:r>
              <a:rPr lang="ru-RU" sz="2400" b="1" dirty="0" err="1" smtClean="0">
                <a:ea typeface="Times New Roman"/>
                <a:cs typeface="Times New Roman"/>
              </a:rPr>
              <a:t>їм</a:t>
            </a:r>
            <a:r>
              <a:rPr lang="ru-RU" sz="2400" b="1" dirty="0" smtClean="0">
                <a:ea typeface="Times New Roman"/>
                <a:cs typeface="Times New Roman"/>
              </a:rPr>
              <a:t> </a:t>
            </a:r>
            <a:r>
              <a:rPr lang="ru-RU" sz="2400" b="1" dirty="0" err="1" smtClean="0">
                <a:ea typeface="Times New Roman"/>
                <a:cs typeface="Times New Roman"/>
              </a:rPr>
              <a:t>спілкуватися</a:t>
            </a:r>
            <a:r>
              <a:rPr lang="ru-RU" sz="2400" b="1" dirty="0" smtClean="0">
                <a:ea typeface="Times New Roman"/>
                <a:cs typeface="Times New Roman"/>
              </a:rPr>
              <a:t> з ровесниками з будь-</a:t>
            </a:r>
            <a:r>
              <a:rPr lang="ru-RU" sz="2400" b="1" dirty="0" err="1" smtClean="0">
                <a:ea typeface="Times New Roman"/>
                <a:cs typeface="Times New Roman"/>
              </a:rPr>
              <a:t>яких</a:t>
            </a:r>
            <a:r>
              <a:rPr lang="ru-RU" sz="2400" b="1" dirty="0" smtClean="0">
                <a:ea typeface="Times New Roman"/>
                <a:cs typeface="Times New Roman"/>
              </a:rPr>
              <a:t> </a:t>
            </a:r>
            <a:r>
              <a:rPr lang="ru-RU" sz="2400" b="1" dirty="0" err="1" smtClean="0">
                <a:ea typeface="Times New Roman"/>
                <a:cs typeface="Times New Roman"/>
              </a:rPr>
              <a:t>куточків</a:t>
            </a:r>
            <a:r>
              <a:rPr lang="ru-RU" sz="2400" b="1" dirty="0" smtClean="0">
                <a:ea typeface="Times New Roman"/>
                <a:cs typeface="Times New Roman"/>
              </a:rPr>
              <a:t> </a:t>
            </a:r>
            <a:r>
              <a:rPr lang="ru-RU" sz="2400" b="1" dirty="0" err="1" smtClean="0">
                <a:ea typeface="Times New Roman"/>
                <a:cs typeface="Times New Roman"/>
              </a:rPr>
              <a:t>України</a:t>
            </a:r>
            <a:r>
              <a:rPr lang="ru-RU" sz="2400" b="1" dirty="0" smtClean="0">
                <a:ea typeface="Times New Roman"/>
                <a:cs typeface="Times New Roman"/>
              </a:rPr>
              <a:t> та </a:t>
            </a:r>
            <a:r>
              <a:rPr lang="ru-RU" sz="2400" b="1" dirty="0" err="1" smtClean="0">
                <a:ea typeface="Times New Roman"/>
                <a:cs typeface="Times New Roman"/>
              </a:rPr>
              <a:t>інших</a:t>
            </a:r>
            <a:r>
              <a:rPr lang="ru-RU" sz="2400" b="1" dirty="0" smtClean="0">
                <a:ea typeface="Times New Roman"/>
                <a:cs typeface="Times New Roman"/>
              </a:rPr>
              <a:t> </a:t>
            </a:r>
            <a:r>
              <a:rPr lang="ru-RU" sz="2400" b="1" dirty="0" err="1" smtClean="0">
                <a:ea typeface="Times New Roman"/>
                <a:cs typeface="Times New Roman"/>
              </a:rPr>
              <a:t>країн</a:t>
            </a:r>
            <a:r>
              <a:rPr lang="ru-RU" sz="2400" b="1" dirty="0" smtClean="0">
                <a:ea typeface="Times New Roman"/>
                <a:cs typeface="Times New Roman"/>
              </a:rPr>
              <a:t>, </a:t>
            </a:r>
            <a:r>
              <a:rPr lang="ru-RU" sz="2400" b="1" dirty="0" err="1" smtClean="0">
                <a:ea typeface="Times New Roman"/>
                <a:cs typeface="Times New Roman"/>
              </a:rPr>
              <a:t>вивчати</a:t>
            </a:r>
            <a:r>
              <a:rPr lang="ru-RU" sz="2400" b="1" dirty="0" smtClean="0">
                <a:ea typeface="Times New Roman"/>
                <a:cs typeface="Times New Roman"/>
              </a:rPr>
              <a:t> </a:t>
            </a:r>
            <a:r>
              <a:rPr lang="ru-RU" sz="2400" b="1" dirty="0" err="1" smtClean="0">
                <a:ea typeface="Times New Roman"/>
                <a:cs typeface="Times New Roman"/>
              </a:rPr>
              <a:t>інші</a:t>
            </a:r>
            <a:r>
              <a:rPr lang="ru-RU" sz="2400" b="1" dirty="0" smtClean="0">
                <a:ea typeface="Times New Roman"/>
                <a:cs typeface="Times New Roman"/>
              </a:rPr>
              <a:t> </a:t>
            </a:r>
            <a:r>
              <a:rPr lang="ru-RU" sz="2400" b="1" dirty="0" err="1" smtClean="0">
                <a:ea typeface="Times New Roman"/>
                <a:cs typeface="Times New Roman"/>
              </a:rPr>
              <a:t>мови</a:t>
            </a:r>
            <a:r>
              <a:rPr lang="ru-RU" sz="2400" b="1" dirty="0" smtClean="0">
                <a:ea typeface="Times New Roman"/>
                <a:cs typeface="Times New Roman"/>
              </a:rPr>
              <a:t>, </a:t>
            </a:r>
            <a:r>
              <a:rPr lang="ru-RU" sz="2400" b="1" dirty="0" err="1" smtClean="0">
                <a:ea typeface="Times New Roman"/>
                <a:cs typeface="Times New Roman"/>
              </a:rPr>
              <a:t>розуміти</a:t>
            </a:r>
            <a:r>
              <a:rPr lang="ru-RU" sz="2400" b="1" dirty="0" smtClean="0">
                <a:ea typeface="Times New Roman"/>
                <a:cs typeface="Times New Roman"/>
              </a:rPr>
              <a:t> </a:t>
            </a:r>
            <a:r>
              <a:rPr lang="ru-RU" sz="2400" b="1" dirty="0" err="1">
                <a:ea typeface="Times New Roman"/>
                <a:cs typeface="Times New Roman"/>
              </a:rPr>
              <a:t>різні</a:t>
            </a:r>
            <a:r>
              <a:rPr lang="ru-RU" sz="2400" b="1" dirty="0">
                <a:ea typeface="Times New Roman"/>
                <a:cs typeface="Times New Roman"/>
              </a:rPr>
              <a:t> </a:t>
            </a:r>
            <a:r>
              <a:rPr lang="ru-RU" sz="2400" b="1" dirty="0" err="1" smtClean="0">
                <a:ea typeface="Times New Roman"/>
                <a:cs typeface="Times New Roman"/>
              </a:rPr>
              <a:t>культури</a:t>
            </a:r>
            <a:r>
              <a:rPr lang="ru-RU" sz="2400" b="1" dirty="0" smtClean="0">
                <a:ea typeface="Times New Roman"/>
                <a:cs typeface="Times New Roman"/>
              </a:rPr>
              <a:t>.</a:t>
            </a:r>
            <a:endParaRPr lang="ru-RU" sz="2400" b="1" dirty="0">
              <a:ea typeface="Calibri"/>
              <a:cs typeface="Times New Roman"/>
            </a:endParaRPr>
          </a:p>
        </p:txBody>
      </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460" y="67213"/>
            <a:ext cx="2349357" cy="1670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86051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02"/>
            <a:ext cx="12192000" cy="685800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431" y="888916"/>
            <a:ext cx="4320480" cy="1821875"/>
          </a:xfrm>
          <a:prstGeom prst="rect">
            <a:avLst/>
          </a:prstGeom>
          <a:ln>
            <a:noFill/>
          </a:ln>
          <a:effectLst>
            <a:softEdge rad="112500"/>
          </a:effectLst>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49" y="2710791"/>
            <a:ext cx="4803192" cy="1755635"/>
          </a:xfrm>
          <a:prstGeom prst="rect">
            <a:avLst/>
          </a:prstGeom>
          <a:ln>
            <a:noFill/>
          </a:ln>
          <a:effectLst>
            <a:softEdge rad="112500"/>
          </a:effectLst>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504" y="3335910"/>
            <a:ext cx="3878997" cy="1605258"/>
          </a:xfrm>
          <a:prstGeom prst="rect">
            <a:avLst/>
          </a:prstGeom>
          <a:ln>
            <a:noFill/>
          </a:ln>
          <a:effectLst>
            <a:softEdge rad="112500"/>
          </a:effectLst>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2988" y="4407609"/>
            <a:ext cx="4340573" cy="781303"/>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7589" y="895086"/>
            <a:ext cx="4299576" cy="1680616"/>
          </a:xfrm>
          <a:prstGeom prst="rect">
            <a:avLst/>
          </a:prstGeom>
          <a:ln>
            <a:noFill/>
          </a:ln>
          <a:effectLst>
            <a:softEdge rad="112500"/>
          </a:effectLst>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0078" y="2575702"/>
            <a:ext cx="3834673" cy="1831850"/>
          </a:xfrm>
          <a:prstGeom prst="rect">
            <a:avLst/>
          </a:prstGeom>
          <a:ln>
            <a:noFill/>
          </a:ln>
          <a:effectLst>
            <a:softEdge rad="112500"/>
          </a:effectLst>
        </p:spPr>
      </p:pic>
      <p:pic>
        <p:nvPicPr>
          <p:cNvPr id="16" name="Рисунок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933" y="4552316"/>
            <a:ext cx="4177551" cy="2088775"/>
          </a:xfrm>
          <a:prstGeom prst="rect">
            <a:avLst/>
          </a:prstGeom>
          <a:ln>
            <a:noFill/>
          </a:ln>
          <a:effectLst>
            <a:softEdge rad="112500"/>
          </a:effectLst>
        </p:spPr>
      </p:pic>
      <p:pic>
        <p:nvPicPr>
          <p:cNvPr id="17" name="Рисунок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3037" y="895086"/>
            <a:ext cx="3605931" cy="2455102"/>
          </a:xfrm>
          <a:prstGeom prst="rect">
            <a:avLst/>
          </a:prstGeom>
          <a:ln>
            <a:noFill/>
          </a:ln>
          <a:effectLst>
            <a:softEdge rad="112500"/>
          </a:effectLst>
        </p:spPr>
      </p:pic>
      <p:pic>
        <p:nvPicPr>
          <p:cNvPr id="18" name="Рисунок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7589" y="5040683"/>
            <a:ext cx="4333024" cy="1516136"/>
          </a:xfrm>
          <a:prstGeom prst="rect">
            <a:avLst/>
          </a:prstGeom>
          <a:ln>
            <a:noFill/>
          </a:ln>
          <a:effectLst>
            <a:softEdge rad="112500"/>
          </a:effectLst>
        </p:spPr>
      </p:pic>
      <p:sp>
        <p:nvSpPr>
          <p:cNvPr id="15" name="Text Box 18"/>
          <p:cNvSpPr txBox="1">
            <a:spLocks noChangeArrowheads="1"/>
          </p:cNvSpPr>
          <p:nvPr/>
        </p:nvSpPr>
        <p:spPr bwMode="auto">
          <a:xfrm>
            <a:off x="600667" y="299830"/>
            <a:ext cx="10972800"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b="1" kern="1200">
                <a:solidFill>
                  <a:schemeClr val="tx1"/>
                </a:solidFill>
                <a:effectLst>
                  <a:outerShdw blurRad="38100" dist="38100" dir="2700000" algn="tl">
                    <a:srgbClr val="000000">
                      <a:alpha val="43137"/>
                    </a:srgbClr>
                  </a:outerShdw>
                </a:effectLst>
                <a:latin typeface="Arial" charset="0"/>
                <a:ea typeface="+mj-ea"/>
                <a:cs typeface="Arial" charset="0"/>
              </a:defRPr>
            </a:lvl1pPr>
            <a:lvl2pPr marL="742950" indent="-285750" algn="ctr" rtl="0" eaLnBrk="0" fontAlgn="base" hangingPunct="0">
              <a:spcBef>
                <a:spcPct val="0"/>
              </a:spcBef>
              <a:spcAft>
                <a:spcPct val="0"/>
              </a:spcAft>
              <a:defRPr sz="4400">
                <a:solidFill>
                  <a:schemeClr val="tx1"/>
                </a:solidFill>
                <a:latin typeface="Arial" charset="0"/>
                <a:cs typeface="Arial" charset="0"/>
              </a:defRPr>
            </a:lvl2pPr>
            <a:lvl3pPr marL="1143000" indent="-228600" algn="ctr" rtl="0" eaLnBrk="0" fontAlgn="base" hangingPunct="0">
              <a:spcBef>
                <a:spcPct val="0"/>
              </a:spcBef>
              <a:spcAft>
                <a:spcPct val="0"/>
              </a:spcAft>
              <a:defRPr sz="4400">
                <a:solidFill>
                  <a:schemeClr val="tx1"/>
                </a:solidFill>
                <a:latin typeface="Arial" charset="0"/>
                <a:cs typeface="Arial" charset="0"/>
              </a:defRPr>
            </a:lvl3pPr>
            <a:lvl4pPr marL="1600200" indent="-228600" algn="ctr" rtl="0" eaLnBrk="0" fontAlgn="base" hangingPunct="0">
              <a:spcBef>
                <a:spcPct val="0"/>
              </a:spcBef>
              <a:spcAft>
                <a:spcPct val="0"/>
              </a:spcAft>
              <a:defRPr sz="4400">
                <a:solidFill>
                  <a:schemeClr val="tx1"/>
                </a:solidFill>
                <a:latin typeface="Arial" charset="0"/>
                <a:cs typeface="Arial" charset="0"/>
              </a:defRPr>
            </a:lvl4pPr>
            <a:lvl5pPr marL="2057400" indent="-228600" algn="ctr" rtl="0" eaLnBrk="0" fontAlgn="base" hangingPunct="0">
              <a:spcBef>
                <a:spcPct val="0"/>
              </a:spcBef>
              <a:spcAft>
                <a:spcPct val="0"/>
              </a:spcAft>
              <a:defRPr sz="4400">
                <a:solidFill>
                  <a:schemeClr val="tx1"/>
                </a:solidFill>
                <a:latin typeface="Arial" charset="0"/>
                <a:cs typeface="Arial" charset="0"/>
              </a:defRPr>
            </a:lvl5pPr>
            <a:lvl6pPr marL="2514600" indent="-228600" algn="ctr" rtl="0" eaLnBrk="0" fontAlgn="base" hangingPunct="0">
              <a:spcBef>
                <a:spcPct val="0"/>
              </a:spcBef>
              <a:spcAft>
                <a:spcPct val="0"/>
              </a:spcAft>
              <a:defRPr sz="4400">
                <a:solidFill>
                  <a:schemeClr val="tx1"/>
                </a:solidFill>
                <a:latin typeface="Arial" charset="0"/>
                <a:cs typeface="Arial" charset="0"/>
              </a:defRPr>
            </a:lvl6pPr>
            <a:lvl7pPr marL="2971800" indent="-228600" algn="ctr" rtl="0" eaLnBrk="0" fontAlgn="base" hangingPunct="0">
              <a:spcBef>
                <a:spcPct val="0"/>
              </a:spcBef>
              <a:spcAft>
                <a:spcPct val="0"/>
              </a:spcAft>
              <a:defRPr sz="4400">
                <a:solidFill>
                  <a:schemeClr val="tx1"/>
                </a:solidFill>
                <a:latin typeface="Arial" charset="0"/>
                <a:cs typeface="Arial" charset="0"/>
              </a:defRPr>
            </a:lvl7pPr>
            <a:lvl8pPr marL="3429000" indent="-228600" algn="ctr" rtl="0" eaLnBrk="0" fontAlgn="base" hangingPunct="0">
              <a:spcBef>
                <a:spcPct val="0"/>
              </a:spcBef>
              <a:spcAft>
                <a:spcPct val="0"/>
              </a:spcAft>
              <a:defRPr sz="4400">
                <a:solidFill>
                  <a:schemeClr val="tx1"/>
                </a:solidFill>
                <a:latin typeface="Arial" charset="0"/>
                <a:cs typeface="Arial" charset="0"/>
              </a:defRPr>
            </a:lvl8pPr>
            <a:lvl9pPr marL="3886200" indent="-228600" algn="ctr" rtl="0" eaLnBrk="0" fontAlgn="base" hangingPunct="0">
              <a:spcBef>
                <a:spcPct val="0"/>
              </a:spcBef>
              <a:spcAft>
                <a:spcPct val="0"/>
              </a:spcAft>
              <a:defRPr sz="4400">
                <a:solidFill>
                  <a:schemeClr val="tx1"/>
                </a:solidFill>
                <a:latin typeface="Arial" charset="0"/>
                <a:cs typeface="Arial" charset="0"/>
              </a:defRPr>
            </a:lvl9pPr>
          </a:lstStyle>
          <a:p>
            <a:pPr eaLnBrk="1" hangingPunct="1">
              <a:spcBef>
                <a:spcPct val="50000"/>
              </a:spcBef>
            </a:pPr>
            <a:r>
              <a:rPr lang="uk-UA" sz="4000" dirty="0" smtClean="0">
                <a:solidFill>
                  <a:srgbClr val="002060"/>
                </a:solidFill>
                <a:effectLst/>
                <a:latin typeface="Calibri" pitchFamily="34" charset="0"/>
                <a:cs typeface="Calibri" pitchFamily="34" charset="0"/>
              </a:rPr>
              <a:t>Онлайнові сервіси для навчання</a:t>
            </a:r>
            <a:endParaRPr lang="ru-RU" sz="4000" dirty="0">
              <a:solidFill>
                <a:srgbClr val="002060"/>
              </a:solidFill>
              <a:effectLst/>
              <a:latin typeface="Calibri" pitchFamily="34" charset="0"/>
              <a:cs typeface="Calibri" pitchFamily="34" charset="0"/>
            </a:endParaRPr>
          </a:p>
        </p:txBody>
      </p:sp>
      <p:pic>
        <p:nvPicPr>
          <p:cNvPr id="19" name="Picture 15">
            <a:hlinkClick r:id="rId12" action="ppaction://hlinkfile"/>
          </p:cNvPr>
          <p:cNvPicPr>
            <a:picLocks noChangeAspect="1" noChangeArrowheads="1"/>
          </p:cNvPicPr>
          <p:nvPr/>
        </p:nvPicPr>
        <p:blipFill>
          <a:blip r:embed="rId13">
            <a:extLst>
              <a:ext uri="{28A0092B-C50C-407E-A947-70E740481C1C}">
                <a14:useLocalDpi xmlns:a14="http://schemas.microsoft.com/office/drawing/2010/main" val="0"/>
              </a:ext>
            </a:extLst>
          </a:blip>
          <a:srcRect l="1772" t="9943" r="4614" b="38882"/>
          <a:stretch>
            <a:fillRect/>
          </a:stretch>
        </p:blipFill>
        <p:spPr bwMode="auto">
          <a:xfrm>
            <a:off x="4025739" y="4820524"/>
            <a:ext cx="3705100" cy="195645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19598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5004" y="1855993"/>
            <a:ext cx="11922836" cy="4865457"/>
          </a:xfrm>
        </p:spPr>
        <p:txBody>
          <a:bodyPr/>
          <a:lstStyle/>
          <a:p>
            <a:pPr marL="0">
              <a:spcBef>
                <a:spcPts val="0"/>
              </a:spcBef>
            </a:pPr>
            <a:r>
              <a:rPr lang="ru-RU" sz="2400" b="1" dirty="0" smtClean="0">
                <a:solidFill>
                  <a:srgbClr val="002060"/>
                </a:solidFill>
              </a:rPr>
              <a:t>1. </a:t>
            </a:r>
            <a:r>
              <a:rPr lang="ru-RU" sz="2400" b="1" dirty="0" err="1">
                <a:solidFill>
                  <a:srgbClr val="C00000"/>
                </a:solidFill>
              </a:rPr>
              <a:t>Khan</a:t>
            </a:r>
            <a:r>
              <a:rPr lang="ru-RU" sz="2400" b="1" dirty="0">
                <a:solidFill>
                  <a:srgbClr val="C00000"/>
                </a:solidFill>
              </a:rPr>
              <a:t> </a:t>
            </a:r>
            <a:r>
              <a:rPr lang="ru-RU" sz="2400" b="1" dirty="0" err="1">
                <a:solidFill>
                  <a:srgbClr val="C00000"/>
                </a:solidFill>
              </a:rPr>
              <a:t>Academy</a:t>
            </a:r>
            <a:r>
              <a:rPr lang="ru-RU" sz="2400" b="1" dirty="0">
                <a:solidFill>
                  <a:srgbClr val="C00000"/>
                </a:solidFill>
              </a:rPr>
              <a:t>: </a:t>
            </a:r>
            <a:r>
              <a:rPr lang="ru-RU" sz="2400" b="1" u="sng" dirty="0" err="1">
                <a:hlinkClick r:id="rId2"/>
              </a:rPr>
              <a:t>Khan</a:t>
            </a:r>
            <a:r>
              <a:rPr lang="ru-RU" sz="2400" b="1" u="sng" dirty="0">
                <a:hlinkClick r:id="rId2"/>
              </a:rPr>
              <a:t> </a:t>
            </a:r>
            <a:r>
              <a:rPr lang="ru-RU" sz="2400" b="1" u="sng" dirty="0" err="1">
                <a:hlinkClick r:id="rId2"/>
              </a:rPr>
              <a:t>Academy</a:t>
            </a:r>
            <a:r>
              <a:rPr lang="ru-RU" sz="2400" b="1" dirty="0"/>
              <a:t> </a:t>
            </a:r>
            <a:r>
              <a:rPr lang="ru-RU" sz="2400" b="1" dirty="0" err="1" smtClean="0"/>
              <a:t>містить</a:t>
            </a:r>
            <a:r>
              <a:rPr lang="ru-RU" sz="2400" b="1" dirty="0" smtClean="0"/>
              <a:t> </a:t>
            </a:r>
            <a:r>
              <a:rPr lang="ru-RU" sz="2400" b="1" dirty="0" err="1" smtClean="0"/>
              <a:t>матеріали</a:t>
            </a:r>
            <a:r>
              <a:rPr lang="ru-RU" sz="2400" b="1" dirty="0" smtClean="0"/>
              <a:t> </a:t>
            </a:r>
            <a:r>
              <a:rPr lang="ru-RU" sz="2400" b="1" dirty="0"/>
              <a:t>з математики, </a:t>
            </a:r>
            <a:r>
              <a:rPr lang="ru-RU" sz="2400" b="1" dirty="0" err="1"/>
              <a:t>природничих</a:t>
            </a:r>
            <a:r>
              <a:rPr lang="ru-RU" sz="2400" b="1" dirty="0"/>
              <a:t> наук, </a:t>
            </a:r>
            <a:r>
              <a:rPr lang="ru-RU" sz="2400" b="1" dirty="0" err="1" smtClean="0"/>
              <a:t>лекції</a:t>
            </a:r>
            <a:r>
              <a:rPr lang="ru-RU" sz="2400" b="1" dirty="0" smtClean="0"/>
              <a:t> </a:t>
            </a:r>
            <a:r>
              <a:rPr lang="ru-RU" sz="2400" b="1" dirty="0"/>
              <a:t>з </a:t>
            </a:r>
            <a:r>
              <a:rPr lang="ru-RU" sz="2400" b="1" dirty="0" err="1" smtClean="0"/>
              <a:t>фінансів</a:t>
            </a:r>
            <a:r>
              <a:rPr lang="ru-RU" sz="2400" b="1" dirty="0" smtClean="0"/>
              <a:t>, </a:t>
            </a:r>
            <a:r>
              <a:rPr lang="ru-RU" sz="2400" b="1" dirty="0" err="1" smtClean="0"/>
              <a:t>різноманітні</a:t>
            </a:r>
            <a:r>
              <a:rPr lang="ru-RU" sz="2400" b="1" dirty="0" smtClean="0"/>
              <a:t> </a:t>
            </a:r>
            <a:r>
              <a:rPr lang="ru-RU" sz="2400" b="1" dirty="0" err="1" smtClean="0"/>
              <a:t>вікторини</a:t>
            </a:r>
            <a:r>
              <a:rPr lang="ru-RU" sz="2400" b="1" dirty="0"/>
              <a:t>, </a:t>
            </a:r>
            <a:r>
              <a:rPr lang="ru-RU" sz="2400" b="1" dirty="0" err="1" smtClean="0"/>
              <a:t>які</a:t>
            </a:r>
            <a:r>
              <a:rPr lang="ru-RU" sz="2400" b="1" dirty="0" smtClean="0"/>
              <a:t> </a:t>
            </a:r>
            <a:r>
              <a:rPr lang="ru-RU" sz="2400" b="1" dirty="0" err="1" smtClean="0"/>
              <a:t>може</a:t>
            </a:r>
            <a:r>
              <a:rPr lang="ru-RU" sz="2400" b="1" dirty="0" smtClean="0"/>
              <a:t> </a:t>
            </a:r>
            <a:r>
              <a:rPr lang="ru-RU" sz="2400" b="1" dirty="0" err="1" smtClean="0"/>
              <a:t>використати</a:t>
            </a:r>
            <a:r>
              <a:rPr lang="ru-RU" sz="2400" b="1" dirty="0" smtClean="0"/>
              <a:t> </a:t>
            </a:r>
            <a:r>
              <a:rPr lang="ru-RU" sz="2400" b="1" dirty="0" err="1" smtClean="0"/>
              <a:t>вчитель</a:t>
            </a:r>
            <a:r>
              <a:rPr lang="ru-RU" sz="2400" b="1" dirty="0"/>
              <a:t> </a:t>
            </a:r>
            <a:r>
              <a:rPr lang="ru-RU" sz="2400" b="1" dirty="0" smtClean="0"/>
              <a:t>на уроках.</a:t>
            </a:r>
            <a:endParaRPr lang="ru-RU" sz="2400" b="1" dirty="0"/>
          </a:p>
          <a:p>
            <a:pPr marL="0">
              <a:spcBef>
                <a:spcPts val="0"/>
              </a:spcBef>
            </a:pPr>
            <a:r>
              <a:rPr lang="ru-RU" sz="2400" b="1" dirty="0">
                <a:solidFill>
                  <a:srgbClr val="002060"/>
                </a:solidFill>
              </a:rPr>
              <a:t>2</a:t>
            </a:r>
            <a:r>
              <a:rPr lang="ru-RU" sz="2400" b="1" dirty="0" smtClean="0">
                <a:solidFill>
                  <a:srgbClr val="002060"/>
                </a:solidFill>
              </a:rPr>
              <a:t>. </a:t>
            </a:r>
            <a:r>
              <a:rPr lang="ru-RU" sz="2400" b="1" dirty="0" err="1">
                <a:solidFill>
                  <a:srgbClr val="C00000"/>
                </a:solidFill>
              </a:rPr>
              <a:t>MangaHigh</a:t>
            </a:r>
            <a:r>
              <a:rPr lang="ru-RU" sz="2400" b="1" dirty="0">
                <a:solidFill>
                  <a:srgbClr val="C00000"/>
                </a:solidFill>
              </a:rPr>
              <a:t>:</a:t>
            </a:r>
            <a:r>
              <a:rPr lang="ru-RU" sz="2400" b="1" dirty="0"/>
              <a:t> </a:t>
            </a:r>
            <a:r>
              <a:rPr lang="ru-RU" sz="2400" b="1" u="sng" dirty="0" err="1">
                <a:hlinkClick r:id="rId3"/>
              </a:rPr>
              <a:t>MangaHigh</a:t>
            </a:r>
            <a:r>
              <a:rPr lang="ru-RU" sz="2400" b="1" dirty="0"/>
              <a:t> </a:t>
            </a:r>
            <a:r>
              <a:rPr lang="ru-RU" sz="2400" b="1" dirty="0" err="1"/>
              <a:t>пропонує</a:t>
            </a:r>
            <a:r>
              <a:rPr lang="ru-RU" sz="2400" b="1" dirty="0"/>
              <a:t> </a:t>
            </a:r>
            <a:r>
              <a:rPr lang="ru-RU" sz="2400" b="1" dirty="0" err="1"/>
              <a:t>вчителям</a:t>
            </a:r>
            <a:r>
              <a:rPr lang="ru-RU" sz="2400" b="1" dirty="0"/>
              <a:t> </a:t>
            </a:r>
            <a:r>
              <a:rPr lang="ru-RU" sz="2400" b="1" dirty="0" err="1"/>
              <a:t>величезну</a:t>
            </a:r>
            <a:r>
              <a:rPr lang="ru-RU" sz="2400" b="1" dirty="0"/>
              <a:t> </a:t>
            </a:r>
            <a:r>
              <a:rPr lang="ru-RU" sz="2400" b="1" dirty="0" err="1"/>
              <a:t>кількість</a:t>
            </a:r>
            <a:r>
              <a:rPr lang="ru-RU" sz="2400" b="1" dirty="0"/>
              <a:t> </a:t>
            </a:r>
            <a:r>
              <a:rPr lang="ru-RU" sz="2400" b="1" dirty="0" err="1"/>
              <a:t>освітніх</a:t>
            </a:r>
            <a:r>
              <a:rPr lang="ru-RU" sz="2400" b="1" dirty="0"/>
              <a:t> </a:t>
            </a:r>
            <a:r>
              <a:rPr lang="ru-RU" sz="2400" b="1" dirty="0" err="1" smtClean="0"/>
              <a:t>ресурсів</a:t>
            </a:r>
            <a:r>
              <a:rPr lang="ru-RU" sz="2400" b="1" dirty="0" smtClean="0"/>
              <a:t> з </a:t>
            </a:r>
            <a:r>
              <a:rPr lang="ru-RU" sz="2400" b="1" dirty="0"/>
              <a:t>математики та </a:t>
            </a:r>
            <a:r>
              <a:rPr lang="ru-RU" sz="2400" b="1" dirty="0" err="1"/>
              <a:t>інформатики</a:t>
            </a:r>
            <a:r>
              <a:rPr lang="ru-RU" sz="2400" b="1" dirty="0"/>
              <a:t> на </a:t>
            </a:r>
            <a:r>
              <a:rPr lang="ru-RU" sz="2400" b="1" dirty="0" err="1" smtClean="0"/>
              <a:t>основі</a:t>
            </a:r>
            <a:r>
              <a:rPr lang="ru-RU" sz="2400" b="1" dirty="0" smtClean="0"/>
              <a:t> </a:t>
            </a:r>
            <a:r>
              <a:rPr lang="ru-RU" sz="2400" b="1" dirty="0" err="1" smtClean="0"/>
              <a:t>ігрового</a:t>
            </a:r>
            <a:r>
              <a:rPr lang="ru-RU" sz="2400" b="1" dirty="0" smtClean="0"/>
              <a:t> </a:t>
            </a:r>
            <a:r>
              <a:rPr lang="ru-RU" sz="2400" b="1" dirty="0" err="1" smtClean="0"/>
              <a:t>навчання</a:t>
            </a:r>
            <a:r>
              <a:rPr lang="ru-RU" sz="2400" b="1" dirty="0" smtClean="0"/>
              <a:t>.</a:t>
            </a:r>
            <a:endParaRPr lang="ru-RU" sz="2400" b="1" dirty="0"/>
          </a:p>
          <a:p>
            <a:pPr marL="0">
              <a:spcBef>
                <a:spcPts val="0"/>
              </a:spcBef>
            </a:pPr>
            <a:r>
              <a:rPr lang="ru-RU" sz="2400" b="1" dirty="0">
                <a:solidFill>
                  <a:srgbClr val="002060"/>
                </a:solidFill>
              </a:rPr>
              <a:t>3</a:t>
            </a:r>
            <a:r>
              <a:rPr lang="ru-RU" sz="2400" b="1" dirty="0" smtClean="0">
                <a:solidFill>
                  <a:srgbClr val="002060"/>
                </a:solidFill>
              </a:rPr>
              <a:t>. </a:t>
            </a:r>
            <a:r>
              <a:rPr lang="ru-RU" sz="2400" b="1" u="sng" dirty="0" err="1">
                <a:solidFill>
                  <a:srgbClr val="C00000"/>
                </a:solidFill>
              </a:rPr>
              <a:t>FunBrain</a:t>
            </a:r>
            <a:r>
              <a:rPr lang="ru-RU" sz="2400" b="1" u="sng" dirty="0">
                <a:solidFill>
                  <a:srgbClr val="C00000"/>
                </a:solidFill>
              </a:rPr>
              <a:t>:</a:t>
            </a:r>
            <a:r>
              <a:rPr lang="ru-RU" sz="2400" b="1" u="sng" dirty="0"/>
              <a:t> </a:t>
            </a:r>
            <a:r>
              <a:rPr lang="ru-RU" sz="2400" b="1" dirty="0" smtClean="0"/>
              <a:t>на</a:t>
            </a:r>
            <a:r>
              <a:rPr lang="ru-RU" sz="2400" b="1" dirty="0"/>
              <a:t> </a:t>
            </a:r>
            <a:r>
              <a:rPr lang="ru-RU" sz="2400" b="1" u="sng" dirty="0" err="1" smtClean="0">
                <a:hlinkClick r:id="rId4"/>
              </a:rPr>
              <a:t>FunBrain</a:t>
            </a:r>
            <a:r>
              <a:rPr lang="ru-RU" sz="2400" b="1" dirty="0"/>
              <a:t> </a:t>
            </a:r>
            <a:r>
              <a:rPr lang="ru-RU" sz="2400" b="1" dirty="0" err="1" smtClean="0"/>
              <a:t>вчителі</a:t>
            </a:r>
            <a:r>
              <a:rPr lang="ru-RU" sz="2400" b="1" dirty="0" smtClean="0"/>
              <a:t> </a:t>
            </a:r>
            <a:r>
              <a:rPr lang="ru-RU" sz="2400" b="1" dirty="0" err="1"/>
              <a:t>можуть</a:t>
            </a:r>
            <a:r>
              <a:rPr lang="ru-RU" sz="2400" b="1" dirty="0"/>
              <a:t> </a:t>
            </a:r>
            <a:r>
              <a:rPr lang="ru-RU" sz="2400" b="1" dirty="0" err="1"/>
              <a:t>знайти</a:t>
            </a:r>
            <a:r>
              <a:rPr lang="ru-RU" sz="2400" b="1" dirty="0"/>
              <a:t> </a:t>
            </a:r>
            <a:r>
              <a:rPr lang="ru-RU" sz="2400" b="1" dirty="0" err="1" smtClean="0"/>
              <a:t>різноманітні</a:t>
            </a:r>
            <a:r>
              <a:rPr lang="ru-RU" sz="2400" b="1" dirty="0" smtClean="0"/>
              <a:t> </a:t>
            </a:r>
            <a:r>
              <a:rPr lang="ru-RU" sz="2400" b="1" dirty="0" err="1" smtClean="0"/>
              <a:t>навчальні</a:t>
            </a:r>
            <a:r>
              <a:rPr lang="ru-RU" sz="2400" b="1" dirty="0" smtClean="0"/>
              <a:t> </a:t>
            </a:r>
            <a:r>
              <a:rPr lang="ru-RU" sz="2400" b="1" dirty="0" err="1" smtClean="0"/>
              <a:t>ігри</a:t>
            </a:r>
            <a:r>
              <a:rPr lang="ru-RU" sz="2400" b="1" dirty="0" smtClean="0"/>
              <a:t>, </a:t>
            </a:r>
            <a:r>
              <a:rPr lang="ru-RU" sz="2400" b="1" dirty="0" err="1"/>
              <a:t>наочні</a:t>
            </a:r>
            <a:r>
              <a:rPr lang="ru-RU" sz="2400" b="1" dirty="0"/>
              <a:t> </a:t>
            </a:r>
            <a:r>
              <a:rPr lang="ru-RU" sz="2400" b="1" dirty="0" err="1" smtClean="0"/>
              <a:t>посібники</a:t>
            </a:r>
            <a:r>
              <a:rPr lang="ru-RU" sz="2400" b="1" dirty="0" smtClean="0"/>
              <a:t> </a:t>
            </a:r>
            <a:r>
              <a:rPr lang="ru-RU" sz="2400" b="1" dirty="0"/>
              <a:t>з </a:t>
            </a:r>
            <a:r>
              <a:rPr lang="ru-RU" sz="2400" b="1" dirty="0" err="1" smtClean="0"/>
              <a:t>навчальних</a:t>
            </a:r>
            <a:r>
              <a:rPr lang="ru-RU" sz="2400" b="1" dirty="0" smtClean="0"/>
              <a:t> </a:t>
            </a:r>
            <a:r>
              <a:rPr lang="ru-RU" sz="2400" b="1" dirty="0" err="1" smtClean="0"/>
              <a:t>дисциплін</a:t>
            </a:r>
            <a:r>
              <a:rPr lang="ru-RU" sz="2400" b="1" dirty="0" smtClean="0"/>
              <a:t>.</a:t>
            </a:r>
            <a:endParaRPr lang="ru-RU" sz="2400" b="1" dirty="0"/>
          </a:p>
          <a:p>
            <a:pPr marL="0">
              <a:spcBef>
                <a:spcPts val="0"/>
              </a:spcBef>
            </a:pPr>
            <a:r>
              <a:rPr lang="ru-RU" sz="2400" b="1" dirty="0">
                <a:solidFill>
                  <a:srgbClr val="002060"/>
                </a:solidFill>
              </a:rPr>
              <a:t>4</a:t>
            </a:r>
            <a:r>
              <a:rPr lang="ru-RU" sz="2400" b="1" dirty="0" smtClean="0">
                <a:solidFill>
                  <a:srgbClr val="002060"/>
                </a:solidFill>
              </a:rPr>
              <a:t>. </a:t>
            </a:r>
            <a:r>
              <a:rPr lang="ru-RU" sz="2400" b="1" dirty="0" err="1">
                <a:solidFill>
                  <a:srgbClr val="C00000"/>
                </a:solidFill>
              </a:rPr>
              <a:t>Educreations</a:t>
            </a:r>
            <a:r>
              <a:rPr lang="ru-RU" sz="2400" b="1" dirty="0">
                <a:solidFill>
                  <a:srgbClr val="C00000"/>
                </a:solidFill>
              </a:rPr>
              <a:t>:</a:t>
            </a:r>
            <a:r>
              <a:rPr lang="ru-RU" sz="2400" b="1" dirty="0"/>
              <a:t> </a:t>
            </a:r>
            <a:r>
              <a:rPr lang="ru-RU" sz="2400" b="1" u="sng" dirty="0" err="1">
                <a:hlinkClick r:id="rId5"/>
              </a:rPr>
              <a:t>Educreations</a:t>
            </a:r>
            <a:r>
              <a:rPr lang="ru-RU" sz="2400" b="1" dirty="0"/>
              <a:t> – </a:t>
            </a:r>
            <a:r>
              <a:rPr lang="ru-RU" sz="2400" b="1" dirty="0" smtClean="0"/>
              <a:t>онлайн-</a:t>
            </a:r>
            <a:r>
              <a:rPr lang="ru-RU" sz="2400" b="1" dirty="0" err="1" smtClean="0"/>
              <a:t>інструмент</a:t>
            </a:r>
            <a:r>
              <a:rPr lang="ru-RU" sz="2400" b="1" dirty="0" smtClean="0"/>
              <a:t> для </a:t>
            </a:r>
            <a:r>
              <a:rPr lang="ru-RU" sz="2400" b="1" dirty="0" err="1" smtClean="0"/>
              <a:t>створення</a:t>
            </a:r>
            <a:r>
              <a:rPr lang="ru-RU" sz="2400" b="1" dirty="0" smtClean="0"/>
              <a:t> </a:t>
            </a:r>
            <a:r>
              <a:rPr lang="ru-RU" sz="2400" b="1" dirty="0" err="1" smtClean="0"/>
              <a:t>навчальних</a:t>
            </a:r>
            <a:r>
              <a:rPr lang="ru-RU" sz="2400" b="1" dirty="0" smtClean="0"/>
              <a:t> </a:t>
            </a:r>
            <a:r>
              <a:rPr lang="ru-RU" sz="2400" b="1" dirty="0" err="1" smtClean="0"/>
              <a:t>відео</a:t>
            </a:r>
            <a:r>
              <a:rPr lang="ru-RU" sz="2400" b="1" dirty="0" smtClean="0"/>
              <a:t> на </a:t>
            </a:r>
            <a:r>
              <a:rPr lang="ru-RU" sz="2400" b="1" dirty="0" err="1" smtClean="0"/>
              <a:t>задану</a:t>
            </a:r>
            <a:r>
              <a:rPr lang="ru-RU" sz="2400" b="1" dirty="0" smtClean="0"/>
              <a:t> тему, </a:t>
            </a:r>
            <a:r>
              <a:rPr lang="ru-RU" sz="2400" b="1" dirty="0" err="1" smtClean="0"/>
              <a:t>організації</a:t>
            </a:r>
            <a:r>
              <a:rPr lang="ru-RU" sz="2400" b="1" dirty="0" smtClean="0"/>
              <a:t> </a:t>
            </a:r>
            <a:r>
              <a:rPr lang="ru-RU" sz="2400" b="1" dirty="0" err="1" smtClean="0"/>
              <a:t>навчання</a:t>
            </a:r>
            <a:r>
              <a:rPr lang="ru-RU" sz="2400" b="1" dirty="0" smtClean="0"/>
              <a:t> </a:t>
            </a:r>
            <a:r>
              <a:rPr lang="ru-RU" sz="2400" b="1" dirty="0" err="1"/>
              <a:t>або</a:t>
            </a:r>
            <a:r>
              <a:rPr lang="ru-RU" sz="2400" b="1" dirty="0"/>
              <a:t> </a:t>
            </a:r>
            <a:r>
              <a:rPr lang="ru-RU" sz="2400" b="1" dirty="0" err="1"/>
              <a:t>демонстрації</a:t>
            </a:r>
            <a:r>
              <a:rPr lang="ru-RU" sz="2400" b="1" dirty="0"/>
              <a:t> </a:t>
            </a:r>
            <a:r>
              <a:rPr lang="ru-RU" sz="2400" b="1" dirty="0" err="1"/>
              <a:t>учнями</a:t>
            </a:r>
            <a:r>
              <a:rPr lang="ru-RU" sz="2400" b="1" dirty="0"/>
              <a:t> </a:t>
            </a:r>
            <a:r>
              <a:rPr lang="ru-RU" sz="2400" b="1" dirty="0" err="1"/>
              <a:t>своїх</a:t>
            </a:r>
            <a:r>
              <a:rPr lang="ru-RU" sz="2400" b="1" dirty="0"/>
              <a:t> </a:t>
            </a:r>
            <a:r>
              <a:rPr lang="ru-RU" sz="2400" b="1" dirty="0" err="1"/>
              <a:t>знань</a:t>
            </a:r>
            <a:r>
              <a:rPr lang="ru-RU" sz="2400" b="1" dirty="0"/>
              <a:t>.</a:t>
            </a:r>
          </a:p>
          <a:p>
            <a:pPr marL="0">
              <a:spcBef>
                <a:spcPts val="0"/>
              </a:spcBef>
            </a:pPr>
            <a:r>
              <a:rPr lang="ru-RU" sz="2400" b="1" dirty="0">
                <a:solidFill>
                  <a:srgbClr val="002060"/>
                </a:solidFill>
              </a:rPr>
              <a:t>5</a:t>
            </a:r>
            <a:r>
              <a:rPr lang="ru-RU" sz="2400" b="1" dirty="0" smtClean="0">
                <a:solidFill>
                  <a:srgbClr val="002060"/>
                </a:solidFill>
              </a:rPr>
              <a:t>. </a:t>
            </a:r>
            <a:r>
              <a:rPr lang="ru-RU" sz="2400" b="1" u="sng" dirty="0" err="1">
                <a:solidFill>
                  <a:srgbClr val="C00000"/>
                </a:solidFill>
              </a:rPr>
              <a:t>Animoto</a:t>
            </a:r>
            <a:r>
              <a:rPr lang="ru-RU" sz="2400" b="1" u="sng" dirty="0">
                <a:solidFill>
                  <a:srgbClr val="C00000"/>
                </a:solidFill>
              </a:rPr>
              <a:t>:</a:t>
            </a:r>
            <a:r>
              <a:rPr lang="ru-RU" sz="2400" b="1" u="sng" dirty="0"/>
              <a:t> </a:t>
            </a:r>
            <a:r>
              <a:rPr lang="ru-RU" sz="2400" b="1" u="sng" dirty="0" err="1">
                <a:hlinkClick r:id="rId6"/>
              </a:rPr>
              <a:t>Animoto</a:t>
            </a:r>
            <a:r>
              <a:rPr lang="ru-RU" sz="2400" b="1" dirty="0"/>
              <a:t> </a:t>
            </a:r>
            <a:r>
              <a:rPr lang="ru-RU" sz="2400" b="1" dirty="0" err="1"/>
              <a:t>дозволяє</a:t>
            </a:r>
            <a:r>
              <a:rPr lang="ru-RU" sz="2400" b="1" dirty="0"/>
              <a:t> </a:t>
            </a:r>
            <a:r>
              <a:rPr lang="ru-RU" sz="2400" b="1" dirty="0" err="1" smtClean="0"/>
              <a:t>вчителям</a:t>
            </a:r>
            <a:r>
              <a:rPr lang="ru-RU" sz="2400" b="1" dirty="0" smtClean="0"/>
              <a:t> </a:t>
            </a:r>
            <a:r>
              <a:rPr lang="ru-RU" sz="2400" b="1" dirty="0" err="1" smtClean="0"/>
              <a:t>створювати</a:t>
            </a:r>
            <a:r>
              <a:rPr lang="ru-RU" sz="2400" b="1" dirty="0" smtClean="0"/>
              <a:t> </a:t>
            </a:r>
            <a:r>
              <a:rPr lang="ru-RU" sz="2400" b="1" dirty="0" err="1"/>
              <a:t>відео</a:t>
            </a:r>
            <a:r>
              <a:rPr lang="ru-RU" sz="2400" b="1" dirty="0"/>
              <a:t>-уроки </a:t>
            </a:r>
            <a:r>
              <a:rPr lang="ru-RU" sz="2400" b="1" dirty="0" err="1"/>
              <a:t>або</a:t>
            </a:r>
            <a:r>
              <a:rPr lang="ru-RU" sz="2400" b="1" dirty="0"/>
              <a:t> </a:t>
            </a:r>
            <a:r>
              <a:rPr lang="ru-RU" sz="2400" b="1" dirty="0" err="1"/>
              <a:t>презентації</a:t>
            </a:r>
            <a:r>
              <a:rPr lang="ru-RU" sz="2400" b="1" dirty="0"/>
              <a:t> </a:t>
            </a:r>
            <a:r>
              <a:rPr lang="ru-RU" sz="2400" b="1" dirty="0" smtClean="0"/>
              <a:t>до </a:t>
            </a:r>
            <a:r>
              <a:rPr lang="ru-RU" sz="2400" b="1" dirty="0" err="1" smtClean="0"/>
              <a:t>уроків</a:t>
            </a:r>
            <a:r>
              <a:rPr lang="ru-RU" sz="2400" b="1" dirty="0" smtClean="0"/>
              <a:t> та </a:t>
            </a:r>
            <a:r>
              <a:rPr lang="ru-RU" sz="2400" b="1" dirty="0" err="1" smtClean="0"/>
              <a:t>пропонувати</a:t>
            </a:r>
            <a:r>
              <a:rPr lang="ru-RU" sz="2400" b="1" dirty="0"/>
              <a:t> </a:t>
            </a:r>
            <a:r>
              <a:rPr lang="ru-RU" sz="2400" b="1" dirty="0" err="1" smtClean="0"/>
              <a:t>їх</a:t>
            </a:r>
            <a:r>
              <a:rPr lang="ru-RU" sz="2400" b="1" dirty="0" smtClean="0"/>
              <a:t> </a:t>
            </a:r>
            <a:r>
              <a:rPr lang="ru-RU" sz="2400" b="1" dirty="0" err="1" smtClean="0"/>
              <a:t>учням</a:t>
            </a:r>
            <a:r>
              <a:rPr lang="ru-RU" sz="2400" b="1" dirty="0" smtClean="0"/>
              <a:t>.</a:t>
            </a:r>
            <a:endParaRPr lang="ru-RU" sz="2400" b="1" dirty="0"/>
          </a:p>
          <a:p>
            <a:pPr marL="0">
              <a:spcBef>
                <a:spcPts val="0"/>
              </a:spcBef>
            </a:pPr>
            <a:r>
              <a:rPr lang="ru-RU" sz="2400" b="1" dirty="0">
                <a:solidFill>
                  <a:srgbClr val="002060"/>
                </a:solidFill>
              </a:rPr>
              <a:t>6</a:t>
            </a:r>
            <a:r>
              <a:rPr lang="ru-RU" sz="2400" b="1" dirty="0" smtClean="0">
                <a:solidFill>
                  <a:srgbClr val="002060"/>
                </a:solidFill>
              </a:rPr>
              <a:t>. </a:t>
            </a:r>
            <a:r>
              <a:rPr lang="ru-RU" sz="2400" b="1" dirty="0" err="1">
                <a:solidFill>
                  <a:srgbClr val="C00000"/>
                </a:solidFill>
              </a:rPr>
              <a:t>Socrative</a:t>
            </a:r>
            <a:r>
              <a:rPr lang="ru-RU" sz="2400" b="1" dirty="0">
                <a:solidFill>
                  <a:srgbClr val="C00000"/>
                </a:solidFill>
              </a:rPr>
              <a:t>:</a:t>
            </a:r>
            <a:r>
              <a:rPr lang="ru-RU" sz="2400" b="1" dirty="0"/>
              <a:t> </a:t>
            </a:r>
            <a:r>
              <a:rPr lang="ru-RU" sz="2400" b="1" u="sng" dirty="0" err="1">
                <a:hlinkClick r:id="rId7"/>
              </a:rPr>
              <a:t>Socrative</a:t>
            </a:r>
            <a:r>
              <a:rPr lang="ru-RU" sz="2400" b="1" dirty="0"/>
              <a:t> </a:t>
            </a:r>
            <a:r>
              <a:rPr lang="ru-RU" sz="2400" b="1" dirty="0" err="1" smtClean="0"/>
              <a:t>доступний</a:t>
            </a:r>
            <a:r>
              <a:rPr lang="ru-RU" sz="2400" b="1" dirty="0" smtClean="0"/>
              <a:t> з будь-</a:t>
            </a:r>
            <a:r>
              <a:rPr lang="ru-RU" sz="2400" b="1" dirty="0" err="1" smtClean="0"/>
              <a:t>яких</a:t>
            </a:r>
            <a:r>
              <a:rPr lang="ru-RU" sz="2400" b="1" dirty="0" smtClean="0"/>
              <a:t> </a:t>
            </a:r>
            <a:r>
              <a:rPr lang="ru-RU" sz="2400" b="1" dirty="0" err="1" smtClean="0"/>
              <a:t>комп’ютерів</a:t>
            </a:r>
            <a:r>
              <a:rPr lang="ru-RU" sz="2400" b="1" dirty="0"/>
              <a:t>, </a:t>
            </a:r>
            <a:r>
              <a:rPr lang="ru-RU" sz="2400" b="1" dirty="0" err="1"/>
              <a:t>мобільних</a:t>
            </a:r>
            <a:r>
              <a:rPr lang="ru-RU" sz="2400" b="1" dirty="0"/>
              <a:t> </a:t>
            </a:r>
            <a:r>
              <a:rPr lang="ru-RU" sz="2400" b="1" dirty="0" err="1"/>
              <a:t>пристроїв</a:t>
            </a:r>
            <a:r>
              <a:rPr lang="ru-RU" sz="2400" b="1" dirty="0"/>
              <a:t> і </a:t>
            </a:r>
            <a:r>
              <a:rPr lang="ru-RU" sz="2400" b="1" dirty="0" err="1" smtClean="0"/>
              <a:t>планшетів</a:t>
            </a:r>
            <a:r>
              <a:rPr lang="ru-RU" sz="2400" b="1" dirty="0" smtClean="0"/>
              <a:t>, </a:t>
            </a:r>
            <a:r>
              <a:rPr lang="ru-RU" sz="2400" b="1" dirty="0" err="1" smtClean="0"/>
              <a:t>містить</a:t>
            </a:r>
            <a:r>
              <a:rPr lang="ru-RU" sz="2400" b="1" dirty="0" smtClean="0"/>
              <a:t> систему </a:t>
            </a:r>
            <a:r>
              <a:rPr lang="ru-RU" sz="2400" b="1" dirty="0" err="1" smtClean="0"/>
              <a:t>учнівських</a:t>
            </a:r>
            <a:r>
              <a:rPr lang="ru-RU" sz="2400" b="1" dirty="0" smtClean="0"/>
              <a:t> </a:t>
            </a:r>
            <a:r>
              <a:rPr lang="ru-RU" sz="2400" b="1" dirty="0" err="1" smtClean="0"/>
              <a:t>відповідей</a:t>
            </a:r>
            <a:r>
              <a:rPr lang="ru-RU" sz="2400" b="1" dirty="0" smtClean="0"/>
              <a:t> у </a:t>
            </a:r>
            <a:r>
              <a:rPr lang="ru-RU" sz="2400" b="1" dirty="0" err="1" smtClean="0"/>
              <a:t>вигляді</a:t>
            </a:r>
            <a:r>
              <a:rPr lang="ru-RU" sz="2400" b="1" dirty="0" smtClean="0"/>
              <a:t> </a:t>
            </a:r>
            <a:r>
              <a:rPr lang="ru-RU" sz="2400" b="1" dirty="0" err="1" smtClean="0"/>
              <a:t>ігор</a:t>
            </a:r>
            <a:r>
              <a:rPr lang="ru-RU" sz="2400" b="1" dirty="0" smtClean="0"/>
              <a:t> та </a:t>
            </a:r>
            <a:r>
              <a:rPr lang="ru-RU" sz="2400" b="1" dirty="0" err="1" smtClean="0"/>
              <a:t>вправ</a:t>
            </a:r>
            <a:r>
              <a:rPr lang="ru-RU" sz="2400" b="1" dirty="0" smtClean="0"/>
              <a:t>, </a:t>
            </a:r>
            <a:r>
              <a:rPr lang="ru-RU" sz="2400" b="1" dirty="0" err="1" smtClean="0"/>
              <a:t>дозволяє</a:t>
            </a:r>
            <a:r>
              <a:rPr lang="ru-RU" sz="2400" b="1" dirty="0" smtClean="0"/>
              <a:t> </a:t>
            </a:r>
            <a:r>
              <a:rPr lang="ru-RU" sz="2400" b="1" dirty="0" err="1" smtClean="0"/>
              <a:t>вчителям</a:t>
            </a:r>
            <a:r>
              <a:rPr lang="ru-RU" sz="2400" b="1" dirty="0" smtClean="0"/>
              <a:t> </a:t>
            </a:r>
            <a:r>
              <a:rPr lang="ru-RU" sz="2400" b="1" dirty="0" err="1" smtClean="0"/>
              <a:t>відстежувати</a:t>
            </a:r>
            <a:r>
              <a:rPr lang="ru-RU" sz="2400" b="1" dirty="0" smtClean="0"/>
              <a:t> </a:t>
            </a:r>
            <a:r>
              <a:rPr lang="ru-RU" sz="2400" b="1" dirty="0" err="1"/>
              <a:t>успіхи</a:t>
            </a:r>
            <a:r>
              <a:rPr lang="ru-RU" sz="2400" b="1" dirty="0"/>
              <a:t> </a:t>
            </a:r>
            <a:r>
              <a:rPr lang="ru-RU" sz="2400" b="1" dirty="0" err="1"/>
              <a:t>учнів</a:t>
            </a:r>
            <a:r>
              <a:rPr lang="ru-RU" sz="2400" b="1" dirty="0"/>
              <a:t> </a:t>
            </a:r>
            <a:r>
              <a:rPr lang="ru-RU" sz="2400" b="1" dirty="0" smtClean="0"/>
              <a:t>та </a:t>
            </a:r>
            <a:r>
              <a:rPr lang="ru-RU" sz="2400" b="1" dirty="0" err="1"/>
              <a:t>оцінювати</a:t>
            </a:r>
            <a:r>
              <a:rPr lang="ru-RU" sz="2400" b="1" dirty="0"/>
              <a:t> </a:t>
            </a:r>
            <a:r>
              <a:rPr lang="ru-RU" sz="2400" b="1" dirty="0" err="1"/>
              <a:t>їх</a:t>
            </a:r>
            <a:r>
              <a:rPr lang="ru-RU" sz="2400" b="1" dirty="0"/>
              <a:t>.</a:t>
            </a:r>
          </a:p>
          <a:p>
            <a:pPr marL="0" indent="0">
              <a:buNone/>
            </a:pPr>
            <a:endParaRPr lang="ru-RU" b="1" dirty="0"/>
          </a:p>
        </p:txBody>
      </p:sp>
      <p:sp>
        <p:nvSpPr>
          <p:cNvPr id="4" name="Text Box 18"/>
          <p:cNvSpPr txBox="1">
            <a:spLocks noChangeArrowheads="1"/>
          </p:cNvSpPr>
          <p:nvPr/>
        </p:nvSpPr>
        <p:spPr bwMode="auto">
          <a:xfrm>
            <a:off x="1087556" y="418584"/>
            <a:ext cx="10972800"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Arial" charset="0"/>
                <a:ea typeface="+mj-ea"/>
                <a:cs typeface="Arial" charset="0"/>
              </a:defRPr>
            </a:lvl1pPr>
            <a:lvl2pPr marL="742950" indent="-285750" algn="ctr" rtl="0" eaLnBrk="0" fontAlgn="base" hangingPunct="0">
              <a:spcBef>
                <a:spcPct val="0"/>
              </a:spcBef>
              <a:spcAft>
                <a:spcPct val="0"/>
              </a:spcAft>
              <a:defRPr sz="4400">
                <a:solidFill>
                  <a:schemeClr val="tx1"/>
                </a:solidFill>
                <a:latin typeface="Arial" charset="0"/>
                <a:cs typeface="Arial" charset="0"/>
              </a:defRPr>
            </a:lvl2pPr>
            <a:lvl3pPr marL="1143000" indent="-228600" algn="ctr" rtl="0" eaLnBrk="0" fontAlgn="base" hangingPunct="0">
              <a:spcBef>
                <a:spcPct val="0"/>
              </a:spcBef>
              <a:spcAft>
                <a:spcPct val="0"/>
              </a:spcAft>
              <a:defRPr sz="4400">
                <a:solidFill>
                  <a:schemeClr val="tx1"/>
                </a:solidFill>
                <a:latin typeface="Arial" charset="0"/>
                <a:cs typeface="Arial" charset="0"/>
              </a:defRPr>
            </a:lvl3pPr>
            <a:lvl4pPr marL="1600200" indent="-228600" algn="ctr" rtl="0" eaLnBrk="0" fontAlgn="base" hangingPunct="0">
              <a:spcBef>
                <a:spcPct val="0"/>
              </a:spcBef>
              <a:spcAft>
                <a:spcPct val="0"/>
              </a:spcAft>
              <a:defRPr sz="4400">
                <a:solidFill>
                  <a:schemeClr val="tx1"/>
                </a:solidFill>
                <a:latin typeface="Arial" charset="0"/>
                <a:cs typeface="Arial" charset="0"/>
              </a:defRPr>
            </a:lvl4pPr>
            <a:lvl5pPr marL="2057400" indent="-228600" algn="ctr" rtl="0" eaLnBrk="0" fontAlgn="base" hangingPunct="0">
              <a:spcBef>
                <a:spcPct val="0"/>
              </a:spcBef>
              <a:spcAft>
                <a:spcPct val="0"/>
              </a:spcAft>
              <a:defRPr sz="4400">
                <a:solidFill>
                  <a:schemeClr val="tx1"/>
                </a:solidFill>
                <a:latin typeface="Arial" charset="0"/>
                <a:cs typeface="Arial" charset="0"/>
              </a:defRPr>
            </a:lvl5pPr>
            <a:lvl6pPr marL="2514600" indent="-228600" algn="ctr" rtl="0" eaLnBrk="0" fontAlgn="base" hangingPunct="0">
              <a:spcBef>
                <a:spcPct val="0"/>
              </a:spcBef>
              <a:spcAft>
                <a:spcPct val="0"/>
              </a:spcAft>
              <a:defRPr sz="4400">
                <a:solidFill>
                  <a:schemeClr val="tx1"/>
                </a:solidFill>
                <a:latin typeface="Arial" charset="0"/>
                <a:cs typeface="Arial" charset="0"/>
              </a:defRPr>
            </a:lvl6pPr>
            <a:lvl7pPr marL="2971800" indent="-228600" algn="ctr" rtl="0" eaLnBrk="0" fontAlgn="base" hangingPunct="0">
              <a:spcBef>
                <a:spcPct val="0"/>
              </a:spcBef>
              <a:spcAft>
                <a:spcPct val="0"/>
              </a:spcAft>
              <a:defRPr sz="4400">
                <a:solidFill>
                  <a:schemeClr val="tx1"/>
                </a:solidFill>
                <a:latin typeface="Arial" charset="0"/>
                <a:cs typeface="Arial" charset="0"/>
              </a:defRPr>
            </a:lvl7pPr>
            <a:lvl8pPr marL="3429000" indent="-228600" algn="ctr" rtl="0" eaLnBrk="0" fontAlgn="base" hangingPunct="0">
              <a:spcBef>
                <a:spcPct val="0"/>
              </a:spcBef>
              <a:spcAft>
                <a:spcPct val="0"/>
              </a:spcAft>
              <a:defRPr sz="4400">
                <a:solidFill>
                  <a:schemeClr val="tx1"/>
                </a:solidFill>
                <a:latin typeface="Arial" charset="0"/>
                <a:cs typeface="Arial" charset="0"/>
              </a:defRPr>
            </a:lvl8pPr>
            <a:lvl9pPr marL="3886200" indent="-228600" algn="ctr" rtl="0" eaLnBrk="0" fontAlgn="base" hangingPunct="0">
              <a:spcBef>
                <a:spcPct val="0"/>
              </a:spcBef>
              <a:spcAft>
                <a:spcPct val="0"/>
              </a:spcAft>
              <a:defRPr sz="4400">
                <a:solidFill>
                  <a:schemeClr val="tx1"/>
                </a:solidFill>
                <a:latin typeface="Arial" charset="0"/>
                <a:cs typeface="Arial" charset="0"/>
              </a:defRPr>
            </a:lvl9pPr>
          </a:lstStyle>
          <a:p>
            <a:pPr eaLnBrk="1" hangingPunct="1">
              <a:spcBef>
                <a:spcPct val="50000"/>
              </a:spcBef>
            </a:pPr>
            <a:r>
              <a:rPr lang="uk-UA" sz="4000" b="1" dirty="0" smtClean="0">
                <a:solidFill>
                  <a:srgbClr val="002060"/>
                </a:solidFill>
                <a:latin typeface="Calibri" pitchFamily="34" charset="0"/>
                <a:cs typeface="Calibri" pitchFamily="34" charset="0"/>
              </a:rPr>
              <a:t>Онлайнові сервіси для навчання</a:t>
            </a:r>
            <a:endParaRPr lang="ru-RU" sz="4000" b="1" dirty="0">
              <a:solidFill>
                <a:srgbClr val="002060"/>
              </a:solidFill>
              <a:latin typeface="Calibri" pitchFamily="34" charset="0"/>
              <a:cs typeface="Calibri" pitchFamily="34" charset="0"/>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463" y="132587"/>
            <a:ext cx="2658114" cy="161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65136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7529" y="2010373"/>
            <a:ext cx="11899075" cy="4746703"/>
          </a:xfrm>
        </p:spPr>
        <p:txBody>
          <a:bodyPr/>
          <a:lstStyle/>
          <a:p>
            <a:pPr marL="0">
              <a:spcBef>
                <a:spcPts val="0"/>
              </a:spcBef>
            </a:pPr>
            <a:r>
              <a:rPr lang="ru-RU" sz="2400" b="1" dirty="0">
                <a:solidFill>
                  <a:srgbClr val="002060"/>
                </a:solidFill>
              </a:rPr>
              <a:t>7</a:t>
            </a:r>
            <a:r>
              <a:rPr lang="ru-RU" sz="2400" b="1" dirty="0" smtClean="0">
                <a:solidFill>
                  <a:srgbClr val="002060"/>
                </a:solidFill>
              </a:rPr>
              <a:t>. </a:t>
            </a:r>
            <a:r>
              <a:rPr lang="ru-RU" sz="2400" b="1" dirty="0" err="1">
                <a:solidFill>
                  <a:srgbClr val="C00000"/>
                </a:solidFill>
              </a:rPr>
              <a:t>Knewton</a:t>
            </a:r>
            <a:r>
              <a:rPr lang="ru-RU" sz="2400" b="1" dirty="0">
                <a:solidFill>
                  <a:srgbClr val="C00000"/>
                </a:solidFill>
              </a:rPr>
              <a:t>:</a:t>
            </a:r>
            <a:r>
              <a:rPr lang="ru-RU" sz="2400" b="1" dirty="0"/>
              <a:t> </a:t>
            </a:r>
            <a:r>
              <a:rPr lang="ru-RU" sz="2400" b="1" u="sng" dirty="0" err="1" smtClean="0">
                <a:hlinkClick r:id="rId2"/>
              </a:rPr>
              <a:t>Knewton</a:t>
            </a:r>
            <a:r>
              <a:rPr lang="ru-RU" sz="2400" b="1" dirty="0"/>
              <a:t> </a:t>
            </a:r>
            <a:r>
              <a:rPr lang="ru-RU" sz="2400" b="1" dirty="0" err="1"/>
              <a:t>дозволяє</a:t>
            </a:r>
            <a:r>
              <a:rPr lang="ru-RU" sz="2400" b="1" dirty="0"/>
              <a:t> </a:t>
            </a:r>
            <a:r>
              <a:rPr lang="ru-RU" sz="2400" b="1" dirty="0" err="1" smtClean="0"/>
              <a:t>вчителям</a:t>
            </a:r>
            <a:r>
              <a:rPr lang="ru-RU" sz="2400" b="1" dirty="0" smtClean="0"/>
              <a:t> </a:t>
            </a:r>
            <a:r>
              <a:rPr lang="ru-RU" sz="2400" b="1" dirty="0" err="1" smtClean="0"/>
              <a:t>забезпечити</a:t>
            </a:r>
            <a:r>
              <a:rPr lang="ru-RU" sz="2400" b="1" dirty="0" smtClean="0"/>
              <a:t> </a:t>
            </a:r>
            <a:r>
              <a:rPr lang="ru-RU" sz="2400" b="1" dirty="0" err="1" smtClean="0"/>
              <a:t>адаптоване</a:t>
            </a:r>
            <a:r>
              <a:rPr lang="ru-RU" sz="2400" b="1" dirty="0" smtClean="0"/>
              <a:t> </a:t>
            </a:r>
            <a:r>
              <a:rPr lang="ru-RU" sz="2400" b="1" dirty="0" err="1" smtClean="0"/>
              <a:t>навчання</a:t>
            </a:r>
            <a:r>
              <a:rPr lang="ru-RU" sz="2400" b="1" dirty="0" smtClean="0"/>
              <a:t>, </a:t>
            </a:r>
            <a:r>
              <a:rPr lang="ru-RU" sz="2400" b="1" dirty="0" err="1" smtClean="0"/>
              <a:t>персоналізувати</a:t>
            </a:r>
            <a:r>
              <a:rPr lang="ru-RU" sz="2400" b="1" dirty="0" smtClean="0"/>
              <a:t> </a:t>
            </a:r>
            <a:r>
              <a:rPr lang="ru-RU" sz="2400" b="1" dirty="0" err="1" smtClean="0"/>
              <a:t>наявний</a:t>
            </a:r>
            <a:r>
              <a:rPr lang="ru-RU" sz="2400" b="1" dirty="0" smtClean="0"/>
              <a:t> онлайн-контент </a:t>
            </a:r>
            <a:r>
              <a:rPr lang="ru-RU" sz="2400" b="1" dirty="0" err="1" smtClean="0"/>
              <a:t>відповідно</a:t>
            </a:r>
            <a:r>
              <a:rPr lang="ru-RU" sz="2400" b="1" dirty="0" smtClean="0"/>
              <a:t> </a:t>
            </a:r>
            <a:r>
              <a:rPr lang="ru-RU" sz="2400" b="1" dirty="0"/>
              <a:t>до </a:t>
            </a:r>
            <a:r>
              <a:rPr lang="ru-RU" sz="2400" b="1" dirty="0" err="1" smtClean="0"/>
              <a:t>індивідуальних</a:t>
            </a:r>
            <a:r>
              <a:rPr lang="ru-RU" sz="2400" b="1" dirty="0" smtClean="0"/>
              <a:t> потреб </a:t>
            </a:r>
            <a:r>
              <a:rPr lang="ru-RU" sz="2400" b="1" dirty="0" err="1" smtClean="0"/>
              <a:t>учнів</a:t>
            </a:r>
            <a:r>
              <a:rPr lang="ru-RU" sz="2400" b="1" dirty="0" smtClean="0"/>
              <a:t>.</a:t>
            </a:r>
            <a:endParaRPr lang="ru-RU" sz="2400" b="1" dirty="0"/>
          </a:p>
          <a:p>
            <a:pPr marL="0">
              <a:spcBef>
                <a:spcPts val="0"/>
              </a:spcBef>
            </a:pPr>
            <a:r>
              <a:rPr lang="ru-RU" sz="2400" b="1" dirty="0">
                <a:solidFill>
                  <a:srgbClr val="002060"/>
                </a:solidFill>
              </a:rPr>
              <a:t>8</a:t>
            </a:r>
            <a:r>
              <a:rPr lang="ru-RU" sz="2400" b="1" dirty="0" smtClean="0">
                <a:solidFill>
                  <a:srgbClr val="002060"/>
                </a:solidFill>
              </a:rPr>
              <a:t>. </a:t>
            </a:r>
            <a:r>
              <a:rPr lang="ru-RU" sz="2400" b="1" dirty="0" err="1">
                <a:solidFill>
                  <a:srgbClr val="C00000"/>
                </a:solidFill>
              </a:rPr>
              <a:t>Kerpoof</a:t>
            </a:r>
            <a:r>
              <a:rPr lang="ru-RU" sz="2400" b="1" dirty="0">
                <a:solidFill>
                  <a:srgbClr val="C00000"/>
                </a:solidFill>
              </a:rPr>
              <a:t>:</a:t>
            </a:r>
            <a:r>
              <a:rPr lang="ru-RU" sz="2400" b="1" dirty="0">
                <a:solidFill>
                  <a:srgbClr val="002060"/>
                </a:solidFill>
              </a:rPr>
              <a:t> </a:t>
            </a:r>
            <a:r>
              <a:rPr lang="ru-RU" sz="2400" b="1" dirty="0"/>
              <a:t>на </a:t>
            </a:r>
            <a:r>
              <a:rPr lang="ru-RU" sz="2400" b="1" u="sng" dirty="0" err="1">
                <a:hlinkClick r:id="rId3"/>
              </a:rPr>
              <a:t>Kerpoof</a:t>
            </a:r>
            <a:r>
              <a:rPr lang="ru-RU" sz="2400" b="1" dirty="0"/>
              <a:t> </a:t>
            </a:r>
            <a:r>
              <a:rPr lang="ru-RU" sz="2400" b="1" dirty="0" err="1" smtClean="0"/>
              <a:t>можна</a:t>
            </a:r>
            <a:r>
              <a:rPr lang="ru-RU" sz="2400" b="1" dirty="0" smtClean="0"/>
              <a:t> </a:t>
            </a:r>
            <a:r>
              <a:rPr lang="ru-RU" sz="2400" b="1" dirty="0" err="1" smtClean="0"/>
              <a:t>забезпечити</a:t>
            </a:r>
            <a:r>
              <a:rPr lang="ru-RU" sz="2400" b="1" dirty="0" smtClean="0"/>
              <a:t> </a:t>
            </a:r>
            <a:r>
              <a:rPr lang="ru-RU" sz="2400" b="1" dirty="0" err="1" smtClean="0"/>
              <a:t>творчу</a:t>
            </a:r>
            <a:r>
              <a:rPr lang="ru-RU" sz="2400" b="1" dirty="0" smtClean="0"/>
              <a:t> </a:t>
            </a:r>
            <a:r>
              <a:rPr lang="ru-RU" sz="2400" b="1" dirty="0" err="1"/>
              <a:t>самореалізацію</a:t>
            </a:r>
            <a:r>
              <a:rPr lang="ru-RU" sz="2400" b="1" dirty="0"/>
              <a:t> </a:t>
            </a:r>
            <a:r>
              <a:rPr lang="ru-RU" sz="2400" b="1" dirty="0" err="1" smtClean="0"/>
              <a:t>учнів</a:t>
            </a:r>
            <a:r>
              <a:rPr lang="ru-RU" sz="2400" b="1" dirty="0" smtClean="0"/>
              <a:t> у </a:t>
            </a:r>
            <a:r>
              <a:rPr lang="ru-RU" sz="2400" b="1" dirty="0" err="1"/>
              <a:t>процесі</a:t>
            </a:r>
            <a:r>
              <a:rPr lang="ru-RU" sz="2400" b="1" dirty="0"/>
              <a:t> </a:t>
            </a:r>
            <a:r>
              <a:rPr lang="ru-RU" sz="2400" b="1" dirty="0" err="1" smtClean="0"/>
              <a:t>навчання</a:t>
            </a:r>
            <a:r>
              <a:rPr lang="ru-RU" sz="2400" b="1" dirty="0" smtClean="0"/>
              <a:t> в </a:t>
            </a:r>
            <a:r>
              <a:rPr lang="ru-RU" sz="2400" b="1" dirty="0" err="1"/>
              <a:t>захоплюючій</a:t>
            </a:r>
            <a:r>
              <a:rPr lang="ru-RU" sz="2400" b="1" dirty="0"/>
              <a:t> і </a:t>
            </a:r>
            <a:r>
              <a:rPr lang="ru-RU" sz="2400" b="1" dirty="0" err="1"/>
              <a:t>пізнавальниій</a:t>
            </a:r>
            <a:r>
              <a:rPr lang="ru-RU" sz="2400" b="1" dirty="0"/>
              <a:t> </a:t>
            </a:r>
            <a:r>
              <a:rPr lang="ru-RU" sz="2400" b="1" dirty="0" err="1"/>
              <a:t>формі</a:t>
            </a:r>
            <a:r>
              <a:rPr lang="ru-RU" sz="2400" b="1" dirty="0"/>
              <a:t>, </a:t>
            </a:r>
            <a:r>
              <a:rPr lang="ru-RU" sz="2400" b="1" dirty="0" err="1"/>
              <a:t>використовуючи</a:t>
            </a:r>
            <a:r>
              <a:rPr lang="ru-RU" sz="2400" b="1" dirty="0"/>
              <a:t> </a:t>
            </a:r>
            <a:r>
              <a:rPr lang="ru-RU" sz="2400" b="1" dirty="0" err="1"/>
              <a:t>ігри</a:t>
            </a:r>
            <a:r>
              <a:rPr lang="ru-RU" sz="2400" b="1" dirty="0"/>
              <a:t>, </a:t>
            </a:r>
            <a:r>
              <a:rPr lang="ru-RU" sz="2400" b="1" dirty="0" err="1"/>
              <a:t>інтерактивні</a:t>
            </a:r>
            <a:r>
              <a:rPr lang="ru-RU" sz="2400" b="1" dirty="0"/>
              <a:t> заходи, </a:t>
            </a:r>
            <a:r>
              <a:rPr lang="ru-RU" sz="2400" b="1" dirty="0" err="1"/>
              <a:t>інструменти</a:t>
            </a:r>
            <a:r>
              <a:rPr lang="ru-RU" sz="2400" b="1" dirty="0"/>
              <a:t> </a:t>
            </a:r>
            <a:r>
              <a:rPr lang="ru-RU" sz="2400" b="1" dirty="0" err="1"/>
              <a:t>малювання</a:t>
            </a:r>
            <a:r>
              <a:rPr lang="ru-RU" sz="2400" b="1" dirty="0"/>
              <a:t> </a:t>
            </a:r>
            <a:r>
              <a:rPr lang="ru-RU" sz="2400" b="1" dirty="0" err="1" smtClean="0"/>
              <a:t>тощо</a:t>
            </a:r>
            <a:r>
              <a:rPr lang="ru-RU" sz="2400" b="1" dirty="0"/>
              <a:t>.</a:t>
            </a:r>
          </a:p>
          <a:p>
            <a:pPr marL="0">
              <a:spcBef>
                <a:spcPts val="0"/>
              </a:spcBef>
            </a:pPr>
            <a:r>
              <a:rPr lang="ru-RU" sz="2400" b="1" dirty="0">
                <a:solidFill>
                  <a:srgbClr val="002060"/>
                </a:solidFill>
              </a:rPr>
              <a:t>9</a:t>
            </a:r>
            <a:r>
              <a:rPr lang="ru-RU" sz="2400" b="1" dirty="0" smtClean="0">
                <a:solidFill>
                  <a:srgbClr val="002060"/>
                </a:solidFill>
              </a:rPr>
              <a:t>. </a:t>
            </a:r>
            <a:r>
              <a:rPr lang="ru-RU" sz="2400" b="1" u="sng" dirty="0" err="1">
                <a:solidFill>
                  <a:srgbClr val="C00000"/>
                </a:solidFill>
              </a:rPr>
              <a:t>StudySync</a:t>
            </a:r>
            <a:r>
              <a:rPr lang="ru-RU" sz="2400" b="1" u="sng" dirty="0">
                <a:solidFill>
                  <a:srgbClr val="C00000"/>
                </a:solidFill>
              </a:rPr>
              <a:t>: </a:t>
            </a:r>
            <a:r>
              <a:rPr lang="ru-RU" sz="2400" b="1" u="sng" dirty="0" err="1">
                <a:hlinkClick r:id="rId4"/>
              </a:rPr>
              <a:t>StudySync</a:t>
            </a:r>
            <a:r>
              <a:rPr lang="ru-RU" sz="2400" b="1" dirty="0"/>
              <a:t> </a:t>
            </a:r>
            <a:r>
              <a:rPr lang="ru-RU" sz="2400" b="1" dirty="0" smtClean="0"/>
              <a:t>– </a:t>
            </a:r>
            <a:r>
              <a:rPr lang="ru-RU" sz="2400" b="1" dirty="0" err="1" smtClean="0"/>
              <a:t>освітня</a:t>
            </a:r>
            <a:r>
              <a:rPr lang="ru-RU" sz="2400" b="1" dirty="0" smtClean="0"/>
              <a:t> </a:t>
            </a:r>
            <a:r>
              <a:rPr lang="ru-RU" sz="2400" b="1" dirty="0"/>
              <a:t>платформа з </a:t>
            </a:r>
            <a:r>
              <a:rPr lang="ru-RU" sz="2400" b="1" dirty="0" err="1"/>
              <a:t>повнофункціональним</a:t>
            </a:r>
            <a:r>
              <a:rPr lang="ru-RU" sz="2400" b="1" dirty="0"/>
              <a:t> </a:t>
            </a:r>
            <a:r>
              <a:rPr lang="ru-RU" sz="2400" b="1" dirty="0" err="1"/>
              <a:t>інструментарієм</a:t>
            </a:r>
            <a:r>
              <a:rPr lang="ru-RU" sz="2400" b="1" dirty="0"/>
              <a:t> для </a:t>
            </a:r>
            <a:r>
              <a:rPr lang="ru-RU" sz="2400" b="1" dirty="0" err="1" smtClean="0"/>
              <a:t>навчання</a:t>
            </a:r>
            <a:r>
              <a:rPr lang="ru-RU" sz="2400" b="1" dirty="0" smtClean="0"/>
              <a:t> на уроках, </a:t>
            </a:r>
            <a:r>
              <a:rPr lang="ru-RU" sz="2400" b="1" dirty="0" err="1" smtClean="0"/>
              <a:t>що</a:t>
            </a:r>
            <a:r>
              <a:rPr lang="ru-RU" sz="2400" b="1" dirty="0" smtClean="0"/>
              <a:t> </a:t>
            </a:r>
            <a:r>
              <a:rPr lang="ru-RU" sz="2400" b="1" dirty="0" err="1" smtClean="0"/>
              <a:t>включає</a:t>
            </a:r>
            <a:r>
              <a:rPr lang="ru-RU" sz="2400" b="1" dirty="0" smtClean="0"/>
              <a:t> </a:t>
            </a:r>
            <a:r>
              <a:rPr lang="ru-RU" sz="2400" b="1" dirty="0" err="1"/>
              <a:t>цифрову</a:t>
            </a:r>
            <a:r>
              <a:rPr lang="ru-RU" sz="2400" b="1" dirty="0"/>
              <a:t> </a:t>
            </a:r>
            <a:r>
              <a:rPr lang="ru-RU" sz="2400" b="1" dirty="0" err="1"/>
              <a:t>бібліотеку</a:t>
            </a:r>
            <a:r>
              <a:rPr lang="ru-RU" sz="2400" b="1" dirty="0"/>
              <a:t>, </a:t>
            </a:r>
            <a:r>
              <a:rPr lang="ru-RU" sz="2400" b="1" dirty="0" err="1"/>
              <a:t>щотижневі</a:t>
            </a:r>
            <a:r>
              <a:rPr lang="ru-RU" sz="2400" b="1" dirty="0"/>
              <a:t> </a:t>
            </a:r>
            <a:r>
              <a:rPr lang="ru-RU" sz="2400" b="1" dirty="0" err="1"/>
              <a:t>публікації</a:t>
            </a:r>
            <a:r>
              <a:rPr lang="ru-RU" sz="2400" b="1" dirty="0"/>
              <a:t> практичного </a:t>
            </a:r>
            <a:r>
              <a:rPr lang="ru-RU" sz="2400" b="1" dirty="0" err="1"/>
              <a:t>призначення</a:t>
            </a:r>
            <a:r>
              <a:rPr lang="ru-RU" sz="2400" b="1" dirty="0"/>
              <a:t>, онлайн-твори і </a:t>
            </a:r>
            <a:r>
              <a:rPr lang="ru-RU" sz="2400" b="1" dirty="0" err="1"/>
              <a:t>експертні</a:t>
            </a:r>
            <a:r>
              <a:rPr lang="ru-RU" sz="2400" b="1" dirty="0"/>
              <a:t> </a:t>
            </a:r>
            <a:r>
              <a:rPr lang="ru-RU" sz="2400" b="1" dirty="0" err="1"/>
              <a:t>оцінки</a:t>
            </a:r>
            <a:r>
              <a:rPr lang="ru-RU" sz="2400" b="1" dirty="0"/>
              <a:t>, </a:t>
            </a:r>
            <a:r>
              <a:rPr lang="ru-RU" sz="2400" b="1" dirty="0" err="1"/>
              <a:t>базові</a:t>
            </a:r>
            <a:r>
              <a:rPr lang="ru-RU" sz="2400" b="1" dirty="0"/>
              <a:t> </a:t>
            </a:r>
            <a:r>
              <a:rPr lang="ru-RU" sz="2400" b="1" dirty="0" err="1"/>
              <a:t>завдання</a:t>
            </a:r>
            <a:r>
              <a:rPr lang="ru-RU" sz="2400" b="1" dirty="0"/>
              <a:t> і </a:t>
            </a:r>
            <a:r>
              <a:rPr lang="ru-RU" sz="2400" b="1" dirty="0" err="1"/>
              <a:t>мультимедійні</a:t>
            </a:r>
            <a:r>
              <a:rPr lang="ru-RU" sz="2400" b="1" dirty="0"/>
              <a:t> уроки. </a:t>
            </a:r>
            <a:endParaRPr lang="ru-RU" sz="2400" b="1" dirty="0" smtClean="0"/>
          </a:p>
          <a:p>
            <a:pPr marL="0">
              <a:spcBef>
                <a:spcPts val="0"/>
              </a:spcBef>
            </a:pPr>
            <a:r>
              <a:rPr lang="ru-RU" sz="2400" b="1" dirty="0" smtClean="0">
                <a:solidFill>
                  <a:srgbClr val="002060"/>
                </a:solidFill>
              </a:rPr>
              <a:t>10. </a:t>
            </a:r>
            <a:r>
              <a:rPr lang="ru-RU" sz="2400" b="1" u="sng" dirty="0" err="1">
                <a:solidFill>
                  <a:srgbClr val="C00000"/>
                </a:solidFill>
              </a:rPr>
              <a:t>CarrotSticks</a:t>
            </a:r>
            <a:r>
              <a:rPr lang="ru-RU" sz="2400" b="1" u="sng" dirty="0">
                <a:solidFill>
                  <a:srgbClr val="C00000"/>
                </a:solidFill>
              </a:rPr>
              <a:t>:</a:t>
            </a:r>
            <a:r>
              <a:rPr lang="ru-RU" sz="2400" b="1" dirty="0"/>
              <a:t> на </a:t>
            </a:r>
            <a:r>
              <a:rPr lang="ru-RU" sz="2400" b="1" dirty="0" err="1"/>
              <a:t>сайті</a:t>
            </a:r>
            <a:r>
              <a:rPr lang="ru-RU" sz="2400" b="1" dirty="0"/>
              <a:t> </a:t>
            </a:r>
            <a:r>
              <a:rPr lang="ru-RU" sz="2400" b="1" u="sng" dirty="0" err="1">
                <a:hlinkClick r:id="rId5"/>
              </a:rPr>
              <a:t>CarrotSticks</a:t>
            </a:r>
            <a:r>
              <a:rPr lang="ru-RU" sz="2400" b="1" dirty="0"/>
              <a:t> </a:t>
            </a:r>
            <a:r>
              <a:rPr lang="ru-RU" sz="2400" b="1" dirty="0" err="1"/>
              <a:t>вчителі</a:t>
            </a:r>
            <a:r>
              <a:rPr lang="ru-RU" sz="2400" b="1" dirty="0"/>
              <a:t> </a:t>
            </a:r>
            <a:r>
              <a:rPr lang="ru-RU" sz="2400" b="1" dirty="0" err="1"/>
              <a:t>можуть</a:t>
            </a:r>
            <a:r>
              <a:rPr lang="ru-RU" sz="2400" b="1" dirty="0"/>
              <a:t> </a:t>
            </a:r>
            <a:r>
              <a:rPr lang="ru-RU" sz="2400" b="1" dirty="0" err="1" smtClean="0"/>
              <a:t>використати</a:t>
            </a:r>
            <a:r>
              <a:rPr lang="ru-RU" sz="2400" b="1" dirty="0" smtClean="0"/>
              <a:t> широкий спектр </a:t>
            </a:r>
            <a:r>
              <a:rPr lang="ru-RU" sz="2400" b="1" dirty="0" err="1" smtClean="0"/>
              <a:t>навчальних</a:t>
            </a:r>
            <a:r>
              <a:rPr lang="ru-RU" sz="2400" b="1" dirty="0" smtClean="0"/>
              <a:t> </a:t>
            </a:r>
            <a:r>
              <a:rPr lang="ru-RU" sz="2400" b="1" dirty="0" err="1" smtClean="0"/>
              <a:t>ігор</a:t>
            </a:r>
            <a:r>
              <a:rPr lang="ru-RU" sz="2400" b="1" dirty="0" smtClean="0"/>
              <a:t> для </a:t>
            </a:r>
            <a:r>
              <a:rPr lang="ru-RU" sz="2400" b="1" dirty="0" err="1" smtClean="0"/>
              <a:t>зацікавлення</a:t>
            </a:r>
            <a:r>
              <a:rPr lang="ru-RU" sz="2400" b="1" dirty="0" smtClean="0"/>
              <a:t> </a:t>
            </a:r>
            <a:r>
              <a:rPr lang="ru-RU" sz="2400" b="1" dirty="0" err="1" smtClean="0"/>
              <a:t>учнів</a:t>
            </a:r>
            <a:r>
              <a:rPr lang="ru-RU" sz="2400" b="1" dirty="0" smtClean="0"/>
              <a:t>.</a:t>
            </a:r>
            <a:endParaRPr lang="ru-RU" sz="2400" b="1" dirty="0"/>
          </a:p>
          <a:p>
            <a:endParaRPr lang="ru-RU" sz="2400" b="1" dirty="0"/>
          </a:p>
        </p:txBody>
      </p:sp>
      <p:sp>
        <p:nvSpPr>
          <p:cNvPr id="4" name="Text Box 18"/>
          <p:cNvSpPr txBox="1">
            <a:spLocks noChangeArrowheads="1"/>
          </p:cNvSpPr>
          <p:nvPr/>
        </p:nvSpPr>
        <p:spPr bwMode="auto">
          <a:xfrm>
            <a:off x="1051929" y="442334"/>
            <a:ext cx="10972800"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Arial" charset="0"/>
                <a:ea typeface="+mj-ea"/>
                <a:cs typeface="Arial" charset="0"/>
              </a:defRPr>
            </a:lvl1pPr>
            <a:lvl2pPr marL="742950" indent="-285750" algn="ctr" rtl="0" eaLnBrk="0" fontAlgn="base" hangingPunct="0">
              <a:spcBef>
                <a:spcPct val="0"/>
              </a:spcBef>
              <a:spcAft>
                <a:spcPct val="0"/>
              </a:spcAft>
              <a:defRPr sz="4400">
                <a:solidFill>
                  <a:schemeClr val="tx1"/>
                </a:solidFill>
                <a:latin typeface="Arial" charset="0"/>
                <a:cs typeface="Arial" charset="0"/>
              </a:defRPr>
            </a:lvl2pPr>
            <a:lvl3pPr marL="1143000" indent="-228600" algn="ctr" rtl="0" eaLnBrk="0" fontAlgn="base" hangingPunct="0">
              <a:spcBef>
                <a:spcPct val="0"/>
              </a:spcBef>
              <a:spcAft>
                <a:spcPct val="0"/>
              </a:spcAft>
              <a:defRPr sz="4400">
                <a:solidFill>
                  <a:schemeClr val="tx1"/>
                </a:solidFill>
                <a:latin typeface="Arial" charset="0"/>
                <a:cs typeface="Arial" charset="0"/>
              </a:defRPr>
            </a:lvl3pPr>
            <a:lvl4pPr marL="1600200" indent="-228600" algn="ctr" rtl="0" eaLnBrk="0" fontAlgn="base" hangingPunct="0">
              <a:spcBef>
                <a:spcPct val="0"/>
              </a:spcBef>
              <a:spcAft>
                <a:spcPct val="0"/>
              </a:spcAft>
              <a:defRPr sz="4400">
                <a:solidFill>
                  <a:schemeClr val="tx1"/>
                </a:solidFill>
                <a:latin typeface="Arial" charset="0"/>
                <a:cs typeface="Arial" charset="0"/>
              </a:defRPr>
            </a:lvl4pPr>
            <a:lvl5pPr marL="2057400" indent="-228600" algn="ctr" rtl="0" eaLnBrk="0" fontAlgn="base" hangingPunct="0">
              <a:spcBef>
                <a:spcPct val="0"/>
              </a:spcBef>
              <a:spcAft>
                <a:spcPct val="0"/>
              </a:spcAft>
              <a:defRPr sz="4400">
                <a:solidFill>
                  <a:schemeClr val="tx1"/>
                </a:solidFill>
                <a:latin typeface="Arial" charset="0"/>
                <a:cs typeface="Arial" charset="0"/>
              </a:defRPr>
            </a:lvl5pPr>
            <a:lvl6pPr marL="2514600" indent="-228600" algn="ctr" rtl="0" eaLnBrk="0" fontAlgn="base" hangingPunct="0">
              <a:spcBef>
                <a:spcPct val="0"/>
              </a:spcBef>
              <a:spcAft>
                <a:spcPct val="0"/>
              </a:spcAft>
              <a:defRPr sz="4400">
                <a:solidFill>
                  <a:schemeClr val="tx1"/>
                </a:solidFill>
                <a:latin typeface="Arial" charset="0"/>
                <a:cs typeface="Arial" charset="0"/>
              </a:defRPr>
            </a:lvl6pPr>
            <a:lvl7pPr marL="2971800" indent="-228600" algn="ctr" rtl="0" eaLnBrk="0" fontAlgn="base" hangingPunct="0">
              <a:spcBef>
                <a:spcPct val="0"/>
              </a:spcBef>
              <a:spcAft>
                <a:spcPct val="0"/>
              </a:spcAft>
              <a:defRPr sz="4400">
                <a:solidFill>
                  <a:schemeClr val="tx1"/>
                </a:solidFill>
                <a:latin typeface="Arial" charset="0"/>
                <a:cs typeface="Arial" charset="0"/>
              </a:defRPr>
            </a:lvl7pPr>
            <a:lvl8pPr marL="3429000" indent="-228600" algn="ctr" rtl="0" eaLnBrk="0" fontAlgn="base" hangingPunct="0">
              <a:spcBef>
                <a:spcPct val="0"/>
              </a:spcBef>
              <a:spcAft>
                <a:spcPct val="0"/>
              </a:spcAft>
              <a:defRPr sz="4400">
                <a:solidFill>
                  <a:schemeClr val="tx1"/>
                </a:solidFill>
                <a:latin typeface="Arial" charset="0"/>
                <a:cs typeface="Arial" charset="0"/>
              </a:defRPr>
            </a:lvl8pPr>
            <a:lvl9pPr marL="3886200" indent="-228600" algn="ctr" rtl="0" eaLnBrk="0" fontAlgn="base" hangingPunct="0">
              <a:spcBef>
                <a:spcPct val="0"/>
              </a:spcBef>
              <a:spcAft>
                <a:spcPct val="0"/>
              </a:spcAft>
              <a:defRPr sz="4400">
                <a:solidFill>
                  <a:schemeClr val="tx1"/>
                </a:solidFill>
                <a:latin typeface="Arial" charset="0"/>
                <a:cs typeface="Arial" charset="0"/>
              </a:defRPr>
            </a:lvl9pPr>
          </a:lstStyle>
          <a:p>
            <a:pPr eaLnBrk="1" hangingPunct="1">
              <a:spcBef>
                <a:spcPct val="50000"/>
              </a:spcBef>
            </a:pPr>
            <a:r>
              <a:rPr lang="uk-UA" sz="4000" b="1" dirty="0" smtClean="0">
                <a:solidFill>
                  <a:srgbClr val="002060"/>
                </a:solidFill>
                <a:latin typeface="Calibri" pitchFamily="34" charset="0"/>
                <a:cs typeface="Calibri" pitchFamily="34" charset="0"/>
              </a:rPr>
              <a:t>Онлайнові сервіси для навчання</a:t>
            </a:r>
            <a:endParaRPr lang="ru-RU" sz="4000" b="1" dirty="0">
              <a:solidFill>
                <a:srgbClr val="002060"/>
              </a:solidFill>
              <a:latin typeface="Calibri" pitchFamily="34" charset="0"/>
              <a:cs typeface="Calibri" pitchFamily="34" charset="0"/>
            </a:endParaRP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63" y="132586"/>
            <a:ext cx="2658114" cy="161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0278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0"/>
          <p:cNvSpPr txBox="1">
            <a:spLocks noGrp="1" noChangeArrowheads="1"/>
          </p:cNvSpPr>
          <p:nvPr>
            <p:ph type="title"/>
          </p:nvPr>
        </p:nvSpPr>
        <p:spPr bwMode="auto">
          <a:xfrm>
            <a:off x="1033156" y="513587"/>
            <a:ext cx="10972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50000"/>
              </a:spcBef>
              <a:spcAft>
                <a:spcPct val="0"/>
              </a:spcAft>
            </a:pPr>
            <a:r>
              <a:rPr lang="uk-UA" sz="4000" b="1" dirty="0" smtClean="0">
                <a:solidFill>
                  <a:srgbClr val="002060"/>
                </a:solidFill>
                <a:latin typeface="Calibri" pitchFamily="34" charset="0"/>
                <a:cs typeface="Calibri" pitchFamily="34" charset="0"/>
              </a:rPr>
              <a:t>       Онлайнові сервіси для тестування</a:t>
            </a:r>
            <a:endParaRPr lang="ru-RU" sz="4000" b="1" dirty="0" smtClean="0">
              <a:solidFill>
                <a:srgbClr val="002060"/>
              </a:solidFill>
              <a:latin typeface="Calibri" pitchFamily="34" charset="0"/>
              <a:cs typeface="Calibri" pitchFamily="34" charset="0"/>
            </a:endParaRPr>
          </a:p>
        </p:txBody>
      </p:sp>
      <p:pic>
        <p:nvPicPr>
          <p:cNvPr id="5" name="Picture 66">
            <a:hlinkClick r:id="rId2" action="ppaction://hlinkfile"/>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0640" y="2013854"/>
            <a:ext cx="3003759" cy="104761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9" descr="1копирование">
            <a:hlinkClick r:id="rId4" action="ppaction://hlinkfile"/>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81" y="3686340"/>
            <a:ext cx="3175000" cy="1047750"/>
          </a:xfrm>
          <a:prstGeom prst="rect">
            <a:avLst/>
          </a:prstGeom>
          <a:noFill/>
          <a:ln w="9525">
            <a:noFill/>
            <a:miter lim="800000"/>
            <a:headEnd/>
            <a:tailEnd/>
          </a:ln>
        </p:spPr>
      </p:pic>
      <p:pic>
        <p:nvPicPr>
          <p:cNvPr id="7" name="Picture 64" descr="1копирование">
            <a:hlinkClick r:id="rId6" action="ppaction://hlinkfile"/>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281" y="5122058"/>
            <a:ext cx="3175000" cy="1047750"/>
          </a:xfrm>
          <a:prstGeom prst="rect">
            <a:avLst/>
          </a:prstGeom>
          <a:noFill/>
          <a:ln w="9525">
            <a:noFill/>
            <a:miter lim="800000"/>
            <a:headEnd/>
            <a:tailEnd/>
          </a:ln>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3104" y="2013712"/>
            <a:ext cx="3830305" cy="114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1539" y="3931207"/>
            <a:ext cx="52308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8413" y="5261758"/>
            <a:ext cx="48164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p:nvPr/>
        </p:nvPicPr>
        <p:blipFill>
          <a:blip r:embed="rId11"/>
          <a:srcRect l="4490" t="12821" r="1710" b="43376"/>
          <a:stretch>
            <a:fillRect/>
          </a:stretch>
        </p:blipFill>
        <p:spPr bwMode="auto">
          <a:xfrm>
            <a:off x="7126681" y="1855991"/>
            <a:ext cx="4879275" cy="1952625"/>
          </a:xfrm>
          <a:prstGeom prst="rect">
            <a:avLst/>
          </a:prstGeom>
          <a:noFill/>
          <a:ln w="76200">
            <a:solidFill>
              <a:srgbClr val="33CC33"/>
            </a:solidFill>
            <a:miter lim="800000"/>
            <a:headEnd/>
            <a:tailEnd/>
          </a:ln>
        </p:spPr>
      </p:pic>
      <p:sp>
        <p:nvSpPr>
          <p:cNvPr id="10" name="Содержимое 2"/>
          <p:cNvSpPr txBox="1">
            <a:spLocks/>
          </p:cNvSpPr>
          <p:nvPr/>
        </p:nvSpPr>
        <p:spPr bwMode="auto">
          <a:xfrm>
            <a:off x="225328" y="3103500"/>
            <a:ext cx="7113743" cy="7544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uk-UA" sz="2400" b="1" dirty="0" smtClean="0"/>
              <a:t>Посилання на сайт: </a:t>
            </a:r>
            <a:r>
              <a:rPr lang="en-US" sz="2400" b="1" dirty="0" smtClean="0">
                <a:solidFill>
                  <a:srgbClr val="6600FF"/>
                </a:solidFill>
                <a:latin typeface="Calibri" pitchFamily="34" charset="0"/>
                <a:cs typeface="Calibri" pitchFamily="34" charset="0"/>
              </a:rPr>
              <a:t>https</a:t>
            </a:r>
            <a:r>
              <a:rPr lang="en-US" sz="2400" b="1" dirty="0">
                <a:solidFill>
                  <a:srgbClr val="6600FF"/>
                </a:solidFill>
                <a:latin typeface="Calibri" pitchFamily="34" charset="0"/>
                <a:cs typeface="Calibri" pitchFamily="34" charset="0"/>
              </a:rPr>
              <a:t>://</a:t>
            </a:r>
            <a:r>
              <a:rPr lang="en-US" sz="2400" b="1" dirty="0" smtClean="0">
                <a:solidFill>
                  <a:srgbClr val="6600FF"/>
                </a:solidFill>
                <a:latin typeface="Calibri" pitchFamily="34" charset="0"/>
                <a:cs typeface="Calibri" pitchFamily="34" charset="0"/>
              </a:rPr>
              <a:t>onlinetestpad.com/ua</a:t>
            </a:r>
          </a:p>
          <a:p>
            <a:pPr>
              <a:buFont typeface="Arial" charset="0"/>
              <a:buNone/>
            </a:pPr>
            <a:endParaRPr lang="uk-UA" sz="2400" dirty="0" smtClean="0"/>
          </a:p>
          <a:p>
            <a:pPr>
              <a:buFont typeface="Arial" charset="0"/>
              <a:buNone/>
            </a:pPr>
            <a:endParaRPr lang="ru-RU" sz="2400" dirty="0"/>
          </a:p>
        </p:txBody>
      </p:sp>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127" y="122671"/>
            <a:ext cx="2824368" cy="160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32678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0"/>
          <p:cNvSpPr txBox="1">
            <a:spLocks noGrp="1" noChangeArrowheads="1"/>
          </p:cNvSpPr>
          <p:nvPr>
            <p:ph type="title"/>
          </p:nvPr>
        </p:nvSpPr>
        <p:spPr bwMode="auto">
          <a:xfrm>
            <a:off x="565040" y="347331"/>
            <a:ext cx="10972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uk-UA" sz="4000" b="1" dirty="0">
                <a:solidFill>
                  <a:srgbClr val="002060"/>
                </a:solidFill>
                <a:latin typeface="Calibri" pitchFamily="34" charset="0"/>
                <a:cs typeface="Calibri" pitchFamily="34" charset="0"/>
              </a:rPr>
              <a:t>Електронні книги</a:t>
            </a:r>
            <a:endParaRPr lang="ru-RU" sz="4000" b="1" dirty="0">
              <a:solidFill>
                <a:srgbClr val="002060"/>
              </a:solidFill>
              <a:latin typeface="Calibri" pitchFamily="34" charset="0"/>
              <a:cs typeface="Calibri" pitchFamily="34" charset="0"/>
            </a:endParaRPr>
          </a:p>
        </p:txBody>
      </p:sp>
      <p:pic>
        <p:nvPicPr>
          <p:cNvPr id="6" name="Picture 34" descr="1копирование">
            <a:hlinkClick r:id="rId2" action="ppaction://hlinkfile"/>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385" b="58127"/>
          <a:stretch>
            <a:fillRect/>
          </a:stretch>
        </p:blipFill>
        <p:spPr>
          <a:xfrm>
            <a:off x="339689" y="1911928"/>
            <a:ext cx="9752383" cy="2123554"/>
          </a:xfrm>
        </p:spPr>
      </p:pic>
      <p:pic>
        <p:nvPicPr>
          <p:cNvPr id="7" name="Picture 32" descr="1копирование"/>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28" y="4324452"/>
            <a:ext cx="2381251" cy="1047750"/>
          </a:xfrm>
          <a:prstGeom prst="rect">
            <a:avLst/>
          </a:prstGeom>
          <a:noFill/>
          <a:ln w="9525">
            <a:noFill/>
            <a:miter lim="800000"/>
            <a:headEnd/>
            <a:tailEnd/>
          </a:ln>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41" y="4603900"/>
            <a:ext cx="431641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689" y="5558498"/>
            <a:ext cx="2381251" cy="10477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1847" y="5835516"/>
            <a:ext cx="41402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02" y="86926"/>
            <a:ext cx="2678378" cy="168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08870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0" y="-26842"/>
            <a:ext cx="12192000" cy="6858000"/>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20" y="908720"/>
            <a:ext cx="3615561" cy="1944216"/>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32464">
            <a:off x="758412" y="2073565"/>
            <a:ext cx="1939069" cy="652012"/>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5355" y="908720"/>
            <a:ext cx="2300223" cy="1322628"/>
          </a:xfrm>
          <a:prstGeom prst="rect">
            <a:avLst/>
          </a:prstGeom>
        </p:spPr>
      </p:pic>
      <p:pic>
        <p:nvPicPr>
          <p:cNvPr id="19"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7614" y="4757066"/>
            <a:ext cx="4121263" cy="1931842"/>
          </a:xfrm>
          <a:prstGeom prst="rect">
            <a:avLst/>
          </a:prstGeom>
          <a:ln>
            <a:noFill/>
          </a:ln>
          <a:effectLst>
            <a:softEdge rad="112500"/>
          </a:effectLst>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381" y="2740052"/>
            <a:ext cx="3487936" cy="662163"/>
          </a:xfrm>
          <a:prstGeom prst="rect">
            <a:avLst/>
          </a:prstGeom>
        </p:spPr>
      </p:pic>
      <p:pic>
        <p:nvPicPr>
          <p:cNvPr id="21" name="Рисунок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3421" y="2117250"/>
            <a:ext cx="3153139" cy="1245490"/>
          </a:xfrm>
          <a:prstGeom prst="rect">
            <a:avLst/>
          </a:prstGeom>
          <a:ln>
            <a:noFill/>
          </a:ln>
          <a:effectLst>
            <a:softEdge rad="112500"/>
          </a:effectLst>
        </p:spPr>
      </p:pic>
      <p:pic>
        <p:nvPicPr>
          <p:cNvPr id="22" name="Рисунок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992" y="852636"/>
            <a:ext cx="3695733" cy="1559138"/>
          </a:xfrm>
          <a:prstGeom prst="rect">
            <a:avLst/>
          </a:prstGeom>
          <a:ln>
            <a:noFill/>
          </a:ln>
          <a:effectLst>
            <a:softEdge rad="112500"/>
          </a:effectLst>
        </p:spPr>
      </p:pic>
      <p:pic>
        <p:nvPicPr>
          <p:cNvPr id="23" name="Рисунок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2065" y="746283"/>
            <a:ext cx="2515119" cy="1886339"/>
          </a:xfrm>
          <a:prstGeom prst="rect">
            <a:avLst/>
          </a:prstGeom>
          <a:ln>
            <a:noFill/>
          </a:ln>
          <a:effectLst>
            <a:softEdge rad="112500"/>
          </a:effectLst>
        </p:spPr>
      </p:pic>
      <p:pic>
        <p:nvPicPr>
          <p:cNvPr id="24" name="Рисунок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3394" y="3388052"/>
            <a:ext cx="2735985" cy="1367993"/>
          </a:xfrm>
          <a:prstGeom prst="rect">
            <a:avLst/>
          </a:prstGeom>
        </p:spPr>
      </p:pic>
      <p:pic>
        <p:nvPicPr>
          <p:cNvPr id="25" name="Рисунок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39341" y="3335143"/>
            <a:ext cx="4389392" cy="1848609"/>
          </a:xfrm>
          <a:prstGeom prst="rect">
            <a:avLst/>
          </a:prstGeom>
          <a:ln>
            <a:noFill/>
          </a:ln>
          <a:effectLst>
            <a:softEdge rad="112500"/>
          </a:effectLst>
        </p:spPr>
      </p:pic>
      <p:pic>
        <p:nvPicPr>
          <p:cNvPr id="26" name="Рисунок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6303" y="2546158"/>
            <a:ext cx="3931448" cy="2178986"/>
          </a:xfrm>
          <a:prstGeom prst="rect">
            <a:avLst/>
          </a:prstGeom>
          <a:ln>
            <a:noFill/>
          </a:ln>
          <a:effectLst>
            <a:softEdge rad="112500"/>
          </a:effectLst>
        </p:spPr>
      </p:pic>
      <p:pic>
        <p:nvPicPr>
          <p:cNvPr id="27" name="Рисунок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1065" y="4725144"/>
            <a:ext cx="4730515" cy="1995686"/>
          </a:xfrm>
          <a:prstGeom prst="rect">
            <a:avLst/>
          </a:prstGeom>
          <a:ln>
            <a:noFill/>
          </a:ln>
          <a:effectLst>
            <a:softEdge rad="112500"/>
          </a:effectLst>
        </p:spPr>
      </p:pic>
      <p:pic>
        <p:nvPicPr>
          <p:cNvPr id="28" name="Рисунок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35034" y="5085241"/>
            <a:ext cx="1961087" cy="1470815"/>
          </a:xfrm>
          <a:prstGeom prst="rect">
            <a:avLst/>
          </a:prstGeom>
        </p:spPr>
      </p:pic>
      <p:sp>
        <p:nvSpPr>
          <p:cNvPr id="29" name="Text Box 18"/>
          <p:cNvSpPr txBox="1">
            <a:spLocks noChangeArrowheads="1"/>
          </p:cNvSpPr>
          <p:nvPr/>
        </p:nvSpPr>
        <p:spPr bwMode="auto">
          <a:xfrm>
            <a:off x="600667" y="299830"/>
            <a:ext cx="10972800"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b="1" kern="1200">
                <a:solidFill>
                  <a:schemeClr val="tx1"/>
                </a:solidFill>
                <a:effectLst>
                  <a:outerShdw blurRad="38100" dist="38100" dir="2700000" algn="tl">
                    <a:srgbClr val="000000">
                      <a:alpha val="43137"/>
                    </a:srgbClr>
                  </a:outerShdw>
                </a:effectLst>
                <a:latin typeface="Arial" charset="0"/>
                <a:ea typeface="+mj-ea"/>
                <a:cs typeface="Arial" charset="0"/>
              </a:defRPr>
            </a:lvl1pPr>
            <a:lvl2pPr marL="742950" indent="-285750" algn="ctr" rtl="0" eaLnBrk="0" fontAlgn="base" hangingPunct="0">
              <a:spcBef>
                <a:spcPct val="0"/>
              </a:spcBef>
              <a:spcAft>
                <a:spcPct val="0"/>
              </a:spcAft>
              <a:defRPr sz="4400">
                <a:solidFill>
                  <a:schemeClr val="tx1"/>
                </a:solidFill>
                <a:latin typeface="Arial" charset="0"/>
                <a:cs typeface="Arial" charset="0"/>
              </a:defRPr>
            </a:lvl2pPr>
            <a:lvl3pPr marL="1143000" indent="-228600" algn="ctr" rtl="0" eaLnBrk="0" fontAlgn="base" hangingPunct="0">
              <a:spcBef>
                <a:spcPct val="0"/>
              </a:spcBef>
              <a:spcAft>
                <a:spcPct val="0"/>
              </a:spcAft>
              <a:defRPr sz="4400">
                <a:solidFill>
                  <a:schemeClr val="tx1"/>
                </a:solidFill>
                <a:latin typeface="Arial" charset="0"/>
                <a:cs typeface="Arial" charset="0"/>
              </a:defRPr>
            </a:lvl3pPr>
            <a:lvl4pPr marL="1600200" indent="-228600" algn="ctr" rtl="0" eaLnBrk="0" fontAlgn="base" hangingPunct="0">
              <a:spcBef>
                <a:spcPct val="0"/>
              </a:spcBef>
              <a:spcAft>
                <a:spcPct val="0"/>
              </a:spcAft>
              <a:defRPr sz="4400">
                <a:solidFill>
                  <a:schemeClr val="tx1"/>
                </a:solidFill>
                <a:latin typeface="Arial" charset="0"/>
                <a:cs typeface="Arial" charset="0"/>
              </a:defRPr>
            </a:lvl4pPr>
            <a:lvl5pPr marL="2057400" indent="-228600" algn="ctr" rtl="0" eaLnBrk="0" fontAlgn="base" hangingPunct="0">
              <a:spcBef>
                <a:spcPct val="0"/>
              </a:spcBef>
              <a:spcAft>
                <a:spcPct val="0"/>
              </a:spcAft>
              <a:defRPr sz="4400">
                <a:solidFill>
                  <a:schemeClr val="tx1"/>
                </a:solidFill>
                <a:latin typeface="Arial" charset="0"/>
                <a:cs typeface="Arial" charset="0"/>
              </a:defRPr>
            </a:lvl5pPr>
            <a:lvl6pPr marL="2514600" indent="-228600" algn="ctr" rtl="0" eaLnBrk="0" fontAlgn="base" hangingPunct="0">
              <a:spcBef>
                <a:spcPct val="0"/>
              </a:spcBef>
              <a:spcAft>
                <a:spcPct val="0"/>
              </a:spcAft>
              <a:defRPr sz="4400">
                <a:solidFill>
                  <a:schemeClr val="tx1"/>
                </a:solidFill>
                <a:latin typeface="Arial" charset="0"/>
                <a:cs typeface="Arial" charset="0"/>
              </a:defRPr>
            </a:lvl6pPr>
            <a:lvl7pPr marL="2971800" indent="-228600" algn="ctr" rtl="0" eaLnBrk="0" fontAlgn="base" hangingPunct="0">
              <a:spcBef>
                <a:spcPct val="0"/>
              </a:spcBef>
              <a:spcAft>
                <a:spcPct val="0"/>
              </a:spcAft>
              <a:defRPr sz="4400">
                <a:solidFill>
                  <a:schemeClr val="tx1"/>
                </a:solidFill>
                <a:latin typeface="Arial" charset="0"/>
                <a:cs typeface="Arial" charset="0"/>
              </a:defRPr>
            </a:lvl7pPr>
            <a:lvl8pPr marL="3429000" indent="-228600" algn="ctr" rtl="0" eaLnBrk="0" fontAlgn="base" hangingPunct="0">
              <a:spcBef>
                <a:spcPct val="0"/>
              </a:spcBef>
              <a:spcAft>
                <a:spcPct val="0"/>
              </a:spcAft>
              <a:defRPr sz="4400">
                <a:solidFill>
                  <a:schemeClr val="tx1"/>
                </a:solidFill>
                <a:latin typeface="Arial" charset="0"/>
                <a:cs typeface="Arial" charset="0"/>
              </a:defRPr>
            </a:lvl8pPr>
            <a:lvl9pPr marL="3886200" indent="-228600" algn="ctr" rtl="0" eaLnBrk="0" fontAlgn="base" hangingPunct="0">
              <a:spcBef>
                <a:spcPct val="0"/>
              </a:spcBef>
              <a:spcAft>
                <a:spcPct val="0"/>
              </a:spcAft>
              <a:defRPr sz="4400">
                <a:solidFill>
                  <a:schemeClr val="tx1"/>
                </a:solidFill>
                <a:latin typeface="Arial" charset="0"/>
                <a:cs typeface="Arial" charset="0"/>
              </a:defRPr>
            </a:lvl9pPr>
          </a:lstStyle>
          <a:p>
            <a:pPr eaLnBrk="1" hangingPunct="1">
              <a:spcBef>
                <a:spcPct val="50000"/>
              </a:spcBef>
            </a:pPr>
            <a:r>
              <a:rPr lang="uk-UA" sz="4000" dirty="0" smtClean="0">
                <a:solidFill>
                  <a:srgbClr val="002060"/>
                </a:solidFill>
                <a:effectLst/>
                <a:latin typeface="Calibri" pitchFamily="34" charset="0"/>
                <a:cs typeface="Calibri" pitchFamily="34" charset="0"/>
              </a:rPr>
              <a:t>Інструментарій для планування уроку</a:t>
            </a:r>
            <a:endParaRPr lang="ru-RU" sz="4000" dirty="0">
              <a:solidFill>
                <a:srgbClr val="002060"/>
              </a:solidFill>
              <a:effectLst/>
              <a:latin typeface="Calibri" pitchFamily="34" charset="0"/>
              <a:cs typeface="Calibri" pitchFamily="34" charset="0"/>
            </a:endParaRPr>
          </a:p>
        </p:txBody>
      </p:sp>
    </p:spTree>
    <p:extLst>
      <p:ext uri="{BB962C8B-B14F-4D97-AF65-F5344CB8AC3E}">
        <p14:creationId xmlns:p14="http://schemas.microsoft.com/office/powerpoint/2010/main" val="1667430100"/>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877" y="1927229"/>
            <a:ext cx="11922827" cy="4770454"/>
          </a:xfrm>
        </p:spPr>
        <p:txBody>
          <a:bodyPr/>
          <a:lstStyle/>
          <a:p>
            <a:pPr marL="0">
              <a:spcBef>
                <a:spcPts val="0"/>
              </a:spcBef>
            </a:pPr>
            <a:r>
              <a:rPr lang="ru-RU" sz="2400" b="1" dirty="0" smtClean="0">
                <a:solidFill>
                  <a:srgbClr val="002060"/>
                </a:solidFill>
              </a:rPr>
              <a:t>1. </a:t>
            </a:r>
            <a:r>
              <a:rPr lang="ru-RU" sz="2400" b="1" u="sng" dirty="0" err="1">
                <a:solidFill>
                  <a:srgbClr val="C00000"/>
                </a:solidFill>
              </a:rPr>
              <a:t>Teachers</a:t>
            </a:r>
            <a:r>
              <a:rPr lang="ru-RU" sz="2400" b="1" u="sng" dirty="0">
                <a:solidFill>
                  <a:srgbClr val="C00000"/>
                </a:solidFill>
              </a:rPr>
              <a:t> </a:t>
            </a:r>
            <a:r>
              <a:rPr lang="ru-RU" sz="2400" b="1" u="sng" dirty="0" err="1">
                <a:solidFill>
                  <a:srgbClr val="C00000"/>
                </a:solidFill>
              </a:rPr>
              <a:t>Pay</a:t>
            </a:r>
            <a:r>
              <a:rPr lang="ru-RU" sz="2400" b="1" u="sng" dirty="0">
                <a:solidFill>
                  <a:srgbClr val="C00000"/>
                </a:solidFill>
              </a:rPr>
              <a:t> </a:t>
            </a:r>
            <a:r>
              <a:rPr lang="ru-RU" sz="2400" b="1" u="sng" dirty="0" err="1">
                <a:solidFill>
                  <a:srgbClr val="C00000"/>
                </a:solidFill>
              </a:rPr>
              <a:t>Teachers</a:t>
            </a:r>
            <a:r>
              <a:rPr lang="ru-RU" sz="2400" b="1" u="sng" dirty="0">
                <a:solidFill>
                  <a:srgbClr val="C00000"/>
                </a:solidFill>
              </a:rPr>
              <a:t>:</a:t>
            </a:r>
            <a:r>
              <a:rPr lang="ru-RU" sz="2400" b="1" dirty="0"/>
              <a:t> </a:t>
            </a:r>
            <a:r>
              <a:rPr lang="ru-RU" sz="2400" b="1" dirty="0" smtClean="0"/>
              <a:t>на </a:t>
            </a:r>
            <a:r>
              <a:rPr lang="ru-RU" sz="2400" b="1" dirty="0" err="1"/>
              <a:t>сайті</a:t>
            </a:r>
            <a:r>
              <a:rPr lang="ru-RU" sz="2400" b="1" dirty="0"/>
              <a:t> </a:t>
            </a:r>
            <a:r>
              <a:rPr lang="ru-RU" sz="2400" b="1" u="sng" dirty="0" err="1">
                <a:hlinkClick r:id="rId2"/>
              </a:rPr>
              <a:t>Teachers</a:t>
            </a:r>
            <a:r>
              <a:rPr lang="ru-RU" sz="2400" b="1" u="sng" dirty="0">
                <a:hlinkClick r:id="rId2"/>
              </a:rPr>
              <a:t> </a:t>
            </a:r>
            <a:r>
              <a:rPr lang="ru-RU" sz="2400" b="1" u="sng" dirty="0" err="1">
                <a:hlinkClick r:id="rId2"/>
              </a:rPr>
              <a:t>Pay</a:t>
            </a:r>
            <a:r>
              <a:rPr lang="ru-RU" sz="2400" b="1" u="sng" dirty="0">
                <a:hlinkClick r:id="rId2"/>
              </a:rPr>
              <a:t> </a:t>
            </a:r>
            <a:r>
              <a:rPr lang="ru-RU" sz="2400" b="1" u="sng" dirty="0" err="1">
                <a:hlinkClick r:id="rId2"/>
              </a:rPr>
              <a:t>Teachers</a:t>
            </a:r>
            <a:r>
              <a:rPr lang="ru-RU" sz="2400" b="1" dirty="0"/>
              <a:t> </a:t>
            </a:r>
            <a:r>
              <a:rPr lang="ru-RU" sz="2400" b="1" dirty="0" err="1" smtClean="0"/>
              <a:t>можна</a:t>
            </a:r>
            <a:r>
              <a:rPr lang="ru-RU" sz="2400" b="1" dirty="0" smtClean="0"/>
              <a:t> </a:t>
            </a:r>
            <a:r>
              <a:rPr lang="ru-RU" sz="2400" b="1" dirty="0" err="1" smtClean="0"/>
              <a:t>розмістити</a:t>
            </a:r>
            <a:r>
              <a:rPr lang="ru-RU" sz="2400" b="1" dirty="0" smtClean="0"/>
              <a:t> </a:t>
            </a:r>
            <a:r>
              <a:rPr lang="ru-RU" sz="2400" b="1" dirty="0" err="1" smtClean="0"/>
              <a:t>власні</a:t>
            </a:r>
            <a:r>
              <a:rPr lang="ru-RU" sz="2400" b="1" dirty="0" smtClean="0"/>
              <a:t> </a:t>
            </a:r>
            <a:r>
              <a:rPr lang="ru-RU" sz="2400" b="1" dirty="0" err="1"/>
              <a:t>матеріали</a:t>
            </a:r>
            <a:r>
              <a:rPr lang="ru-RU" sz="2400" b="1" dirty="0"/>
              <a:t> </a:t>
            </a:r>
            <a:r>
              <a:rPr lang="ru-RU" sz="2400" b="1" dirty="0" smtClean="0"/>
              <a:t>до </a:t>
            </a:r>
            <a:r>
              <a:rPr lang="ru-RU" sz="2400" b="1" dirty="0" err="1" smtClean="0"/>
              <a:t>уроків</a:t>
            </a:r>
            <a:r>
              <a:rPr lang="ru-RU" sz="2400" b="1" dirty="0" smtClean="0"/>
              <a:t> та </a:t>
            </a:r>
            <a:r>
              <a:rPr lang="ru-RU" sz="2400" b="1" dirty="0" err="1" smtClean="0"/>
              <a:t>придбати</a:t>
            </a:r>
            <a:r>
              <a:rPr lang="ru-RU" sz="2400" b="1" dirty="0" smtClean="0"/>
              <a:t> </a:t>
            </a:r>
            <a:r>
              <a:rPr lang="ru-RU" sz="2400" b="1" dirty="0" err="1"/>
              <a:t>високоякісні</a:t>
            </a:r>
            <a:r>
              <a:rPr lang="ru-RU" sz="2400" b="1" dirty="0"/>
              <a:t> </a:t>
            </a:r>
            <a:r>
              <a:rPr lang="ru-RU" sz="2400" b="1" dirty="0" err="1"/>
              <a:t>ресурси</a:t>
            </a:r>
            <a:r>
              <a:rPr lang="ru-RU" sz="2400" b="1" dirty="0"/>
              <a:t>, </a:t>
            </a:r>
            <a:r>
              <a:rPr lang="ru-RU" sz="2400" b="1" dirty="0" err="1" smtClean="0"/>
              <a:t>створені</a:t>
            </a:r>
            <a:r>
              <a:rPr lang="ru-RU" sz="2400" b="1" dirty="0" smtClean="0"/>
              <a:t> </a:t>
            </a:r>
            <a:r>
              <a:rPr lang="ru-RU" sz="2400" b="1" dirty="0" err="1"/>
              <a:t>іншими</a:t>
            </a:r>
            <a:r>
              <a:rPr lang="ru-RU" sz="2400" b="1" dirty="0"/>
              <a:t> </a:t>
            </a:r>
            <a:r>
              <a:rPr lang="ru-RU" sz="2400" b="1" dirty="0" err="1"/>
              <a:t>вчителями</a:t>
            </a:r>
            <a:r>
              <a:rPr lang="ru-RU" sz="2400" b="1" dirty="0"/>
              <a:t>.</a:t>
            </a:r>
          </a:p>
          <a:p>
            <a:pPr marL="0">
              <a:spcBef>
                <a:spcPts val="0"/>
              </a:spcBef>
            </a:pPr>
            <a:r>
              <a:rPr lang="ru-RU" sz="2400" b="1" dirty="0" smtClean="0">
                <a:solidFill>
                  <a:srgbClr val="002060"/>
                </a:solidFill>
              </a:rPr>
              <a:t>2. </a:t>
            </a:r>
            <a:r>
              <a:rPr lang="ru-RU" sz="2400" b="1" dirty="0" err="1">
                <a:solidFill>
                  <a:srgbClr val="C00000"/>
                </a:solidFill>
              </a:rPr>
              <a:t>Planboard</a:t>
            </a:r>
            <a:r>
              <a:rPr lang="ru-RU" sz="2400" b="1" dirty="0">
                <a:solidFill>
                  <a:srgbClr val="C00000"/>
                </a:solidFill>
              </a:rPr>
              <a:t>:</a:t>
            </a:r>
            <a:r>
              <a:rPr lang="ru-RU" sz="2400" b="1" dirty="0"/>
              <a:t> </a:t>
            </a:r>
            <a:r>
              <a:rPr lang="ru-RU" sz="2400" b="1" u="sng" dirty="0" err="1">
                <a:hlinkClick r:id="rId3"/>
              </a:rPr>
              <a:t>Planboard</a:t>
            </a:r>
            <a:r>
              <a:rPr lang="ru-RU" sz="2400" b="1" dirty="0"/>
              <a:t> </a:t>
            </a:r>
            <a:r>
              <a:rPr lang="ru-RU" sz="2400" b="1" dirty="0" smtClean="0"/>
              <a:t>– онлайн-</a:t>
            </a:r>
            <a:r>
              <a:rPr lang="ru-RU" sz="2400" b="1" dirty="0" err="1" smtClean="0"/>
              <a:t>інструмент</a:t>
            </a:r>
            <a:r>
              <a:rPr lang="ru-RU" sz="2400" b="1" dirty="0" smtClean="0"/>
              <a:t> створено </a:t>
            </a:r>
            <a:r>
              <a:rPr lang="ru-RU" sz="2400" b="1" dirty="0" err="1"/>
              <a:t>спеціально</a:t>
            </a:r>
            <a:r>
              <a:rPr lang="ru-RU" sz="2400" b="1" dirty="0"/>
              <a:t> для </a:t>
            </a:r>
            <a:r>
              <a:rPr lang="ru-RU" sz="2400" b="1" dirty="0" err="1" smtClean="0"/>
              <a:t>вчителя</a:t>
            </a:r>
            <a:r>
              <a:rPr lang="ru-RU" sz="2400" b="1" dirty="0" smtClean="0"/>
              <a:t>, за </a:t>
            </a:r>
            <a:r>
              <a:rPr lang="ru-RU" sz="2400" b="1" dirty="0" err="1" smtClean="0"/>
              <a:t>допомогою</a:t>
            </a:r>
            <a:r>
              <a:rPr lang="ru-RU" sz="2400" b="1" dirty="0" smtClean="0"/>
              <a:t> </a:t>
            </a:r>
            <a:r>
              <a:rPr lang="ru-RU" sz="2400" b="1" dirty="0" err="1" smtClean="0"/>
              <a:t>якого</a:t>
            </a:r>
            <a:r>
              <a:rPr lang="ru-RU" sz="2400" b="1" dirty="0" smtClean="0"/>
              <a:t> </a:t>
            </a:r>
            <a:r>
              <a:rPr lang="ru-RU" sz="2400" b="1" dirty="0" err="1" smtClean="0"/>
              <a:t>можна</a:t>
            </a:r>
            <a:r>
              <a:rPr lang="ru-RU" sz="2400" b="1" dirty="0" smtClean="0"/>
              <a:t> </a:t>
            </a:r>
            <a:r>
              <a:rPr lang="ru-RU" sz="2400" b="1" dirty="0" err="1" smtClean="0"/>
              <a:t>оцінити</a:t>
            </a:r>
            <a:r>
              <a:rPr lang="ru-RU" sz="2400" b="1" dirty="0" smtClean="0"/>
              <a:t>, </a:t>
            </a:r>
            <a:r>
              <a:rPr lang="ru-RU" sz="2400" b="1" dirty="0" err="1" smtClean="0"/>
              <a:t>чи</a:t>
            </a:r>
            <a:r>
              <a:rPr lang="ru-RU" sz="2400" b="1" dirty="0" smtClean="0"/>
              <a:t> </a:t>
            </a:r>
            <a:r>
              <a:rPr lang="ru-RU" sz="2400" b="1" dirty="0" err="1" smtClean="0"/>
              <a:t>вдало</a:t>
            </a:r>
            <a:r>
              <a:rPr lang="ru-RU" sz="2400" b="1" dirty="0" smtClean="0"/>
              <a:t> </a:t>
            </a:r>
            <a:r>
              <a:rPr lang="ru-RU" sz="2400" b="1" dirty="0" err="1" smtClean="0"/>
              <a:t>організовані</a:t>
            </a:r>
            <a:r>
              <a:rPr lang="ru-RU" sz="2400" b="1" dirty="0" smtClean="0"/>
              <a:t> ним уроки і правильно </a:t>
            </a:r>
            <a:r>
              <a:rPr lang="ru-RU" sz="2400" b="1" dirty="0"/>
              <a:t>проходить </a:t>
            </a:r>
            <a:r>
              <a:rPr lang="ru-RU" sz="2400" b="1" dirty="0" err="1" smtClean="0"/>
              <a:t>його</a:t>
            </a:r>
            <a:r>
              <a:rPr lang="ru-RU" sz="2400" b="1" dirty="0" smtClean="0"/>
              <a:t> </a:t>
            </a:r>
            <a:r>
              <a:rPr lang="ru-RU" sz="2400" b="1" dirty="0" err="1"/>
              <a:t>шкільний</a:t>
            </a:r>
            <a:r>
              <a:rPr lang="ru-RU" sz="2400" b="1" dirty="0"/>
              <a:t> день.</a:t>
            </a:r>
          </a:p>
          <a:p>
            <a:pPr marL="0">
              <a:spcBef>
                <a:spcPts val="0"/>
              </a:spcBef>
            </a:pPr>
            <a:r>
              <a:rPr lang="ru-RU" sz="2400" b="1" dirty="0">
                <a:solidFill>
                  <a:srgbClr val="002060"/>
                </a:solidFill>
              </a:rPr>
              <a:t>3</a:t>
            </a:r>
            <a:r>
              <a:rPr lang="ru-RU" sz="2400" b="1" dirty="0" smtClean="0">
                <a:solidFill>
                  <a:srgbClr val="002060"/>
                </a:solidFill>
              </a:rPr>
              <a:t>. </a:t>
            </a:r>
            <a:r>
              <a:rPr lang="ru-RU" sz="2400" b="1" dirty="0" err="1">
                <a:solidFill>
                  <a:srgbClr val="C00000"/>
                </a:solidFill>
              </a:rPr>
              <a:t>Timetoast</a:t>
            </a:r>
            <a:r>
              <a:rPr lang="ru-RU" sz="2400" b="1" dirty="0">
                <a:solidFill>
                  <a:srgbClr val="C00000"/>
                </a:solidFill>
              </a:rPr>
              <a:t>:</a:t>
            </a:r>
            <a:r>
              <a:rPr lang="ru-RU" sz="2400" b="1" dirty="0">
                <a:solidFill>
                  <a:srgbClr val="002060"/>
                </a:solidFill>
              </a:rPr>
              <a:t> </a:t>
            </a:r>
            <a:r>
              <a:rPr lang="ru-RU" sz="2400" b="1" u="sng" dirty="0" err="1">
                <a:hlinkClick r:id="rId4"/>
              </a:rPr>
              <a:t>Timetoast</a:t>
            </a:r>
            <a:r>
              <a:rPr lang="ru-RU" sz="2400" b="1" dirty="0"/>
              <a:t> є </a:t>
            </a:r>
            <a:r>
              <a:rPr lang="ru-RU" sz="2400" b="1" dirty="0" err="1" smtClean="0"/>
              <a:t>чудовим</a:t>
            </a:r>
            <a:r>
              <a:rPr lang="ru-RU" sz="2400" b="1" dirty="0" smtClean="0"/>
              <a:t> </a:t>
            </a:r>
            <a:r>
              <a:rPr lang="ru-RU" sz="2400" b="1" dirty="0" err="1"/>
              <a:t>інструментом</a:t>
            </a:r>
            <a:r>
              <a:rPr lang="ru-RU" sz="2400" b="1" dirty="0"/>
              <a:t> для </a:t>
            </a:r>
            <a:r>
              <a:rPr lang="ru-RU" sz="2400" b="1" dirty="0" smtClean="0"/>
              <a:t>підготовки </a:t>
            </a:r>
            <a:r>
              <a:rPr lang="ru-RU" sz="2400" b="1" dirty="0" err="1" smtClean="0"/>
              <a:t>учнівських</a:t>
            </a:r>
            <a:r>
              <a:rPr lang="ru-RU" sz="2400" b="1" dirty="0" smtClean="0"/>
              <a:t> </a:t>
            </a:r>
            <a:r>
              <a:rPr lang="ru-RU" sz="2400" b="1" dirty="0" err="1" smtClean="0"/>
              <a:t>проєктів</a:t>
            </a:r>
            <a:r>
              <a:rPr lang="ru-RU" sz="2400" b="1" dirty="0"/>
              <a:t>, </a:t>
            </a:r>
            <a:r>
              <a:rPr lang="ru-RU" sz="2400" b="1" dirty="0" err="1" smtClean="0"/>
              <a:t>створення</a:t>
            </a:r>
            <a:r>
              <a:rPr lang="ru-RU" sz="2400" b="1" dirty="0" smtClean="0"/>
              <a:t> </a:t>
            </a:r>
            <a:r>
              <a:rPr lang="ru-RU" sz="2400" b="1" dirty="0" err="1" smtClean="0"/>
              <a:t>зручного</a:t>
            </a:r>
            <a:r>
              <a:rPr lang="ru-RU" sz="2400" b="1" dirty="0" smtClean="0"/>
              <a:t>, </a:t>
            </a:r>
            <a:r>
              <a:rPr lang="ru-RU" sz="2400" b="1" dirty="0" err="1" smtClean="0"/>
              <a:t>інтерактивного</a:t>
            </a:r>
            <a:r>
              <a:rPr lang="ru-RU" sz="2400" b="1" dirty="0" smtClean="0"/>
              <a:t> </a:t>
            </a:r>
            <a:r>
              <a:rPr lang="ru-RU" sz="2400" b="1" dirty="0" err="1" smtClean="0"/>
              <a:t>графіка</a:t>
            </a:r>
            <a:r>
              <a:rPr lang="ru-RU" sz="2400" b="1" dirty="0" smtClean="0"/>
              <a:t> </a:t>
            </a:r>
            <a:r>
              <a:rPr lang="ru-RU" sz="2400" b="1" dirty="0" err="1" smtClean="0"/>
              <a:t>щодо</a:t>
            </a:r>
            <a:r>
              <a:rPr lang="ru-RU" sz="2400" b="1" dirty="0" smtClean="0"/>
              <a:t> </a:t>
            </a:r>
            <a:r>
              <a:rPr lang="ru-RU" sz="2400" b="1" dirty="0" err="1"/>
              <a:t>реалізації</a:t>
            </a:r>
            <a:r>
              <a:rPr lang="ru-RU" sz="2400" b="1" dirty="0"/>
              <a:t> </a:t>
            </a:r>
            <a:r>
              <a:rPr lang="ru-RU" sz="2400" b="1" dirty="0" err="1" smtClean="0"/>
              <a:t>проєкту</a:t>
            </a:r>
            <a:r>
              <a:rPr lang="ru-RU" sz="2400" b="1" dirty="0" smtClean="0"/>
              <a:t> за часом.</a:t>
            </a:r>
            <a:endParaRPr lang="ru-RU" sz="2400" b="1" dirty="0"/>
          </a:p>
          <a:p>
            <a:pPr marL="0">
              <a:spcBef>
                <a:spcPts val="0"/>
              </a:spcBef>
            </a:pPr>
            <a:r>
              <a:rPr lang="ru-RU" sz="2400" b="1" dirty="0" smtClean="0">
                <a:solidFill>
                  <a:srgbClr val="002060"/>
                </a:solidFill>
              </a:rPr>
              <a:t>4. </a:t>
            </a:r>
            <a:r>
              <a:rPr lang="ru-RU" sz="2400" b="1" dirty="0" err="1">
                <a:solidFill>
                  <a:srgbClr val="C00000"/>
                </a:solidFill>
              </a:rPr>
              <a:t>Capzles</a:t>
            </a:r>
            <a:r>
              <a:rPr lang="ru-RU" sz="2400" b="1" dirty="0">
                <a:solidFill>
                  <a:srgbClr val="C00000"/>
                </a:solidFill>
              </a:rPr>
              <a:t>:</a:t>
            </a:r>
            <a:r>
              <a:rPr lang="ru-RU" sz="2400" b="1" dirty="0"/>
              <a:t> на </a:t>
            </a:r>
            <a:r>
              <a:rPr lang="ru-RU" sz="2400" b="1" u="sng" dirty="0" err="1">
                <a:hlinkClick r:id="rId5"/>
              </a:rPr>
              <a:t>Capzles</a:t>
            </a:r>
            <a:r>
              <a:rPr lang="ru-RU" sz="2400" b="1" dirty="0"/>
              <a:t> представлено </a:t>
            </a:r>
            <a:r>
              <a:rPr lang="ru-RU" sz="2400" b="1" dirty="0" err="1"/>
              <a:t>безліч</a:t>
            </a:r>
            <a:r>
              <a:rPr lang="ru-RU" sz="2400" b="1" dirty="0"/>
              <a:t> </a:t>
            </a:r>
            <a:r>
              <a:rPr lang="ru-RU" sz="2400" b="1" dirty="0" err="1"/>
              <a:t>різних</a:t>
            </a:r>
            <a:r>
              <a:rPr lang="ru-RU" sz="2400" b="1" dirty="0"/>
              <a:t> </a:t>
            </a:r>
            <a:r>
              <a:rPr lang="ru-RU" sz="2400" b="1" dirty="0" err="1"/>
              <a:t>можливостей</a:t>
            </a:r>
            <a:r>
              <a:rPr lang="ru-RU" sz="2400" b="1" dirty="0"/>
              <a:t> для </a:t>
            </a:r>
            <a:r>
              <a:rPr lang="ru-RU" sz="2400" b="1" dirty="0" err="1"/>
              <a:t>проведення</a:t>
            </a:r>
            <a:r>
              <a:rPr lang="ru-RU" sz="2400" b="1" dirty="0"/>
              <a:t> </a:t>
            </a:r>
            <a:r>
              <a:rPr lang="ru-RU" sz="2400" b="1" dirty="0" err="1"/>
              <a:t>шкільного</a:t>
            </a:r>
            <a:r>
              <a:rPr lang="ru-RU" sz="2400" b="1" dirty="0"/>
              <a:t> уроку, </a:t>
            </a:r>
            <a:r>
              <a:rPr lang="ru-RU" sz="2400" b="1" dirty="0" err="1" smtClean="0"/>
              <a:t>наявні</a:t>
            </a:r>
            <a:r>
              <a:rPr lang="ru-RU" sz="2400" b="1" dirty="0" smtClean="0"/>
              <a:t> </a:t>
            </a:r>
            <a:r>
              <a:rPr lang="ru-RU" sz="2400" b="1" dirty="0" err="1" smtClean="0"/>
              <a:t>додатки</a:t>
            </a:r>
            <a:r>
              <a:rPr lang="ru-RU" sz="2400" b="1" dirty="0"/>
              <a:t> </a:t>
            </a:r>
            <a:r>
              <a:rPr lang="ru-RU" sz="2400" b="1" dirty="0" smtClean="0"/>
              <a:t>для будь-</a:t>
            </a:r>
            <a:r>
              <a:rPr lang="ru-RU" sz="2400" b="1" dirty="0" err="1" smtClean="0"/>
              <a:t>яких</a:t>
            </a:r>
            <a:r>
              <a:rPr lang="ru-RU" sz="2400" b="1" dirty="0" smtClean="0"/>
              <a:t> потреб. Сайт </a:t>
            </a:r>
            <a:r>
              <a:rPr lang="ru-RU" sz="2400" b="1" dirty="0" err="1" smtClean="0"/>
              <a:t>дає</a:t>
            </a:r>
            <a:r>
              <a:rPr lang="ru-RU" sz="2400" b="1" dirty="0" smtClean="0"/>
              <a:t> </a:t>
            </a:r>
            <a:r>
              <a:rPr lang="ru-RU" sz="2400" b="1" dirty="0" err="1" smtClean="0"/>
              <a:t>можливість</a:t>
            </a:r>
            <a:r>
              <a:rPr lang="ru-RU" sz="2400" b="1" dirty="0" smtClean="0"/>
              <a:t> </a:t>
            </a:r>
            <a:r>
              <a:rPr lang="ru-RU" sz="2400" b="1" dirty="0" err="1" smtClean="0"/>
              <a:t>зібрати</a:t>
            </a:r>
            <a:r>
              <a:rPr lang="ru-RU" sz="2400" b="1" dirty="0" smtClean="0"/>
              <a:t> </a:t>
            </a:r>
            <a:r>
              <a:rPr lang="ru-RU" sz="2400" b="1" dirty="0"/>
              <a:t>в одному </a:t>
            </a:r>
            <a:r>
              <a:rPr lang="ru-RU" sz="2400" b="1" dirty="0" err="1"/>
              <a:t>місці</a:t>
            </a:r>
            <a:r>
              <a:rPr lang="ru-RU" sz="2400" b="1" dirty="0"/>
              <a:t> </a:t>
            </a:r>
            <a:r>
              <a:rPr lang="ru-RU" sz="2400" b="1" dirty="0" err="1"/>
              <a:t>різні</a:t>
            </a:r>
            <a:r>
              <a:rPr lang="ru-RU" sz="2400" b="1" dirty="0"/>
              <a:t> </a:t>
            </a:r>
            <a:r>
              <a:rPr lang="ru-RU" sz="2400" b="1" dirty="0" err="1" smtClean="0"/>
              <a:t>мультимедіа</a:t>
            </a:r>
            <a:r>
              <a:rPr lang="ru-RU" sz="2400" b="1" dirty="0" smtClean="0"/>
              <a:t> – </a:t>
            </a:r>
            <a:r>
              <a:rPr lang="ru-RU" sz="2400" b="1" dirty="0" err="1" smtClean="0"/>
              <a:t>фотографії</a:t>
            </a:r>
            <a:r>
              <a:rPr lang="ru-RU" sz="2400" b="1" dirty="0"/>
              <a:t>, </a:t>
            </a:r>
            <a:r>
              <a:rPr lang="ru-RU" sz="2400" b="1" dirty="0" err="1"/>
              <a:t>відео</a:t>
            </a:r>
            <a:r>
              <a:rPr lang="ru-RU" sz="2400" b="1" dirty="0"/>
              <a:t>, </a:t>
            </a:r>
            <a:r>
              <a:rPr lang="ru-RU" sz="2400" b="1" dirty="0" err="1"/>
              <a:t>документи</a:t>
            </a:r>
            <a:r>
              <a:rPr lang="ru-RU" sz="2400" b="1" dirty="0"/>
              <a:t> і </a:t>
            </a:r>
            <a:r>
              <a:rPr lang="ru-RU" sz="2400" b="1" dirty="0" err="1"/>
              <a:t>навіть</a:t>
            </a:r>
            <a:r>
              <a:rPr lang="ru-RU" sz="2400" b="1" dirty="0"/>
              <a:t> </a:t>
            </a:r>
            <a:r>
              <a:rPr lang="ru-RU" sz="2400" b="1" dirty="0" err="1"/>
              <a:t>пости</a:t>
            </a:r>
            <a:r>
              <a:rPr lang="ru-RU" sz="2400" b="1" dirty="0"/>
              <a:t> у блогах, </a:t>
            </a:r>
            <a:r>
              <a:rPr lang="ru-RU" sz="2400" b="1" dirty="0" err="1"/>
              <a:t>що</a:t>
            </a:r>
            <a:r>
              <a:rPr lang="ru-RU" sz="2400" b="1" dirty="0"/>
              <a:t> </a:t>
            </a:r>
            <a:r>
              <a:rPr lang="ru-RU" sz="2400" b="1" dirty="0" err="1"/>
              <a:t>робить</a:t>
            </a:r>
            <a:r>
              <a:rPr lang="ru-RU" sz="2400" b="1" dirty="0"/>
              <a:t> </a:t>
            </a:r>
            <a:r>
              <a:rPr lang="ru-RU" sz="2400" b="1" dirty="0" err="1"/>
              <a:t>його</a:t>
            </a:r>
            <a:r>
              <a:rPr lang="ru-RU" sz="2400" b="1" dirty="0"/>
              <a:t> </a:t>
            </a:r>
            <a:r>
              <a:rPr lang="ru-RU" sz="2400" b="1" dirty="0" err="1"/>
              <a:t>ідеальним</a:t>
            </a:r>
            <a:r>
              <a:rPr lang="ru-RU" sz="2400" b="1" dirty="0"/>
              <a:t> для </a:t>
            </a:r>
            <a:r>
              <a:rPr lang="ru-RU" sz="2400" b="1" dirty="0" err="1"/>
              <a:t>викладання</a:t>
            </a:r>
            <a:r>
              <a:rPr lang="ru-RU" sz="2400" b="1" dirty="0"/>
              <a:t>, </a:t>
            </a:r>
            <a:r>
              <a:rPr lang="ru-RU" sz="2400" b="1" dirty="0" err="1"/>
              <a:t>навчання</a:t>
            </a:r>
            <a:r>
              <a:rPr lang="ru-RU" sz="2400" b="1" dirty="0"/>
              <a:t> </a:t>
            </a:r>
            <a:r>
              <a:rPr lang="ru-RU" sz="2400" b="1" dirty="0" err="1"/>
              <a:t>або</a:t>
            </a:r>
            <a:r>
              <a:rPr lang="ru-RU" sz="2400" b="1" dirty="0"/>
              <a:t> </a:t>
            </a:r>
            <a:r>
              <a:rPr lang="ru-RU" sz="2400" b="1" dirty="0" err="1"/>
              <a:t>створення</a:t>
            </a:r>
            <a:r>
              <a:rPr lang="ru-RU" sz="2400" b="1" dirty="0"/>
              <a:t> </a:t>
            </a:r>
            <a:r>
              <a:rPr lang="ru-RU" sz="2400" b="1" dirty="0" smtClean="0"/>
              <a:t>онлайн-</a:t>
            </a:r>
            <a:r>
              <a:rPr lang="ru-RU" sz="2400" b="1" dirty="0" err="1" smtClean="0"/>
              <a:t>проєктів</a:t>
            </a:r>
            <a:r>
              <a:rPr lang="ru-RU" sz="2400" b="1" dirty="0"/>
              <a:t>.</a:t>
            </a:r>
          </a:p>
          <a:p>
            <a:pPr marL="0">
              <a:spcBef>
                <a:spcPts val="0"/>
              </a:spcBef>
            </a:pPr>
            <a:r>
              <a:rPr lang="ru-RU" sz="2400" b="1" dirty="0" smtClean="0">
                <a:solidFill>
                  <a:srgbClr val="002060"/>
                </a:solidFill>
              </a:rPr>
              <a:t>5. </a:t>
            </a:r>
            <a:r>
              <a:rPr lang="ru-RU" sz="2400" b="1" u="sng" dirty="0" err="1">
                <a:solidFill>
                  <a:srgbClr val="C00000"/>
                </a:solidFill>
              </a:rPr>
              <a:t>Prezi</a:t>
            </a:r>
            <a:r>
              <a:rPr lang="ru-RU" sz="2400" b="1" u="sng" dirty="0">
                <a:solidFill>
                  <a:srgbClr val="C00000"/>
                </a:solidFill>
              </a:rPr>
              <a:t>:</a:t>
            </a:r>
            <a:r>
              <a:rPr lang="ru-RU" sz="2400" b="1" u="sng" dirty="0"/>
              <a:t> </a:t>
            </a:r>
            <a:r>
              <a:rPr lang="ru-RU" sz="2400" b="1" dirty="0" smtClean="0"/>
              <a:t>онлайн-</a:t>
            </a:r>
            <a:r>
              <a:rPr lang="ru-RU" sz="2400" b="1" dirty="0" err="1" smtClean="0"/>
              <a:t>інструмент</a:t>
            </a:r>
            <a:r>
              <a:rPr lang="ru-RU" sz="2400" b="1" dirty="0"/>
              <a:t> </a:t>
            </a:r>
            <a:r>
              <a:rPr lang="ru-RU" sz="2400" b="1" u="sng" dirty="0" err="1" smtClean="0">
                <a:hlinkClick r:id="rId6"/>
              </a:rPr>
              <a:t>Prezi</a:t>
            </a:r>
            <a:r>
              <a:rPr lang="ru-RU" sz="2400" b="1" dirty="0"/>
              <a:t> </a:t>
            </a:r>
            <a:r>
              <a:rPr lang="ru-RU" sz="2400" b="1" dirty="0" err="1" smtClean="0"/>
              <a:t>дозволяє</a:t>
            </a:r>
            <a:r>
              <a:rPr lang="ru-RU" sz="2400" b="1" dirty="0"/>
              <a:t> </a:t>
            </a:r>
            <a:r>
              <a:rPr lang="ru-RU" sz="2400" b="1" dirty="0" err="1"/>
              <a:t>створити</a:t>
            </a:r>
            <a:r>
              <a:rPr lang="ru-RU" sz="2400" b="1" dirty="0"/>
              <a:t> </a:t>
            </a:r>
            <a:r>
              <a:rPr lang="ru-RU" sz="2400" b="1" dirty="0" err="1" smtClean="0"/>
              <a:t>захоплюючі</a:t>
            </a:r>
            <a:r>
              <a:rPr lang="ru-RU" sz="2400" b="1" dirty="0" smtClean="0"/>
              <a:t> для </a:t>
            </a:r>
            <a:r>
              <a:rPr lang="ru-RU" sz="2400" b="1" dirty="0" err="1" smtClean="0"/>
              <a:t>учнів</a:t>
            </a:r>
            <a:r>
              <a:rPr lang="ru-RU" sz="2400" b="1" dirty="0" smtClean="0"/>
              <a:t> </a:t>
            </a:r>
            <a:r>
              <a:rPr lang="ru-RU" sz="2400" b="1" dirty="0" err="1" smtClean="0"/>
              <a:t>презентації</a:t>
            </a:r>
            <a:r>
              <a:rPr lang="ru-RU" sz="2400" b="1" dirty="0"/>
              <a:t> </a:t>
            </a:r>
            <a:r>
              <a:rPr lang="ru-RU" sz="2400" b="1" dirty="0" smtClean="0"/>
              <a:t>та </a:t>
            </a:r>
            <a:r>
              <a:rPr lang="ru-RU" sz="2400" b="1" dirty="0" err="1" smtClean="0"/>
              <a:t>співпрацювати</a:t>
            </a:r>
            <a:r>
              <a:rPr lang="ru-RU" sz="2400" b="1" dirty="0" smtClean="0"/>
              <a:t> </a:t>
            </a:r>
            <a:r>
              <a:rPr lang="ru-RU" sz="2400" b="1" dirty="0"/>
              <a:t>з </a:t>
            </a:r>
            <a:r>
              <a:rPr lang="ru-RU" sz="2400" b="1" dirty="0" err="1" smtClean="0"/>
              <a:t>іншими</a:t>
            </a:r>
            <a:r>
              <a:rPr lang="ru-RU" sz="2400" b="1" dirty="0" smtClean="0"/>
              <a:t> </a:t>
            </a:r>
            <a:r>
              <a:rPr lang="ru-RU" sz="2400" b="1" dirty="0" err="1" smtClean="0"/>
              <a:t>вчителями</a:t>
            </a:r>
            <a:r>
              <a:rPr lang="ru-RU" sz="2400" b="1" dirty="0"/>
              <a:t>.</a:t>
            </a:r>
          </a:p>
          <a:p>
            <a:pPr marL="0">
              <a:spcBef>
                <a:spcPts val="0"/>
              </a:spcBef>
            </a:pPr>
            <a:endParaRPr lang="ru-RU" sz="2000" b="1"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2126" y="423514"/>
            <a:ext cx="1067987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27" y="79501"/>
            <a:ext cx="2539360" cy="171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55637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3" y="1927229"/>
            <a:ext cx="11910951" cy="4525963"/>
          </a:xfrm>
        </p:spPr>
        <p:txBody>
          <a:bodyPr/>
          <a:lstStyle/>
          <a:p>
            <a:pPr marL="0">
              <a:spcBef>
                <a:spcPts val="0"/>
              </a:spcBef>
            </a:pPr>
            <a:r>
              <a:rPr lang="ru-RU" sz="2400" b="1" dirty="0" smtClean="0">
                <a:solidFill>
                  <a:srgbClr val="002060"/>
                </a:solidFill>
              </a:rPr>
              <a:t>6. </a:t>
            </a:r>
            <a:r>
              <a:rPr lang="ru-RU" sz="2400" b="1" u="sng" dirty="0" err="1" smtClean="0">
                <a:solidFill>
                  <a:srgbClr val="C00000"/>
                </a:solidFill>
              </a:rPr>
              <a:t>Wordle</a:t>
            </a:r>
            <a:r>
              <a:rPr lang="ru-RU" sz="2400" b="1" u="sng" dirty="0">
                <a:solidFill>
                  <a:srgbClr val="C00000"/>
                </a:solidFill>
              </a:rPr>
              <a:t>:</a:t>
            </a:r>
            <a:r>
              <a:rPr lang="ru-RU" sz="2400" b="1" dirty="0"/>
              <a:t> </a:t>
            </a:r>
            <a:r>
              <a:rPr lang="ru-RU" sz="2400" b="1" dirty="0" smtClean="0"/>
              <a:t>за </a:t>
            </a:r>
            <a:r>
              <a:rPr lang="ru-RU" sz="2400" b="1" dirty="0" err="1"/>
              <a:t>допомогою</a:t>
            </a:r>
            <a:r>
              <a:rPr lang="ru-RU" sz="2400" b="1" dirty="0"/>
              <a:t> </a:t>
            </a:r>
            <a:r>
              <a:rPr lang="ru-RU" sz="2400" b="1" u="sng" dirty="0" err="1" smtClean="0">
                <a:hlinkClick r:id="rId2"/>
              </a:rPr>
              <a:t>Wordle</a:t>
            </a:r>
            <a:r>
              <a:rPr lang="ru-RU" sz="2400" b="1" dirty="0"/>
              <a:t> </a:t>
            </a:r>
            <a:r>
              <a:rPr lang="ru-RU" sz="2400" b="1" dirty="0" err="1" smtClean="0"/>
              <a:t>можна</a:t>
            </a:r>
            <a:r>
              <a:rPr lang="ru-RU" sz="2400" b="1" dirty="0" smtClean="0"/>
              <a:t> </a:t>
            </a:r>
            <a:r>
              <a:rPr lang="ru-RU" sz="2400" b="1" dirty="0" err="1" smtClean="0"/>
              <a:t>створити</a:t>
            </a:r>
            <a:r>
              <a:rPr lang="ru-RU" sz="2400" b="1" dirty="0" smtClean="0"/>
              <a:t> хмари </a:t>
            </a:r>
            <a:r>
              <a:rPr lang="ru-RU" sz="2400" b="1" dirty="0" err="1"/>
              <a:t>слів</a:t>
            </a:r>
            <a:r>
              <a:rPr lang="ru-RU" sz="2400" b="1" dirty="0"/>
              <a:t>, </a:t>
            </a:r>
            <a:r>
              <a:rPr lang="ru-RU" sz="2400" b="1" dirty="0" err="1" smtClean="0"/>
              <a:t>які</a:t>
            </a:r>
            <a:r>
              <a:rPr lang="ru-RU" sz="2400" b="1" dirty="0" smtClean="0"/>
              <a:t> </a:t>
            </a:r>
            <a:r>
              <a:rPr lang="ru-RU" sz="2400" b="1" dirty="0" err="1"/>
              <a:t>стануть</a:t>
            </a:r>
            <a:r>
              <a:rPr lang="ru-RU" sz="2400" b="1" dirty="0"/>
              <a:t> </a:t>
            </a:r>
            <a:r>
              <a:rPr lang="ru-RU" sz="2400" b="1" dirty="0" err="1" smtClean="0"/>
              <a:t>необхідним</a:t>
            </a:r>
            <a:r>
              <a:rPr lang="ru-RU" sz="2400" b="1" dirty="0" smtClean="0"/>
              <a:t> </a:t>
            </a:r>
            <a:r>
              <a:rPr lang="ru-RU" sz="2400" b="1" dirty="0" err="1"/>
              <a:t>доповненням</a:t>
            </a:r>
            <a:r>
              <a:rPr lang="ru-RU" sz="2400" b="1" dirty="0"/>
              <a:t> до </a:t>
            </a:r>
            <a:r>
              <a:rPr lang="ru-RU" sz="2400" b="1" dirty="0" err="1"/>
              <a:t>уроків</a:t>
            </a:r>
            <a:r>
              <a:rPr lang="ru-RU" sz="2400" b="1" dirty="0"/>
              <a:t> (будь-</a:t>
            </a:r>
            <a:r>
              <a:rPr lang="ru-RU" sz="2400" b="1" dirty="0" err="1"/>
              <a:t>якої</a:t>
            </a:r>
            <a:r>
              <a:rPr lang="ru-RU" sz="2400" b="1" dirty="0"/>
              <a:t>) </a:t>
            </a:r>
            <a:r>
              <a:rPr lang="ru-RU" sz="2400" b="1" dirty="0" err="1"/>
              <a:t>мови</a:t>
            </a:r>
            <a:r>
              <a:rPr lang="ru-RU" sz="2400" b="1" dirty="0" smtClean="0"/>
              <a:t>.</a:t>
            </a:r>
          </a:p>
          <a:p>
            <a:pPr marL="0">
              <a:spcBef>
                <a:spcPts val="0"/>
              </a:spcBef>
            </a:pPr>
            <a:r>
              <a:rPr lang="ru-RU" sz="2400" b="1" dirty="0" smtClean="0">
                <a:solidFill>
                  <a:srgbClr val="002060"/>
                </a:solidFill>
              </a:rPr>
              <a:t>7. </a:t>
            </a:r>
            <a:r>
              <a:rPr lang="ru-RU" sz="2400" b="1" dirty="0" smtClean="0">
                <a:solidFill>
                  <a:srgbClr val="C00000"/>
                </a:solidFill>
              </a:rPr>
              <a:t>QR-</a:t>
            </a:r>
            <a:r>
              <a:rPr lang="ru-RU" sz="2400" b="1" dirty="0" err="1" smtClean="0">
                <a:solidFill>
                  <a:srgbClr val="C00000"/>
                </a:solidFill>
              </a:rPr>
              <a:t>коди</a:t>
            </a:r>
            <a:r>
              <a:rPr lang="ru-RU" sz="2400" b="1" dirty="0" smtClean="0">
                <a:solidFill>
                  <a:srgbClr val="C00000"/>
                </a:solidFill>
              </a:rPr>
              <a:t>:</a:t>
            </a:r>
            <a:r>
              <a:rPr lang="ru-RU" sz="2400" b="1" dirty="0" smtClean="0"/>
              <a:t> QR-</a:t>
            </a:r>
            <a:r>
              <a:rPr lang="ru-RU" sz="2400" b="1" dirty="0" err="1" smtClean="0"/>
              <a:t>коди</a:t>
            </a:r>
            <a:r>
              <a:rPr lang="ru-RU" sz="2400" b="1" dirty="0" smtClean="0"/>
              <a:t> у </a:t>
            </a:r>
            <a:r>
              <a:rPr lang="ru-RU" sz="2400" b="1" dirty="0" err="1" smtClean="0"/>
              <a:t>галузі</a:t>
            </a:r>
            <a:r>
              <a:rPr lang="ru-RU" sz="2400" b="1" dirty="0" smtClean="0"/>
              <a:t> освіти </a:t>
            </a:r>
            <a:r>
              <a:rPr lang="ru-RU" sz="2400" b="1" dirty="0" err="1" smtClean="0"/>
              <a:t>можна</a:t>
            </a:r>
            <a:r>
              <a:rPr lang="ru-RU" sz="2400" b="1" dirty="0" smtClean="0"/>
              <a:t> </a:t>
            </a:r>
            <a:r>
              <a:rPr lang="ru-RU" sz="2400" b="1" dirty="0" err="1" smtClean="0"/>
              <a:t>зустріти</a:t>
            </a:r>
            <a:r>
              <a:rPr lang="ru-RU" sz="2400" b="1" dirty="0" smtClean="0"/>
              <a:t> все </a:t>
            </a:r>
            <a:r>
              <a:rPr lang="ru-RU" sz="2400" b="1" dirty="0" err="1" smtClean="0"/>
              <a:t>частіше</a:t>
            </a:r>
            <a:r>
              <a:rPr lang="ru-RU" sz="2400" b="1" dirty="0" smtClean="0"/>
              <a:t>. </a:t>
            </a:r>
            <a:r>
              <a:rPr lang="ru-RU" sz="2400" b="1" dirty="0" err="1" smtClean="0"/>
              <a:t>Щоб</a:t>
            </a:r>
            <a:r>
              <a:rPr lang="ru-RU" sz="2400" b="1" dirty="0" smtClean="0"/>
              <a:t> бути у </a:t>
            </a:r>
            <a:r>
              <a:rPr lang="ru-RU" sz="2400" b="1" dirty="0" err="1" smtClean="0"/>
              <a:t>тренді</a:t>
            </a:r>
            <a:r>
              <a:rPr lang="ru-RU" sz="2400" b="1" dirty="0" smtClean="0"/>
              <a:t>, </a:t>
            </a:r>
            <a:r>
              <a:rPr lang="ru-RU" sz="2400" b="1" dirty="0" err="1" smtClean="0"/>
              <a:t>слід</a:t>
            </a:r>
            <a:r>
              <a:rPr lang="ru-RU" sz="2400" b="1" dirty="0" smtClean="0"/>
              <a:t> </a:t>
            </a:r>
            <a:r>
              <a:rPr lang="ru-RU" sz="2400" b="1" dirty="0" err="1" smtClean="0"/>
              <a:t>скористатися</a:t>
            </a:r>
            <a:r>
              <a:rPr lang="ru-RU" sz="2400" b="1" dirty="0" smtClean="0"/>
              <a:t> </a:t>
            </a:r>
            <a:r>
              <a:rPr lang="ru-RU" sz="2400" b="1" dirty="0" err="1" smtClean="0"/>
              <a:t>інструментом</a:t>
            </a:r>
            <a:r>
              <a:rPr lang="ru-RU" sz="2400" b="1" dirty="0" smtClean="0"/>
              <a:t> для </a:t>
            </a:r>
            <a:r>
              <a:rPr lang="ru-RU" sz="2400" b="1" dirty="0" err="1" smtClean="0"/>
              <a:t>створення</a:t>
            </a:r>
            <a:r>
              <a:rPr lang="ru-RU" sz="2400" b="1" dirty="0" smtClean="0"/>
              <a:t>, </a:t>
            </a:r>
            <a:r>
              <a:rPr lang="ru-RU" sz="2400" b="1" dirty="0" err="1" smtClean="0"/>
              <a:t>читання</a:t>
            </a:r>
            <a:r>
              <a:rPr lang="ru-RU" sz="2400" b="1" dirty="0" smtClean="0"/>
              <a:t> та </a:t>
            </a:r>
            <a:r>
              <a:rPr lang="ru-RU" sz="2400" b="1" dirty="0" err="1" smtClean="0"/>
              <a:t>управління</a:t>
            </a:r>
            <a:r>
              <a:rPr lang="ru-RU" sz="2400" b="1" dirty="0" smtClean="0"/>
              <a:t> кодами – </a:t>
            </a:r>
            <a:r>
              <a:rPr lang="ru-RU" sz="2400" b="1" u="sng" dirty="0" err="1" smtClean="0">
                <a:hlinkClick r:id="rId3"/>
              </a:rPr>
              <a:t>Delivr</a:t>
            </a:r>
            <a:r>
              <a:rPr lang="ru-RU" sz="2400" b="1" dirty="0"/>
              <a:t>.</a:t>
            </a:r>
            <a:r>
              <a:rPr lang="ru-RU" sz="2400" b="1" dirty="0" smtClean="0"/>
              <a:t> </a:t>
            </a:r>
            <a:r>
              <a:rPr lang="ru-RU" sz="2400" b="1" dirty="0" smtClean="0">
                <a:solidFill>
                  <a:srgbClr val="002060"/>
                </a:solidFill>
              </a:rPr>
              <a:t>8. </a:t>
            </a:r>
            <a:r>
              <a:rPr lang="ru-RU" sz="2400" b="1" dirty="0" err="1">
                <a:solidFill>
                  <a:srgbClr val="C00000"/>
                </a:solidFill>
              </a:rPr>
              <a:t>Quizlet</a:t>
            </a:r>
            <a:r>
              <a:rPr lang="ru-RU" sz="2400" b="1" dirty="0">
                <a:solidFill>
                  <a:srgbClr val="C00000"/>
                </a:solidFill>
              </a:rPr>
              <a:t>:</a:t>
            </a:r>
            <a:r>
              <a:rPr lang="ru-RU" sz="2400" b="1" dirty="0"/>
              <a:t> </a:t>
            </a:r>
            <a:r>
              <a:rPr lang="ru-RU" sz="2400" b="1" u="sng" dirty="0" err="1">
                <a:hlinkClick r:id="rId4"/>
              </a:rPr>
              <a:t>Quizlet</a:t>
            </a:r>
            <a:r>
              <a:rPr lang="ru-RU" sz="2400" b="1" dirty="0"/>
              <a:t> </a:t>
            </a:r>
            <a:r>
              <a:rPr lang="ru-RU" sz="2400" b="1" dirty="0" err="1"/>
              <a:t>полегшує</a:t>
            </a:r>
            <a:r>
              <a:rPr lang="ru-RU" sz="2400" b="1" dirty="0"/>
              <a:t> педагогам </a:t>
            </a:r>
            <a:r>
              <a:rPr lang="ru-RU" sz="2400" b="1" dirty="0" err="1"/>
              <a:t>процес</a:t>
            </a:r>
            <a:r>
              <a:rPr lang="ru-RU" sz="2400" b="1" dirty="0"/>
              <a:t> </a:t>
            </a:r>
            <a:r>
              <a:rPr lang="ru-RU" sz="2400" b="1" dirty="0" err="1"/>
              <a:t>створення</a:t>
            </a:r>
            <a:r>
              <a:rPr lang="ru-RU" sz="2400" b="1" dirty="0"/>
              <a:t> </a:t>
            </a:r>
            <a:r>
              <a:rPr lang="ru-RU" sz="2400" b="1" dirty="0" err="1"/>
              <a:t>навчальних</a:t>
            </a:r>
            <a:r>
              <a:rPr lang="ru-RU" sz="2400" b="1" dirty="0"/>
              <a:t> </a:t>
            </a:r>
            <a:r>
              <a:rPr lang="ru-RU" sz="2400" b="1" dirty="0" err="1" smtClean="0"/>
              <a:t>матеріалів</a:t>
            </a:r>
            <a:r>
              <a:rPr lang="ru-RU" sz="2400" b="1" dirty="0" smtClean="0"/>
              <a:t> </a:t>
            </a:r>
            <a:r>
              <a:rPr lang="ru-RU" sz="2400" b="1" dirty="0"/>
              <a:t>для </a:t>
            </a:r>
            <a:r>
              <a:rPr lang="ru-RU" sz="2400" b="1" dirty="0" err="1" smtClean="0"/>
              <a:t>учнів</a:t>
            </a:r>
            <a:r>
              <a:rPr lang="ru-RU" sz="2400" b="1" dirty="0"/>
              <a:t>, особливо </a:t>
            </a:r>
            <a:r>
              <a:rPr lang="ru-RU" sz="2400" b="1" dirty="0" err="1"/>
              <a:t>різних</a:t>
            </a:r>
            <a:r>
              <a:rPr lang="ru-RU" sz="2400" b="1" dirty="0"/>
              <a:t> </a:t>
            </a:r>
            <a:r>
              <a:rPr lang="ru-RU" sz="2400" b="1" dirty="0" err="1" smtClean="0"/>
              <a:t>карток</a:t>
            </a:r>
            <a:r>
              <a:rPr lang="ru-RU" sz="2400" b="1" dirty="0" smtClean="0"/>
              <a:t> для </a:t>
            </a:r>
            <a:r>
              <a:rPr lang="ru-RU" sz="2400" b="1" dirty="0" err="1" smtClean="0"/>
              <a:t>запам’ятовування</a:t>
            </a:r>
            <a:r>
              <a:rPr lang="ru-RU" sz="2400" b="1" dirty="0" smtClean="0"/>
              <a:t> </a:t>
            </a:r>
            <a:r>
              <a:rPr lang="ru-RU" sz="2400" b="1" dirty="0" err="1" smtClean="0"/>
              <a:t>важливої</a:t>
            </a:r>
            <a:r>
              <a:rPr lang="ru-RU" sz="2400" b="1" dirty="0" smtClean="0"/>
              <a:t> </a:t>
            </a:r>
            <a:r>
              <a:rPr lang="ru-RU" sz="2400" b="1" dirty="0" err="1" smtClean="0"/>
              <a:t>інформації</a:t>
            </a:r>
            <a:r>
              <a:rPr lang="ru-RU" sz="2400" b="1" dirty="0" smtClean="0"/>
              <a:t>.</a:t>
            </a:r>
            <a:endParaRPr lang="ru-RU" sz="2400" b="1" dirty="0"/>
          </a:p>
          <a:p>
            <a:pPr marL="0">
              <a:spcBef>
                <a:spcPts val="0"/>
              </a:spcBef>
            </a:pPr>
            <a:r>
              <a:rPr lang="ru-RU" sz="2400" b="1" dirty="0" smtClean="0">
                <a:solidFill>
                  <a:srgbClr val="002060"/>
                </a:solidFill>
              </a:rPr>
              <a:t>9. </a:t>
            </a:r>
            <a:r>
              <a:rPr lang="ru-RU" sz="2400" b="1" dirty="0" err="1">
                <a:solidFill>
                  <a:srgbClr val="C00000"/>
                </a:solidFill>
              </a:rPr>
              <a:t>MasteryConnect</a:t>
            </a:r>
            <a:r>
              <a:rPr lang="ru-RU" sz="2400" b="1" dirty="0">
                <a:solidFill>
                  <a:srgbClr val="C00000"/>
                </a:solidFill>
              </a:rPr>
              <a:t>:</a:t>
            </a:r>
            <a:r>
              <a:rPr lang="ru-RU" sz="2400" b="1" dirty="0">
                <a:solidFill>
                  <a:srgbClr val="002060"/>
                </a:solidFill>
              </a:rPr>
              <a:t> </a:t>
            </a:r>
            <a:r>
              <a:rPr lang="ru-RU" sz="2400" b="1" u="sng" dirty="0" err="1" smtClean="0">
                <a:hlinkClick r:id="rId5"/>
              </a:rPr>
              <a:t>MasterConnect</a:t>
            </a:r>
            <a:r>
              <a:rPr lang="ru-RU" sz="2400" b="1" dirty="0"/>
              <a:t> </a:t>
            </a:r>
            <a:r>
              <a:rPr lang="ru-RU" sz="2400" b="1" dirty="0" err="1"/>
              <a:t>дозволяє</a:t>
            </a:r>
            <a:r>
              <a:rPr lang="ru-RU" sz="2400" b="1" dirty="0"/>
              <a:t> </a:t>
            </a:r>
            <a:r>
              <a:rPr lang="ru-RU" sz="2400" b="1" dirty="0" err="1" smtClean="0"/>
              <a:t>відстежувати</a:t>
            </a:r>
            <a:r>
              <a:rPr lang="ru-RU" sz="2400" b="1" dirty="0" smtClean="0"/>
              <a:t> та </a:t>
            </a:r>
            <a:r>
              <a:rPr lang="ru-RU" sz="2400" b="1" dirty="0" err="1" smtClean="0"/>
              <a:t>аналізувати</a:t>
            </a:r>
            <a:r>
              <a:rPr lang="ru-RU" sz="2400" b="1" dirty="0" smtClean="0"/>
              <a:t>, </a:t>
            </a:r>
            <a:r>
              <a:rPr lang="ru-RU" sz="2400" b="1" dirty="0" err="1" smtClean="0"/>
              <a:t>наскільки</a:t>
            </a:r>
            <a:r>
              <a:rPr lang="ru-RU" sz="2400" b="1" dirty="0" smtClean="0"/>
              <a:t> </a:t>
            </a:r>
            <a:r>
              <a:rPr lang="ru-RU" sz="2400" b="1" dirty="0" err="1" smtClean="0"/>
              <a:t>навчальні</a:t>
            </a:r>
            <a:r>
              <a:rPr lang="ru-RU" sz="2400" b="1" dirty="0" smtClean="0"/>
              <a:t> </a:t>
            </a:r>
            <a:r>
              <a:rPr lang="ru-RU" sz="2400" b="1" dirty="0" err="1" smtClean="0"/>
              <a:t>досягнення</a:t>
            </a:r>
            <a:r>
              <a:rPr lang="ru-RU" sz="2400" b="1" dirty="0" smtClean="0"/>
              <a:t> </a:t>
            </a:r>
            <a:r>
              <a:rPr lang="ru-RU" sz="2400" b="1" dirty="0" err="1" smtClean="0"/>
              <a:t>учнів</a:t>
            </a:r>
            <a:r>
              <a:rPr lang="ru-RU" sz="2400" b="1" dirty="0" smtClean="0"/>
              <a:t> </a:t>
            </a:r>
            <a:r>
              <a:rPr lang="ru-RU" sz="2400" b="1" dirty="0" err="1" smtClean="0"/>
              <a:t>відповідають</a:t>
            </a:r>
            <a:r>
              <a:rPr lang="ru-RU" sz="2400" b="1" dirty="0" smtClean="0"/>
              <a:t> </a:t>
            </a:r>
            <a:r>
              <a:rPr lang="ru-RU" sz="2400" b="1" dirty="0" err="1" smtClean="0"/>
              <a:t>державним</a:t>
            </a:r>
            <a:r>
              <a:rPr lang="ru-RU" sz="2400" b="1" dirty="0" smtClean="0"/>
              <a:t> </a:t>
            </a:r>
            <a:r>
              <a:rPr lang="ru-RU" sz="2400" b="1" dirty="0" err="1" smtClean="0"/>
              <a:t>освітнім</a:t>
            </a:r>
            <a:r>
              <a:rPr lang="ru-RU" sz="2400" b="1" dirty="0" smtClean="0"/>
              <a:t> стандартам, а </a:t>
            </a:r>
            <a:r>
              <a:rPr lang="ru-RU" sz="2400" b="1" dirty="0" err="1" smtClean="0"/>
              <a:t>також</a:t>
            </a:r>
            <a:r>
              <a:rPr lang="ru-RU" sz="2400" b="1" dirty="0" smtClean="0"/>
              <a:t> </a:t>
            </a:r>
            <a:r>
              <a:rPr lang="ru-RU" sz="2400" b="1" dirty="0" err="1" smtClean="0"/>
              <a:t>інші</a:t>
            </a:r>
            <a:r>
              <a:rPr lang="ru-RU" sz="2400" b="1" dirty="0" smtClean="0"/>
              <a:t> </a:t>
            </a:r>
            <a:r>
              <a:rPr lang="ru-RU" sz="2400" b="1" dirty="0" err="1" smtClean="0"/>
              <a:t>особливості</a:t>
            </a:r>
            <a:r>
              <a:rPr lang="ru-RU" sz="2400" b="1" dirty="0" smtClean="0"/>
              <a:t> </a:t>
            </a:r>
            <a:r>
              <a:rPr lang="ru-RU" sz="2400" b="1" dirty="0" err="1"/>
              <a:t>навчання</a:t>
            </a:r>
            <a:r>
              <a:rPr lang="ru-RU" sz="2400" b="1" dirty="0"/>
              <a:t> </a:t>
            </a:r>
            <a:r>
              <a:rPr lang="ru-RU" sz="2400" b="1" dirty="0" err="1"/>
              <a:t>школярів</a:t>
            </a:r>
            <a:r>
              <a:rPr lang="ru-RU" sz="2400" b="1" dirty="0"/>
              <a:t>.</a:t>
            </a:r>
          </a:p>
          <a:p>
            <a:pPr marL="0">
              <a:spcBef>
                <a:spcPts val="0"/>
              </a:spcBef>
            </a:pPr>
            <a:r>
              <a:rPr lang="ru-RU" sz="2400" b="1" dirty="0" smtClean="0">
                <a:solidFill>
                  <a:srgbClr val="002060"/>
                </a:solidFill>
              </a:rPr>
              <a:t>10. </a:t>
            </a:r>
            <a:r>
              <a:rPr lang="ru-RU" sz="2400" b="1" u="sng" dirty="0" err="1">
                <a:solidFill>
                  <a:srgbClr val="C00000"/>
                </a:solidFill>
              </a:rPr>
              <a:t>Google</a:t>
            </a:r>
            <a:r>
              <a:rPr lang="ru-RU" sz="2400" b="1" u="sng" dirty="0">
                <a:solidFill>
                  <a:srgbClr val="C00000"/>
                </a:solidFill>
              </a:rPr>
              <a:t> </a:t>
            </a:r>
            <a:r>
              <a:rPr lang="ru-RU" sz="2400" b="1" u="sng" dirty="0" err="1">
                <a:solidFill>
                  <a:srgbClr val="C00000"/>
                </a:solidFill>
              </a:rPr>
              <a:t>Docs</a:t>
            </a:r>
            <a:r>
              <a:rPr lang="ru-RU" sz="2400" b="1" u="sng" dirty="0">
                <a:solidFill>
                  <a:srgbClr val="C00000"/>
                </a:solidFill>
              </a:rPr>
              <a:t>:</a:t>
            </a:r>
            <a:r>
              <a:rPr lang="ru-RU" sz="2400" b="1" u="sng" dirty="0"/>
              <a:t> </a:t>
            </a:r>
            <a:r>
              <a:rPr lang="ru-RU" sz="2400" b="1" dirty="0"/>
              <a:t>за </a:t>
            </a:r>
            <a:r>
              <a:rPr lang="ru-RU" sz="2400" b="1" dirty="0" err="1"/>
              <a:t>допомогою</a:t>
            </a:r>
            <a:r>
              <a:rPr lang="ru-RU" sz="2400" b="1" dirty="0"/>
              <a:t> (</a:t>
            </a:r>
            <a:r>
              <a:rPr lang="ru-RU" sz="2400" b="1" dirty="0" err="1"/>
              <a:t>російськомовного</a:t>
            </a:r>
            <a:r>
              <a:rPr lang="ru-RU" sz="2400" b="1" dirty="0"/>
              <a:t>) </a:t>
            </a:r>
            <a:r>
              <a:rPr lang="ru-RU" sz="2400" b="1" u="sng" dirty="0" err="1">
                <a:hlinkClick r:id="rId6"/>
              </a:rPr>
              <a:t>Google</a:t>
            </a:r>
            <a:r>
              <a:rPr lang="ru-RU" sz="2400" b="1" u="sng" dirty="0">
                <a:hlinkClick r:id="rId6"/>
              </a:rPr>
              <a:t> </a:t>
            </a:r>
            <a:r>
              <a:rPr lang="ru-RU" sz="2400" b="1" u="sng" dirty="0" err="1">
                <a:hlinkClick r:id="rId6"/>
              </a:rPr>
              <a:t>Docs</a:t>
            </a:r>
            <a:r>
              <a:rPr lang="ru-RU" sz="2400" b="1" dirty="0"/>
              <a:t> педагоги разом з </a:t>
            </a:r>
            <a:r>
              <a:rPr lang="ru-RU" sz="2400" b="1" dirty="0" err="1"/>
              <a:t>учнями</a:t>
            </a:r>
            <a:r>
              <a:rPr lang="ru-RU" sz="2400" b="1" dirty="0"/>
              <a:t> та </a:t>
            </a:r>
            <a:r>
              <a:rPr lang="ru-RU" sz="2400" b="1" dirty="0" err="1"/>
              <a:t>колегами</a:t>
            </a:r>
            <a:r>
              <a:rPr lang="ru-RU" sz="2400" b="1" dirty="0"/>
              <a:t> </a:t>
            </a:r>
            <a:r>
              <a:rPr lang="ru-RU" sz="2400" b="1" dirty="0" err="1"/>
              <a:t>можуть</a:t>
            </a:r>
            <a:r>
              <a:rPr lang="ru-RU" sz="2400" b="1" dirty="0"/>
              <a:t> </a:t>
            </a:r>
            <a:r>
              <a:rPr lang="ru-RU" sz="2400" b="1" dirty="0" err="1"/>
              <a:t>створювати</a:t>
            </a:r>
            <a:r>
              <a:rPr lang="ru-RU" sz="2400" b="1" dirty="0"/>
              <a:t> і </a:t>
            </a:r>
            <a:r>
              <a:rPr lang="ru-RU" sz="2400" b="1" dirty="0" err="1"/>
              <a:t>спільно</a:t>
            </a:r>
            <a:r>
              <a:rPr lang="ru-RU" sz="2400" b="1" dirty="0"/>
              <a:t> </a:t>
            </a:r>
            <a:r>
              <a:rPr lang="ru-RU" sz="2400" b="1" dirty="0" err="1"/>
              <a:t>використовувати</a:t>
            </a:r>
            <a:r>
              <a:rPr lang="ru-RU" sz="2400" b="1" dirty="0"/>
              <a:t> </a:t>
            </a:r>
            <a:r>
              <a:rPr lang="ru-RU" sz="2400" b="1" dirty="0" err="1"/>
              <a:t>документи</a:t>
            </a:r>
            <a:r>
              <a:rPr lang="ru-RU" sz="2400" b="1" dirty="0"/>
              <a:t>, </a:t>
            </a:r>
            <a:r>
              <a:rPr lang="ru-RU" sz="2400" b="1" dirty="0" err="1"/>
              <a:t>презентації</a:t>
            </a:r>
            <a:r>
              <a:rPr lang="ru-RU" sz="2400" b="1" dirty="0"/>
              <a:t>, </a:t>
            </a:r>
            <a:r>
              <a:rPr lang="ru-RU" sz="2400" b="1" dirty="0" err="1"/>
              <a:t>електронні</a:t>
            </a:r>
            <a:r>
              <a:rPr lang="ru-RU" sz="2400" b="1" dirty="0"/>
              <a:t> </a:t>
            </a:r>
            <a:r>
              <a:rPr lang="ru-RU" sz="2400" b="1" dirty="0" err="1"/>
              <a:t>таблиці</a:t>
            </a:r>
            <a:r>
              <a:rPr lang="ru-RU" sz="2400" b="1" dirty="0"/>
              <a:t>, </a:t>
            </a:r>
            <a:r>
              <a:rPr lang="ru-RU" sz="2400" b="1" dirty="0" err="1" smtClean="0"/>
              <a:t>залишати</a:t>
            </a:r>
            <a:r>
              <a:rPr lang="ru-RU" sz="2400" b="1" dirty="0" smtClean="0"/>
              <a:t> </a:t>
            </a:r>
            <a:r>
              <a:rPr lang="ru-RU" sz="2400" b="1" dirty="0" err="1"/>
              <a:t>відгуки</a:t>
            </a:r>
            <a:r>
              <a:rPr lang="ru-RU" sz="2400" b="1" dirty="0"/>
              <a:t> </a:t>
            </a:r>
            <a:r>
              <a:rPr lang="ru-RU" sz="2400" b="1" dirty="0" smtClean="0"/>
              <a:t>про </a:t>
            </a:r>
            <a:r>
              <a:rPr lang="ru-RU" sz="2400" b="1" dirty="0" err="1"/>
              <a:t>створені</a:t>
            </a:r>
            <a:r>
              <a:rPr lang="ru-RU" sz="2400" b="1" dirty="0"/>
              <a:t> </a:t>
            </a:r>
            <a:r>
              <a:rPr lang="ru-RU" sz="2400" b="1" dirty="0" err="1"/>
              <a:t>учнями</a:t>
            </a:r>
            <a:r>
              <a:rPr lang="ru-RU" sz="2400" b="1" dirty="0"/>
              <a:t> </a:t>
            </a:r>
            <a:r>
              <a:rPr lang="ru-RU" sz="2400" b="1" dirty="0" err="1" smtClean="0"/>
              <a:t>проєкти</a:t>
            </a:r>
            <a:r>
              <a:rPr lang="ru-RU" sz="2400" b="1" dirty="0"/>
              <a:t>.</a:t>
            </a:r>
          </a:p>
          <a:p>
            <a:endParaRPr lang="ru-RU" dirty="0"/>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254" y="300822"/>
            <a:ext cx="109743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27" y="79501"/>
            <a:ext cx="2539360" cy="171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420573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3" y="1927229"/>
            <a:ext cx="11910951" cy="4806080"/>
          </a:xfrm>
        </p:spPr>
        <p:txBody>
          <a:bodyPr/>
          <a:lstStyle/>
          <a:p>
            <a:r>
              <a:rPr lang="ru-RU" sz="2400" b="1" dirty="0" smtClean="0">
                <a:solidFill>
                  <a:srgbClr val="002060"/>
                </a:solidFill>
              </a:rPr>
              <a:t>11. </a:t>
            </a:r>
            <a:r>
              <a:rPr lang="ru-RU" sz="2400" b="1" dirty="0" err="1">
                <a:solidFill>
                  <a:srgbClr val="C00000"/>
                </a:solidFill>
              </a:rPr>
              <a:t>YouTube</a:t>
            </a:r>
            <a:r>
              <a:rPr lang="ru-RU" sz="2400" b="1" dirty="0">
                <a:solidFill>
                  <a:srgbClr val="C00000"/>
                </a:solidFill>
              </a:rPr>
              <a:t>:</a:t>
            </a:r>
            <a:r>
              <a:rPr lang="ru-RU" sz="2400" b="1" dirty="0"/>
              <a:t> </a:t>
            </a:r>
            <a:r>
              <a:rPr lang="ru-RU" sz="2400" b="1" dirty="0" smtClean="0"/>
              <a:t>на</a:t>
            </a:r>
            <a:r>
              <a:rPr lang="ru-RU" sz="2400" b="1" dirty="0"/>
              <a:t> </a:t>
            </a:r>
            <a:r>
              <a:rPr lang="ru-RU" sz="2400" b="1" u="sng" dirty="0" err="1" smtClean="0">
                <a:hlinkClick r:id="rId2"/>
              </a:rPr>
              <a:t>YouTube</a:t>
            </a:r>
            <a:r>
              <a:rPr lang="ru-RU" sz="2400" b="1" dirty="0"/>
              <a:t> </a:t>
            </a:r>
            <a:r>
              <a:rPr lang="ru-RU" sz="2400" b="1" dirty="0" smtClean="0"/>
              <a:t>представлено </a:t>
            </a:r>
            <a:r>
              <a:rPr lang="ru-RU" sz="2400" b="1" dirty="0" err="1"/>
              <a:t>безліч</a:t>
            </a:r>
            <a:r>
              <a:rPr lang="ru-RU" sz="2400" b="1" dirty="0"/>
              <a:t> </a:t>
            </a:r>
            <a:r>
              <a:rPr lang="ru-RU" sz="2400" b="1" dirty="0" err="1" smtClean="0"/>
              <a:t>навчальних</a:t>
            </a:r>
            <a:r>
              <a:rPr lang="ru-RU" sz="2400" b="1" dirty="0" smtClean="0"/>
              <a:t> </a:t>
            </a:r>
            <a:r>
              <a:rPr lang="ru-RU" sz="2400" b="1" dirty="0" err="1"/>
              <a:t>матеріалів</a:t>
            </a:r>
            <a:r>
              <a:rPr lang="ru-RU" sz="2400" b="1" dirty="0"/>
              <a:t> для </a:t>
            </a:r>
            <a:r>
              <a:rPr lang="ru-RU" sz="2400" b="1" dirty="0" smtClean="0"/>
              <a:t>занять, </a:t>
            </a:r>
            <a:r>
              <a:rPr lang="ru-RU" sz="2400" b="1" dirty="0" err="1" smtClean="0"/>
              <a:t>серед</a:t>
            </a:r>
            <a:r>
              <a:rPr lang="ru-RU" sz="2400" b="1" dirty="0" smtClean="0"/>
              <a:t> </a:t>
            </a:r>
            <a:r>
              <a:rPr lang="ru-RU" sz="2400" b="1" dirty="0" err="1" smtClean="0"/>
              <a:t>яких</a:t>
            </a:r>
            <a:r>
              <a:rPr lang="ru-RU" sz="2400" b="1" dirty="0" smtClean="0"/>
              <a:t> – </a:t>
            </a:r>
            <a:r>
              <a:rPr lang="ru-RU" sz="2400" b="1" dirty="0" err="1" smtClean="0"/>
              <a:t>спеціальний</a:t>
            </a:r>
            <a:r>
              <a:rPr lang="ru-RU" sz="2400" b="1" dirty="0"/>
              <a:t> </a:t>
            </a:r>
            <a:r>
              <a:rPr lang="ru-RU" sz="2400" b="1" u="sng" dirty="0" err="1">
                <a:hlinkClick r:id="rId3"/>
              </a:rPr>
              <a:t>освітній</a:t>
            </a:r>
            <a:r>
              <a:rPr lang="ru-RU" sz="2400" b="1" u="sng" dirty="0">
                <a:hlinkClick r:id="rId3"/>
              </a:rPr>
              <a:t> канал</a:t>
            </a:r>
            <a:r>
              <a:rPr lang="ru-RU" sz="2400" b="1" dirty="0"/>
              <a:t>, </a:t>
            </a:r>
            <a:r>
              <a:rPr lang="ru-RU" sz="2400" b="1" dirty="0" err="1"/>
              <a:t>орієнтований</a:t>
            </a:r>
            <a:r>
              <a:rPr lang="ru-RU" sz="2400" b="1" dirty="0"/>
              <a:t> </a:t>
            </a:r>
            <a:r>
              <a:rPr lang="ru-RU" sz="2400" b="1" dirty="0" err="1"/>
              <a:t>тільки</a:t>
            </a:r>
            <a:r>
              <a:rPr lang="ru-RU" sz="2400" b="1" dirty="0"/>
              <a:t> на </a:t>
            </a:r>
            <a:r>
              <a:rPr lang="ru-RU" sz="2400" b="1" dirty="0" err="1"/>
              <a:t>вчителів</a:t>
            </a:r>
            <a:r>
              <a:rPr lang="ru-RU" sz="2400" b="1" dirty="0"/>
              <a:t> та </a:t>
            </a:r>
            <a:r>
              <a:rPr lang="ru-RU" sz="2400" b="1" dirty="0" err="1"/>
              <a:t>учнів</a:t>
            </a:r>
            <a:r>
              <a:rPr lang="ru-RU" sz="2400" b="1" dirty="0"/>
              <a:t>.</a:t>
            </a:r>
          </a:p>
          <a:p>
            <a:r>
              <a:rPr lang="ru-RU" sz="2400" b="1" dirty="0" smtClean="0">
                <a:solidFill>
                  <a:srgbClr val="002060"/>
                </a:solidFill>
              </a:rPr>
              <a:t>12. </a:t>
            </a:r>
            <a:r>
              <a:rPr lang="ru-RU" sz="2400" b="1" u="sng" dirty="0">
                <a:solidFill>
                  <a:srgbClr val="C00000"/>
                </a:solidFill>
              </a:rPr>
              <a:t>TED-</a:t>
            </a:r>
            <a:r>
              <a:rPr lang="ru-RU" sz="2400" b="1" u="sng" dirty="0" err="1">
                <a:solidFill>
                  <a:srgbClr val="C00000"/>
                </a:solidFill>
              </a:rPr>
              <a:t>Ed</a:t>
            </a:r>
            <a:r>
              <a:rPr lang="ru-RU" sz="2400" b="1" u="sng" dirty="0">
                <a:solidFill>
                  <a:srgbClr val="C00000"/>
                </a:solidFill>
              </a:rPr>
              <a:t>:</a:t>
            </a:r>
            <a:r>
              <a:rPr lang="ru-RU" sz="2400" b="1" dirty="0">
                <a:solidFill>
                  <a:srgbClr val="C00000"/>
                </a:solidFill>
              </a:rPr>
              <a:t> </a:t>
            </a:r>
            <a:r>
              <a:rPr lang="ru-RU" sz="2400" b="1" u="sng" dirty="0">
                <a:hlinkClick r:id="rId4"/>
              </a:rPr>
              <a:t>TED</a:t>
            </a:r>
            <a:r>
              <a:rPr lang="ru-RU" sz="2400" b="1" dirty="0"/>
              <a:t> є не </a:t>
            </a:r>
            <a:r>
              <a:rPr lang="ru-RU" sz="2400" b="1" dirty="0" err="1"/>
              <a:t>тільки</a:t>
            </a:r>
            <a:r>
              <a:rPr lang="ru-RU" sz="2400" b="1" dirty="0"/>
              <a:t> </a:t>
            </a:r>
            <a:r>
              <a:rPr lang="ru-RU" sz="2400" b="1" dirty="0" err="1" smtClean="0"/>
              <a:t>чудовим</a:t>
            </a:r>
            <a:r>
              <a:rPr lang="ru-RU" sz="2400" b="1" dirty="0" smtClean="0"/>
              <a:t> </a:t>
            </a:r>
            <a:r>
              <a:rPr lang="ru-RU" sz="2400" b="1" dirty="0"/>
              <a:t>сайтом для </a:t>
            </a:r>
            <a:r>
              <a:rPr lang="ru-RU" sz="2400" b="1" dirty="0" err="1"/>
              <a:t>отримання</a:t>
            </a:r>
            <a:r>
              <a:rPr lang="ru-RU" sz="2400" b="1" dirty="0"/>
              <a:t> </a:t>
            </a:r>
            <a:r>
              <a:rPr lang="ru-RU" sz="2400" b="1" dirty="0" err="1" smtClean="0"/>
              <a:t>цікавих</a:t>
            </a:r>
            <a:r>
              <a:rPr lang="ru-RU" sz="2400" b="1" dirty="0" smtClean="0"/>
              <a:t> </a:t>
            </a:r>
            <a:r>
              <a:rPr lang="ru-RU" sz="2400" b="1" dirty="0" err="1" smtClean="0"/>
              <a:t>матеріалів</a:t>
            </a:r>
            <a:r>
              <a:rPr lang="ru-RU" sz="2400" b="1" dirty="0" smtClean="0"/>
              <a:t>, тут </a:t>
            </a:r>
            <a:r>
              <a:rPr lang="ru-RU" sz="2400" b="1" dirty="0" err="1" smtClean="0"/>
              <a:t>наявні</a:t>
            </a:r>
            <a:r>
              <a:rPr lang="ru-RU" sz="2400" b="1" dirty="0" smtClean="0"/>
              <a:t> </a:t>
            </a:r>
            <a:r>
              <a:rPr lang="ru-RU" sz="2400" b="1" dirty="0" err="1" smtClean="0"/>
              <a:t>численні</a:t>
            </a:r>
            <a:r>
              <a:rPr lang="ru-RU" sz="2400" b="1" dirty="0" smtClean="0"/>
              <a:t> </a:t>
            </a:r>
            <a:r>
              <a:rPr lang="ru-RU" sz="2400" b="1" dirty="0" err="1"/>
              <a:t>відео</a:t>
            </a:r>
            <a:r>
              <a:rPr lang="ru-RU" sz="2400" b="1" dirty="0"/>
              <a:t>, </a:t>
            </a:r>
            <a:r>
              <a:rPr lang="ru-RU" sz="2400" b="1" dirty="0" err="1" smtClean="0"/>
              <a:t>які</a:t>
            </a:r>
            <a:r>
              <a:rPr lang="ru-RU" sz="2400" b="1" dirty="0" smtClean="0"/>
              <a:t> </a:t>
            </a:r>
            <a:r>
              <a:rPr lang="ru-RU" sz="2400" b="1" dirty="0" err="1" smtClean="0"/>
              <a:t>структуруються</a:t>
            </a:r>
            <a:r>
              <a:rPr lang="ru-RU" sz="2400" b="1" dirty="0" smtClean="0"/>
              <a:t> </a:t>
            </a:r>
            <a:r>
              <a:rPr lang="ru-RU" sz="2400" b="1" dirty="0"/>
              <a:t>за </a:t>
            </a:r>
            <a:r>
              <a:rPr lang="ru-RU" sz="2400" b="1" dirty="0" smtClean="0"/>
              <a:t>темами.</a:t>
            </a:r>
          </a:p>
          <a:p>
            <a:r>
              <a:rPr lang="ru-RU" sz="2400" b="1" dirty="0" smtClean="0">
                <a:solidFill>
                  <a:srgbClr val="002060"/>
                </a:solidFill>
              </a:rPr>
              <a:t>13. </a:t>
            </a:r>
            <a:r>
              <a:rPr lang="ru-RU" sz="2400" b="1" dirty="0" err="1" smtClean="0">
                <a:solidFill>
                  <a:srgbClr val="C00000"/>
                </a:solidFill>
              </a:rPr>
              <a:t>Glogster</a:t>
            </a:r>
            <a:r>
              <a:rPr lang="ru-RU" sz="2400" b="1" dirty="0" smtClean="0">
                <a:solidFill>
                  <a:srgbClr val="C00000"/>
                </a:solidFill>
              </a:rPr>
              <a:t>:</a:t>
            </a:r>
            <a:r>
              <a:rPr lang="ru-RU" sz="2400" b="1" dirty="0" smtClean="0"/>
              <a:t> </a:t>
            </a:r>
            <a:r>
              <a:rPr lang="ru-RU" sz="2400" b="1" u="sng" dirty="0" err="1" smtClean="0">
                <a:hlinkClick r:id="rId5"/>
              </a:rPr>
              <a:t>Glogster</a:t>
            </a:r>
            <a:r>
              <a:rPr lang="ru-RU" sz="2400" b="1" dirty="0" smtClean="0"/>
              <a:t> – </a:t>
            </a:r>
            <a:r>
              <a:rPr lang="ru-RU" sz="2400" b="1" dirty="0" err="1" smtClean="0"/>
              <a:t>соціальний</a:t>
            </a:r>
            <a:r>
              <a:rPr lang="ru-RU" sz="2400" b="1" dirty="0" smtClean="0"/>
              <a:t> </a:t>
            </a:r>
            <a:r>
              <a:rPr lang="ru-RU" sz="2400" b="1" dirty="0" err="1" smtClean="0"/>
              <a:t>сервіс</a:t>
            </a:r>
            <a:r>
              <a:rPr lang="ru-RU" sz="2400" b="1" dirty="0" smtClean="0"/>
              <a:t>, </a:t>
            </a:r>
            <a:r>
              <a:rPr lang="ru-RU" sz="2400" b="1" dirty="0" err="1" smtClean="0"/>
              <a:t>який</a:t>
            </a:r>
            <a:r>
              <a:rPr lang="ru-RU" sz="2400" b="1" dirty="0" smtClean="0"/>
              <a:t> </a:t>
            </a:r>
            <a:r>
              <a:rPr lang="ru-RU" sz="2400" b="1" dirty="0" err="1" smtClean="0"/>
              <a:t>дозволяє</a:t>
            </a:r>
            <a:r>
              <a:rPr lang="ru-RU" sz="2400" b="1" dirty="0" smtClean="0"/>
              <a:t> </a:t>
            </a:r>
            <a:r>
              <a:rPr lang="ru-RU" sz="2400" b="1" dirty="0" err="1" smtClean="0"/>
              <a:t>комбінувати</a:t>
            </a:r>
            <a:r>
              <a:rPr lang="ru-RU" sz="2400" b="1" dirty="0" smtClean="0"/>
              <a:t> </a:t>
            </a:r>
            <a:r>
              <a:rPr lang="ru-RU" sz="2400" b="1" dirty="0" err="1" smtClean="0"/>
              <a:t>музику</a:t>
            </a:r>
            <a:r>
              <a:rPr lang="ru-RU" sz="2400" b="1" dirty="0" smtClean="0"/>
              <a:t>, </a:t>
            </a:r>
            <a:r>
              <a:rPr lang="ru-RU" sz="2400" b="1" dirty="0" err="1" smtClean="0"/>
              <a:t>фотографії</a:t>
            </a:r>
            <a:r>
              <a:rPr lang="ru-RU" sz="2400" b="1" dirty="0" smtClean="0"/>
              <a:t>, </a:t>
            </a:r>
            <a:r>
              <a:rPr lang="ru-RU" sz="2400" b="1" dirty="0" err="1" smtClean="0"/>
              <a:t>відео</a:t>
            </a:r>
            <a:r>
              <a:rPr lang="ru-RU" sz="2400" b="1" dirty="0" smtClean="0"/>
              <a:t> для </a:t>
            </a:r>
            <a:r>
              <a:rPr lang="ru-RU" sz="2400" b="1" dirty="0" err="1" smtClean="0"/>
              <a:t>створення</a:t>
            </a:r>
            <a:r>
              <a:rPr lang="ru-RU" sz="2400" b="1" dirty="0" smtClean="0"/>
              <a:t> </a:t>
            </a:r>
            <a:r>
              <a:rPr lang="ru-RU" sz="2400" b="1" dirty="0" err="1" smtClean="0"/>
              <a:t>мультимедійних</a:t>
            </a:r>
            <a:r>
              <a:rPr lang="ru-RU" sz="2400" b="1" dirty="0" smtClean="0"/>
              <a:t> </a:t>
            </a:r>
            <a:r>
              <a:rPr lang="ru-RU" sz="2400" b="1" dirty="0" err="1" smtClean="0"/>
              <a:t>постерів</a:t>
            </a:r>
            <a:r>
              <a:rPr lang="ru-RU" sz="2400" b="1" dirty="0" smtClean="0"/>
              <a:t>, </a:t>
            </a:r>
            <a:r>
              <a:rPr lang="ru-RU" sz="2400" b="1" dirty="0" err="1" smtClean="0"/>
              <a:t>плакатів</a:t>
            </a:r>
            <a:r>
              <a:rPr lang="ru-RU" sz="2400" b="1" dirty="0" smtClean="0"/>
              <a:t>, </a:t>
            </a:r>
            <a:r>
              <a:rPr lang="ru-RU" sz="2400" b="1" dirty="0" err="1" smtClean="0"/>
              <a:t>навчальних</a:t>
            </a:r>
            <a:r>
              <a:rPr lang="ru-RU" sz="2400" b="1" dirty="0" smtClean="0"/>
              <a:t> </a:t>
            </a:r>
            <a:r>
              <a:rPr lang="ru-RU" sz="2400" b="1" dirty="0" err="1" smtClean="0"/>
              <a:t>матеріалів</a:t>
            </a:r>
            <a:r>
              <a:rPr lang="ru-RU" sz="2400" b="1" dirty="0" smtClean="0"/>
              <a:t>, </a:t>
            </a:r>
            <a:r>
              <a:rPr lang="ru-RU" sz="2400" b="1" dirty="0" err="1" smtClean="0"/>
              <a:t>творчих</a:t>
            </a:r>
            <a:r>
              <a:rPr lang="ru-RU" sz="2400" b="1" dirty="0" smtClean="0"/>
              <a:t> </a:t>
            </a:r>
            <a:r>
              <a:rPr lang="ru-RU" sz="2400" b="1" dirty="0" err="1" smtClean="0"/>
              <a:t>проєктів</a:t>
            </a:r>
            <a:r>
              <a:rPr lang="ru-RU" sz="2400" b="1" dirty="0" smtClean="0"/>
              <a:t> </a:t>
            </a:r>
            <a:r>
              <a:rPr lang="ru-RU" sz="2400" b="1" dirty="0" err="1" smtClean="0"/>
              <a:t>тощо</a:t>
            </a:r>
            <a:r>
              <a:rPr lang="ru-RU" sz="2400" b="1" dirty="0" smtClean="0"/>
              <a:t>.</a:t>
            </a:r>
            <a:endParaRPr lang="ru-RU" sz="2400" b="1" dirty="0"/>
          </a:p>
          <a:p>
            <a:r>
              <a:rPr lang="ru-RU" sz="2400" b="1" dirty="0" smtClean="0">
                <a:solidFill>
                  <a:srgbClr val="002060"/>
                </a:solidFill>
              </a:rPr>
              <a:t>14. </a:t>
            </a:r>
            <a:r>
              <a:rPr lang="ru-RU" sz="2400" b="1" dirty="0" err="1">
                <a:solidFill>
                  <a:srgbClr val="C00000"/>
                </a:solidFill>
              </a:rPr>
              <a:t>Creaza</a:t>
            </a:r>
            <a:r>
              <a:rPr lang="ru-RU" sz="2400" b="1" dirty="0">
                <a:solidFill>
                  <a:srgbClr val="C00000"/>
                </a:solidFill>
              </a:rPr>
              <a:t>: </a:t>
            </a:r>
            <a:r>
              <a:rPr lang="ru-RU" sz="2400" b="1" u="sng" dirty="0" err="1" smtClean="0">
                <a:hlinkClick r:id="rId6"/>
              </a:rPr>
              <a:t>Creaza</a:t>
            </a:r>
            <a:r>
              <a:rPr lang="ru-RU" sz="2400" b="1" dirty="0"/>
              <a:t> </a:t>
            </a:r>
            <a:r>
              <a:rPr lang="ru-RU" sz="2400" b="1" dirty="0" err="1"/>
              <a:t>допоможе</a:t>
            </a:r>
            <a:r>
              <a:rPr lang="ru-RU" sz="2400" b="1" dirty="0"/>
              <a:t> </a:t>
            </a:r>
            <a:r>
              <a:rPr lang="ru-RU" sz="2400" b="1" dirty="0" err="1" smtClean="0"/>
              <a:t>створити</a:t>
            </a:r>
            <a:r>
              <a:rPr lang="ru-RU" sz="2400" b="1" dirty="0" smtClean="0"/>
              <a:t> </a:t>
            </a:r>
            <a:r>
              <a:rPr lang="ru-RU" sz="2400" b="1" dirty="0" err="1" smtClean="0"/>
              <a:t>власні</a:t>
            </a:r>
            <a:r>
              <a:rPr lang="ru-RU" sz="2400" b="1" dirty="0" smtClean="0"/>
              <a:t> </a:t>
            </a:r>
            <a:r>
              <a:rPr lang="ru-RU" sz="2400" b="1" dirty="0" err="1" smtClean="0"/>
              <a:t>проєкти</a:t>
            </a:r>
            <a:r>
              <a:rPr lang="ru-RU" sz="2400" b="1" dirty="0"/>
              <a:t>, </a:t>
            </a:r>
            <a:r>
              <a:rPr lang="ru-RU" sz="2400" b="1" dirty="0" err="1"/>
              <a:t>пропонуючи</a:t>
            </a:r>
            <a:r>
              <a:rPr lang="ru-RU" sz="2400" b="1" dirty="0"/>
              <a:t> </a:t>
            </a:r>
            <a:r>
              <a:rPr lang="ru-RU" sz="2400" b="1" dirty="0" err="1"/>
              <a:t>інструменти</a:t>
            </a:r>
            <a:r>
              <a:rPr lang="ru-RU" sz="2400" b="1" dirty="0"/>
              <a:t> для </a:t>
            </a:r>
            <a:r>
              <a:rPr lang="ru-RU" sz="2400" b="1" dirty="0" err="1"/>
              <a:t>мозкового</a:t>
            </a:r>
            <a:r>
              <a:rPr lang="ru-RU" sz="2400" b="1" dirty="0"/>
              <a:t> штурму, </a:t>
            </a:r>
            <a:r>
              <a:rPr lang="ru-RU" sz="2400" b="1" dirty="0" err="1"/>
              <a:t>створення</a:t>
            </a:r>
            <a:r>
              <a:rPr lang="ru-RU" sz="2400" b="1" dirty="0"/>
              <a:t> </a:t>
            </a:r>
            <a:r>
              <a:rPr lang="ru-RU" sz="2400" b="1" dirty="0" err="1"/>
              <a:t>мультфільмів</a:t>
            </a:r>
            <a:r>
              <a:rPr lang="ru-RU" sz="2400" b="1" dirty="0"/>
              <a:t>, а </a:t>
            </a:r>
            <a:r>
              <a:rPr lang="ru-RU" sz="2400" b="1" dirty="0" err="1"/>
              <a:t>також</a:t>
            </a:r>
            <a:r>
              <a:rPr lang="ru-RU" sz="2400" b="1" dirty="0"/>
              <a:t> </a:t>
            </a:r>
            <a:r>
              <a:rPr lang="ru-RU" sz="2400" b="1" dirty="0" err="1"/>
              <a:t>редагування</a:t>
            </a:r>
            <a:r>
              <a:rPr lang="ru-RU" sz="2400" b="1" dirty="0"/>
              <a:t> </a:t>
            </a:r>
            <a:r>
              <a:rPr lang="ru-RU" sz="2400" b="1" dirty="0" err="1"/>
              <a:t>аудіо</a:t>
            </a:r>
            <a:r>
              <a:rPr lang="ru-RU" sz="2400" b="1" dirty="0"/>
              <a:t> та </a:t>
            </a:r>
            <a:r>
              <a:rPr lang="ru-RU" sz="2400" b="1" dirty="0" err="1"/>
              <a:t>відеоматеріалів</a:t>
            </a:r>
            <a:r>
              <a:rPr lang="ru-RU" sz="2400" b="1" dirty="0"/>
              <a:t>.</a:t>
            </a:r>
          </a:p>
          <a:p>
            <a:r>
              <a:rPr lang="ru-RU" sz="2400" b="1" dirty="0" smtClean="0">
                <a:solidFill>
                  <a:srgbClr val="002060"/>
                </a:solidFill>
              </a:rPr>
              <a:t>15. </a:t>
            </a:r>
            <a:r>
              <a:rPr lang="ru-RU" sz="2400" b="1" u="sng" dirty="0" err="1">
                <a:solidFill>
                  <a:srgbClr val="C00000"/>
                </a:solidFill>
              </a:rPr>
              <a:t>Mentor</a:t>
            </a:r>
            <a:r>
              <a:rPr lang="ru-RU" sz="2400" b="1" u="sng" dirty="0">
                <a:solidFill>
                  <a:srgbClr val="C00000"/>
                </a:solidFill>
              </a:rPr>
              <a:t> </a:t>
            </a:r>
            <a:r>
              <a:rPr lang="ru-RU" sz="2400" b="1" u="sng" dirty="0" err="1">
                <a:solidFill>
                  <a:srgbClr val="C00000"/>
                </a:solidFill>
              </a:rPr>
              <a:t>Mob</a:t>
            </a:r>
            <a:r>
              <a:rPr lang="ru-RU" sz="2400" b="1" u="sng" dirty="0">
                <a:solidFill>
                  <a:srgbClr val="C00000"/>
                </a:solidFill>
              </a:rPr>
              <a:t>:</a:t>
            </a:r>
            <a:r>
              <a:rPr lang="ru-RU" sz="2400" b="1" dirty="0"/>
              <a:t> </a:t>
            </a:r>
            <a:r>
              <a:rPr lang="ru-RU" sz="2400" b="1" dirty="0" smtClean="0"/>
              <a:t>на</a:t>
            </a:r>
            <a:r>
              <a:rPr lang="ru-RU" sz="2400" b="1" dirty="0"/>
              <a:t> </a:t>
            </a:r>
            <a:r>
              <a:rPr lang="ru-RU" sz="2400" b="1" u="sng" dirty="0" err="1">
                <a:hlinkClick r:id="rId7"/>
              </a:rPr>
              <a:t>Mentor</a:t>
            </a:r>
            <a:r>
              <a:rPr lang="ru-RU" sz="2400" b="1" u="sng" dirty="0">
                <a:hlinkClick r:id="rId7"/>
              </a:rPr>
              <a:t> </a:t>
            </a:r>
            <a:r>
              <a:rPr lang="ru-RU" sz="2400" b="1" u="sng" dirty="0" err="1">
                <a:hlinkClick r:id="rId7"/>
              </a:rPr>
              <a:t>Mob</a:t>
            </a:r>
            <a:r>
              <a:rPr lang="ru-RU" sz="2400" b="1" dirty="0"/>
              <a:t> </a:t>
            </a:r>
            <a:r>
              <a:rPr lang="ru-RU" sz="2400" b="1" dirty="0" err="1" smtClean="0"/>
              <a:t>вчителі</a:t>
            </a:r>
            <a:r>
              <a:rPr lang="ru-RU" sz="2400" b="1" dirty="0" smtClean="0"/>
              <a:t> та </a:t>
            </a:r>
            <a:r>
              <a:rPr lang="ru-RU" sz="2400" b="1" dirty="0" err="1" smtClean="0"/>
              <a:t>учні</a:t>
            </a:r>
            <a:r>
              <a:rPr lang="ru-RU" sz="2400" b="1" dirty="0" smtClean="0"/>
              <a:t> </a:t>
            </a:r>
            <a:r>
              <a:rPr lang="ru-RU" sz="2400" b="1" dirty="0" err="1" smtClean="0"/>
              <a:t>можуть</a:t>
            </a:r>
            <a:r>
              <a:rPr lang="ru-RU" sz="2400" b="1" dirty="0" smtClean="0"/>
              <a:t> </a:t>
            </a:r>
            <a:r>
              <a:rPr lang="ru-RU" sz="2400" b="1" dirty="0" err="1"/>
              <a:t>створити</a:t>
            </a:r>
            <a:r>
              <a:rPr lang="ru-RU" sz="2400" b="1" dirty="0"/>
              <a:t> </a:t>
            </a:r>
            <a:r>
              <a:rPr lang="ru-RU" sz="2400" b="1" dirty="0" err="1"/>
              <a:t>навчальний</a:t>
            </a:r>
            <a:r>
              <a:rPr lang="ru-RU" sz="2400" b="1" dirty="0"/>
              <a:t> </a:t>
            </a:r>
            <a:r>
              <a:rPr lang="ru-RU" sz="2400" b="1" dirty="0" err="1" smtClean="0"/>
              <a:t>плейлист</a:t>
            </a:r>
            <a:r>
              <a:rPr lang="ru-RU" sz="2400" b="1" dirty="0" smtClean="0"/>
              <a:t>, </a:t>
            </a:r>
            <a:r>
              <a:rPr lang="ru-RU" sz="2400" b="1" dirty="0" err="1" smtClean="0"/>
              <a:t>який</a:t>
            </a:r>
            <a:r>
              <a:rPr lang="ru-RU" sz="2400" b="1" dirty="0" smtClean="0"/>
              <a:t> </a:t>
            </a:r>
            <a:r>
              <a:rPr lang="ru-RU" sz="2400" b="1" dirty="0" err="1" smtClean="0"/>
              <a:t>можна</a:t>
            </a:r>
            <a:r>
              <a:rPr lang="ru-RU" sz="2400" b="1" dirty="0" smtClean="0"/>
              <a:t> </a:t>
            </a:r>
            <a:r>
              <a:rPr lang="ru-RU" sz="2400" b="1" dirty="0" err="1" smtClean="0"/>
              <a:t>використати</a:t>
            </a:r>
            <a:r>
              <a:rPr lang="ru-RU" sz="2400" b="1" dirty="0" smtClean="0"/>
              <a:t> </a:t>
            </a:r>
            <a:r>
              <a:rPr lang="ru-RU" sz="2400" b="1" dirty="0"/>
              <a:t>для </a:t>
            </a:r>
            <a:r>
              <a:rPr lang="ru-RU" sz="2400" b="1" dirty="0" err="1"/>
              <a:t>вивчення</a:t>
            </a:r>
            <a:r>
              <a:rPr lang="ru-RU" sz="2400" b="1" dirty="0"/>
              <a:t> </a:t>
            </a:r>
            <a:r>
              <a:rPr lang="ru-RU" sz="2400" b="1" dirty="0" err="1"/>
              <a:t>конкретної</a:t>
            </a:r>
            <a:r>
              <a:rPr lang="ru-RU" sz="2400" b="1" dirty="0"/>
              <a:t> </a:t>
            </a:r>
            <a:r>
              <a:rPr lang="ru-RU" sz="2400" b="1" dirty="0" err="1"/>
              <a:t>концепції</a:t>
            </a:r>
            <a:r>
              <a:rPr lang="ru-RU" sz="2400" b="1" dirty="0"/>
              <a:t>.</a:t>
            </a:r>
          </a:p>
          <a:p>
            <a:pPr marL="0" indent="0">
              <a:buNone/>
            </a:pPr>
            <a:endParaRPr lang="ru-RU" dirty="0"/>
          </a:p>
        </p:txBody>
      </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379" y="336448"/>
            <a:ext cx="109743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27" y="79501"/>
            <a:ext cx="2539360" cy="171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32262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9519" y="1923890"/>
            <a:ext cx="6733308" cy="4773809"/>
          </a:xfrm>
        </p:spPr>
        <p:txBody>
          <a:bodyPr>
            <a:normAutofit fontScale="90000"/>
          </a:bodyPr>
          <a:lstStyle/>
          <a:p>
            <a:pPr algn="l"/>
            <a:r>
              <a:rPr lang="uk-UA" sz="4400" b="1" i="1" dirty="0" smtClean="0">
                <a:solidFill>
                  <a:srgbClr val="002060"/>
                </a:solidFill>
                <a:latin typeface="Times New Roman" panose="02020603050405020304" pitchFamily="18" charset="0"/>
                <a:cs typeface="Times New Roman" panose="02020603050405020304" pitchFamily="18" charset="0"/>
              </a:rPr>
              <a:t>      </a:t>
            </a:r>
            <a:br>
              <a:rPr lang="uk-UA" sz="4400" b="1" i="1" dirty="0" smtClean="0">
                <a:solidFill>
                  <a:srgbClr val="002060"/>
                </a:solidFill>
                <a:latin typeface="Times New Roman" panose="02020603050405020304" pitchFamily="18" charset="0"/>
                <a:cs typeface="Times New Roman" panose="02020603050405020304" pitchFamily="18" charset="0"/>
              </a:rPr>
            </a:br>
            <a:r>
              <a:rPr lang="uk-UA" sz="4000" b="1" i="1" dirty="0" smtClean="0">
                <a:solidFill>
                  <a:srgbClr val="002060"/>
                </a:solidFill>
                <a:latin typeface="Calibri" pitchFamily="34" charset="0"/>
                <a:cs typeface="Calibri" pitchFamily="34" charset="0"/>
              </a:rPr>
              <a:t>Від </a:t>
            </a:r>
            <a:r>
              <a:rPr lang="uk-UA" sz="4000" b="1" i="1" dirty="0">
                <a:solidFill>
                  <a:srgbClr val="002060"/>
                </a:solidFill>
                <a:latin typeface="Calibri" pitchFamily="34" charset="0"/>
                <a:cs typeface="Calibri" pitchFamily="34" charset="0"/>
              </a:rPr>
              <a:t>нас, від нашого вміння, </a:t>
            </a:r>
            <a:r>
              <a:rPr lang="uk-UA" sz="4000" b="1" i="1" dirty="0" smtClean="0">
                <a:solidFill>
                  <a:srgbClr val="002060"/>
                </a:solidFill>
                <a:latin typeface="Calibri" pitchFamily="34" charset="0"/>
                <a:cs typeface="Calibri" pitchFamily="34" charset="0"/>
              </a:rPr>
              <a:t/>
            </a:r>
            <a:br>
              <a:rPr lang="uk-UA" sz="4000" b="1" i="1" dirty="0" smtClean="0">
                <a:solidFill>
                  <a:srgbClr val="002060"/>
                </a:solidFill>
                <a:latin typeface="Calibri" pitchFamily="34" charset="0"/>
                <a:cs typeface="Calibri" pitchFamily="34" charset="0"/>
              </a:rPr>
            </a:br>
            <a:r>
              <a:rPr lang="uk-UA" sz="4000" b="1" i="1" dirty="0" smtClean="0">
                <a:solidFill>
                  <a:srgbClr val="002060"/>
                </a:solidFill>
                <a:latin typeface="Calibri" pitchFamily="34" charset="0"/>
                <a:cs typeface="Calibri" pitchFamily="34" charset="0"/>
              </a:rPr>
              <a:t>від </a:t>
            </a:r>
            <a:r>
              <a:rPr lang="uk-UA" sz="4000" b="1" i="1" dirty="0">
                <a:solidFill>
                  <a:srgbClr val="002060"/>
                </a:solidFill>
                <a:latin typeface="Calibri" pitchFamily="34" charset="0"/>
                <a:cs typeface="Calibri" pitchFamily="34" charset="0"/>
              </a:rPr>
              <a:t>нашої майстерності, від нашого мистецтва та мудрості залежить життя дитини, здоров’я, розум, воля, характер, </a:t>
            </a:r>
            <a:r>
              <a:rPr lang="uk-UA" sz="4000" b="1" i="1" dirty="0" smtClean="0">
                <a:solidFill>
                  <a:srgbClr val="002060"/>
                </a:solidFill>
                <a:latin typeface="Calibri" pitchFamily="34" charset="0"/>
                <a:cs typeface="Calibri" pitchFamily="34" charset="0"/>
              </a:rPr>
              <a:t>інтелектуальне </a:t>
            </a:r>
            <a:r>
              <a:rPr lang="uk-UA" sz="4000" b="1" i="1" dirty="0">
                <a:solidFill>
                  <a:srgbClr val="002060"/>
                </a:solidFill>
                <a:latin typeface="Calibri" pitchFamily="34" charset="0"/>
                <a:cs typeface="Calibri" pitchFamily="34" charset="0"/>
              </a:rPr>
              <a:t>обличчя, її місце та роль у </a:t>
            </a:r>
            <a:r>
              <a:rPr lang="uk-UA" sz="4000" b="1" i="1" dirty="0" smtClean="0">
                <a:solidFill>
                  <a:srgbClr val="002060"/>
                </a:solidFill>
                <a:latin typeface="Calibri" pitchFamily="34" charset="0"/>
                <a:cs typeface="Calibri" pitchFamily="34" charset="0"/>
              </a:rPr>
              <a:t>житті, її щастя.    </a:t>
            </a:r>
            <a:br>
              <a:rPr lang="uk-UA" sz="4000" b="1" i="1" dirty="0" smtClean="0">
                <a:solidFill>
                  <a:srgbClr val="002060"/>
                </a:solidFill>
                <a:latin typeface="Calibri" pitchFamily="34" charset="0"/>
                <a:cs typeface="Calibri" pitchFamily="34" charset="0"/>
              </a:rPr>
            </a:br>
            <a:r>
              <a:rPr lang="uk-UA" sz="4000" b="1" i="1" dirty="0">
                <a:solidFill>
                  <a:srgbClr val="002060"/>
                </a:solidFill>
                <a:latin typeface="Calibri" pitchFamily="34" charset="0"/>
                <a:cs typeface="Calibri" pitchFamily="34" charset="0"/>
              </a:rPr>
              <a:t> </a:t>
            </a:r>
            <a:r>
              <a:rPr lang="uk-UA" sz="4000" b="1" i="1" dirty="0" smtClean="0">
                <a:solidFill>
                  <a:srgbClr val="002060"/>
                </a:solidFill>
                <a:latin typeface="Calibri" pitchFamily="34" charset="0"/>
                <a:cs typeface="Calibri" pitchFamily="34" charset="0"/>
              </a:rPr>
              <a:t>                      В</a:t>
            </a:r>
            <a:r>
              <a:rPr lang="uk-UA" sz="4000" b="1" i="1" dirty="0">
                <a:solidFill>
                  <a:srgbClr val="002060"/>
                </a:solidFill>
                <a:latin typeface="Calibri" pitchFamily="34" charset="0"/>
                <a:cs typeface="Calibri" pitchFamily="34" charset="0"/>
              </a:rPr>
              <a:t>. О. Сухомлинський </a:t>
            </a:r>
            <a:r>
              <a:rPr lang="en-US" b="1" dirty="0">
                <a:solidFill>
                  <a:srgbClr val="002060"/>
                </a:solidFill>
                <a:latin typeface="Times New Roman" panose="02020603050405020304" pitchFamily="18" charset="0"/>
                <a:cs typeface="Times New Roman" panose="02020603050405020304" pitchFamily="18" charset="0"/>
              </a:rPr>
              <a:t/>
            </a:r>
            <a:br>
              <a:rPr lang="en-US" b="1" dirty="0">
                <a:solidFill>
                  <a:srgbClr val="002060"/>
                </a:solidFill>
                <a:latin typeface="Times New Roman" panose="02020603050405020304" pitchFamily="18" charset="0"/>
                <a:cs typeface="Times New Roman" panose="02020603050405020304" pitchFamily="18" charset="0"/>
              </a:rPr>
            </a:b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descr="https://osvita.cv.ua/wp-content/uploads/2018/05/YAk-pobuduvaty-efektyvni-komunikatsii-instruktsiya-dlya-osvityan-1024x576.jpg"/>
          <p:cNvPicPr/>
          <p:nvPr/>
        </p:nvPicPr>
        <p:blipFill>
          <a:blip r:embed="rId2">
            <a:extLst>
              <a:ext uri="{28A0092B-C50C-407E-A947-70E740481C1C}">
                <a14:useLocalDpi xmlns:a14="http://schemas.microsoft.com/office/drawing/2010/main" val="0"/>
              </a:ext>
            </a:extLst>
          </a:blip>
          <a:srcRect/>
          <a:stretch>
            <a:fillRect/>
          </a:stretch>
        </p:blipFill>
        <p:spPr bwMode="auto">
          <a:xfrm>
            <a:off x="142505" y="1942842"/>
            <a:ext cx="5011387" cy="4624229"/>
          </a:xfrm>
          <a:prstGeom prst="rect">
            <a:avLst/>
          </a:prstGeom>
          <a:noFill/>
          <a:ln>
            <a:noFill/>
          </a:ln>
        </p:spPr>
      </p:pic>
      <p:sp>
        <p:nvSpPr>
          <p:cNvPr id="5" name="TextBox 4"/>
          <p:cNvSpPr txBox="1"/>
          <p:nvPr/>
        </p:nvSpPr>
        <p:spPr>
          <a:xfrm>
            <a:off x="378615" y="426325"/>
            <a:ext cx="11480545" cy="707886"/>
          </a:xfrm>
          <a:prstGeom prst="rect">
            <a:avLst/>
          </a:prstGeom>
          <a:noFill/>
        </p:spPr>
        <p:txBody>
          <a:bodyPr wrap="square" rtlCol="0">
            <a:spAutoFit/>
          </a:bodyPr>
          <a:lstStyle/>
          <a:p>
            <a:pPr algn="ctr"/>
            <a:r>
              <a:rPr lang="uk-UA" sz="4000" b="1" dirty="0" smtClean="0">
                <a:ln w="10541" cmpd="sng">
                  <a:solidFill>
                    <a:schemeClr val="accent1">
                      <a:shade val="88000"/>
                      <a:satMod val="110000"/>
                    </a:schemeClr>
                  </a:solidFill>
                  <a:prstDash val="solid"/>
                </a:ln>
                <a:solidFill>
                  <a:srgbClr val="002060"/>
                </a:solidFill>
                <a:latin typeface="Calibri" pitchFamily="34" charset="0"/>
                <a:cs typeface="Calibri" pitchFamily="34" charset="0"/>
              </a:rPr>
              <a:t>   Мотивація учнів до навчання</a:t>
            </a:r>
            <a:endParaRPr lang="ru-RU" sz="4000" b="1" dirty="0" smtClean="0">
              <a:ln w="10541" cmpd="sng">
                <a:solidFill>
                  <a:schemeClr val="accent1">
                    <a:shade val="88000"/>
                    <a:satMod val="110000"/>
                  </a:schemeClr>
                </a:solidFill>
                <a:prstDash val="solid"/>
              </a:ln>
              <a:solidFill>
                <a:srgbClr val="002060"/>
              </a:solidFill>
              <a:latin typeface="Calibri" pitchFamily="34" charset="0"/>
              <a:cs typeface="Calibri" pitchFamily="34" charset="0"/>
            </a:endParaRPr>
          </a:p>
        </p:txBody>
      </p:sp>
      <p:pic>
        <p:nvPicPr>
          <p:cNvPr id="6" name="Picture 2" descr="Сучасні технології навчання в Державному Університеті телекомунікацій ::  Державний університет телекомунікацій">
            <a:extLst>
              <a:ext uri="{FF2B5EF4-FFF2-40B4-BE49-F238E27FC236}">
                <a16:creationId xmlns="" xmlns:a16="http://schemas.microsoft.com/office/drawing/2014/main" id="{435ACE63-0317-4CB6-ABA7-05C7CE078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05" y="71253"/>
            <a:ext cx="2838203" cy="166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268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 y="0"/>
            <a:ext cx="12192000" cy="6858000"/>
          </a:xfrm>
          <a:prstGeom prst="rect">
            <a:avLst/>
          </a:prstGeom>
        </p:spPr>
      </p:pic>
      <p:sp>
        <p:nvSpPr>
          <p:cNvPr id="5" name="Прямоугольник 4"/>
          <p:cNvSpPr/>
          <p:nvPr/>
        </p:nvSpPr>
        <p:spPr>
          <a:xfrm>
            <a:off x="3220395" y="-126720"/>
            <a:ext cx="5217967" cy="1015663"/>
          </a:xfrm>
          <a:prstGeom prst="rect">
            <a:avLst/>
          </a:prstGeom>
        </p:spPr>
        <p:txBody>
          <a:bodyPr wrap="none">
            <a:spAutoFit/>
          </a:bodyPr>
          <a:lstStyle/>
          <a:p>
            <a:pPr indent="450215" algn="ctr">
              <a:lnSpc>
                <a:spcPct val="150000"/>
              </a:lnSpc>
              <a:spcAft>
                <a:spcPts val="0"/>
              </a:spcAft>
            </a:pPr>
            <a:r>
              <a:rPr lang="uk-UA" sz="4000" b="1" dirty="0" smtClean="0">
                <a:solidFill>
                  <a:srgbClr val="002060"/>
                </a:solidFill>
                <a:latin typeface="Calibri" pitchFamily="34" charset="0"/>
                <a:ea typeface="Times New Roman"/>
                <a:cs typeface="Calibri" pitchFamily="34" charset="0"/>
              </a:rPr>
              <a:t>Корисні інструменти</a:t>
            </a:r>
            <a:endParaRPr lang="uk-UA" sz="4000" dirty="0">
              <a:solidFill>
                <a:srgbClr val="002060"/>
              </a:solidFill>
              <a:latin typeface="Calibri" pitchFamily="34" charset="0"/>
              <a:ea typeface="Calibri"/>
              <a:cs typeface="Calibri" pitchFamily="34" charset="0"/>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25596" r="24404"/>
          <a:stretch/>
        </p:blipFill>
        <p:spPr>
          <a:xfrm>
            <a:off x="369157" y="532670"/>
            <a:ext cx="2851239" cy="1806785"/>
          </a:xfrm>
          <a:prstGeom prst="rect">
            <a:avLst/>
          </a:prstGeom>
          <a:ln>
            <a:noFill/>
          </a:ln>
          <a:effectLst>
            <a:softEdge rad="112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179" y="1112967"/>
            <a:ext cx="2299871" cy="1724903"/>
          </a:xfrm>
          <a:prstGeom prst="rect">
            <a:avLst/>
          </a:prstGeom>
          <a:ln>
            <a:noFill/>
          </a:ln>
          <a:effectLst>
            <a:softEdge rad="112500"/>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436" y="2345061"/>
            <a:ext cx="3057319" cy="1625938"/>
          </a:xfrm>
          <a:prstGeom prst="rect">
            <a:avLst/>
          </a:prstGeom>
          <a:ln>
            <a:noFill/>
          </a:ln>
          <a:effectLst>
            <a:softEdge rad="112500"/>
          </a:effectLst>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0396" y="612821"/>
            <a:ext cx="1969425" cy="1477069"/>
          </a:xfrm>
          <a:prstGeom prst="rect">
            <a:avLst/>
          </a:prstGeom>
        </p:spPr>
      </p:pic>
      <p:pic>
        <p:nvPicPr>
          <p:cNvPr id="15" name="Рисунок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3025" y="2732031"/>
            <a:ext cx="2519187" cy="1889390"/>
          </a:xfrm>
          <a:prstGeom prst="rect">
            <a:avLst/>
          </a:prstGeom>
        </p:spPr>
      </p:pic>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7786" y="2630069"/>
            <a:ext cx="2804529" cy="2103397"/>
          </a:xfrm>
          <a:prstGeom prst="ellipse">
            <a:avLst/>
          </a:prstGeom>
          <a:ln>
            <a:noFill/>
          </a:ln>
          <a:effectLst>
            <a:softEdge rad="112500"/>
          </a:effectLst>
        </p:spPr>
      </p:pic>
      <p:pic>
        <p:nvPicPr>
          <p:cNvPr id="21" name="Рисунок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1640" y="4522825"/>
            <a:ext cx="2769096" cy="2076822"/>
          </a:xfrm>
          <a:prstGeom prst="rect">
            <a:avLst/>
          </a:prstGeom>
          <a:ln>
            <a:noFill/>
          </a:ln>
          <a:effectLst>
            <a:softEdge rad="112500"/>
          </a:effectLst>
        </p:spPr>
      </p:pic>
      <p:pic>
        <p:nvPicPr>
          <p:cNvPr id="23" name="Рисунок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84037" y="2464429"/>
            <a:ext cx="2572199" cy="1929149"/>
          </a:xfrm>
          <a:prstGeom prst="rect">
            <a:avLst/>
          </a:prstGeom>
          <a:ln>
            <a:noFill/>
          </a:ln>
          <a:effectLst>
            <a:softEdge rad="112500"/>
          </a:effectLst>
        </p:spPr>
      </p:pic>
      <p:pic>
        <p:nvPicPr>
          <p:cNvPr id="25" name="Рисунок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04970" y="532670"/>
            <a:ext cx="2551265" cy="1885207"/>
          </a:xfrm>
          <a:prstGeom prst="rect">
            <a:avLst/>
          </a:prstGeom>
          <a:ln>
            <a:noFill/>
          </a:ln>
          <a:effectLst>
            <a:softEdge rad="112500"/>
          </a:effectLst>
        </p:spPr>
      </p:pic>
      <p:pic>
        <p:nvPicPr>
          <p:cNvPr id="17" name="Рисунок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4219" y="3971015"/>
            <a:ext cx="3441512" cy="535859"/>
          </a:xfrm>
          <a:prstGeom prst="rect">
            <a:avLst/>
          </a:prstGeom>
        </p:spPr>
      </p:pic>
      <p:pic>
        <p:nvPicPr>
          <p:cNvPr id="18" name="Рисунок 17"/>
          <p:cNvPicPr/>
          <p:nvPr/>
        </p:nvPicPr>
        <p:blipFill>
          <a:blip r:embed="rId13" cstate="print">
            <a:extLst>
              <a:ext uri="{28A0092B-C50C-407E-A947-70E740481C1C}">
                <a14:useLocalDpi xmlns:a14="http://schemas.microsoft.com/office/drawing/2010/main" val="0"/>
              </a:ext>
            </a:extLst>
          </a:blip>
          <a:stretch>
            <a:fillRect/>
          </a:stretch>
        </p:blipFill>
        <p:spPr>
          <a:xfrm>
            <a:off x="369147" y="4548438"/>
            <a:ext cx="3953472" cy="2051225"/>
          </a:xfrm>
          <a:prstGeom prst="rect">
            <a:avLst/>
          </a:prstGeom>
          <a:ln>
            <a:noFill/>
          </a:ln>
          <a:effectLst>
            <a:softEdge rad="112500"/>
          </a:effectLst>
        </p:spPr>
      </p:pic>
      <p:pic>
        <p:nvPicPr>
          <p:cNvPr id="19" name="Рисунок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09494" y="4758817"/>
            <a:ext cx="3555393" cy="1431827"/>
          </a:xfrm>
          <a:prstGeom prst="rect">
            <a:avLst/>
          </a:prstGeom>
        </p:spPr>
      </p:pic>
      <p:pic>
        <p:nvPicPr>
          <p:cNvPr id="20" name="Рисунок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30108" y="722217"/>
            <a:ext cx="2924043" cy="1622844"/>
          </a:xfrm>
          <a:prstGeom prst="rect">
            <a:avLst/>
          </a:prstGeom>
        </p:spPr>
      </p:pic>
    </p:spTree>
    <p:extLst>
      <p:ext uri="{BB962C8B-B14F-4D97-AF65-F5344CB8AC3E}">
        <p14:creationId xmlns:p14="http://schemas.microsoft.com/office/powerpoint/2010/main" val="354433532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4000" b="1" dirty="0" smtClean="0">
                <a:solidFill>
                  <a:srgbClr val="002060"/>
                </a:solidFill>
              </a:rPr>
              <a:t>Корисні інструменти</a:t>
            </a:r>
            <a:endParaRPr lang="ru-RU" sz="4000" b="1" dirty="0">
              <a:solidFill>
                <a:srgbClr val="002060"/>
              </a:solidFill>
            </a:endParaRPr>
          </a:p>
        </p:txBody>
      </p:sp>
      <p:sp>
        <p:nvSpPr>
          <p:cNvPr id="3" name="Объект 2"/>
          <p:cNvSpPr>
            <a:spLocks noGrp="1"/>
          </p:cNvSpPr>
          <p:nvPr>
            <p:ph idx="1"/>
          </p:nvPr>
        </p:nvSpPr>
        <p:spPr>
          <a:xfrm>
            <a:off x="0" y="1939104"/>
            <a:ext cx="12192000" cy="4734828"/>
          </a:xfrm>
        </p:spPr>
        <p:txBody>
          <a:bodyPr/>
          <a:lstStyle/>
          <a:p>
            <a:r>
              <a:rPr lang="ru-RU" sz="2400" b="1" dirty="0" smtClean="0">
                <a:solidFill>
                  <a:srgbClr val="002060"/>
                </a:solidFill>
              </a:rPr>
              <a:t>1. </a:t>
            </a:r>
            <a:r>
              <a:rPr lang="ru-RU" sz="2400" b="1" u="sng" dirty="0" err="1">
                <a:solidFill>
                  <a:srgbClr val="C00000"/>
                </a:solidFill>
              </a:rPr>
              <a:t>Evernote</a:t>
            </a:r>
            <a:r>
              <a:rPr lang="ru-RU" sz="2400" b="1" u="sng" dirty="0">
                <a:solidFill>
                  <a:srgbClr val="C00000"/>
                </a:solidFill>
              </a:rPr>
              <a:t>:</a:t>
            </a:r>
            <a:r>
              <a:rPr lang="ru-RU" sz="2400" b="1" dirty="0"/>
              <a:t>  на </a:t>
            </a:r>
            <a:r>
              <a:rPr lang="ru-RU" sz="2400" b="1" dirty="0" err="1" smtClean="0"/>
              <a:t>власному</a:t>
            </a:r>
            <a:r>
              <a:rPr lang="ru-RU" sz="2400" b="1" dirty="0" smtClean="0"/>
              <a:t> </a:t>
            </a:r>
            <a:r>
              <a:rPr lang="ru-RU" sz="2400" b="1" dirty="0" err="1" smtClean="0"/>
              <a:t>акаунті</a:t>
            </a:r>
            <a:r>
              <a:rPr lang="ru-RU" sz="2400" b="1" dirty="0"/>
              <a:t> </a:t>
            </a:r>
            <a:r>
              <a:rPr lang="ru-RU" sz="2400" b="1" u="sng" dirty="0" err="1">
                <a:hlinkClick r:id="rId2"/>
              </a:rPr>
              <a:t>Evernote</a:t>
            </a:r>
            <a:r>
              <a:rPr lang="ru-RU" sz="2400" b="1" dirty="0"/>
              <a:t> (</a:t>
            </a:r>
            <a:r>
              <a:rPr lang="ru-RU" sz="2400" b="1" dirty="0" err="1"/>
              <a:t>російськомовному</a:t>
            </a:r>
            <a:r>
              <a:rPr lang="ru-RU" sz="2400" b="1" dirty="0"/>
              <a:t>) </a:t>
            </a:r>
            <a:r>
              <a:rPr lang="ru-RU" sz="2400" b="1" dirty="0" err="1" smtClean="0"/>
              <a:t>можна</a:t>
            </a:r>
            <a:r>
              <a:rPr lang="ru-RU" sz="2400" b="1" dirty="0" smtClean="0"/>
              <a:t> </a:t>
            </a:r>
            <a:r>
              <a:rPr lang="ru-RU" sz="2400" b="1" dirty="0" err="1" smtClean="0"/>
              <a:t>зібрати</a:t>
            </a:r>
            <a:r>
              <a:rPr lang="ru-RU" sz="2400" b="1" dirty="0" smtClean="0"/>
              <a:t> </a:t>
            </a:r>
            <a:r>
              <a:rPr lang="ru-RU" sz="2400" b="1" dirty="0" err="1" smtClean="0"/>
              <a:t>корисні</a:t>
            </a:r>
            <a:r>
              <a:rPr lang="ru-RU" sz="2400" b="1" dirty="0" smtClean="0"/>
              <a:t> </a:t>
            </a:r>
            <a:r>
              <a:rPr lang="ru-RU" sz="2400" b="1" dirty="0" err="1"/>
              <a:t>ідеї</a:t>
            </a:r>
            <a:r>
              <a:rPr lang="ru-RU" sz="2400" b="1" dirty="0"/>
              <a:t>, </a:t>
            </a:r>
            <a:r>
              <a:rPr lang="ru-RU" sz="2400" b="1" dirty="0" err="1"/>
              <a:t>фотографії</a:t>
            </a:r>
            <a:r>
              <a:rPr lang="ru-RU" sz="2400" b="1" dirty="0"/>
              <a:t>, записи </a:t>
            </a:r>
            <a:r>
              <a:rPr lang="ru-RU" sz="2400" b="1" dirty="0" err="1"/>
              <a:t>або</a:t>
            </a:r>
            <a:r>
              <a:rPr lang="ru-RU" sz="2400" b="1" dirty="0"/>
              <a:t> </a:t>
            </a:r>
            <a:r>
              <a:rPr lang="ru-RU" sz="2400" b="1" dirty="0" err="1"/>
              <a:t>інші</a:t>
            </a:r>
            <a:r>
              <a:rPr lang="ru-RU" sz="2400" b="1" dirty="0"/>
              <a:t> </a:t>
            </a:r>
            <a:r>
              <a:rPr lang="ru-RU" sz="2400" b="1" dirty="0" err="1" smtClean="0"/>
              <a:t>цікавинки</a:t>
            </a:r>
            <a:r>
              <a:rPr lang="ru-RU" sz="2400" b="1" dirty="0"/>
              <a:t> </a:t>
            </a:r>
            <a:r>
              <a:rPr lang="ru-RU" sz="2400" b="1" dirty="0" smtClean="0"/>
              <a:t>для </a:t>
            </a:r>
            <a:r>
              <a:rPr lang="ru-RU" sz="2400" b="1" dirty="0" err="1" smtClean="0"/>
              <a:t>використання</a:t>
            </a:r>
            <a:r>
              <a:rPr lang="ru-RU" sz="2400" b="1" dirty="0" smtClean="0"/>
              <a:t> при </a:t>
            </a:r>
            <a:r>
              <a:rPr lang="ru-RU" sz="2400" b="1" dirty="0" err="1" smtClean="0"/>
              <a:t>підготовці</a:t>
            </a:r>
            <a:r>
              <a:rPr lang="ru-RU" sz="2400" b="1" dirty="0" smtClean="0"/>
              <a:t> до </a:t>
            </a:r>
            <a:r>
              <a:rPr lang="ru-RU" sz="2400" b="1" dirty="0" err="1" smtClean="0"/>
              <a:t>уроків</a:t>
            </a:r>
            <a:r>
              <a:rPr lang="ru-RU" sz="2400" b="1" dirty="0" smtClean="0"/>
              <a:t>.</a:t>
            </a:r>
          </a:p>
          <a:p>
            <a:r>
              <a:rPr lang="ru-RU" sz="2400" b="1" dirty="0" smtClean="0"/>
              <a:t> </a:t>
            </a:r>
            <a:r>
              <a:rPr lang="ru-RU" sz="2400" b="1" dirty="0" smtClean="0">
                <a:solidFill>
                  <a:srgbClr val="002060"/>
                </a:solidFill>
              </a:rPr>
              <a:t>2. </a:t>
            </a:r>
            <a:r>
              <a:rPr lang="ru-RU" sz="2400" b="1" u="sng" dirty="0" err="1">
                <a:solidFill>
                  <a:srgbClr val="C00000"/>
                </a:solidFill>
              </a:rPr>
              <a:t>Twitter</a:t>
            </a:r>
            <a:r>
              <a:rPr lang="ru-RU" sz="2400" b="1" u="sng" dirty="0">
                <a:solidFill>
                  <a:srgbClr val="C00000"/>
                </a:solidFill>
              </a:rPr>
              <a:t>:</a:t>
            </a:r>
            <a:r>
              <a:rPr lang="ru-RU" sz="2400" b="1" dirty="0"/>
              <a:t> </a:t>
            </a:r>
            <a:r>
              <a:rPr lang="ru-RU" sz="2400" b="1" dirty="0" smtClean="0"/>
              <a:t>за </a:t>
            </a:r>
            <a:r>
              <a:rPr lang="ru-RU" sz="2400" b="1" dirty="0" err="1" smtClean="0"/>
              <a:t>допомогою</a:t>
            </a:r>
            <a:r>
              <a:rPr lang="ru-RU" sz="2400" b="1" dirty="0"/>
              <a:t> </a:t>
            </a:r>
            <a:r>
              <a:rPr lang="ru-RU" sz="2400" b="1" u="sng" dirty="0" err="1" smtClean="0">
                <a:hlinkClick r:id="rId3"/>
              </a:rPr>
              <a:t>Twitter</a:t>
            </a:r>
            <a:r>
              <a:rPr lang="ru-RU" sz="2400" b="1" dirty="0"/>
              <a:t> </a:t>
            </a:r>
            <a:r>
              <a:rPr lang="ru-RU" sz="2400" b="1" dirty="0" err="1" smtClean="0"/>
              <a:t>учителі</a:t>
            </a:r>
            <a:r>
              <a:rPr lang="ru-RU" sz="2400" b="1" dirty="0" smtClean="0"/>
              <a:t> </a:t>
            </a:r>
            <a:r>
              <a:rPr lang="ru-RU" sz="2400" b="1" dirty="0" err="1"/>
              <a:t>можуть</a:t>
            </a:r>
            <a:r>
              <a:rPr lang="ru-RU" sz="2400" b="1" dirty="0"/>
              <a:t> </a:t>
            </a:r>
            <a:r>
              <a:rPr lang="ru-RU" sz="2400" b="1" dirty="0" err="1" smtClean="0"/>
              <a:t>підтримувати</a:t>
            </a:r>
            <a:r>
              <a:rPr lang="ru-RU" sz="2400" b="1" dirty="0" smtClean="0"/>
              <a:t> зв</a:t>
            </a:r>
            <a:r>
              <a:rPr lang="en-US" sz="2400" b="1" dirty="0" smtClean="0"/>
              <a:t>’</a:t>
            </a:r>
            <a:r>
              <a:rPr lang="ru-RU" sz="2400" b="1" dirty="0" err="1" smtClean="0"/>
              <a:t>язки</a:t>
            </a:r>
            <a:r>
              <a:rPr lang="ru-RU" sz="2400" b="1" dirty="0" smtClean="0"/>
              <a:t> з </a:t>
            </a:r>
            <a:r>
              <a:rPr lang="ru-RU" sz="2400" b="1" dirty="0" err="1" smtClean="0"/>
              <a:t>іншими</a:t>
            </a:r>
            <a:r>
              <a:rPr lang="ru-RU" sz="2400" b="1" dirty="0" smtClean="0"/>
              <a:t> педагогами, </a:t>
            </a:r>
            <a:r>
              <a:rPr lang="ru-RU" sz="2400" b="1" dirty="0" err="1" smtClean="0"/>
              <a:t>спілкуватися</a:t>
            </a:r>
            <a:r>
              <a:rPr lang="ru-RU" sz="2400" b="1" dirty="0" smtClean="0"/>
              <a:t> у </a:t>
            </a:r>
            <a:r>
              <a:rPr lang="ru-RU" sz="2400" b="1" dirty="0"/>
              <a:t>чатах, </a:t>
            </a:r>
            <a:r>
              <a:rPr lang="ru-RU" sz="2400" b="1" dirty="0" err="1"/>
              <a:t>ділитися</a:t>
            </a:r>
            <a:r>
              <a:rPr lang="ru-RU" sz="2400" b="1" dirty="0"/>
              <a:t> </a:t>
            </a:r>
            <a:r>
              <a:rPr lang="ru-RU" sz="2400" b="1" dirty="0" err="1" smtClean="0"/>
              <a:t>ідеями</a:t>
            </a:r>
            <a:r>
              <a:rPr lang="ru-RU" sz="2400" b="1" dirty="0" smtClean="0"/>
              <a:t>, </a:t>
            </a:r>
            <a:r>
              <a:rPr lang="ru-RU" sz="2400" b="1" dirty="0" err="1" smtClean="0"/>
              <a:t>спілкуватися</a:t>
            </a:r>
            <a:r>
              <a:rPr lang="ru-RU" sz="2400" b="1" dirty="0" smtClean="0"/>
              <a:t> з </a:t>
            </a:r>
            <a:r>
              <a:rPr lang="ru-RU" sz="2400" b="1" dirty="0" err="1" smtClean="0"/>
              <a:t>учнями</a:t>
            </a:r>
            <a:r>
              <a:rPr lang="ru-RU" sz="2400" b="1" dirty="0" smtClean="0"/>
              <a:t>.</a:t>
            </a:r>
            <a:endParaRPr lang="ru-RU" sz="2400" b="1" dirty="0"/>
          </a:p>
          <a:p>
            <a:r>
              <a:rPr lang="ru-RU" sz="2400" b="1" dirty="0" smtClean="0">
                <a:solidFill>
                  <a:srgbClr val="002060"/>
                </a:solidFill>
              </a:rPr>
              <a:t>3. </a:t>
            </a:r>
            <a:r>
              <a:rPr lang="ru-RU" sz="2400" b="1" u="sng" dirty="0" err="1">
                <a:solidFill>
                  <a:srgbClr val="C00000"/>
                </a:solidFill>
              </a:rPr>
              <a:t>Google</a:t>
            </a:r>
            <a:r>
              <a:rPr lang="ru-RU" sz="2400" b="1" u="sng" dirty="0">
                <a:solidFill>
                  <a:srgbClr val="C00000"/>
                </a:solidFill>
              </a:rPr>
              <a:t> </a:t>
            </a:r>
            <a:r>
              <a:rPr lang="ru-RU" sz="2400" b="1" u="sng" dirty="0" err="1">
                <a:solidFill>
                  <a:srgbClr val="C00000"/>
                </a:solidFill>
              </a:rPr>
              <a:t>Education</a:t>
            </a:r>
            <a:r>
              <a:rPr lang="ru-RU" sz="2400" b="1" u="sng" dirty="0">
                <a:solidFill>
                  <a:srgbClr val="C00000"/>
                </a:solidFill>
              </a:rPr>
              <a:t>:</a:t>
            </a:r>
            <a:r>
              <a:rPr lang="ru-RU" sz="2400" b="1" u="sng" dirty="0">
                <a:solidFill>
                  <a:srgbClr val="002060"/>
                </a:solidFill>
              </a:rPr>
              <a:t> </a:t>
            </a:r>
            <a:r>
              <a:rPr lang="ru-RU" sz="2400" b="1" u="sng" dirty="0" err="1">
                <a:hlinkClick r:id="rId4"/>
              </a:rPr>
              <a:t>Google</a:t>
            </a:r>
            <a:r>
              <a:rPr lang="ru-RU" sz="2400" b="1" dirty="0"/>
              <a:t> </a:t>
            </a:r>
            <a:r>
              <a:rPr lang="ru-RU" sz="2400" b="1" dirty="0" err="1"/>
              <a:t>пропонує</a:t>
            </a:r>
            <a:r>
              <a:rPr lang="ru-RU" sz="2400" b="1" dirty="0"/>
              <a:t> </a:t>
            </a:r>
            <a:r>
              <a:rPr lang="ru-RU" sz="2400" b="1" dirty="0" err="1" smtClean="0"/>
              <a:t>ресурси</a:t>
            </a:r>
            <a:r>
              <a:rPr lang="ru-RU" sz="2400" b="1" dirty="0" smtClean="0"/>
              <a:t> для </a:t>
            </a:r>
            <a:r>
              <a:rPr lang="ru-RU" sz="2400" b="1" dirty="0" err="1" smtClean="0"/>
              <a:t>вчителів</a:t>
            </a:r>
            <a:r>
              <a:rPr lang="ru-RU" sz="2400" b="1" dirty="0" smtClean="0"/>
              <a:t> (</a:t>
            </a:r>
            <a:r>
              <a:rPr lang="ru-RU" sz="2400" b="1" dirty="0" err="1" smtClean="0"/>
              <a:t>електронну</a:t>
            </a:r>
            <a:r>
              <a:rPr lang="ru-RU" sz="2400" b="1" dirty="0" smtClean="0"/>
              <a:t> </a:t>
            </a:r>
            <a:r>
              <a:rPr lang="ru-RU" sz="2400" b="1" dirty="0" err="1"/>
              <a:t>пошту</a:t>
            </a:r>
            <a:r>
              <a:rPr lang="ru-RU" sz="2400" b="1" dirty="0"/>
              <a:t> і </a:t>
            </a:r>
            <a:r>
              <a:rPr lang="ru-RU" sz="2400" b="1" dirty="0" err="1"/>
              <a:t>сумісні</a:t>
            </a:r>
            <a:r>
              <a:rPr lang="ru-RU" sz="2400" b="1" dirty="0"/>
              <a:t> з нею </a:t>
            </a:r>
            <a:r>
              <a:rPr lang="ru-RU" sz="2400" b="1" dirty="0" err="1"/>
              <a:t>додатки</a:t>
            </a:r>
            <a:r>
              <a:rPr lang="ru-RU" sz="2400" b="1" dirty="0"/>
              <a:t>, </a:t>
            </a:r>
            <a:r>
              <a:rPr lang="ru-RU" sz="2400" b="1" dirty="0" err="1"/>
              <a:t>відео</a:t>
            </a:r>
            <a:r>
              <a:rPr lang="ru-RU" sz="2400" b="1" dirty="0"/>
              <a:t>, </a:t>
            </a:r>
            <a:r>
              <a:rPr lang="ru-RU" sz="2400" b="1" dirty="0" err="1"/>
              <a:t>плани</a:t>
            </a:r>
            <a:r>
              <a:rPr lang="ru-RU" sz="2400" b="1" dirty="0"/>
              <a:t> </a:t>
            </a:r>
            <a:r>
              <a:rPr lang="ru-RU" sz="2400" b="1" dirty="0" err="1"/>
              <a:t>уроків</a:t>
            </a:r>
            <a:r>
              <a:rPr lang="ru-RU" sz="2400" b="1" dirty="0"/>
              <a:t>, </a:t>
            </a:r>
            <a:r>
              <a:rPr lang="ru-RU" sz="2400" b="1" dirty="0" err="1"/>
              <a:t>професійний</a:t>
            </a:r>
            <a:r>
              <a:rPr lang="ru-RU" sz="2400" b="1" dirty="0"/>
              <a:t> </a:t>
            </a:r>
            <a:r>
              <a:rPr lang="ru-RU" sz="2400" b="1" dirty="0" err="1"/>
              <a:t>розвиток</a:t>
            </a:r>
            <a:r>
              <a:rPr lang="ru-RU" sz="2400" b="1" dirty="0"/>
              <a:t> </a:t>
            </a:r>
            <a:r>
              <a:rPr lang="ru-RU" sz="2400" b="1" dirty="0" smtClean="0"/>
              <a:t>та </a:t>
            </a:r>
            <a:r>
              <a:rPr lang="ru-RU" sz="2400" b="1" dirty="0" err="1" smtClean="0"/>
              <a:t>освітні</a:t>
            </a:r>
            <a:r>
              <a:rPr lang="ru-RU" sz="2400" b="1" dirty="0" smtClean="0"/>
              <a:t> </a:t>
            </a:r>
            <a:r>
              <a:rPr lang="ru-RU" sz="2400" b="1" dirty="0" err="1" smtClean="0"/>
              <a:t>гранти</a:t>
            </a:r>
            <a:r>
              <a:rPr lang="ru-RU" sz="2400" b="1" dirty="0" smtClean="0"/>
              <a:t>).</a:t>
            </a:r>
            <a:endParaRPr lang="ru-RU" sz="2400" b="1" dirty="0"/>
          </a:p>
          <a:p>
            <a:r>
              <a:rPr lang="ru-RU" sz="2400" b="1" dirty="0" smtClean="0">
                <a:solidFill>
                  <a:srgbClr val="002060"/>
                </a:solidFill>
              </a:rPr>
              <a:t>4.</a:t>
            </a:r>
            <a:r>
              <a:rPr lang="ru-RU" sz="2400" b="1" dirty="0" smtClean="0">
                <a:solidFill>
                  <a:srgbClr val="C00000"/>
                </a:solidFill>
              </a:rPr>
              <a:t> </a:t>
            </a:r>
            <a:r>
              <a:rPr lang="ru-RU" sz="2400" b="1" dirty="0" err="1">
                <a:solidFill>
                  <a:srgbClr val="C00000"/>
                </a:solidFill>
              </a:rPr>
              <a:t>Dropbox</a:t>
            </a:r>
            <a:r>
              <a:rPr lang="ru-RU" sz="2400" b="1" dirty="0">
                <a:solidFill>
                  <a:srgbClr val="C00000"/>
                </a:solidFill>
              </a:rPr>
              <a:t>:</a:t>
            </a:r>
            <a:r>
              <a:rPr lang="ru-RU" sz="2400" b="1" dirty="0"/>
              <a:t> за </a:t>
            </a:r>
            <a:r>
              <a:rPr lang="ru-RU" sz="2400" b="1" dirty="0" err="1"/>
              <a:t>допомогою</a:t>
            </a:r>
            <a:r>
              <a:rPr lang="ru-RU" sz="2400" b="1" dirty="0"/>
              <a:t> простого </a:t>
            </a:r>
            <a:r>
              <a:rPr lang="ru-RU" sz="2400" b="1" dirty="0" err="1"/>
              <a:t>безкоштовного</a:t>
            </a:r>
            <a:r>
              <a:rPr lang="ru-RU" sz="2400" b="1" dirty="0"/>
              <a:t> (</a:t>
            </a:r>
            <a:r>
              <a:rPr lang="ru-RU" sz="2400" b="1" dirty="0" err="1"/>
              <a:t>російськомовного</a:t>
            </a:r>
            <a:r>
              <a:rPr lang="ru-RU" sz="2400" b="1" dirty="0"/>
              <a:t>) </a:t>
            </a:r>
            <a:r>
              <a:rPr lang="ru-RU" sz="2400" b="1" dirty="0" err="1"/>
              <a:t>сервісу</a:t>
            </a:r>
            <a:r>
              <a:rPr lang="ru-RU" sz="2400" b="1" dirty="0"/>
              <a:t> </a:t>
            </a:r>
            <a:r>
              <a:rPr lang="ru-RU" sz="2400" b="1" u="sng" dirty="0" err="1">
                <a:hlinkClick r:id="rId5"/>
              </a:rPr>
              <a:t>Dropbox</a:t>
            </a:r>
            <a:r>
              <a:rPr lang="ru-RU" sz="2400" b="1" dirty="0"/>
              <a:t> легко </a:t>
            </a:r>
            <a:r>
              <a:rPr lang="ru-RU" sz="2400" b="1" dirty="0" err="1" smtClean="0"/>
              <a:t>зберігати</a:t>
            </a:r>
            <a:r>
              <a:rPr lang="ru-RU" sz="2400" b="1" dirty="0" smtClean="0"/>
              <a:t> </a:t>
            </a:r>
            <a:r>
              <a:rPr lang="ru-RU" sz="2400" b="1" dirty="0" err="1" smtClean="0"/>
              <a:t>інформацію</a:t>
            </a:r>
            <a:r>
              <a:rPr lang="ru-RU" sz="2400" b="1" dirty="0" smtClean="0"/>
              <a:t>, </a:t>
            </a:r>
            <a:r>
              <a:rPr lang="ru-RU" sz="2400" b="1" dirty="0" err="1" smtClean="0"/>
              <a:t>обмінюватися</a:t>
            </a:r>
            <a:r>
              <a:rPr lang="ru-RU" sz="2400" b="1" dirty="0" smtClean="0"/>
              <a:t> нею і </a:t>
            </a:r>
            <a:r>
              <a:rPr lang="ru-RU" sz="2400" b="1" dirty="0" err="1"/>
              <a:t>мати</a:t>
            </a:r>
            <a:r>
              <a:rPr lang="ru-RU" sz="2400" b="1" dirty="0"/>
              <a:t> доступ до </a:t>
            </a:r>
            <a:r>
              <a:rPr lang="ru-RU" sz="2400" b="1" dirty="0" err="1" smtClean="0"/>
              <a:t>різної</a:t>
            </a:r>
            <a:r>
              <a:rPr lang="ru-RU" sz="2400" b="1" dirty="0" smtClean="0"/>
              <a:t> </a:t>
            </a:r>
            <a:r>
              <a:rPr lang="ru-RU" sz="2400" b="1" dirty="0" err="1"/>
              <a:t>інформації</a:t>
            </a:r>
            <a:r>
              <a:rPr lang="ru-RU" sz="2400" b="1" dirty="0"/>
              <a:t> з будь-</a:t>
            </a:r>
            <a:r>
              <a:rPr lang="ru-RU" sz="2400" b="1" dirty="0" err="1"/>
              <a:t>якої</a:t>
            </a:r>
            <a:r>
              <a:rPr lang="ru-RU" sz="2400" b="1" dirty="0"/>
              <a:t> точки </a:t>
            </a:r>
            <a:r>
              <a:rPr lang="ru-RU" sz="2400" b="1" dirty="0" err="1"/>
              <a:t>світу</a:t>
            </a:r>
            <a:r>
              <a:rPr lang="ru-RU" sz="2400" b="1" dirty="0"/>
              <a:t>.</a:t>
            </a:r>
          </a:p>
          <a:p>
            <a:r>
              <a:rPr lang="ru-RU" sz="2400" b="1" dirty="0">
                <a:solidFill>
                  <a:srgbClr val="002060"/>
                </a:solidFill>
              </a:rPr>
              <a:t>5</a:t>
            </a:r>
            <a:r>
              <a:rPr lang="ru-RU" sz="2400" b="1" dirty="0" smtClean="0">
                <a:solidFill>
                  <a:srgbClr val="002060"/>
                </a:solidFill>
              </a:rPr>
              <a:t>. </a:t>
            </a:r>
            <a:r>
              <a:rPr lang="ru-RU" sz="2400" b="1" dirty="0" err="1">
                <a:solidFill>
                  <a:srgbClr val="C00000"/>
                </a:solidFill>
              </a:rPr>
              <a:t>Diigo</a:t>
            </a:r>
            <a:r>
              <a:rPr lang="ru-RU" sz="2400" b="1" dirty="0">
                <a:solidFill>
                  <a:srgbClr val="C00000"/>
                </a:solidFill>
              </a:rPr>
              <a:t>:</a:t>
            </a:r>
            <a:r>
              <a:rPr lang="ru-RU" sz="2400" b="1" dirty="0"/>
              <a:t> </a:t>
            </a:r>
            <a:r>
              <a:rPr lang="ru-RU" sz="2400" b="1" u="sng" dirty="0" err="1">
                <a:hlinkClick r:id="rId6"/>
              </a:rPr>
              <a:t>Diigo</a:t>
            </a:r>
            <a:r>
              <a:rPr lang="ru-RU" sz="2400" b="1" dirty="0"/>
              <a:t> </a:t>
            </a:r>
            <a:r>
              <a:rPr lang="ru-RU" sz="2400" b="1" dirty="0" err="1"/>
              <a:t>дозволяє</a:t>
            </a:r>
            <a:r>
              <a:rPr lang="ru-RU" sz="2400" b="1" dirty="0"/>
              <a:t> </a:t>
            </a:r>
            <a:r>
              <a:rPr lang="ru-RU" sz="2400" b="1" dirty="0" err="1"/>
              <a:t>використовувати</a:t>
            </a:r>
            <a:r>
              <a:rPr lang="ru-RU" sz="2400" b="1" dirty="0"/>
              <a:t> </a:t>
            </a:r>
            <a:r>
              <a:rPr lang="ru-RU" sz="2400" b="1" dirty="0" err="1" smtClean="0"/>
              <a:t>матеріали</a:t>
            </a:r>
            <a:r>
              <a:rPr lang="ru-RU" sz="2400" b="1" dirty="0" smtClean="0"/>
              <a:t> з </a:t>
            </a:r>
            <a:r>
              <a:rPr lang="ru-RU" sz="2400" b="1" dirty="0" err="1" smtClean="0"/>
              <a:t>Інтернету</a:t>
            </a:r>
            <a:r>
              <a:rPr lang="ru-RU" sz="2400" b="1" dirty="0" smtClean="0"/>
              <a:t> як </a:t>
            </a:r>
            <a:r>
              <a:rPr lang="ru-RU" sz="2400" b="1" dirty="0" err="1"/>
              <a:t>паперові</a:t>
            </a:r>
            <a:r>
              <a:rPr lang="ru-RU" sz="2400" b="1" dirty="0"/>
              <a:t> </a:t>
            </a:r>
            <a:r>
              <a:rPr lang="ru-RU" sz="2400" b="1" dirty="0" err="1" smtClean="0"/>
              <a:t>файли</a:t>
            </a:r>
            <a:r>
              <a:rPr lang="ru-RU" sz="2400" b="1" dirty="0" smtClean="0"/>
              <a:t>, у </a:t>
            </a:r>
            <a:r>
              <a:rPr lang="ru-RU" sz="2400" b="1" dirty="0" err="1" smtClean="0"/>
              <a:t>яких</a:t>
            </a:r>
            <a:r>
              <a:rPr lang="ru-RU" sz="2400" b="1" dirty="0" smtClean="0"/>
              <a:t> </a:t>
            </a:r>
            <a:r>
              <a:rPr lang="ru-RU" sz="2400" b="1" dirty="0" err="1" smtClean="0"/>
              <a:t>під</a:t>
            </a:r>
            <a:r>
              <a:rPr lang="ru-RU" sz="2400" b="1" dirty="0" smtClean="0"/>
              <a:t> час </a:t>
            </a:r>
            <a:r>
              <a:rPr lang="ru-RU" sz="2400" b="1" dirty="0" err="1" smtClean="0"/>
              <a:t>читання</a:t>
            </a:r>
            <a:r>
              <a:rPr lang="ru-RU" sz="2400" b="1" dirty="0" smtClean="0"/>
              <a:t> </a:t>
            </a:r>
            <a:r>
              <a:rPr lang="ru-RU" sz="2400" b="1" dirty="0" err="1" smtClean="0"/>
              <a:t>можна</a:t>
            </a:r>
            <a:r>
              <a:rPr lang="ru-RU" sz="2400" b="1" dirty="0" smtClean="0"/>
              <a:t> </a:t>
            </a:r>
            <a:r>
              <a:rPr lang="ru-RU" sz="2400" b="1" dirty="0" err="1" smtClean="0"/>
              <a:t>щось</a:t>
            </a:r>
            <a:r>
              <a:rPr lang="ru-RU" sz="2400" b="1" dirty="0" smtClean="0"/>
              <a:t> </a:t>
            </a:r>
            <a:r>
              <a:rPr lang="ru-RU" sz="2400" b="1" dirty="0" err="1"/>
              <a:t>підкреслити</a:t>
            </a:r>
            <a:r>
              <a:rPr lang="ru-RU" sz="2400" b="1" dirty="0"/>
              <a:t>, </a:t>
            </a:r>
            <a:r>
              <a:rPr lang="ru-RU" sz="2400" b="1" dirty="0" err="1"/>
              <a:t>виділити</a:t>
            </a:r>
            <a:r>
              <a:rPr lang="ru-RU" sz="2400" b="1" dirty="0"/>
              <a:t>, </a:t>
            </a:r>
            <a:r>
              <a:rPr lang="ru-RU" sz="2400" b="1" dirty="0" err="1"/>
              <a:t>зробити</a:t>
            </a:r>
            <a:r>
              <a:rPr lang="ru-RU" sz="2400" b="1" dirty="0"/>
              <a:t> закладки, </a:t>
            </a:r>
            <a:r>
              <a:rPr lang="ru-RU" sz="2400" b="1" dirty="0" err="1"/>
              <a:t>замітки</a:t>
            </a:r>
            <a:r>
              <a:rPr lang="ru-RU" sz="2400" b="1" dirty="0"/>
              <a:t> </a:t>
            </a:r>
            <a:r>
              <a:rPr lang="ru-RU" sz="2400" b="1" dirty="0" err="1"/>
              <a:t>або</a:t>
            </a:r>
            <a:r>
              <a:rPr lang="ru-RU" sz="2400" b="1" dirty="0"/>
              <a:t> </a:t>
            </a:r>
            <a:r>
              <a:rPr lang="ru-RU" sz="2400" b="1" dirty="0" err="1" smtClean="0"/>
              <a:t>прикріпити</a:t>
            </a:r>
            <a:r>
              <a:rPr lang="ru-RU" sz="2400" b="1" dirty="0" smtClean="0"/>
              <a:t> </a:t>
            </a:r>
            <a:r>
              <a:rPr lang="ru-RU" sz="2400" b="1" dirty="0" err="1"/>
              <a:t>стікер</a:t>
            </a:r>
            <a:r>
              <a:rPr lang="ru-RU" sz="2400" b="1" dirty="0"/>
              <a:t>.</a:t>
            </a:r>
          </a:p>
          <a:p>
            <a:endParaRPr lang="ru-RU" sz="2000" b="1" dirty="0"/>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78" y="83127"/>
            <a:ext cx="2179122" cy="165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95818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4000" b="1" dirty="0" smtClean="0">
                <a:solidFill>
                  <a:srgbClr val="002060"/>
                </a:solidFill>
              </a:rPr>
              <a:t>Корисні інструменти</a:t>
            </a:r>
            <a:endParaRPr lang="ru-RU" sz="4000" b="1" dirty="0">
              <a:solidFill>
                <a:srgbClr val="002060"/>
              </a:solidFill>
            </a:endParaRPr>
          </a:p>
        </p:txBody>
      </p:sp>
      <p:sp>
        <p:nvSpPr>
          <p:cNvPr id="3" name="Объект 2"/>
          <p:cNvSpPr>
            <a:spLocks noGrp="1"/>
          </p:cNvSpPr>
          <p:nvPr>
            <p:ph idx="1"/>
          </p:nvPr>
        </p:nvSpPr>
        <p:spPr>
          <a:xfrm>
            <a:off x="130632" y="1900052"/>
            <a:ext cx="11910949" cy="4714503"/>
          </a:xfrm>
        </p:spPr>
        <p:txBody>
          <a:bodyPr/>
          <a:lstStyle/>
          <a:p>
            <a:r>
              <a:rPr lang="ru-RU" sz="2400" b="1" dirty="0" smtClean="0">
                <a:solidFill>
                  <a:srgbClr val="002060"/>
                </a:solidFill>
              </a:rPr>
              <a:t>6. </a:t>
            </a:r>
            <a:r>
              <a:rPr lang="ru-RU" sz="2400" b="1" u="sng" dirty="0" err="1">
                <a:solidFill>
                  <a:srgbClr val="C00000"/>
                </a:solidFill>
              </a:rPr>
              <a:t>Apple</a:t>
            </a:r>
            <a:r>
              <a:rPr lang="ru-RU" sz="2400" b="1" u="sng" dirty="0">
                <a:solidFill>
                  <a:srgbClr val="C00000"/>
                </a:solidFill>
              </a:rPr>
              <a:t> </a:t>
            </a:r>
            <a:r>
              <a:rPr lang="ru-RU" sz="2400" b="1" u="sng" dirty="0" err="1">
                <a:solidFill>
                  <a:srgbClr val="C00000"/>
                </a:solidFill>
              </a:rPr>
              <a:t>iPad</a:t>
            </a:r>
            <a:r>
              <a:rPr lang="ru-RU" sz="2400" b="1" u="sng" dirty="0">
                <a:solidFill>
                  <a:srgbClr val="C00000"/>
                </a:solidFill>
              </a:rPr>
              <a:t>:</a:t>
            </a:r>
            <a:r>
              <a:rPr lang="ru-RU" sz="2400" b="1" dirty="0">
                <a:solidFill>
                  <a:srgbClr val="C00000"/>
                </a:solidFill>
              </a:rPr>
              <a:t> </a:t>
            </a:r>
            <a:r>
              <a:rPr lang="ru-RU" sz="2400" b="1" u="sng" dirty="0" err="1">
                <a:hlinkClick r:id="rId2"/>
              </a:rPr>
              <a:t>Apple</a:t>
            </a:r>
            <a:r>
              <a:rPr lang="ru-RU" sz="2400" b="1" u="sng" dirty="0">
                <a:hlinkClick r:id="rId2"/>
              </a:rPr>
              <a:t> </a:t>
            </a:r>
            <a:r>
              <a:rPr lang="ru-RU" sz="2400" b="1" u="sng" dirty="0" err="1">
                <a:hlinkClick r:id="rId2"/>
              </a:rPr>
              <a:t>iPad</a:t>
            </a:r>
            <a:r>
              <a:rPr lang="ru-RU" sz="2400" b="1" dirty="0"/>
              <a:t> </a:t>
            </a:r>
            <a:r>
              <a:rPr lang="ru-RU" sz="2400" b="1" dirty="0" smtClean="0"/>
              <a:t>– один </a:t>
            </a:r>
            <a:r>
              <a:rPr lang="ru-RU" sz="2400" b="1" dirty="0"/>
              <a:t>з </a:t>
            </a:r>
            <a:r>
              <a:rPr lang="ru-RU" sz="2400" b="1" dirty="0" err="1"/>
              <a:t>найбільш</a:t>
            </a:r>
            <a:r>
              <a:rPr lang="ru-RU" sz="2400" b="1" dirty="0"/>
              <a:t> </a:t>
            </a:r>
            <a:r>
              <a:rPr lang="ru-RU" sz="2400" b="1" dirty="0" err="1" smtClean="0"/>
              <a:t>популярних</a:t>
            </a:r>
            <a:r>
              <a:rPr lang="ru-RU" sz="2400" b="1" dirty="0" smtClean="0"/>
              <a:t>, </a:t>
            </a:r>
            <a:r>
              <a:rPr lang="ru-RU" sz="2400" b="1" dirty="0"/>
              <a:t>хоча і </a:t>
            </a:r>
            <a:r>
              <a:rPr lang="ru-RU" sz="2400" b="1" dirty="0" err="1"/>
              <a:t>вартісних</a:t>
            </a:r>
            <a:r>
              <a:rPr lang="ru-RU" sz="2400" b="1" dirty="0"/>
              <a:t>,</a:t>
            </a:r>
            <a:r>
              <a:rPr lang="ru-RU" sz="2400" b="1" dirty="0" smtClean="0"/>
              <a:t> </a:t>
            </a:r>
            <a:r>
              <a:rPr lang="ru-RU" sz="2400" b="1" dirty="0" err="1" smtClean="0"/>
              <a:t>серед</a:t>
            </a:r>
            <a:r>
              <a:rPr lang="ru-RU" sz="2400" b="1" dirty="0" smtClean="0"/>
              <a:t> </a:t>
            </a:r>
            <a:r>
              <a:rPr lang="ru-RU" sz="2400" b="1" dirty="0" err="1"/>
              <a:t>педагогів</a:t>
            </a:r>
            <a:r>
              <a:rPr lang="ru-RU" sz="2400" b="1" dirty="0"/>
              <a:t> і </a:t>
            </a:r>
            <a:r>
              <a:rPr lang="ru-RU" sz="2400" b="1" dirty="0" err="1"/>
              <a:t>школярів</a:t>
            </a:r>
            <a:r>
              <a:rPr lang="ru-RU" sz="2400" b="1" dirty="0"/>
              <a:t> у </a:t>
            </a:r>
            <a:r>
              <a:rPr lang="ru-RU" sz="2400" b="1" dirty="0" err="1"/>
              <a:t>багатьох</a:t>
            </a:r>
            <a:r>
              <a:rPr lang="ru-RU" sz="2400" b="1" dirty="0"/>
              <a:t> </a:t>
            </a:r>
            <a:r>
              <a:rPr lang="ru-RU" sz="2400" b="1" dirty="0" err="1"/>
              <a:t>країнах</a:t>
            </a:r>
            <a:r>
              <a:rPr lang="ru-RU" sz="2400" b="1" dirty="0"/>
              <a:t> </a:t>
            </a:r>
            <a:r>
              <a:rPr lang="ru-RU" sz="2400" b="1" dirty="0" err="1" smtClean="0"/>
              <a:t>світу</a:t>
            </a:r>
            <a:r>
              <a:rPr lang="ru-RU" sz="2400" b="1" dirty="0" smtClean="0"/>
              <a:t> </a:t>
            </a:r>
            <a:r>
              <a:rPr lang="ru-RU" sz="2400" b="1" dirty="0" err="1" smtClean="0"/>
              <a:t>високотехнологічних</a:t>
            </a:r>
            <a:r>
              <a:rPr lang="ru-RU" sz="2400" b="1" dirty="0" smtClean="0"/>
              <a:t> </a:t>
            </a:r>
            <a:r>
              <a:rPr lang="ru-RU" sz="2400" b="1" dirty="0" err="1" smtClean="0"/>
              <a:t>інструментів</a:t>
            </a:r>
            <a:r>
              <a:rPr lang="ru-RU" sz="2400" b="1" dirty="0" smtClean="0"/>
              <a:t>, </a:t>
            </a:r>
            <a:r>
              <a:rPr lang="ru-RU" sz="2400" b="1" dirty="0" err="1" smtClean="0"/>
              <a:t>які</a:t>
            </a:r>
            <a:r>
              <a:rPr lang="ru-RU" sz="2400" b="1" dirty="0" smtClean="0"/>
              <a:t> </a:t>
            </a:r>
            <a:r>
              <a:rPr lang="ru-RU" sz="2400" b="1" dirty="0" err="1"/>
              <a:t>використовуються</a:t>
            </a:r>
            <a:r>
              <a:rPr lang="ru-RU" sz="2400" b="1" dirty="0"/>
              <a:t> </a:t>
            </a:r>
            <a:r>
              <a:rPr lang="ru-RU" sz="2400" b="1" dirty="0" smtClean="0"/>
              <a:t>для </a:t>
            </a:r>
            <a:r>
              <a:rPr lang="ru-RU" sz="2400" b="1" dirty="0" err="1" smtClean="0"/>
              <a:t>проведення</a:t>
            </a:r>
            <a:r>
              <a:rPr lang="ru-RU" sz="2400" b="1" dirty="0" smtClean="0"/>
              <a:t> </a:t>
            </a:r>
            <a:r>
              <a:rPr lang="ru-RU" sz="2400" b="1" dirty="0" err="1"/>
              <a:t>сучасних</a:t>
            </a:r>
            <a:r>
              <a:rPr lang="ru-RU" sz="2400" b="1" dirty="0"/>
              <a:t> </a:t>
            </a:r>
            <a:r>
              <a:rPr lang="ru-RU" sz="2400" b="1" dirty="0" err="1"/>
              <a:t>шкільних</a:t>
            </a:r>
            <a:r>
              <a:rPr lang="ru-RU" sz="2400" b="1" dirty="0"/>
              <a:t> </a:t>
            </a:r>
            <a:r>
              <a:rPr lang="ru-RU" sz="2400" b="1" dirty="0" smtClean="0"/>
              <a:t>занять. </a:t>
            </a:r>
          </a:p>
          <a:p>
            <a:r>
              <a:rPr lang="ru-RU" sz="2400" b="1" dirty="0" smtClean="0">
                <a:solidFill>
                  <a:srgbClr val="002060"/>
                </a:solidFill>
              </a:rPr>
              <a:t>7. </a:t>
            </a:r>
            <a:r>
              <a:rPr lang="ru-RU" sz="2400" b="1" dirty="0" err="1" smtClean="0">
                <a:solidFill>
                  <a:srgbClr val="C00000"/>
                </a:solidFill>
              </a:rPr>
              <a:t>Aviary</a:t>
            </a:r>
            <a:r>
              <a:rPr lang="ru-RU" sz="2400" b="1" dirty="0" smtClean="0">
                <a:solidFill>
                  <a:srgbClr val="C00000"/>
                </a:solidFill>
              </a:rPr>
              <a:t>:</a:t>
            </a:r>
            <a:r>
              <a:rPr lang="ru-RU" sz="2400" b="1" dirty="0"/>
              <a:t> </a:t>
            </a:r>
            <a:r>
              <a:rPr lang="ru-RU" sz="2400" b="1" u="sng" dirty="0" err="1">
                <a:hlinkClick r:id="rId3"/>
              </a:rPr>
              <a:t>Aviary</a:t>
            </a:r>
            <a:r>
              <a:rPr lang="ru-RU" sz="2400" b="1" dirty="0"/>
              <a:t> – </a:t>
            </a:r>
            <a:r>
              <a:rPr lang="ru-RU" sz="2400" b="1" dirty="0" err="1"/>
              <a:t>це</a:t>
            </a:r>
            <a:r>
              <a:rPr lang="ru-RU" sz="2400" b="1" dirty="0"/>
              <a:t> </a:t>
            </a:r>
            <a:r>
              <a:rPr lang="ru-RU" sz="2400" b="1" dirty="0" err="1" smtClean="0"/>
              <a:t>набір</a:t>
            </a:r>
            <a:r>
              <a:rPr lang="ru-RU" sz="2400" b="1" dirty="0" smtClean="0"/>
              <a:t> </a:t>
            </a:r>
            <a:r>
              <a:rPr lang="ru-RU" sz="2400" b="1" dirty="0" err="1"/>
              <a:t>інструментів</a:t>
            </a:r>
            <a:r>
              <a:rPr lang="ru-RU" sz="2400" b="1" dirty="0"/>
              <a:t>, </a:t>
            </a:r>
            <a:r>
              <a:rPr lang="ru-RU" sz="2400" b="1" dirty="0" err="1" smtClean="0"/>
              <a:t>які</a:t>
            </a:r>
            <a:r>
              <a:rPr lang="ru-RU" sz="2400" b="1" dirty="0" smtClean="0"/>
              <a:t> </a:t>
            </a:r>
            <a:r>
              <a:rPr lang="ru-RU" sz="2400" b="1" dirty="0" err="1"/>
              <a:t>дозволяють</a:t>
            </a:r>
            <a:r>
              <a:rPr lang="ru-RU" sz="2400" b="1" dirty="0"/>
              <a:t> </a:t>
            </a:r>
            <a:r>
              <a:rPr lang="ru-RU" sz="2400" b="1" dirty="0" err="1" smtClean="0"/>
              <a:t>редагувати</a:t>
            </a:r>
            <a:r>
              <a:rPr lang="ru-RU" sz="2400" b="1" dirty="0" smtClean="0"/>
              <a:t> </a:t>
            </a:r>
            <a:r>
              <a:rPr lang="ru-RU" sz="2400" b="1" dirty="0" err="1"/>
              <a:t>зображення</a:t>
            </a:r>
            <a:r>
              <a:rPr lang="ru-RU" sz="2400" b="1" dirty="0"/>
              <a:t>, </a:t>
            </a:r>
            <a:r>
              <a:rPr lang="ru-RU" sz="2400" b="1" dirty="0" err="1" smtClean="0"/>
              <a:t>створювати</a:t>
            </a:r>
            <a:r>
              <a:rPr lang="ru-RU" sz="2400" b="1" dirty="0" smtClean="0"/>
              <a:t> </a:t>
            </a:r>
            <a:r>
              <a:rPr lang="ru-RU" sz="2400" b="1" dirty="0" err="1" smtClean="0"/>
              <a:t>ефекти</a:t>
            </a:r>
            <a:r>
              <a:rPr lang="ru-RU" sz="2400" b="1" dirty="0"/>
              <a:t>, </a:t>
            </a:r>
            <a:r>
              <a:rPr lang="ru-RU" sz="2400" b="1" dirty="0" err="1" smtClean="0"/>
              <a:t>додавати</a:t>
            </a:r>
            <a:r>
              <a:rPr lang="ru-RU" sz="2400" b="1" dirty="0" smtClean="0"/>
              <a:t> </a:t>
            </a:r>
            <a:r>
              <a:rPr lang="ru-RU" sz="2400" b="1" dirty="0" err="1" smtClean="0"/>
              <a:t>музику</a:t>
            </a:r>
            <a:r>
              <a:rPr lang="ru-RU" sz="2400" b="1" dirty="0" smtClean="0"/>
              <a:t> </a:t>
            </a:r>
            <a:r>
              <a:rPr lang="ru-RU" sz="2400" b="1" dirty="0"/>
              <a:t>та </a:t>
            </a:r>
            <a:r>
              <a:rPr lang="ru-RU" sz="2400" b="1" dirty="0" err="1"/>
              <a:t>аудіо</a:t>
            </a:r>
            <a:r>
              <a:rPr lang="ru-RU" sz="2400" b="1" dirty="0"/>
              <a:t> </a:t>
            </a:r>
            <a:r>
              <a:rPr lang="ru-RU" sz="2400" b="1" dirty="0" err="1"/>
              <a:t>або</a:t>
            </a:r>
            <a:r>
              <a:rPr lang="ru-RU" sz="2400" b="1" dirty="0"/>
              <a:t> </a:t>
            </a:r>
            <a:r>
              <a:rPr lang="ru-RU" sz="2400" b="1" dirty="0" err="1" smtClean="0"/>
              <a:t>створювати</a:t>
            </a:r>
            <a:r>
              <a:rPr lang="ru-RU" sz="2400" b="1" dirty="0" smtClean="0"/>
              <a:t> </a:t>
            </a:r>
            <a:r>
              <a:rPr lang="ru-RU" sz="2400" b="1" dirty="0"/>
              <a:t>і </a:t>
            </a:r>
            <a:r>
              <a:rPr lang="ru-RU" sz="2400" b="1" dirty="0" err="1"/>
              <a:t>змінювати</a:t>
            </a:r>
            <a:r>
              <a:rPr lang="ru-RU" sz="2400" b="1" dirty="0"/>
              <a:t> </a:t>
            </a:r>
            <a:r>
              <a:rPr lang="ru-RU" sz="2400" b="1" dirty="0" err="1"/>
              <a:t>скріни</a:t>
            </a:r>
            <a:r>
              <a:rPr lang="ru-RU" sz="2400" b="1" dirty="0"/>
              <a:t>.</a:t>
            </a:r>
          </a:p>
          <a:p>
            <a:r>
              <a:rPr lang="ru-RU" sz="2400" b="1" dirty="0">
                <a:solidFill>
                  <a:srgbClr val="002060"/>
                </a:solidFill>
              </a:rPr>
              <a:t>8</a:t>
            </a:r>
            <a:r>
              <a:rPr lang="ru-RU" sz="2400" b="1" dirty="0" smtClean="0">
                <a:solidFill>
                  <a:srgbClr val="002060"/>
                </a:solidFill>
              </a:rPr>
              <a:t>. </a:t>
            </a:r>
            <a:r>
              <a:rPr lang="ru-RU" sz="2400" b="1" dirty="0" err="1">
                <a:solidFill>
                  <a:srgbClr val="C00000"/>
                </a:solidFill>
              </a:rPr>
              <a:t>Jing</a:t>
            </a:r>
            <a:r>
              <a:rPr lang="ru-RU" sz="2400" b="1" dirty="0">
                <a:solidFill>
                  <a:srgbClr val="C00000"/>
                </a:solidFill>
              </a:rPr>
              <a:t>: </a:t>
            </a:r>
            <a:r>
              <a:rPr lang="ru-RU" sz="2400" b="1" dirty="0"/>
              <a:t> </a:t>
            </a:r>
            <a:r>
              <a:rPr lang="ru-RU" sz="2400" b="1" u="sng" dirty="0" err="1">
                <a:hlinkClick r:id="rId4"/>
              </a:rPr>
              <a:t>Jing</a:t>
            </a:r>
            <a:r>
              <a:rPr lang="ru-RU" sz="2400" b="1" dirty="0"/>
              <a:t> – </a:t>
            </a:r>
            <a:r>
              <a:rPr lang="ru-RU" sz="2400" b="1" dirty="0" err="1" smtClean="0"/>
              <a:t>програма</a:t>
            </a:r>
            <a:r>
              <a:rPr lang="ru-RU" sz="2400" b="1" dirty="0" smtClean="0"/>
              <a:t>, яка </a:t>
            </a:r>
            <a:r>
              <a:rPr lang="ru-RU" sz="2400" b="1" dirty="0" err="1"/>
              <a:t>дозволяє</a:t>
            </a:r>
            <a:r>
              <a:rPr lang="ru-RU" sz="2400" b="1" dirty="0"/>
              <a:t> </a:t>
            </a:r>
            <a:r>
              <a:rPr lang="ru-RU" sz="2400" b="1" dirty="0" err="1"/>
              <a:t>вчителям</a:t>
            </a:r>
            <a:r>
              <a:rPr lang="ru-RU" sz="2400" b="1" dirty="0"/>
              <a:t> </a:t>
            </a:r>
            <a:r>
              <a:rPr lang="ru-RU" sz="2400" b="1" dirty="0" err="1"/>
              <a:t>робити</a:t>
            </a:r>
            <a:r>
              <a:rPr lang="ru-RU" sz="2400" b="1" dirty="0"/>
              <a:t> </a:t>
            </a:r>
            <a:r>
              <a:rPr lang="ru-RU" sz="2400" b="1" dirty="0" err="1"/>
              <a:t>скріншоти</a:t>
            </a:r>
            <a:r>
              <a:rPr lang="ru-RU" sz="2400" b="1" dirty="0"/>
              <a:t> у </a:t>
            </a:r>
            <a:r>
              <a:rPr lang="ru-RU" sz="2400" b="1" dirty="0" err="1"/>
              <a:t>вигляді</a:t>
            </a:r>
            <a:r>
              <a:rPr lang="ru-RU" sz="2400" b="1" dirty="0"/>
              <a:t> </a:t>
            </a:r>
            <a:r>
              <a:rPr lang="ru-RU" sz="2400" b="1" dirty="0" err="1"/>
              <a:t>зображень</a:t>
            </a:r>
            <a:r>
              <a:rPr lang="ru-RU" sz="2400" b="1" dirty="0"/>
              <a:t>, </a:t>
            </a:r>
            <a:r>
              <a:rPr lang="ru-RU" sz="2400" b="1" dirty="0" err="1"/>
              <a:t>відео</a:t>
            </a:r>
            <a:r>
              <a:rPr lang="ru-RU" sz="2400" b="1" dirty="0"/>
              <a:t>, </a:t>
            </a:r>
            <a:r>
              <a:rPr lang="ru-RU" sz="2400" b="1" dirty="0" err="1"/>
              <a:t>редагувати</a:t>
            </a:r>
            <a:r>
              <a:rPr lang="ru-RU" sz="2400" b="1" dirty="0"/>
              <a:t> </a:t>
            </a:r>
            <a:r>
              <a:rPr lang="ru-RU" sz="2400" b="1" dirty="0" err="1"/>
              <a:t>їх</a:t>
            </a:r>
            <a:r>
              <a:rPr lang="ru-RU" sz="2400" b="1" dirty="0"/>
              <a:t> і </a:t>
            </a:r>
            <a:r>
              <a:rPr lang="ru-RU" sz="2400" b="1" dirty="0" err="1"/>
              <a:t>обмінюватися</a:t>
            </a:r>
            <a:r>
              <a:rPr lang="ru-RU" sz="2400" b="1" dirty="0"/>
              <a:t> результатами.</a:t>
            </a:r>
          </a:p>
          <a:p>
            <a:r>
              <a:rPr lang="ru-RU" sz="2400" b="1" dirty="0">
                <a:solidFill>
                  <a:srgbClr val="002060"/>
                </a:solidFill>
              </a:rPr>
              <a:t>9</a:t>
            </a:r>
            <a:r>
              <a:rPr lang="ru-RU" sz="2400" b="1" dirty="0" smtClean="0">
                <a:solidFill>
                  <a:srgbClr val="002060"/>
                </a:solidFill>
              </a:rPr>
              <a:t>. </a:t>
            </a:r>
            <a:r>
              <a:rPr lang="ru-RU" sz="2400" b="1" u="sng" dirty="0" err="1">
                <a:solidFill>
                  <a:srgbClr val="C00000"/>
                </a:solidFill>
              </a:rPr>
              <a:t>Popplet</a:t>
            </a:r>
            <a:r>
              <a:rPr lang="ru-RU" sz="2400" b="1" u="sng" dirty="0">
                <a:solidFill>
                  <a:srgbClr val="C00000"/>
                </a:solidFill>
              </a:rPr>
              <a:t>:</a:t>
            </a:r>
            <a:r>
              <a:rPr lang="ru-RU" sz="2400" b="1" u="sng" dirty="0">
                <a:solidFill>
                  <a:srgbClr val="002060"/>
                </a:solidFill>
              </a:rPr>
              <a:t> </a:t>
            </a:r>
            <a:r>
              <a:rPr lang="ru-RU" sz="2400" b="1" dirty="0" err="1" smtClean="0"/>
              <a:t>учителі</a:t>
            </a:r>
            <a:r>
              <a:rPr lang="ru-RU" sz="2400" b="1" dirty="0" smtClean="0"/>
              <a:t> та </a:t>
            </a:r>
            <a:r>
              <a:rPr lang="ru-RU" sz="2400" b="1" dirty="0" err="1" smtClean="0"/>
              <a:t>учні</a:t>
            </a:r>
            <a:r>
              <a:rPr lang="ru-RU" sz="2400" b="1" dirty="0" smtClean="0"/>
              <a:t> </a:t>
            </a:r>
            <a:r>
              <a:rPr lang="ru-RU" sz="2400" b="1" dirty="0" err="1" smtClean="0"/>
              <a:t>можуть</a:t>
            </a:r>
            <a:r>
              <a:rPr lang="ru-RU" sz="2400" b="1" dirty="0" smtClean="0"/>
              <a:t> </a:t>
            </a:r>
            <a:r>
              <a:rPr lang="ru-RU" sz="2400" b="1" dirty="0" err="1"/>
              <a:t>використовувати</a:t>
            </a:r>
            <a:r>
              <a:rPr lang="ru-RU" sz="2400" b="1" dirty="0"/>
              <a:t> </a:t>
            </a:r>
            <a:r>
              <a:rPr lang="ru-RU" sz="2400" b="1" u="sng" dirty="0" err="1" smtClean="0">
                <a:hlinkClick r:id="rId5"/>
              </a:rPr>
              <a:t>Popplet</a:t>
            </a:r>
            <a:r>
              <a:rPr lang="ru-RU" sz="2400" b="1" dirty="0"/>
              <a:t> </a:t>
            </a:r>
            <a:r>
              <a:rPr lang="ru-RU" sz="2400" b="1" dirty="0" smtClean="0"/>
              <a:t>для </a:t>
            </a:r>
            <a:r>
              <a:rPr lang="ru-RU" sz="2400" b="1" dirty="0" err="1" smtClean="0"/>
              <a:t>обговорення</a:t>
            </a:r>
            <a:r>
              <a:rPr lang="ru-RU" sz="2400" b="1" dirty="0" smtClean="0"/>
              <a:t> </a:t>
            </a:r>
            <a:r>
              <a:rPr lang="ru-RU" sz="2400" b="1" dirty="0" err="1" smtClean="0"/>
              <a:t>важливих</a:t>
            </a:r>
            <a:r>
              <a:rPr lang="ru-RU" sz="2400" b="1" dirty="0" smtClean="0"/>
              <a:t> </a:t>
            </a:r>
            <a:r>
              <a:rPr lang="ru-RU" sz="2400" b="1" dirty="0" err="1" smtClean="0"/>
              <a:t>ідей</a:t>
            </a:r>
            <a:r>
              <a:rPr lang="ru-RU" sz="2400" b="1" dirty="0" smtClean="0"/>
              <a:t>, </a:t>
            </a:r>
            <a:r>
              <a:rPr lang="ru-RU" sz="2400" b="1" dirty="0" err="1" smtClean="0"/>
              <a:t>створення</a:t>
            </a:r>
            <a:r>
              <a:rPr lang="ru-RU" sz="2400" b="1" dirty="0" smtClean="0"/>
              <a:t> </a:t>
            </a:r>
            <a:r>
              <a:rPr lang="ru-RU" sz="2400" b="1" dirty="0" err="1" smtClean="0"/>
              <a:t>інтелектуальних</a:t>
            </a:r>
            <a:r>
              <a:rPr lang="ru-RU" sz="2400" b="1" dirty="0" smtClean="0"/>
              <a:t> карт, </a:t>
            </a:r>
            <a:r>
              <a:rPr lang="ru-RU" sz="2400" b="1" dirty="0" err="1" smtClean="0"/>
              <a:t>обміну</a:t>
            </a:r>
            <a:r>
              <a:rPr lang="ru-RU" sz="2400" b="1" dirty="0" smtClean="0"/>
              <a:t> </a:t>
            </a:r>
            <a:r>
              <a:rPr lang="ru-RU" sz="2400" b="1" dirty="0" err="1" smtClean="0"/>
              <a:t>досвідом</a:t>
            </a:r>
            <a:r>
              <a:rPr lang="ru-RU" sz="2400" b="1" dirty="0" smtClean="0"/>
              <a:t> та </a:t>
            </a:r>
            <a:r>
              <a:rPr lang="ru-RU" sz="2400" b="1" dirty="0" err="1" smtClean="0"/>
              <a:t>спілкування</a:t>
            </a:r>
            <a:r>
              <a:rPr lang="ru-RU" sz="2400" b="1" dirty="0" smtClean="0"/>
              <a:t>.</a:t>
            </a:r>
            <a:endParaRPr lang="ru-RU" sz="2400" b="1" dirty="0"/>
          </a:p>
          <a:p>
            <a:r>
              <a:rPr lang="ru-RU" sz="2400" b="1" dirty="0" smtClean="0">
                <a:solidFill>
                  <a:srgbClr val="002060"/>
                </a:solidFill>
              </a:rPr>
              <a:t>10. </a:t>
            </a:r>
            <a:r>
              <a:rPr lang="ru-RU" sz="2400" b="1" dirty="0" err="1">
                <a:solidFill>
                  <a:srgbClr val="C00000"/>
                </a:solidFill>
              </a:rPr>
              <a:t>Google</a:t>
            </a:r>
            <a:r>
              <a:rPr lang="ru-RU" sz="2400" b="1" dirty="0">
                <a:solidFill>
                  <a:srgbClr val="C00000"/>
                </a:solidFill>
              </a:rPr>
              <a:t> </a:t>
            </a:r>
            <a:r>
              <a:rPr lang="ru-RU" sz="2400" b="1" dirty="0" err="1">
                <a:solidFill>
                  <a:srgbClr val="C00000"/>
                </a:solidFill>
              </a:rPr>
              <a:t>Earth</a:t>
            </a:r>
            <a:r>
              <a:rPr lang="ru-RU" sz="2400" b="1" dirty="0">
                <a:solidFill>
                  <a:srgbClr val="C00000"/>
                </a:solidFill>
              </a:rPr>
              <a:t>: </a:t>
            </a:r>
            <a:r>
              <a:rPr lang="ru-RU" sz="2400" b="1" u="sng" dirty="0" err="1">
                <a:hlinkClick r:id="rId6"/>
              </a:rPr>
              <a:t>Google</a:t>
            </a:r>
            <a:r>
              <a:rPr lang="ru-RU" sz="2400" b="1" u="sng" dirty="0">
                <a:hlinkClick r:id="rId6"/>
              </a:rPr>
              <a:t> </a:t>
            </a:r>
            <a:r>
              <a:rPr lang="ru-RU" sz="2400" b="1" u="sng" dirty="0" err="1">
                <a:hlinkClick r:id="rId6"/>
              </a:rPr>
              <a:t>Earth</a:t>
            </a:r>
            <a:r>
              <a:rPr lang="ru-RU" sz="2400" b="1" dirty="0"/>
              <a:t> (</a:t>
            </a:r>
            <a:r>
              <a:rPr lang="ru-RU" sz="2400" b="1" dirty="0" err="1" smtClean="0"/>
              <a:t>російськомовний</a:t>
            </a:r>
            <a:r>
              <a:rPr lang="ru-RU" sz="2400" b="1" dirty="0" smtClean="0"/>
              <a:t>) </a:t>
            </a:r>
            <a:r>
              <a:rPr lang="ru-RU" sz="2400" b="1" dirty="0" err="1" smtClean="0"/>
              <a:t>використовується</a:t>
            </a:r>
            <a:r>
              <a:rPr lang="ru-RU" sz="2400" b="1" dirty="0" smtClean="0"/>
              <a:t> як </a:t>
            </a:r>
            <a:r>
              <a:rPr lang="ru-RU" sz="2400" b="1" dirty="0" err="1" smtClean="0"/>
              <a:t>ефективний</a:t>
            </a:r>
            <a:r>
              <a:rPr lang="ru-RU" sz="2400" b="1" dirty="0" smtClean="0"/>
              <a:t> </a:t>
            </a:r>
            <a:r>
              <a:rPr lang="ru-RU" sz="2400" b="1" dirty="0" err="1" smtClean="0"/>
              <a:t>засіб</a:t>
            </a:r>
            <a:r>
              <a:rPr lang="ru-RU" sz="2400" b="1" dirty="0" smtClean="0"/>
              <a:t> </a:t>
            </a:r>
            <a:r>
              <a:rPr lang="ru-RU" sz="2400" b="1" dirty="0" err="1" smtClean="0"/>
              <a:t>навчання</a:t>
            </a:r>
            <a:r>
              <a:rPr lang="ru-RU" sz="2400" b="1" dirty="0" smtClean="0"/>
              <a:t> </a:t>
            </a:r>
            <a:r>
              <a:rPr lang="ru-RU" sz="2400" b="1" dirty="0" err="1"/>
              <a:t>учнів</a:t>
            </a:r>
            <a:r>
              <a:rPr lang="ru-RU" sz="2400" b="1" dirty="0"/>
              <a:t> </a:t>
            </a:r>
            <a:r>
              <a:rPr lang="ru-RU" sz="2400" b="1" dirty="0" err="1" smtClean="0"/>
              <a:t>географії</a:t>
            </a:r>
            <a:r>
              <a:rPr lang="ru-RU" sz="2400" b="1" dirty="0" smtClean="0"/>
              <a:t>, підготовки </a:t>
            </a:r>
            <a:r>
              <a:rPr lang="ru-RU" sz="2400" b="1" dirty="0" err="1" smtClean="0"/>
              <a:t>розповідей</a:t>
            </a:r>
            <a:r>
              <a:rPr lang="ru-RU" sz="2400" b="1" dirty="0" smtClean="0"/>
              <a:t> з </a:t>
            </a:r>
            <a:r>
              <a:rPr lang="ru-RU" sz="2400" b="1" dirty="0" err="1" smtClean="0"/>
              <a:t>питань</a:t>
            </a:r>
            <a:r>
              <a:rPr lang="ru-RU" sz="2400" b="1" dirty="0" smtClean="0"/>
              <a:t> </a:t>
            </a:r>
            <a:r>
              <a:rPr lang="ru-RU" sz="2400" b="1" dirty="0" err="1" smtClean="0"/>
              <a:t>геології</a:t>
            </a:r>
            <a:r>
              <a:rPr lang="ru-RU" sz="2400" b="1" dirty="0" smtClean="0"/>
              <a:t> у </a:t>
            </a:r>
            <a:r>
              <a:rPr lang="ru-RU" sz="2400" b="1" dirty="0"/>
              <a:t>будь-</a:t>
            </a:r>
            <a:r>
              <a:rPr lang="ru-RU" sz="2400" b="1" dirty="0" err="1"/>
              <a:t>якій</a:t>
            </a:r>
            <a:r>
              <a:rPr lang="ru-RU" sz="2400" b="1" dirty="0"/>
              <a:t> </a:t>
            </a:r>
            <a:r>
              <a:rPr lang="ru-RU" sz="2400" b="1" dirty="0" err="1"/>
              <a:t>точці</a:t>
            </a:r>
            <a:r>
              <a:rPr lang="ru-RU" sz="2400" b="1" dirty="0"/>
              <a:t> </a:t>
            </a:r>
            <a:r>
              <a:rPr lang="ru-RU" sz="2400" b="1" dirty="0" err="1"/>
              <a:t>світу</a:t>
            </a:r>
            <a:r>
              <a:rPr lang="ru-RU" sz="2400" b="1" dirty="0"/>
              <a:t>.</a:t>
            </a:r>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78" y="83127"/>
            <a:ext cx="2179122" cy="165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52132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4000" b="1" dirty="0" smtClean="0">
                <a:solidFill>
                  <a:srgbClr val="002060"/>
                </a:solidFill>
              </a:rPr>
              <a:t>Корисні інструменти</a:t>
            </a:r>
            <a:endParaRPr lang="ru-RU" sz="4000" b="1" dirty="0">
              <a:solidFill>
                <a:srgbClr val="002060"/>
              </a:solidFill>
            </a:endParaRPr>
          </a:p>
        </p:txBody>
      </p:sp>
      <p:sp>
        <p:nvSpPr>
          <p:cNvPr id="3" name="Объект 2"/>
          <p:cNvSpPr>
            <a:spLocks noGrp="1"/>
          </p:cNvSpPr>
          <p:nvPr>
            <p:ph idx="1"/>
          </p:nvPr>
        </p:nvSpPr>
        <p:spPr>
          <a:xfrm>
            <a:off x="130632" y="1927229"/>
            <a:ext cx="11910949" cy="4525963"/>
          </a:xfrm>
        </p:spPr>
        <p:txBody>
          <a:bodyPr/>
          <a:lstStyle/>
          <a:p>
            <a:r>
              <a:rPr lang="ru-RU" sz="2400" b="1" dirty="0" smtClean="0">
                <a:solidFill>
                  <a:srgbClr val="002060"/>
                </a:solidFill>
              </a:rPr>
              <a:t>11. </a:t>
            </a:r>
            <a:r>
              <a:rPr lang="ru-RU" sz="2400" b="1" dirty="0" err="1" smtClean="0">
                <a:solidFill>
                  <a:srgbClr val="C00000"/>
                </a:solidFill>
              </a:rPr>
              <a:t>DonorsChoose</a:t>
            </a:r>
            <a:r>
              <a:rPr lang="ru-RU" sz="2400" b="1" dirty="0" smtClean="0">
                <a:solidFill>
                  <a:srgbClr val="C00000"/>
                </a:solidFill>
              </a:rPr>
              <a:t>: </a:t>
            </a:r>
            <a:r>
              <a:rPr lang="ru-RU" sz="2400" b="1" dirty="0" smtClean="0"/>
              <a:t>за </a:t>
            </a:r>
            <a:r>
              <a:rPr lang="ru-RU" sz="2400" b="1" dirty="0" err="1"/>
              <a:t>допомогою</a:t>
            </a:r>
            <a:r>
              <a:rPr lang="ru-RU" sz="2400" b="1" dirty="0"/>
              <a:t> сайту </a:t>
            </a:r>
            <a:r>
              <a:rPr lang="ru-RU" sz="2400" b="1" u="sng" dirty="0" err="1" smtClean="0">
                <a:hlinkClick r:id="rId2"/>
              </a:rPr>
              <a:t>DonorsChoose</a:t>
            </a:r>
            <a:r>
              <a:rPr lang="ru-RU" sz="2400" b="1" dirty="0"/>
              <a:t> </a:t>
            </a:r>
            <a:r>
              <a:rPr lang="ru-RU" sz="2400" b="1" dirty="0" err="1" smtClean="0"/>
              <a:t>можна</a:t>
            </a:r>
            <a:r>
              <a:rPr lang="ru-RU" sz="2400" b="1" dirty="0" smtClean="0"/>
              <a:t> </a:t>
            </a:r>
            <a:r>
              <a:rPr lang="ru-RU" sz="2400" b="1" dirty="0" err="1" smtClean="0"/>
              <a:t>отримати</a:t>
            </a:r>
            <a:r>
              <a:rPr lang="ru-RU" sz="2400" b="1" dirty="0" smtClean="0"/>
              <a:t> </a:t>
            </a:r>
            <a:r>
              <a:rPr lang="ru-RU" sz="2400" b="1" dirty="0" err="1" smtClean="0"/>
              <a:t>фінансову</a:t>
            </a:r>
            <a:r>
              <a:rPr lang="ru-RU" sz="2400" b="1" dirty="0" smtClean="0"/>
              <a:t> </a:t>
            </a:r>
            <a:r>
              <a:rPr lang="ru-RU" sz="2400" b="1" dirty="0" err="1" smtClean="0"/>
              <a:t>підтримку</a:t>
            </a:r>
            <a:r>
              <a:rPr lang="ru-RU" sz="2400" b="1" dirty="0" smtClean="0"/>
              <a:t> </a:t>
            </a:r>
            <a:r>
              <a:rPr lang="ru-RU" sz="2400" b="1" dirty="0" err="1" smtClean="0"/>
              <a:t>шкільних</a:t>
            </a:r>
            <a:r>
              <a:rPr lang="ru-RU" sz="2400" b="1" dirty="0" smtClean="0"/>
              <a:t> </a:t>
            </a:r>
            <a:r>
              <a:rPr lang="ru-RU" sz="2400" b="1" dirty="0" err="1" smtClean="0"/>
              <a:t>проєктів</a:t>
            </a:r>
            <a:r>
              <a:rPr lang="ru-RU" sz="2400" b="1" dirty="0" smtClean="0"/>
              <a:t>, так як сайт </a:t>
            </a:r>
            <a:r>
              <a:rPr lang="ru-RU" sz="2400" b="1" dirty="0" err="1" smtClean="0"/>
              <a:t>об’єднує</a:t>
            </a:r>
            <a:r>
              <a:rPr lang="ru-RU" sz="2400" b="1" dirty="0" smtClean="0"/>
              <a:t> </a:t>
            </a:r>
            <a:r>
              <a:rPr lang="ru-RU" sz="2400" b="1" dirty="0" err="1" smtClean="0"/>
              <a:t>вчителів</a:t>
            </a:r>
            <a:r>
              <a:rPr lang="ru-RU" sz="2400" b="1" dirty="0" smtClean="0"/>
              <a:t> і </a:t>
            </a:r>
            <a:r>
              <a:rPr lang="ru-RU" sz="2400" b="1" dirty="0" err="1" smtClean="0"/>
              <a:t>впливових</a:t>
            </a:r>
            <a:r>
              <a:rPr lang="ru-RU" sz="2400" b="1" dirty="0" smtClean="0"/>
              <a:t> людей, </a:t>
            </a:r>
            <a:r>
              <a:rPr lang="ru-RU" sz="2400" b="1" dirty="0" err="1" smtClean="0"/>
              <a:t>які</a:t>
            </a:r>
            <a:r>
              <a:rPr lang="ru-RU" sz="2400" b="1" dirty="0" smtClean="0"/>
              <a:t> охоче </a:t>
            </a:r>
            <a:r>
              <a:rPr lang="ru-RU" sz="2400" b="1" dirty="0" err="1" smtClean="0"/>
              <a:t>надають</a:t>
            </a:r>
            <a:r>
              <a:rPr lang="ru-RU" sz="2400" b="1" dirty="0" smtClean="0"/>
              <a:t> </a:t>
            </a:r>
            <a:r>
              <a:rPr lang="ru-RU" sz="2400" b="1" dirty="0" err="1"/>
              <a:t>фінансову</a:t>
            </a:r>
            <a:r>
              <a:rPr lang="ru-RU" sz="2400" b="1" dirty="0"/>
              <a:t> </a:t>
            </a:r>
            <a:r>
              <a:rPr lang="ru-RU" sz="2400" b="1" dirty="0" err="1"/>
              <a:t>допомогу</a:t>
            </a:r>
            <a:r>
              <a:rPr lang="ru-RU" sz="2400" b="1" dirty="0"/>
              <a:t>.</a:t>
            </a:r>
          </a:p>
          <a:p>
            <a:r>
              <a:rPr lang="ru-RU" sz="2400" b="1" dirty="0" smtClean="0">
                <a:solidFill>
                  <a:srgbClr val="002060"/>
                </a:solidFill>
              </a:rPr>
              <a:t>12. </a:t>
            </a:r>
            <a:r>
              <a:rPr lang="ru-RU" sz="2400" b="1" u="sng" dirty="0" err="1">
                <a:solidFill>
                  <a:srgbClr val="C00000"/>
                </a:solidFill>
              </a:rPr>
              <a:t>SlideShare</a:t>
            </a:r>
            <a:r>
              <a:rPr lang="ru-RU" sz="2400" b="1" u="sng" dirty="0">
                <a:solidFill>
                  <a:srgbClr val="C00000"/>
                </a:solidFill>
              </a:rPr>
              <a:t>:</a:t>
            </a:r>
            <a:r>
              <a:rPr lang="ru-RU" sz="2400" b="1" dirty="0"/>
              <a:t> на </a:t>
            </a:r>
            <a:r>
              <a:rPr lang="ru-RU" sz="2400" b="1" u="sng" dirty="0" err="1">
                <a:hlinkClick r:id="rId3"/>
              </a:rPr>
              <a:t>SlideShare</a:t>
            </a:r>
            <a:r>
              <a:rPr lang="ru-RU" sz="2400" b="1" dirty="0"/>
              <a:t> </a:t>
            </a:r>
            <a:r>
              <a:rPr lang="ru-RU" sz="2400" b="1" dirty="0" err="1" smtClean="0"/>
              <a:t>можна</a:t>
            </a:r>
            <a:r>
              <a:rPr lang="ru-RU" sz="2400" b="1" dirty="0" smtClean="0"/>
              <a:t> </a:t>
            </a:r>
            <a:r>
              <a:rPr lang="ru-RU" sz="2400" b="1" dirty="0" err="1" smtClean="0"/>
              <a:t>завантажити</a:t>
            </a:r>
            <a:r>
              <a:rPr lang="ru-RU" sz="2400" b="1" dirty="0" smtClean="0"/>
              <a:t> </a:t>
            </a:r>
            <a:r>
              <a:rPr lang="ru-RU" sz="2400" b="1" dirty="0" err="1" smtClean="0"/>
              <a:t>власні</a:t>
            </a:r>
            <a:r>
              <a:rPr lang="ru-RU" sz="2400" b="1" dirty="0" smtClean="0"/>
              <a:t> </a:t>
            </a:r>
            <a:r>
              <a:rPr lang="ru-RU" sz="2400" b="1" dirty="0" err="1"/>
              <a:t>презентації</a:t>
            </a:r>
            <a:r>
              <a:rPr lang="ru-RU" sz="2400" b="1" dirty="0"/>
              <a:t>, </a:t>
            </a:r>
            <a:r>
              <a:rPr lang="ru-RU" sz="2400" b="1" dirty="0" err="1"/>
              <a:t>документи</a:t>
            </a:r>
            <a:r>
              <a:rPr lang="ru-RU" sz="2400" b="1" dirty="0"/>
              <a:t>, </a:t>
            </a:r>
            <a:r>
              <a:rPr lang="ru-RU" sz="2400" b="1" dirty="0" err="1" smtClean="0"/>
              <a:t>відео</a:t>
            </a:r>
            <a:r>
              <a:rPr lang="ru-RU" sz="2400" b="1" dirty="0" smtClean="0"/>
              <a:t>, </a:t>
            </a:r>
            <a:r>
              <a:rPr lang="ru-RU" sz="2400" b="1" dirty="0" err="1" smtClean="0"/>
              <a:t>скористатися</a:t>
            </a:r>
            <a:r>
              <a:rPr lang="ru-RU" sz="2400" b="1" dirty="0" smtClean="0"/>
              <a:t> </a:t>
            </a:r>
            <a:r>
              <a:rPr lang="ru-RU" sz="2400" b="1" dirty="0" err="1"/>
              <a:t>матеріалами</a:t>
            </a:r>
            <a:r>
              <a:rPr lang="ru-RU" sz="2400" b="1" dirty="0"/>
              <a:t>, </a:t>
            </a:r>
            <a:r>
              <a:rPr lang="ru-RU" sz="2400" b="1" dirty="0" err="1"/>
              <a:t>які</a:t>
            </a:r>
            <a:r>
              <a:rPr lang="ru-RU" sz="2400" b="1" dirty="0"/>
              <a:t> </a:t>
            </a:r>
            <a:r>
              <a:rPr lang="ru-RU" sz="2400" b="1" dirty="0" err="1"/>
              <a:t>виклали</a:t>
            </a:r>
            <a:r>
              <a:rPr lang="ru-RU" sz="2400" b="1" dirty="0"/>
              <a:t> </a:t>
            </a:r>
            <a:r>
              <a:rPr lang="ru-RU" sz="2400" b="1" dirty="0" err="1"/>
              <a:t>інші</a:t>
            </a:r>
            <a:r>
              <a:rPr lang="ru-RU" sz="2400" b="1" dirty="0"/>
              <a:t> </a:t>
            </a:r>
            <a:r>
              <a:rPr lang="ru-RU" sz="2400" b="1" dirty="0" err="1"/>
              <a:t>користувачі</a:t>
            </a:r>
            <a:r>
              <a:rPr lang="ru-RU" sz="2400" b="1" dirty="0"/>
              <a:t> </a:t>
            </a:r>
            <a:r>
              <a:rPr lang="ru-RU" sz="2400" b="1" dirty="0" smtClean="0"/>
              <a:t>сайту, та </a:t>
            </a:r>
            <a:r>
              <a:rPr lang="ru-RU" sz="2400" b="1" dirty="0" err="1"/>
              <a:t>обмінюватися</a:t>
            </a:r>
            <a:r>
              <a:rPr lang="ru-RU" sz="2400" b="1" dirty="0"/>
              <a:t> ними з </a:t>
            </a:r>
            <a:r>
              <a:rPr lang="ru-RU" sz="2400" b="1" dirty="0" err="1" smtClean="0"/>
              <a:t>учнями</a:t>
            </a:r>
            <a:r>
              <a:rPr lang="ru-RU" sz="2400" b="1" dirty="0" smtClean="0"/>
              <a:t> і </a:t>
            </a:r>
            <a:r>
              <a:rPr lang="ru-RU" sz="2400" b="1" dirty="0" err="1" smtClean="0"/>
              <a:t>колегами</a:t>
            </a:r>
            <a:r>
              <a:rPr lang="ru-RU" sz="2400" b="1" dirty="0"/>
              <a:t>. </a:t>
            </a:r>
            <a:endParaRPr lang="ru-RU" sz="2400" b="1" dirty="0" smtClean="0"/>
          </a:p>
          <a:p>
            <a:r>
              <a:rPr lang="ru-RU" sz="2400" b="1" dirty="0" smtClean="0">
                <a:solidFill>
                  <a:srgbClr val="002060"/>
                </a:solidFill>
              </a:rPr>
              <a:t>13. </a:t>
            </a:r>
            <a:r>
              <a:rPr lang="ru-RU" sz="2400" b="1" dirty="0" err="1">
                <a:solidFill>
                  <a:srgbClr val="C00000"/>
                </a:solidFill>
              </a:rPr>
              <a:t>LiveBinders</a:t>
            </a:r>
            <a:r>
              <a:rPr lang="ru-RU" sz="2400" b="1" dirty="0">
                <a:solidFill>
                  <a:srgbClr val="C00000"/>
                </a:solidFill>
              </a:rPr>
              <a:t>: </a:t>
            </a:r>
            <a:r>
              <a:rPr lang="ru-RU" sz="2400" b="1" u="sng" dirty="0" err="1">
                <a:hlinkClick r:id="rId4"/>
              </a:rPr>
              <a:t>LiveBinders</a:t>
            </a:r>
            <a:r>
              <a:rPr lang="ru-RU" sz="2400" b="1" dirty="0"/>
              <a:t> як </a:t>
            </a:r>
            <a:r>
              <a:rPr lang="ru-RU" sz="2400" b="1" dirty="0" err="1"/>
              <a:t>технологічний</a:t>
            </a:r>
            <a:r>
              <a:rPr lang="ru-RU" sz="2400" b="1" dirty="0"/>
              <a:t> </a:t>
            </a:r>
            <a:r>
              <a:rPr lang="ru-RU" sz="2400" b="1" dirty="0" err="1"/>
              <a:t>інструмент</a:t>
            </a:r>
            <a:r>
              <a:rPr lang="ru-RU" sz="2400" b="1" dirty="0"/>
              <a:t> </a:t>
            </a:r>
            <a:r>
              <a:rPr lang="ru-RU" sz="2400" b="1" dirty="0" err="1"/>
              <a:t>дозволяє</a:t>
            </a:r>
            <a:r>
              <a:rPr lang="ru-RU" sz="2400" b="1" dirty="0"/>
              <a:t> </a:t>
            </a:r>
            <a:r>
              <a:rPr lang="ru-RU" sz="2400" b="1" dirty="0" err="1"/>
              <a:t>зібрати</a:t>
            </a:r>
            <a:r>
              <a:rPr lang="ru-RU" sz="2400" b="1" dirty="0"/>
              <a:t> і </a:t>
            </a:r>
            <a:r>
              <a:rPr lang="ru-RU" sz="2400" b="1" dirty="0" err="1"/>
              <a:t>систематизувати</a:t>
            </a:r>
            <a:r>
              <a:rPr lang="ru-RU" sz="2400" b="1" dirty="0"/>
              <a:t> </a:t>
            </a:r>
            <a:r>
              <a:rPr lang="ru-RU" sz="2400" b="1" dirty="0" err="1"/>
              <a:t>різні</a:t>
            </a:r>
            <a:r>
              <a:rPr lang="ru-RU" sz="2400" b="1" dirty="0"/>
              <a:t> </a:t>
            </a:r>
            <a:r>
              <a:rPr lang="ru-RU" sz="2400" b="1" dirty="0" err="1"/>
              <a:t>ресурси</a:t>
            </a:r>
            <a:r>
              <a:rPr lang="ru-RU" sz="2400" b="1" dirty="0"/>
              <a:t>, а </a:t>
            </a:r>
            <a:r>
              <a:rPr lang="ru-RU" sz="2400" b="1" dirty="0" err="1"/>
              <a:t>також</a:t>
            </a:r>
            <a:r>
              <a:rPr lang="ru-RU" sz="2400" b="1" dirty="0"/>
              <a:t> </a:t>
            </a:r>
            <a:r>
              <a:rPr lang="ru-RU" sz="2400" b="1" dirty="0" err="1"/>
              <a:t>надає</a:t>
            </a:r>
            <a:r>
              <a:rPr lang="ru-RU" sz="2400" b="1" dirty="0"/>
              <a:t> </a:t>
            </a:r>
            <a:r>
              <a:rPr lang="ru-RU" sz="2400" b="1" dirty="0" err="1"/>
              <a:t>інструменти</a:t>
            </a:r>
            <a:r>
              <a:rPr lang="ru-RU" sz="2400" b="1" dirty="0"/>
              <a:t> для </a:t>
            </a:r>
            <a:r>
              <a:rPr lang="ru-RU" sz="2400" b="1" dirty="0" err="1"/>
              <a:t>підключення</a:t>
            </a:r>
            <a:r>
              <a:rPr lang="ru-RU" sz="2400" b="1" dirty="0"/>
              <a:t> та </a:t>
            </a:r>
            <a:r>
              <a:rPr lang="ru-RU" sz="2400" b="1" dirty="0" err="1"/>
              <a:t>роботи</a:t>
            </a:r>
            <a:r>
              <a:rPr lang="ru-RU" sz="2400" b="1" dirty="0"/>
              <a:t> </a:t>
            </a:r>
            <a:r>
              <a:rPr lang="ru-RU" sz="2400" b="1" dirty="0" err="1"/>
              <a:t>інтерактивної</a:t>
            </a:r>
            <a:r>
              <a:rPr lang="ru-RU" sz="2400" b="1" dirty="0"/>
              <a:t> </a:t>
            </a:r>
            <a:r>
              <a:rPr lang="ru-RU" sz="2400" b="1" dirty="0" err="1"/>
              <a:t>дошки</a:t>
            </a:r>
            <a:r>
              <a:rPr lang="ru-RU" sz="2400" b="1" dirty="0"/>
              <a:t>.</a:t>
            </a:r>
          </a:p>
          <a:p>
            <a:r>
              <a:rPr lang="ru-RU" sz="2400" b="1" dirty="0" smtClean="0">
                <a:solidFill>
                  <a:srgbClr val="002060"/>
                </a:solidFill>
              </a:rPr>
              <a:t>14. </a:t>
            </a:r>
            <a:r>
              <a:rPr lang="ru-RU" sz="2400" b="1" u="sng" dirty="0" err="1">
                <a:solidFill>
                  <a:srgbClr val="C00000"/>
                </a:solidFill>
              </a:rPr>
              <a:t>AudioBoo</a:t>
            </a:r>
            <a:r>
              <a:rPr lang="ru-RU" sz="2400" b="1" u="sng" dirty="0">
                <a:solidFill>
                  <a:srgbClr val="C00000"/>
                </a:solidFill>
              </a:rPr>
              <a:t>:</a:t>
            </a:r>
            <a:r>
              <a:rPr lang="ru-RU" sz="2400" b="1" dirty="0">
                <a:solidFill>
                  <a:srgbClr val="002060"/>
                </a:solidFill>
              </a:rPr>
              <a:t> </a:t>
            </a:r>
            <a:r>
              <a:rPr lang="ru-RU" sz="2400" b="1" dirty="0"/>
              <a:t>за </a:t>
            </a:r>
            <a:r>
              <a:rPr lang="ru-RU" sz="2400" b="1" dirty="0" err="1"/>
              <a:t>допомогою</a:t>
            </a:r>
            <a:r>
              <a:rPr lang="ru-RU" sz="2400" b="1" dirty="0"/>
              <a:t> такого </a:t>
            </a:r>
            <a:r>
              <a:rPr lang="ru-RU" sz="2400" b="1" dirty="0" err="1"/>
              <a:t>інструменту</a:t>
            </a:r>
            <a:r>
              <a:rPr lang="ru-RU" sz="2400" b="1" dirty="0"/>
              <a:t> як </a:t>
            </a:r>
            <a:r>
              <a:rPr lang="ru-RU" sz="2400" b="1" u="sng" dirty="0" err="1" smtClean="0">
                <a:hlinkClick r:id="rId5"/>
              </a:rPr>
              <a:t>AudioBoo</a:t>
            </a:r>
            <a:r>
              <a:rPr lang="ru-RU" sz="2400" b="1" dirty="0"/>
              <a:t> </a:t>
            </a:r>
            <a:r>
              <a:rPr lang="ru-RU" sz="2400" b="1" dirty="0" err="1" smtClean="0"/>
              <a:t>можна</a:t>
            </a:r>
            <a:r>
              <a:rPr lang="ru-RU" sz="2400" b="1" dirty="0" smtClean="0"/>
              <a:t> </a:t>
            </a:r>
            <a:r>
              <a:rPr lang="ru-RU" sz="2400" b="1" dirty="0" err="1" smtClean="0"/>
              <a:t>записати</a:t>
            </a:r>
            <a:r>
              <a:rPr lang="ru-RU" sz="2400" b="1" dirty="0" smtClean="0"/>
              <a:t> </a:t>
            </a:r>
            <a:r>
              <a:rPr lang="ru-RU" sz="2400" b="1" dirty="0" err="1" smtClean="0"/>
              <a:t>аудіо</a:t>
            </a:r>
            <a:r>
              <a:rPr lang="ru-RU" sz="2400" b="1" dirty="0" smtClean="0"/>
              <a:t> та </a:t>
            </a:r>
            <a:r>
              <a:rPr lang="ru-RU" sz="2400" b="1" dirty="0" err="1"/>
              <a:t>поділитися</a:t>
            </a:r>
            <a:r>
              <a:rPr lang="ru-RU" sz="2400" b="1" dirty="0"/>
              <a:t> </a:t>
            </a:r>
            <a:r>
              <a:rPr lang="ru-RU" sz="2400" b="1" dirty="0" smtClean="0"/>
              <a:t>ним з </a:t>
            </a:r>
            <a:r>
              <a:rPr lang="ru-RU" sz="2400" b="1" dirty="0" err="1" smtClean="0"/>
              <a:t>учнями</a:t>
            </a:r>
            <a:r>
              <a:rPr lang="ru-RU" sz="2400" b="1" dirty="0"/>
              <a:t>.</a:t>
            </a: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78" y="83127"/>
            <a:ext cx="2179122" cy="165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06021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7"/>
          <p:cNvGrpSpPr>
            <a:grpSpLocks/>
          </p:cNvGrpSpPr>
          <p:nvPr/>
        </p:nvGrpSpPr>
        <p:grpSpPr bwMode="auto">
          <a:xfrm>
            <a:off x="680440" y="3187439"/>
            <a:ext cx="11410445" cy="555625"/>
            <a:chOff x="1248" y="2030"/>
            <a:chExt cx="3216" cy="350"/>
          </a:xfrm>
        </p:grpSpPr>
        <p:sp>
          <p:nvSpPr>
            <p:cNvPr id="87" name="Line 8"/>
            <p:cNvSpPr>
              <a:spLocks noChangeShapeType="1"/>
            </p:cNvSpPr>
            <p:nvPr/>
          </p:nvSpPr>
          <p:spPr bwMode="gray">
            <a:xfrm>
              <a:off x="1440" y="23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Rectangle 9"/>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89" name="Text Box 10"/>
            <p:cNvSpPr txBox="1">
              <a:spLocks noChangeArrowheads="1"/>
            </p:cNvSpPr>
            <p:nvPr/>
          </p:nvSpPr>
          <p:spPr bwMode="gray">
            <a:xfrm>
              <a:off x="2256" y="2072"/>
              <a:ext cx="5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2400" dirty="0"/>
            </a:p>
          </p:txBody>
        </p:sp>
        <p:sp>
          <p:nvSpPr>
            <p:cNvPr id="90" name="Text Box 11"/>
            <p:cNvSpPr txBox="1">
              <a:spLocks noChangeArrowheads="1"/>
            </p:cNvSpPr>
            <p:nvPr/>
          </p:nvSpPr>
          <p:spPr bwMode="gray">
            <a:xfrm>
              <a:off x="1356" y="2072"/>
              <a:ext cx="9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t>1</a:t>
              </a:r>
            </a:p>
          </p:txBody>
        </p:sp>
      </p:grpSp>
      <p:grpSp>
        <p:nvGrpSpPr>
          <p:cNvPr id="91" name="Group 12"/>
          <p:cNvGrpSpPr>
            <a:grpSpLocks/>
          </p:cNvGrpSpPr>
          <p:nvPr/>
        </p:nvGrpSpPr>
        <p:grpSpPr bwMode="auto">
          <a:xfrm>
            <a:off x="579841" y="4035633"/>
            <a:ext cx="11414894" cy="2549706"/>
            <a:chOff x="1310" y="714"/>
            <a:chExt cx="3266" cy="2276"/>
          </a:xfrm>
        </p:grpSpPr>
        <p:sp>
          <p:nvSpPr>
            <p:cNvPr id="92" name="Line 13"/>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Rectangle 14"/>
            <p:cNvSpPr>
              <a:spLocks noChangeArrowheads="1"/>
            </p:cNvSpPr>
            <p:nvPr/>
          </p:nvSpPr>
          <p:spPr bwMode="gray">
            <a:xfrm rot="3419336">
              <a:off x="1265" y="1332"/>
              <a:ext cx="417"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4" name="Text Box 15"/>
            <p:cNvSpPr txBox="1">
              <a:spLocks noChangeArrowheads="1"/>
            </p:cNvSpPr>
            <p:nvPr/>
          </p:nvSpPr>
          <p:spPr bwMode="gray">
            <a:xfrm>
              <a:off x="1657" y="714"/>
              <a:ext cx="2919" cy="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uk-UA" sz="2400" b="1" dirty="0">
                  <a:latin typeface="Calibri" pitchFamily="34" charset="0"/>
                  <a:cs typeface="Calibri" pitchFamily="34" charset="0"/>
                </a:rPr>
                <a:t>Мережева академія</a:t>
              </a:r>
              <a:r>
                <a:rPr lang="uk-UA" sz="2400" b="1" i="1" dirty="0">
                  <a:solidFill>
                    <a:srgbClr val="002060"/>
                  </a:solidFill>
                  <a:latin typeface="Calibri" pitchFamily="34" charset="0"/>
                  <a:cs typeface="Calibri" pitchFamily="34" charset="0"/>
                </a:rPr>
                <a:t> </a:t>
              </a:r>
              <a:r>
                <a:rPr lang="en-US" sz="2400" b="1" dirty="0">
                  <a:solidFill>
                    <a:srgbClr val="C00000"/>
                  </a:solidFill>
                  <a:latin typeface="Calibri" pitchFamily="34" charset="0"/>
                  <a:cs typeface="Calibri" pitchFamily="34" charset="0"/>
                </a:rPr>
                <a:t>CISCO</a:t>
              </a:r>
              <a:r>
                <a:rPr lang="en-US" sz="2400" b="1" i="1" dirty="0">
                  <a:solidFill>
                    <a:srgbClr val="002060"/>
                  </a:solidFill>
                  <a:latin typeface="Calibri" pitchFamily="34" charset="0"/>
                  <a:cs typeface="Calibri" pitchFamily="34" charset="0"/>
                </a:rPr>
                <a:t> </a:t>
              </a:r>
              <a:r>
                <a:rPr lang="uk-UA" sz="2400" b="1" dirty="0">
                  <a:latin typeface="Calibri" pitchFamily="34" charset="0"/>
                  <a:cs typeface="Calibri" pitchFamily="34" charset="0"/>
                </a:rPr>
                <a:t>змінила життя </a:t>
              </a:r>
              <a:r>
                <a:rPr lang="uk-UA" sz="2400" b="1" dirty="0" smtClean="0">
                  <a:latin typeface="Calibri" pitchFamily="34" charset="0"/>
                  <a:cs typeface="Calibri" pitchFamily="34" charset="0"/>
                </a:rPr>
                <a:t>більше дев'яти мільйонів </a:t>
              </a:r>
              <a:r>
                <a:rPr lang="uk-UA" sz="2400" b="1" dirty="0">
                  <a:latin typeface="Calibri" pitchFamily="34" charset="0"/>
                  <a:cs typeface="Calibri" pitchFamily="34" charset="0"/>
                </a:rPr>
                <a:t>школярів та студентів </a:t>
              </a:r>
              <a:r>
                <a:rPr lang="uk-UA" sz="2400" b="1" dirty="0" smtClean="0">
                  <a:latin typeface="Calibri" pitchFamily="34" charset="0"/>
                  <a:cs typeface="Calibri" pitchFamily="34" charset="0"/>
                </a:rPr>
                <a:t>із </a:t>
              </a:r>
              <a:r>
                <a:rPr lang="uk-UA" sz="2400" b="1" dirty="0">
                  <a:latin typeface="Calibri" pitchFamily="34" charset="0"/>
                  <a:cs typeface="Calibri" pitchFamily="34" charset="0"/>
                </a:rPr>
                <a:t>180 країн. Вони отримали чудову освіту і технічну підготовку, перед ними відкрилися нові кар'єрні </a:t>
              </a:r>
              <a:r>
                <a:rPr lang="uk-UA" sz="2400" b="1" dirty="0" smtClean="0">
                  <a:latin typeface="Calibri" pitchFamily="34" charset="0"/>
                  <a:cs typeface="Calibri" pitchFamily="34" charset="0"/>
                </a:rPr>
                <a:t>перспективи: </a:t>
              </a:r>
              <a:r>
                <a:rPr lang="en-US" sz="2400" b="1" dirty="0" smtClean="0">
                  <a:effectLst>
                    <a:outerShdw blurRad="38100" dist="38100" dir="2700000" algn="tl">
                      <a:srgbClr val="000000">
                        <a:alpha val="43137"/>
                      </a:srgbClr>
                    </a:outerShdw>
                  </a:effectLst>
                  <a:latin typeface="Calibri" pitchFamily="34" charset="0"/>
                  <a:cs typeface="Calibri" pitchFamily="34" charset="0"/>
                  <a:hlinkClick r:id="rId2"/>
                </a:rPr>
                <a:t>https</a:t>
              </a:r>
              <a:r>
                <a:rPr lang="en-US" sz="2400" b="1" dirty="0">
                  <a:effectLst>
                    <a:outerShdw blurRad="38100" dist="38100" dir="2700000" algn="tl">
                      <a:srgbClr val="000000">
                        <a:alpha val="43137"/>
                      </a:srgbClr>
                    </a:outerShdw>
                  </a:effectLst>
                  <a:latin typeface="Calibri" pitchFamily="34" charset="0"/>
                  <a:cs typeface="Calibri" pitchFamily="34" charset="0"/>
                  <a:hlinkClick r:id="rId2"/>
                </a:rPr>
                <a:t>://</a:t>
              </a:r>
              <a:r>
                <a:rPr lang="en-US" sz="2400" b="1" dirty="0" smtClean="0">
                  <a:effectLst>
                    <a:outerShdw blurRad="38100" dist="38100" dir="2700000" algn="tl">
                      <a:srgbClr val="000000">
                        <a:alpha val="43137"/>
                      </a:srgbClr>
                    </a:outerShdw>
                  </a:effectLst>
                  <a:latin typeface="Calibri" pitchFamily="34" charset="0"/>
                  <a:cs typeface="Calibri" pitchFamily="34" charset="0"/>
                  <a:hlinkClick r:id="rId2"/>
                </a:rPr>
                <a:t>www.netacad.com/ru</a:t>
              </a:r>
              <a:endParaRPr lang="uk-UA" sz="2400" b="1" dirty="0" smtClean="0">
                <a:effectLst>
                  <a:outerShdw blurRad="38100" dist="38100" dir="2700000" algn="tl">
                    <a:srgbClr val="000000">
                      <a:alpha val="43137"/>
                    </a:srgbClr>
                  </a:outerShdw>
                </a:effectLst>
                <a:latin typeface="Calibri" pitchFamily="34" charset="0"/>
                <a:cs typeface="Calibri" pitchFamily="34" charset="0"/>
              </a:endParaRPr>
            </a:p>
            <a:p>
              <a:pPr algn="just"/>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5" name="Text Box 16"/>
            <p:cNvSpPr txBox="1">
              <a:spLocks noChangeArrowheads="1"/>
            </p:cNvSpPr>
            <p:nvPr/>
          </p:nvSpPr>
          <p:spPr bwMode="gray">
            <a:xfrm>
              <a:off x="1442" y="1290"/>
              <a:ext cx="97"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t>2</a:t>
              </a:r>
            </a:p>
          </p:txBody>
        </p:sp>
      </p:grpSp>
      <p:sp>
        <p:nvSpPr>
          <p:cNvPr id="3" name="Прямоугольник 2">
            <a:extLst>
              <a:ext uri="{FF2B5EF4-FFF2-40B4-BE49-F238E27FC236}">
                <a16:creationId xmlns="" xmlns:a16="http://schemas.microsoft.com/office/drawing/2014/main" id="{D698CA7D-B112-41FC-AC0E-55AD7B7DD704}"/>
              </a:ext>
            </a:extLst>
          </p:cNvPr>
          <p:cNvSpPr/>
          <p:nvPr/>
        </p:nvSpPr>
        <p:spPr>
          <a:xfrm>
            <a:off x="1150863" y="1882720"/>
            <a:ext cx="10719513" cy="954107"/>
          </a:xfrm>
          <a:prstGeom prst="rect">
            <a:avLst/>
          </a:prstGeom>
        </p:spPr>
        <p:txBody>
          <a:bodyPr wrap="square">
            <a:spAutoFit/>
          </a:bodyPr>
          <a:lstStyle/>
          <a:p>
            <a:pPr algn="ctr"/>
            <a:r>
              <a:rPr lang="uk-UA" sz="2800" b="1" dirty="0">
                <a:solidFill>
                  <a:schemeClr val="accent5">
                    <a:lumMod val="50000"/>
                  </a:schemeClr>
                </a:solidFill>
                <a:effectLst>
                  <a:outerShdw blurRad="38100" dist="38100" dir="2700000" algn="tl">
                    <a:srgbClr val="000000">
                      <a:alpha val="43137"/>
                    </a:srgbClr>
                  </a:outerShdw>
                </a:effectLst>
                <a:latin typeface="Calibri" pitchFamily="34" charset="0"/>
                <a:ea typeface="Calibri" pitchFamily="34" charset="0"/>
                <a:cs typeface="Calibri" pitchFamily="34" charset="0"/>
              </a:rPr>
              <a:t>На уроках інформатики можна використати </a:t>
            </a:r>
            <a:r>
              <a:rPr lang="uk-UA" sz="2800" b="1" dirty="0" smtClean="0">
                <a:solidFill>
                  <a:schemeClr val="accent5">
                    <a:lumMod val="50000"/>
                  </a:schemeClr>
                </a:solidFill>
                <a:effectLst>
                  <a:outerShdw blurRad="38100" dist="38100" dir="2700000" algn="tl">
                    <a:srgbClr val="000000">
                      <a:alpha val="43137"/>
                    </a:srgbClr>
                  </a:outerShdw>
                </a:effectLst>
                <a:latin typeface="Calibri" pitchFamily="34" charset="0"/>
                <a:ea typeface="Calibri" pitchFamily="34" charset="0"/>
                <a:cs typeface="Calibri" pitchFamily="34" charset="0"/>
              </a:rPr>
              <a:t>широкий </a:t>
            </a:r>
            <a:r>
              <a:rPr lang="uk-UA" sz="2800" b="1" dirty="0">
                <a:solidFill>
                  <a:schemeClr val="accent5">
                    <a:lumMod val="50000"/>
                  </a:schemeClr>
                </a:solidFill>
                <a:effectLst>
                  <a:outerShdw blurRad="38100" dist="38100" dir="2700000" algn="tl">
                    <a:srgbClr val="000000">
                      <a:alpha val="43137"/>
                    </a:srgbClr>
                  </a:outerShdw>
                </a:effectLst>
                <a:latin typeface="Calibri" pitchFamily="34" charset="0"/>
                <a:ea typeface="Calibri" pitchFamily="34" charset="0"/>
                <a:cs typeface="Calibri" pitchFamily="34" charset="0"/>
              </a:rPr>
              <a:t>спектр різних технологій дистанційного та онлайнового навчання:</a:t>
            </a:r>
            <a:endParaRPr lang="uk-UA" sz="2800" b="1" dirty="0">
              <a:solidFill>
                <a:schemeClr val="accent5">
                  <a:lumMod val="50000"/>
                </a:schemeClr>
              </a:solidFill>
              <a:effectLst>
                <a:outerShdw blurRad="38100" dist="38100" dir="2700000" algn="tl">
                  <a:srgbClr val="000000">
                    <a:alpha val="43137"/>
                  </a:srgbClr>
                </a:outerShdw>
              </a:effectLst>
              <a:latin typeface="Calibri" pitchFamily="34" charset="0"/>
              <a:cs typeface="Calibri" pitchFamily="34" charset="0"/>
            </a:endParaRPr>
          </a:p>
        </p:txBody>
      </p:sp>
      <p:sp>
        <p:nvSpPr>
          <p:cNvPr id="4" name="Прямоугольник 3">
            <a:extLst>
              <a:ext uri="{FF2B5EF4-FFF2-40B4-BE49-F238E27FC236}">
                <a16:creationId xmlns="" xmlns:a16="http://schemas.microsoft.com/office/drawing/2014/main" id="{86A610DA-B3EC-4459-945A-D048AC48A457}"/>
              </a:ext>
            </a:extLst>
          </p:cNvPr>
          <p:cNvSpPr/>
          <p:nvPr/>
        </p:nvSpPr>
        <p:spPr>
          <a:xfrm>
            <a:off x="1792967" y="2836531"/>
            <a:ext cx="10201433" cy="1569660"/>
          </a:xfrm>
          <a:prstGeom prst="rect">
            <a:avLst/>
          </a:prstGeom>
        </p:spPr>
        <p:txBody>
          <a:bodyPr wrap="square">
            <a:spAutoFit/>
          </a:bodyPr>
          <a:lstStyle/>
          <a:p>
            <a:r>
              <a:rPr lang="uk-UA" sz="2400" b="1" dirty="0">
                <a:latin typeface="Calibri" pitchFamily="34" charset="0"/>
                <a:ea typeface="Calibri" panose="020F0502020204030204" pitchFamily="34" charset="0"/>
                <a:cs typeface="Calibri" pitchFamily="34" charset="0"/>
              </a:rPr>
              <a:t>Д</a:t>
            </a:r>
            <a:r>
              <a:rPr lang="uk-UA" sz="2400" b="1" dirty="0" smtClean="0">
                <a:latin typeface="Calibri" pitchFamily="34" charset="0"/>
                <a:ea typeface="Calibri" panose="020F0502020204030204" pitchFamily="34" charset="0"/>
                <a:cs typeface="Calibri" pitchFamily="34" charset="0"/>
              </a:rPr>
              <a:t>истанційне </a:t>
            </a:r>
            <a:r>
              <a:rPr lang="uk-UA" sz="2400" b="1" dirty="0">
                <a:latin typeface="Calibri" pitchFamily="34" charset="0"/>
                <a:ea typeface="Calibri" panose="020F0502020204030204" pitchFamily="34" charset="0"/>
                <a:cs typeface="Calibri" pitchFamily="34" charset="0"/>
              </a:rPr>
              <a:t>навчання на основі </a:t>
            </a:r>
            <a:r>
              <a:rPr lang="uk-UA" sz="2400" b="1" dirty="0" err="1">
                <a:solidFill>
                  <a:srgbClr val="C00000"/>
                </a:solidFill>
                <a:latin typeface="Calibri" pitchFamily="34" charset="0"/>
                <a:ea typeface="Calibri" panose="020F0502020204030204" pitchFamily="34" charset="0"/>
                <a:cs typeface="Calibri" pitchFamily="34" charset="0"/>
              </a:rPr>
              <a:t>системи Moodl</a:t>
            </a:r>
            <a:r>
              <a:rPr lang="uk-UA" sz="2400" b="1" dirty="0">
                <a:solidFill>
                  <a:srgbClr val="C00000"/>
                </a:solidFill>
                <a:latin typeface="Calibri" pitchFamily="34" charset="0"/>
                <a:ea typeface="Calibri" panose="020F0502020204030204" pitchFamily="34" charset="0"/>
                <a:cs typeface="Calibri" pitchFamily="34" charset="0"/>
              </a:rPr>
              <a:t>e</a:t>
            </a:r>
            <a:r>
              <a:rPr lang="uk-UA" sz="2400" b="1" dirty="0">
                <a:latin typeface="Calibri" pitchFamily="34" charset="0"/>
                <a:ea typeface="Calibri" panose="020F0502020204030204" pitchFamily="34" charset="0"/>
                <a:cs typeface="Calibri" pitchFamily="34" charset="0"/>
              </a:rPr>
              <a:t> зручно застосовувати </a:t>
            </a:r>
            <a:r>
              <a:rPr lang="uk-UA" sz="2400" b="1" dirty="0" smtClean="0">
                <a:latin typeface="Calibri" pitchFamily="34" charset="0"/>
                <a:ea typeface="Calibri" panose="020F0502020204030204" pitchFamily="34" charset="0"/>
                <a:cs typeface="Calibri" pitchFamily="34" charset="0"/>
              </a:rPr>
              <a:t>у </a:t>
            </a:r>
            <a:r>
              <a:rPr lang="uk-UA" sz="2400" b="1" dirty="0">
                <a:latin typeface="Calibri" pitchFamily="34" charset="0"/>
                <a:ea typeface="Calibri" panose="020F0502020204030204" pitchFamily="34" charset="0"/>
                <a:cs typeface="Calibri" pitchFamily="34" charset="0"/>
              </a:rPr>
              <a:t>роботі з обдарованими учнями, які можуть </a:t>
            </a:r>
            <a:r>
              <a:rPr lang="uk-UA" sz="2400" b="1" dirty="0" smtClean="0">
                <a:latin typeface="Calibri" pitchFamily="34" charset="0"/>
                <a:ea typeface="Calibri" panose="020F0502020204030204" pitchFamily="34" charset="0"/>
                <a:cs typeface="Calibri" pitchFamily="34" charset="0"/>
              </a:rPr>
              <a:t>скористатися </a:t>
            </a:r>
            <a:r>
              <a:rPr lang="uk-UA" sz="2400" b="1" dirty="0">
                <a:latin typeface="Calibri" pitchFamily="34" charset="0"/>
                <a:ea typeface="Calibri" panose="020F0502020204030204" pitchFamily="34" charset="0"/>
                <a:cs typeface="Calibri" pitchFamily="34" charset="0"/>
              </a:rPr>
              <a:t>навчальними матеріалами </a:t>
            </a:r>
            <a:r>
              <a:rPr lang="uk-UA" sz="2400" b="1" dirty="0" smtClean="0">
                <a:latin typeface="Calibri" pitchFamily="34" charset="0"/>
                <a:ea typeface="Calibri" panose="020F0502020204030204" pitchFamily="34" charset="0"/>
                <a:cs typeface="Calibri" pitchFamily="34" charset="0"/>
              </a:rPr>
              <a:t>вдома: </a:t>
            </a:r>
            <a:r>
              <a:rPr lang="en-US" sz="2400" b="1" dirty="0" smtClean="0">
                <a:effectLst>
                  <a:outerShdw blurRad="38100" dist="38100" dir="2700000" algn="tl">
                    <a:srgbClr val="000000">
                      <a:alpha val="43137"/>
                    </a:srgbClr>
                  </a:outerShdw>
                </a:effectLst>
                <a:latin typeface="Calibri" pitchFamily="34" charset="0"/>
                <a:cs typeface="Calibri" pitchFamily="34" charset="0"/>
                <a:hlinkClick r:id="rId3"/>
              </a:rPr>
              <a:t>https</a:t>
            </a:r>
            <a:r>
              <a:rPr lang="en-US" sz="2400" b="1" dirty="0">
                <a:effectLst>
                  <a:outerShdw blurRad="38100" dist="38100" dir="2700000" algn="tl">
                    <a:srgbClr val="000000">
                      <a:alpha val="43137"/>
                    </a:srgbClr>
                  </a:outerShdw>
                </a:effectLst>
                <a:latin typeface="Calibri" pitchFamily="34" charset="0"/>
                <a:cs typeface="Calibri" pitchFamily="34" charset="0"/>
                <a:hlinkClick r:id="rId3"/>
              </a:rPr>
              <a:t>://moodle.org/?</a:t>
            </a:r>
            <a:r>
              <a:rPr lang="en-US" sz="2400" b="1" dirty="0" smtClean="0">
                <a:effectLst>
                  <a:outerShdw blurRad="38100" dist="38100" dir="2700000" algn="tl">
                    <a:srgbClr val="000000">
                      <a:alpha val="43137"/>
                    </a:srgbClr>
                  </a:outerShdw>
                </a:effectLst>
                <a:latin typeface="Calibri" pitchFamily="34" charset="0"/>
                <a:cs typeface="Calibri" pitchFamily="34" charset="0"/>
                <a:hlinkClick r:id="rId3"/>
              </a:rPr>
              <a:t>lang=uk</a:t>
            </a:r>
            <a:endParaRPr lang="uk-UA" sz="2400" b="1" dirty="0" smtClean="0">
              <a:effectLst>
                <a:outerShdw blurRad="38100" dist="38100" dir="2700000" algn="tl">
                  <a:srgbClr val="000000">
                    <a:alpha val="43137"/>
                  </a:srgbClr>
                </a:outerShdw>
              </a:effectLst>
              <a:latin typeface="Calibri" pitchFamily="34" charset="0"/>
              <a:cs typeface="Calibri" pitchFamily="34" charset="0"/>
            </a:endParaRPr>
          </a:p>
          <a:p>
            <a:pPr algn="just"/>
            <a:endParaRPr lang="uk-UA"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1472551" y="309932"/>
            <a:ext cx="9682665" cy="1283859"/>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6" name="Прямоугольник 15">
            <a:extLst>
              <a:ext uri="{FF2B5EF4-FFF2-40B4-BE49-F238E27FC236}">
                <a16:creationId xmlns="" xmlns:a16="http://schemas.microsoft.com/office/drawing/2014/main" id="{3C568F1B-0FFE-4D40-BF42-423D462C2383}"/>
              </a:ext>
            </a:extLst>
          </p:cNvPr>
          <p:cNvSpPr/>
          <p:nvPr/>
        </p:nvSpPr>
        <p:spPr>
          <a:xfrm>
            <a:off x="1638849" y="5730634"/>
            <a:ext cx="10278131" cy="830997"/>
          </a:xfrm>
          <a:prstGeom prst="rect">
            <a:avLst/>
          </a:prstGeom>
        </p:spPr>
        <p:txBody>
          <a:bodyPr wrap="square">
            <a:spAutoFit/>
          </a:bodyPr>
          <a:lstStyle/>
          <a:p>
            <a:r>
              <a:rPr lang="uk-UA" sz="2400" b="1" dirty="0">
                <a:latin typeface="Calibri" pitchFamily="34" charset="0"/>
                <a:cs typeface="Calibri" pitchFamily="34" charset="0"/>
              </a:rPr>
              <a:t>Український сайт </a:t>
            </a:r>
            <a:r>
              <a:rPr lang="uk-UA" sz="2400" b="1" dirty="0" err="1">
                <a:solidFill>
                  <a:srgbClr val="C00000"/>
                </a:solidFill>
                <a:latin typeface="Calibri" pitchFamily="34" charset="0"/>
                <a:cs typeface="Calibri" pitchFamily="34" charset="0"/>
              </a:rPr>
              <a:t>ДистОсвіта</a:t>
            </a:r>
            <a:r>
              <a:rPr lang="uk-UA" sz="2400" b="1" dirty="0">
                <a:solidFill>
                  <a:srgbClr val="C00000"/>
                </a:solidFill>
                <a:latin typeface="Calibri" pitchFamily="34" charset="0"/>
                <a:cs typeface="Calibri" pitchFamily="34" charset="0"/>
              </a:rPr>
              <a:t> </a:t>
            </a:r>
            <a:r>
              <a:rPr lang="uk-UA" sz="2400" b="1" dirty="0">
                <a:latin typeface="Calibri" pitchFamily="34" charset="0"/>
                <a:cs typeface="Calibri" pitchFamily="34" charset="0"/>
              </a:rPr>
              <a:t>– для вивчення інформатики</a:t>
            </a:r>
          </a:p>
          <a:p>
            <a:r>
              <a:rPr lang="en-US" sz="2400" b="1" dirty="0">
                <a:effectLst>
                  <a:outerShdw blurRad="38100" dist="38100" dir="2700000" algn="tl">
                    <a:srgbClr val="000000">
                      <a:alpha val="43137"/>
                    </a:srgbClr>
                  </a:outerShdw>
                </a:effectLst>
                <a:latin typeface="Calibri" pitchFamily="34" charset="0"/>
                <a:cs typeface="Calibri" pitchFamily="34" charset="0"/>
                <a:hlinkClick r:id="rId4"/>
              </a:rPr>
              <a:t>https://dystosvita.gnomio.com</a:t>
            </a:r>
            <a:r>
              <a:rPr lang="en-US" sz="2400" b="1" dirty="0" smtClean="0">
                <a:effectLst>
                  <a:outerShdw blurRad="38100" dist="38100" dir="2700000" algn="tl">
                    <a:srgbClr val="000000">
                      <a:alpha val="43137"/>
                    </a:srgbClr>
                  </a:outerShdw>
                </a:effectLst>
                <a:latin typeface="Calibri" pitchFamily="34" charset="0"/>
                <a:cs typeface="Calibri" pitchFamily="34" charset="0"/>
                <a:hlinkClick r:id="rId4"/>
              </a:rPr>
              <a:t>/</a:t>
            </a:r>
            <a:endParaRPr lang="uk-UA"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9"/>
          <p:cNvSpPr>
            <a:spLocks noChangeArrowheads="1"/>
          </p:cNvSpPr>
          <p:nvPr/>
        </p:nvSpPr>
        <p:spPr bwMode="gray">
          <a:xfrm rot="3419336">
            <a:off x="823949" y="5531759"/>
            <a:ext cx="479425" cy="1133909"/>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8" name="Text Box 11"/>
          <p:cNvSpPr txBox="1">
            <a:spLocks noChangeArrowheads="1"/>
          </p:cNvSpPr>
          <p:nvPr/>
        </p:nvSpPr>
        <p:spPr bwMode="gray">
          <a:xfrm>
            <a:off x="981468" y="5777475"/>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t>3</a:t>
            </a:r>
          </a:p>
        </p:txBody>
      </p:sp>
      <p:sp>
        <p:nvSpPr>
          <p:cNvPr id="19" name="Прямоугольник 14"/>
          <p:cNvSpPr>
            <a:spLocks noGrp="1"/>
          </p:cNvSpPr>
          <p:nvPr>
            <p:ph type="title"/>
          </p:nvPr>
        </p:nvSpPr>
        <p:spPr>
          <a:xfrm>
            <a:off x="2375065" y="290142"/>
            <a:ext cx="9241514" cy="1323439"/>
          </a:xfrm>
          <a:prstGeom prst="rect">
            <a:avLst/>
          </a:prstGeom>
        </p:spPr>
        <p:txBody>
          <a:bodyPr wrap="square">
            <a:spAutoFit/>
          </a:bodyPr>
          <a:lstStyle/>
          <a:p>
            <a:pPr algn="ctr" defTabSz="914400"/>
            <a:r>
              <a:rPr lang="uk-UA" sz="4000" b="1" dirty="0" smtClean="0">
                <a:solidFill>
                  <a:srgbClr val="04105A"/>
                </a:solidFill>
                <a:cs typeface="Calibri" pitchFamily="34" charset="0"/>
              </a:rPr>
              <a:t>Що можна використати на уроці інформатики</a:t>
            </a:r>
            <a:endParaRPr lang="ru-RU" sz="4000" b="1" dirty="0">
              <a:solidFill>
                <a:srgbClr val="04105A"/>
              </a:solidFill>
              <a:cs typeface="Calibri" pitchFamily="34"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7" y="34869"/>
            <a:ext cx="2466975" cy="173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844442"/>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12"/>
          <p:cNvGrpSpPr>
            <a:grpSpLocks/>
          </p:cNvGrpSpPr>
          <p:nvPr/>
        </p:nvGrpSpPr>
        <p:grpSpPr bwMode="auto">
          <a:xfrm>
            <a:off x="274544" y="1346247"/>
            <a:ext cx="12266800" cy="1887634"/>
            <a:chOff x="1249" y="1321"/>
            <a:chExt cx="3347" cy="1685"/>
          </a:xfrm>
        </p:grpSpPr>
        <p:sp>
          <p:nvSpPr>
            <p:cNvPr id="92" name="Line 13"/>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Rectangle 14"/>
            <p:cNvSpPr>
              <a:spLocks noChangeArrowheads="1"/>
            </p:cNvSpPr>
            <p:nvPr/>
          </p:nvSpPr>
          <p:spPr bwMode="gray">
            <a:xfrm rot="3419336">
              <a:off x="1203" y="2632"/>
              <a:ext cx="420"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4" name="Text Box 15"/>
            <p:cNvSpPr txBox="1">
              <a:spLocks noChangeArrowheads="1"/>
            </p:cNvSpPr>
            <p:nvPr/>
          </p:nvSpPr>
          <p:spPr bwMode="gray">
            <a:xfrm>
              <a:off x="1601" y="1321"/>
              <a:ext cx="2995"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endParaRPr lang="en-US" sz="2400" dirty="0">
                <a:solidFill>
                  <a:srgbClr val="04105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5" name="Text Box 16"/>
            <p:cNvSpPr txBox="1">
              <a:spLocks noChangeArrowheads="1"/>
            </p:cNvSpPr>
            <p:nvPr/>
          </p:nvSpPr>
          <p:spPr bwMode="gray">
            <a:xfrm>
              <a:off x="1384" y="2578"/>
              <a:ext cx="93"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uk-UA" sz="2400" b="1" dirty="0"/>
                <a:t>4</a:t>
              </a:r>
              <a:endParaRPr lang="en-US" sz="2400" b="1" dirty="0"/>
            </a:p>
          </p:txBody>
        </p:sp>
      </p:grpSp>
      <p:sp>
        <p:nvSpPr>
          <p:cNvPr id="6" name="Прямоугольник 5">
            <a:extLst>
              <a:ext uri="{FF2B5EF4-FFF2-40B4-BE49-F238E27FC236}">
                <a16:creationId xmlns="" xmlns:a16="http://schemas.microsoft.com/office/drawing/2014/main" id="{D5D1AC96-9C50-4D7A-BD77-54D2381934CA}"/>
              </a:ext>
            </a:extLst>
          </p:cNvPr>
          <p:cNvSpPr/>
          <p:nvPr/>
        </p:nvSpPr>
        <p:spPr>
          <a:xfrm>
            <a:off x="1421217" y="1895053"/>
            <a:ext cx="10508715" cy="2308324"/>
          </a:xfrm>
          <a:prstGeom prst="rect">
            <a:avLst/>
          </a:prstGeom>
        </p:spPr>
        <p:txBody>
          <a:bodyPr wrap="square">
            <a:spAutoFit/>
          </a:bodyPr>
          <a:lstStyle/>
          <a:p>
            <a:r>
              <a:rPr lang="uk-UA" sz="2400" b="1" dirty="0">
                <a:solidFill>
                  <a:srgbClr val="C00000"/>
                </a:solidFill>
                <a:latin typeface="Calibri" pitchFamily="34" charset="0"/>
                <a:ea typeface="Calibri" pitchFamily="34" charset="0"/>
                <a:cs typeface="Calibri" pitchFamily="34" charset="0"/>
              </a:rPr>
              <a:t>Онлайнові робочі зошити</a:t>
            </a:r>
            <a:r>
              <a:rPr lang="uk-UA" sz="2400" b="1" dirty="0">
                <a:latin typeface="Calibri" pitchFamily="34" charset="0"/>
                <a:ea typeface="Calibri" pitchFamily="34" charset="0"/>
                <a:cs typeface="Calibri" pitchFamily="34" charset="0"/>
              </a:rPr>
              <a:t> – це можливість організувати спільну роботу учнів без додаткових програмних засобів. Для успішного їх застосування </a:t>
            </a:r>
            <a:r>
              <a:rPr lang="uk-UA" sz="2400" b="1" dirty="0" smtClean="0">
                <a:latin typeface="Calibri" pitchFamily="34" charset="0"/>
                <a:ea typeface="Calibri" pitchFamily="34" charset="0"/>
                <a:cs typeface="Calibri" pitchFamily="34" charset="0"/>
              </a:rPr>
              <a:t>має бути </a:t>
            </a:r>
            <a:r>
              <a:rPr lang="uk-UA" sz="2400" b="1" dirty="0">
                <a:latin typeface="Calibri" pitchFamily="34" charset="0"/>
                <a:ea typeface="Calibri" pitchFamily="34" charset="0"/>
                <a:cs typeface="Calibri" pitchFamily="34" charset="0"/>
              </a:rPr>
              <a:t>лише доступ до Інтернету. Процес роботи із зошитами досить простий, що робить їх доступними для початківців у вивченні інформатики. Групова робота, </a:t>
            </a:r>
            <a:r>
              <a:rPr lang="uk-UA" sz="2400" b="1" dirty="0" smtClean="0">
                <a:latin typeface="Calibri" pitchFamily="34" charset="0"/>
                <a:ea typeface="Calibri" pitchFamily="34" charset="0"/>
                <a:cs typeface="Calibri" pitchFamily="34" charset="0"/>
              </a:rPr>
              <a:t>яка можлива </a:t>
            </a:r>
            <a:r>
              <a:rPr lang="uk-UA" sz="2400" b="1" dirty="0">
                <a:latin typeface="Calibri" pitchFamily="34" charset="0"/>
                <a:ea typeface="Calibri" pitchFamily="34" charset="0"/>
                <a:cs typeface="Calibri" pitchFamily="34" charset="0"/>
              </a:rPr>
              <a:t>у режимі онлайнового зошита, є важливою частиною сучасного </a:t>
            </a:r>
            <a:r>
              <a:rPr lang="uk-UA" sz="2400" b="1" dirty="0" smtClean="0">
                <a:latin typeface="Calibri" pitchFamily="34" charset="0"/>
                <a:ea typeface="Calibri" pitchFamily="34" charset="0"/>
                <a:cs typeface="Calibri" pitchFamily="34" charset="0"/>
              </a:rPr>
              <a:t>навчання інформатики.</a:t>
            </a:r>
            <a:endParaRPr lang="uk-UA"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Прямоугольник 15">
            <a:extLst>
              <a:ext uri="{FF2B5EF4-FFF2-40B4-BE49-F238E27FC236}">
                <a16:creationId xmlns="" xmlns:a16="http://schemas.microsoft.com/office/drawing/2014/main" id="{807408DF-6194-425A-B59A-AFF5DA4F4D8E}"/>
              </a:ext>
            </a:extLst>
          </p:cNvPr>
          <p:cNvSpPr/>
          <p:nvPr/>
        </p:nvSpPr>
        <p:spPr>
          <a:xfrm>
            <a:off x="1480420" y="4333517"/>
            <a:ext cx="10449512" cy="2308324"/>
          </a:xfrm>
          <a:prstGeom prst="rect">
            <a:avLst/>
          </a:prstGeom>
        </p:spPr>
        <p:txBody>
          <a:bodyPr wrap="square">
            <a:spAutoFit/>
          </a:bodyPr>
          <a:lstStyle/>
          <a:p>
            <a:pPr algn="just"/>
            <a:r>
              <a:rPr lang="uk-UA" sz="2400" b="1" dirty="0">
                <a:latin typeface="Calibri" pitchFamily="34" charset="0"/>
                <a:cs typeface="Calibri" pitchFamily="34" charset="0"/>
              </a:rPr>
              <a:t>Для контролю за діяльністю учнів під час </a:t>
            </a:r>
            <a:r>
              <a:rPr lang="uk-UA" sz="2400" b="1" dirty="0" smtClean="0">
                <a:latin typeface="Calibri" pitchFamily="34" charset="0"/>
                <a:cs typeface="Calibri" pitchFamily="34" charset="0"/>
              </a:rPr>
              <a:t>навчання (</a:t>
            </a:r>
            <a:r>
              <a:rPr lang="uk-UA" sz="2400" b="1" dirty="0">
                <a:latin typeface="Calibri" pitchFamily="34" charset="0"/>
                <a:cs typeface="Calibri" pitchFamily="34" charset="0"/>
              </a:rPr>
              <a:t>перегляд змісту екранів </a:t>
            </a:r>
            <a:r>
              <a:rPr lang="uk-UA" sz="2400" b="1" dirty="0" smtClean="0">
                <a:latin typeface="Calibri" pitchFamily="34" charset="0"/>
                <a:cs typeface="Calibri" pitchFamily="34" charset="0"/>
              </a:rPr>
              <a:t>моніторів, демонстрація екрану </a:t>
            </a:r>
            <a:r>
              <a:rPr lang="uk-UA" sz="2400" b="1" dirty="0">
                <a:latin typeface="Calibri" pitchFamily="34" charset="0"/>
                <a:cs typeface="Calibri" pitchFamily="34" charset="0"/>
              </a:rPr>
              <a:t>вчителя під час пояснення нового матеріалу, допомога </a:t>
            </a:r>
            <a:r>
              <a:rPr lang="uk-UA" sz="2400" b="1" dirty="0" smtClean="0">
                <a:latin typeface="Calibri" pitchFamily="34" charset="0"/>
                <a:cs typeface="Calibri" pitchFamily="34" charset="0"/>
              </a:rPr>
              <a:t>деяким </a:t>
            </a:r>
            <a:r>
              <a:rPr lang="uk-UA" sz="2400" b="1" dirty="0">
                <a:latin typeface="Calibri" pitchFamily="34" charset="0"/>
                <a:cs typeface="Calibri" pitchFamily="34" charset="0"/>
              </a:rPr>
              <a:t>учням шляхом </a:t>
            </a:r>
            <a:r>
              <a:rPr lang="uk-UA" sz="2400" b="1" dirty="0" smtClean="0">
                <a:latin typeface="Calibri" pitchFamily="34" charset="0"/>
                <a:cs typeface="Calibri" pitchFamily="34" charset="0"/>
              </a:rPr>
              <a:t>здійснення керування учнівськими комп´ютерами </a:t>
            </a:r>
            <a:r>
              <a:rPr lang="uk-UA" sz="2400" b="1" dirty="0">
                <a:latin typeface="Calibri" pitchFamily="34" charset="0"/>
                <a:cs typeface="Calibri" pitchFamily="34" charset="0"/>
              </a:rPr>
              <a:t>вчителем </a:t>
            </a:r>
            <a:r>
              <a:rPr lang="uk-UA" sz="2400" b="1" dirty="0" smtClean="0">
                <a:latin typeface="Calibri" pitchFamily="34" charset="0"/>
                <a:cs typeface="Calibri" pitchFamily="34" charset="0"/>
              </a:rPr>
              <a:t>тощо) </a:t>
            </a:r>
            <a:r>
              <a:rPr lang="uk-UA" sz="2400" b="1" dirty="0">
                <a:latin typeface="Calibri" pitchFamily="34" charset="0"/>
                <a:cs typeface="Calibri" pitchFamily="34" charset="0"/>
              </a:rPr>
              <a:t>використовується програма </a:t>
            </a:r>
            <a:r>
              <a:rPr lang="uk-UA" sz="2400" b="1" dirty="0">
                <a:solidFill>
                  <a:srgbClr val="C00000"/>
                </a:solidFill>
                <a:latin typeface="Calibri" pitchFamily="34" charset="0"/>
                <a:cs typeface="Calibri" pitchFamily="34" charset="0"/>
              </a:rPr>
              <a:t>Net </a:t>
            </a:r>
            <a:r>
              <a:rPr lang="uk-UA" sz="2400" b="1" dirty="0" err="1" smtClean="0">
                <a:solidFill>
                  <a:srgbClr val="C00000"/>
                </a:solidFill>
                <a:latin typeface="Calibri" pitchFamily="34" charset="0"/>
                <a:cs typeface="Calibri" pitchFamily="34" charset="0"/>
              </a:rPr>
              <a:t>Control</a:t>
            </a:r>
            <a:r>
              <a:rPr lang="uk-UA" sz="2400" b="1" dirty="0" smtClean="0">
                <a:latin typeface="Calibri" pitchFamily="34" charset="0"/>
                <a:cs typeface="Calibri" pitchFamily="34" charset="0"/>
              </a:rPr>
              <a:t>:  </a:t>
            </a:r>
            <a:r>
              <a:rPr lang="en-US" sz="2400" b="1" dirty="0" smtClean="0">
                <a:effectLst>
                  <a:outerShdw blurRad="38100" dist="38100" dir="2700000" algn="tl">
                    <a:srgbClr val="000000">
                      <a:alpha val="43137"/>
                    </a:srgbClr>
                  </a:outerShdw>
                </a:effectLst>
                <a:latin typeface="Calibri" pitchFamily="34" charset="0"/>
                <a:cs typeface="Calibri" pitchFamily="34" charset="0"/>
                <a:hlinkClick r:id="rId2"/>
              </a:rPr>
              <a:t>http</a:t>
            </a:r>
            <a:r>
              <a:rPr lang="en-US" sz="2400" b="1" dirty="0">
                <a:effectLst>
                  <a:outerShdw blurRad="38100" dist="38100" dir="2700000" algn="tl">
                    <a:srgbClr val="000000">
                      <a:alpha val="43137"/>
                    </a:srgbClr>
                  </a:outerShdw>
                </a:effectLst>
                <a:latin typeface="Calibri" pitchFamily="34" charset="0"/>
                <a:cs typeface="Calibri" pitchFamily="34" charset="0"/>
                <a:hlinkClick r:id="rId2"/>
              </a:rPr>
              <a:t>://</a:t>
            </a:r>
            <a:r>
              <a:rPr lang="en-US" sz="2400" b="1" dirty="0" smtClean="0">
                <a:effectLst>
                  <a:outerShdw blurRad="38100" dist="38100" dir="2700000" algn="tl">
                    <a:srgbClr val="000000">
                      <a:alpha val="43137"/>
                    </a:srgbClr>
                  </a:outerShdw>
                </a:effectLst>
                <a:latin typeface="Calibri" pitchFamily="34" charset="0"/>
                <a:cs typeface="Calibri" pitchFamily="34" charset="0"/>
                <a:hlinkClick r:id="rId2"/>
              </a:rPr>
              <a:t>www.netcontrol2.ru/nc2</a:t>
            </a:r>
            <a:endParaRPr lang="uk-UA" sz="2400" b="1" dirty="0" smtClean="0">
              <a:effectLst>
                <a:outerShdw blurRad="38100" dist="38100" dir="2700000" algn="tl">
                  <a:srgbClr val="000000">
                    <a:alpha val="43137"/>
                  </a:srgbClr>
                </a:outerShdw>
              </a:effectLst>
              <a:latin typeface="Calibri" pitchFamily="34" charset="0"/>
              <a:cs typeface="Calibri" pitchFamily="34" charset="0"/>
            </a:endParaRPr>
          </a:p>
          <a:p>
            <a:pPr algn="just"/>
            <a:endParaRPr lang="uk-UA"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9"/>
          <p:cNvSpPr>
            <a:spLocks noChangeArrowheads="1"/>
          </p:cNvSpPr>
          <p:nvPr/>
        </p:nvSpPr>
        <p:spPr bwMode="gray">
          <a:xfrm rot="3419336">
            <a:off x="674707" y="4494882"/>
            <a:ext cx="479425" cy="1194523"/>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8" name="Text Box 11"/>
          <p:cNvSpPr txBox="1">
            <a:spLocks noChangeArrowheads="1"/>
          </p:cNvSpPr>
          <p:nvPr/>
        </p:nvSpPr>
        <p:spPr bwMode="gray">
          <a:xfrm>
            <a:off x="822585" y="4861187"/>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uk-UA" sz="2400" b="1" dirty="0"/>
              <a:t>5</a:t>
            </a:r>
            <a:endParaRPr lang="en-US" sz="2400" b="1" dirty="0"/>
          </a:p>
        </p:txBody>
      </p:sp>
      <p:sp>
        <p:nvSpPr>
          <p:cNvPr id="14" name="Прямоугольник 14"/>
          <p:cNvSpPr>
            <a:spLocks noGrp="1"/>
          </p:cNvSpPr>
          <p:nvPr>
            <p:ph type="title"/>
          </p:nvPr>
        </p:nvSpPr>
        <p:spPr>
          <a:xfrm>
            <a:off x="2375065" y="170139"/>
            <a:ext cx="9222152" cy="1323439"/>
          </a:xfrm>
          <a:prstGeom prst="rect">
            <a:avLst/>
          </a:prstGeom>
        </p:spPr>
        <p:txBody>
          <a:bodyPr wrap="square">
            <a:spAutoFit/>
          </a:bodyPr>
          <a:lstStyle/>
          <a:p>
            <a:pPr algn="ctr" defTabSz="914400"/>
            <a:r>
              <a:rPr lang="uk-UA" sz="4000" b="1" dirty="0" smtClean="0">
                <a:solidFill>
                  <a:srgbClr val="04105A"/>
                </a:solidFill>
                <a:cs typeface="Calibri" pitchFamily="34" charset="0"/>
              </a:rPr>
              <a:t>Що можна використати на уроці інформатики</a:t>
            </a:r>
            <a:endParaRPr lang="ru-RU" sz="4000" b="1" dirty="0">
              <a:solidFill>
                <a:srgbClr val="04105A"/>
              </a:solidFill>
              <a:cs typeface="Calibri"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7" y="34869"/>
            <a:ext cx="2466975" cy="173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642782"/>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12"/>
          <p:cNvGrpSpPr>
            <a:grpSpLocks/>
          </p:cNvGrpSpPr>
          <p:nvPr/>
        </p:nvGrpSpPr>
        <p:grpSpPr bwMode="auto">
          <a:xfrm>
            <a:off x="271771" y="1387512"/>
            <a:ext cx="12197164" cy="1869709"/>
            <a:chOff x="1268" y="1321"/>
            <a:chExt cx="3328" cy="1669"/>
          </a:xfrm>
        </p:grpSpPr>
        <p:sp>
          <p:nvSpPr>
            <p:cNvPr id="92" name="Line 13"/>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Rectangle 14"/>
            <p:cNvSpPr>
              <a:spLocks noChangeArrowheads="1"/>
            </p:cNvSpPr>
            <p:nvPr/>
          </p:nvSpPr>
          <p:spPr bwMode="gray">
            <a:xfrm rot="3419336">
              <a:off x="1245" y="2444"/>
              <a:ext cx="374"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4" name="Text Box 15"/>
            <p:cNvSpPr txBox="1">
              <a:spLocks noChangeArrowheads="1"/>
            </p:cNvSpPr>
            <p:nvPr/>
          </p:nvSpPr>
          <p:spPr bwMode="gray">
            <a:xfrm>
              <a:off x="1601" y="1321"/>
              <a:ext cx="2995"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endParaRPr lang="en-US" sz="2400" dirty="0">
                <a:solidFill>
                  <a:srgbClr val="04105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5" name="Text Box 16"/>
            <p:cNvSpPr txBox="1">
              <a:spLocks noChangeArrowheads="1"/>
            </p:cNvSpPr>
            <p:nvPr/>
          </p:nvSpPr>
          <p:spPr bwMode="gray">
            <a:xfrm>
              <a:off x="1399" y="2402"/>
              <a:ext cx="88"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a:t>6</a:t>
              </a:r>
            </a:p>
          </p:txBody>
        </p:sp>
      </p:grpSp>
      <p:sp>
        <p:nvSpPr>
          <p:cNvPr id="7" name="Прямоугольник 6">
            <a:extLst>
              <a:ext uri="{FF2B5EF4-FFF2-40B4-BE49-F238E27FC236}">
                <a16:creationId xmlns="" xmlns:a16="http://schemas.microsoft.com/office/drawing/2014/main" id="{DA42D5DD-EFF8-48DD-9EE5-6DE5720E225C}"/>
              </a:ext>
            </a:extLst>
          </p:cNvPr>
          <p:cNvSpPr/>
          <p:nvPr/>
        </p:nvSpPr>
        <p:spPr>
          <a:xfrm>
            <a:off x="1472551" y="2130874"/>
            <a:ext cx="10568304" cy="830997"/>
          </a:xfrm>
          <a:prstGeom prst="rect">
            <a:avLst/>
          </a:prstGeom>
        </p:spPr>
        <p:txBody>
          <a:bodyPr wrap="square">
            <a:spAutoFit/>
          </a:bodyPr>
          <a:lstStyle/>
          <a:p>
            <a:pPr algn="just"/>
            <a:r>
              <a:rPr lang="ru-RU" sz="2400" b="1" dirty="0">
                <a:latin typeface="Calibri" pitchFamily="34" charset="0"/>
                <a:cs typeface="Calibri" pitchFamily="34" charset="0"/>
              </a:rPr>
              <a:t>Для </a:t>
            </a:r>
            <a:r>
              <a:rPr lang="ru-RU" sz="2400" b="1" dirty="0" err="1">
                <a:latin typeface="Calibri" pitchFamily="34" charset="0"/>
                <a:cs typeface="Calibri" pitchFamily="34" charset="0"/>
              </a:rPr>
              <a:t>моніторингу</a:t>
            </a:r>
            <a:r>
              <a:rPr lang="ru-RU" sz="2400" b="1" dirty="0">
                <a:latin typeface="Calibri" pitchFamily="34" charset="0"/>
                <a:cs typeface="Calibri" pitchFamily="34" charset="0"/>
              </a:rPr>
              <a:t> </a:t>
            </a:r>
            <a:r>
              <a:rPr lang="ru-RU" sz="2400" b="1" dirty="0" err="1">
                <a:latin typeface="Calibri" pitchFamily="34" charset="0"/>
                <a:cs typeface="Calibri" pitchFamily="34" charset="0"/>
              </a:rPr>
              <a:t>знань</a:t>
            </a:r>
            <a:r>
              <a:rPr lang="ru-RU" sz="2400" b="1" dirty="0">
                <a:latin typeface="Calibri" pitchFamily="34" charset="0"/>
                <a:cs typeface="Calibri" pitchFamily="34" charset="0"/>
              </a:rPr>
              <a:t> </a:t>
            </a:r>
            <a:r>
              <a:rPr lang="ru-RU" sz="2400" b="1" dirty="0" err="1">
                <a:latin typeface="Calibri" pitchFamily="34" charset="0"/>
                <a:cs typeface="Calibri" pitchFamily="34" charset="0"/>
              </a:rPr>
              <a:t>учнів</a:t>
            </a:r>
            <a:r>
              <a:rPr lang="ru-RU" sz="2400" b="1" dirty="0">
                <a:latin typeface="Calibri" pitchFamily="34" charset="0"/>
                <a:cs typeface="Calibri" pitchFamily="34" charset="0"/>
              </a:rPr>
              <a:t> та </a:t>
            </a:r>
            <a:r>
              <a:rPr lang="ru-RU" sz="2400" b="1" dirty="0" err="1">
                <a:latin typeface="Calibri" pitchFamily="34" charset="0"/>
                <a:cs typeface="Calibri" pitchFamily="34" charset="0"/>
              </a:rPr>
              <a:t>консультацій</a:t>
            </a:r>
            <a:r>
              <a:rPr lang="ru-RU" sz="2400" b="1" dirty="0">
                <a:latin typeface="Calibri" pitchFamily="34" charset="0"/>
                <a:cs typeface="Calibri" pitchFamily="34" charset="0"/>
              </a:rPr>
              <a:t> </a:t>
            </a:r>
            <a:r>
              <a:rPr lang="ru-RU" sz="2400" b="1" dirty="0" err="1">
                <a:latin typeface="Calibri" pitchFamily="34" charset="0"/>
                <a:cs typeface="Calibri" pitchFamily="34" charset="0"/>
              </a:rPr>
              <a:t>використовують</a:t>
            </a:r>
            <a:r>
              <a:rPr lang="ru-RU" sz="2400" b="1" dirty="0">
                <a:latin typeface="Calibri" pitchFamily="34" charset="0"/>
                <a:cs typeface="Calibri" pitchFamily="34" charset="0"/>
              </a:rPr>
              <a:t> </a:t>
            </a:r>
            <a:endParaRPr lang="ru-RU" sz="2400" b="1" dirty="0" smtClean="0">
              <a:latin typeface="Calibri" pitchFamily="34" charset="0"/>
              <a:cs typeface="Calibri" pitchFamily="34" charset="0"/>
            </a:endParaRPr>
          </a:p>
          <a:p>
            <a:pPr algn="just"/>
            <a:r>
              <a:rPr lang="ru-RU" sz="2400" b="1" dirty="0" err="1" smtClean="0">
                <a:solidFill>
                  <a:srgbClr val="C00000"/>
                </a:solidFill>
                <a:latin typeface="Calibri" pitchFamily="34" charset="0"/>
                <a:cs typeface="Calibri" pitchFamily="34" charset="0"/>
              </a:rPr>
              <a:t>електронну</a:t>
            </a:r>
            <a:r>
              <a:rPr lang="ru-RU" sz="2400" b="1" dirty="0" smtClean="0">
                <a:solidFill>
                  <a:srgbClr val="C00000"/>
                </a:solidFill>
                <a:latin typeface="Calibri" pitchFamily="34" charset="0"/>
                <a:cs typeface="Calibri" pitchFamily="34" charset="0"/>
              </a:rPr>
              <a:t> </a:t>
            </a:r>
            <a:r>
              <a:rPr lang="ru-RU" sz="2400" b="1" dirty="0" err="1">
                <a:solidFill>
                  <a:srgbClr val="C00000"/>
                </a:solidFill>
                <a:latin typeface="Calibri" pitchFamily="34" charset="0"/>
                <a:cs typeface="Calibri" pitchFamily="34" charset="0"/>
              </a:rPr>
              <a:t>пошту</a:t>
            </a:r>
            <a:r>
              <a:rPr lang="ru-RU" sz="2400" b="1" dirty="0">
                <a:solidFill>
                  <a:srgbClr val="C00000"/>
                </a:solidFill>
                <a:latin typeface="Calibri" pitchFamily="34" charset="0"/>
                <a:cs typeface="Calibri" pitchFamily="34" charset="0"/>
              </a:rPr>
              <a:t> </a:t>
            </a:r>
            <a:r>
              <a:rPr lang="ru-RU" sz="2400" b="1" dirty="0">
                <a:latin typeface="Calibri" pitchFamily="34" charset="0"/>
                <a:cs typeface="Calibri" pitchFamily="34" charset="0"/>
              </a:rPr>
              <a:t>(</a:t>
            </a:r>
            <a:r>
              <a:rPr lang="ru-RU" sz="2400" b="1" dirty="0" err="1" smtClean="0">
                <a:latin typeface="Calibri" pitchFamily="34" charset="0"/>
                <a:cs typeface="Calibri" pitchFamily="34" charset="0"/>
              </a:rPr>
              <a:t>окрема</a:t>
            </a:r>
            <a:r>
              <a:rPr lang="ru-RU" sz="2400" b="1" dirty="0" smtClean="0">
                <a:latin typeface="Calibri" pitchFamily="34" charset="0"/>
                <a:cs typeface="Calibri" pitchFamily="34" charset="0"/>
              </a:rPr>
              <a:t> </a:t>
            </a:r>
            <a:r>
              <a:rPr lang="ru-RU" sz="2400" b="1" dirty="0" err="1">
                <a:latin typeface="Calibri" pitchFamily="34" charset="0"/>
                <a:cs typeface="Calibri" pitchFamily="34" charset="0"/>
              </a:rPr>
              <a:t>поштова</a:t>
            </a:r>
            <a:r>
              <a:rPr lang="ru-RU" sz="2400" b="1" dirty="0">
                <a:latin typeface="Calibri" pitchFamily="34" charset="0"/>
                <a:cs typeface="Calibri" pitchFamily="34" charset="0"/>
              </a:rPr>
              <a:t> </a:t>
            </a:r>
            <a:r>
              <a:rPr lang="ru-RU" sz="2400" b="1" dirty="0" err="1">
                <a:latin typeface="Calibri" pitchFamily="34" charset="0"/>
                <a:cs typeface="Calibri" pitchFamily="34" charset="0"/>
              </a:rPr>
              <a:t>скринька</a:t>
            </a:r>
            <a:r>
              <a:rPr lang="ru-RU" sz="2400" b="1" dirty="0">
                <a:latin typeface="Calibri" pitchFamily="34" charset="0"/>
                <a:cs typeface="Calibri" pitchFamily="34" charset="0"/>
              </a:rPr>
              <a:t> для </a:t>
            </a:r>
            <a:r>
              <a:rPr lang="ru-RU" sz="2400" b="1" dirty="0" err="1">
                <a:latin typeface="Calibri" pitchFamily="34" charset="0"/>
                <a:cs typeface="Calibri" pitchFamily="34" charset="0"/>
              </a:rPr>
              <a:t>кожної</a:t>
            </a:r>
            <a:r>
              <a:rPr lang="ru-RU" sz="2400" b="1" dirty="0">
                <a:latin typeface="Calibri" pitchFamily="34" charset="0"/>
                <a:cs typeface="Calibri" pitchFamily="34" charset="0"/>
              </a:rPr>
              <a:t> </a:t>
            </a:r>
            <a:r>
              <a:rPr lang="ru-RU" sz="2400" b="1" dirty="0" err="1">
                <a:latin typeface="Calibri" pitchFamily="34" charset="0"/>
                <a:cs typeface="Calibri" pitchFamily="34" charset="0"/>
              </a:rPr>
              <a:t>паралелі</a:t>
            </a:r>
            <a:r>
              <a:rPr lang="ru-RU" sz="2400" b="1" dirty="0">
                <a:latin typeface="Calibri" pitchFamily="34" charset="0"/>
                <a:cs typeface="Calibri" pitchFamily="34" charset="0"/>
              </a:rPr>
              <a:t>).</a:t>
            </a:r>
            <a:endParaRPr lang="uk-UA" sz="2400" b="1" dirty="0">
              <a:latin typeface="Calibri" pitchFamily="34" charset="0"/>
              <a:cs typeface="Calibri" pitchFamily="34" charset="0"/>
            </a:endParaRPr>
          </a:p>
        </p:txBody>
      </p:sp>
      <p:sp>
        <p:nvSpPr>
          <p:cNvPr id="16" name="Прямоугольник 15">
            <a:extLst>
              <a:ext uri="{FF2B5EF4-FFF2-40B4-BE49-F238E27FC236}">
                <a16:creationId xmlns="" xmlns:a16="http://schemas.microsoft.com/office/drawing/2014/main" id="{C79DBE65-8DAA-42CE-A2CB-B28D85ABBBA9}"/>
              </a:ext>
            </a:extLst>
          </p:cNvPr>
          <p:cNvSpPr/>
          <p:nvPr/>
        </p:nvSpPr>
        <p:spPr>
          <a:xfrm>
            <a:off x="1492219" y="3243201"/>
            <a:ext cx="9933344" cy="2954655"/>
          </a:xfrm>
          <a:prstGeom prst="rect">
            <a:avLst/>
          </a:prstGeom>
        </p:spPr>
        <p:txBody>
          <a:bodyPr wrap="square">
            <a:spAutoFit/>
          </a:bodyPr>
          <a:lstStyle/>
          <a:p>
            <a:pPr algn="just"/>
            <a:r>
              <a:rPr lang="uk-UA" sz="2400" b="1" dirty="0">
                <a:latin typeface="Calibri" pitchFamily="34" charset="0"/>
                <a:cs typeface="Calibri" pitchFamily="34" charset="0"/>
              </a:rPr>
              <a:t>Система тестування </a:t>
            </a:r>
            <a:r>
              <a:rPr lang="uk-UA" sz="2400" b="1" dirty="0" smtClean="0">
                <a:latin typeface="Calibri" pitchFamily="34" charset="0"/>
                <a:cs typeface="Calibri" pitchFamily="34" charset="0"/>
              </a:rPr>
              <a:t>знань </a:t>
            </a:r>
            <a:r>
              <a:rPr lang="uk-UA" sz="2400" b="1" dirty="0" err="1" smtClean="0">
                <a:solidFill>
                  <a:srgbClr val="C00000"/>
                </a:solidFill>
                <a:latin typeface="Calibri" pitchFamily="34" charset="0"/>
                <a:cs typeface="Calibri" pitchFamily="34" charset="0"/>
              </a:rPr>
              <a:t>Тесторіум</a:t>
            </a:r>
            <a:r>
              <a:rPr lang="uk-UA" sz="2400" i="1" dirty="0" smtClean="0">
                <a:solidFill>
                  <a:srgbClr val="002060"/>
                </a:solidFill>
                <a:latin typeface="Calibri" pitchFamily="34" charset="0"/>
                <a:cs typeface="Calibri" pitchFamily="34" charset="0"/>
              </a:rPr>
              <a:t> </a:t>
            </a:r>
            <a:r>
              <a:rPr lang="uk-UA" sz="2400" b="1" dirty="0" smtClean="0">
                <a:latin typeface="Calibri" pitchFamily="34" charset="0"/>
                <a:cs typeface="Calibri" pitchFamily="34" charset="0"/>
              </a:rPr>
              <a:t>– </a:t>
            </a:r>
            <a:r>
              <a:rPr lang="ru-RU" sz="2400" b="1" dirty="0" err="1" smtClean="0">
                <a:latin typeface="Calibri" pitchFamily="34" charset="0"/>
                <a:cs typeface="Calibri" pitchFamily="34" charset="0"/>
              </a:rPr>
              <a:t>безкоштовна</a:t>
            </a:r>
            <a:r>
              <a:rPr lang="ru-RU" sz="2400" b="1" dirty="0">
                <a:latin typeface="Calibri" pitchFamily="34" charset="0"/>
                <a:cs typeface="Calibri" pitchFamily="34" charset="0"/>
              </a:rPr>
              <a:t> система </a:t>
            </a:r>
            <a:r>
              <a:rPr lang="ru-RU" sz="2400" b="1" dirty="0" err="1" smtClean="0">
                <a:latin typeface="Calibri" pitchFamily="34" charset="0"/>
                <a:cs typeface="Calibri" pitchFamily="34" charset="0"/>
              </a:rPr>
              <a:t>щодо</a:t>
            </a:r>
            <a:r>
              <a:rPr lang="ru-RU" sz="2400" b="1" dirty="0" smtClean="0">
                <a:latin typeface="Calibri" pitchFamily="34" charset="0"/>
                <a:cs typeface="Calibri" pitchFamily="34" charset="0"/>
              </a:rPr>
              <a:t> </a:t>
            </a:r>
            <a:r>
              <a:rPr lang="ru-RU" sz="2400" b="1" dirty="0" err="1" smtClean="0">
                <a:latin typeface="Calibri" pitchFamily="34" charset="0"/>
                <a:cs typeface="Calibri" pitchFamily="34" charset="0"/>
              </a:rPr>
              <a:t>створення</a:t>
            </a:r>
            <a:r>
              <a:rPr lang="ru-RU" sz="2400" b="1" dirty="0" smtClean="0">
                <a:latin typeface="Calibri" pitchFamily="34" charset="0"/>
                <a:cs typeface="Calibri" pitchFamily="34" charset="0"/>
              </a:rPr>
              <a:t> </a:t>
            </a:r>
            <a:r>
              <a:rPr lang="ru-RU" sz="2400" b="1" dirty="0" err="1">
                <a:latin typeface="Calibri" pitchFamily="34" charset="0"/>
                <a:cs typeface="Calibri" pitchFamily="34" charset="0"/>
              </a:rPr>
              <a:t>тестів</a:t>
            </a:r>
            <a:r>
              <a:rPr lang="ru-RU" sz="2400" b="1" dirty="0">
                <a:latin typeface="Calibri" pitchFamily="34" charset="0"/>
                <a:cs typeface="Calibri" pitchFamily="34" charset="0"/>
              </a:rPr>
              <a:t> та </a:t>
            </a:r>
            <a:r>
              <a:rPr lang="ru-RU" sz="2400" b="1" dirty="0" err="1">
                <a:latin typeface="Calibri" pitchFamily="34" charset="0"/>
                <a:cs typeface="Calibri" pitchFamily="34" charset="0"/>
              </a:rPr>
              <a:t>проведення</a:t>
            </a:r>
            <a:r>
              <a:rPr lang="ru-RU" sz="2400" b="1" dirty="0">
                <a:latin typeface="Calibri" pitchFamily="34" charset="0"/>
                <a:cs typeface="Calibri" pitchFamily="34" charset="0"/>
              </a:rPr>
              <a:t> </a:t>
            </a:r>
            <a:r>
              <a:rPr lang="ru-RU" sz="2400" b="1" dirty="0" err="1">
                <a:latin typeface="Calibri" pitchFamily="34" charset="0"/>
                <a:cs typeface="Calibri" pitchFamily="34" charset="0"/>
              </a:rPr>
              <a:t>тестування</a:t>
            </a:r>
            <a:r>
              <a:rPr lang="ru-RU" sz="2400" b="1" dirty="0">
                <a:latin typeface="Calibri" pitchFamily="34" charset="0"/>
                <a:cs typeface="Calibri" pitchFamily="34" charset="0"/>
              </a:rPr>
              <a:t>, </a:t>
            </a:r>
            <a:r>
              <a:rPr lang="ru-RU" sz="2400" b="1" dirty="0" err="1">
                <a:latin typeface="Calibri" pitchFamily="34" charset="0"/>
                <a:cs typeface="Calibri" pitchFamily="34" charset="0"/>
              </a:rPr>
              <a:t>призначена</a:t>
            </a:r>
            <a:r>
              <a:rPr lang="ru-RU" sz="2400" b="1" dirty="0">
                <a:latin typeface="Calibri" pitchFamily="34" charset="0"/>
                <a:cs typeface="Calibri" pitchFamily="34" charset="0"/>
              </a:rPr>
              <a:t> для </a:t>
            </a:r>
            <a:r>
              <a:rPr lang="ru-RU" sz="2400" b="1" dirty="0" err="1">
                <a:latin typeface="Calibri" pitchFamily="34" charset="0"/>
                <a:cs typeface="Calibri" pitchFamily="34" charset="0"/>
              </a:rPr>
              <a:t>вчителів</a:t>
            </a:r>
            <a:r>
              <a:rPr lang="ru-RU" sz="2400" b="1" dirty="0">
                <a:latin typeface="Calibri" pitchFamily="34" charset="0"/>
                <a:cs typeface="Calibri" pitchFamily="34" charset="0"/>
              </a:rPr>
              <a:t> </a:t>
            </a:r>
            <a:r>
              <a:rPr lang="ru-RU" sz="2400" b="1" dirty="0" smtClean="0">
                <a:latin typeface="Calibri" pitchFamily="34" charset="0"/>
                <a:cs typeface="Calibri" pitchFamily="34" charset="0"/>
              </a:rPr>
              <a:t>та </a:t>
            </a:r>
            <a:r>
              <a:rPr lang="ru-RU" sz="2400" b="1" dirty="0" err="1">
                <a:latin typeface="Calibri" pitchFamily="34" charset="0"/>
                <a:cs typeface="Calibri" pitchFamily="34" charset="0"/>
              </a:rPr>
              <a:t>учнів</a:t>
            </a:r>
            <a:r>
              <a:rPr lang="ru-RU" sz="2400" b="1" dirty="0">
                <a:latin typeface="Calibri" pitchFamily="34" charset="0"/>
                <a:cs typeface="Calibri" pitchFamily="34" charset="0"/>
              </a:rPr>
              <a:t> </a:t>
            </a:r>
            <a:r>
              <a:rPr lang="ru-RU" sz="2400" b="1" dirty="0" smtClean="0">
                <a:latin typeface="Calibri" pitchFamily="34" charset="0"/>
                <a:cs typeface="Calibri" pitchFamily="34" charset="0"/>
              </a:rPr>
              <a:t>будь-</a:t>
            </a:r>
            <a:r>
              <a:rPr lang="ru-RU" sz="2400" b="1" dirty="0" err="1" smtClean="0">
                <a:latin typeface="Calibri" pitchFamily="34" charset="0"/>
                <a:cs typeface="Calibri" pitchFamily="34" charset="0"/>
              </a:rPr>
              <a:t>яких</a:t>
            </a:r>
            <a:r>
              <a:rPr lang="ru-RU" sz="2400" b="1" dirty="0" smtClean="0">
                <a:latin typeface="Calibri" pitchFamily="34" charset="0"/>
                <a:cs typeface="Calibri" pitchFamily="34" charset="0"/>
              </a:rPr>
              <a:t> </a:t>
            </a:r>
            <a:r>
              <a:rPr lang="ru-RU" sz="2400" b="1" dirty="0" err="1" smtClean="0">
                <a:latin typeface="Calibri" pitchFamily="34" charset="0"/>
                <a:cs typeface="Calibri" pitchFamily="34" charset="0"/>
              </a:rPr>
              <a:t>закладів</a:t>
            </a:r>
            <a:r>
              <a:rPr lang="ru-RU" sz="2400" b="1" dirty="0" smtClean="0">
                <a:latin typeface="Calibri" pitchFamily="34" charset="0"/>
                <a:cs typeface="Calibri" pitchFamily="34" charset="0"/>
              </a:rPr>
              <a:t> освіти. </a:t>
            </a:r>
            <a:r>
              <a:rPr lang="ru-RU" sz="2400" b="1" dirty="0" err="1">
                <a:latin typeface="Calibri" pitchFamily="34" charset="0"/>
                <a:cs typeface="Calibri" pitchFamily="34" charset="0"/>
              </a:rPr>
              <a:t>Основна</a:t>
            </a:r>
            <a:r>
              <a:rPr lang="ru-RU" sz="2400" b="1" dirty="0">
                <a:latin typeface="Calibri" pitchFamily="34" charset="0"/>
                <a:cs typeface="Calibri" pitchFamily="34" charset="0"/>
              </a:rPr>
              <a:t> мета </a:t>
            </a:r>
            <a:r>
              <a:rPr lang="ru-RU" sz="2400" b="1" dirty="0" err="1">
                <a:latin typeface="Calibri" pitchFamily="34" charset="0"/>
                <a:cs typeface="Calibri" pitchFamily="34" charset="0"/>
              </a:rPr>
              <a:t>створення</a:t>
            </a:r>
            <a:r>
              <a:rPr lang="ru-RU" sz="2400" b="1" dirty="0">
                <a:latin typeface="Calibri" pitchFamily="34" charset="0"/>
                <a:cs typeface="Calibri" pitchFamily="34" charset="0"/>
              </a:rPr>
              <a:t> </a:t>
            </a:r>
            <a:r>
              <a:rPr lang="ru-RU" sz="2400" b="1" dirty="0" err="1">
                <a:latin typeface="Calibri" pitchFamily="34" charset="0"/>
                <a:cs typeface="Calibri" pitchFamily="34" charset="0"/>
              </a:rPr>
              <a:t>цієї</a:t>
            </a:r>
            <a:r>
              <a:rPr lang="ru-RU" sz="2400" b="1" dirty="0">
                <a:latin typeface="Calibri" pitchFamily="34" charset="0"/>
                <a:cs typeface="Calibri" pitchFamily="34" charset="0"/>
              </a:rPr>
              <a:t> </a:t>
            </a:r>
            <a:r>
              <a:rPr lang="ru-RU" sz="2400" b="1" dirty="0" err="1">
                <a:latin typeface="Calibri" pitchFamily="34" charset="0"/>
                <a:cs typeface="Calibri" pitchFamily="34" charset="0"/>
              </a:rPr>
              <a:t>системи</a:t>
            </a:r>
            <a:r>
              <a:rPr lang="ru-RU" sz="2400" b="1" dirty="0">
                <a:latin typeface="Calibri" pitchFamily="34" charset="0"/>
                <a:cs typeface="Calibri" pitchFamily="34" charset="0"/>
              </a:rPr>
              <a:t> — </a:t>
            </a:r>
            <a:r>
              <a:rPr lang="ru-RU" sz="2400" b="1" dirty="0" err="1">
                <a:latin typeface="Calibri" pitchFamily="34" charset="0"/>
                <a:cs typeface="Calibri" pitchFamily="34" charset="0"/>
              </a:rPr>
              <a:t>полегшити</a:t>
            </a:r>
            <a:r>
              <a:rPr lang="ru-RU" sz="2400" b="1" dirty="0">
                <a:latin typeface="Calibri" pitchFamily="34" charset="0"/>
                <a:cs typeface="Calibri" pitchFamily="34" charset="0"/>
              </a:rPr>
              <a:t> роботу </a:t>
            </a:r>
            <a:r>
              <a:rPr lang="ru-RU" sz="2400" b="1" dirty="0" err="1">
                <a:latin typeface="Calibri" pitchFamily="34" charset="0"/>
                <a:cs typeface="Calibri" pitchFamily="34" charset="0"/>
              </a:rPr>
              <a:t>вчителя</a:t>
            </a:r>
            <a:r>
              <a:rPr lang="ru-RU" sz="2400" b="1" dirty="0">
                <a:latin typeface="Calibri" pitchFamily="34" charset="0"/>
                <a:cs typeface="Calibri" pitchFamily="34" charset="0"/>
              </a:rPr>
              <a:t> та </a:t>
            </a:r>
            <a:r>
              <a:rPr lang="ru-RU" sz="2400" b="1" dirty="0" err="1">
                <a:latin typeface="Calibri" pitchFamily="34" charset="0"/>
                <a:cs typeface="Calibri" pitchFamily="34" charset="0"/>
              </a:rPr>
              <a:t>надати</a:t>
            </a:r>
            <a:r>
              <a:rPr lang="ru-RU" sz="2400" b="1" dirty="0">
                <a:latin typeface="Calibri" pitchFamily="34" charset="0"/>
                <a:cs typeface="Calibri" pitchFamily="34" charset="0"/>
              </a:rPr>
              <a:t> </a:t>
            </a:r>
            <a:r>
              <a:rPr lang="ru-RU" sz="2400" b="1" dirty="0" err="1">
                <a:latin typeface="Calibri" pitchFamily="34" charset="0"/>
                <a:cs typeface="Calibri" pitchFamily="34" charset="0"/>
              </a:rPr>
              <a:t>учням</a:t>
            </a:r>
            <a:r>
              <a:rPr lang="ru-RU" sz="2400" b="1" dirty="0">
                <a:latin typeface="Calibri" pitchFamily="34" charset="0"/>
                <a:cs typeface="Calibri" pitchFamily="34" charset="0"/>
              </a:rPr>
              <a:t> </a:t>
            </a:r>
            <a:r>
              <a:rPr lang="ru-RU" sz="2400" b="1" dirty="0" err="1">
                <a:latin typeface="Calibri" pitchFamily="34" charset="0"/>
                <a:cs typeface="Calibri" pitchFamily="34" charset="0"/>
              </a:rPr>
              <a:t>можливість</a:t>
            </a:r>
            <a:r>
              <a:rPr lang="ru-RU" sz="2400" b="1" dirty="0">
                <a:latin typeface="Calibri" pitchFamily="34" charset="0"/>
                <a:cs typeface="Calibri" pitchFamily="34" charset="0"/>
              </a:rPr>
              <a:t> </a:t>
            </a:r>
            <a:r>
              <a:rPr lang="ru-RU" sz="2400" b="1" dirty="0" err="1">
                <a:latin typeface="Calibri" pitchFamily="34" charset="0"/>
                <a:cs typeface="Calibri" pitchFamily="34" charset="0"/>
              </a:rPr>
              <a:t>самостійно</a:t>
            </a:r>
            <a:r>
              <a:rPr lang="ru-RU" sz="2400" b="1" dirty="0">
                <a:latin typeface="Calibri" pitchFamily="34" charset="0"/>
                <a:cs typeface="Calibri" pitchFamily="34" charset="0"/>
              </a:rPr>
              <a:t> </a:t>
            </a:r>
            <a:r>
              <a:rPr lang="ru-RU" sz="2400" b="1" dirty="0" err="1">
                <a:latin typeface="Calibri" pitchFamily="34" charset="0"/>
                <a:cs typeface="Calibri" pitchFamily="34" charset="0"/>
              </a:rPr>
              <a:t>перевірити</a:t>
            </a:r>
            <a:r>
              <a:rPr lang="ru-RU" sz="2400" b="1" dirty="0">
                <a:latin typeface="Calibri" pitchFamily="34" charset="0"/>
                <a:cs typeface="Calibri" pitchFamily="34" charset="0"/>
              </a:rPr>
              <a:t> </a:t>
            </a:r>
            <a:r>
              <a:rPr lang="ru-RU" sz="2400" b="1" dirty="0" err="1">
                <a:latin typeface="Calibri" pitchFamily="34" charset="0"/>
                <a:cs typeface="Calibri" pitchFamily="34" charset="0"/>
              </a:rPr>
              <a:t>свої</a:t>
            </a:r>
            <a:r>
              <a:rPr lang="ru-RU" sz="2400" b="1" dirty="0">
                <a:latin typeface="Calibri" pitchFamily="34" charset="0"/>
                <a:cs typeface="Calibri" pitchFamily="34" charset="0"/>
              </a:rPr>
              <a:t> </a:t>
            </a:r>
            <a:r>
              <a:rPr lang="ru-RU" sz="2400" b="1" dirty="0" err="1" smtClean="0">
                <a:latin typeface="Calibri" pitchFamily="34" charset="0"/>
                <a:cs typeface="Calibri" pitchFamily="34" charset="0"/>
              </a:rPr>
              <a:t>знання</a:t>
            </a:r>
            <a:r>
              <a:rPr lang="ru-RU" sz="2400" b="1" dirty="0" smtClean="0">
                <a:latin typeface="Calibri" pitchFamily="34" charset="0"/>
                <a:cs typeface="Calibri" pitchFamily="34" charset="0"/>
              </a:rPr>
              <a:t>:</a:t>
            </a:r>
          </a:p>
          <a:p>
            <a:pPr algn="just"/>
            <a:r>
              <a:rPr lang="en-US" sz="2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hlinkClick r:id="rId2"/>
              </a:rPr>
              <a:t>https</a:t>
            </a:r>
            <a:r>
              <a:rPr lang="en-US" sz="2400" b="1" dirty="0">
                <a:solidFill>
                  <a:schemeClr val="bg1"/>
                </a:solidFill>
                <a:effectLst>
                  <a:outerShdw blurRad="38100" dist="38100" dir="2700000" algn="tl">
                    <a:srgbClr val="000000">
                      <a:alpha val="43137"/>
                    </a:srgbClr>
                  </a:outerShdw>
                </a:effectLst>
                <a:latin typeface="Calibri" pitchFamily="34" charset="0"/>
                <a:cs typeface="Calibri" pitchFamily="34" charset="0"/>
                <a:hlinkClick r:id="rId2"/>
              </a:rPr>
              <a:t>://</a:t>
            </a:r>
            <a:r>
              <a:rPr lang="en-US" sz="2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hlinkClick r:id="rId2"/>
              </a:rPr>
              <a:t>www.testorium.net/</a:t>
            </a:r>
            <a:endParaRPr lang="uk-UA" sz="2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algn="just"/>
            <a:r>
              <a:rPr lang="en-US" sz="2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hlinkClick r:id="rId3">
                  <a:extLst>
                    <a:ext uri="{A12FA001-AC4F-418D-AE19-62706E023703}">
                      <ahyp:hlinkClr xmlns="" xmlns:ahyp="http://schemas.microsoft.com/office/drawing/2018/hyperlinkcolor" val="tx"/>
                    </a:ext>
                  </a:extLst>
                </a:hlinkClick>
              </a:rPr>
              <a:t>http</a:t>
            </a:r>
            <a:r>
              <a:rPr lang="en-US" sz="2400" b="1" dirty="0">
                <a:solidFill>
                  <a:schemeClr val="bg1"/>
                </a:solidFill>
                <a:effectLst>
                  <a:outerShdw blurRad="38100" dist="38100" dir="2700000" algn="tl">
                    <a:srgbClr val="000000">
                      <a:alpha val="43137"/>
                    </a:srgbClr>
                  </a:outerShdw>
                </a:effectLst>
                <a:latin typeface="Calibri" pitchFamily="34" charset="0"/>
                <a:cs typeface="Calibri" pitchFamily="34" charset="0"/>
                <a:hlinkClick r:id="rId3">
                  <a:extLst>
                    <a:ext uri="{A12FA001-AC4F-418D-AE19-62706E023703}">
                      <ahyp:hlinkClr xmlns="" xmlns:ahyp="http://schemas.microsoft.com/office/drawing/2018/hyperlinkcolor" val="tx"/>
                    </a:ext>
                  </a:extLst>
                </a:hlinkClick>
              </a:rPr>
              <a:t>://www.znanius.com/5520.html</a:t>
            </a:r>
            <a:endParaRPr lang="uk-UA" sz="24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algn="just"/>
            <a:endParaRPr lang="uk-UA" dirty="0"/>
          </a:p>
        </p:txBody>
      </p:sp>
      <p:grpSp>
        <p:nvGrpSpPr>
          <p:cNvPr id="18" name="Group 7"/>
          <p:cNvGrpSpPr>
            <a:grpSpLocks/>
          </p:cNvGrpSpPr>
          <p:nvPr/>
        </p:nvGrpSpPr>
        <p:grpSpPr bwMode="auto">
          <a:xfrm>
            <a:off x="423756" y="4658159"/>
            <a:ext cx="11175789" cy="555625"/>
            <a:chOff x="1248" y="2030"/>
            <a:chExt cx="3216" cy="350"/>
          </a:xfrm>
        </p:grpSpPr>
        <p:sp>
          <p:nvSpPr>
            <p:cNvPr id="19" name="Line 8"/>
            <p:cNvSpPr>
              <a:spLocks noChangeShapeType="1"/>
            </p:cNvSpPr>
            <p:nvPr/>
          </p:nvSpPr>
          <p:spPr bwMode="gray">
            <a:xfrm>
              <a:off x="1440" y="23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Rectangle 9"/>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1" name="Text Box 10"/>
            <p:cNvSpPr txBox="1">
              <a:spLocks noChangeArrowheads="1"/>
            </p:cNvSpPr>
            <p:nvPr/>
          </p:nvSpPr>
          <p:spPr bwMode="gray">
            <a:xfrm>
              <a:off x="2256" y="2072"/>
              <a:ext cx="5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2400" dirty="0"/>
            </a:p>
          </p:txBody>
        </p:sp>
        <p:sp>
          <p:nvSpPr>
            <p:cNvPr id="22" name="Text Box 11"/>
            <p:cNvSpPr txBox="1">
              <a:spLocks noChangeArrowheads="1"/>
            </p:cNvSpPr>
            <p:nvPr/>
          </p:nvSpPr>
          <p:spPr bwMode="gray">
            <a:xfrm>
              <a:off x="1360" y="2056"/>
              <a:ext cx="9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uk-UA" sz="2400" b="1" dirty="0"/>
                <a:t>7</a:t>
              </a:r>
              <a:endParaRPr lang="en-US" sz="2400" b="1" dirty="0"/>
            </a:p>
          </p:txBody>
        </p:sp>
      </p:grpSp>
      <p:sp>
        <p:nvSpPr>
          <p:cNvPr id="15" name="Заголовок 14"/>
          <p:cNvSpPr>
            <a:spLocks noGrp="1"/>
          </p:cNvSpPr>
          <p:nvPr>
            <p:ph type="title"/>
          </p:nvPr>
        </p:nvSpPr>
        <p:spPr>
          <a:xfrm>
            <a:off x="2470067" y="290142"/>
            <a:ext cx="9146511" cy="1323439"/>
          </a:xfrm>
          <a:prstGeom prst="rect">
            <a:avLst/>
          </a:prstGeom>
        </p:spPr>
        <p:txBody>
          <a:bodyPr wrap="square">
            <a:spAutoFit/>
          </a:bodyPr>
          <a:lstStyle/>
          <a:p>
            <a:pPr algn="ctr" defTabSz="914400"/>
            <a:r>
              <a:rPr lang="uk-UA" sz="4000" b="1" dirty="0" smtClean="0">
                <a:solidFill>
                  <a:srgbClr val="04105A"/>
                </a:solidFill>
                <a:cs typeface="Calibri" pitchFamily="34" charset="0"/>
              </a:rPr>
              <a:t>Що можна використати на уроці інформатики</a:t>
            </a:r>
            <a:endParaRPr lang="ru-RU" sz="4000" b="1" dirty="0">
              <a:solidFill>
                <a:srgbClr val="04105A"/>
              </a:solidFill>
              <a:cs typeface="Calibri" pitchFamily="34" charset="0"/>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7" y="34869"/>
            <a:ext cx="2466975" cy="173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137973"/>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4"/>
          <p:cNvSpPr>
            <a:spLocks noGrp="1"/>
          </p:cNvSpPr>
          <p:nvPr>
            <p:ph type="title"/>
          </p:nvPr>
        </p:nvSpPr>
        <p:spPr>
          <a:xfrm>
            <a:off x="2149434" y="477907"/>
            <a:ext cx="9447782" cy="707886"/>
          </a:xfrm>
          <a:prstGeom prst="rect">
            <a:avLst/>
          </a:prstGeom>
        </p:spPr>
        <p:txBody>
          <a:bodyPr wrap="square">
            <a:spAutoFit/>
          </a:bodyPr>
          <a:lstStyle/>
          <a:p>
            <a:pPr algn="ctr" defTabSz="914400"/>
            <a:r>
              <a:rPr lang="uk-UA" sz="4000" b="1" dirty="0">
                <a:solidFill>
                  <a:srgbClr val="04105A"/>
                </a:solidFill>
                <a:cs typeface="Calibri" pitchFamily="34" charset="0"/>
              </a:rPr>
              <a:t>Посилання на електронні ресурси</a:t>
            </a:r>
            <a:endParaRPr lang="ru-RU" sz="4000" b="1" dirty="0">
              <a:solidFill>
                <a:srgbClr val="04105A"/>
              </a:solidFill>
              <a:cs typeface="Calibri"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289" y="2010369"/>
            <a:ext cx="537250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63" y="1919963"/>
            <a:ext cx="6672687" cy="1008803"/>
          </a:xfrm>
          <a:prstGeom prst="rect">
            <a:avLst/>
          </a:prstGeom>
        </p:spPr>
      </p:pic>
      <p:sp useBgFill="1">
        <p:nvSpPr>
          <p:cNvPr id="9" name="TextBox 8">
            <a:extLst>
              <a:ext uri="{FF2B5EF4-FFF2-40B4-BE49-F238E27FC236}">
                <a16:creationId xmlns="" xmlns:a16="http://schemas.microsoft.com/office/drawing/2014/main" id="{5FB449D2-A741-4D68-9396-F11313772A33}"/>
              </a:ext>
            </a:extLst>
          </p:cNvPr>
          <p:cNvSpPr txBox="1"/>
          <p:nvPr/>
        </p:nvSpPr>
        <p:spPr>
          <a:xfrm>
            <a:off x="4858303" y="2008865"/>
            <a:ext cx="4653832" cy="830997"/>
          </a:xfrm>
          <a:prstGeom prst="rect">
            <a:avLst/>
          </a:prstGeom>
        </p:spPr>
        <p:txBody>
          <a:bodyPr wrap="square" rtlCol="0">
            <a:spAutoFit/>
          </a:bodyPr>
          <a:lstStyle/>
          <a:p>
            <a:pPr defTabSz="914400"/>
            <a:r>
              <a:rPr lang="ru-RU" sz="2400" b="1" dirty="0" err="1">
                <a:solidFill>
                  <a:prstClr val="black"/>
                </a:solidFill>
                <a:latin typeface="Calibri" pitchFamily="34" charset="0"/>
                <a:cs typeface="Calibri" pitchFamily="34" charset="0"/>
              </a:rPr>
              <a:t>Застосовуємо</a:t>
            </a:r>
            <a:r>
              <a:rPr lang="ru-RU" sz="2400" b="1" dirty="0">
                <a:solidFill>
                  <a:prstClr val="black"/>
                </a:solidFill>
                <a:latin typeface="Calibri" pitchFamily="34" charset="0"/>
                <a:cs typeface="Calibri" pitchFamily="34" charset="0"/>
              </a:rPr>
              <a:t> у</a:t>
            </a:r>
            <a:r>
              <a:rPr lang="ru-RU" sz="2400" b="1" dirty="0" smtClean="0">
                <a:solidFill>
                  <a:prstClr val="black"/>
                </a:solidFill>
                <a:latin typeface="Calibri" pitchFamily="34" charset="0"/>
                <a:cs typeface="Calibri" pitchFamily="34" charset="0"/>
              </a:rPr>
              <a:t> </a:t>
            </a:r>
            <a:r>
              <a:rPr lang="ru-RU" sz="2400" b="1" dirty="0" err="1" smtClean="0">
                <a:solidFill>
                  <a:prstClr val="black"/>
                </a:solidFill>
                <a:latin typeface="Calibri" pitchFamily="34" charset="0"/>
                <a:cs typeface="Calibri" pitchFamily="34" charset="0"/>
              </a:rPr>
              <a:t>роботі</a:t>
            </a:r>
            <a:r>
              <a:rPr lang="ru-RU" sz="2400" b="1" dirty="0" smtClean="0">
                <a:solidFill>
                  <a:prstClr val="black"/>
                </a:solidFill>
                <a:latin typeface="Calibri" pitchFamily="34" charset="0"/>
                <a:cs typeface="Calibri" pitchFamily="34" charset="0"/>
              </a:rPr>
              <a:t> </a:t>
            </a:r>
            <a:r>
              <a:rPr lang="ru-RU" sz="2400" b="1" dirty="0">
                <a:solidFill>
                  <a:prstClr val="black"/>
                </a:solidFill>
                <a:latin typeface="Calibri" pitchFamily="34" charset="0"/>
                <a:cs typeface="Calibri" pitchFamily="34" charset="0"/>
              </a:rPr>
              <a:t>з </a:t>
            </a:r>
            <a:r>
              <a:rPr lang="ru-RU" sz="2400" b="1" dirty="0" err="1">
                <a:solidFill>
                  <a:prstClr val="black"/>
                </a:solidFill>
                <a:latin typeface="Calibri" pitchFamily="34" charset="0"/>
                <a:cs typeface="Calibri" pitchFamily="34" charset="0"/>
              </a:rPr>
              <a:t>обдарованими</a:t>
            </a:r>
            <a:r>
              <a:rPr lang="ru-RU" sz="2400" b="1" dirty="0">
                <a:solidFill>
                  <a:prstClr val="black"/>
                </a:solidFill>
                <a:latin typeface="Calibri" pitchFamily="34" charset="0"/>
                <a:cs typeface="Calibri" pitchFamily="34" charset="0"/>
              </a:rPr>
              <a:t> </a:t>
            </a:r>
            <a:r>
              <a:rPr lang="ru-RU" sz="2400" b="1" dirty="0" err="1">
                <a:solidFill>
                  <a:prstClr val="black"/>
                </a:solidFill>
                <a:latin typeface="Calibri" pitchFamily="34" charset="0"/>
                <a:cs typeface="Calibri" pitchFamily="34" charset="0"/>
              </a:rPr>
              <a:t>учнями</a:t>
            </a:r>
            <a:endParaRPr lang="uk-UA" sz="2400" b="1" dirty="0">
              <a:solidFill>
                <a:prstClr val="black"/>
              </a:solidFill>
              <a:latin typeface="Calibri" pitchFamily="34" charset="0"/>
              <a:cs typeface="Calibri" pitchFamily="34" charset="0"/>
            </a:endParaRPr>
          </a:p>
        </p:txBody>
      </p:sp>
      <p:pic>
        <p:nvPicPr>
          <p:cNvPr id="10"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63" y="2928750"/>
            <a:ext cx="6672687" cy="952500"/>
          </a:xfrm>
          <a:prstGeom prst="rect">
            <a:avLst/>
          </a:prstGeom>
        </p:spPr>
      </p:pic>
      <p:sp useBgFill="1">
        <p:nvSpPr>
          <p:cNvPr id="11" name="Прямоугольник 10">
            <a:extLst>
              <a:ext uri="{FF2B5EF4-FFF2-40B4-BE49-F238E27FC236}">
                <a16:creationId xmlns="" xmlns:a16="http://schemas.microsoft.com/office/drawing/2014/main" id="{675FCA09-FAD0-41C2-A324-541F26A62776}"/>
              </a:ext>
            </a:extLst>
          </p:cNvPr>
          <p:cNvSpPr/>
          <p:nvPr/>
        </p:nvSpPr>
        <p:spPr>
          <a:xfrm>
            <a:off x="4858303" y="2976910"/>
            <a:ext cx="4653832" cy="830997"/>
          </a:xfrm>
          <a:prstGeom prst="rect">
            <a:avLst/>
          </a:prstGeom>
        </p:spPr>
        <p:txBody>
          <a:bodyPr wrap="square">
            <a:spAutoFit/>
          </a:bodyPr>
          <a:lstStyle/>
          <a:p>
            <a:pPr defTabSz="914400"/>
            <a:r>
              <a:rPr lang="uk-UA" sz="2400" b="1" dirty="0" smtClean="0">
                <a:solidFill>
                  <a:prstClr val="black"/>
                </a:solidFill>
                <a:latin typeface="Calibri" pitchFamily="34" charset="0"/>
                <a:cs typeface="Calibri" pitchFamily="34" charset="0"/>
              </a:rPr>
              <a:t>Легко вчимося</a:t>
            </a:r>
          </a:p>
          <a:p>
            <a:pPr algn="just" defTabSz="914400"/>
            <a:endParaRPr lang="en-US" sz="2400" b="1" dirty="0">
              <a:solidFill>
                <a:prstClr val="black"/>
              </a:solidFill>
              <a:latin typeface="Calibri" pitchFamily="34" charset="0"/>
              <a:cs typeface="Calibri" pitchFamily="34" charset="0"/>
            </a:endParaRPr>
          </a:p>
        </p:txBody>
      </p:sp>
      <p:pic>
        <p:nvPicPr>
          <p:cNvPr id="12"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263" y="3881250"/>
            <a:ext cx="6563639" cy="952500"/>
          </a:xfrm>
          <a:prstGeom prst="rect">
            <a:avLst/>
          </a:prstGeom>
        </p:spPr>
      </p:pic>
      <p:sp useBgFill="1">
        <p:nvSpPr>
          <p:cNvPr id="13" name="Прямоугольник 12">
            <a:extLst>
              <a:ext uri="{FF2B5EF4-FFF2-40B4-BE49-F238E27FC236}">
                <a16:creationId xmlns="" xmlns:a16="http://schemas.microsoft.com/office/drawing/2014/main" id="{216911CD-BE61-4232-A7E3-0BCE465B5C53}"/>
              </a:ext>
            </a:extLst>
          </p:cNvPr>
          <p:cNvSpPr/>
          <p:nvPr/>
        </p:nvSpPr>
        <p:spPr>
          <a:xfrm>
            <a:off x="4858304" y="3942017"/>
            <a:ext cx="4493285" cy="830997"/>
          </a:xfrm>
          <a:prstGeom prst="rect">
            <a:avLst/>
          </a:prstGeom>
        </p:spPr>
        <p:txBody>
          <a:bodyPr wrap="square">
            <a:spAutoFit/>
          </a:bodyPr>
          <a:lstStyle/>
          <a:p>
            <a:pPr defTabSz="914400"/>
            <a:r>
              <a:rPr lang="uk-UA" sz="2400" b="1" dirty="0">
                <a:solidFill>
                  <a:prstClr val="black"/>
                </a:solidFill>
                <a:latin typeface="Calibri" pitchFamily="34" charset="0"/>
                <a:cs typeface="Calibri" pitchFamily="34" charset="0"/>
              </a:rPr>
              <a:t>Вивчаємо інформатику разом із класом</a:t>
            </a:r>
          </a:p>
        </p:txBody>
      </p:sp>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4263" y="4833750"/>
            <a:ext cx="6563639" cy="952500"/>
          </a:xfrm>
          <a:prstGeom prst="rect">
            <a:avLst/>
          </a:prstGeom>
        </p:spPr>
      </p:pic>
      <p:sp useBgFill="1">
        <p:nvSpPr>
          <p:cNvPr id="15" name="Прямоугольник 14">
            <a:extLst>
              <a:ext uri="{FF2B5EF4-FFF2-40B4-BE49-F238E27FC236}">
                <a16:creationId xmlns="" xmlns:a16="http://schemas.microsoft.com/office/drawing/2014/main" id="{57B7B7CE-0A79-4239-9ABD-BE1F811D2D90}"/>
              </a:ext>
            </a:extLst>
          </p:cNvPr>
          <p:cNvSpPr/>
          <p:nvPr/>
        </p:nvSpPr>
        <p:spPr>
          <a:xfrm>
            <a:off x="4909612" y="4833766"/>
            <a:ext cx="4602525" cy="830997"/>
          </a:xfrm>
          <a:prstGeom prst="rect">
            <a:avLst/>
          </a:prstGeom>
        </p:spPr>
        <p:txBody>
          <a:bodyPr wrap="square">
            <a:spAutoFit/>
          </a:bodyPr>
          <a:lstStyle/>
          <a:p>
            <a:pPr defTabSz="914400"/>
            <a:r>
              <a:rPr lang="uk-UA" sz="2400" b="1" dirty="0">
                <a:solidFill>
                  <a:prstClr val="black"/>
                </a:solidFill>
                <a:latin typeface="Calibri" pitchFamily="34" charset="0"/>
                <a:cs typeface="Calibri" pitchFamily="34" charset="0"/>
              </a:rPr>
              <a:t>Контролюємо  діяльність учнів під час навчання</a:t>
            </a:r>
          </a:p>
        </p:txBody>
      </p:sp>
      <p:sp useBgFill="1">
        <p:nvSpPr>
          <p:cNvPr id="16" name="Прямоугольник 15">
            <a:extLst>
              <a:ext uri="{FF2B5EF4-FFF2-40B4-BE49-F238E27FC236}">
                <a16:creationId xmlns="" xmlns:a16="http://schemas.microsoft.com/office/drawing/2014/main" id="{57B7B7CE-0A79-4239-9ABD-BE1F811D2D90}"/>
              </a:ext>
            </a:extLst>
          </p:cNvPr>
          <p:cNvSpPr/>
          <p:nvPr/>
        </p:nvSpPr>
        <p:spPr>
          <a:xfrm>
            <a:off x="4909612" y="5679430"/>
            <a:ext cx="4602525" cy="830997"/>
          </a:xfrm>
          <a:prstGeom prst="rect">
            <a:avLst/>
          </a:prstGeom>
        </p:spPr>
        <p:txBody>
          <a:bodyPr wrap="square">
            <a:spAutoFit/>
          </a:bodyPr>
          <a:lstStyle/>
          <a:p>
            <a:pPr defTabSz="914400"/>
            <a:r>
              <a:rPr lang="uk-UA" sz="2400" b="1" dirty="0">
                <a:solidFill>
                  <a:prstClr val="black"/>
                </a:solidFill>
                <a:latin typeface="Calibri" pitchFamily="34" charset="0"/>
                <a:cs typeface="Calibri" pitchFamily="34" charset="0"/>
              </a:rPr>
              <a:t>Контролюємо  діяльність учнів під час навчання</a:t>
            </a:r>
          </a:p>
        </p:txBody>
      </p:sp>
      <p:pic>
        <p:nvPicPr>
          <p:cNvPr id="17" name="Рисунок 16">
            <a:extLst>
              <a:ext uri="{FF2B5EF4-FFF2-40B4-BE49-F238E27FC236}">
                <a16:creationId xmlns="" xmlns:a16="http://schemas.microsoft.com/office/drawing/2014/main" id="{FA9B0664-86F6-4B19-A5B7-3842F8317A86}"/>
              </a:ext>
            </a:extLst>
          </p:cNvPr>
          <p:cNvPicPr>
            <a:picLocks noChangeAspect="1"/>
          </p:cNvPicPr>
          <p:nvPr/>
        </p:nvPicPr>
        <p:blipFill>
          <a:blip r:embed="rId7"/>
          <a:stretch>
            <a:fillRect/>
          </a:stretch>
        </p:blipFill>
        <p:spPr>
          <a:xfrm>
            <a:off x="4680125" y="5664763"/>
            <a:ext cx="6848187" cy="1035391"/>
          </a:xfrm>
          <a:prstGeom prst="rect">
            <a:avLst/>
          </a:prstGeom>
        </p:spPr>
      </p:pic>
      <p:sp useBgFill="1">
        <p:nvSpPr>
          <p:cNvPr id="19" name="Прямоугольник 18">
            <a:extLst>
              <a:ext uri="{FF2B5EF4-FFF2-40B4-BE49-F238E27FC236}">
                <a16:creationId xmlns="" xmlns:a16="http://schemas.microsoft.com/office/drawing/2014/main" id="{57B7B7CE-0A79-4239-9ABD-BE1F811D2D90}"/>
              </a:ext>
            </a:extLst>
          </p:cNvPr>
          <p:cNvSpPr/>
          <p:nvPr/>
        </p:nvSpPr>
        <p:spPr>
          <a:xfrm>
            <a:off x="4909615" y="5786266"/>
            <a:ext cx="4710353" cy="830997"/>
          </a:xfrm>
          <a:prstGeom prst="rect">
            <a:avLst/>
          </a:prstGeom>
        </p:spPr>
        <p:txBody>
          <a:bodyPr wrap="square">
            <a:spAutoFit/>
          </a:bodyPr>
          <a:lstStyle/>
          <a:p>
            <a:pPr defTabSz="914400"/>
            <a:r>
              <a:rPr lang="uk-UA" sz="2400" b="1" dirty="0" smtClean="0">
                <a:solidFill>
                  <a:prstClr val="black"/>
                </a:solidFill>
                <a:latin typeface="Calibri" pitchFamily="34" charset="0"/>
                <a:cs typeface="Calibri" pitchFamily="34" charset="0"/>
              </a:rPr>
              <a:t>Граючись, перевіряємо</a:t>
            </a:r>
          </a:p>
          <a:p>
            <a:pPr defTabSz="914400"/>
            <a:r>
              <a:rPr lang="uk-UA" sz="2400" b="1" dirty="0" smtClean="0">
                <a:solidFill>
                  <a:prstClr val="black"/>
                </a:solidFill>
                <a:latin typeface="Calibri" pitchFamily="34" charset="0"/>
                <a:cs typeface="Calibri" pitchFamily="34" charset="0"/>
              </a:rPr>
              <a:t> знання</a:t>
            </a:r>
            <a:endParaRPr lang="uk-UA" sz="2400" b="1" dirty="0">
              <a:solidFill>
                <a:prstClr val="black"/>
              </a:solidFill>
              <a:latin typeface="Calibri" pitchFamily="34" charset="0"/>
              <a:cs typeface="Calibri" pitchFamily="34" charset="0"/>
            </a:endParaRPr>
          </a:p>
        </p:txBody>
      </p:sp>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97" y="34869"/>
            <a:ext cx="2466975" cy="173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286744"/>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3204638" y="409430"/>
            <a:ext cx="6623049" cy="1143000"/>
          </a:xfrm>
        </p:spPr>
        <p:txBody>
          <a:bodyPr/>
          <a:lstStyle/>
          <a:p>
            <a:r>
              <a:rPr lang="uk-UA" altLang="ko-KR" b="1" dirty="0" smtClean="0">
                <a:solidFill>
                  <a:srgbClr val="002060"/>
                </a:solidFill>
              </a:rPr>
              <a:t>Серві</a:t>
            </a:r>
            <a:r>
              <a:rPr lang="uk-UA" altLang="ko-KR" b="1" dirty="0" smtClean="0">
                <a:solidFill>
                  <a:srgbClr val="002060"/>
                </a:solidFill>
                <a:cs typeface="Arial" charset="0"/>
              </a:rPr>
              <a:t>с </a:t>
            </a:r>
            <a:r>
              <a:rPr lang="uk-UA" altLang="ko-KR" b="1" dirty="0" err="1" smtClean="0">
                <a:solidFill>
                  <a:srgbClr val="002060"/>
                </a:solidFill>
                <a:cs typeface="Arial" charset="0"/>
              </a:rPr>
              <a:t>Kahoot</a:t>
            </a:r>
            <a:r>
              <a:rPr lang="uk-UA" altLang="ko-KR" dirty="0" smtClean="0">
                <a:solidFill>
                  <a:srgbClr val="002060"/>
                </a:solidFill>
              </a:rPr>
              <a:t> </a:t>
            </a:r>
            <a:endParaRPr lang="ru-RU" dirty="0" smtClean="0">
              <a:solidFill>
                <a:srgbClr val="002060"/>
              </a:solidFill>
            </a:endParaRPr>
          </a:p>
        </p:txBody>
      </p:sp>
      <p:pic>
        <p:nvPicPr>
          <p:cNvPr id="17411" name="Picture 4" descr="kahoot"/>
          <p:cNvPicPr>
            <a:picLocks noChangeAspect="1" noChangeArrowheads="1"/>
          </p:cNvPicPr>
          <p:nvPr/>
        </p:nvPicPr>
        <p:blipFill>
          <a:blip r:embed="rId2"/>
          <a:srcRect/>
          <a:stretch>
            <a:fillRect/>
          </a:stretch>
        </p:blipFill>
        <p:spPr bwMode="auto">
          <a:xfrm>
            <a:off x="100698" y="95002"/>
            <a:ext cx="2701880" cy="1627889"/>
          </a:xfrm>
          <a:prstGeom prst="rect">
            <a:avLst/>
          </a:prstGeom>
          <a:noFill/>
          <a:ln w="9525">
            <a:noFill/>
            <a:miter lim="800000"/>
            <a:headEnd/>
            <a:tailEnd/>
          </a:ln>
        </p:spPr>
      </p:pic>
      <p:sp>
        <p:nvSpPr>
          <p:cNvPr id="5" name="TextBox 4"/>
          <p:cNvSpPr txBox="1"/>
          <p:nvPr/>
        </p:nvSpPr>
        <p:spPr>
          <a:xfrm>
            <a:off x="3341395" y="1136932"/>
            <a:ext cx="8288089" cy="830997"/>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uk-UA" sz="2400" b="1" dirty="0" smtClean="0"/>
              <a:t>Офіційний сайт</a:t>
            </a:r>
            <a:r>
              <a:rPr lang="ru-RU" sz="2400" b="1" dirty="0" smtClean="0"/>
              <a:t>: </a:t>
            </a:r>
            <a:r>
              <a:rPr lang="en-US" sz="2400" b="1" dirty="0" smtClean="0">
                <a:hlinkClick r:id="rId3"/>
              </a:rPr>
              <a:t>https</a:t>
            </a:r>
            <a:r>
              <a:rPr lang="en-US" sz="2400" b="1" dirty="0">
                <a:hlinkClick r:id="rId3"/>
              </a:rPr>
              <a:t>://</a:t>
            </a:r>
            <a:r>
              <a:rPr lang="en-US" sz="2400" b="1" dirty="0" smtClean="0">
                <a:hlinkClick r:id="rId3"/>
              </a:rPr>
              <a:t>kahoot.com</a:t>
            </a:r>
            <a:endParaRPr lang="uk-UA" sz="2400" b="1" dirty="0" smtClean="0"/>
          </a:p>
          <a:p>
            <a:pPr algn="ctr"/>
            <a:r>
              <a:rPr lang="ru-RU" sz="2400" b="1" i="1" dirty="0" smtClean="0"/>
              <a:t> </a:t>
            </a:r>
            <a:endParaRPr lang="uk-UA" sz="2400" b="1" i="1" cap="all" dirty="0">
              <a:ln/>
              <a:solidFill>
                <a:schemeClr val="accent1"/>
              </a:solidFill>
              <a:effectLst>
                <a:reflection blurRad="10000" stA="55000" endPos="48000" dist="500" dir="5400000" sy="-100000" algn="bl" rotWithShape="0"/>
              </a:effectLst>
            </a:endParaRPr>
          </a:p>
        </p:txBody>
      </p:sp>
      <p:pic>
        <p:nvPicPr>
          <p:cNvPr id="6" name="Picture 2" descr="F:\аттестация\семинар\методичка\кахут-3.png"/>
          <p:cNvPicPr>
            <a:picLocks noChangeAspect="1" noChangeArrowheads="1"/>
          </p:cNvPicPr>
          <p:nvPr/>
        </p:nvPicPr>
        <p:blipFill>
          <a:blip r:embed="rId4" cstate="print"/>
          <a:srcRect/>
          <a:stretch>
            <a:fillRect/>
          </a:stretch>
        </p:blipFill>
        <p:spPr bwMode="auto">
          <a:xfrm>
            <a:off x="100697" y="1967929"/>
            <a:ext cx="5848843" cy="4646679"/>
          </a:xfrm>
          <a:prstGeom prst="rect">
            <a:avLst/>
          </a:prstGeom>
          <a:noFill/>
          <a:ln w="9525">
            <a:noFill/>
            <a:miter lim="800000"/>
            <a:headEnd/>
            <a:tailEnd/>
          </a:ln>
        </p:spPr>
      </p:pic>
      <p:sp>
        <p:nvSpPr>
          <p:cNvPr id="8" name="Содержимое 5"/>
          <p:cNvSpPr>
            <a:spLocks noGrp="1"/>
          </p:cNvSpPr>
          <p:nvPr>
            <p:ph sz="quarter" idx="4294967295"/>
          </p:nvPr>
        </p:nvSpPr>
        <p:spPr>
          <a:xfrm>
            <a:off x="5949573" y="1852603"/>
            <a:ext cx="6032665" cy="4744801"/>
          </a:xfrm>
          <a:prstGeom prst="rect">
            <a:avLst/>
          </a:prstGeom>
        </p:spPr>
        <p:txBody>
          <a:bodyPr>
            <a:normAutofit fontScale="62500" lnSpcReduction="20000"/>
          </a:bodyPr>
          <a:lstStyle/>
          <a:p>
            <a:pPr>
              <a:buFont typeface="Wingdings" pitchFamily="2" charset="2"/>
              <a:buChar char="Ø"/>
            </a:pPr>
            <a:r>
              <a:rPr lang="en-US" sz="3800" b="1" dirty="0" err="1">
                <a:solidFill>
                  <a:srgbClr val="C00000"/>
                </a:solidFill>
              </a:rPr>
              <a:t>Kahoot</a:t>
            </a:r>
            <a:r>
              <a:rPr lang="en-US" sz="3800" b="1" i="1" dirty="0">
                <a:solidFill>
                  <a:srgbClr val="002060"/>
                </a:solidFill>
              </a:rPr>
              <a:t> </a:t>
            </a:r>
            <a:r>
              <a:rPr lang="en-US" b="1" dirty="0"/>
              <a:t>– </a:t>
            </a:r>
            <a:r>
              <a:rPr lang="uk-UA" b="1" dirty="0"/>
              <a:t>додаток для освітніх </a:t>
            </a:r>
            <a:r>
              <a:rPr lang="uk-UA" b="1" dirty="0" err="1"/>
              <a:t>проєктів</a:t>
            </a:r>
            <a:r>
              <a:rPr lang="uk-UA" b="1" dirty="0"/>
              <a:t>, сервіс для створення </a:t>
            </a:r>
            <a:r>
              <a:rPr lang="uk-UA" b="1" dirty="0" err="1"/>
              <a:t>онлайн-вікторин</a:t>
            </a:r>
            <a:r>
              <a:rPr lang="uk-UA" b="1" dirty="0"/>
              <a:t>, навчальних ігор, тестів  та </a:t>
            </a:r>
            <a:r>
              <a:rPr lang="uk-UA" b="1" dirty="0" smtClean="0"/>
              <a:t>опитувань, редагування </a:t>
            </a:r>
            <a:r>
              <a:rPr lang="uk-UA" b="1" dirty="0"/>
              <a:t>тестів.</a:t>
            </a:r>
          </a:p>
          <a:p>
            <a:pPr>
              <a:buFont typeface="Wingdings" pitchFamily="2" charset="2"/>
              <a:buChar char="Ø"/>
            </a:pPr>
            <a:r>
              <a:rPr lang="uk-UA" b="1" dirty="0" smtClean="0"/>
              <a:t>Цей сайт допоможе провести контрольні роботи, зрізи знань, тестування та оцінювання в ігровій формі. На Kahoot учитель може організувати опитування з будь-якої теми на будь-якому етапі </a:t>
            </a:r>
            <a:r>
              <a:rPr lang="uk-UA" b="1" dirty="0"/>
              <a:t>уроку.</a:t>
            </a:r>
            <a:endParaRPr lang="uk-UA" b="1" dirty="0" smtClean="0"/>
          </a:p>
          <a:p>
            <a:pPr>
              <a:buFont typeface="Wingdings" pitchFamily="2" charset="2"/>
              <a:buChar char="Ø"/>
            </a:pPr>
            <a:r>
              <a:rPr lang="uk-UA" b="1" dirty="0" smtClean="0"/>
              <a:t>Вчитель може робити опитування яскравими для зацікавлення учнів: додавати фото, малюнки, відео або графіки. Також є можливість увімкнути на сайті режим усіляких бонусів, наприклад,  додаткові бали за швидкі відповіді. Це перетворить навіть складний іспит на цікаве змагання.</a:t>
            </a:r>
          </a:p>
          <a:p>
            <a:pPr>
              <a:buFont typeface="Wingdings" pitchFamily="2" charset="2"/>
              <a:buChar char="Ø"/>
            </a:pPr>
            <a:r>
              <a:rPr lang="uk-UA" b="1" dirty="0" smtClean="0"/>
              <a:t>Учнівські відповіді вчитель бачить одразу, а також може скачати результати контрольної роботи у формі таблиці.</a:t>
            </a:r>
          </a:p>
          <a:p>
            <a:pPr>
              <a:buFont typeface="Wingdings" pitchFamily="2" charset="2"/>
              <a:buChar char="§"/>
            </a:pPr>
            <a:endParaRPr lang="uk-UA" dirty="0" smtClean="0"/>
          </a:p>
          <a:p>
            <a:pPr>
              <a:buFont typeface="Wingdings" pitchFamily="2" charset="2"/>
              <a:buChar char="§"/>
            </a:pPr>
            <a:endParaRPr lang="uk-UA" dirty="0" smtClean="0"/>
          </a:p>
          <a:p>
            <a:pPr>
              <a:buFont typeface="Wingdings" pitchFamily="2" charset="2"/>
              <a:buChar char="§"/>
            </a:pPr>
            <a:endParaRPr lang="uk-UA" dirty="0"/>
          </a:p>
        </p:txBody>
      </p:sp>
    </p:spTree>
    <p:extLst>
      <p:ext uri="{BB962C8B-B14F-4D97-AF65-F5344CB8AC3E}">
        <p14:creationId xmlns:p14="http://schemas.microsoft.com/office/powerpoint/2010/main" val="215708396"/>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1215" descr="quizalize"/>
          <p:cNvPicPr>
            <a:picLocks noGrp="1"/>
          </p:cNvPicPr>
          <p:nvPr>
            <p:ph sz="quarter" idx="1"/>
          </p:nvPr>
        </p:nvPicPr>
        <p:blipFill>
          <a:blip r:embed="rId2" cstate="print"/>
          <a:srcRect/>
          <a:stretch>
            <a:fillRect/>
          </a:stretch>
        </p:blipFill>
        <p:spPr bwMode="auto">
          <a:xfrm>
            <a:off x="0" y="0"/>
            <a:ext cx="4001984" cy="1816924"/>
          </a:xfrm>
          <a:prstGeom prst="rect">
            <a:avLst/>
          </a:prstGeom>
          <a:noFill/>
          <a:ln w="9525">
            <a:noFill/>
            <a:miter lim="800000"/>
            <a:headEnd/>
            <a:tailEnd/>
          </a:ln>
        </p:spPr>
      </p:pic>
      <p:sp>
        <p:nvSpPr>
          <p:cNvPr id="4" name="Содержимое 2"/>
          <p:cNvSpPr txBox="1">
            <a:spLocks/>
          </p:cNvSpPr>
          <p:nvPr/>
        </p:nvSpPr>
        <p:spPr bwMode="auto">
          <a:xfrm>
            <a:off x="570074" y="2292025"/>
            <a:ext cx="10937175" cy="40138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Char char="Ø"/>
            </a:pPr>
            <a:r>
              <a:rPr lang="en-US" sz="2400" b="1" dirty="0" err="1" smtClean="0">
                <a:solidFill>
                  <a:srgbClr val="C00000"/>
                </a:solidFill>
              </a:rPr>
              <a:t>Quizalize</a:t>
            </a:r>
            <a:r>
              <a:rPr lang="uk-UA" sz="2400" b="1" dirty="0" smtClean="0">
                <a:solidFill>
                  <a:srgbClr val="C00000"/>
                </a:solidFill>
              </a:rPr>
              <a:t> </a:t>
            </a:r>
            <a:r>
              <a:rPr lang="uk-UA" sz="2400" b="1" dirty="0" smtClean="0"/>
              <a:t>– ц</a:t>
            </a:r>
            <a:r>
              <a:rPr lang="ru-RU" sz="2400" b="1" dirty="0" smtClean="0"/>
              <a:t>е онлайн-конструктор </a:t>
            </a:r>
            <a:r>
              <a:rPr lang="ru-RU" sz="2400" b="1" dirty="0" err="1" smtClean="0"/>
              <a:t>різноманітних</a:t>
            </a:r>
            <a:r>
              <a:rPr lang="ru-RU" sz="2400" b="1" dirty="0" smtClean="0"/>
              <a:t> </a:t>
            </a:r>
            <a:r>
              <a:rPr lang="ru-RU" sz="2400" b="1" dirty="0" err="1" smtClean="0"/>
              <a:t>навчальних</a:t>
            </a:r>
            <a:r>
              <a:rPr lang="ru-RU" sz="2400" b="1" dirty="0" smtClean="0"/>
              <a:t> </a:t>
            </a:r>
            <a:r>
              <a:rPr lang="ru-RU" sz="2400" b="1" dirty="0" err="1" smtClean="0"/>
              <a:t>вікторин</a:t>
            </a:r>
            <a:r>
              <a:rPr lang="ru-RU" sz="2400" b="1" dirty="0" smtClean="0"/>
              <a:t>, </a:t>
            </a:r>
            <a:r>
              <a:rPr lang="ru-RU" sz="2400" b="1" dirty="0" err="1" smtClean="0"/>
              <a:t>тестів</a:t>
            </a:r>
            <a:r>
              <a:rPr lang="ru-RU" sz="2400" b="1" dirty="0" smtClean="0"/>
              <a:t> та </a:t>
            </a:r>
            <a:r>
              <a:rPr lang="ru-RU" sz="2400" b="1" dirty="0" err="1" smtClean="0"/>
              <a:t>ігор</a:t>
            </a:r>
            <a:r>
              <a:rPr lang="ru-RU" sz="2400" b="1" dirty="0" smtClean="0"/>
              <a:t>. </a:t>
            </a:r>
            <a:r>
              <a:rPr lang="ru-RU" sz="2400" b="1" dirty="0" err="1" smtClean="0"/>
              <a:t>Його</a:t>
            </a:r>
            <a:r>
              <a:rPr lang="ru-RU" sz="2400" b="1" dirty="0" smtClean="0"/>
              <a:t> </a:t>
            </a:r>
            <a:r>
              <a:rPr lang="ru-RU" sz="2400" b="1" dirty="0" err="1" smtClean="0"/>
              <a:t>особливість</a:t>
            </a:r>
            <a:r>
              <a:rPr lang="ru-RU" sz="2400" b="1" dirty="0" smtClean="0"/>
              <a:t> </a:t>
            </a:r>
            <a:r>
              <a:rPr lang="ru-RU" sz="2400" b="1" dirty="0" err="1" smtClean="0"/>
              <a:t>полягає</a:t>
            </a:r>
            <a:r>
              <a:rPr lang="ru-RU" sz="2400" b="1" dirty="0" smtClean="0"/>
              <a:t> у тому, </a:t>
            </a:r>
            <a:r>
              <a:rPr lang="ru-RU" sz="2400" b="1" dirty="0" err="1" smtClean="0"/>
              <a:t>що</a:t>
            </a:r>
            <a:r>
              <a:rPr lang="ru-RU" sz="2400" b="1" dirty="0" smtClean="0"/>
              <a:t> на </a:t>
            </a:r>
            <a:r>
              <a:rPr lang="ru-RU" sz="2400" b="1" dirty="0" err="1" smtClean="0"/>
              <a:t>запитання</a:t>
            </a:r>
            <a:r>
              <a:rPr lang="ru-RU" sz="2400" b="1" dirty="0" smtClean="0"/>
              <a:t>, </a:t>
            </a:r>
            <a:r>
              <a:rPr lang="ru-RU" sz="2400" b="1" dirty="0" err="1" smtClean="0"/>
              <a:t>які</a:t>
            </a:r>
            <a:r>
              <a:rPr lang="ru-RU" sz="2400" b="1" dirty="0" smtClean="0"/>
              <a:t> </a:t>
            </a:r>
            <a:r>
              <a:rPr lang="ru-RU" sz="2400" b="1" dirty="0" err="1" smtClean="0"/>
              <a:t>завантажив</a:t>
            </a:r>
            <a:r>
              <a:rPr lang="ru-RU" sz="2400" b="1" dirty="0" smtClean="0"/>
              <a:t> учитель, </a:t>
            </a:r>
            <a:r>
              <a:rPr lang="ru-RU" sz="2400" b="1" dirty="0" err="1" smtClean="0"/>
              <a:t>учні</a:t>
            </a:r>
            <a:r>
              <a:rPr lang="ru-RU" sz="2400" b="1" dirty="0" smtClean="0"/>
              <a:t> </a:t>
            </a:r>
            <a:r>
              <a:rPr lang="ru-RU" sz="2400" b="1" dirty="0" err="1" smtClean="0"/>
              <a:t>можуть</a:t>
            </a:r>
            <a:r>
              <a:rPr lang="ru-RU" sz="2400" b="1" dirty="0" smtClean="0"/>
              <a:t> </a:t>
            </a:r>
            <a:r>
              <a:rPr lang="ru-RU" sz="2400" b="1" dirty="0" err="1" smtClean="0"/>
              <a:t>відповідати</a:t>
            </a:r>
            <a:r>
              <a:rPr lang="ru-RU" sz="2400" b="1" dirty="0" smtClean="0"/>
              <a:t> як у </a:t>
            </a:r>
            <a:r>
              <a:rPr lang="ru-RU" sz="2400" b="1" dirty="0" err="1" smtClean="0"/>
              <a:t>класі</a:t>
            </a:r>
            <a:r>
              <a:rPr lang="ru-RU" sz="2400" b="1" dirty="0" smtClean="0"/>
              <a:t>, так і </a:t>
            </a:r>
            <a:r>
              <a:rPr lang="ru-RU" sz="2400" b="1" dirty="0" err="1" smtClean="0"/>
              <a:t>вдома</a:t>
            </a:r>
            <a:r>
              <a:rPr lang="ru-RU" sz="2400" b="1" dirty="0" smtClean="0"/>
              <a:t>. </a:t>
            </a:r>
            <a:r>
              <a:rPr lang="ru-RU" sz="2400" b="1" dirty="0" err="1" smtClean="0"/>
              <a:t>Тобто</a:t>
            </a:r>
            <a:r>
              <a:rPr lang="ru-RU" sz="2400" b="1" dirty="0" smtClean="0"/>
              <a:t> </a:t>
            </a:r>
            <a:r>
              <a:rPr lang="ru-RU" sz="2400" b="1" dirty="0" err="1" smtClean="0"/>
              <a:t>немає</a:t>
            </a:r>
            <a:r>
              <a:rPr lang="ru-RU" sz="2400" b="1" dirty="0" smtClean="0"/>
              <a:t> </a:t>
            </a:r>
            <a:r>
              <a:rPr lang="ru-RU" sz="2400" b="1" dirty="0" err="1" smtClean="0"/>
              <a:t>необхідності</a:t>
            </a:r>
            <a:r>
              <a:rPr lang="ru-RU" sz="2400" b="1" dirty="0" smtClean="0"/>
              <a:t>, </a:t>
            </a:r>
            <a:r>
              <a:rPr lang="ru-RU" sz="2400" b="1" dirty="0" err="1" smtClean="0"/>
              <a:t>щоб</a:t>
            </a:r>
            <a:r>
              <a:rPr lang="ru-RU" sz="2400" b="1" dirty="0" smtClean="0"/>
              <a:t> </a:t>
            </a:r>
            <a:r>
              <a:rPr lang="ru-RU" sz="2400" b="1" dirty="0" err="1" smtClean="0"/>
              <a:t>усі</a:t>
            </a:r>
            <a:r>
              <a:rPr lang="ru-RU" sz="2400" b="1" dirty="0" smtClean="0"/>
              <a:t> </a:t>
            </a:r>
            <a:r>
              <a:rPr lang="ru-RU" sz="2400" b="1" dirty="0" err="1" smtClean="0"/>
              <a:t>діти</a:t>
            </a:r>
            <a:r>
              <a:rPr lang="ru-RU" sz="2400" b="1" dirty="0" smtClean="0"/>
              <a:t> проходили </a:t>
            </a:r>
            <a:r>
              <a:rPr lang="ru-RU" sz="2400" b="1" dirty="0" err="1" smtClean="0"/>
              <a:t>опитування</a:t>
            </a:r>
            <a:r>
              <a:rPr lang="ru-RU" sz="2400" b="1" dirty="0" smtClean="0"/>
              <a:t> </a:t>
            </a:r>
            <a:r>
              <a:rPr lang="ru-RU" sz="2400" b="1" dirty="0" err="1" smtClean="0"/>
              <a:t>одночасно</a:t>
            </a:r>
            <a:r>
              <a:rPr lang="ru-RU" sz="2400" b="1" dirty="0" smtClean="0"/>
              <a:t>. </a:t>
            </a:r>
            <a:r>
              <a:rPr lang="ru-RU" sz="2400" b="1" dirty="0" err="1" smtClean="0"/>
              <a:t>Отож</a:t>
            </a:r>
            <a:r>
              <a:rPr lang="ru-RU" sz="2400" b="1" dirty="0" smtClean="0"/>
              <a:t> </a:t>
            </a:r>
            <a:r>
              <a:rPr lang="ru-RU" sz="2400" b="1" dirty="0" err="1" smtClean="0"/>
              <a:t>Quizalize</a:t>
            </a:r>
            <a:r>
              <a:rPr lang="ru-RU" sz="2400" b="1" dirty="0" smtClean="0"/>
              <a:t> </a:t>
            </a:r>
            <a:r>
              <a:rPr lang="ru-RU" sz="2400" b="1" dirty="0" err="1" smtClean="0"/>
              <a:t>можна</a:t>
            </a:r>
            <a:r>
              <a:rPr lang="ru-RU" sz="2400" b="1" dirty="0" smtClean="0"/>
              <a:t> </a:t>
            </a:r>
            <a:r>
              <a:rPr lang="ru-RU" sz="2400" b="1" dirty="0" err="1" smtClean="0"/>
              <a:t>використовувати</a:t>
            </a:r>
            <a:r>
              <a:rPr lang="ru-RU" sz="2400" b="1" dirty="0" smtClean="0"/>
              <a:t> і для </a:t>
            </a:r>
            <a:r>
              <a:rPr lang="ru-RU" sz="2400" b="1" dirty="0" err="1" smtClean="0"/>
              <a:t>контрольних</a:t>
            </a:r>
            <a:r>
              <a:rPr lang="ru-RU" sz="2400" b="1" dirty="0" smtClean="0"/>
              <a:t> </a:t>
            </a:r>
            <a:r>
              <a:rPr lang="ru-RU" sz="2400" b="1" dirty="0" err="1" smtClean="0"/>
              <a:t>робіт</a:t>
            </a:r>
            <a:r>
              <a:rPr lang="ru-RU" sz="2400" b="1" dirty="0" smtClean="0"/>
              <a:t>, і для </a:t>
            </a:r>
            <a:r>
              <a:rPr lang="ru-RU" sz="2400" b="1" dirty="0" err="1" smtClean="0"/>
              <a:t>домашніх</a:t>
            </a:r>
            <a:r>
              <a:rPr lang="ru-RU" sz="2400" b="1" dirty="0" smtClean="0"/>
              <a:t> </a:t>
            </a:r>
            <a:r>
              <a:rPr lang="ru-RU" sz="2400" b="1" dirty="0" err="1" smtClean="0"/>
              <a:t>завдань</a:t>
            </a:r>
            <a:r>
              <a:rPr lang="ru-RU" sz="2400" b="1" dirty="0" smtClean="0"/>
              <a:t>.</a:t>
            </a:r>
            <a:endParaRPr lang="uk-UA" sz="2400" b="1" dirty="0" smtClean="0"/>
          </a:p>
          <a:p>
            <a:pPr>
              <a:buFont typeface="Wingdings" pitchFamily="2" charset="2"/>
              <a:buChar char="Ø"/>
            </a:pPr>
            <a:r>
              <a:rPr lang="ru-RU" sz="2400" b="1" dirty="0" err="1" smtClean="0"/>
              <a:t>Вчитель</a:t>
            </a:r>
            <a:r>
              <a:rPr lang="ru-RU" sz="2400" b="1" dirty="0" smtClean="0"/>
              <a:t> </a:t>
            </a:r>
            <a:r>
              <a:rPr lang="ru-RU" sz="2400" b="1" dirty="0" err="1" smtClean="0"/>
              <a:t>може</a:t>
            </a:r>
            <a:r>
              <a:rPr lang="ru-RU" sz="2400" b="1" dirty="0" smtClean="0"/>
              <a:t> зайти в тест </a:t>
            </a:r>
            <a:r>
              <a:rPr lang="ru-RU" sz="2400" b="1" dirty="0" err="1" smtClean="0"/>
              <a:t>зі</a:t>
            </a:r>
            <a:r>
              <a:rPr lang="ru-RU" sz="2400" b="1" dirty="0" smtClean="0"/>
              <a:t> </a:t>
            </a:r>
            <a:r>
              <a:rPr lang="ru-RU" sz="2400" b="1" dirty="0" err="1" smtClean="0"/>
              <a:t>свого</a:t>
            </a:r>
            <a:r>
              <a:rPr lang="ru-RU" sz="2400" b="1" dirty="0" smtClean="0"/>
              <a:t> </a:t>
            </a:r>
            <a:r>
              <a:rPr lang="ru-RU" sz="2400" b="1" dirty="0" err="1" smtClean="0"/>
              <a:t>комп’ютера</a:t>
            </a:r>
            <a:r>
              <a:rPr lang="ru-RU" sz="2400" b="1" dirty="0" smtClean="0"/>
              <a:t> у будь-</a:t>
            </a:r>
            <a:r>
              <a:rPr lang="ru-RU" sz="2400" b="1" dirty="0" err="1" smtClean="0"/>
              <a:t>який</a:t>
            </a:r>
            <a:r>
              <a:rPr lang="ru-RU" sz="2400" b="1" dirty="0" smtClean="0"/>
              <a:t> момент і </a:t>
            </a:r>
            <a:r>
              <a:rPr lang="ru-RU" sz="2400" b="1" dirty="0" err="1" smtClean="0"/>
              <a:t>побачити</a:t>
            </a:r>
            <a:r>
              <a:rPr lang="ru-RU" sz="2400" b="1" dirty="0" smtClean="0"/>
              <a:t> </a:t>
            </a:r>
            <a:r>
              <a:rPr lang="ru-RU" sz="2400" b="1" dirty="0" err="1" smtClean="0"/>
              <a:t>досягнення</a:t>
            </a:r>
            <a:r>
              <a:rPr lang="ru-RU" sz="2400" b="1" dirty="0" smtClean="0"/>
              <a:t> </a:t>
            </a:r>
            <a:r>
              <a:rPr lang="ru-RU" sz="2400" b="1" dirty="0"/>
              <a:t>в</a:t>
            </a:r>
            <a:r>
              <a:rPr lang="ru-RU" sz="2400" b="1" dirty="0" smtClean="0"/>
              <a:t>сього класу </a:t>
            </a:r>
            <a:r>
              <a:rPr lang="ru-RU" sz="2400" b="1" dirty="0" err="1" smtClean="0"/>
              <a:t>або</a:t>
            </a:r>
            <a:r>
              <a:rPr lang="ru-RU" sz="2400" b="1" dirty="0" smtClean="0"/>
              <a:t> </a:t>
            </a:r>
            <a:r>
              <a:rPr lang="ru-RU" sz="2400" b="1" dirty="0" err="1" smtClean="0"/>
              <a:t>окремих</a:t>
            </a:r>
            <a:r>
              <a:rPr lang="ru-RU" sz="2400" b="1" dirty="0" smtClean="0"/>
              <a:t> </a:t>
            </a:r>
            <a:r>
              <a:rPr lang="ru-RU" sz="2400" b="1" dirty="0" err="1" smtClean="0"/>
              <a:t>учнів</a:t>
            </a:r>
            <a:r>
              <a:rPr lang="ru-RU" sz="2400" b="1" dirty="0" smtClean="0"/>
              <a:t>.</a:t>
            </a:r>
            <a:endParaRPr lang="uk-UA" sz="2400" b="1" dirty="0" smtClean="0"/>
          </a:p>
          <a:p>
            <a:pPr>
              <a:buFont typeface="Wingdings" pitchFamily="2" charset="2"/>
              <a:buChar char="Ø"/>
            </a:pPr>
            <a:r>
              <a:rPr lang="ru-RU" sz="2400" b="1" dirty="0" err="1" smtClean="0"/>
              <a:t>Учень</a:t>
            </a:r>
            <a:r>
              <a:rPr lang="ru-RU" sz="2400" b="1" dirty="0" smtClean="0"/>
              <a:t> </a:t>
            </a:r>
            <a:r>
              <a:rPr lang="ru-RU" sz="2400" b="1" dirty="0" err="1" smtClean="0"/>
              <a:t>після</a:t>
            </a:r>
            <a:r>
              <a:rPr lang="ru-RU" sz="2400" b="1" dirty="0" smtClean="0"/>
              <a:t> </a:t>
            </a:r>
            <a:r>
              <a:rPr lang="ru-RU" sz="2400" b="1" dirty="0" err="1" smtClean="0"/>
              <a:t>надання</a:t>
            </a:r>
            <a:r>
              <a:rPr lang="ru-RU" sz="2400" b="1" dirty="0" smtClean="0"/>
              <a:t> </a:t>
            </a:r>
            <a:r>
              <a:rPr lang="ru-RU" sz="2400" b="1" dirty="0" err="1" smtClean="0"/>
              <a:t>відповіді</a:t>
            </a:r>
            <a:r>
              <a:rPr lang="ru-RU" sz="2400" b="1" dirty="0" smtClean="0"/>
              <a:t> на </a:t>
            </a:r>
            <a:r>
              <a:rPr lang="ru-RU" sz="2400" b="1" dirty="0" err="1" smtClean="0"/>
              <a:t>запитання</a:t>
            </a:r>
            <a:r>
              <a:rPr lang="ru-RU" sz="2400" b="1" dirty="0" smtClean="0"/>
              <a:t> </a:t>
            </a:r>
            <a:r>
              <a:rPr lang="ru-RU" sz="2400" b="1" dirty="0" err="1" smtClean="0"/>
              <a:t>має</a:t>
            </a:r>
            <a:r>
              <a:rPr lang="ru-RU" sz="2400" b="1" dirty="0" smtClean="0"/>
              <a:t> </a:t>
            </a:r>
            <a:r>
              <a:rPr lang="ru-RU" sz="2400" b="1" dirty="0" err="1" smtClean="0"/>
              <a:t>можливість</a:t>
            </a:r>
            <a:r>
              <a:rPr lang="ru-RU" sz="2400" b="1" dirty="0" smtClean="0"/>
              <a:t> </a:t>
            </a:r>
            <a:r>
              <a:rPr lang="ru-RU" sz="2400" b="1" dirty="0" err="1" smtClean="0"/>
              <a:t>бачити</a:t>
            </a:r>
            <a:r>
              <a:rPr lang="ru-RU" sz="2400" b="1" dirty="0" smtClean="0"/>
              <a:t>, </a:t>
            </a:r>
            <a:r>
              <a:rPr lang="ru-RU" sz="2400" b="1" dirty="0" err="1" smtClean="0"/>
              <a:t>чи</a:t>
            </a:r>
            <a:r>
              <a:rPr lang="ru-RU" sz="2400" b="1" dirty="0" smtClean="0"/>
              <a:t> правильно </a:t>
            </a:r>
            <a:r>
              <a:rPr lang="ru-RU" sz="2400" b="1" dirty="0" err="1" smtClean="0"/>
              <a:t>відповів</a:t>
            </a:r>
            <a:r>
              <a:rPr lang="ru-RU" sz="2400" b="1" dirty="0" smtClean="0"/>
              <a:t> та </a:t>
            </a:r>
            <a:r>
              <a:rPr lang="ru-RU" sz="2400" b="1" dirty="0" err="1" smtClean="0"/>
              <a:t>скільки</a:t>
            </a:r>
            <a:r>
              <a:rPr lang="ru-RU" sz="2400" b="1" dirty="0" smtClean="0"/>
              <a:t> </a:t>
            </a:r>
            <a:r>
              <a:rPr lang="ru-RU" sz="2400" b="1" dirty="0" err="1" smtClean="0"/>
              <a:t>балів</a:t>
            </a:r>
            <a:r>
              <a:rPr lang="ru-RU" sz="2400" b="1" dirty="0" smtClean="0"/>
              <a:t> </a:t>
            </a:r>
            <a:r>
              <a:rPr lang="ru-RU" sz="2400" b="1" dirty="0" err="1" smtClean="0"/>
              <a:t>отримав</a:t>
            </a:r>
            <a:r>
              <a:rPr lang="ru-RU" sz="2400" b="1" dirty="0" smtClean="0"/>
              <a:t> за </a:t>
            </a:r>
            <a:r>
              <a:rPr lang="ru-RU" sz="2400" b="1" dirty="0" err="1" smtClean="0"/>
              <a:t>відповідь</a:t>
            </a:r>
            <a:r>
              <a:rPr lang="ru-RU" sz="2400" b="1" dirty="0" smtClean="0"/>
              <a:t>. При </a:t>
            </a:r>
            <a:r>
              <a:rPr lang="ru-RU" sz="2400" b="1" dirty="0" err="1" smtClean="0"/>
              <a:t>цьому</a:t>
            </a:r>
            <a:r>
              <a:rPr lang="ru-RU" sz="2400" b="1" dirty="0" smtClean="0"/>
              <a:t> </a:t>
            </a:r>
            <a:r>
              <a:rPr lang="ru-RU" sz="2400" b="1" dirty="0" err="1" smtClean="0"/>
              <a:t>програма</a:t>
            </a:r>
            <a:r>
              <a:rPr lang="ru-RU" sz="2400" b="1" dirty="0" smtClean="0"/>
              <a:t> </a:t>
            </a:r>
            <a:r>
              <a:rPr lang="ru-RU" sz="2400" b="1" dirty="0" err="1" smtClean="0"/>
              <a:t>враховує</a:t>
            </a:r>
            <a:r>
              <a:rPr lang="ru-RU" sz="2400" b="1" dirty="0" smtClean="0"/>
              <a:t> </a:t>
            </a:r>
            <a:r>
              <a:rPr lang="ru-RU" sz="2400" b="1" dirty="0" err="1" smtClean="0"/>
              <a:t>швидкість</a:t>
            </a:r>
            <a:r>
              <a:rPr lang="ru-RU" sz="2400" b="1" dirty="0" smtClean="0"/>
              <a:t>, з </a:t>
            </a:r>
            <a:r>
              <a:rPr lang="ru-RU" sz="2400" b="1" dirty="0" err="1" smtClean="0"/>
              <a:t>якою</a:t>
            </a:r>
            <a:r>
              <a:rPr lang="ru-RU" sz="2400" b="1" dirty="0" smtClean="0"/>
              <a:t> </a:t>
            </a:r>
            <a:r>
              <a:rPr lang="ru-RU" sz="2400" b="1" dirty="0" err="1" smtClean="0"/>
              <a:t>працювала</a:t>
            </a:r>
            <a:r>
              <a:rPr lang="ru-RU" sz="2400" b="1" dirty="0" smtClean="0"/>
              <a:t> </a:t>
            </a:r>
            <a:r>
              <a:rPr lang="ru-RU" sz="2400" b="1" dirty="0" err="1" smtClean="0"/>
              <a:t>дитина</a:t>
            </a:r>
            <a:r>
              <a:rPr lang="ru-RU" sz="2400" b="1" dirty="0" smtClean="0"/>
              <a:t>.</a:t>
            </a:r>
            <a:endParaRPr lang="uk-UA" sz="2400" b="1" dirty="0" smtClean="0"/>
          </a:p>
          <a:p>
            <a:pPr>
              <a:buFont typeface="Wingdings" pitchFamily="2" charset="2"/>
              <a:buChar char="Ø"/>
            </a:pPr>
            <a:endParaRPr lang="uk-UA" dirty="0"/>
          </a:p>
        </p:txBody>
      </p:sp>
      <p:sp>
        <p:nvSpPr>
          <p:cNvPr id="5" name="Rectangle 2"/>
          <p:cNvSpPr txBox="1">
            <a:spLocks/>
          </p:cNvSpPr>
          <p:nvPr/>
        </p:nvSpPr>
        <p:spPr bwMode="auto">
          <a:xfrm>
            <a:off x="3430269" y="295338"/>
            <a:ext cx="662304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ko-KR" b="1" dirty="0" err="1">
                <a:solidFill>
                  <a:srgbClr val="002060"/>
                </a:solidFill>
              </a:rPr>
              <a:t>Quizalize</a:t>
            </a:r>
            <a:endParaRPr lang="ru-RU" dirty="0" smtClean="0">
              <a:solidFill>
                <a:srgbClr val="002060"/>
              </a:solidFill>
            </a:endParaRPr>
          </a:p>
        </p:txBody>
      </p:sp>
    </p:spTree>
    <p:extLst>
      <p:ext uri="{BB962C8B-B14F-4D97-AF65-F5344CB8AC3E}">
        <p14:creationId xmlns:p14="http://schemas.microsoft.com/office/powerpoint/2010/main" val="1238460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967544" y="260648"/>
            <a:ext cx="8832981"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t>Сучасні учні – </a:t>
            </a:r>
          </a:p>
          <a:p>
            <a:pPr algn="ctr"/>
            <a:r>
              <a:rPr lang="uk-UA" sz="4000" b="1" dirty="0" smtClean="0">
                <a:solidFill>
                  <a:schemeClr val="tx1"/>
                </a:solidFill>
              </a:rPr>
              <a:t>діти Інтернету та смартфонів</a:t>
            </a:r>
            <a:endParaRPr lang="ru-RU" sz="4000" b="1" dirty="0">
              <a:solidFill>
                <a:schemeClr val="tx1"/>
              </a:solidFill>
            </a:endParaRPr>
          </a:p>
        </p:txBody>
      </p:sp>
      <p:sp>
        <p:nvSpPr>
          <p:cNvPr id="7" name="Скругленный прямоугольник 6"/>
          <p:cNvSpPr/>
          <p:nvPr/>
        </p:nvSpPr>
        <p:spPr>
          <a:xfrm>
            <a:off x="719414" y="5496047"/>
            <a:ext cx="10702991"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t>Завдання вчителя –</a:t>
            </a:r>
          </a:p>
          <a:p>
            <a:pPr algn="ctr"/>
            <a:r>
              <a:rPr lang="uk-UA" sz="2800" b="1" dirty="0" smtClean="0"/>
              <a:t>спрямувати енергію учнів у потрібному напрямку</a:t>
            </a:r>
            <a:endParaRPr lang="ru-RU" sz="2800" b="1" dirty="0"/>
          </a:p>
        </p:txBody>
      </p:sp>
      <p:pic>
        <p:nvPicPr>
          <p:cNvPr id="1028" name="Picture 4" descr="ÐÐ°ÑÑÐ¸Ð½ÐºÐ¸ Ð¿Ð¾ Ð·Ð°Ð¿ÑÐ¾ÑÑ Ð´ÑÑÐ¸ Ð· ÑÐ¼Ð°ÑÑÑÐ¾Ð½Ð¾Ð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033" y="2060853"/>
            <a:ext cx="6332823" cy="296851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0" name="Picture 6" descr="ÐÐ°ÑÑÐ¸Ð½ÐºÐ¸ Ð¿Ð¾ Ð·Ð°Ð¿ÑÐ¾ÑÑ Ð´ÑÑÐ¸ Ð· ÐºÐ¾Ð¼Ð¿ÑÑÐµÑÐ¾Ð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40" y="2420896"/>
            <a:ext cx="6442709" cy="27381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991032"/>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9813" y="165655"/>
            <a:ext cx="8732323" cy="1143000"/>
          </a:xfrm>
        </p:spPr>
        <p:txBody>
          <a:bodyPr/>
          <a:lstStyle/>
          <a:p>
            <a:r>
              <a:rPr lang="uk-UA" sz="4000" b="1" dirty="0" smtClean="0">
                <a:solidFill>
                  <a:srgbClr val="002060"/>
                </a:solidFill>
              </a:rPr>
              <a:t>       </a:t>
            </a:r>
            <a:r>
              <a:rPr lang="en-US" b="1" dirty="0" err="1" smtClean="0">
                <a:solidFill>
                  <a:srgbClr val="002060"/>
                </a:solidFill>
              </a:rPr>
              <a:t>Quizizz</a:t>
            </a:r>
            <a:r>
              <a:rPr lang="en-US" dirty="0" smtClean="0"/>
              <a:t>​</a:t>
            </a:r>
            <a:endParaRPr lang="ru-RU" dirty="0"/>
          </a:p>
        </p:txBody>
      </p:sp>
      <p:sp>
        <p:nvSpPr>
          <p:cNvPr id="5" name="Прямоугольник 4"/>
          <p:cNvSpPr/>
          <p:nvPr/>
        </p:nvSpPr>
        <p:spPr>
          <a:xfrm>
            <a:off x="3142965" y="1108392"/>
            <a:ext cx="4884863" cy="1200329"/>
          </a:xfrm>
          <a:prstGeom prst="rect">
            <a:avLst/>
          </a:prstGeom>
        </p:spPr>
        <p:txBody>
          <a:bodyPr wrap="none">
            <a:spAutoFit/>
          </a:bodyPr>
          <a:lstStyle/>
          <a:p>
            <a:pPr algn="ctr"/>
            <a:r>
              <a:rPr lang="uk-UA" sz="2400" b="1" dirty="0"/>
              <a:t>Офіційний сайт</a:t>
            </a:r>
            <a:r>
              <a:rPr lang="ru-RU" sz="2400" b="1" dirty="0" smtClean="0"/>
              <a:t>: </a:t>
            </a:r>
            <a:r>
              <a:rPr lang="de-DE" sz="2400" b="1" dirty="0" smtClean="0">
                <a:effectLst>
                  <a:outerShdw blurRad="38100" dist="38100" dir="2700000" algn="tl">
                    <a:srgbClr val="000000">
                      <a:alpha val="43137"/>
                    </a:srgbClr>
                  </a:outerShdw>
                </a:effectLst>
                <a:hlinkClick r:id="rId2"/>
              </a:rPr>
              <a:t>https</a:t>
            </a:r>
            <a:r>
              <a:rPr lang="de-DE" sz="2400" b="1" dirty="0">
                <a:effectLst>
                  <a:outerShdw blurRad="38100" dist="38100" dir="2700000" algn="tl">
                    <a:srgbClr val="000000">
                      <a:alpha val="43137"/>
                    </a:srgbClr>
                  </a:outerShdw>
                </a:effectLst>
                <a:hlinkClick r:id="rId2"/>
              </a:rPr>
              <a:t>://</a:t>
            </a:r>
            <a:r>
              <a:rPr lang="de-DE" sz="2400" b="1" dirty="0" smtClean="0">
                <a:effectLst>
                  <a:outerShdw blurRad="38100" dist="38100" dir="2700000" algn="tl">
                    <a:srgbClr val="000000">
                      <a:alpha val="43137"/>
                    </a:srgbClr>
                  </a:outerShdw>
                </a:effectLst>
                <a:hlinkClick r:id="rId2"/>
              </a:rPr>
              <a:t>quizizz.com</a:t>
            </a:r>
            <a:endParaRPr lang="uk-UA" sz="2400" b="1" dirty="0" smtClean="0">
              <a:effectLst>
                <a:outerShdw blurRad="38100" dist="38100" dir="2700000" algn="tl">
                  <a:srgbClr val="000000">
                    <a:alpha val="43137"/>
                  </a:srgbClr>
                </a:outerShdw>
              </a:effectLst>
            </a:endParaRPr>
          </a:p>
          <a:p>
            <a:pPr algn="ctr"/>
            <a:endParaRPr lang="uk-UA" sz="2400" b="1" dirty="0" smtClean="0"/>
          </a:p>
          <a:p>
            <a:pPr algn="ctr"/>
            <a:endParaRPr lang="ru-RU" sz="2400" b="1" i="1" dirty="0">
              <a:solidFill>
                <a:srgbClr val="0070C0"/>
              </a:solidFill>
            </a:endParaRPr>
          </a:p>
        </p:txBody>
      </p:sp>
      <p:sp>
        <p:nvSpPr>
          <p:cNvPr id="9" name="TextBox 8"/>
          <p:cNvSpPr txBox="1"/>
          <p:nvPr/>
        </p:nvSpPr>
        <p:spPr>
          <a:xfrm>
            <a:off x="4952010" y="1820584"/>
            <a:ext cx="7148946" cy="523220"/>
          </a:xfrm>
          <a:prstGeom prst="rect">
            <a:avLst/>
          </a:prstGeom>
          <a:noFill/>
        </p:spPr>
        <p:txBody>
          <a:bodyPr wrap="square" rtlCol="0">
            <a:spAutoFit/>
          </a:bodyPr>
          <a:lstStyle/>
          <a:p>
            <a:pPr algn="just"/>
            <a:r>
              <a:rPr lang="en-US" sz="2800" b="1" dirty="0" err="1" smtClean="0">
                <a:solidFill>
                  <a:srgbClr val="C00000"/>
                </a:solidFill>
                <a:ea typeface="+mj-ea"/>
                <a:cs typeface="+mj-cs"/>
              </a:rPr>
              <a:t>Quizizz</a:t>
            </a:r>
            <a:r>
              <a:rPr lang="en-US" sz="2400" b="1" dirty="0" smtClean="0">
                <a:solidFill>
                  <a:srgbClr val="C00000"/>
                </a:solidFill>
                <a:ea typeface="+mj-ea"/>
                <a:cs typeface="+mj-cs"/>
              </a:rPr>
              <a:t>​</a:t>
            </a:r>
            <a:r>
              <a:rPr lang="de-DE" sz="2400" b="1" cap="all" dirty="0" smtClean="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uk-UA" sz="2400" b="1" dirty="0" smtClean="0"/>
              <a:t>– сервіс для створення вікторин та тестів</a:t>
            </a:r>
            <a:endParaRPr lang="ru-RU" sz="2400" b="1" dirty="0"/>
          </a:p>
        </p:txBody>
      </p:sp>
      <p:sp>
        <p:nvSpPr>
          <p:cNvPr id="10" name="Содержимое 2"/>
          <p:cNvSpPr>
            <a:spLocks noGrp="1"/>
          </p:cNvSpPr>
          <p:nvPr>
            <p:ph sz="quarter" idx="1"/>
          </p:nvPr>
        </p:nvSpPr>
        <p:spPr>
          <a:xfrm>
            <a:off x="4655127" y="2308721"/>
            <a:ext cx="7220197" cy="4389506"/>
          </a:xfrm>
        </p:spPr>
        <p:txBody>
          <a:bodyPr>
            <a:noAutofit/>
          </a:bodyPr>
          <a:lstStyle/>
          <a:p>
            <a:pPr>
              <a:buFont typeface="Wingdings" pitchFamily="2" charset="2"/>
              <a:buChar char="Ø"/>
            </a:pPr>
            <a:r>
              <a:rPr lang="ru-RU" sz="1800" b="1" dirty="0" smtClean="0"/>
              <a:t>Учитель </a:t>
            </a:r>
            <a:r>
              <a:rPr lang="ru-RU" sz="1800" b="1" dirty="0" err="1" smtClean="0"/>
              <a:t>створює</a:t>
            </a:r>
            <a:r>
              <a:rPr lang="ru-RU" sz="1800" b="1" dirty="0" smtClean="0"/>
              <a:t> тест </a:t>
            </a:r>
            <a:r>
              <a:rPr lang="ru-RU" sz="1800" b="1" dirty="0" err="1" smtClean="0"/>
              <a:t>або</a:t>
            </a:r>
            <a:r>
              <a:rPr lang="ru-RU" sz="1800" b="1" dirty="0" smtClean="0"/>
              <a:t> </a:t>
            </a:r>
            <a:r>
              <a:rPr lang="ru-RU" sz="1800" b="1" dirty="0" err="1" smtClean="0"/>
              <a:t>вікторину</a:t>
            </a:r>
            <a:r>
              <a:rPr lang="ru-RU" sz="1800" b="1" dirty="0" smtClean="0"/>
              <a:t> на </a:t>
            </a:r>
            <a:r>
              <a:rPr lang="ru-RU" sz="1800" b="1" dirty="0" err="1" smtClean="0"/>
              <a:t>своєму</a:t>
            </a:r>
            <a:r>
              <a:rPr lang="ru-RU" sz="1800" b="1" dirty="0" smtClean="0"/>
              <a:t> </a:t>
            </a:r>
            <a:r>
              <a:rPr lang="ru-RU" sz="1800" b="1" dirty="0" err="1" smtClean="0"/>
              <a:t>комп'ютері</a:t>
            </a:r>
            <a:r>
              <a:rPr lang="ru-RU" sz="1800" b="1" dirty="0" smtClean="0"/>
              <a:t>, а </a:t>
            </a:r>
            <a:r>
              <a:rPr lang="ru-RU" sz="1800" b="1" dirty="0" err="1" smtClean="0"/>
              <a:t>учні</a:t>
            </a:r>
            <a:r>
              <a:rPr lang="ru-RU" sz="1800" b="1" dirty="0" smtClean="0"/>
              <a:t> </a:t>
            </a:r>
            <a:r>
              <a:rPr lang="ru-RU" sz="1800" b="1" dirty="0" err="1" smtClean="0"/>
              <a:t>можуть</a:t>
            </a:r>
            <a:r>
              <a:rPr lang="ru-RU" sz="1800" b="1" dirty="0" smtClean="0"/>
              <a:t> </a:t>
            </a:r>
            <a:r>
              <a:rPr lang="ru-RU" sz="1800" b="1" dirty="0" err="1" smtClean="0"/>
              <a:t>відповісти</a:t>
            </a:r>
            <a:r>
              <a:rPr lang="ru-RU" sz="1800" b="1" dirty="0" smtClean="0"/>
              <a:t> на </a:t>
            </a:r>
            <a:r>
              <a:rPr lang="ru-RU" sz="1800" b="1" dirty="0" err="1" smtClean="0"/>
              <a:t>питання</a:t>
            </a:r>
            <a:r>
              <a:rPr lang="ru-RU" sz="1800" b="1" dirty="0" smtClean="0"/>
              <a:t> </a:t>
            </a:r>
            <a:r>
              <a:rPr lang="ru-RU" sz="1800" b="1" dirty="0" err="1" smtClean="0"/>
              <a:t>з</a:t>
            </a:r>
            <a:r>
              <a:rPr lang="uk-UA" sz="1800" b="1" dirty="0" smtClean="0"/>
              <a:t>і</a:t>
            </a:r>
            <a:r>
              <a:rPr lang="ru-RU" sz="1800" b="1" dirty="0" smtClean="0"/>
              <a:t> </a:t>
            </a:r>
            <a:r>
              <a:rPr lang="ru-RU" sz="1800" b="1" dirty="0" err="1" smtClean="0"/>
              <a:t>своїх</a:t>
            </a:r>
            <a:r>
              <a:rPr lang="ru-RU" sz="1800" b="1" dirty="0" smtClean="0"/>
              <a:t> </a:t>
            </a:r>
            <a:r>
              <a:rPr lang="ru-RU" sz="1800" b="1" dirty="0" err="1" smtClean="0"/>
              <a:t>мобільних</a:t>
            </a:r>
            <a:r>
              <a:rPr lang="ru-RU" sz="1800" b="1" dirty="0" smtClean="0"/>
              <a:t> </a:t>
            </a:r>
            <a:r>
              <a:rPr lang="ru-RU" sz="1800" b="1" dirty="0" err="1" smtClean="0"/>
              <a:t>пристроїв</a:t>
            </a:r>
            <a:r>
              <a:rPr lang="ru-RU" sz="1800" b="1" dirty="0" smtClean="0"/>
              <a:t>. </a:t>
            </a:r>
            <a:r>
              <a:rPr lang="ru-RU" sz="1800" b="1" dirty="0" err="1" smtClean="0"/>
              <a:t>Бали</a:t>
            </a:r>
            <a:r>
              <a:rPr lang="ru-RU" sz="1800" b="1" dirty="0" smtClean="0"/>
              <a:t> </a:t>
            </a:r>
            <a:r>
              <a:rPr lang="ru-RU" sz="1800" b="1" dirty="0" err="1" smtClean="0"/>
              <a:t>нараховуються</a:t>
            </a:r>
            <a:r>
              <a:rPr lang="ru-RU" sz="1800" b="1" dirty="0" smtClean="0"/>
              <a:t> за </a:t>
            </a:r>
            <a:r>
              <a:rPr lang="ru-RU" sz="1800" b="1" dirty="0" err="1" smtClean="0"/>
              <a:t>правильні</a:t>
            </a:r>
            <a:r>
              <a:rPr lang="ru-RU" sz="1800" b="1" dirty="0" smtClean="0"/>
              <a:t> </a:t>
            </a:r>
            <a:r>
              <a:rPr lang="ru-RU" sz="1800" b="1" dirty="0" err="1" smtClean="0"/>
              <a:t>відповіді</a:t>
            </a:r>
            <a:r>
              <a:rPr lang="ru-RU" sz="1800" b="1" dirty="0" smtClean="0"/>
              <a:t>. </a:t>
            </a:r>
            <a:r>
              <a:rPr lang="ru-RU" sz="1800" b="1" dirty="0" err="1" smtClean="0"/>
              <a:t>Учні</a:t>
            </a:r>
            <a:r>
              <a:rPr lang="ru-RU" sz="1800" b="1" dirty="0" smtClean="0"/>
              <a:t> </a:t>
            </a:r>
            <a:r>
              <a:rPr lang="ru-RU" sz="1800" b="1" dirty="0" err="1" smtClean="0"/>
              <a:t>можуть</a:t>
            </a:r>
            <a:r>
              <a:rPr lang="ru-RU" sz="1800" b="1" dirty="0" smtClean="0"/>
              <a:t> </a:t>
            </a:r>
            <a:r>
              <a:rPr lang="ru-RU" sz="1800" b="1" dirty="0" err="1" smtClean="0"/>
              <a:t>приєднатися</a:t>
            </a:r>
            <a:r>
              <a:rPr lang="ru-RU" sz="1800" b="1" dirty="0" smtClean="0"/>
              <a:t> до </a:t>
            </a:r>
            <a:r>
              <a:rPr lang="ru-RU" sz="1800" b="1" dirty="0" err="1" smtClean="0"/>
              <a:t>вікторини</a:t>
            </a:r>
            <a:r>
              <a:rPr lang="ru-RU" sz="1800" b="1" dirty="0" smtClean="0"/>
              <a:t>, </a:t>
            </a:r>
            <a:r>
              <a:rPr lang="ru-RU" sz="1800" b="1" dirty="0" err="1" smtClean="0"/>
              <a:t>перейшовши</a:t>
            </a:r>
            <a:r>
              <a:rPr lang="ru-RU" sz="1800" b="1" dirty="0" smtClean="0"/>
              <a:t> за </a:t>
            </a:r>
            <a:r>
              <a:rPr lang="ru-RU" sz="1800" b="1" dirty="0" err="1" smtClean="0"/>
              <a:t>посиланням</a:t>
            </a:r>
            <a:r>
              <a:rPr lang="ru-RU" sz="1800" b="1" dirty="0" smtClean="0"/>
              <a:t> </a:t>
            </a:r>
            <a:r>
              <a:rPr lang="ru-RU" sz="1800" b="1" dirty="0" err="1" smtClean="0"/>
              <a:t>і</a:t>
            </a:r>
            <a:r>
              <a:rPr lang="ru-RU" sz="1800" b="1" dirty="0" smtClean="0"/>
              <a:t> </a:t>
            </a:r>
            <a:r>
              <a:rPr lang="ru-RU" sz="1800" b="1" dirty="0" err="1" smtClean="0"/>
              <a:t>ввівши</a:t>
            </a:r>
            <a:r>
              <a:rPr lang="ru-RU" sz="1800" b="1" dirty="0" smtClean="0"/>
              <a:t> код, </a:t>
            </a:r>
            <a:r>
              <a:rPr lang="ru-RU" sz="1800" b="1" dirty="0" err="1" smtClean="0"/>
              <a:t>присвоєний</a:t>
            </a:r>
            <a:r>
              <a:rPr lang="ru-RU" sz="1800" b="1" dirty="0" smtClean="0"/>
              <a:t> </a:t>
            </a:r>
            <a:r>
              <a:rPr lang="ru-RU" sz="1800" b="1" dirty="0" err="1" smtClean="0"/>
              <a:t>грі</a:t>
            </a:r>
            <a:r>
              <a:rPr lang="ru-RU" sz="1800" b="1" dirty="0" smtClean="0"/>
              <a:t>. </a:t>
            </a:r>
            <a:r>
              <a:rPr lang="ru-RU" sz="1800" b="1" dirty="0" err="1" smtClean="0"/>
              <a:t>Вікторини</a:t>
            </a:r>
            <a:r>
              <a:rPr lang="ru-RU" sz="1800" b="1" dirty="0" smtClean="0"/>
              <a:t>, </a:t>
            </a:r>
            <a:r>
              <a:rPr lang="ru-RU" sz="1800" b="1" dirty="0" err="1" smtClean="0"/>
              <a:t>створені</a:t>
            </a:r>
            <a:r>
              <a:rPr lang="ru-RU" sz="1800" b="1" dirty="0" smtClean="0"/>
              <a:t> за </a:t>
            </a:r>
            <a:r>
              <a:rPr lang="ru-RU" sz="1800" b="1" dirty="0" err="1" smtClean="0"/>
              <a:t>допомогою</a:t>
            </a:r>
            <a:r>
              <a:rPr lang="ru-RU" sz="1800" b="1" dirty="0" smtClean="0"/>
              <a:t> </a:t>
            </a:r>
            <a:r>
              <a:rPr lang="ru-RU" sz="1800" b="1" dirty="0" err="1" smtClean="0"/>
              <a:t>Quizizz</a:t>
            </a:r>
            <a:r>
              <a:rPr lang="ru-RU" sz="1800" b="1" dirty="0" smtClean="0"/>
              <a:t>, </a:t>
            </a:r>
            <a:r>
              <a:rPr lang="ru-RU" sz="1800" b="1" dirty="0" err="1" smtClean="0"/>
              <a:t>можна</a:t>
            </a:r>
            <a:r>
              <a:rPr lang="ru-RU" sz="1800" b="1" dirty="0" smtClean="0"/>
              <a:t> </a:t>
            </a:r>
            <a:r>
              <a:rPr lang="ru-RU" sz="1800" b="1" dirty="0" err="1" smtClean="0"/>
              <a:t>запропонувати</a:t>
            </a:r>
            <a:r>
              <a:rPr lang="ru-RU" sz="1800" b="1" dirty="0" smtClean="0"/>
              <a:t> як </a:t>
            </a:r>
            <a:r>
              <a:rPr lang="ru-RU" sz="1800" b="1" dirty="0" err="1" smtClean="0"/>
              <a:t>домашнє</a:t>
            </a:r>
            <a:r>
              <a:rPr lang="ru-RU" sz="1800" b="1" dirty="0" smtClean="0"/>
              <a:t> </a:t>
            </a:r>
            <a:r>
              <a:rPr lang="ru-RU" sz="1800" b="1" dirty="0" err="1" smtClean="0"/>
              <a:t>завдання</a:t>
            </a:r>
            <a:r>
              <a:rPr lang="ru-RU" sz="1800" b="1" dirty="0" smtClean="0"/>
              <a:t>.</a:t>
            </a:r>
            <a:endParaRPr lang="en-US" sz="1800" b="1" dirty="0" smtClean="0"/>
          </a:p>
          <a:p>
            <a:pPr>
              <a:buFont typeface="Wingdings" pitchFamily="2" charset="2"/>
              <a:buChar char="Ø"/>
            </a:pPr>
            <a:r>
              <a:rPr lang="ru-RU" sz="1800" b="1" dirty="0" err="1" smtClean="0"/>
              <a:t>Всі</a:t>
            </a:r>
            <a:r>
              <a:rPr lang="ru-RU" sz="1800" b="1" dirty="0" smtClean="0"/>
              <a:t> </a:t>
            </a:r>
            <a:r>
              <a:rPr lang="ru-RU" sz="1800" b="1" dirty="0" err="1" smtClean="0"/>
              <a:t>уч</a:t>
            </a:r>
            <a:r>
              <a:rPr lang="uk-UA" sz="1800" b="1" dirty="0" smtClean="0"/>
              <a:t>ні </a:t>
            </a:r>
            <a:r>
              <a:rPr lang="ru-RU" sz="1800" b="1" dirty="0" err="1" smtClean="0"/>
              <a:t>отримують</a:t>
            </a:r>
            <a:r>
              <a:rPr lang="ru-RU" sz="1800" b="1" dirty="0" smtClean="0"/>
              <a:t> </a:t>
            </a:r>
            <a:r>
              <a:rPr lang="ru-RU" sz="1800" b="1" dirty="0" err="1" smtClean="0"/>
              <a:t>однакові</a:t>
            </a:r>
            <a:r>
              <a:rPr lang="ru-RU" sz="1800" b="1" dirty="0" smtClean="0"/>
              <a:t> </a:t>
            </a:r>
            <a:r>
              <a:rPr lang="ru-RU" sz="1800" b="1" dirty="0" err="1" smtClean="0"/>
              <a:t>завдання</a:t>
            </a:r>
            <a:r>
              <a:rPr lang="ru-RU" sz="1800" b="1" dirty="0" smtClean="0"/>
              <a:t>, </a:t>
            </a:r>
            <a:r>
              <a:rPr lang="ru-RU" sz="1800" b="1" dirty="0" err="1" smtClean="0"/>
              <a:t>але</a:t>
            </a:r>
            <a:r>
              <a:rPr lang="ru-RU" sz="1800" b="1" dirty="0" smtClean="0"/>
              <a:t> </a:t>
            </a:r>
            <a:r>
              <a:rPr lang="ru-RU" sz="1800" b="1" dirty="0" err="1" smtClean="0"/>
              <a:t>кожен</a:t>
            </a:r>
            <a:r>
              <a:rPr lang="ru-RU" sz="1800" b="1" dirty="0" smtClean="0"/>
              <a:t> </a:t>
            </a:r>
            <a:r>
              <a:rPr lang="ru-RU" sz="1800" b="1" dirty="0" err="1" smtClean="0"/>
              <a:t>побачить</a:t>
            </a:r>
            <a:r>
              <a:rPr lang="ru-RU" sz="1800" b="1" dirty="0" smtClean="0"/>
              <a:t> </a:t>
            </a:r>
            <a:r>
              <a:rPr lang="ru-RU" sz="1800" b="1" dirty="0" err="1" smtClean="0"/>
              <a:t>випадкову</a:t>
            </a:r>
            <a:r>
              <a:rPr lang="ru-RU" sz="1800" b="1" dirty="0" smtClean="0"/>
              <a:t> </a:t>
            </a:r>
            <a:r>
              <a:rPr lang="ru-RU" sz="1800" b="1" dirty="0" err="1" smtClean="0"/>
              <a:t>послідовність</a:t>
            </a:r>
            <a:r>
              <a:rPr lang="ru-RU" sz="1800" b="1" dirty="0" smtClean="0"/>
              <a:t> </a:t>
            </a:r>
            <a:r>
              <a:rPr lang="ru-RU" sz="1800" b="1" dirty="0" err="1" smtClean="0"/>
              <a:t>запитань</a:t>
            </a:r>
            <a:r>
              <a:rPr lang="ru-RU" sz="1800" b="1" dirty="0" smtClean="0"/>
              <a:t> </a:t>
            </a:r>
            <a:r>
              <a:rPr lang="ru-RU" sz="1800" b="1" dirty="0" err="1" smtClean="0"/>
              <a:t>і</a:t>
            </a:r>
            <a:r>
              <a:rPr lang="ru-RU" sz="1800" b="1" dirty="0" smtClean="0"/>
              <a:t> буде </a:t>
            </a:r>
            <a:r>
              <a:rPr lang="ru-RU" sz="1800" b="1" dirty="0" err="1" smtClean="0"/>
              <a:t>працювати</a:t>
            </a:r>
            <a:r>
              <a:rPr lang="ru-RU" sz="1800" b="1" dirty="0" smtClean="0"/>
              <a:t> </a:t>
            </a:r>
            <a:r>
              <a:rPr lang="ru-RU" sz="1800" b="1" dirty="0" err="1" smtClean="0"/>
              <a:t>з</a:t>
            </a:r>
            <a:r>
              <a:rPr lang="ru-RU" sz="1800" b="1" dirty="0" smtClean="0"/>
              <a:t> тестом у </a:t>
            </a:r>
            <a:r>
              <a:rPr lang="ru-RU" sz="1800" b="1" dirty="0" err="1" smtClean="0"/>
              <a:t>власному</a:t>
            </a:r>
            <a:r>
              <a:rPr lang="ru-RU" sz="1800" b="1" dirty="0" smtClean="0"/>
              <a:t> </a:t>
            </a:r>
            <a:r>
              <a:rPr lang="ru-RU" sz="1800" b="1" dirty="0" err="1" smtClean="0"/>
              <a:t>темпі</a:t>
            </a:r>
            <a:r>
              <a:rPr lang="ru-RU" sz="1800" b="1" dirty="0" smtClean="0"/>
              <a:t>. На </a:t>
            </a:r>
            <a:r>
              <a:rPr lang="ru-RU" sz="1800" b="1" dirty="0" err="1" smtClean="0"/>
              <a:t>дисплеї</a:t>
            </a:r>
            <a:r>
              <a:rPr lang="ru-RU" sz="1800" b="1" dirty="0" smtClean="0"/>
              <a:t> </a:t>
            </a:r>
            <a:r>
              <a:rPr lang="ru-RU" sz="1800" b="1" dirty="0" err="1" smtClean="0"/>
              <a:t>учня</a:t>
            </a:r>
            <a:r>
              <a:rPr lang="ru-RU" sz="1800" b="1" dirty="0" smtClean="0"/>
              <a:t> </a:t>
            </a:r>
            <a:r>
              <a:rPr lang="ru-RU" sz="1800" b="1" dirty="0" err="1" smtClean="0"/>
              <a:t>з'являється</a:t>
            </a:r>
            <a:r>
              <a:rPr lang="ru-RU" sz="1800" b="1" dirty="0" smtClean="0"/>
              <a:t> все </a:t>
            </a:r>
            <a:r>
              <a:rPr lang="ru-RU" sz="1800" b="1" dirty="0" err="1" smtClean="0"/>
              <a:t>запитання</a:t>
            </a:r>
            <a:r>
              <a:rPr lang="ru-RU" sz="1800" b="1" dirty="0" smtClean="0"/>
              <a:t> </a:t>
            </a:r>
            <a:r>
              <a:rPr lang="ru-RU" sz="1800" b="1" dirty="0" err="1" smtClean="0"/>
              <a:t>із</a:t>
            </a:r>
            <a:r>
              <a:rPr lang="ru-RU" sz="1800" b="1" dirty="0" smtClean="0"/>
              <a:t> </a:t>
            </a:r>
            <a:r>
              <a:rPr lang="ru-RU" sz="1800" b="1" dirty="0" err="1" smtClean="0"/>
              <a:t>зображенням</a:t>
            </a:r>
            <a:r>
              <a:rPr lang="ru-RU" sz="1800" b="1" dirty="0" smtClean="0"/>
              <a:t>, яке за </a:t>
            </a:r>
            <a:r>
              <a:rPr lang="ru-RU" sz="1800" b="1" dirty="0" err="1" smtClean="0"/>
              <a:t>бажанням</a:t>
            </a:r>
            <a:r>
              <a:rPr lang="ru-RU" sz="1800" b="1" dirty="0" smtClean="0"/>
              <a:t> </a:t>
            </a:r>
            <a:r>
              <a:rPr lang="ru-RU" sz="1800" b="1" dirty="0" err="1" smtClean="0"/>
              <a:t>можна</a:t>
            </a:r>
            <a:r>
              <a:rPr lang="ru-RU" sz="1800" b="1" dirty="0" smtClean="0"/>
              <a:t> </a:t>
            </a:r>
            <a:r>
              <a:rPr lang="ru-RU" sz="1800" b="1" dirty="0" err="1" smtClean="0"/>
              <a:t>збільшити</a:t>
            </a:r>
            <a:r>
              <a:rPr lang="ru-RU" sz="1800" b="1" dirty="0" smtClean="0"/>
              <a:t>, а </a:t>
            </a:r>
            <a:r>
              <a:rPr lang="ru-RU" sz="1800" b="1" dirty="0" err="1" smtClean="0"/>
              <a:t>також</a:t>
            </a:r>
            <a:r>
              <a:rPr lang="ru-RU" sz="1800" b="1" dirty="0" smtClean="0"/>
              <a:t> </a:t>
            </a:r>
            <a:r>
              <a:rPr lang="ru-RU" sz="1800" b="1" dirty="0" err="1" smtClean="0"/>
              <a:t>варіанти</a:t>
            </a:r>
            <a:r>
              <a:rPr lang="ru-RU" sz="1800" b="1" dirty="0" smtClean="0"/>
              <a:t> </a:t>
            </a:r>
            <a:r>
              <a:rPr lang="ru-RU" sz="1800" b="1" dirty="0" err="1" smtClean="0"/>
              <a:t>відповідей</a:t>
            </a:r>
            <a:r>
              <a:rPr lang="ru-RU" sz="1800" b="1" dirty="0" smtClean="0"/>
              <a:t>.</a:t>
            </a:r>
            <a:endParaRPr lang="uk-UA" sz="1800" b="1" dirty="0" smtClean="0"/>
          </a:p>
          <a:p>
            <a:pPr>
              <a:buFont typeface="Wingdings" pitchFamily="2" charset="2"/>
              <a:buChar char="Ø"/>
            </a:pPr>
            <a:r>
              <a:rPr lang="ru-RU" sz="1800" b="1" dirty="0" smtClean="0"/>
              <a:t>Учитель </a:t>
            </a:r>
            <a:r>
              <a:rPr lang="ru-RU" sz="1800" b="1" dirty="0" err="1" smtClean="0"/>
              <a:t>може</a:t>
            </a:r>
            <a:r>
              <a:rPr lang="ru-RU" sz="1800" b="1" dirty="0" smtClean="0"/>
              <a:t> </a:t>
            </a:r>
            <a:r>
              <a:rPr lang="ru-RU" sz="1800" b="1" dirty="0" err="1" smtClean="0"/>
              <a:t>стежити</a:t>
            </a:r>
            <a:r>
              <a:rPr lang="ru-RU" sz="1800" b="1" dirty="0" smtClean="0"/>
              <a:t> за </a:t>
            </a:r>
            <a:r>
              <a:rPr lang="ru-RU" sz="1800" b="1" dirty="0" err="1" smtClean="0"/>
              <a:t>роботою</a:t>
            </a:r>
            <a:r>
              <a:rPr lang="ru-RU" sz="1800" b="1" dirty="0" smtClean="0"/>
              <a:t> кожного </a:t>
            </a:r>
            <a:r>
              <a:rPr lang="ru-RU" sz="1800" b="1" dirty="0" err="1" smtClean="0"/>
              <a:t>учня</a:t>
            </a:r>
            <a:r>
              <a:rPr lang="ru-RU" sz="1800" b="1" dirty="0" smtClean="0"/>
              <a:t> і </a:t>
            </a:r>
            <a:r>
              <a:rPr lang="ru-RU" sz="1800" b="1" dirty="0" err="1" smtClean="0"/>
              <a:t>отримати</a:t>
            </a:r>
            <a:r>
              <a:rPr lang="ru-RU" sz="1800" b="1" dirty="0" smtClean="0"/>
              <a:t> </a:t>
            </a:r>
            <a:r>
              <a:rPr lang="ru-RU" sz="1800" b="1" dirty="0" err="1" smtClean="0"/>
              <a:t>повну</a:t>
            </a:r>
            <a:r>
              <a:rPr lang="ru-RU" sz="1800" b="1" dirty="0" smtClean="0"/>
              <a:t> картину </a:t>
            </a:r>
            <a:r>
              <a:rPr lang="ru-RU" sz="1800" b="1" dirty="0" err="1" smtClean="0"/>
              <a:t>роботи</a:t>
            </a:r>
            <a:r>
              <a:rPr lang="ru-RU" sz="1800" b="1" dirty="0" smtClean="0"/>
              <a:t> класу, а </a:t>
            </a:r>
            <a:r>
              <a:rPr lang="ru-RU" sz="1800" b="1" dirty="0" err="1" smtClean="0"/>
              <a:t>також</a:t>
            </a:r>
            <a:r>
              <a:rPr lang="ru-RU" sz="1800" b="1" dirty="0" smtClean="0"/>
              <a:t> </a:t>
            </a:r>
            <a:r>
              <a:rPr lang="ru-RU" sz="1800" b="1" dirty="0" err="1" smtClean="0"/>
              <a:t>експортувати</a:t>
            </a:r>
            <a:r>
              <a:rPr lang="ru-RU" sz="1800" b="1" dirty="0" smtClean="0"/>
              <a:t> </a:t>
            </a:r>
            <a:r>
              <a:rPr lang="ru-RU" sz="1800" b="1" dirty="0" err="1" smtClean="0"/>
              <a:t>отримані</a:t>
            </a:r>
            <a:r>
              <a:rPr lang="ru-RU" sz="1800" b="1" dirty="0" smtClean="0"/>
              <a:t> </a:t>
            </a:r>
            <a:r>
              <a:rPr lang="ru-RU" sz="1800" b="1" dirty="0" err="1" smtClean="0"/>
              <a:t>дані</a:t>
            </a:r>
            <a:r>
              <a:rPr lang="ru-RU" sz="1800" b="1" dirty="0" smtClean="0"/>
              <a:t> в </a:t>
            </a:r>
            <a:r>
              <a:rPr lang="ru-RU" sz="1800" b="1" dirty="0" err="1" smtClean="0"/>
              <a:t>таблицю</a:t>
            </a:r>
            <a:r>
              <a:rPr lang="ru-RU" sz="1800" b="1" dirty="0" smtClean="0"/>
              <a:t> </a:t>
            </a:r>
            <a:r>
              <a:rPr lang="ru-RU" sz="1800" b="1" dirty="0" err="1" smtClean="0"/>
              <a:t>Excel</a:t>
            </a:r>
            <a:r>
              <a:rPr lang="ru-RU" sz="1800" b="1" dirty="0" smtClean="0"/>
              <a:t>. За </a:t>
            </a:r>
            <a:r>
              <a:rPr lang="ru-RU" sz="1800" b="1" dirty="0" err="1" smtClean="0"/>
              <a:t>бажанням</a:t>
            </a:r>
            <a:r>
              <a:rPr lang="ru-RU" sz="1800" b="1" dirty="0" smtClean="0"/>
              <a:t>, </a:t>
            </a:r>
            <a:r>
              <a:rPr lang="ru-RU" sz="1800" b="1" dirty="0" err="1" smtClean="0"/>
              <a:t>можна</a:t>
            </a:r>
            <a:r>
              <a:rPr lang="ru-RU" sz="1800" b="1" dirty="0" smtClean="0"/>
              <a:t> </a:t>
            </a:r>
            <a:r>
              <a:rPr lang="ru-RU" sz="1800" b="1" dirty="0" err="1" smtClean="0"/>
              <a:t>скористатися</a:t>
            </a:r>
            <a:r>
              <a:rPr lang="ru-RU" sz="1800" b="1" dirty="0" smtClean="0"/>
              <a:t> </a:t>
            </a:r>
            <a:r>
              <a:rPr lang="ru-RU" sz="1800" b="1" dirty="0" err="1" smtClean="0"/>
              <a:t>бібліотекою</a:t>
            </a:r>
            <a:r>
              <a:rPr lang="ru-RU" sz="1800" b="1" dirty="0" smtClean="0"/>
              <a:t> </a:t>
            </a:r>
            <a:r>
              <a:rPr lang="ru-RU" sz="1800" b="1" dirty="0" err="1" smtClean="0"/>
              <a:t>Quizizz</a:t>
            </a:r>
            <a:r>
              <a:rPr lang="ru-RU" sz="1800" b="1" dirty="0" smtClean="0"/>
              <a:t>.</a:t>
            </a:r>
            <a:endParaRPr lang="uk-UA" sz="1800" b="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2" y="144461"/>
            <a:ext cx="2111850" cy="156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05" y="2541319"/>
            <a:ext cx="4512624" cy="342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54805"/>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a:xfrm>
            <a:off x="2889992" y="336550"/>
            <a:ext cx="7681384" cy="1143000"/>
          </a:xfrm>
        </p:spPr>
        <p:txBody>
          <a:bodyPr/>
          <a:lstStyle/>
          <a:p>
            <a:r>
              <a:rPr lang="uk-UA" altLang="ko-KR" b="1" dirty="0" smtClean="0">
                <a:solidFill>
                  <a:srgbClr val="002060"/>
                </a:solidFill>
              </a:rPr>
              <a:t>Серві</a:t>
            </a:r>
            <a:r>
              <a:rPr lang="uk-UA" altLang="ko-KR" b="1" dirty="0" smtClean="0">
                <a:solidFill>
                  <a:srgbClr val="002060"/>
                </a:solidFill>
                <a:cs typeface="Arial" charset="0"/>
              </a:rPr>
              <a:t>с </a:t>
            </a:r>
            <a:r>
              <a:rPr lang="uk-UA" altLang="ko-KR" b="1" dirty="0" err="1" smtClean="0">
                <a:solidFill>
                  <a:srgbClr val="002060"/>
                </a:solidFill>
                <a:cs typeface="Arial" charset="0"/>
              </a:rPr>
              <a:t>LearningApps</a:t>
            </a:r>
            <a:r>
              <a:rPr lang="uk-UA" altLang="ko-KR" dirty="0" smtClean="0">
                <a:solidFill>
                  <a:srgbClr val="002060"/>
                </a:solidFill>
              </a:rPr>
              <a:t> </a:t>
            </a:r>
            <a:endParaRPr lang="ru-RU" dirty="0" smtClean="0">
              <a:solidFill>
                <a:srgbClr val="002060"/>
              </a:solidFill>
            </a:endParaRPr>
          </a:p>
        </p:txBody>
      </p:sp>
      <p:sp>
        <p:nvSpPr>
          <p:cNvPr id="18434" name="Rectangle 3"/>
          <p:cNvSpPr>
            <a:spLocks noGrp="1"/>
          </p:cNvSpPr>
          <p:nvPr>
            <p:ph type="body" idx="1"/>
          </p:nvPr>
        </p:nvSpPr>
        <p:spPr>
          <a:xfrm>
            <a:off x="249416" y="2034118"/>
            <a:ext cx="11459689" cy="4580438"/>
          </a:xfrm>
        </p:spPr>
        <p:txBody>
          <a:bodyPr/>
          <a:lstStyle/>
          <a:p>
            <a:r>
              <a:rPr lang="uk-UA" altLang="ko-KR" sz="2800" b="1" dirty="0" smtClean="0"/>
              <a:t>Конструктор</a:t>
            </a:r>
            <a:r>
              <a:rPr lang="uk-UA" altLang="ko-KR" sz="2800" b="1" i="1" dirty="0" smtClean="0"/>
              <a:t> </a:t>
            </a:r>
            <a:r>
              <a:rPr lang="en-US" altLang="ko-KR" sz="2800" b="1" dirty="0" err="1">
                <a:solidFill>
                  <a:srgbClr val="C00000"/>
                </a:solidFill>
              </a:rPr>
              <a:t>LearningApps</a:t>
            </a:r>
            <a:r>
              <a:rPr lang="uk-UA" altLang="ko-KR" sz="2800" b="1" i="1" dirty="0" smtClean="0"/>
              <a:t> </a:t>
            </a:r>
            <a:r>
              <a:rPr lang="uk-UA" altLang="ko-KR" sz="2800" b="1" dirty="0" smtClean="0"/>
              <a:t>призначений для розробки та зберігання інтерактивних завдань із різних навчальних дисциплін за темами, за </a:t>
            </a:r>
            <a:r>
              <a:rPr lang="uk-UA" altLang="ko-KR" sz="2800" b="1" dirty="0"/>
              <a:t>допомогою яких учні можуть перевірити, закріпити набуті знання в ігровій формі, що сприяє формуванню їх пізнавального інтересу.</a:t>
            </a:r>
            <a:r>
              <a:rPr lang="ru-RU" altLang="ko-KR" sz="2800" b="1" dirty="0" smtClean="0"/>
              <a:t> </a:t>
            </a:r>
          </a:p>
          <a:p>
            <a:r>
              <a:rPr lang="ru-RU" altLang="ko-KR" sz="2800" b="1" dirty="0" smtClean="0"/>
              <a:t>Є </a:t>
            </a:r>
            <a:r>
              <a:rPr lang="ru-RU" altLang="ko-KR" sz="2800" b="1" dirty="0" err="1"/>
              <a:t>сервісом</a:t>
            </a:r>
            <a:r>
              <a:rPr lang="ru-RU" altLang="ko-KR" sz="2800" b="1" dirty="0"/>
              <a:t> </a:t>
            </a:r>
            <a:r>
              <a:rPr lang="ru-RU" altLang="ko-KR" sz="2800" b="1" dirty="0" err="1"/>
              <a:t>Web</a:t>
            </a:r>
            <a:r>
              <a:rPr lang="ru-RU" altLang="ko-KR" sz="2800" b="1" dirty="0"/>
              <a:t> 2.0 для </a:t>
            </a:r>
            <a:r>
              <a:rPr lang="ru-RU" altLang="ko-KR" sz="2800" b="1" dirty="0" err="1"/>
              <a:t>підтримки</a:t>
            </a:r>
            <a:r>
              <a:rPr lang="ru-RU" altLang="ko-KR" sz="2800" b="1" dirty="0"/>
              <a:t> </a:t>
            </a:r>
            <a:r>
              <a:rPr lang="ru-RU" altLang="ko-KR" sz="2800" b="1" dirty="0" err="1" smtClean="0"/>
              <a:t>освітнього</a:t>
            </a:r>
            <a:r>
              <a:rPr lang="ru-RU" altLang="ko-KR" sz="2800" b="1" dirty="0" smtClean="0"/>
              <a:t> </a:t>
            </a:r>
            <a:r>
              <a:rPr lang="ru-RU" altLang="ko-KR" sz="2800" b="1" dirty="0" err="1" smtClean="0"/>
              <a:t>процесу</a:t>
            </a:r>
            <a:r>
              <a:rPr lang="ru-RU" altLang="ko-KR" sz="2800" b="1" dirty="0" smtClean="0"/>
              <a:t> за </a:t>
            </a:r>
            <a:r>
              <a:rPr lang="ru-RU" altLang="ko-KR" sz="2800" b="1" dirty="0" err="1"/>
              <a:t>допомогою</a:t>
            </a:r>
            <a:r>
              <a:rPr lang="ru-RU" altLang="ko-KR" sz="2800" b="1" dirty="0"/>
              <a:t> невеликих </a:t>
            </a:r>
            <a:r>
              <a:rPr lang="ru-RU" altLang="ko-KR" sz="2800" b="1" dirty="0" err="1"/>
              <a:t>інтерактивних</a:t>
            </a:r>
            <a:r>
              <a:rPr lang="ru-RU" altLang="ko-KR" sz="2800" b="1" dirty="0"/>
              <a:t> </a:t>
            </a:r>
            <a:r>
              <a:rPr lang="ru-RU" altLang="ko-KR" sz="2800" b="1" dirty="0" err="1" smtClean="0"/>
              <a:t>модулів</a:t>
            </a:r>
            <a:r>
              <a:rPr lang="ru-RU" altLang="ko-KR" sz="2800" b="1" dirty="0" smtClean="0"/>
              <a:t>. </a:t>
            </a:r>
            <a:endParaRPr lang="ru-RU" altLang="ko-KR" sz="2800" b="1" dirty="0"/>
          </a:p>
          <a:p>
            <a:r>
              <a:rPr lang="ru-RU" altLang="ko-KR" sz="2800" b="1" dirty="0" smtClean="0"/>
              <a:t>Доступна велика база </a:t>
            </a:r>
            <a:r>
              <a:rPr lang="ru-RU" altLang="ko-KR" sz="2800" b="1" dirty="0" err="1" smtClean="0"/>
              <a:t>завдань</a:t>
            </a:r>
            <a:r>
              <a:rPr lang="ru-RU" altLang="ko-KR" sz="2800" b="1" dirty="0" smtClean="0"/>
              <a:t>, </a:t>
            </a:r>
            <a:r>
              <a:rPr lang="ru-RU" altLang="ko-KR" sz="2800" b="1" dirty="0" err="1" smtClean="0"/>
              <a:t>розроблених</a:t>
            </a:r>
            <a:r>
              <a:rPr lang="ru-RU" altLang="ko-KR" sz="2800" b="1" dirty="0" smtClean="0"/>
              <a:t> учителями з </a:t>
            </a:r>
            <a:r>
              <a:rPr lang="ru-RU" altLang="ko-KR" sz="2800" b="1" dirty="0" err="1" smtClean="0"/>
              <a:t>різних</a:t>
            </a:r>
            <a:r>
              <a:rPr lang="ru-RU" altLang="ko-KR" sz="2800" b="1" dirty="0" smtClean="0"/>
              <a:t> </a:t>
            </a:r>
            <a:r>
              <a:rPr lang="ru-RU" altLang="ko-KR" sz="2800" b="1" dirty="0" err="1" smtClean="0"/>
              <a:t>країн</a:t>
            </a:r>
            <a:r>
              <a:rPr lang="ru-RU" altLang="ko-KR" sz="2800" b="1" dirty="0" smtClean="0"/>
              <a:t> для </a:t>
            </a:r>
            <a:r>
              <a:rPr lang="ru-RU" altLang="ko-KR" sz="2800" b="1" dirty="0" err="1"/>
              <a:t>в</a:t>
            </a:r>
            <a:r>
              <a:rPr lang="ru-RU" altLang="ko-KR" sz="2800" b="1" dirty="0" err="1" smtClean="0"/>
              <a:t>сіх</a:t>
            </a:r>
            <a:r>
              <a:rPr lang="ru-RU" altLang="ko-KR" sz="2800" b="1" dirty="0" smtClean="0"/>
              <a:t> </a:t>
            </a:r>
            <a:r>
              <a:rPr lang="ru-RU" altLang="ko-KR" sz="2800" b="1" dirty="0" err="1" smtClean="0"/>
              <a:t>предметів</a:t>
            </a:r>
            <a:r>
              <a:rPr lang="ru-RU" altLang="ko-KR" sz="2800" b="1" dirty="0" smtClean="0"/>
              <a:t> </a:t>
            </a:r>
            <a:r>
              <a:rPr lang="ru-RU" altLang="ko-KR" sz="2800" b="1" dirty="0" err="1" smtClean="0"/>
              <a:t>шкільної</a:t>
            </a:r>
            <a:r>
              <a:rPr lang="ru-RU" altLang="ko-KR" sz="2800" b="1" dirty="0" smtClean="0"/>
              <a:t> </a:t>
            </a:r>
            <a:r>
              <a:rPr lang="ru-RU" altLang="ko-KR" sz="2800" b="1" dirty="0" err="1" smtClean="0"/>
              <a:t>програми</a:t>
            </a:r>
            <a:r>
              <a:rPr lang="ru-RU" altLang="ko-KR" sz="2800" b="1" dirty="0" smtClean="0"/>
              <a:t>. </a:t>
            </a:r>
            <a:r>
              <a:rPr lang="ru-RU" altLang="ko-KR" sz="2800" b="1" dirty="0" err="1" smtClean="0"/>
              <a:t>Кожен</a:t>
            </a:r>
            <a:r>
              <a:rPr lang="ru-RU" altLang="ko-KR" sz="2800" b="1" dirty="0" smtClean="0"/>
              <a:t> </a:t>
            </a:r>
            <a:r>
              <a:rPr lang="ru-RU" altLang="ko-KR" sz="2800" b="1" dirty="0" err="1"/>
              <a:t>із</a:t>
            </a:r>
            <a:r>
              <a:rPr lang="ru-RU" altLang="ko-KR" sz="2800" b="1" dirty="0"/>
              <a:t> </a:t>
            </a:r>
            <a:r>
              <a:rPr lang="ru-RU" altLang="ko-KR" sz="2800" b="1" dirty="0" err="1"/>
              <a:t>ресурсів</a:t>
            </a:r>
            <a:r>
              <a:rPr lang="ru-RU" altLang="ko-KR" sz="2800" b="1" dirty="0"/>
              <a:t> </a:t>
            </a:r>
            <a:r>
              <a:rPr lang="ru-RU" altLang="ko-KR" sz="2800" b="1" dirty="0" err="1"/>
              <a:t>можна</a:t>
            </a:r>
            <a:r>
              <a:rPr lang="ru-RU" altLang="ko-KR" sz="2800" b="1" dirty="0"/>
              <a:t> </a:t>
            </a:r>
            <a:r>
              <a:rPr lang="ru-RU" altLang="ko-KR" sz="2800" b="1" dirty="0" err="1"/>
              <a:t>використати</a:t>
            </a:r>
            <a:r>
              <a:rPr lang="ru-RU" altLang="ko-KR" sz="2800" b="1" dirty="0"/>
              <a:t> на </a:t>
            </a:r>
            <a:r>
              <a:rPr lang="ru-RU" altLang="ko-KR" sz="2800" b="1" dirty="0" err="1"/>
              <a:t>своєму</a:t>
            </a:r>
            <a:r>
              <a:rPr lang="ru-RU" altLang="ko-KR" sz="2800" b="1" dirty="0"/>
              <a:t> </a:t>
            </a:r>
            <a:r>
              <a:rPr lang="ru-RU" altLang="ko-KR" sz="2800" b="1" dirty="0" err="1"/>
              <a:t>уроці</a:t>
            </a:r>
            <a:r>
              <a:rPr lang="ru-RU" altLang="ko-KR" sz="2800" b="1" dirty="0"/>
              <a:t>, </a:t>
            </a:r>
            <a:r>
              <a:rPr lang="ru-RU" altLang="ko-KR" sz="2800" b="1" dirty="0" err="1"/>
              <a:t>змінити</a:t>
            </a:r>
            <a:r>
              <a:rPr lang="ru-RU" altLang="ko-KR" sz="2800" b="1" dirty="0"/>
              <a:t> </a:t>
            </a:r>
            <a:r>
              <a:rPr lang="ru-RU" altLang="ko-KR" sz="2800" b="1" dirty="0" err="1"/>
              <a:t>під</a:t>
            </a:r>
            <a:r>
              <a:rPr lang="ru-RU" altLang="ko-KR" sz="2800" b="1" dirty="0"/>
              <a:t> </a:t>
            </a:r>
            <a:r>
              <a:rPr lang="ru-RU" altLang="ko-KR" sz="2800" b="1" dirty="0" err="1"/>
              <a:t>власні</a:t>
            </a:r>
            <a:r>
              <a:rPr lang="ru-RU" altLang="ko-KR" sz="2800" b="1" dirty="0"/>
              <a:t> потреби, </a:t>
            </a:r>
            <a:r>
              <a:rPr lang="ru-RU" altLang="ko-KR" sz="2800" b="1" dirty="0" err="1"/>
              <a:t>розробити</a:t>
            </a:r>
            <a:r>
              <a:rPr lang="ru-RU" altLang="ko-KR" sz="2800" b="1" dirty="0"/>
              <a:t> схожий </a:t>
            </a:r>
            <a:r>
              <a:rPr lang="ru-RU" altLang="ko-KR" sz="2800" b="1" dirty="0" err="1" smtClean="0"/>
              <a:t>або</a:t>
            </a:r>
            <a:r>
              <a:rPr lang="ru-RU" altLang="ko-KR" sz="2800" b="1" dirty="0" smtClean="0"/>
              <a:t> </a:t>
            </a:r>
            <a:r>
              <a:rPr lang="ru-RU" altLang="ko-KR" sz="2800" b="1" dirty="0" err="1"/>
              <a:t>зовсім</a:t>
            </a:r>
            <a:r>
              <a:rPr lang="ru-RU" altLang="ko-KR" sz="2800" b="1" dirty="0"/>
              <a:t> </a:t>
            </a:r>
            <a:r>
              <a:rPr lang="ru-RU" altLang="ko-KR" sz="2800" b="1" dirty="0" err="1"/>
              <a:t>інший</a:t>
            </a:r>
            <a:r>
              <a:rPr lang="ru-RU" altLang="ko-KR" sz="2800" b="1" dirty="0"/>
              <a:t> </a:t>
            </a:r>
            <a:r>
              <a:rPr lang="ru-RU" altLang="ko-KR" sz="2800" b="1" dirty="0" err="1"/>
              <a:t>навчальний</a:t>
            </a:r>
            <a:r>
              <a:rPr lang="ru-RU" altLang="ko-KR" sz="2800" b="1" dirty="0"/>
              <a:t> модуль.  </a:t>
            </a:r>
            <a:endParaRPr lang="ru-RU" dirty="0" smtClean="0"/>
          </a:p>
        </p:txBody>
      </p:sp>
      <p:pic>
        <p:nvPicPr>
          <p:cNvPr id="18435" name="Picture 4" descr="Learning_Apps"/>
          <p:cNvPicPr>
            <a:picLocks noChangeAspect="1" noChangeArrowheads="1"/>
          </p:cNvPicPr>
          <p:nvPr/>
        </p:nvPicPr>
        <p:blipFill>
          <a:blip r:embed="rId2"/>
          <a:srcRect/>
          <a:stretch>
            <a:fillRect/>
          </a:stretch>
        </p:blipFill>
        <p:spPr bwMode="auto">
          <a:xfrm>
            <a:off x="0" y="115889"/>
            <a:ext cx="2669989" cy="1584325"/>
          </a:xfrm>
          <a:prstGeom prst="rect">
            <a:avLst/>
          </a:prstGeom>
          <a:noFill/>
          <a:ln w="9525">
            <a:noFill/>
            <a:miter lim="800000"/>
            <a:headEnd/>
            <a:tailEnd/>
          </a:ln>
        </p:spPr>
      </p:pic>
    </p:spTree>
    <p:extLst>
      <p:ext uri="{BB962C8B-B14F-4D97-AF65-F5344CB8AC3E}">
        <p14:creationId xmlns:p14="http://schemas.microsoft.com/office/powerpoint/2010/main" val="4119252835"/>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a:xfrm>
            <a:off x="3469604" y="374282"/>
            <a:ext cx="6625167" cy="1143000"/>
          </a:xfrm>
        </p:spPr>
        <p:txBody>
          <a:bodyPr/>
          <a:lstStyle/>
          <a:p>
            <a:r>
              <a:rPr lang="uk-UA" altLang="ko-KR" b="1" dirty="0" smtClean="0">
                <a:solidFill>
                  <a:srgbClr val="002060"/>
                </a:solidFill>
              </a:rPr>
              <a:t>Серві</a:t>
            </a:r>
            <a:r>
              <a:rPr lang="uk-UA" altLang="ko-KR" b="1" dirty="0" smtClean="0">
                <a:solidFill>
                  <a:srgbClr val="002060"/>
                </a:solidFill>
                <a:cs typeface="Arial" charset="0"/>
              </a:rPr>
              <a:t>с </a:t>
            </a:r>
            <a:r>
              <a:rPr lang="uk-UA" altLang="ko-KR" b="1" dirty="0" err="1" smtClean="0">
                <a:solidFill>
                  <a:srgbClr val="002060"/>
                </a:solidFill>
                <a:cs typeface="Arial" charset="0"/>
              </a:rPr>
              <a:t>Сlasstime</a:t>
            </a:r>
            <a:r>
              <a:rPr lang="uk-UA" altLang="ko-KR" dirty="0" smtClean="0">
                <a:solidFill>
                  <a:srgbClr val="002060"/>
                </a:solidFill>
              </a:rPr>
              <a:t> </a:t>
            </a:r>
            <a:endParaRPr lang="ru-RU" dirty="0" smtClean="0">
              <a:solidFill>
                <a:srgbClr val="002060"/>
              </a:solidFill>
            </a:endParaRPr>
          </a:p>
        </p:txBody>
      </p:sp>
      <p:sp>
        <p:nvSpPr>
          <p:cNvPr id="19458" name="Rectangle 3"/>
          <p:cNvSpPr>
            <a:spLocks noGrp="1"/>
          </p:cNvSpPr>
          <p:nvPr>
            <p:ph type="body" idx="1"/>
          </p:nvPr>
        </p:nvSpPr>
        <p:spPr>
          <a:xfrm>
            <a:off x="83127" y="1927229"/>
            <a:ext cx="11946577" cy="4782329"/>
          </a:xfrm>
        </p:spPr>
        <p:txBody>
          <a:bodyPr/>
          <a:lstStyle/>
          <a:p>
            <a:r>
              <a:rPr lang="uk-UA" altLang="ko-KR" sz="2800" b="1" dirty="0">
                <a:solidFill>
                  <a:srgbClr val="C00000"/>
                </a:solidFill>
              </a:rPr>
              <a:t>Сервіс С</a:t>
            </a:r>
            <a:r>
              <a:rPr lang="en-US" altLang="ko-KR" sz="2800" b="1" dirty="0" err="1">
                <a:solidFill>
                  <a:srgbClr val="C00000"/>
                </a:solidFill>
              </a:rPr>
              <a:t>lasstime</a:t>
            </a:r>
            <a:r>
              <a:rPr lang="en-US" altLang="ko-KR" sz="2800" b="1" dirty="0">
                <a:solidFill>
                  <a:srgbClr val="C00000"/>
                </a:solidFill>
              </a:rPr>
              <a:t> </a:t>
            </a:r>
            <a:r>
              <a:rPr lang="uk-UA" altLang="ko-KR" sz="2800" b="1" dirty="0" smtClean="0"/>
              <a:t>дозволяє організовувати на уроці командні ігри </a:t>
            </a:r>
            <a:r>
              <a:rPr lang="ru-RU" altLang="ko-KR" sz="2800" b="1" dirty="0" err="1" smtClean="0"/>
              <a:t>навколо</a:t>
            </a:r>
            <a:r>
              <a:rPr lang="ru-RU" altLang="ko-KR" sz="2800" b="1" dirty="0" smtClean="0"/>
              <a:t> </a:t>
            </a:r>
            <a:r>
              <a:rPr lang="ru-RU" altLang="ko-KR" sz="2800" b="1" dirty="0" err="1"/>
              <a:t>анімованого</a:t>
            </a:r>
            <a:r>
              <a:rPr lang="ru-RU" altLang="ko-KR" sz="2800" b="1" dirty="0"/>
              <a:t> сюжету, </a:t>
            </a:r>
            <a:r>
              <a:rPr lang="ru-RU" altLang="ko-KR" sz="2800" b="1" dirty="0" smtClean="0"/>
              <a:t>проєктованого </a:t>
            </a:r>
            <a:r>
              <a:rPr lang="ru-RU" altLang="ko-KR" sz="2800" b="1" dirty="0"/>
              <a:t>для всього класу</a:t>
            </a:r>
            <a:r>
              <a:rPr lang="ru-RU" altLang="ko-KR" sz="2800" b="1" dirty="0" smtClean="0"/>
              <a:t>.</a:t>
            </a:r>
            <a:endParaRPr lang="uk-UA" altLang="ko-KR" sz="2800" b="1" dirty="0" smtClean="0"/>
          </a:p>
          <a:p>
            <a:r>
              <a:rPr lang="uk-UA" altLang="ko-KR" sz="2800" b="1" dirty="0" smtClean="0"/>
              <a:t>Забезпечує отримання миттєвих результатів та візуалізації результатів навчання усього класу.</a:t>
            </a:r>
            <a:r>
              <a:rPr lang="ru-RU" altLang="ko-KR" sz="2800" b="1" dirty="0" smtClean="0"/>
              <a:t> </a:t>
            </a:r>
          </a:p>
          <a:p>
            <a:r>
              <a:rPr lang="uk-UA" altLang="ko-KR" sz="2800" b="1" dirty="0" smtClean="0"/>
              <a:t>Надає можливість учителям створювати власні завдання, </a:t>
            </a:r>
            <a:r>
              <a:rPr lang="ru-RU" altLang="ko-KR" sz="2800" b="1" dirty="0" err="1" smtClean="0"/>
              <a:t>ділитися</a:t>
            </a:r>
            <a:r>
              <a:rPr lang="ru-RU" altLang="ko-KR" sz="2800" b="1" dirty="0" smtClean="0"/>
              <a:t> </a:t>
            </a:r>
            <a:r>
              <a:rPr lang="ru-RU" altLang="ko-KR" sz="2800" b="1" dirty="0"/>
              <a:t>ними з </a:t>
            </a:r>
            <a:r>
              <a:rPr lang="ru-RU" altLang="ko-KR" sz="2800" b="1" dirty="0" err="1" smtClean="0"/>
              <a:t>колегами</a:t>
            </a:r>
            <a:r>
              <a:rPr lang="uk-UA" altLang="ko-KR" sz="2800" b="1" dirty="0" smtClean="0"/>
              <a:t>.</a:t>
            </a:r>
            <a:r>
              <a:rPr lang="ru-RU" altLang="ko-KR" sz="2800" b="1" dirty="0" smtClean="0"/>
              <a:t> </a:t>
            </a:r>
          </a:p>
          <a:p>
            <a:r>
              <a:rPr lang="uk-UA" altLang="ko-KR" sz="2800" b="1" dirty="0" smtClean="0"/>
              <a:t>Надає можливість забезпечити підготовку до </a:t>
            </a:r>
            <a:r>
              <a:rPr lang="uk-UA" altLang="ko-KR" sz="2800" b="1" dirty="0"/>
              <a:t>ЗНО </a:t>
            </a:r>
            <a:r>
              <a:rPr lang="uk-UA" altLang="ko-KR" sz="2800" b="1" dirty="0" smtClean="0"/>
              <a:t>(наявні бібліотеки завдань різних типів, формули, зображення та </a:t>
            </a:r>
            <a:r>
              <a:rPr lang="en-US" altLang="ko-KR" sz="2800" b="1" dirty="0" err="1" smtClean="0"/>
              <a:t>Youtube</a:t>
            </a:r>
            <a:r>
              <a:rPr lang="uk-UA" altLang="ko-KR" sz="2800" b="1" dirty="0" err="1" smtClean="0"/>
              <a:t>-відео</a:t>
            </a:r>
            <a:r>
              <a:rPr lang="uk-UA" altLang="ko-KR" sz="2800" b="1" dirty="0" smtClean="0"/>
              <a:t>).</a:t>
            </a:r>
          </a:p>
          <a:p>
            <a:r>
              <a:rPr lang="ru-RU" sz="2800" b="1" dirty="0" err="1" smtClean="0"/>
              <a:t>Сервіс</a:t>
            </a:r>
            <a:r>
              <a:rPr lang="ru-RU" sz="2800" b="1" dirty="0" smtClean="0"/>
              <a:t> </a:t>
            </a:r>
            <a:r>
              <a:rPr lang="ru-RU" sz="2800" b="1" dirty="0" err="1" smtClean="0"/>
              <a:t>можна</a:t>
            </a:r>
            <a:r>
              <a:rPr lang="ru-RU" sz="2800" b="1" dirty="0" smtClean="0"/>
              <a:t> </a:t>
            </a:r>
            <a:r>
              <a:rPr lang="ru-RU" sz="2800" b="1" dirty="0" err="1"/>
              <a:t>використовувати</a:t>
            </a:r>
            <a:r>
              <a:rPr lang="ru-RU" sz="2800" b="1" dirty="0"/>
              <a:t> </a:t>
            </a:r>
            <a:r>
              <a:rPr lang="ru-RU" sz="2800" b="1" dirty="0" smtClean="0"/>
              <a:t>для </a:t>
            </a:r>
            <a:r>
              <a:rPr lang="ru-RU" sz="2800" b="1" dirty="0" err="1" smtClean="0"/>
              <a:t>закріплення</a:t>
            </a:r>
            <a:r>
              <a:rPr lang="ru-RU" sz="2800" b="1" dirty="0" smtClean="0"/>
              <a:t> </a:t>
            </a:r>
            <a:r>
              <a:rPr lang="ru-RU" sz="2800" b="1" dirty="0" err="1"/>
              <a:t>вивченого</a:t>
            </a:r>
            <a:r>
              <a:rPr lang="ru-RU" sz="2800" b="1" dirty="0"/>
              <a:t>, </a:t>
            </a:r>
            <a:r>
              <a:rPr lang="ru-RU" sz="2800" b="1" dirty="0" err="1" smtClean="0"/>
              <a:t>підсумкового</a:t>
            </a:r>
            <a:r>
              <a:rPr lang="ru-RU" sz="2800" b="1" dirty="0" smtClean="0"/>
              <a:t> </a:t>
            </a:r>
            <a:r>
              <a:rPr lang="ru-RU" sz="2800" b="1" dirty="0" err="1"/>
              <a:t>оцінювання</a:t>
            </a:r>
            <a:r>
              <a:rPr lang="ru-RU" sz="2800" b="1" dirty="0"/>
              <a:t>, </a:t>
            </a:r>
            <a:r>
              <a:rPr lang="ru-RU" sz="2800" b="1" dirty="0" err="1" smtClean="0"/>
              <a:t>перевірки</a:t>
            </a:r>
            <a:r>
              <a:rPr lang="ru-RU" sz="2800" b="1" dirty="0" smtClean="0"/>
              <a:t> </a:t>
            </a:r>
            <a:r>
              <a:rPr lang="ru-RU" sz="2800" b="1" dirty="0" err="1" smtClean="0"/>
              <a:t>домашніх</a:t>
            </a:r>
            <a:r>
              <a:rPr lang="ru-RU" sz="2800" b="1" dirty="0" smtClean="0"/>
              <a:t> </a:t>
            </a:r>
            <a:r>
              <a:rPr lang="ru-RU" sz="2800" b="1" dirty="0" err="1" smtClean="0"/>
              <a:t>завдань</a:t>
            </a:r>
            <a:r>
              <a:rPr lang="ru-RU" sz="2800" b="1" dirty="0" smtClean="0"/>
              <a:t>. </a:t>
            </a:r>
          </a:p>
        </p:txBody>
      </p:sp>
      <p:pic>
        <p:nvPicPr>
          <p:cNvPr id="19459" name="Picture 4" descr="fb_share_v2"/>
          <p:cNvPicPr>
            <a:picLocks noChangeAspect="1" noChangeArrowheads="1"/>
          </p:cNvPicPr>
          <p:nvPr/>
        </p:nvPicPr>
        <p:blipFill>
          <a:blip r:embed="rId2"/>
          <a:srcRect/>
          <a:stretch>
            <a:fillRect/>
          </a:stretch>
        </p:blipFill>
        <p:spPr bwMode="auto">
          <a:xfrm>
            <a:off x="184243" y="104015"/>
            <a:ext cx="3983567" cy="1563687"/>
          </a:xfrm>
          <a:prstGeom prst="rect">
            <a:avLst/>
          </a:prstGeom>
          <a:noFill/>
          <a:ln w="9525">
            <a:noFill/>
            <a:miter lim="800000"/>
            <a:headEnd/>
            <a:tailEnd/>
          </a:ln>
        </p:spPr>
      </p:pic>
    </p:spTree>
    <p:extLst>
      <p:ext uri="{BB962C8B-B14F-4D97-AF65-F5344CB8AC3E}">
        <p14:creationId xmlns:p14="http://schemas.microsoft.com/office/powerpoint/2010/main" val="351679756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a:xfrm>
            <a:off x="3343866" y="259810"/>
            <a:ext cx="4798483" cy="1143000"/>
          </a:xfrm>
        </p:spPr>
        <p:txBody>
          <a:bodyPr/>
          <a:lstStyle/>
          <a:p>
            <a:r>
              <a:rPr lang="uk-UA" altLang="ko-KR" b="1" dirty="0" smtClean="0">
                <a:solidFill>
                  <a:srgbClr val="002060"/>
                </a:solidFill>
              </a:rPr>
              <a:t>Серві</a:t>
            </a:r>
            <a:r>
              <a:rPr lang="uk-UA" altLang="ko-KR" b="1" dirty="0" smtClean="0">
                <a:solidFill>
                  <a:srgbClr val="002060"/>
                </a:solidFill>
                <a:cs typeface="Arial" charset="0"/>
              </a:rPr>
              <a:t>с </a:t>
            </a:r>
            <a:r>
              <a:rPr lang="uk-UA" altLang="ko-KR" b="1" dirty="0" err="1" smtClean="0">
                <a:solidFill>
                  <a:srgbClr val="002060"/>
                </a:solidFill>
                <a:cs typeface="Arial" charset="0"/>
              </a:rPr>
              <a:t>Canva</a:t>
            </a:r>
            <a:r>
              <a:rPr lang="uk-UA" altLang="ko-KR" dirty="0" smtClean="0">
                <a:solidFill>
                  <a:srgbClr val="002060"/>
                </a:solidFill>
              </a:rPr>
              <a:t> </a:t>
            </a:r>
            <a:endParaRPr lang="ru-RU" dirty="0" smtClean="0">
              <a:solidFill>
                <a:srgbClr val="002060"/>
              </a:solidFill>
            </a:endParaRPr>
          </a:p>
        </p:txBody>
      </p:sp>
      <p:sp>
        <p:nvSpPr>
          <p:cNvPr id="20482" name="Rectangle 3"/>
          <p:cNvSpPr>
            <a:spLocks noGrp="1"/>
          </p:cNvSpPr>
          <p:nvPr>
            <p:ph type="body" idx="1"/>
          </p:nvPr>
        </p:nvSpPr>
        <p:spPr>
          <a:xfrm>
            <a:off x="85467" y="3681404"/>
            <a:ext cx="9282652" cy="2968829"/>
          </a:xfrm>
        </p:spPr>
        <p:txBody>
          <a:bodyPr/>
          <a:lstStyle/>
          <a:p>
            <a:pPr>
              <a:spcBef>
                <a:spcPts val="0"/>
              </a:spcBef>
            </a:pPr>
            <a:r>
              <a:rPr lang="ru-RU" altLang="ko-KR" sz="2800" b="1" dirty="0" err="1">
                <a:solidFill>
                  <a:srgbClr val="C00000"/>
                </a:solidFill>
              </a:rPr>
              <a:t>Canva</a:t>
            </a:r>
            <a:r>
              <a:rPr lang="ru-RU" altLang="ko-KR" sz="2800" b="1" dirty="0">
                <a:solidFill>
                  <a:srgbClr val="002060"/>
                </a:solidFill>
              </a:rPr>
              <a:t> </a:t>
            </a:r>
            <a:r>
              <a:rPr lang="ru-RU" altLang="ko-KR" sz="2400" b="1" dirty="0"/>
              <a:t>– </a:t>
            </a:r>
            <a:r>
              <a:rPr lang="ru-RU" altLang="ko-KR" sz="2400" b="1" dirty="0" err="1"/>
              <a:t>простий</a:t>
            </a:r>
            <a:r>
              <a:rPr lang="ru-RU" altLang="ko-KR" sz="2400" b="1" dirty="0"/>
              <a:t> і </a:t>
            </a:r>
            <a:r>
              <a:rPr lang="ru-RU" altLang="ko-KR" sz="2400" b="1" dirty="0" err="1"/>
              <a:t>зрозумілий</a:t>
            </a:r>
            <a:r>
              <a:rPr lang="ru-RU" altLang="ko-KR" sz="2400" b="1" dirty="0"/>
              <a:t> </a:t>
            </a:r>
            <a:r>
              <a:rPr lang="ru-RU" altLang="ko-KR" sz="2400" b="1" dirty="0" err="1"/>
              <a:t>графічний</a:t>
            </a:r>
            <a:r>
              <a:rPr lang="ru-RU" altLang="ko-KR" sz="2400" b="1" dirty="0"/>
              <a:t> редактор з великим набором </a:t>
            </a:r>
            <a:r>
              <a:rPr lang="ru-RU" altLang="ko-KR" sz="2400" b="1" dirty="0" err="1" smtClean="0"/>
              <a:t>безкоштовних</a:t>
            </a:r>
            <a:r>
              <a:rPr lang="ru-RU" altLang="ko-KR" sz="2400" b="1" dirty="0" smtClean="0"/>
              <a:t> </a:t>
            </a:r>
            <a:r>
              <a:rPr lang="ru-RU" altLang="ko-KR" sz="2400" b="1" dirty="0" err="1" smtClean="0"/>
              <a:t>функцій</a:t>
            </a:r>
            <a:r>
              <a:rPr lang="ru-RU" altLang="ko-KR" sz="2400" b="1" dirty="0" smtClean="0"/>
              <a:t>.</a:t>
            </a:r>
          </a:p>
          <a:p>
            <a:pPr>
              <a:spcBef>
                <a:spcPts val="0"/>
              </a:spcBef>
            </a:pPr>
            <a:r>
              <a:rPr lang="uk-UA" altLang="ko-KR" sz="2400" b="1" dirty="0" smtClean="0"/>
              <a:t>Сервіс для графічного дизайну </a:t>
            </a:r>
            <a:r>
              <a:rPr lang="ru-RU" altLang="ko-KR" sz="2400" b="1" dirty="0" smtClean="0"/>
              <a:t>і </a:t>
            </a:r>
            <a:r>
              <a:rPr lang="ru-RU" altLang="ko-KR" sz="2400" b="1" dirty="0"/>
              <a:t>будь-</a:t>
            </a:r>
            <a:r>
              <a:rPr lang="ru-RU" altLang="ko-KR" sz="2400" b="1" dirty="0" err="1"/>
              <a:t>яких</a:t>
            </a:r>
            <a:r>
              <a:rPr lang="ru-RU" altLang="ko-KR" sz="2400" b="1" dirty="0"/>
              <a:t> </a:t>
            </a:r>
            <a:r>
              <a:rPr lang="ru-RU" altLang="ko-KR" sz="2400" b="1" dirty="0" err="1" smtClean="0"/>
              <a:t>цілей</a:t>
            </a:r>
            <a:r>
              <a:rPr lang="ru-RU" altLang="ko-KR" sz="2400" b="1" dirty="0" smtClean="0"/>
              <a:t>.</a:t>
            </a:r>
          </a:p>
          <a:p>
            <a:pPr>
              <a:spcBef>
                <a:spcPts val="0"/>
              </a:spcBef>
            </a:pPr>
            <a:r>
              <a:rPr lang="uk-UA" altLang="ko-KR" sz="2400" b="1" dirty="0" smtClean="0"/>
              <a:t>Вбудована бібліотека шаблонів «Плани уроків», плакатів, фотографій, ілюстрацій та шрифтів, графічних схем.</a:t>
            </a:r>
          </a:p>
          <a:p>
            <a:pPr>
              <a:spcBef>
                <a:spcPts val="0"/>
              </a:spcBef>
            </a:pPr>
            <a:r>
              <a:rPr lang="uk-UA" altLang="ko-KR" sz="2400" b="1" dirty="0" smtClean="0"/>
              <a:t>Можливість для створення публікацій, презентацій, </a:t>
            </a:r>
            <a:r>
              <a:rPr lang="uk-UA" altLang="ko-KR" sz="2400" b="1" dirty="0" err="1" smtClean="0"/>
              <a:t>інфографіки</a:t>
            </a:r>
            <a:r>
              <a:rPr lang="uk-UA" altLang="ko-KR" sz="2400" b="1" dirty="0" smtClean="0"/>
              <a:t>.</a:t>
            </a:r>
            <a:r>
              <a:rPr lang="ru-RU" altLang="ko-KR" sz="2400" b="1" dirty="0" smtClean="0"/>
              <a:t> </a:t>
            </a:r>
          </a:p>
          <a:p>
            <a:pPr>
              <a:spcBef>
                <a:spcPts val="0"/>
              </a:spcBef>
            </a:pPr>
            <a:r>
              <a:rPr lang="ru-RU" altLang="ko-KR" sz="2400" b="1" dirty="0" err="1" smtClean="0"/>
              <a:t>Простий</a:t>
            </a:r>
            <a:r>
              <a:rPr lang="ru-RU" altLang="ko-KR" sz="2400" b="1" dirty="0" smtClean="0"/>
              <a:t> у </a:t>
            </a:r>
            <a:r>
              <a:rPr lang="ru-RU" altLang="ko-KR" sz="2400" b="1" dirty="0" err="1" smtClean="0"/>
              <a:t>використанні</a:t>
            </a:r>
            <a:r>
              <a:rPr lang="ru-RU" altLang="ko-KR" sz="2400" b="1" dirty="0"/>
              <a:t>, </a:t>
            </a:r>
            <a:r>
              <a:rPr lang="ru-RU" altLang="ko-KR" sz="2400" b="1" dirty="0" smtClean="0"/>
              <a:t> </a:t>
            </a:r>
            <a:r>
              <a:rPr lang="ru-RU" altLang="ko-KR" sz="2400" b="1" dirty="0" err="1" smtClean="0"/>
              <a:t>можливий</a:t>
            </a:r>
            <a:r>
              <a:rPr lang="ru-RU" altLang="ko-KR" sz="2400" b="1" dirty="0" smtClean="0"/>
              <a:t> доступ </a:t>
            </a:r>
            <a:r>
              <a:rPr lang="ru-RU" altLang="ko-KR" sz="2400" b="1" dirty="0"/>
              <a:t>з будь-</a:t>
            </a:r>
            <a:r>
              <a:rPr lang="ru-RU" altLang="ko-KR" sz="2400" b="1" dirty="0" err="1"/>
              <a:t>яких</a:t>
            </a:r>
            <a:r>
              <a:rPr lang="ru-RU" altLang="ko-KR" sz="2400" b="1" dirty="0"/>
              <a:t> </a:t>
            </a:r>
            <a:r>
              <a:rPr lang="ru-RU" altLang="ko-KR" sz="2400" b="1" dirty="0" err="1"/>
              <a:t>комп'ютерів</a:t>
            </a:r>
            <a:r>
              <a:rPr lang="ru-RU" altLang="ko-KR" sz="2400" b="1" dirty="0"/>
              <a:t> і </a:t>
            </a:r>
            <a:r>
              <a:rPr lang="ru-RU" altLang="ko-KR" sz="2400" b="1" dirty="0" err="1" smtClean="0"/>
              <a:t>пристроїв</a:t>
            </a:r>
            <a:r>
              <a:rPr lang="ru-RU" altLang="ko-KR" sz="2400" b="1" dirty="0" smtClean="0"/>
              <a:t>. </a:t>
            </a:r>
            <a:endParaRPr lang="ru-RU" sz="2400" dirty="0" smtClean="0"/>
          </a:p>
        </p:txBody>
      </p:sp>
      <p:pic>
        <p:nvPicPr>
          <p:cNvPr id="20483" name="Picture 4" descr="Canva-logo"/>
          <p:cNvPicPr>
            <a:picLocks noChangeAspect="1" noChangeArrowheads="1"/>
          </p:cNvPicPr>
          <p:nvPr/>
        </p:nvPicPr>
        <p:blipFill>
          <a:blip r:embed="rId2"/>
          <a:srcRect/>
          <a:stretch>
            <a:fillRect/>
          </a:stretch>
        </p:blipFill>
        <p:spPr bwMode="auto">
          <a:xfrm>
            <a:off x="85465" y="83129"/>
            <a:ext cx="3037745" cy="1496363"/>
          </a:xfrm>
          <a:prstGeom prst="rect">
            <a:avLst/>
          </a:prstGeom>
          <a:noFill/>
          <a:ln w="9525">
            <a:noFill/>
            <a:miter lim="800000"/>
            <a:headEnd/>
            <a:tailEnd/>
          </a:ln>
        </p:spPr>
      </p:pic>
      <p:pic>
        <p:nvPicPr>
          <p:cNvPr id="5" name="Рисунок 4">
            <a:extLst>
              <a:ext uri="{FF2B5EF4-FFF2-40B4-BE49-F238E27FC236}">
                <a16:creationId xmlns:a16="http://schemas.microsoft.com/office/drawing/2014/main" xmlns="" id="{F0A88A74-036E-46B9-A532-B8406405736C}"/>
              </a:ext>
            </a:extLst>
          </p:cNvPr>
          <p:cNvPicPr>
            <a:picLocks noChangeAspect="1"/>
          </p:cNvPicPr>
          <p:nvPr/>
        </p:nvPicPr>
        <p:blipFill>
          <a:blip r:embed="rId3"/>
          <a:stretch>
            <a:fillRect/>
          </a:stretch>
        </p:blipFill>
        <p:spPr>
          <a:xfrm>
            <a:off x="9368117" y="0"/>
            <a:ext cx="2823883" cy="6858000"/>
          </a:xfrm>
          <a:prstGeom prst="rect">
            <a:avLst/>
          </a:prstGeom>
        </p:spPr>
      </p:pic>
      <p:pic>
        <p:nvPicPr>
          <p:cNvPr id="6" name="Рисунок 5">
            <a:extLst>
              <a:ext uri="{FF2B5EF4-FFF2-40B4-BE49-F238E27FC236}">
                <a16:creationId xmlns:a16="http://schemas.microsoft.com/office/drawing/2014/main" xmlns="" id="{8BE26E17-98B9-499B-A8AF-8F267ADADC5C}"/>
              </a:ext>
            </a:extLst>
          </p:cNvPr>
          <p:cNvPicPr>
            <a:picLocks noChangeAspect="1"/>
          </p:cNvPicPr>
          <p:nvPr/>
        </p:nvPicPr>
        <p:blipFill>
          <a:blip r:embed="rId4"/>
          <a:stretch>
            <a:fillRect/>
          </a:stretch>
        </p:blipFill>
        <p:spPr>
          <a:xfrm>
            <a:off x="85467" y="1579492"/>
            <a:ext cx="9282652" cy="2101860"/>
          </a:xfrm>
          <a:prstGeom prst="rect">
            <a:avLst/>
          </a:prstGeom>
        </p:spPr>
      </p:pic>
    </p:spTree>
    <p:extLst>
      <p:ext uri="{BB962C8B-B14F-4D97-AF65-F5344CB8AC3E}">
        <p14:creationId xmlns:p14="http://schemas.microsoft.com/office/powerpoint/2010/main" val="206736611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p:nvPr>
        </p:nvSpPr>
        <p:spPr>
          <a:xfrm>
            <a:off x="3672924" y="339890"/>
            <a:ext cx="5153892" cy="1143000"/>
          </a:xfrm>
        </p:spPr>
        <p:txBody>
          <a:bodyPr/>
          <a:lstStyle/>
          <a:p>
            <a:r>
              <a:rPr lang="uk-UA" altLang="ko-KR" b="1" dirty="0" smtClean="0">
                <a:solidFill>
                  <a:srgbClr val="002060"/>
                </a:solidFill>
              </a:rPr>
              <a:t>Серві</a:t>
            </a:r>
            <a:r>
              <a:rPr lang="uk-UA" altLang="ko-KR" b="1" dirty="0" smtClean="0">
                <a:solidFill>
                  <a:srgbClr val="002060"/>
                </a:solidFill>
                <a:cs typeface="Arial" charset="0"/>
              </a:rPr>
              <a:t>с </a:t>
            </a:r>
            <a:r>
              <a:rPr lang="uk-UA" altLang="ko-KR" b="1" dirty="0" err="1" smtClean="0">
                <a:solidFill>
                  <a:srgbClr val="002060"/>
                </a:solidFill>
                <a:cs typeface="Arial" charset="0"/>
              </a:rPr>
              <a:t>Mycollages</a:t>
            </a:r>
            <a:r>
              <a:rPr lang="ru-RU" altLang="ko-KR" dirty="0" smtClean="0">
                <a:solidFill>
                  <a:srgbClr val="002060"/>
                </a:solidFill>
              </a:rPr>
              <a:t> </a:t>
            </a:r>
            <a:endParaRPr lang="ru-RU" dirty="0" smtClean="0">
              <a:solidFill>
                <a:srgbClr val="002060"/>
              </a:solidFill>
            </a:endParaRPr>
          </a:p>
        </p:txBody>
      </p:sp>
      <p:sp>
        <p:nvSpPr>
          <p:cNvPr id="21506" name="Rectangle 3"/>
          <p:cNvSpPr>
            <a:spLocks noGrp="1"/>
          </p:cNvSpPr>
          <p:nvPr>
            <p:ph type="body" idx="1"/>
          </p:nvPr>
        </p:nvSpPr>
        <p:spPr>
          <a:xfrm>
            <a:off x="624417" y="1916113"/>
            <a:ext cx="10972800" cy="4525962"/>
          </a:xfrm>
        </p:spPr>
        <p:txBody>
          <a:bodyPr/>
          <a:lstStyle/>
          <a:p>
            <a:r>
              <a:rPr lang="uk-UA" altLang="ko-KR" sz="2800" b="1" dirty="0" err="1">
                <a:solidFill>
                  <a:srgbClr val="C00000"/>
                </a:solidFill>
                <a:cs typeface="Arial" charset="0"/>
              </a:rPr>
              <a:t>Mycollages</a:t>
            </a:r>
            <a:r>
              <a:rPr lang="uk-UA" altLang="ko-KR" sz="2800" b="1" dirty="0">
                <a:solidFill>
                  <a:srgbClr val="002060"/>
                </a:solidFill>
                <a:cs typeface="Arial" charset="0"/>
              </a:rPr>
              <a:t> </a:t>
            </a:r>
            <a:r>
              <a:rPr lang="uk-UA" altLang="ko-KR" sz="2800" b="1" dirty="0" smtClean="0"/>
              <a:t>– с</a:t>
            </a:r>
            <a:r>
              <a:rPr lang="uk-UA" sz="2800" b="1" dirty="0" smtClean="0"/>
              <a:t>творення колажів.</a:t>
            </a:r>
          </a:p>
          <a:p>
            <a:r>
              <a:rPr lang="uk-UA" sz="2800" b="1" dirty="0" smtClean="0"/>
              <a:t>Фільтри.</a:t>
            </a:r>
          </a:p>
          <a:p>
            <a:r>
              <a:rPr lang="uk-UA" sz="2800" b="1" dirty="0" smtClean="0"/>
              <a:t>Ефекти.</a:t>
            </a:r>
          </a:p>
          <a:p>
            <a:r>
              <a:rPr lang="uk-UA" altLang="ko-KR" sz="2800" b="1" dirty="0" smtClean="0"/>
              <a:t>Зручний інтерфейс</a:t>
            </a:r>
            <a:r>
              <a:rPr lang="uk-UA" altLang="ko-KR" b="1" dirty="0"/>
              <a:t>.</a:t>
            </a:r>
            <a:endParaRPr lang="ru-RU" b="1" dirty="0" smtClean="0"/>
          </a:p>
        </p:txBody>
      </p:sp>
      <p:pic>
        <p:nvPicPr>
          <p:cNvPr id="21507" name="Picture 4" descr="загружено"/>
          <p:cNvPicPr>
            <a:picLocks noChangeAspect="1" noChangeArrowheads="1"/>
          </p:cNvPicPr>
          <p:nvPr/>
        </p:nvPicPr>
        <p:blipFill>
          <a:blip r:embed="rId2"/>
          <a:srcRect/>
          <a:stretch>
            <a:fillRect/>
          </a:stretch>
        </p:blipFill>
        <p:spPr bwMode="auto">
          <a:xfrm>
            <a:off x="130628" y="95003"/>
            <a:ext cx="2648197" cy="1632774"/>
          </a:xfrm>
          <a:prstGeom prst="rect">
            <a:avLst/>
          </a:prstGeom>
          <a:noFill/>
          <a:ln w="9525">
            <a:noFill/>
            <a:miter lim="800000"/>
            <a:headEnd/>
            <a:tailEnd/>
          </a:ln>
        </p:spPr>
      </p:pic>
      <p:pic>
        <p:nvPicPr>
          <p:cNvPr id="5" name="Picture 4" descr="загружено"/>
          <p:cNvPicPr>
            <a:picLocks noChangeAspect="1" noChangeArrowheads="1"/>
          </p:cNvPicPr>
          <p:nvPr/>
        </p:nvPicPr>
        <p:blipFill>
          <a:blip r:embed="rId3"/>
          <a:srcRect/>
          <a:stretch>
            <a:fillRect/>
          </a:stretch>
        </p:blipFill>
        <p:spPr bwMode="auto">
          <a:xfrm>
            <a:off x="383677" y="4286992"/>
            <a:ext cx="2961217" cy="1650670"/>
          </a:xfrm>
          <a:prstGeom prst="rect">
            <a:avLst/>
          </a:prstGeom>
          <a:noFill/>
          <a:ln w="9525">
            <a:noFill/>
            <a:miter lim="800000"/>
            <a:headEnd/>
            <a:tailEnd/>
          </a:ln>
        </p:spPr>
      </p:pic>
      <p:sp>
        <p:nvSpPr>
          <p:cNvPr id="6" name="Rectangle 2"/>
          <p:cNvSpPr txBox="1">
            <a:spLocks/>
          </p:cNvSpPr>
          <p:nvPr/>
        </p:nvSpPr>
        <p:spPr bwMode="auto">
          <a:xfrm>
            <a:off x="4013860" y="4474029"/>
            <a:ext cx="549827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uk-UA" altLang="ko-KR" b="1" dirty="0" smtClean="0">
                <a:solidFill>
                  <a:srgbClr val="002060"/>
                </a:solidFill>
              </a:rPr>
              <a:t>Серві</a:t>
            </a:r>
            <a:r>
              <a:rPr lang="uk-UA" altLang="ko-KR" b="1" dirty="0" smtClean="0">
                <a:solidFill>
                  <a:srgbClr val="002060"/>
                </a:solidFill>
                <a:cs typeface="Arial" charset="0"/>
              </a:rPr>
              <a:t>с Rebus1.com</a:t>
            </a:r>
            <a:r>
              <a:rPr lang="uk-UA" altLang="ko-KR" sz="4000" dirty="0" smtClean="0">
                <a:solidFill>
                  <a:srgbClr val="002060"/>
                </a:solidFill>
              </a:rPr>
              <a:t> </a:t>
            </a:r>
            <a:endParaRPr lang="ru-RU" sz="4000" dirty="0" smtClean="0">
              <a:solidFill>
                <a:srgbClr val="002060"/>
              </a:solidFill>
            </a:endParaRPr>
          </a:p>
        </p:txBody>
      </p:sp>
      <p:sp>
        <p:nvSpPr>
          <p:cNvPr id="7" name="Rectangle 3"/>
          <p:cNvSpPr txBox="1">
            <a:spLocks/>
          </p:cNvSpPr>
          <p:nvPr/>
        </p:nvSpPr>
        <p:spPr bwMode="auto">
          <a:xfrm>
            <a:off x="515615" y="5965598"/>
            <a:ext cx="5980187" cy="781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uk-UA" altLang="ko-KR" b="1" dirty="0" err="1" smtClean="0">
                <a:solidFill>
                  <a:srgbClr val="C00000"/>
                </a:solidFill>
                <a:cs typeface="Arial" charset="0"/>
              </a:rPr>
              <a:t>Rebus</a:t>
            </a:r>
            <a:r>
              <a:rPr lang="uk-UA" altLang="ko-KR" b="1" dirty="0" smtClean="0">
                <a:solidFill>
                  <a:srgbClr val="C00000"/>
                </a:solidFill>
                <a:cs typeface="Arial" charset="0"/>
              </a:rPr>
              <a:t> 1</a:t>
            </a:r>
            <a:r>
              <a:rPr lang="uk-UA" altLang="ko-KR" b="1" dirty="0" smtClean="0">
                <a:solidFill>
                  <a:srgbClr val="002060"/>
                </a:solidFill>
                <a:cs typeface="Arial" charset="0"/>
              </a:rPr>
              <a:t> </a:t>
            </a:r>
            <a:r>
              <a:rPr lang="uk-UA" altLang="ko-KR" b="1" dirty="0" smtClean="0">
                <a:cs typeface="Arial" charset="0"/>
              </a:rPr>
              <a:t>– с</a:t>
            </a:r>
            <a:r>
              <a:rPr lang="uk-UA" b="1" dirty="0" smtClean="0"/>
              <a:t>творення ребусів.</a:t>
            </a:r>
            <a:endParaRPr lang="ru-RU" b="1" dirty="0" smtClean="0"/>
          </a:p>
        </p:txBody>
      </p:sp>
    </p:spTree>
    <p:extLst>
      <p:ext uri="{BB962C8B-B14F-4D97-AF65-F5344CB8AC3E}">
        <p14:creationId xmlns:p14="http://schemas.microsoft.com/office/powerpoint/2010/main" val="414174907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2"/>
          </p:nvPr>
        </p:nvSpPr>
        <p:spPr>
          <a:xfrm>
            <a:off x="7151137" y="1888177"/>
            <a:ext cx="4915879" cy="4969824"/>
          </a:xfrm>
        </p:spPr>
        <p:txBody>
          <a:bodyPr>
            <a:normAutofit fontScale="92500" lnSpcReduction="20000"/>
          </a:bodyPr>
          <a:lstStyle/>
          <a:p>
            <a:pPr marL="0" indent="0">
              <a:buNone/>
            </a:pPr>
            <a:r>
              <a:rPr lang="uk-UA" sz="2600" b="1" dirty="0" smtClean="0">
                <a:latin typeface="Calibri" pitchFamily="34" charset="0"/>
                <a:cs typeface="Calibri" pitchFamily="34" charset="0"/>
              </a:rPr>
              <a:t>З</a:t>
            </a:r>
            <a:r>
              <a:rPr lang="uk-UA" sz="2600" b="1" i="0" dirty="0" smtClean="0">
                <a:effectLst/>
                <a:latin typeface="Calibri" pitchFamily="34" charset="0"/>
                <a:cs typeface="Calibri" pitchFamily="34" charset="0"/>
              </a:rPr>
              <a:t>ручний </a:t>
            </a:r>
            <a:r>
              <a:rPr lang="uk-UA" sz="2600" b="1" i="0" dirty="0">
                <a:effectLst/>
                <a:latin typeface="Calibri" pitchFamily="34" charset="0"/>
                <a:cs typeface="Calibri" pitchFamily="34" charset="0"/>
              </a:rPr>
              <a:t>і легкий метод, який допоможе </a:t>
            </a:r>
            <a:r>
              <a:rPr lang="uk-UA" sz="2600" b="1" i="0" dirty="0" smtClean="0">
                <a:effectLst/>
                <a:latin typeface="Calibri" pitchFamily="34" charset="0"/>
                <a:cs typeface="Calibri" pitchFamily="34" charset="0"/>
              </a:rPr>
              <a:t>вчителеві </a:t>
            </a:r>
            <a:r>
              <a:rPr lang="uk-UA" sz="2600" b="1" i="0" dirty="0">
                <a:effectLst/>
                <a:latin typeface="Calibri" pitchFamily="34" charset="0"/>
                <a:cs typeface="Calibri" pitchFamily="34" charset="0"/>
              </a:rPr>
              <a:t>зробити урок цікавішим, внести елемент загадковості.  </a:t>
            </a:r>
          </a:p>
          <a:p>
            <a:pPr marL="0" indent="0">
              <a:buNone/>
            </a:pPr>
            <a:r>
              <a:rPr lang="uk-UA" sz="2600" b="1" i="0" dirty="0" smtClean="0">
                <a:effectLst/>
                <a:latin typeface="Calibri" pitchFamily="34" charset="0"/>
                <a:cs typeface="Calibri" pitchFamily="34" charset="0"/>
              </a:rPr>
              <a:t>Виконання </a:t>
            </a:r>
            <a:r>
              <a:rPr lang="uk-UA" sz="2600" b="1" i="0" dirty="0">
                <a:effectLst/>
                <a:latin typeface="Calibri" pitchFamily="34" charset="0"/>
                <a:cs typeface="Calibri" pitchFamily="34" charset="0"/>
              </a:rPr>
              <a:t>кросвордів, </a:t>
            </a:r>
            <a:r>
              <a:rPr lang="uk-UA" sz="2600" b="1" i="0" dirty="0" smtClean="0">
                <a:effectLst/>
                <a:latin typeface="Calibri" pitchFamily="34" charset="0"/>
                <a:cs typeface="Calibri" pitchFamily="34" charset="0"/>
              </a:rPr>
              <a:t>практичне значення яких перевірено </a:t>
            </a:r>
            <a:r>
              <a:rPr lang="uk-UA" sz="2600" b="1" i="0" dirty="0">
                <a:effectLst/>
                <a:latin typeface="Calibri" pitchFamily="34" charset="0"/>
                <a:cs typeface="Calibri" pitchFamily="34" charset="0"/>
              </a:rPr>
              <a:t>століттями, допоможе дитині </a:t>
            </a:r>
            <a:r>
              <a:rPr lang="uk-UA" sz="2600" b="1" i="0" dirty="0" smtClean="0">
                <a:effectLst/>
                <a:latin typeface="Calibri" pitchFamily="34" charset="0"/>
                <a:cs typeface="Calibri" pitchFamily="34" charset="0"/>
              </a:rPr>
              <a:t>підвищити ерудицію </a:t>
            </a:r>
            <a:r>
              <a:rPr lang="uk-UA" sz="2600" b="1" dirty="0" smtClean="0">
                <a:latin typeface="Calibri" pitchFamily="34" charset="0"/>
                <a:cs typeface="Calibri" pitchFamily="34" charset="0"/>
              </a:rPr>
              <a:t>та</a:t>
            </a:r>
            <a:r>
              <a:rPr lang="uk-UA" sz="2600" b="1" i="0" dirty="0" smtClean="0">
                <a:effectLst/>
                <a:latin typeface="Calibri" pitchFamily="34" charset="0"/>
                <a:cs typeface="Calibri" pitchFamily="34" charset="0"/>
              </a:rPr>
              <a:t> </a:t>
            </a:r>
            <a:r>
              <a:rPr lang="uk-UA" sz="2600" b="1" i="0" dirty="0">
                <a:effectLst/>
                <a:latin typeface="Calibri" pitchFamily="34" charset="0"/>
                <a:cs typeface="Calibri" pitchFamily="34" charset="0"/>
              </a:rPr>
              <a:t>кмітливість, а також </a:t>
            </a:r>
            <a:r>
              <a:rPr lang="uk-UA" sz="2600" b="1" i="0" dirty="0" smtClean="0">
                <a:effectLst/>
                <a:latin typeface="Calibri" pitchFamily="34" charset="0"/>
                <a:cs typeface="Calibri" pitchFamily="34" charset="0"/>
              </a:rPr>
              <a:t>сприяє тренуванню логічного </a:t>
            </a:r>
            <a:r>
              <a:rPr lang="uk-UA" sz="2600" b="1" i="0" dirty="0">
                <a:effectLst/>
                <a:latin typeface="Calibri" pitchFamily="34" charset="0"/>
                <a:cs typeface="Calibri" pitchFamily="34" charset="0"/>
              </a:rPr>
              <a:t>мислення і </a:t>
            </a:r>
            <a:r>
              <a:rPr lang="uk-UA" sz="2600" b="1" i="0" dirty="0" smtClean="0">
                <a:effectLst/>
                <a:latin typeface="Calibri" pitchFamily="34" charset="0"/>
                <a:cs typeface="Calibri" pitchFamily="34" charset="0"/>
              </a:rPr>
              <a:t>розвитку </a:t>
            </a:r>
            <a:r>
              <a:rPr lang="uk-UA" sz="2600" b="1" i="0" dirty="0">
                <a:effectLst/>
                <a:latin typeface="Calibri" pitchFamily="34" charset="0"/>
                <a:cs typeface="Calibri" pitchFamily="34" charset="0"/>
              </a:rPr>
              <a:t>когнітивних функцій.</a:t>
            </a:r>
          </a:p>
          <a:p>
            <a:pPr marL="0" indent="0">
              <a:buNone/>
            </a:pPr>
            <a:r>
              <a:rPr lang="ru-RU" sz="2600" b="1" dirty="0" err="1">
                <a:latin typeface="Calibri" pitchFamily="34" charset="0"/>
                <a:cs typeface="Calibri" pitchFamily="34" charset="0"/>
              </a:rPr>
              <a:t>Програма</a:t>
            </a:r>
            <a:r>
              <a:rPr lang="ru-RU" sz="2600" b="1" dirty="0">
                <a:latin typeface="Calibri" pitchFamily="34" charset="0"/>
                <a:cs typeface="Calibri" pitchFamily="34" charset="0"/>
              </a:rPr>
              <a:t> для </a:t>
            </a:r>
            <a:r>
              <a:rPr lang="ru-RU" sz="2600" b="1" dirty="0" err="1">
                <a:latin typeface="Calibri" pitchFamily="34" charset="0"/>
                <a:cs typeface="Calibri" pitchFamily="34" charset="0"/>
              </a:rPr>
              <a:t>створення</a:t>
            </a:r>
            <a:r>
              <a:rPr lang="ru-RU" sz="2600" b="1" dirty="0">
                <a:latin typeface="Calibri" pitchFamily="34" charset="0"/>
                <a:cs typeface="Calibri" pitchFamily="34" charset="0"/>
              </a:rPr>
              <a:t> </a:t>
            </a:r>
            <a:r>
              <a:rPr lang="ru-RU" sz="2600" b="1" dirty="0" err="1" smtClean="0">
                <a:latin typeface="Calibri" pitchFamily="34" charset="0"/>
                <a:cs typeface="Calibri" pitchFamily="34" charset="0"/>
              </a:rPr>
              <a:t>кросвордів</a:t>
            </a:r>
            <a:r>
              <a:rPr lang="ru-RU" sz="2600" b="1" dirty="0" smtClean="0">
                <a:latin typeface="Calibri" pitchFamily="34" charset="0"/>
                <a:cs typeface="Calibri" pitchFamily="34" charset="0"/>
              </a:rPr>
              <a:t>:</a:t>
            </a:r>
          </a:p>
          <a:p>
            <a:pPr marL="0" indent="0">
              <a:buNone/>
            </a:pPr>
            <a:r>
              <a:rPr lang="en-US" sz="2600" b="1" dirty="0" smtClean="0">
                <a:latin typeface="Calibri" pitchFamily="34" charset="0"/>
                <a:cs typeface="Calibri" pitchFamily="34" charset="0"/>
                <a:hlinkClick r:id="rId2"/>
              </a:rPr>
              <a:t>https</a:t>
            </a:r>
            <a:r>
              <a:rPr lang="en-US" sz="2600" b="1" dirty="0">
                <a:latin typeface="Calibri" pitchFamily="34" charset="0"/>
                <a:cs typeface="Calibri" pitchFamily="34" charset="0"/>
                <a:hlinkClick r:id="rId2"/>
              </a:rPr>
              <a:t>://</a:t>
            </a:r>
            <a:r>
              <a:rPr lang="en-US" sz="2600" b="1" dirty="0" smtClean="0">
                <a:latin typeface="Calibri" pitchFamily="34" charset="0"/>
                <a:cs typeface="Calibri" pitchFamily="34" charset="0"/>
                <a:hlinkClick r:id="rId2"/>
              </a:rPr>
              <a:t>childdevelop.com.ua/generator/letters/cross.html#CR04E00D701</a:t>
            </a:r>
            <a:endParaRPr lang="uk-UA" sz="2600" b="1" dirty="0" smtClean="0">
              <a:latin typeface="Calibri" pitchFamily="34" charset="0"/>
              <a:cs typeface="Calibri" pitchFamily="34" charset="0"/>
            </a:endParaRPr>
          </a:p>
          <a:p>
            <a:pPr marL="0" indent="0">
              <a:buNone/>
            </a:pPr>
            <a:endParaRPr lang="en-US" sz="2600" b="1" dirty="0">
              <a:latin typeface="Calibri" pitchFamily="34" charset="0"/>
              <a:cs typeface="Calibri" pitchFamily="34" charset="0"/>
            </a:endParaRPr>
          </a:p>
          <a:p>
            <a:pPr marL="0" indent="0">
              <a:buNone/>
            </a:pPr>
            <a:endParaRPr lang="ru-RU" sz="2400" b="1" dirty="0" smtClean="0">
              <a:solidFill>
                <a:srgbClr val="002060"/>
              </a:solidFill>
              <a:latin typeface="Times New Roman" pitchFamily="18" charset="0"/>
              <a:cs typeface="Times New Roman" pitchFamily="18" charset="0"/>
            </a:endParaRPr>
          </a:p>
          <a:p>
            <a:pPr marL="0" indent="0">
              <a:buNone/>
            </a:pPr>
            <a:endParaRPr lang="ru-RU" sz="2400" b="1" dirty="0">
              <a:solidFill>
                <a:srgbClr val="002060"/>
              </a:solidFill>
              <a:latin typeface="Times New Roman" pitchFamily="18" charset="0"/>
              <a:cs typeface="Times New Roman" pitchFamily="18" charset="0"/>
            </a:endParaRPr>
          </a:p>
          <a:p>
            <a:endParaRPr lang="ru-RU" dirty="0"/>
          </a:p>
        </p:txBody>
      </p:sp>
      <p:pic>
        <p:nvPicPr>
          <p:cNvPr id="14" name="Рисунок 13">
            <a:extLst>
              <a:ext uri="{FF2B5EF4-FFF2-40B4-BE49-F238E27FC236}">
                <a16:creationId xmlns:a16="http://schemas.microsoft.com/office/drawing/2014/main" xmlns="" id="{ABA49DB5-613C-4F33-951D-4202AAD70285}"/>
              </a:ext>
            </a:extLst>
          </p:cNvPr>
          <p:cNvPicPr>
            <a:picLocks noChangeAspect="1"/>
          </p:cNvPicPr>
          <p:nvPr/>
        </p:nvPicPr>
        <p:blipFill>
          <a:blip r:embed="rId3"/>
          <a:stretch>
            <a:fillRect/>
          </a:stretch>
        </p:blipFill>
        <p:spPr>
          <a:xfrm>
            <a:off x="44" y="2375065"/>
            <a:ext cx="3470031" cy="4192062"/>
          </a:xfrm>
          <a:prstGeom prst="rect">
            <a:avLst/>
          </a:prstGeom>
        </p:spPr>
      </p:pic>
      <p:pic>
        <p:nvPicPr>
          <p:cNvPr id="16" name="Рисунок 15">
            <a:extLst>
              <a:ext uri="{FF2B5EF4-FFF2-40B4-BE49-F238E27FC236}">
                <a16:creationId xmlns:a16="http://schemas.microsoft.com/office/drawing/2014/main" xmlns="" id="{092FD6B2-CD8F-4776-97E0-0A3022541618}"/>
              </a:ext>
            </a:extLst>
          </p:cNvPr>
          <p:cNvPicPr>
            <a:picLocks noChangeAspect="1"/>
          </p:cNvPicPr>
          <p:nvPr/>
        </p:nvPicPr>
        <p:blipFill>
          <a:blip r:embed="rId4"/>
          <a:stretch>
            <a:fillRect/>
          </a:stretch>
        </p:blipFill>
        <p:spPr>
          <a:xfrm>
            <a:off x="3728912" y="2375065"/>
            <a:ext cx="3348841" cy="4192062"/>
          </a:xfrm>
          <a:prstGeom prst="rect">
            <a:avLst/>
          </a:prstGeom>
        </p:spPr>
      </p:pic>
      <p:pic>
        <p:nvPicPr>
          <p:cNvPr id="6" name="Picture 7" descr="Безымянный"/>
          <p:cNvPicPr>
            <a:picLocks noChangeAspect="1" noChangeArrowheads="1"/>
          </p:cNvPicPr>
          <p:nvPr/>
        </p:nvPicPr>
        <p:blipFill>
          <a:blip r:embed="rId5"/>
          <a:srcRect/>
          <a:stretch>
            <a:fillRect/>
          </a:stretch>
        </p:blipFill>
        <p:spPr bwMode="auto">
          <a:xfrm>
            <a:off x="55" y="9445"/>
            <a:ext cx="2766951" cy="1778631"/>
          </a:xfrm>
          <a:prstGeom prst="rect">
            <a:avLst/>
          </a:prstGeom>
          <a:noFill/>
          <a:ln w="9525">
            <a:noFill/>
            <a:miter lim="800000"/>
            <a:headEnd/>
            <a:tailEnd/>
          </a:ln>
        </p:spPr>
      </p:pic>
      <p:sp>
        <p:nvSpPr>
          <p:cNvPr id="8" name="Заголовок 7"/>
          <p:cNvSpPr>
            <a:spLocks noGrp="1"/>
          </p:cNvSpPr>
          <p:nvPr>
            <p:ph type="title"/>
          </p:nvPr>
        </p:nvSpPr>
        <p:spPr/>
        <p:txBody>
          <a:bodyPr/>
          <a:lstStyle/>
          <a:p>
            <a:r>
              <a:rPr lang="uk-UA" altLang="ko-KR" b="1" dirty="0" smtClean="0">
                <a:solidFill>
                  <a:srgbClr val="002060"/>
                </a:solidFill>
                <a:cs typeface="Arial" charset="0"/>
              </a:rPr>
              <a:t/>
            </a:r>
            <a:br>
              <a:rPr lang="uk-UA" altLang="ko-KR" b="1" dirty="0" smtClean="0">
                <a:solidFill>
                  <a:srgbClr val="002060"/>
                </a:solidFill>
                <a:cs typeface="Arial" charset="0"/>
              </a:rPr>
            </a:br>
            <a:r>
              <a:rPr lang="uk-UA" altLang="ko-KR" b="1" dirty="0" smtClean="0">
                <a:solidFill>
                  <a:srgbClr val="002060"/>
                </a:solidFill>
                <a:cs typeface="Arial" charset="0"/>
              </a:rPr>
              <a:t>Сервіс </a:t>
            </a:r>
            <a:r>
              <a:rPr lang="uk-UA" altLang="ko-KR" b="1" dirty="0" err="1" smtClean="0">
                <a:solidFill>
                  <a:srgbClr val="002060"/>
                </a:solidFill>
                <a:cs typeface="Arial" charset="0"/>
              </a:rPr>
              <a:t>Biouroki</a:t>
            </a:r>
            <a:r>
              <a:rPr lang="ru-RU" b="1" dirty="0">
                <a:solidFill>
                  <a:srgbClr val="002060"/>
                </a:solidFill>
                <a:cs typeface="Arial" charset="0"/>
              </a:rPr>
              <a:t/>
            </a:r>
            <a:br>
              <a:rPr lang="ru-RU" b="1" dirty="0">
                <a:solidFill>
                  <a:srgbClr val="002060"/>
                </a:solidFill>
                <a:cs typeface="Arial" charset="0"/>
              </a:rPr>
            </a:br>
            <a:endParaRPr lang="ru-RU" dirty="0"/>
          </a:p>
        </p:txBody>
      </p:sp>
      <p:sp>
        <p:nvSpPr>
          <p:cNvPr id="12" name="Rectangle 3"/>
          <p:cNvSpPr txBox="1">
            <a:spLocks/>
          </p:cNvSpPr>
          <p:nvPr/>
        </p:nvSpPr>
        <p:spPr bwMode="auto">
          <a:xfrm>
            <a:off x="149404" y="1804267"/>
            <a:ext cx="10972800" cy="781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uk-UA" altLang="ko-KR" b="1" dirty="0" err="1">
                <a:solidFill>
                  <a:srgbClr val="C00000"/>
                </a:solidFill>
                <a:cs typeface="Arial" charset="0"/>
              </a:rPr>
              <a:t>Biouroki</a:t>
            </a:r>
            <a:r>
              <a:rPr lang="uk-UA" altLang="ko-KR" b="1" dirty="0">
                <a:solidFill>
                  <a:srgbClr val="002060"/>
                </a:solidFill>
                <a:cs typeface="Arial" charset="0"/>
              </a:rPr>
              <a:t> </a:t>
            </a:r>
            <a:r>
              <a:rPr lang="uk-UA" altLang="ko-KR" b="1" dirty="0" smtClean="0">
                <a:cs typeface="Arial" charset="0"/>
              </a:rPr>
              <a:t>– г</a:t>
            </a:r>
            <a:r>
              <a:rPr lang="uk-UA" b="1" dirty="0" smtClean="0"/>
              <a:t>енератор кросвордів.</a:t>
            </a:r>
            <a:endParaRPr lang="ru-RU" b="1" dirty="0" smtClean="0"/>
          </a:p>
        </p:txBody>
      </p:sp>
    </p:spTree>
    <p:extLst>
      <p:ext uri="{BB962C8B-B14F-4D97-AF65-F5344CB8AC3E}">
        <p14:creationId xmlns:p14="http://schemas.microsoft.com/office/powerpoint/2010/main" val="1110691948"/>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2761975" y="307851"/>
            <a:ext cx="7301520" cy="1143000"/>
          </a:xfrm>
        </p:spPr>
        <p:txBody>
          <a:bodyPr/>
          <a:lstStyle/>
          <a:p>
            <a:r>
              <a:rPr lang="uk-UA" altLang="ko-KR" dirty="0" smtClean="0"/>
              <a:t> </a:t>
            </a:r>
            <a:r>
              <a:rPr lang="uk-UA" altLang="ko-KR" b="1" dirty="0" smtClean="0">
                <a:solidFill>
                  <a:srgbClr val="002060"/>
                </a:solidFill>
              </a:rPr>
              <a:t>Серві</a:t>
            </a:r>
            <a:r>
              <a:rPr lang="uk-UA" altLang="ko-KR" b="1" dirty="0" smtClean="0">
                <a:solidFill>
                  <a:srgbClr val="002060"/>
                </a:solidFill>
                <a:cs typeface="Arial" charset="0"/>
              </a:rPr>
              <a:t>с </a:t>
            </a:r>
            <a:r>
              <a:rPr lang="uk-UA" altLang="ko-KR" b="1" dirty="0" err="1" smtClean="0">
                <a:solidFill>
                  <a:srgbClr val="002060"/>
                </a:solidFill>
                <a:cs typeface="Arial" charset="0"/>
              </a:rPr>
              <a:t>Padlet</a:t>
            </a:r>
            <a:endParaRPr lang="ru-RU" b="1" dirty="0" smtClean="0">
              <a:solidFill>
                <a:srgbClr val="002060"/>
              </a:solidFill>
            </a:endParaRPr>
          </a:p>
        </p:txBody>
      </p:sp>
      <p:sp>
        <p:nvSpPr>
          <p:cNvPr id="23554" name="Rectangle 3"/>
          <p:cNvSpPr>
            <a:spLocks noGrp="1"/>
          </p:cNvSpPr>
          <p:nvPr>
            <p:ph type="body" idx="1"/>
          </p:nvPr>
        </p:nvSpPr>
        <p:spPr>
          <a:xfrm>
            <a:off x="624420" y="1916113"/>
            <a:ext cx="10862733" cy="4525962"/>
          </a:xfrm>
        </p:spPr>
        <p:txBody>
          <a:bodyPr/>
          <a:lstStyle/>
          <a:p>
            <a:r>
              <a:rPr lang="ru-RU" altLang="ko-KR" b="1" dirty="0" err="1">
                <a:solidFill>
                  <a:srgbClr val="C00000"/>
                </a:solidFill>
              </a:rPr>
              <a:t>Padlet</a:t>
            </a:r>
            <a:r>
              <a:rPr lang="ru-RU" altLang="ko-KR" b="1" dirty="0"/>
              <a:t> –  </a:t>
            </a:r>
            <a:r>
              <a:rPr lang="ru-RU" altLang="ko-KR" b="1" dirty="0" err="1"/>
              <a:t>віртуальна</a:t>
            </a:r>
            <a:r>
              <a:rPr lang="ru-RU" altLang="ko-KR" b="1" dirty="0"/>
              <a:t> </a:t>
            </a:r>
            <a:r>
              <a:rPr lang="ru-RU" altLang="ko-KR" b="1" dirty="0" err="1"/>
              <a:t>цифрова</a:t>
            </a:r>
            <a:r>
              <a:rPr lang="ru-RU" altLang="ko-KR" b="1" dirty="0"/>
              <a:t> </a:t>
            </a:r>
            <a:r>
              <a:rPr lang="ru-RU" altLang="ko-KR" b="1" dirty="0" err="1"/>
              <a:t>стіна</a:t>
            </a:r>
            <a:r>
              <a:rPr lang="ru-RU" altLang="ko-KR" b="1" dirty="0"/>
              <a:t>, на </a:t>
            </a:r>
            <a:r>
              <a:rPr lang="ru-RU" altLang="ko-KR" b="1" dirty="0" err="1"/>
              <a:t>якій</a:t>
            </a:r>
            <a:r>
              <a:rPr lang="ru-RU" altLang="ko-KR" b="1" dirty="0"/>
              <a:t> </a:t>
            </a:r>
            <a:r>
              <a:rPr lang="ru-RU" altLang="ko-KR" b="1" dirty="0" err="1"/>
              <a:t>можна</a:t>
            </a:r>
            <a:r>
              <a:rPr lang="ru-RU" altLang="ko-KR" b="1" dirty="0"/>
              <a:t> </a:t>
            </a:r>
            <a:r>
              <a:rPr lang="ru-RU" altLang="ko-KR" b="1" dirty="0" err="1"/>
              <a:t>розміщувати</a:t>
            </a:r>
            <a:r>
              <a:rPr lang="ru-RU" altLang="ko-KR" b="1" dirty="0"/>
              <a:t> </a:t>
            </a:r>
            <a:r>
              <a:rPr lang="ru-RU" altLang="ko-KR" b="1" dirty="0" err="1"/>
              <a:t>документи</a:t>
            </a:r>
            <a:r>
              <a:rPr lang="ru-RU" altLang="ko-KR" b="1" dirty="0"/>
              <a:t>, </a:t>
            </a:r>
            <a:r>
              <a:rPr lang="ru-RU" altLang="ko-KR" b="1" dirty="0" err="1" smtClean="0"/>
              <a:t>вебсторінки</a:t>
            </a:r>
            <a:r>
              <a:rPr lang="ru-RU" altLang="ko-KR" b="1" dirty="0" smtClean="0"/>
              <a:t>, </a:t>
            </a:r>
            <a:r>
              <a:rPr lang="ru-RU" altLang="ko-KR" b="1" dirty="0" err="1"/>
              <a:t>покликання</a:t>
            </a:r>
            <a:r>
              <a:rPr lang="ru-RU" altLang="ko-KR" b="1" dirty="0"/>
              <a:t>, </a:t>
            </a:r>
            <a:r>
              <a:rPr lang="ru-RU" altLang="ko-KR" b="1" dirty="0" err="1"/>
              <a:t>відеоролики</a:t>
            </a:r>
            <a:r>
              <a:rPr lang="ru-RU" altLang="ko-KR" b="1" dirty="0"/>
              <a:t>, </a:t>
            </a:r>
            <a:r>
              <a:rPr lang="ru-RU" altLang="ko-KR" b="1" dirty="0" err="1"/>
              <a:t>зображення</a:t>
            </a:r>
            <a:r>
              <a:rPr lang="ru-RU" altLang="ko-KR" b="1" dirty="0"/>
              <a:t> </a:t>
            </a:r>
            <a:r>
              <a:rPr lang="ru-RU" altLang="ko-KR" b="1" dirty="0" err="1"/>
              <a:t>тощо</a:t>
            </a:r>
            <a:r>
              <a:rPr lang="ru-RU" altLang="ko-KR" b="1" dirty="0"/>
              <a:t>.</a:t>
            </a:r>
          </a:p>
          <a:p>
            <a:r>
              <a:rPr lang="uk-UA" altLang="ko-KR" b="1" dirty="0" smtClean="0"/>
              <a:t>Зручний, легкий інструмент для організації спільної роботи учасників освітнього процесу з різним контентом у визначеному віртуальному просторі:</a:t>
            </a:r>
            <a:endParaRPr lang="ru-RU" altLang="ko-KR" b="1" dirty="0" smtClean="0"/>
          </a:p>
          <a:p>
            <a:r>
              <a:rPr lang="ru-RU" sz="2400" b="1" i="1" dirty="0" err="1" smtClean="0"/>
              <a:t>безкоштовна</a:t>
            </a:r>
            <a:r>
              <a:rPr lang="ru-RU" sz="2400" b="1" i="1" dirty="0" smtClean="0"/>
              <a:t> </a:t>
            </a:r>
            <a:r>
              <a:rPr lang="ru-RU" sz="2400" b="1" i="1" dirty="0" err="1"/>
              <a:t>версія</a:t>
            </a:r>
            <a:r>
              <a:rPr lang="ru-RU" sz="2400" b="1" i="1" dirty="0"/>
              <a:t> </a:t>
            </a:r>
            <a:r>
              <a:rPr lang="ru-RU" sz="2400" b="1" i="1" dirty="0" err="1"/>
              <a:t>дозволяє</a:t>
            </a:r>
            <a:r>
              <a:rPr lang="ru-RU" sz="2400" b="1" i="1" dirty="0"/>
              <a:t> </a:t>
            </a:r>
            <a:r>
              <a:rPr lang="ru-RU" sz="2400" b="1" i="1" dirty="0" err="1"/>
              <a:t>створити</a:t>
            </a:r>
            <a:r>
              <a:rPr lang="ru-RU" sz="2400" b="1" i="1" dirty="0"/>
              <a:t> 5 </a:t>
            </a:r>
            <a:r>
              <a:rPr lang="ru-RU" sz="2400" b="1" i="1" dirty="0" err="1"/>
              <a:t>стін</a:t>
            </a:r>
            <a:r>
              <a:rPr lang="ru-RU" sz="2400" b="1" i="1" dirty="0"/>
              <a:t>;</a:t>
            </a:r>
          </a:p>
          <a:p>
            <a:r>
              <a:rPr lang="ru-RU" sz="2400" b="1" i="1" dirty="0" err="1"/>
              <a:t>можлива</a:t>
            </a:r>
            <a:r>
              <a:rPr lang="ru-RU" sz="2400" b="1" i="1" dirty="0"/>
              <a:t> </a:t>
            </a:r>
            <a:r>
              <a:rPr lang="ru-RU" sz="2400" b="1" i="1" dirty="0" err="1"/>
              <a:t>спільна</a:t>
            </a:r>
            <a:r>
              <a:rPr lang="ru-RU" sz="2400" b="1" i="1" dirty="0"/>
              <a:t> робота на </a:t>
            </a:r>
            <a:r>
              <a:rPr lang="ru-RU" sz="2400" b="1" i="1" dirty="0" err="1"/>
              <a:t>стіні</a:t>
            </a:r>
            <a:r>
              <a:rPr lang="ru-RU" sz="2400" b="1" i="1" dirty="0"/>
              <a:t> </a:t>
            </a:r>
            <a:r>
              <a:rPr lang="ru-RU" sz="2400" b="1" i="1" dirty="0" err="1"/>
              <a:t>кількох</a:t>
            </a:r>
            <a:r>
              <a:rPr lang="ru-RU" sz="2400" b="1" i="1" dirty="0"/>
              <a:t> </a:t>
            </a:r>
            <a:r>
              <a:rPr lang="ru-RU" sz="2400" b="1" i="1" dirty="0" err="1"/>
              <a:t>учасників</a:t>
            </a:r>
            <a:r>
              <a:rPr lang="ru-RU" sz="2400" b="1" i="1" dirty="0"/>
              <a:t>;</a:t>
            </a:r>
          </a:p>
          <a:p>
            <a:r>
              <a:rPr lang="ru-RU" sz="2400" b="1" i="1" dirty="0" err="1"/>
              <a:t>д</a:t>
            </a:r>
            <a:r>
              <a:rPr lang="ru-RU" sz="2400" b="1" i="1" dirty="0" err="1" smtClean="0"/>
              <a:t>остатньо</a:t>
            </a:r>
            <a:r>
              <a:rPr lang="ru-RU" sz="2400" b="1" i="1" dirty="0" smtClean="0"/>
              <a:t> </a:t>
            </a:r>
            <a:r>
              <a:rPr lang="ru-RU" sz="2400" b="1" i="1" dirty="0" err="1" smtClean="0"/>
              <a:t>встановити</a:t>
            </a:r>
            <a:r>
              <a:rPr lang="ru-RU" sz="2400" b="1" i="1" dirty="0" smtClean="0"/>
              <a:t> </a:t>
            </a:r>
            <a:r>
              <a:rPr lang="ru-RU" sz="2400" b="1" i="1" dirty="0" err="1" smtClean="0"/>
              <a:t>додаток</a:t>
            </a:r>
            <a:r>
              <a:rPr lang="ru-RU" sz="2400" b="1" i="1" dirty="0" smtClean="0"/>
              <a:t> </a:t>
            </a:r>
            <a:r>
              <a:rPr lang="ru-RU" sz="2400" b="1" i="1" dirty="0"/>
              <a:t>і </a:t>
            </a:r>
            <a:r>
              <a:rPr lang="ru-RU" sz="2400" b="1" i="1" dirty="0" err="1" smtClean="0"/>
              <a:t>працювати</a:t>
            </a:r>
            <a:r>
              <a:rPr lang="ru-RU" sz="2400" b="1" i="1" dirty="0" smtClean="0"/>
              <a:t>.</a:t>
            </a:r>
            <a:endParaRPr lang="ru-RU" sz="2400" b="1" i="1" dirty="0"/>
          </a:p>
          <a:p>
            <a:endParaRPr lang="ru-RU" dirty="0" smtClean="0"/>
          </a:p>
        </p:txBody>
      </p:sp>
      <p:pic>
        <p:nvPicPr>
          <p:cNvPr id="23555" name="Picture 4" descr="image"/>
          <p:cNvPicPr>
            <a:picLocks noChangeAspect="1" noChangeArrowheads="1"/>
          </p:cNvPicPr>
          <p:nvPr/>
        </p:nvPicPr>
        <p:blipFill>
          <a:blip r:embed="rId2"/>
          <a:srcRect/>
          <a:stretch>
            <a:fillRect/>
          </a:stretch>
        </p:blipFill>
        <p:spPr bwMode="auto">
          <a:xfrm>
            <a:off x="8348353" y="4925394"/>
            <a:ext cx="3667826" cy="1797050"/>
          </a:xfrm>
          <a:prstGeom prst="rect">
            <a:avLst/>
          </a:prstGeom>
          <a:noFill/>
          <a:ln w="9525">
            <a:noFill/>
            <a:miter lim="800000"/>
            <a:headEnd/>
            <a:tailEnd/>
          </a:ln>
        </p:spPr>
      </p:pic>
      <p:pic>
        <p:nvPicPr>
          <p:cNvPr id="23556" name="Picture 6" descr="padlet_hi_res"/>
          <p:cNvPicPr>
            <a:picLocks noChangeAspect="1" noChangeArrowheads="1"/>
          </p:cNvPicPr>
          <p:nvPr/>
        </p:nvPicPr>
        <p:blipFill>
          <a:blip r:embed="rId3"/>
          <a:srcRect l="25568" t="18100" r="22568" b="11404"/>
          <a:stretch>
            <a:fillRect/>
          </a:stretch>
        </p:blipFill>
        <p:spPr bwMode="auto">
          <a:xfrm>
            <a:off x="213815" y="115889"/>
            <a:ext cx="2481943" cy="1570408"/>
          </a:xfrm>
          <a:prstGeom prst="rect">
            <a:avLst/>
          </a:prstGeom>
          <a:noFill/>
          <a:ln w="9525">
            <a:noFill/>
            <a:miter lim="800000"/>
            <a:headEnd/>
            <a:tailEnd/>
          </a:ln>
        </p:spPr>
      </p:pic>
    </p:spTree>
    <p:extLst>
      <p:ext uri="{BB962C8B-B14F-4D97-AF65-F5344CB8AC3E}">
        <p14:creationId xmlns:p14="http://schemas.microsoft.com/office/powerpoint/2010/main" val="1434066578"/>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135088" y="83128"/>
            <a:ext cx="8021133" cy="965752"/>
          </a:xfrm>
        </p:spPr>
        <p:txBody>
          <a:bodyPr>
            <a:normAutofit fontScale="90000"/>
          </a:bodyPr>
          <a:lstStyle/>
          <a:p>
            <a:r>
              <a:rPr lang="uk-UA" altLang="ko-KR" b="1" dirty="0" smtClean="0">
                <a:solidFill>
                  <a:srgbClr val="002060"/>
                </a:solidFill>
                <a:cs typeface="Arial" charset="0"/>
              </a:rPr>
              <a:t/>
            </a:r>
            <a:br>
              <a:rPr lang="uk-UA" altLang="ko-KR" b="1" dirty="0" smtClean="0">
                <a:solidFill>
                  <a:srgbClr val="002060"/>
                </a:solidFill>
                <a:cs typeface="Arial" charset="0"/>
              </a:rPr>
            </a:br>
            <a:r>
              <a:rPr lang="en-US" altLang="ko-KR" b="1" dirty="0" smtClean="0">
                <a:solidFill>
                  <a:srgbClr val="002060"/>
                </a:solidFill>
                <a:cs typeface="Arial" charset="0"/>
              </a:rPr>
              <a:t>Online </a:t>
            </a:r>
            <a:r>
              <a:rPr lang="en-US" altLang="ko-KR" b="1" dirty="0">
                <a:solidFill>
                  <a:srgbClr val="002060"/>
                </a:solidFill>
                <a:cs typeface="Arial" charset="0"/>
              </a:rPr>
              <a:t>Test </a:t>
            </a:r>
            <a:r>
              <a:rPr lang="en-US" altLang="ko-KR" b="1" dirty="0" smtClean="0">
                <a:solidFill>
                  <a:srgbClr val="002060"/>
                </a:solidFill>
                <a:cs typeface="Arial" charset="0"/>
              </a:rPr>
              <a:t>Pad</a:t>
            </a:r>
            <a:r>
              <a:rPr lang="ru-RU" dirty="0" smtClean="0"/>
              <a:t/>
            </a:r>
            <a:br>
              <a:rPr lang="ru-RU" dirty="0" smtClean="0"/>
            </a:br>
            <a:endParaRPr lang="ru-RU" dirty="0"/>
          </a:p>
        </p:txBody>
      </p:sp>
      <p:pic>
        <p:nvPicPr>
          <p:cNvPr id="5" name="Рисунок 4"/>
          <p:cNvPicPr/>
          <p:nvPr/>
        </p:nvPicPr>
        <p:blipFill>
          <a:blip r:embed="rId2"/>
          <a:srcRect l="6253" t="22009" r="50294" b="39102"/>
          <a:stretch>
            <a:fillRect/>
          </a:stretch>
        </p:blipFill>
        <p:spPr bwMode="auto">
          <a:xfrm>
            <a:off x="303768" y="1909553"/>
            <a:ext cx="3556509" cy="1887111"/>
          </a:xfrm>
          <a:prstGeom prst="rect">
            <a:avLst/>
          </a:prstGeom>
          <a:noFill/>
          <a:ln w="57150">
            <a:solidFill>
              <a:srgbClr val="FF0000"/>
            </a:solidFill>
            <a:miter lim="800000"/>
            <a:headEnd/>
            <a:tailEnd/>
          </a:ln>
        </p:spPr>
      </p:pic>
      <p:pic>
        <p:nvPicPr>
          <p:cNvPr id="6" name="Рисунок 5"/>
          <p:cNvPicPr/>
          <p:nvPr/>
        </p:nvPicPr>
        <p:blipFill>
          <a:blip r:embed="rId2"/>
          <a:srcRect l="52272" t="21795" r="3314" b="41453"/>
          <a:stretch>
            <a:fillRect/>
          </a:stretch>
        </p:blipFill>
        <p:spPr bwMode="auto">
          <a:xfrm>
            <a:off x="4077088" y="1756928"/>
            <a:ext cx="3547872" cy="1886458"/>
          </a:xfrm>
          <a:prstGeom prst="rect">
            <a:avLst/>
          </a:prstGeom>
          <a:noFill/>
          <a:ln w="57150">
            <a:solidFill>
              <a:srgbClr val="00B0F0"/>
            </a:solidFill>
            <a:miter lim="800000"/>
            <a:headEnd/>
            <a:tailEnd/>
          </a:ln>
        </p:spPr>
      </p:pic>
      <p:pic>
        <p:nvPicPr>
          <p:cNvPr id="7" name="Рисунок 6"/>
          <p:cNvPicPr/>
          <p:nvPr/>
        </p:nvPicPr>
        <p:blipFill>
          <a:blip r:embed="rId3"/>
          <a:srcRect l="5332" t="41423" r="50102" b="20920"/>
          <a:stretch>
            <a:fillRect/>
          </a:stretch>
        </p:blipFill>
        <p:spPr bwMode="auto">
          <a:xfrm>
            <a:off x="7893202" y="1757016"/>
            <a:ext cx="3706945" cy="1841627"/>
          </a:xfrm>
          <a:prstGeom prst="rect">
            <a:avLst/>
          </a:prstGeom>
          <a:noFill/>
          <a:ln w="57150">
            <a:solidFill>
              <a:srgbClr val="7030A0"/>
            </a:solidFill>
            <a:miter lim="800000"/>
            <a:headEnd/>
            <a:tailEnd/>
          </a:ln>
        </p:spPr>
      </p:pic>
      <p:pic>
        <p:nvPicPr>
          <p:cNvPr id="8" name="Рисунок 7"/>
          <p:cNvPicPr/>
          <p:nvPr/>
        </p:nvPicPr>
        <p:blipFill>
          <a:blip r:embed="rId3"/>
          <a:srcRect l="52610" t="42217" r="2737" b="19811"/>
          <a:stretch>
            <a:fillRect/>
          </a:stretch>
        </p:blipFill>
        <p:spPr bwMode="auto">
          <a:xfrm>
            <a:off x="1128161" y="4093548"/>
            <a:ext cx="3590211" cy="2041491"/>
          </a:xfrm>
          <a:prstGeom prst="rect">
            <a:avLst/>
          </a:prstGeom>
          <a:noFill/>
          <a:ln w="57150">
            <a:solidFill>
              <a:srgbClr val="FFC000"/>
            </a:solidFill>
            <a:miter lim="800000"/>
            <a:headEnd/>
            <a:tailEnd/>
          </a:ln>
        </p:spPr>
      </p:pic>
      <p:pic>
        <p:nvPicPr>
          <p:cNvPr id="9" name="Рисунок 8"/>
          <p:cNvPicPr/>
          <p:nvPr/>
        </p:nvPicPr>
        <p:blipFill>
          <a:blip r:embed="rId4"/>
          <a:srcRect l="5705" t="21226" r="50095" b="39581"/>
          <a:stretch>
            <a:fillRect/>
          </a:stretch>
        </p:blipFill>
        <p:spPr bwMode="auto">
          <a:xfrm>
            <a:off x="7893143" y="3796577"/>
            <a:ext cx="3784092" cy="2022146"/>
          </a:xfrm>
          <a:prstGeom prst="rect">
            <a:avLst/>
          </a:prstGeom>
          <a:noFill/>
          <a:ln w="57150">
            <a:solidFill>
              <a:srgbClr val="00B050"/>
            </a:solidFill>
            <a:miter lim="800000"/>
            <a:headEnd/>
            <a:tailEnd/>
          </a:ln>
        </p:spPr>
      </p:pic>
      <p:pic>
        <p:nvPicPr>
          <p:cNvPr id="10" name="Рисунок 9"/>
          <p:cNvPicPr/>
          <p:nvPr/>
        </p:nvPicPr>
        <p:blipFill>
          <a:blip r:embed="rId4"/>
          <a:srcRect l="52433" t="21226" r="3624" b="40764"/>
          <a:stretch>
            <a:fillRect/>
          </a:stretch>
        </p:blipFill>
        <p:spPr bwMode="auto">
          <a:xfrm>
            <a:off x="4492724" y="4538784"/>
            <a:ext cx="3923453" cy="2022475"/>
          </a:xfrm>
          <a:prstGeom prst="rect">
            <a:avLst/>
          </a:prstGeom>
          <a:noFill/>
          <a:ln w="57150">
            <a:solidFill>
              <a:srgbClr val="92D050"/>
            </a:solidFill>
            <a:miter lim="800000"/>
            <a:headEnd/>
            <a:tailEnd/>
          </a:ln>
        </p:spPr>
      </p:pic>
      <p:sp>
        <p:nvSpPr>
          <p:cNvPr id="11" name="Содержимое 2"/>
          <p:cNvSpPr>
            <a:spLocks noGrp="1"/>
          </p:cNvSpPr>
          <p:nvPr>
            <p:ph idx="1"/>
          </p:nvPr>
        </p:nvSpPr>
        <p:spPr>
          <a:xfrm>
            <a:off x="3277589" y="905427"/>
            <a:ext cx="8102763" cy="639245"/>
          </a:xfrm>
        </p:spPr>
        <p:txBody>
          <a:bodyPr/>
          <a:lstStyle/>
          <a:p>
            <a:pPr>
              <a:buNone/>
            </a:pPr>
            <a:r>
              <a:rPr lang="uk-UA" sz="2400" b="1" dirty="0" smtClean="0"/>
              <a:t>Посилання на сайт: </a:t>
            </a:r>
            <a:r>
              <a:rPr lang="uk-UA" sz="2800" b="1" u="sng" dirty="0" smtClean="0">
                <a:effectLst>
                  <a:outerShdw blurRad="38100" dist="38100" dir="2700000" algn="tl">
                    <a:srgbClr val="000000">
                      <a:alpha val="43137"/>
                    </a:srgbClr>
                  </a:outerShdw>
                </a:effectLst>
                <a:hlinkClick r:id="rId5"/>
              </a:rPr>
              <a:t>https://onlinetestpad.com/ua</a:t>
            </a:r>
            <a:endParaRPr lang="ru-RU" sz="2800" b="1" dirty="0">
              <a:effectLst>
                <a:outerShdw blurRad="38100" dist="38100" dir="2700000" algn="tl">
                  <a:srgbClr val="000000">
                    <a:alpha val="43137"/>
                  </a:srgbClr>
                </a:outerShdw>
              </a:effectLst>
            </a:endParaRPr>
          </a:p>
        </p:txBody>
      </p:sp>
      <p:pic>
        <p:nvPicPr>
          <p:cNvPr id="12" name="Рисунок 11"/>
          <p:cNvPicPr/>
          <p:nvPr/>
        </p:nvPicPr>
        <p:blipFill>
          <a:blip r:embed="rId6"/>
          <a:srcRect l="4490" t="12821" r="1710" b="43376"/>
          <a:stretch>
            <a:fillRect/>
          </a:stretch>
        </p:blipFill>
        <p:spPr bwMode="auto">
          <a:xfrm>
            <a:off x="173137" y="83128"/>
            <a:ext cx="2665067" cy="1644422"/>
          </a:xfrm>
          <a:prstGeom prst="rect">
            <a:avLst/>
          </a:prstGeom>
          <a:noFill/>
          <a:ln w="76200">
            <a:solidFill>
              <a:srgbClr val="33CC33"/>
            </a:solidFill>
            <a:miter lim="800000"/>
            <a:headEnd/>
            <a:tailEnd/>
          </a:ln>
        </p:spPr>
      </p:pic>
    </p:spTree>
    <p:extLst>
      <p:ext uri="{BB962C8B-B14F-4D97-AF65-F5344CB8AC3E}">
        <p14:creationId xmlns:p14="http://schemas.microsoft.com/office/powerpoint/2010/main" val="3729644560"/>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73133" y="1057046"/>
            <a:ext cx="11744696" cy="641267"/>
          </a:xfrm>
        </p:spPr>
        <p:txBody>
          <a:bodyPr/>
          <a:lstStyle/>
          <a:p>
            <a:r>
              <a:rPr lang="uk-UA" sz="2400" b="1" dirty="0" smtClean="0"/>
              <a:t>Приклади, використання тестів за темами уроків інформатики у 5 – 11-х класах</a:t>
            </a:r>
            <a:endParaRPr lang="ru-RU" sz="2400" dirty="0"/>
          </a:p>
        </p:txBody>
      </p:sp>
      <p:sp>
        <p:nvSpPr>
          <p:cNvPr id="4" name="Заголовок 1"/>
          <p:cNvSpPr>
            <a:spLocks noGrp="1"/>
          </p:cNvSpPr>
          <p:nvPr>
            <p:ph type="title"/>
          </p:nvPr>
        </p:nvSpPr>
        <p:spPr>
          <a:xfrm>
            <a:off x="1047751" y="357188"/>
            <a:ext cx="10858500" cy="785796"/>
          </a:xfrm>
        </p:spPr>
        <p:txBody>
          <a:bodyPr>
            <a:normAutofit fontScale="90000"/>
          </a:bodyPr>
          <a:lstStyle/>
          <a:p>
            <a:r>
              <a:rPr lang="uk-UA" altLang="ko-KR" b="1" dirty="0" smtClean="0">
                <a:solidFill>
                  <a:srgbClr val="002060"/>
                </a:solidFill>
                <a:cs typeface="Arial" charset="0"/>
              </a:rPr>
              <a:t/>
            </a:r>
            <a:br>
              <a:rPr lang="uk-UA" altLang="ko-KR" b="1" dirty="0" smtClean="0">
                <a:solidFill>
                  <a:srgbClr val="002060"/>
                </a:solidFill>
                <a:cs typeface="Arial" charset="0"/>
              </a:rPr>
            </a:br>
            <a:r>
              <a:rPr lang="en-US" altLang="ko-KR" b="1" dirty="0" smtClean="0">
                <a:solidFill>
                  <a:srgbClr val="002060"/>
                </a:solidFill>
                <a:cs typeface="Arial" charset="0"/>
              </a:rPr>
              <a:t>Online </a:t>
            </a:r>
            <a:r>
              <a:rPr lang="en-US" altLang="ko-KR" b="1" dirty="0">
                <a:solidFill>
                  <a:srgbClr val="002060"/>
                </a:solidFill>
                <a:cs typeface="Arial" charset="0"/>
              </a:rPr>
              <a:t>Test Pad</a:t>
            </a:r>
            <a:r>
              <a:rPr lang="ru-RU" dirty="0" smtClean="0"/>
              <a:t/>
            </a:r>
            <a:br>
              <a:rPr lang="ru-RU" dirty="0" smtClean="0"/>
            </a:br>
            <a:endParaRPr lang="ru-RU" dirty="0"/>
          </a:p>
        </p:txBody>
      </p:sp>
      <p:pic>
        <p:nvPicPr>
          <p:cNvPr id="5" name="Рисунок 4"/>
          <p:cNvPicPr/>
          <p:nvPr/>
        </p:nvPicPr>
        <p:blipFill>
          <a:blip r:embed="rId2"/>
          <a:srcRect l="36723" t="51179" r="34518" b="19314"/>
          <a:stretch>
            <a:fillRect/>
          </a:stretch>
        </p:blipFill>
        <p:spPr bwMode="auto">
          <a:xfrm>
            <a:off x="1619221" y="2143263"/>
            <a:ext cx="3892515" cy="2248247"/>
          </a:xfrm>
          <a:prstGeom prst="rect">
            <a:avLst/>
          </a:prstGeom>
          <a:noFill/>
          <a:ln w="57150">
            <a:solidFill>
              <a:srgbClr val="FF0000"/>
            </a:solidFill>
            <a:miter lim="800000"/>
            <a:headEnd/>
            <a:tailEnd/>
          </a:ln>
        </p:spPr>
      </p:pic>
      <p:pic>
        <p:nvPicPr>
          <p:cNvPr id="7" name="Рисунок 6"/>
          <p:cNvPicPr/>
          <p:nvPr/>
        </p:nvPicPr>
        <p:blipFill>
          <a:blip r:embed="rId3"/>
          <a:srcRect l="5528" t="47170" r="66056" b="23557"/>
          <a:stretch>
            <a:fillRect/>
          </a:stretch>
        </p:blipFill>
        <p:spPr bwMode="auto">
          <a:xfrm>
            <a:off x="4124793" y="2297116"/>
            <a:ext cx="3942419" cy="2263775"/>
          </a:xfrm>
          <a:prstGeom prst="rect">
            <a:avLst/>
          </a:prstGeom>
          <a:noFill/>
          <a:ln w="57150">
            <a:solidFill>
              <a:srgbClr val="7030A0"/>
            </a:solidFill>
            <a:miter lim="800000"/>
            <a:headEnd/>
            <a:tailEnd/>
          </a:ln>
        </p:spPr>
      </p:pic>
      <p:pic>
        <p:nvPicPr>
          <p:cNvPr id="8" name="Рисунок 7"/>
          <p:cNvPicPr/>
          <p:nvPr/>
        </p:nvPicPr>
        <p:blipFill>
          <a:blip r:embed="rId4"/>
          <a:srcRect l="5705" t="36321" r="65683" b="34871"/>
          <a:stretch>
            <a:fillRect/>
          </a:stretch>
        </p:blipFill>
        <p:spPr bwMode="auto">
          <a:xfrm>
            <a:off x="7715261" y="4357841"/>
            <a:ext cx="4052824" cy="2304161"/>
          </a:xfrm>
          <a:prstGeom prst="rect">
            <a:avLst/>
          </a:prstGeom>
          <a:noFill/>
          <a:ln w="57150">
            <a:solidFill>
              <a:srgbClr val="FFC000"/>
            </a:solidFill>
            <a:miter lim="800000"/>
            <a:headEnd/>
            <a:tailEnd/>
          </a:ln>
        </p:spPr>
      </p:pic>
      <p:pic>
        <p:nvPicPr>
          <p:cNvPr id="6" name="Рисунок 5"/>
          <p:cNvPicPr/>
          <p:nvPr/>
        </p:nvPicPr>
        <p:blipFill>
          <a:blip r:embed="rId5"/>
          <a:srcRect l="5351" t="54481" r="65838" b="16249"/>
          <a:stretch>
            <a:fillRect/>
          </a:stretch>
        </p:blipFill>
        <p:spPr bwMode="auto">
          <a:xfrm>
            <a:off x="7239009" y="2000240"/>
            <a:ext cx="3953595" cy="2257298"/>
          </a:xfrm>
          <a:prstGeom prst="rect">
            <a:avLst/>
          </a:prstGeom>
          <a:noFill/>
          <a:ln w="57150">
            <a:solidFill>
              <a:srgbClr val="00B0F0"/>
            </a:solidFill>
            <a:miter lim="800000"/>
            <a:headEnd/>
            <a:tailEnd/>
          </a:ln>
        </p:spPr>
      </p:pic>
      <p:pic>
        <p:nvPicPr>
          <p:cNvPr id="9" name="Рисунок 8"/>
          <p:cNvPicPr/>
          <p:nvPr/>
        </p:nvPicPr>
        <p:blipFill>
          <a:blip r:embed="rId6"/>
          <a:srcRect l="36723" t="44811" r="34695" b="25914"/>
          <a:stretch>
            <a:fillRect/>
          </a:stretch>
        </p:blipFill>
        <p:spPr bwMode="auto">
          <a:xfrm>
            <a:off x="1333565" y="4286256"/>
            <a:ext cx="3834553" cy="2282444"/>
          </a:xfrm>
          <a:prstGeom prst="rect">
            <a:avLst/>
          </a:prstGeom>
          <a:noFill/>
          <a:ln w="57150">
            <a:solidFill>
              <a:srgbClr val="7030A0"/>
            </a:solidFill>
            <a:miter lim="800000"/>
            <a:headEnd/>
            <a:tailEnd/>
          </a:ln>
        </p:spPr>
      </p:pic>
      <p:pic>
        <p:nvPicPr>
          <p:cNvPr id="10" name="Рисунок 9"/>
          <p:cNvPicPr/>
          <p:nvPr/>
        </p:nvPicPr>
        <p:blipFill>
          <a:blip r:embed="rId7"/>
          <a:srcRect l="5347" t="58962" r="65858" b="11793"/>
          <a:stretch>
            <a:fillRect/>
          </a:stretch>
        </p:blipFill>
        <p:spPr bwMode="auto">
          <a:xfrm>
            <a:off x="4286335" y="4214965"/>
            <a:ext cx="4042495" cy="2305431"/>
          </a:xfrm>
          <a:prstGeom prst="rect">
            <a:avLst/>
          </a:prstGeom>
          <a:noFill/>
          <a:ln w="57150">
            <a:solidFill>
              <a:srgbClr val="00B0F0"/>
            </a:solidFill>
            <a:miter lim="800000"/>
            <a:headEnd/>
            <a:tailEnd/>
          </a:ln>
        </p:spPr>
      </p:pic>
    </p:spTree>
    <p:extLst>
      <p:ext uri="{BB962C8B-B14F-4D97-AF65-F5344CB8AC3E}">
        <p14:creationId xmlns:p14="http://schemas.microsoft.com/office/powerpoint/2010/main" val="221876724"/>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6697" y="417142"/>
            <a:ext cx="3347419" cy="610886"/>
          </a:xfrm>
        </p:spPr>
        <p:txBody>
          <a:bodyPr>
            <a:normAutofit fontScale="90000"/>
          </a:bodyPr>
          <a:lstStyle/>
          <a:p>
            <a:r>
              <a:rPr lang="en-US" b="1" i="0" dirty="0">
                <a:solidFill>
                  <a:srgbClr val="0B5394"/>
                </a:solidFill>
                <a:effectLst/>
                <a:latin typeface="Calibri" pitchFamily="34" charset="0"/>
                <a:cs typeface="Calibri" pitchFamily="34" charset="0"/>
              </a:rPr>
              <a:t>QR-</a:t>
            </a:r>
            <a:r>
              <a:rPr lang="ru-RU" b="1" i="0" dirty="0">
                <a:solidFill>
                  <a:srgbClr val="0B5394"/>
                </a:solidFill>
                <a:effectLst/>
                <a:latin typeface="Calibri" pitchFamily="34" charset="0"/>
                <a:cs typeface="Calibri" pitchFamily="34" charset="0"/>
              </a:rPr>
              <a:t>код</a:t>
            </a:r>
            <a:endParaRPr lang="ru-RU" dirty="0">
              <a:latin typeface="Calibri" pitchFamily="34" charset="0"/>
              <a:cs typeface="Calibri" pitchFamily="34" charset="0"/>
            </a:endParaRPr>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6960" r="10122"/>
          <a:stretch/>
        </p:blipFill>
        <p:spPr>
          <a:xfrm>
            <a:off x="95003" y="95004"/>
            <a:ext cx="2517568" cy="1674421"/>
          </a:xfrm>
        </p:spPr>
      </p:pic>
      <p:sp>
        <p:nvSpPr>
          <p:cNvPr id="4" name="Объект 3"/>
          <p:cNvSpPr>
            <a:spLocks noGrp="1"/>
          </p:cNvSpPr>
          <p:nvPr>
            <p:ph sz="half" idx="2"/>
          </p:nvPr>
        </p:nvSpPr>
        <p:spPr>
          <a:xfrm>
            <a:off x="4999570" y="1910517"/>
            <a:ext cx="7065817" cy="4827255"/>
          </a:xfrm>
        </p:spPr>
        <p:txBody>
          <a:bodyPr>
            <a:noAutofit/>
          </a:bodyPr>
          <a:lstStyle/>
          <a:p>
            <a:pPr marL="0" indent="0" algn="just">
              <a:spcBef>
                <a:spcPts val="0"/>
              </a:spcBef>
              <a:buNone/>
            </a:pPr>
            <a:r>
              <a:rPr lang="en-US" sz="2400" b="1" i="0" dirty="0" smtClean="0">
                <a:solidFill>
                  <a:srgbClr val="C00000"/>
                </a:solidFill>
                <a:effectLst/>
                <a:latin typeface="Calibri" pitchFamily="34" charset="0"/>
                <a:cs typeface="Calibri" pitchFamily="34" charset="0"/>
              </a:rPr>
              <a:t>QR-</a:t>
            </a:r>
            <a:r>
              <a:rPr lang="ru-RU" sz="2400" b="1" i="0" dirty="0">
                <a:solidFill>
                  <a:srgbClr val="C00000"/>
                </a:solidFill>
                <a:effectLst/>
                <a:latin typeface="Calibri" pitchFamily="34" charset="0"/>
                <a:cs typeface="Calibri" pitchFamily="34" charset="0"/>
              </a:rPr>
              <a:t>код </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це</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графічне</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зображення</a:t>
            </a:r>
            <a:r>
              <a:rPr lang="ru-RU" sz="1600" b="1" i="0" dirty="0">
                <a:effectLst/>
                <a:latin typeface="Calibri" pitchFamily="34" charset="0"/>
                <a:cs typeface="Calibri" pitchFamily="34" charset="0"/>
              </a:rPr>
              <a:t>, в якому зашифрована </a:t>
            </a:r>
            <a:r>
              <a:rPr lang="ru-RU" sz="1600" b="1" i="0" dirty="0" err="1">
                <a:effectLst/>
                <a:latin typeface="Calibri" pitchFamily="34" charset="0"/>
                <a:cs typeface="Calibri" pitchFamily="34" charset="0"/>
              </a:rPr>
              <a:t>певна</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інформація</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посилання</a:t>
            </a:r>
            <a:r>
              <a:rPr lang="ru-RU" sz="1600" b="1" i="0" dirty="0">
                <a:effectLst/>
                <a:latin typeface="Calibri" pitchFamily="34" charset="0"/>
                <a:cs typeface="Calibri" pitchFamily="34" charset="0"/>
              </a:rPr>
              <a:t> на сайт </a:t>
            </a:r>
            <a:r>
              <a:rPr lang="ru-RU" sz="1600" b="1" i="0" dirty="0" err="1" smtClean="0">
                <a:effectLst/>
                <a:latin typeface="Calibri" pitchFamily="34" charset="0"/>
                <a:cs typeface="Calibri" pitchFamily="34" charset="0"/>
              </a:rPr>
              <a:t>або</a:t>
            </a:r>
            <a:r>
              <a:rPr lang="ru-RU" sz="1600" b="1" i="0" dirty="0" smtClean="0">
                <a:effectLst/>
                <a:latin typeface="Calibri" pitchFamily="34" charset="0"/>
                <a:cs typeface="Calibri" pitchFamily="34" charset="0"/>
              </a:rPr>
              <a:t> </a:t>
            </a:r>
            <a:r>
              <a:rPr lang="ru-RU" sz="1600" b="1" i="0" dirty="0" err="1">
                <a:effectLst/>
                <a:latin typeface="Calibri" pitchFamily="34" charset="0"/>
                <a:cs typeface="Calibri" pitchFamily="34" charset="0"/>
              </a:rPr>
              <a:t>окрему</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його</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сторінку</a:t>
            </a:r>
            <a:r>
              <a:rPr lang="ru-RU" sz="1600" b="1" i="0" dirty="0">
                <a:effectLst/>
                <a:latin typeface="Calibri" pitchFamily="34" charset="0"/>
                <a:cs typeface="Calibri" pitchFamily="34" charset="0"/>
              </a:rPr>
              <a:t>. </a:t>
            </a:r>
            <a:r>
              <a:rPr lang="en-US" sz="1600" b="1" i="0" dirty="0">
                <a:effectLst/>
                <a:latin typeface="Calibri" pitchFamily="34" charset="0"/>
                <a:cs typeface="Calibri" pitchFamily="34" charset="0"/>
              </a:rPr>
              <a:t>QR-</a:t>
            </a:r>
            <a:r>
              <a:rPr lang="ru-RU" sz="1600" b="1" i="0" dirty="0" err="1">
                <a:effectLst/>
                <a:latin typeface="Calibri" pitchFamily="34" charset="0"/>
                <a:cs typeface="Calibri" pitchFamily="34" charset="0"/>
              </a:rPr>
              <a:t>коди</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дозволяють</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отримати</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миттєвий</a:t>
            </a:r>
            <a:r>
              <a:rPr lang="ru-RU" sz="1600" b="1" i="0" dirty="0">
                <a:effectLst/>
                <a:latin typeface="Calibri" pitchFamily="34" charset="0"/>
                <a:cs typeface="Calibri" pitchFamily="34" charset="0"/>
              </a:rPr>
              <a:t> доступ до будь-</a:t>
            </a:r>
            <a:r>
              <a:rPr lang="ru-RU" sz="1600" b="1" i="0" dirty="0" err="1">
                <a:effectLst/>
                <a:latin typeface="Calibri" pitchFamily="34" charset="0"/>
                <a:cs typeface="Calibri" pitchFamily="34" charset="0"/>
              </a:rPr>
              <a:t>якої</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інформації</a:t>
            </a:r>
            <a:r>
              <a:rPr lang="ru-RU" sz="1600" b="1" i="0" dirty="0">
                <a:effectLst/>
                <a:latin typeface="Calibri" pitchFamily="34" charset="0"/>
                <a:cs typeface="Calibri" pitchFamily="34" charset="0"/>
              </a:rPr>
              <a:t> </a:t>
            </a:r>
            <a:r>
              <a:rPr lang="ru-RU" sz="1600" b="1" i="0" dirty="0" smtClean="0">
                <a:effectLst/>
                <a:latin typeface="Calibri" pitchFamily="34" charset="0"/>
                <a:cs typeface="Calibri" pitchFamily="34" charset="0"/>
              </a:rPr>
              <a:t>у </a:t>
            </a:r>
            <a:r>
              <a:rPr lang="ru-RU" sz="1600" b="1" i="0" dirty="0" err="1">
                <a:effectLst/>
                <a:latin typeface="Calibri" pitchFamily="34" charset="0"/>
                <a:cs typeface="Calibri" pitchFamily="34" charset="0"/>
              </a:rPr>
              <a:t>мережі</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інтернет</a:t>
            </a:r>
            <a:r>
              <a:rPr lang="ru-RU" sz="1600" b="1" i="0" dirty="0">
                <a:effectLst/>
                <a:latin typeface="Calibri" pitchFamily="34" charset="0"/>
                <a:cs typeface="Calibri" pitchFamily="34" charset="0"/>
              </a:rPr>
              <a:t> за </a:t>
            </a:r>
            <a:r>
              <a:rPr lang="ru-RU" sz="1600" b="1" i="0" dirty="0" err="1">
                <a:effectLst/>
                <a:latin typeface="Calibri" pitchFamily="34" charset="0"/>
                <a:cs typeface="Calibri" pitchFamily="34" charset="0"/>
              </a:rPr>
              <a:t>допомогою</a:t>
            </a:r>
            <a:r>
              <a:rPr lang="ru-RU" sz="1600" b="1" i="0" dirty="0">
                <a:effectLst/>
                <a:latin typeface="Calibri" pitchFamily="34" charset="0"/>
                <a:cs typeface="Calibri" pitchFamily="34" charset="0"/>
              </a:rPr>
              <a:t> </a:t>
            </a:r>
            <a:r>
              <a:rPr lang="ru-RU" sz="1600" b="1" i="0" dirty="0" err="1" smtClean="0">
                <a:effectLst/>
                <a:latin typeface="Calibri" pitchFamily="34" charset="0"/>
                <a:cs typeface="Calibri" pitchFamily="34" charset="0"/>
              </a:rPr>
              <a:t>смартфонів</a:t>
            </a:r>
            <a:r>
              <a:rPr lang="ru-RU" sz="1600" b="1" dirty="0" smtClean="0">
                <a:latin typeface="Calibri" pitchFamily="34" charset="0"/>
                <a:cs typeface="Calibri" pitchFamily="34" charset="0"/>
              </a:rPr>
              <a:t>:</a:t>
            </a:r>
            <a:r>
              <a:rPr lang="ru-RU" sz="1600" b="1" dirty="0">
                <a:latin typeface="Calibri" pitchFamily="34" charset="0"/>
                <a:cs typeface="Calibri" pitchFamily="34" charset="0"/>
              </a:rPr>
              <a:t> </a:t>
            </a:r>
            <a:r>
              <a:rPr lang="ru-RU" sz="1600" b="1" dirty="0" err="1" smtClean="0">
                <a:latin typeface="Calibri" pitchFamily="34" charset="0"/>
                <a:cs typeface="Calibri" pitchFamily="34" charset="0"/>
              </a:rPr>
              <a:t>відео</a:t>
            </a:r>
            <a:r>
              <a:rPr lang="ru-RU" sz="1600" b="1" dirty="0" smtClean="0">
                <a:latin typeface="Calibri" pitchFamily="34" charset="0"/>
                <a:cs typeface="Calibri" pitchFamily="34" charset="0"/>
              </a:rPr>
              <a:t> </a:t>
            </a:r>
            <a:r>
              <a:rPr lang="ru-RU" sz="1600" b="1" dirty="0">
                <a:latin typeface="Calibri" pitchFamily="34" charset="0"/>
                <a:cs typeface="Calibri" pitchFamily="34" charset="0"/>
              </a:rPr>
              <a:t>на </a:t>
            </a:r>
            <a:r>
              <a:rPr lang="en-US" sz="1600" b="1" dirty="0">
                <a:latin typeface="Calibri" pitchFamily="34" charset="0"/>
                <a:cs typeface="Calibri" pitchFamily="34" charset="0"/>
              </a:rPr>
              <a:t>YouTube, </a:t>
            </a:r>
            <a:r>
              <a:rPr lang="ru-RU" sz="1600" b="1" dirty="0" err="1" smtClean="0">
                <a:latin typeface="Calibri" pitchFamily="34" charset="0"/>
                <a:cs typeface="Calibri" pitchFamily="34" charset="0"/>
              </a:rPr>
              <a:t>певної</a:t>
            </a:r>
            <a:r>
              <a:rPr lang="ru-RU" sz="1600" b="1" dirty="0" smtClean="0">
                <a:latin typeface="Calibri" pitchFamily="34" charset="0"/>
                <a:cs typeface="Calibri" pitchFamily="34" charset="0"/>
              </a:rPr>
              <a:t> </a:t>
            </a:r>
            <a:r>
              <a:rPr lang="ru-RU" sz="1600" b="1" dirty="0" err="1">
                <a:latin typeface="Calibri" pitchFamily="34" charset="0"/>
                <a:cs typeface="Calibri" pitchFamily="34" charset="0"/>
              </a:rPr>
              <a:t>геолокації</a:t>
            </a:r>
            <a:r>
              <a:rPr lang="ru-RU" sz="1600" b="1" dirty="0">
                <a:latin typeface="Calibri" pitchFamily="34" charset="0"/>
                <a:cs typeface="Calibri" pitchFamily="34" charset="0"/>
              </a:rPr>
              <a:t> на </a:t>
            </a:r>
            <a:r>
              <a:rPr lang="en-US" sz="1600" b="1" dirty="0" smtClean="0">
                <a:latin typeface="Calibri" pitchFamily="34" charset="0"/>
                <a:cs typeface="Calibri" pitchFamily="34" charset="0"/>
              </a:rPr>
              <a:t>Google</a:t>
            </a:r>
            <a:r>
              <a:rPr lang="uk-UA" sz="1600" b="1" dirty="0" smtClean="0">
                <a:latin typeface="Calibri" pitchFamily="34" charset="0"/>
                <a:cs typeface="Calibri" pitchFamily="34" charset="0"/>
              </a:rPr>
              <a:t>-</a:t>
            </a:r>
            <a:r>
              <a:rPr lang="ru-RU" sz="1600" b="1" dirty="0" smtClean="0">
                <a:latin typeface="Calibri" pitchFamily="34" charset="0"/>
                <a:cs typeface="Calibri" pitchFamily="34" charset="0"/>
              </a:rPr>
              <a:t>картах</a:t>
            </a:r>
            <a:r>
              <a:rPr lang="ru-RU" sz="1600" b="1" dirty="0">
                <a:latin typeface="Calibri" pitchFamily="34" charset="0"/>
                <a:cs typeface="Calibri" pitchFamily="34" charset="0"/>
              </a:rPr>
              <a:t>, </a:t>
            </a:r>
            <a:r>
              <a:rPr lang="en-US" sz="1600" b="1" dirty="0" smtClean="0">
                <a:latin typeface="Calibri" pitchFamily="34" charset="0"/>
                <a:cs typeface="Calibri" pitchFamily="34" charset="0"/>
              </a:rPr>
              <a:t>e-mail, </a:t>
            </a:r>
            <a:r>
              <a:rPr lang="ru-RU" sz="1600" b="1" dirty="0" err="1">
                <a:latin typeface="Calibri" pitchFamily="34" charset="0"/>
                <a:cs typeface="Calibri" pitchFamily="34" charset="0"/>
              </a:rPr>
              <a:t>посилання</a:t>
            </a:r>
            <a:r>
              <a:rPr lang="ru-RU" sz="1600" b="1" dirty="0">
                <a:latin typeface="Calibri" pitchFamily="34" charset="0"/>
                <a:cs typeface="Calibri" pitchFamily="34" charset="0"/>
              </a:rPr>
              <a:t> на </a:t>
            </a:r>
            <a:r>
              <a:rPr lang="ru-RU" sz="1600" b="1" dirty="0" err="1">
                <a:latin typeface="Calibri" pitchFamily="34" charset="0"/>
                <a:cs typeface="Calibri" pitchFamily="34" charset="0"/>
              </a:rPr>
              <a:t>сторінку</a:t>
            </a:r>
            <a:r>
              <a:rPr lang="ru-RU" sz="1600" b="1" dirty="0">
                <a:latin typeface="Calibri" pitchFamily="34" charset="0"/>
                <a:cs typeface="Calibri" pitchFamily="34" charset="0"/>
              </a:rPr>
              <a:t> </a:t>
            </a:r>
            <a:r>
              <a:rPr lang="ru-RU" sz="1600" b="1" dirty="0" err="1" smtClean="0">
                <a:latin typeface="Calibri" pitchFamily="34" charset="0"/>
                <a:cs typeface="Calibri" pitchFamily="34" charset="0"/>
              </a:rPr>
              <a:t>профіліо</a:t>
            </a:r>
            <a:r>
              <a:rPr lang="ru-RU" sz="1600" b="1" dirty="0" smtClean="0">
                <a:latin typeface="Calibri" pitchFamily="34" charset="0"/>
                <a:cs typeface="Calibri" pitchFamily="34" charset="0"/>
              </a:rPr>
              <a:t> </a:t>
            </a:r>
            <a:r>
              <a:rPr lang="ru-RU" sz="1600" b="1" dirty="0">
                <a:latin typeface="Calibri" pitchFamily="34" charset="0"/>
                <a:cs typeface="Calibri" pitchFamily="34" charset="0"/>
              </a:rPr>
              <a:t>у </a:t>
            </a:r>
            <a:r>
              <a:rPr lang="ru-RU" sz="1600" b="1" dirty="0" err="1">
                <a:latin typeface="Calibri" pitchFamily="34" charset="0"/>
                <a:cs typeface="Calibri" pitchFamily="34" charset="0"/>
              </a:rPr>
              <a:t>соціальних</a:t>
            </a:r>
            <a:r>
              <a:rPr lang="ru-RU" sz="1600" b="1" dirty="0">
                <a:latin typeface="Calibri" pitchFamily="34" charset="0"/>
                <a:cs typeface="Calibri" pitchFamily="34" charset="0"/>
              </a:rPr>
              <a:t> мережах, </a:t>
            </a:r>
            <a:r>
              <a:rPr lang="ru-RU" sz="1600" b="1" dirty="0" smtClean="0">
                <a:latin typeface="Calibri" pitchFamily="34" charset="0"/>
                <a:cs typeface="Calibri" pitchFamily="34" charset="0"/>
              </a:rPr>
              <a:t>сайту </a:t>
            </a:r>
            <a:r>
              <a:rPr lang="ru-RU" sz="1600" b="1" dirty="0" err="1">
                <a:latin typeface="Calibri" pitchFamily="34" charset="0"/>
                <a:cs typeface="Calibri" pitchFamily="34" charset="0"/>
              </a:rPr>
              <a:t>чи</a:t>
            </a:r>
            <a:r>
              <a:rPr lang="ru-RU" sz="1600" b="1" dirty="0">
                <a:latin typeface="Calibri" pitchFamily="34" charset="0"/>
                <a:cs typeface="Calibri" pitchFamily="34" charset="0"/>
              </a:rPr>
              <a:t> блогу, </a:t>
            </a:r>
            <a:r>
              <a:rPr lang="ru-RU" sz="1600" b="1" dirty="0" err="1" smtClean="0">
                <a:latin typeface="Calibri" pitchFamily="34" charset="0"/>
                <a:cs typeface="Calibri" pitchFamily="34" charset="0"/>
              </a:rPr>
              <a:t>аудіофайл</a:t>
            </a:r>
            <a:r>
              <a:rPr lang="ru-RU" sz="1600" b="1" dirty="0">
                <a:latin typeface="Calibri" pitchFamily="34" charset="0"/>
                <a:cs typeface="Calibri" pitchFamily="34" charset="0"/>
              </a:rPr>
              <a:t>, книгу </a:t>
            </a:r>
            <a:r>
              <a:rPr lang="ru-RU" sz="1600" b="1" dirty="0" err="1">
                <a:latin typeface="Calibri" pitchFamily="34" charset="0"/>
                <a:cs typeface="Calibri" pitchFamily="34" charset="0"/>
              </a:rPr>
              <a:t>тощо</a:t>
            </a:r>
            <a:r>
              <a:rPr lang="ru-RU" sz="1600" b="1" dirty="0">
                <a:latin typeface="Calibri" pitchFamily="34" charset="0"/>
                <a:cs typeface="Calibri" pitchFamily="34" charset="0"/>
              </a:rPr>
              <a:t>. </a:t>
            </a:r>
            <a:endParaRPr lang="ru-RU" sz="1600" b="1" dirty="0" smtClean="0">
              <a:latin typeface="Calibri" pitchFamily="34" charset="0"/>
              <a:cs typeface="Calibri" pitchFamily="34" charset="0"/>
            </a:endParaRPr>
          </a:p>
          <a:p>
            <a:pPr marL="0" indent="0" algn="just">
              <a:spcBef>
                <a:spcPts val="0"/>
              </a:spcBef>
              <a:buNone/>
            </a:pPr>
            <a:r>
              <a:rPr lang="en-US" sz="1600" b="1" dirty="0" smtClean="0">
                <a:solidFill>
                  <a:srgbClr val="C00000"/>
                </a:solidFill>
                <a:latin typeface="Calibri" pitchFamily="34" charset="0"/>
                <a:cs typeface="Calibri" pitchFamily="34" charset="0"/>
              </a:rPr>
              <a:t>QR–</a:t>
            </a:r>
            <a:r>
              <a:rPr lang="ru-RU" sz="1600" b="1" dirty="0" err="1">
                <a:solidFill>
                  <a:srgbClr val="C00000"/>
                </a:solidFill>
                <a:latin typeface="Calibri" pitchFamily="34" charset="0"/>
                <a:cs typeface="Calibri" pitchFamily="34" charset="0"/>
              </a:rPr>
              <a:t>коди</a:t>
            </a:r>
            <a:r>
              <a:rPr lang="ru-RU" sz="1600" b="1" dirty="0">
                <a:solidFill>
                  <a:srgbClr val="C00000"/>
                </a:solidFill>
                <a:latin typeface="Calibri" pitchFamily="34" charset="0"/>
                <a:cs typeface="Calibri" pitchFamily="34" charset="0"/>
              </a:rPr>
              <a:t> </a:t>
            </a:r>
            <a:r>
              <a:rPr lang="ru-RU" sz="1600" b="1" dirty="0" err="1">
                <a:latin typeface="Calibri" pitchFamily="34" charset="0"/>
                <a:cs typeface="Calibri" pitchFamily="34" charset="0"/>
              </a:rPr>
              <a:t>можна</a:t>
            </a:r>
            <a:r>
              <a:rPr lang="ru-RU" sz="1600" b="1" dirty="0">
                <a:latin typeface="Calibri" pitchFamily="34" charset="0"/>
                <a:cs typeface="Calibri" pitchFamily="34" charset="0"/>
              </a:rPr>
              <a:t> </a:t>
            </a:r>
            <a:r>
              <a:rPr lang="ru-RU" sz="1600" b="1" dirty="0" err="1">
                <a:latin typeface="Calibri" pitchFamily="34" charset="0"/>
                <a:cs typeface="Calibri" pitchFamily="34" charset="0"/>
              </a:rPr>
              <a:t>застосовувати</a:t>
            </a:r>
            <a:r>
              <a:rPr lang="ru-RU" sz="1600" b="1" dirty="0">
                <a:latin typeface="Calibri" pitchFamily="34" charset="0"/>
                <a:cs typeface="Calibri" pitchFamily="34" charset="0"/>
              </a:rPr>
              <a:t> на </a:t>
            </a:r>
            <a:r>
              <a:rPr lang="ru-RU" sz="1600" b="1" dirty="0" err="1">
                <a:latin typeface="Calibri" pitchFamily="34" charset="0"/>
                <a:cs typeface="Calibri" pitchFamily="34" charset="0"/>
              </a:rPr>
              <a:t>різних</a:t>
            </a:r>
            <a:r>
              <a:rPr lang="ru-RU" sz="1600" b="1" dirty="0">
                <a:latin typeface="Calibri" pitchFamily="34" charset="0"/>
                <a:cs typeface="Calibri" pitchFamily="34" charset="0"/>
              </a:rPr>
              <a:t> </a:t>
            </a:r>
            <a:r>
              <a:rPr lang="ru-RU" sz="1600" b="1" dirty="0" err="1" smtClean="0">
                <a:latin typeface="Calibri" pitchFamily="34" charset="0"/>
                <a:cs typeface="Calibri" pitchFamily="34" charset="0"/>
              </a:rPr>
              <a:t>етапах</a:t>
            </a:r>
            <a:r>
              <a:rPr lang="ru-RU" sz="1600" b="1" dirty="0" smtClean="0">
                <a:latin typeface="Calibri" pitchFamily="34" charset="0"/>
                <a:cs typeface="Calibri" pitchFamily="34" charset="0"/>
              </a:rPr>
              <a:t> уроку: </a:t>
            </a:r>
            <a:r>
              <a:rPr lang="ru-RU" sz="1600" b="1" dirty="0" err="1">
                <a:latin typeface="Calibri" pitchFamily="34" charset="0"/>
                <a:cs typeface="Calibri" pitchFamily="34" charset="0"/>
              </a:rPr>
              <a:t>від</a:t>
            </a:r>
            <a:r>
              <a:rPr lang="ru-RU" sz="1600" b="1" dirty="0">
                <a:latin typeface="Calibri" pitchFamily="34" charset="0"/>
                <a:cs typeface="Calibri" pitchFamily="34" charset="0"/>
              </a:rPr>
              <a:t> мети до </a:t>
            </a:r>
            <a:r>
              <a:rPr lang="ru-RU" sz="1600" b="1" dirty="0" err="1">
                <a:latin typeface="Calibri" pitchFamily="34" charset="0"/>
                <a:cs typeface="Calibri" pitchFamily="34" charset="0"/>
              </a:rPr>
              <a:t>домашнього</a:t>
            </a:r>
            <a:r>
              <a:rPr lang="ru-RU" sz="1600" b="1" dirty="0">
                <a:latin typeface="Calibri" pitchFamily="34" charset="0"/>
                <a:cs typeface="Calibri" pitchFamily="34" charset="0"/>
              </a:rPr>
              <a:t> </a:t>
            </a:r>
            <a:r>
              <a:rPr lang="ru-RU" sz="1600" b="1" dirty="0" err="1">
                <a:latin typeface="Calibri" pitchFamily="34" charset="0"/>
                <a:cs typeface="Calibri" pitchFamily="34" charset="0"/>
              </a:rPr>
              <a:t>завдання</a:t>
            </a:r>
            <a:r>
              <a:rPr lang="ru-RU" sz="1600" b="1" dirty="0">
                <a:latin typeface="Calibri" pitchFamily="34" charset="0"/>
                <a:cs typeface="Calibri" pitchFamily="34" charset="0"/>
              </a:rPr>
              <a:t>; </a:t>
            </a:r>
            <a:r>
              <a:rPr lang="ru-RU" sz="1600" b="1" dirty="0" err="1">
                <a:latin typeface="Calibri" pitchFamily="34" charset="0"/>
                <a:cs typeface="Calibri" pitchFamily="34" charset="0"/>
              </a:rPr>
              <a:t>форми</a:t>
            </a:r>
            <a:r>
              <a:rPr lang="ru-RU" sz="1600" b="1" dirty="0">
                <a:latin typeface="Calibri" pitchFamily="34" charset="0"/>
                <a:cs typeface="Calibri" pitchFamily="34" charset="0"/>
              </a:rPr>
              <a:t> </a:t>
            </a:r>
            <a:r>
              <a:rPr lang="ru-RU" sz="1600" b="1" dirty="0" err="1">
                <a:latin typeface="Calibri" pitchFamily="34" charset="0"/>
                <a:cs typeface="Calibri" pitchFamily="34" charset="0"/>
              </a:rPr>
              <a:t>роботи</a:t>
            </a:r>
            <a:r>
              <a:rPr lang="ru-RU" sz="1600" b="1" dirty="0">
                <a:latin typeface="Calibri" pitchFamily="34" charset="0"/>
                <a:cs typeface="Calibri" pitchFamily="34" charset="0"/>
              </a:rPr>
              <a:t> – </a:t>
            </a:r>
            <a:r>
              <a:rPr lang="ru-RU" sz="1600" b="1" dirty="0" err="1">
                <a:latin typeface="Calibri" pitchFamily="34" charset="0"/>
                <a:cs typeface="Calibri" pitchFamily="34" charset="0"/>
              </a:rPr>
              <a:t>індивідуальні</a:t>
            </a:r>
            <a:r>
              <a:rPr lang="ru-RU" sz="1600" b="1" dirty="0">
                <a:latin typeface="Calibri" pitchFamily="34" charset="0"/>
                <a:cs typeface="Calibri" pitchFamily="34" charset="0"/>
              </a:rPr>
              <a:t>, </a:t>
            </a:r>
            <a:r>
              <a:rPr lang="ru-RU" sz="1600" b="1" dirty="0" err="1">
                <a:latin typeface="Calibri" pitchFamily="34" charset="0"/>
                <a:cs typeface="Calibri" pitchFamily="34" charset="0"/>
              </a:rPr>
              <a:t>парні</a:t>
            </a:r>
            <a:r>
              <a:rPr lang="ru-RU" sz="1600" b="1" dirty="0">
                <a:latin typeface="Calibri" pitchFamily="34" charset="0"/>
                <a:cs typeface="Calibri" pitchFamily="34" charset="0"/>
              </a:rPr>
              <a:t>, </a:t>
            </a:r>
            <a:r>
              <a:rPr lang="ru-RU" sz="1600" b="1" dirty="0" err="1">
                <a:latin typeface="Calibri" pitchFamily="34" charset="0"/>
                <a:cs typeface="Calibri" pitchFamily="34" charset="0"/>
              </a:rPr>
              <a:t>групові</a:t>
            </a:r>
            <a:r>
              <a:rPr lang="ru-RU" sz="1600" b="1" dirty="0">
                <a:latin typeface="Calibri" pitchFamily="34" charset="0"/>
                <a:cs typeface="Calibri" pitchFamily="34" charset="0"/>
              </a:rPr>
              <a:t>. </a:t>
            </a:r>
            <a:r>
              <a:rPr lang="en-US" sz="1600" b="1" dirty="0">
                <a:latin typeface="Calibri" pitchFamily="34" charset="0"/>
                <a:cs typeface="Calibri" pitchFamily="34" charset="0"/>
              </a:rPr>
              <a:t>QR-</a:t>
            </a:r>
            <a:r>
              <a:rPr lang="ru-RU" sz="1600" b="1" dirty="0" smtClean="0">
                <a:latin typeface="Calibri" pitchFamily="34" charset="0"/>
                <a:cs typeface="Calibri" pitchFamily="34" charset="0"/>
              </a:rPr>
              <a:t>код – один </a:t>
            </a:r>
            <a:r>
              <a:rPr lang="ru-RU" sz="1600" b="1" dirty="0" err="1">
                <a:latin typeface="Calibri" pitchFamily="34" charset="0"/>
                <a:cs typeface="Calibri" pitchFamily="34" charset="0"/>
              </a:rPr>
              <a:t>із</a:t>
            </a:r>
            <a:r>
              <a:rPr lang="ru-RU" sz="1600" b="1" dirty="0">
                <a:latin typeface="Calibri" pitchFamily="34" charset="0"/>
                <a:cs typeface="Calibri" pitchFamily="34" charset="0"/>
              </a:rPr>
              <a:t> </a:t>
            </a:r>
            <a:r>
              <a:rPr lang="ru-RU" sz="1600" b="1" dirty="0" err="1">
                <a:latin typeface="Calibri" pitchFamily="34" charset="0"/>
                <a:cs typeface="Calibri" pitchFamily="34" charset="0"/>
              </a:rPr>
              <a:t>напрямків</a:t>
            </a:r>
            <a:r>
              <a:rPr lang="ru-RU" sz="1600" b="1" dirty="0">
                <a:latin typeface="Calibri" pitchFamily="34" charset="0"/>
                <a:cs typeface="Calibri" pitchFamily="34" charset="0"/>
              </a:rPr>
              <a:t> </a:t>
            </a:r>
            <a:r>
              <a:rPr lang="ru-RU" sz="1600" b="1" dirty="0" err="1">
                <a:latin typeface="Calibri" pitchFamily="34" charset="0"/>
                <a:cs typeface="Calibri" pitchFamily="34" charset="0"/>
              </a:rPr>
              <a:t>додаткової</a:t>
            </a:r>
            <a:r>
              <a:rPr lang="ru-RU" sz="1600" b="1" dirty="0">
                <a:latin typeface="Calibri" pitchFamily="34" charset="0"/>
                <a:cs typeface="Calibri" pitchFamily="34" charset="0"/>
              </a:rPr>
              <a:t> </a:t>
            </a:r>
            <a:r>
              <a:rPr lang="ru-RU" sz="1600" b="1" dirty="0" err="1" smtClean="0">
                <a:latin typeface="Calibri" pitchFamily="34" charset="0"/>
                <a:cs typeface="Calibri" pitchFamily="34" charset="0"/>
              </a:rPr>
              <a:t>реальності</a:t>
            </a:r>
            <a:r>
              <a:rPr lang="ru-RU" sz="1600" b="1" dirty="0" smtClean="0">
                <a:latin typeface="Calibri" pitchFamily="34" charset="0"/>
                <a:cs typeface="Calibri" pitchFamily="34" charset="0"/>
              </a:rPr>
              <a:t>, </a:t>
            </a:r>
            <a:r>
              <a:rPr lang="ru-RU" sz="1600" b="1" dirty="0" err="1" smtClean="0">
                <a:latin typeface="Calibri" pitchFamily="34" charset="0"/>
                <a:cs typeface="Calibri" pitchFamily="34" charset="0"/>
              </a:rPr>
              <a:t>який</a:t>
            </a:r>
            <a:r>
              <a:rPr lang="ru-RU" sz="1600" b="1" dirty="0" smtClean="0">
                <a:latin typeface="Calibri" pitchFamily="34" charset="0"/>
                <a:cs typeface="Calibri" pitchFamily="34" charset="0"/>
              </a:rPr>
              <a:t> </a:t>
            </a:r>
            <a:r>
              <a:rPr lang="ru-RU" sz="1600" b="1" dirty="0" err="1" smtClean="0">
                <a:latin typeface="Calibri" pitchFamily="34" charset="0"/>
                <a:cs typeface="Calibri" pitchFamily="34" charset="0"/>
              </a:rPr>
              <a:t>об’єднує</a:t>
            </a:r>
            <a:r>
              <a:rPr lang="ru-RU" sz="1600" b="1" dirty="0" smtClean="0">
                <a:latin typeface="Calibri" pitchFamily="34" charset="0"/>
                <a:cs typeface="Calibri" pitchFamily="34" charset="0"/>
              </a:rPr>
              <a:t> </a:t>
            </a:r>
            <a:r>
              <a:rPr lang="ru-RU" sz="1600" b="1" dirty="0" err="1">
                <a:latin typeface="Calibri" pitchFamily="34" charset="0"/>
                <a:cs typeface="Calibri" pitchFamily="34" charset="0"/>
              </a:rPr>
              <a:t>реальні</a:t>
            </a:r>
            <a:r>
              <a:rPr lang="ru-RU" sz="1600" b="1" dirty="0">
                <a:latin typeface="Calibri" pitchFamily="34" charset="0"/>
                <a:cs typeface="Calibri" pitchFamily="34" charset="0"/>
              </a:rPr>
              <a:t> </a:t>
            </a:r>
            <a:r>
              <a:rPr lang="ru-RU" sz="1600" b="1" dirty="0" err="1">
                <a:latin typeface="Calibri" pitchFamily="34" charset="0"/>
                <a:cs typeface="Calibri" pitchFamily="34" charset="0"/>
              </a:rPr>
              <a:t>параметри</a:t>
            </a:r>
            <a:r>
              <a:rPr lang="ru-RU" sz="1600" b="1" dirty="0">
                <a:latin typeface="Calibri" pitchFamily="34" charset="0"/>
                <a:cs typeface="Calibri" pitchFamily="34" charset="0"/>
              </a:rPr>
              <a:t> з </a:t>
            </a:r>
            <a:r>
              <a:rPr lang="ru-RU" sz="1600" b="1" dirty="0" err="1">
                <a:latin typeface="Calibri" pitchFamily="34" charset="0"/>
                <a:cs typeface="Calibri" pitchFamily="34" charset="0"/>
              </a:rPr>
              <a:t>віртуальними</a:t>
            </a:r>
            <a:r>
              <a:rPr lang="ru-RU" sz="1600" b="1" dirty="0">
                <a:latin typeface="Calibri" pitchFamily="34" charset="0"/>
                <a:cs typeface="Calibri" pitchFamily="34" charset="0"/>
              </a:rPr>
              <a:t> і </a:t>
            </a:r>
            <a:r>
              <a:rPr lang="ru-RU" sz="1600" b="1" dirty="0" err="1">
                <a:latin typeface="Calibri" pitchFamily="34" charset="0"/>
                <a:cs typeface="Calibri" pitchFamily="34" charset="0"/>
              </a:rPr>
              <a:t>може</a:t>
            </a:r>
            <a:r>
              <a:rPr lang="ru-RU" sz="1600" b="1" dirty="0">
                <a:latin typeface="Calibri" pitchFamily="34" charset="0"/>
                <a:cs typeface="Calibri" pitchFamily="34" charset="0"/>
              </a:rPr>
              <a:t> </a:t>
            </a:r>
            <a:r>
              <a:rPr lang="ru-RU" sz="1600" b="1" dirty="0" err="1">
                <a:latin typeface="Calibri" pitchFamily="34" charset="0"/>
                <a:cs typeface="Calibri" pitchFamily="34" charset="0"/>
              </a:rPr>
              <a:t>використовуватися</a:t>
            </a:r>
            <a:r>
              <a:rPr lang="ru-RU" sz="1600" b="1" dirty="0">
                <a:latin typeface="Calibri" pitchFamily="34" charset="0"/>
                <a:cs typeface="Calibri" pitchFamily="34" charset="0"/>
              </a:rPr>
              <a:t> не </a:t>
            </a:r>
            <a:r>
              <a:rPr lang="ru-RU" sz="1600" b="1" dirty="0" err="1">
                <a:latin typeface="Calibri" pitchFamily="34" charset="0"/>
                <a:cs typeface="Calibri" pitchFamily="34" charset="0"/>
              </a:rPr>
              <a:t>тільки</a:t>
            </a:r>
            <a:r>
              <a:rPr lang="ru-RU" sz="1600" b="1" dirty="0">
                <a:latin typeface="Calibri" pitchFamily="34" charset="0"/>
                <a:cs typeface="Calibri" pitchFamily="34" charset="0"/>
              </a:rPr>
              <a:t> в </a:t>
            </a:r>
            <a:r>
              <a:rPr lang="ru-RU" sz="1600" b="1" dirty="0" err="1">
                <a:latin typeface="Calibri" pitchFamily="34" charset="0"/>
                <a:cs typeface="Calibri" pitchFamily="34" charset="0"/>
              </a:rPr>
              <a:t>електронному</a:t>
            </a:r>
            <a:r>
              <a:rPr lang="ru-RU" sz="1600" b="1" dirty="0">
                <a:latin typeface="Calibri" pitchFamily="34" charset="0"/>
                <a:cs typeface="Calibri" pitchFamily="34" charset="0"/>
              </a:rPr>
              <a:t> </a:t>
            </a:r>
            <a:r>
              <a:rPr lang="ru-RU" sz="1600" b="1" dirty="0" err="1">
                <a:latin typeface="Calibri" pitchFamily="34" charset="0"/>
                <a:cs typeface="Calibri" pitchFamily="34" charset="0"/>
              </a:rPr>
              <a:t>вигляді</a:t>
            </a:r>
            <a:r>
              <a:rPr lang="ru-RU" sz="1600" b="1" dirty="0">
                <a:latin typeface="Calibri" pitchFamily="34" charset="0"/>
                <a:cs typeface="Calibri" pitchFamily="34" charset="0"/>
              </a:rPr>
              <a:t>, але і в </a:t>
            </a:r>
            <a:r>
              <a:rPr lang="ru-RU" sz="1600" b="1" dirty="0" err="1">
                <a:latin typeface="Calibri" pitchFamily="34" charset="0"/>
                <a:cs typeface="Calibri" pitchFamily="34" charset="0"/>
              </a:rPr>
              <a:t>форматі</a:t>
            </a:r>
            <a:r>
              <a:rPr lang="ru-RU" sz="1600" b="1" dirty="0">
                <a:latin typeface="Calibri" pitchFamily="34" charset="0"/>
                <a:cs typeface="Calibri" pitchFamily="34" charset="0"/>
              </a:rPr>
              <a:t> </a:t>
            </a:r>
            <a:r>
              <a:rPr lang="ru-RU" sz="1600" b="1" dirty="0" err="1">
                <a:latin typeface="Calibri" pitchFamily="34" charset="0"/>
                <a:cs typeface="Calibri" pitchFamily="34" charset="0"/>
              </a:rPr>
              <a:t>роздаткового</a:t>
            </a:r>
            <a:r>
              <a:rPr lang="ru-RU" sz="1600" b="1" dirty="0">
                <a:latin typeface="Calibri" pitchFamily="34" charset="0"/>
                <a:cs typeface="Calibri" pitchFamily="34" charset="0"/>
              </a:rPr>
              <a:t> </a:t>
            </a:r>
            <a:r>
              <a:rPr lang="ru-RU" sz="1600" b="1" dirty="0" err="1">
                <a:latin typeface="Calibri" pitchFamily="34" charset="0"/>
                <a:cs typeface="Calibri" pitchFamily="34" charset="0"/>
              </a:rPr>
              <a:t>матеріалу</a:t>
            </a:r>
            <a:r>
              <a:rPr lang="ru-RU" sz="1600" b="1" dirty="0">
                <a:latin typeface="Calibri" pitchFamily="34" charset="0"/>
                <a:cs typeface="Calibri" pitchFamily="34" charset="0"/>
              </a:rPr>
              <a:t>.</a:t>
            </a:r>
          </a:p>
          <a:p>
            <a:pPr marL="0" indent="0" algn="just">
              <a:spcBef>
                <a:spcPts val="0"/>
              </a:spcBef>
              <a:buNone/>
            </a:pPr>
            <a:r>
              <a:rPr lang="en-US" sz="1600" b="1" dirty="0" smtClean="0">
                <a:solidFill>
                  <a:srgbClr val="C00000"/>
                </a:solidFill>
                <a:latin typeface="Calibri" pitchFamily="34" charset="0"/>
                <a:cs typeface="Calibri" pitchFamily="34" charset="0"/>
              </a:rPr>
              <a:t>QR-</a:t>
            </a:r>
            <a:r>
              <a:rPr lang="ru-RU" sz="1600" b="1" dirty="0" err="1">
                <a:solidFill>
                  <a:srgbClr val="C00000"/>
                </a:solidFill>
                <a:latin typeface="Calibri" pitchFamily="34" charset="0"/>
                <a:cs typeface="Calibri" pitchFamily="34" charset="0"/>
              </a:rPr>
              <a:t>коди</a:t>
            </a:r>
            <a:r>
              <a:rPr lang="ru-RU" sz="1600" b="1" dirty="0">
                <a:solidFill>
                  <a:srgbClr val="C00000"/>
                </a:solidFill>
                <a:latin typeface="Calibri" pitchFamily="34" charset="0"/>
                <a:cs typeface="Calibri" pitchFamily="34" charset="0"/>
              </a:rPr>
              <a:t> </a:t>
            </a:r>
            <a:r>
              <a:rPr lang="ru-RU" sz="1600" b="1" dirty="0" smtClean="0">
                <a:latin typeface="Calibri" pitchFamily="34" charset="0"/>
                <a:cs typeface="Calibri" pitchFamily="34" charset="0"/>
              </a:rPr>
              <a:t>– у </a:t>
            </a:r>
            <a:r>
              <a:rPr lang="ru-RU" sz="1600" b="1" dirty="0" err="1">
                <a:latin typeface="Calibri" pitchFamily="34" charset="0"/>
                <a:cs typeface="Calibri" pitchFamily="34" charset="0"/>
              </a:rPr>
              <a:t>виховній</a:t>
            </a:r>
            <a:r>
              <a:rPr lang="ru-RU" sz="1600" b="1" dirty="0">
                <a:latin typeface="Calibri" pitchFamily="34" charset="0"/>
                <a:cs typeface="Calibri" pitchFamily="34" charset="0"/>
              </a:rPr>
              <a:t> </a:t>
            </a:r>
            <a:r>
              <a:rPr lang="ru-RU" sz="1600" b="1" dirty="0" smtClean="0">
                <a:latin typeface="Calibri" pitchFamily="34" charset="0"/>
                <a:cs typeface="Calibri" pitchFamily="34" charset="0"/>
              </a:rPr>
              <a:t>та </a:t>
            </a:r>
            <a:r>
              <a:rPr lang="ru-RU" sz="1600" b="1" dirty="0" err="1" smtClean="0">
                <a:latin typeface="Calibri" pitchFamily="34" charset="0"/>
                <a:cs typeface="Calibri" pitchFamily="34" charset="0"/>
              </a:rPr>
              <a:t>позакласній</a:t>
            </a:r>
            <a:r>
              <a:rPr lang="ru-RU" sz="1600" b="1" dirty="0" smtClean="0">
                <a:latin typeface="Calibri" pitchFamily="34" charset="0"/>
                <a:cs typeface="Calibri" pitchFamily="34" charset="0"/>
              </a:rPr>
              <a:t> </a:t>
            </a:r>
            <a:r>
              <a:rPr lang="ru-RU" sz="1600" b="1" dirty="0" err="1" smtClean="0">
                <a:latin typeface="Calibri" pitchFamily="34" charset="0"/>
                <a:cs typeface="Calibri" pitchFamily="34" charset="0"/>
              </a:rPr>
              <a:t>роботі</a:t>
            </a:r>
            <a:r>
              <a:rPr lang="ru-RU" sz="1600" b="1" dirty="0">
                <a:latin typeface="Calibri" pitchFamily="34" charset="0"/>
                <a:cs typeface="Calibri" pitchFamily="34" charset="0"/>
              </a:rPr>
              <a:t>: </a:t>
            </a:r>
            <a:r>
              <a:rPr lang="ru-RU" sz="1600" b="1" dirty="0" err="1">
                <a:latin typeface="Calibri" pitchFamily="34" charset="0"/>
                <a:cs typeface="Calibri" pitchFamily="34" charset="0"/>
              </a:rPr>
              <a:t>бесіди</a:t>
            </a:r>
            <a:r>
              <a:rPr lang="ru-RU" sz="1600" b="1" dirty="0">
                <a:latin typeface="Calibri" pitchFamily="34" charset="0"/>
                <a:cs typeface="Calibri" pitchFamily="34" charset="0"/>
              </a:rPr>
              <a:t>, веб–</a:t>
            </a:r>
            <a:r>
              <a:rPr lang="ru-RU" sz="1600" b="1" dirty="0" err="1">
                <a:latin typeface="Calibri" pitchFamily="34" charset="0"/>
                <a:cs typeface="Calibri" pitchFamily="34" charset="0"/>
              </a:rPr>
              <a:t>квести</a:t>
            </a:r>
            <a:r>
              <a:rPr lang="ru-RU" sz="1600" b="1" dirty="0">
                <a:latin typeface="Calibri" pitchFamily="34" charset="0"/>
                <a:cs typeface="Calibri" pitchFamily="34" charset="0"/>
              </a:rPr>
              <a:t> з </a:t>
            </a:r>
            <a:r>
              <a:rPr lang="ru-RU" sz="1600" b="1" dirty="0" err="1">
                <a:latin typeface="Calibri" pitchFamily="34" charset="0"/>
                <a:cs typeface="Calibri" pitchFamily="34" charset="0"/>
              </a:rPr>
              <a:t>пошуком</a:t>
            </a:r>
            <a:r>
              <a:rPr lang="ru-RU" sz="1600" b="1" dirty="0">
                <a:latin typeface="Calibri" pitchFamily="34" charset="0"/>
                <a:cs typeface="Calibri" pitchFamily="34" charset="0"/>
              </a:rPr>
              <a:t> </a:t>
            </a:r>
            <a:r>
              <a:rPr lang="ru-RU" sz="1600" b="1" dirty="0" err="1">
                <a:latin typeface="Calibri" pitchFamily="34" charset="0"/>
                <a:cs typeface="Calibri" pitchFamily="34" charset="0"/>
              </a:rPr>
              <a:t>артефактів</a:t>
            </a:r>
            <a:r>
              <a:rPr lang="ru-RU" sz="1600" b="1" dirty="0">
                <a:latin typeface="Calibri" pitchFamily="34" charset="0"/>
                <a:cs typeface="Calibri" pitchFamily="34" charset="0"/>
              </a:rPr>
              <a:t>, </a:t>
            </a:r>
            <a:r>
              <a:rPr lang="ru-RU" sz="1600" b="1" dirty="0" err="1">
                <a:latin typeface="Calibri" pitchFamily="34" charset="0"/>
                <a:cs typeface="Calibri" pitchFamily="34" charset="0"/>
              </a:rPr>
              <a:t>популяризація</a:t>
            </a:r>
            <a:r>
              <a:rPr lang="ru-RU" sz="1600" b="1" dirty="0">
                <a:latin typeface="Calibri" pitchFamily="34" charset="0"/>
                <a:cs typeface="Calibri" pitchFamily="34" charset="0"/>
              </a:rPr>
              <a:t> </a:t>
            </a:r>
            <a:r>
              <a:rPr lang="ru-RU" sz="1600" b="1" dirty="0" err="1">
                <a:latin typeface="Calibri" pitchFamily="34" charset="0"/>
                <a:cs typeface="Calibri" pitchFamily="34" charset="0"/>
              </a:rPr>
              <a:t>шкільної</a:t>
            </a:r>
            <a:r>
              <a:rPr lang="ru-RU" sz="1600" b="1" dirty="0">
                <a:latin typeface="Calibri" pitchFamily="34" charset="0"/>
                <a:cs typeface="Calibri" pitchFamily="34" charset="0"/>
              </a:rPr>
              <a:t> </a:t>
            </a:r>
            <a:r>
              <a:rPr lang="ru-RU" sz="1600" b="1" dirty="0" err="1" smtClean="0">
                <a:latin typeface="Calibri" pitchFamily="34" charset="0"/>
                <a:cs typeface="Calibri" pitchFamily="34" charset="0"/>
              </a:rPr>
              <a:t>бібліотеки</a:t>
            </a:r>
            <a:r>
              <a:rPr lang="ru-RU" sz="1600" b="1" dirty="0" smtClean="0">
                <a:latin typeface="Calibri" pitchFamily="34" charset="0"/>
                <a:cs typeface="Calibri" pitchFamily="34" charset="0"/>
              </a:rPr>
              <a:t>, </a:t>
            </a:r>
            <a:r>
              <a:rPr lang="ru-RU" sz="1600" b="1" dirty="0" err="1" smtClean="0">
                <a:latin typeface="Calibri" pitchFamily="34" charset="0"/>
                <a:cs typeface="Calibri" pitchFamily="34" charset="0"/>
              </a:rPr>
              <a:t>пошукова</a:t>
            </a:r>
            <a:r>
              <a:rPr lang="ru-RU" sz="1600" b="1" dirty="0" smtClean="0">
                <a:latin typeface="Calibri" pitchFamily="34" charset="0"/>
                <a:cs typeface="Calibri" pitchFamily="34" charset="0"/>
              </a:rPr>
              <a:t> </a:t>
            </a:r>
            <a:r>
              <a:rPr lang="ru-RU" sz="1600" b="1" dirty="0" err="1" smtClean="0">
                <a:latin typeface="Calibri" pitchFamily="34" charset="0"/>
                <a:cs typeface="Calibri" pitchFamily="34" charset="0"/>
              </a:rPr>
              <a:t>діяльність</a:t>
            </a:r>
            <a:r>
              <a:rPr lang="ru-RU" sz="1600" b="1" dirty="0" smtClean="0">
                <a:latin typeface="Calibri" pitchFamily="34" charset="0"/>
                <a:cs typeface="Calibri" pitchFamily="34" charset="0"/>
              </a:rPr>
              <a:t>.</a:t>
            </a:r>
            <a:endParaRPr lang="ru-RU" sz="1600" b="1" dirty="0">
              <a:latin typeface="Calibri" pitchFamily="34" charset="0"/>
              <a:cs typeface="Calibri" pitchFamily="34" charset="0"/>
            </a:endParaRPr>
          </a:p>
          <a:p>
            <a:pPr marL="0" indent="0" algn="ctr">
              <a:spcBef>
                <a:spcPts val="0"/>
              </a:spcBef>
              <a:buNone/>
            </a:pPr>
            <a:r>
              <a:rPr lang="ru-RU" sz="1600" b="1" i="0" dirty="0" err="1" smtClean="0">
                <a:solidFill>
                  <a:srgbClr val="C00000"/>
                </a:solidFill>
                <a:effectLst/>
                <a:latin typeface="Calibri" pitchFamily="34" charset="0"/>
                <a:cs typeface="Calibri" pitchFamily="34" charset="0"/>
              </a:rPr>
              <a:t>Переваги</a:t>
            </a:r>
            <a:r>
              <a:rPr lang="ru-RU" sz="1600" b="1" i="0" dirty="0" smtClean="0">
                <a:solidFill>
                  <a:srgbClr val="C00000"/>
                </a:solidFill>
                <a:effectLst/>
                <a:latin typeface="Calibri" pitchFamily="34" charset="0"/>
                <a:cs typeface="Calibri" pitchFamily="34" charset="0"/>
              </a:rPr>
              <a:t> </a:t>
            </a:r>
            <a:r>
              <a:rPr lang="ru-RU" sz="1600" b="1" i="0" dirty="0" err="1">
                <a:solidFill>
                  <a:srgbClr val="C00000"/>
                </a:solidFill>
                <a:effectLst/>
                <a:latin typeface="Calibri" pitchFamily="34" charset="0"/>
                <a:cs typeface="Calibri" pitchFamily="34" charset="0"/>
              </a:rPr>
              <a:t>використання</a:t>
            </a:r>
            <a:r>
              <a:rPr lang="ru-RU" sz="1600" b="1" i="0" dirty="0">
                <a:solidFill>
                  <a:srgbClr val="C00000"/>
                </a:solidFill>
                <a:effectLst/>
                <a:latin typeface="Calibri" pitchFamily="34" charset="0"/>
                <a:cs typeface="Calibri" pitchFamily="34" charset="0"/>
              </a:rPr>
              <a:t> </a:t>
            </a:r>
            <a:r>
              <a:rPr lang="en-US" sz="1600" b="1" i="0" dirty="0">
                <a:solidFill>
                  <a:srgbClr val="C00000"/>
                </a:solidFill>
                <a:effectLst/>
                <a:latin typeface="Calibri" pitchFamily="34" charset="0"/>
                <a:cs typeface="Calibri" pitchFamily="34" charset="0"/>
              </a:rPr>
              <a:t>QR-</a:t>
            </a:r>
            <a:r>
              <a:rPr lang="ru-RU" sz="1600" b="1" i="0" dirty="0" err="1" smtClean="0">
                <a:solidFill>
                  <a:srgbClr val="C00000"/>
                </a:solidFill>
                <a:effectLst/>
                <a:latin typeface="Calibri" pitchFamily="34" charset="0"/>
                <a:cs typeface="Calibri" pitchFamily="34" charset="0"/>
              </a:rPr>
              <a:t>кодування</a:t>
            </a:r>
            <a:r>
              <a:rPr lang="ru-RU" sz="1600" b="1" i="0" dirty="0" smtClean="0">
                <a:solidFill>
                  <a:srgbClr val="C00000"/>
                </a:solidFill>
                <a:effectLst/>
                <a:latin typeface="Calibri" pitchFamily="34" charset="0"/>
                <a:cs typeface="Calibri" pitchFamily="34" charset="0"/>
              </a:rPr>
              <a:t>:</a:t>
            </a:r>
            <a:endParaRPr lang="ru-RU" sz="1600" b="1" dirty="0">
              <a:solidFill>
                <a:srgbClr val="C00000"/>
              </a:solidFill>
              <a:latin typeface="Calibri" pitchFamily="34" charset="0"/>
              <a:cs typeface="Calibri" pitchFamily="34" charset="0"/>
            </a:endParaRPr>
          </a:p>
          <a:p>
            <a:pPr algn="just">
              <a:spcBef>
                <a:spcPts val="0"/>
              </a:spcBef>
              <a:buFont typeface="Wingdings" panose="05000000000000000000" pitchFamily="2" charset="2"/>
              <a:buChar char="q"/>
            </a:pPr>
            <a:r>
              <a:rPr lang="ru-RU" sz="1600" b="1" dirty="0" err="1">
                <a:latin typeface="Calibri" pitchFamily="34" charset="0"/>
                <a:cs typeface="Calibri" pitchFamily="34" charset="0"/>
              </a:rPr>
              <a:t>д</a:t>
            </a:r>
            <a:r>
              <a:rPr lang="ru-RU" sz="1600" b="1" i="0" dirty="0" err="1" smtClean="0">
                <a:effectLst/>
                <a:latin typeface="Calibri" pitchFamily="34" charset="0"/>
                <a:cs typeface="Calibri" pitchFamily="34" charset="0"/>
              </a:rPr>
              <a:t>озволяє</a:t>
            </a:r>
            <a:r>
              <a:rPr lang="ru-RU" sz="1600" b="1" i="0" dirty="0" smtClean="0">
                <a:effectLst/>
                <a:latin typeface="Calibri" pitchFamily="34" charset="0"/>
                <a:cs typeface="Calibri" pitchFamily="34" charset="0"/>
              </a:rPr>
              <a:t> </a:t>
            </a:r>
            <a:r>
              <a:rPr lang="ru-RU" sz="1600" b="1" i="0" dirty="0" err="1" smtClean="0">
                <a:effectLst/>
                <a:latin typeface="Calibri" pitchFamily="34" charset="0"/>
                <a:cs typeface="Calibri" pitchFamily="34" charset="0"/>
              </a:rPr>
              <a:t>швидко</a:t>
            </a:r>
            <a:r>
              <a:rPr lang="ru-RU" sz="1600" b="1" i="0" dirty="0" smtClean="0">
                <a:effectLst/>
                <a:latin typeface="Calibri" pitchFamily="34" charset="0"/>
                <a:cs typeface="Calibri" pitchFamily="34" charset="0"/>
              </a:rPr>
              <a:t> </a:t>
            </a:r>
            <a:r>
              <a:rPr lang="ru-RU" sz="1600" b="1" i="0" dirty="0" err="1">
                <a:effectLst/>
                <a:latin typeface="Calibri" pitchFamily="34" charset="0"/>
                <a:cs typeface="Calibri" pitchFamily="34" charset="0"/>
              </a:rPr>
              <a:t>отримати</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миттєвий</a:t>
            </a:r>
            <a:r>
              <a:rPr lang="ru-RU" sz="1600" b="1" i="0" dirty="0">
                <a:effectLst/>
                <a:latin typeface="Calibri" pitchFamily="34" charset="0"/>
                <a:cs typeface="Calibri" pitchFamily="34" charset="0"/>
              </a:rPr>
              <a:t> доступ до </a:t>
            </a:r>
            <a:r>
              <a:rPr lang="ru-RU" sz="1600" b="1" i="0" dirty="0" err="1">
                <a:effectLst/>
                <a:latin typeface="Calibri" pitchFamily="34" charset="0"/>
                <a:cs typeface="Calibri" pitchFamily="34" charset="0"/>
              </a:rPr>
              <a:t>закодованої</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інформації</a:t>
            </a:r>
            <a:r>
              <a:rPr lang="ru-RU" sz="1600" b="1" i="0" dirty="0">
                <a:effectLst/>
                <a:latin typeface="Calibri" pitchFamily="34" charset="0"/>
                <a:cs typeface="Calibri" pitchFamily="34" charset="0"/>
              </a:rPr>
              <a:t>;</a:t>
            </a:r>
          </a:p>
          <a:p>
            <a:pPr algn="just">
              <a:spcBef>
                <a:spcPts val="0"/>
              </a:spcBef>
              <a:buFont typeface="Wingdings" panose="05000000000000000000" pitchFamily="2" charset="2"/>
              <a:buChar char="q"/>
            </a:pPr>
            <a:r>
              <a:rPr lang="ru-RU" sz="1600" b="1" i="0" dirty="0" err="1" smtClean="0">
                <a:effectLst/>
                <a:latin typeface="Calibri" pitchFamily="34" charset="0"/>
                <a:cs typeface="Calibri" pitchFamily="34" charset="0"/>
              </a:rPr>
              <a:t>вміщує</a:t>
            </a:r>
            <a:r>
              <a:rPr lang="ru-RU" sz="1600" b="1" i="0" dirty="0" smtClean="0">
                <a:effectLst/>
                <a:latin typeface="Calibri" pitchFamily="34" charset="0"/>
                <a:cs typeface="Calibri" pitchFamily="34" charset="0"/>
              </a:rPr>
              <a:t> </a:t>
            </a:r>
            <a:r>
              <a:rPr lang="ru-RU" sz="1600" b="1" i="0" dirty="0" err="1">
                <a:effectLst/>
                <a:latin typeface="Calibri" pitchFamily="34" charset="0"/>
                <a:cs typeface="Calibri" pitchFamily="34" charset="0"/>
              </a:rPr>
              <a:t>великі</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об'єми</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відомостей</a:t>
            </a:r>
            <a:r>
              <a:rPr lang="ru-RU" sz="1600" b="1" i="0" dirty="0">
                <a:effectLst/>
                <a:latin typeface="Calibri" pitchFamily="34" charset="0"/>
                <a:cs typeface="Calibri" pitchFamily="34" charset="0"/>
              </a:rPr>
              <a:t> у невеликому </a:t>
            </a:r>
            <a:r>
              <a:rPr lang="ru-RU" sz="1600" b="1" i="0" dirty="0" err="1" smtClean="0">
                <a:effectLst/>
                <a:latin typeface="Calibri" pitchFamily="34" charset="0"/>
                <a:cs typeface="Calibri" pitchFamily="34" charset="0"/>
              </a:rPr>
              <a:t>зображенні</a:t>
            </a:r>
            <a:r>
              <a:rPr lang="ru-RU" sz="1600" b="1" i="0" dirty="0" smtClean="0">
                <a:effectLst/>
                <a:latin typeface="Calibri" pitchFamily="34" charset="0"/>
                <a:cs typeface="Calibri" pitchFamily="34" charset="0"/>
              </a:rPr>
              <a:t>;</a:t>
            </a:r>
            <a:endParaRPr lang="ru-RU" sz="1600" b="1" dirty="0">
              <a:latin typeface="Calibri" pitchFamily="34" charset="0"/>
              <a:cs typeface="Calibri" pitchFamily="34" charset="0"/>
            </a:endParaRPr>
          </a:p>
          <a:p>
            <a:pPr algn="just">
              <a:spcBef>
                <a:spcPts val="0"/>
              </a:spcBef>
              <a:buFont typeface="Wingdings" panose="05000000000000000000" pitchFamily="2" charset="2"/>
              <a:buChar char="q"/>
            </a:pPr>
            <a:r>
              <a:rPr lang="ru-RU" sz="1600" b="1" i="0" dirty="0" smtClean="0">
                <a:effectLst/>
                <a:latin typeface="Calibri" pitchFamily="34" charset="0"/>
                <a:cs typeface="Calibri" pitchFamily="34" charset="0"/>
              </a:rPr>
              <a:t>просто </a:t>
            </a:r>
            <a:r>
              <a:rPr lang="ru-RU" sz="1600" b="1" i="0" dirty="0" err="1">
                <a:effectLst/>
                <a:latin typeface="Calibri" pitchFamily="34" charset="0"/>
                <a:cs typeface="Calibri" pitchFamily="34" charset="0"/>
              </a:rPr>
              <a:t>розміщувати</a:t>
            </a:r>
            <a:r>
              <a:rPr lang="ru-RU" sz="1600" b="1" i="0" dirty="0">
                <a:effectLst/>
                <a:latin typeface="Calibri" pitchFamily="34" charset="0"/>
                <a:cs typeface="Calibri" pitchFamily="34" charset="0"/>
              </a:rPr>
              <a:t> код </a:t>
            </a:r>
            <a:r>
              <a:rPr lang="ru-RU" sz="1600" b="1" i="0" dirty="0" err="1">
                <a:effectLst/>
                <a:latin typeface="Calibri" pitchFamily="34" charset="0"/>
                <a:cs typeface="Calibri" pitchFamily="34" charset="0"/>
              </a:rPr>
              <a:t>можна</a:t>
            </a:r>
            <a:r>
              <a:rPr lang="ru-RU" sz="1600" b="1" i="0" dirty="0">
                <a:effectLst/>
                <a:latin typeface="Calibri" pitchFamily="34" charset="0"/>
                <a:cs typeface="Calibri" pitchFamily="34" charset="0"/>
              </a:rPr>
              <a:t> на будь-якій </a:t>
            </a:r>
            <a:r>
              <a:rPr lang="ru-RU" sz="1600" b="1" i="0" dirty="0" err="1">
                <a:effectLst/>
                <a:latin typeface="Calibri" pitchFamily="34" charset="0"/>
                <a:cs typeface="Calibri" pitchFamily="34" charset="0"/>
              </a:rPr>
              <a:t>рівній</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поверхні</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аркуш</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стіна</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підлога</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бетоноване</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шкільне</a:t>
            </a:r>
            <a:r>
              <a:rPr lang="ru-RU" sz="1600" b="1" i="0" dirty="0">
                <a:effectLst/>
                <a:latin typeface="Calibri" pitchFamily="34" charset="0"/>
                <a:cs typeface="Calibri" pitchFamily="34" charset="0"/>
              </a:rPr>
              <a:t> </a:t>
            </a:r>
            <a:r>
              <a:rPr lang="ru-RU" sz="1600" b="1" i="0" dirty="0" err="1">
                <a:effectLst/>
                <a:latin typeface="Calibri" pitchFamily="34" charset="0"/>
                <a:cs typeface="Calibri" pitchFamily="34" charset="0"/>
              </a:rPr>
              <a:t>подвір'я</a:t>
            </a:r>
            <a:r>
              <a:rPr lang="ru-RU" sz="1600" b="1" i="0" dirty="0">
                <a:effectLst/>
                <a:latin typeface="Calibri" pitchFamily="34" charset="0"/>
                <a:cs typeface="Calibri" pitchFamily="34" charset="0"/>
              </a:rPr>
              <a:t> тощо).</a:t>
            </a:r>
            <a:endParaRPr lang="ru-RU" sz="1600" b="1" dirty="0">
              <a:latin typeface="Calibri" pitchFamily="34" charset="0"/>
              <a:cs typeface="Calibri" pitchFamily="34" charset="0"/>
            </a:endParaRPr>
          </a:p>
        </p:txBody>
      </p:sp>
      <p:graphicFrame>
        <p:nvGraphicFramePr>
          <p:cNvPr id="8" name="Схема 7"/>
          <p:cNvGraphicFramePr/>
          <p:nvPr>
            <p:extLst>
              <p:ext uri="{D42A27DB-BD31-4B8C-83A1-F6EECF244321}">
                <p14:modId xmlns:p14="http://schemas.microsoft.com/office/powerpoint/2010/main" val="3563740197"/>
              </p:ext>
            </p:extLst>
          </p:nvPr>
        </p:nvGraphicFramePr>
        <p:xfrm>
          <a:off x="217715" y="1911943"/>
          <a:ext cx="4722420" cy="4809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60304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лако 2"/>
          <p:cNvSpPr/>
          <p:nvPr/>
        </p:nvSpPr>
        <p:spPr>
          <a:xfrm>
            <a:off x="378617" y="3556747"/>
            <a:ext cx="3370859" cy="1897142"/>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4" name="Облако 3"/>
          <p:cNvSpPr/>
          <p:nvPr/>
        </p:nvSpPr>
        <p:spPr>
          <a:xfrm>
            <a:off x="8406440" y="3372608"/>
            <a:ext cx="3456384" cy="188276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5" name="Облако 4"/>
          <p:cNvSpPr/>
          <p:nvPr/>
        </p:nvSpPr>
        <p:spPr>
          <a:xfrm>
            <a:off x="4246767" y="4607626"/>
            <a:ext cx="3456384" cy="1998356"/>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7" name="TextBox 6"/>
          <p:cNvSpPr txBox="1"/>
          <p:nvPr/>
        </p:nvSpPr>
        <p:spPr>
          <a:xfrm>
            <a:off x="731895" y="4097332"/>
            <a:ext cx="2664296"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3600" b="1" i="0" u="none" strike="noStrike" kern="0" cap="none" spc="0" normalizeH="0" baseline="0" noProof="0" dirty="0" smtClean="0">
                <a:ln>
                  <a:noFill/>
                </a:ln>
                <a:solidFill>
                  <a:srgbClr val="C00000"/>
                </a:solidFill>
                <a:effectLst/>
                <a:uLnTx/>
                <a:uFillTx/>
              </a:rPr>
              <a:t>ХОЧУ</a:t>
            </a:r>
            <a:endParaRPr kumimoji="0" lang="ru-RU" sz="3600" b="1" i="0" u="none" strike="noStrike" kern="0" cap="none" spc="0" normalizeH="0" baseline="0" noProof="0" dirty="0">
              <a:ln>
                <a:noFill/>
              </a:ln>
              <a:solidFill>
                <a:srgbClr val="C00000"/>
              </a:solidFill>
              <a:effectLst/>
              <a:uLnTx/>
              <a:uFillTx/>
            </a:endParaRPr>
          </a:p>
        </p:txBody>
      </p:sp>
      <p:sp>
        <p:nvSpPr>
          <p:cNvPr id="9" name="TextBox 8"/>
          <p:cNvSpPr txBox="1"/>
          <p:nvPr/>
        </p:nvSpPr>
        <p:spPr>
          <a:xfrm>
            <a:off x="8658468" y="3961311"/>
            <a:ext cx="2952328"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3600" b="1" i="0" u="none" strike="noStrike" kern="0" cap="none" spc="0" normalizeH="0" baseline="0" noProof="0" dirty="0" smtClean="0">
                <a:ln>
                  <a:noFill/>
                </a:ln>
                <a:solidFill>
                  <a:srgbClr val="C00000"/>
                </a:solidFill>
                <a:effectLst/>
                <a:uLnTx/>
                <a:uFillTx/>
              </a:rPr>
              <a:t>ЗМОЖУ</a:t>
            </a:r>
            <a:endParaRPr kumimoji="0" lang="ru-RU" sz="3600" b="1" i="0" u="none" strike="noStrike" kern="0" cap="none" spc="0" normalizeH="0" baseline="0" noProof="0" dirty="0">
              <a:ln>
                <a:noFill/>
              </a:ln>
              <a:solidFill>
                <a:srgbClr val="C00000"/>
              </a:solidFill>
              <a:effectLst/>
              <a:uLnTx/>
              <a:uFillTx/>
            </a:endParaRPr>
          </a:p>
        </p:txBody>
      </p:sp>
      <p:sp>
        <p:nvSpPr>
          <p:cNvPr id="10" name="TextBox 9"/>
          <p:cNvSpPr txBox="1"/>
          <p:nvPr/>
        </p:nvSpPr>
        <p:spPr>
          <a:xfrm>
            <a:off x="4390783" y="5130740"/>
            <a:ext cx="3168352"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3600" b="1" i="0" u="none" strike="noStrike" kern="0" cap="none" spc="0" normalizeH="0" baseline="0" noProof="0" dirty="0" smtClean="0">
                <a:ln>
                  <a:noFill/>
                </a:ln>
                <a:solidFill>
                  <a:srgbClr val="C00000"/>
                </a:solidFill>
                <a:effectLst/>
                <a:uLnTx/>
                <a:uFillTx/>
              </a:rPr>
              <a:t>ПОТРІБНО</a:t>
            </a:r>
            <a:endParaRPr kumimoji="0" lang="ru-RU" sz="3600" b="1" i="0" u="none" strike="noStrike" kern="0" cap="none" spc="0" normalizeH="0" baseline="0" noProof="0" dirty="0">
              <a:ln>
                <a:noFill/>
              </a:ln>
              <a:solidFill>
                <a:srgbClr val="C00000"/>
              </a:solidFill>
              <a:effectLst/>
              <a:uLnTx/>
              <a:uFillTx/>
            </a:endParaRPr>
          </a:p>
        </p:txBody>
      </p:sp>
      <p:sp>
        <p:nvSpPr>
          <p:cNvPr id="11" name="TextBox 10"/>
          <p:cNvSpPr txBox="1"/>
          <p:nvPr/>
        </p:nvSpPr>
        <p:spPr>
          <a:xfrm>
            <a:off x="378615" y="400258"/>
            <a:ext cx="11480545" cy="707886"/>
          </a:xfrm>
          <a:prstGeom prst="rect">
            <a:avLst/>
          </a:prstGeom>
          <a:noFill/>
        </p:spPr>
        <p:txBody>
          <a:bodyPr wrap="square" rtlCol="0">
            <a:spAutoFit/>
          </a:bodyPr>
          <a:lstStyle/>
          <a:p>
            <a:pPr algn="ctr"/>
            <a:r>
              <a:rPr lang="uk-UA" sz="4000" b="1" dirty="0" smtClean="0">
                <a:ln w="10541" cmpd="sng">
                  <a:solidFill>
                    <a:schemeClr val="accent1">
                      <a:shade val="88000"/>
                      <a:satMod val="110000"/>
                    </a:schemeClr>
                  </a:solidFill>
                  <a:prstDash val="solid"/>
                </a:ln>
                <a:solidFill>
                  <a:srgbClr val="002060"/>
                </a:solidFill>
                <a:latin typeface="Calibri" pitchFamily="34" charset="0"/>
                <a:cs typeface="Calibri" pitchFamily="34" charset="0"/>
              </a:rPr>
              <a:t>    Мотивація учнів до навчання</a:t>
            </a:r>
            <a:endParaRPr lang="ru-RU" sz="4000" b="1" dirty="0" smtClean="0">
              <a:ln w="10541" cmpd="sng">
                <a:solidFill>
                  <a:schemeClr val="accent1">
                    <a:shade val="88000"/>
                    <a:satMod val="110000"/>
                  </a:schemeClr>
                </a:solidFill>
                <a:prstDash val="solid"/>
              </a:ln>
              <a:solidFill>
                <a:srgbClr val="002060"/>
              </a:solidFill>
              <a:latin typeface="Calibri" pitchFamily="34" charset="0"/>
              <a:cs typeface="Calibri" pitchFamily="34" charset="0"/>
            </a:endParaRPr>
          </a:p>
        </p:txBody>
      </p:sp>
      <p:sp>
        <p:nvSpPr>
          <p:cNvPr id="13" name="Облачко с текстом: овальное 5">
            <a:extLst>
              <a:ext uri="{FF2B5EF4-FFF2-40B4-BE49-F238E27FC236}">
                <a16:creationId xmlns:a16="http://schemas.microsoft.com/office/drawing/2014/main" xmlns="" id="{9E594568-DAD0-414E-95C2-F3B5A5FD4318}"/>
              </a:ext>
            </a:extLst>
          </p:cNvPr>
          <p:cNvSpPr>
            <a:spLocks noGrp="1"/>
          </p:cNvSpPr>
          <p:nvPr>
            <p:ph type="title"/>
          </p:nvPr>
        </p:nvSpPr>
        <p:spPr>
          <a:xfrm>
            <a:off x="2455350" y="1603169"/>
            <a:ext cx="7327076" cy="2817327"/>
          </a:xfrm>
          <a:prstGeom prst="wedgeEllipseCallou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normAutofit fontScale="9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r>
            <a:b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b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Коли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учні</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a:ln>
                  <a:noFill/>
                </a:ln>
                <a:solidFill>
                  <a:srgbClr val="002060"/>
                </a:solidFill>
                <a:effectLst/>
                <a:uLnTx/>
                <a:uFillTx/>
                <a:latin typeface="Calibri" pitchFamily="34" charset="0"/>
                <a:ea typeface="+mn-ea"/>
                <a:cs typeface="Calibri" pitchFamily="34" charset="0"/>
              </a:rPr>
              <a:t>не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сприймають</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r>
            <a:b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b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a:ln>
                  <a:noFill/>
                </a:ln>
                <a:solidFill>
                  <a:srgbClr val="002060"/>
                </a:solidFill>
                <a:effectLst/>
                <a:uLnTx/>
                <a:uFillTx/>
                <a:latin typeface="Calibri" pitchFamily="34" charset="0"/>
                <a:ea typeface="+mn-ea"/>
                <a:cs typeface="Calibri" pitchFamily="34" charset="0"/>
              </a:rPr>
              <a:t>інформацію</a:t>
            </a:r>
            <a:r>
              <a:rPr kumimoji="0" lang="ru-RU" sz="2200" b="1" i="1" u="none" strike="noStrike" kern="0" cap="none" spc="0" normalizeH="0" baseline="0" noProof="0" dirty="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якщо</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a:ln>
                  <a:noFill/>
                </a:ln>
                <a:solidFill>
                  <a:srgbClr val="002060"/>
                </a:solidFill>
                <a:effectLst/>
                <a:uLnTx/>
                <a:uFillTx/>
                <a:latin typeface="Calibri" pitchFamily="34" charset="0"/>
                <a:ea typeface="+mn-ea"/>
                <a:cs typeface="Calibri" pitchFamily="34" charset="0"/>
              </a:rPr>
              <a:t>їм</a:t>
            </a:r>
            <a:r>
              <a:rPr kumimoji="0" lang="ru-RU" sz="2200" b="1" i="1" u="none" strike="noStrike" kern="0" cap="none" spc="0" normalizeH="0" baseline="0" noProof="0" dirty="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a:ln>
                  <a:noFill/>
                </a:ln>
                <a:solidFill>
                  <a:srgbClr val="002060"/>
                </a:solidFill>
                <a:effectLst/>
                <a:uLnTx/>
                <a:uFillTx/>
                <a:latin typeface="Calibri" pitchFamily="34" charset="0"/>
                <a:ea typeface="+mn-ea"/>
                <a:cs typeface="Calibri" pitchFamily="34" charset="0"/>
              </a:rPr>
              <a:t>нецікаво</a:t>
            </a:r>
            <a:r>
              <a:rPr kumimoji="0" lang="ru-RU" sz="2200" b="1" i="1" u="none" strike="noStrike" kern="0" cap="none" spc="0" normalizeH="0" baseline="0" noProof="0" dirty="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слід</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показати</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a:ln>
                  <a:noFill/>
                </a:ln>
                <a:solidFill>
                  <a:srgbClr val="002060"/>
                </a:solidFill>
                <a:effectLst/>
                <a:uLnTx/>
                <a:uFillTx/>
                <a:latin typeface="Calibri" pitchFamily="34" charset="0"/>
                <a:ea typeface="+mn-ea"/>
                <a:cs typeface="Calibri" pitchFamily="34" charset="0"/>
              </a:rPr>
              <a:t>їм</a:t>
            </a:r>
            <a:r>
              <a:rPr kumimoji="0" lang="ru-RU" sz="2200" b="1" i="1" u="none" strike="noStrike" kern="0" cap="none" spc="0" normalizeH="0" baseline="0" noProof="0" dirty="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важливість</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навчального</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предмета,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змотивувати</a:t>
            </a:r>
            <a:r>
              <a:rPr kumimoji="0" lang="ru-RU" sz="2200" b="1" i="1" u="none" strike="noStrike" kern="0" cap="none" spc="0" normalizeH="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noProof="0" dirty="0" err="1" smtClean="0">
                <a:ln>
                  <a:noFill/>
                </a:ln>
                <a:solidFill>
                  <a:srgbClr val="002060"/>
                </a:solidFill>
                <a:effectLst/>
                <a:uLnTx/>
                <a:uFillTx/>
                <a:latin typeface="Calibri" pitchFamily="34" charset="0"/>
                <a:ea typeface="+mn-ea"/>
                <a:cs typeface="Calibri" pitchFamily="34" charset="0"/>
              </a:rPr>
              <a:t>їх</a:t>
            </a:r>
            <a:r>
              <a:rPr kumimoji="0" lang="ru-RU" sz="2200" b="1" i="1" u="none" strike="noStrike" kern="0" cap="none" spc="0" normalizeH="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до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праці</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використовуючи</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сучасні</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інструменти</a:t>
            </a:r>
            <a:r>
              <a:rPr kumimoji="0" lang="ru-RU" sz="2200" b="1" i="1" u="none" strike="noStrike" kern="0" cap="none" spc="0" normalizeH="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noProof="0" dirty="0" err="1" smtClean="0">
                <a:ln>
                  <a:noFill/>
                </a:ln>
                <a:solidFill>
                  <a:srgbClr val="002060"/>
                </a:solidFill>
                <a:effectLst/>
                <a:uLnTx/>
                <a:uFillTx/>
                <a:latin typeface="Calibri" pitchFamily="34" charset="0"/>
                <a:ea typeface="+mn-ea"/>
                <a:cs typeface="Calibri" pitchFamily="34" charset="0"/>
              </a:rPr>
              <a:t>впливу</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Саме</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від</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учителя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залежить</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чи</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горітиме</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на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уроці</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вогник</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цікавості</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в </a:t>
            </a:r>
            <a:r>
              <a:rPr kumimoji="0" lang="ru-RU" sz="2200" b="1" i="1" u="none" strike="noStrike" kern="0" cap="none" spc="0" normalizeH="0" baseline="0" noProof="0" dirty="0">
                <a:ln>
                  <a:noFill/>
                </a:ln>
                <a:solidFill>
                  <a:srgbClr val="002060"/>
                </a:solidFill>
                <a:effectLst/>
                <a:uLnTx/>
                <a:uFillTx/>
                <a:latin typeface="Calibri" pitchFamily="34" charset="0"/>
                <a:ea typeface="+mn-ea"/>
                <a:cs typeface="Calibri" pitchFamily="34" charset="0"/>
              </a:rPr>
              <a:t>очах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вихованців</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чи</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 </a:t>
            </a:r>
            <a:r>
              <a:rPr lang="ru-RU" sz="2200" b="1" i="1" kern="0" dirty="0" err="1" smtClean="0">
                <a:solidFill>
                  <a:srgbClr val="002060"/>
                </a:solidFill>
                <a:latin typeface="Calibri" pitchFamily="34" charset="0"/>
                <a:ea typeface="+mn-ea"/>
                <a:cs typeface="Calibri" pitchFamily="34" charset="0"/>
              </a:rPr>
              <a:t>прагнутимуть</a:t>
            </a:r>
            <a:r>
              <a:rPr lang="ru-RU" sz="2200" b="1" i="1" kern="0" dirty="0" smtClean="0">
                <a:solidFill>
                  <a:srgbClr val="002060"/>
                </a:solidFill>
                <a:latin typeface="Calibri" pitchFamily="34" charset="0"/>
                <a:ea typeface="+mn-ea"/>
                <a:cs typeface="Calibri" pitchFamily="34" charset="0"/>
              </a:rPr>
              <a:t> вони </a:t>
            </a:r>
            <a:r>
              <a:rPr lang="ru-RU" sz="2200" b="1" i="1" kern="0" dirty="0" err="1" smtClean="0">
                <a:solidFill>
                  <a:srgbClr val="002060"/>
                </a:solidFill>
                <a:latin typeface="Calibri" pitchFamily="34" charset="0"/>
                <a:ea typeface="+mn-ea"/>
                <a:cs typeface="Calibri" pitchFamily="34" charset="0"/>
              </a:rPr>
              <a:t>виконати</a:t>
            </a:r>
            <a:r>
              <a:rPr lang="ru-RU" sz="2200" b="1" i="1" kern="0" dirty="0" smtClean="0">
                <a:solidFill>
                  <a:srgbClr val="002060"/>
                </a:solidFill>
                <a:latin typeface="Calibri" pitchFamily="34" charset="0"/>
                <a:ea typeface="+mn-ea"/>
                <a:cs typeface="Calibri" pitchFamily="34" charset="0"/>
              </a:rPr>
              <a:t> </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три </a:t>
            </a:r>
            <a:r>
              <a:rPr kumimoji="0" lang="ru-RU" sz="2200" b="1" i="1" u="none" strike="noStrike" kern="0" cap="none" spc="0" normalizeH="0" baseline="0" noProof="0" dirty="0" err="1" smtClean="0">
                <a:ln>
                  <a:noFill/>
                </a:ln>
                <a:solidFill>
                  <a:srgbClr val="002060"/>
                </a:solidFill>
                <a:effectLst/>
                <a:uLnTx/>
                <a:uFillTx/>
                <a:latin typeface="Calibri" pitchFamily="34" charset="0"/>
                <a:ea typeface="+mn-ea"/>
                <a:cs typeface="Calibri" pitchFamily="34" charset="0"/>
              </a:rPr>
              <a:t>бажання</a:t>
            </a:r>
            <a:r>
              <a:rPr kumimoji="0" lang="ru-RU" sz="2200" b="1" i="1"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a:t>
            </a:r>
            <a:r>
              <a:rPr kumimoji="0" lang="ru-RU" sz="2200" b="1" i="1" u="none" strike="noStrike" kern="0" cap="none" spc="0" normalizeH="0" baseline="0" noProof="0" dirty="0">
                <a:ln>
                  <a:noFill/>
                </a:ln>
                <a:solidFill>
                  <a:srgbClr val="002060"/>
                </a:solidFill>
                <a:effectLst/>
                <a:uLnTx/>
                <a:uFillTx/>
                <a:latin typeface="Calibri" pitchFamily="34" charset="0"/>
                <a:ea typeface="+mn-ea"/>
                <a:cs typeface="Calibri"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8" y="-3297"/>
            <a:ext cx="2861953" cy="1737094"/>
          </a:xfrm>
          <a:prstGeom prst="rect">
            <a:avLst/>
          </a:prstGeom>
          <a:ln>
            <a:noFill/>
          </a:ln>
          <a:effectLst>
            <a:softEdge rad="112500"/>
          </a:effectLst>
        </p:spPr>
      </p:pic>
    </p:spTree>
    <p:extLst>
      <p:ext uri="{BB962C8B-B14F-4D97-AF65-F5344CB8AC3E}">
        <p14:creationId xmlns:p14="http://schemas.microsoft.com/office/powerpoint/2010/main" val="26215242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7715" y="0"/>
            <a:ext cx="10858500" cy="1143000"/>
          </a:xfrm>
        </p:spPr>
        <p:txBody>
          <a:bodyPr/>
          <a:lstStyle/>
          <a:p>
            <a:r>
              <a:rPr lang="uk-UA" altLang="ko-KR" b="1" dirty="0" smtClean="0">
                <a:solidFill>
                  <a:srgbClr val="002060"/>
                </a:solidFill>
                <a:cs typeface="Arial" charset="0"/>
              </a:rPr>
              <a:t/>
            </a:r>
            <a:br>
              <a:rPr lang="uk-UA" altLang="ko-KR" b="1" dirty="0" smtClean="0">
                <a:solidFill>
                  <a:srgbClr val="002060"/>
                </a:solidFill>
                <a:cs typeface="Arial" charset="0"/>
              </a:rPr>
            </a:br>
            <a:r>
              <a:rPr lang="en-US" altLang="ko-KR" b="1" dirty="0" err="1" smtClean="0">
                <a:solidFill>
                  <a:srgbClr val="002060"/>
                </a:solidFill>
                <a:cs typeface="Arial" charset="0"/>
              </a:rPr>
              <a:t>Plickers</a:t>
            </a:r>
            <a:r>
              <a:rPr lang="en-US" altLang="ko-KR" b="1" dirty="0">
                <a:solidFill>
                  <a:srgbClr val="002060"/>
                </a:solidFill>
                <a:cs typeface="Arial" charset="0"/>
              </a:rPr>
              <a:t/>
            </a:r>
            <a:br>
              <a:rPr lang="en-US" altLang="ko-KR" b="1" dirty="0">
                <a:solidFill>
                  <a:srgbClr val="002060"/>
                </a:solidFill>
                <a:cs typeface="Arial" charset="0"/>
              </a:rPr>
            </a:br>
            <a:r>
              <a:rPr lang="ru-RU" dirty="0" smtClean="0"/>
              <a:t> </a:t>
            </a:r>
            <a:endParaRPr lang="ru-RU" dirty="0"/>
          </a:p>
        </p:txBody>
      </p:sp>
      <p:sp>
        <p:nvSpPr>
          <p:cNvPr id="3" name="Содержимое 2"/>
          <p:cNvSpPr>
            <a:spLocks noGrp="1"/>
          </p:cNvSpPr>
          <p:nvPr>
            <p:ph idx="1"/>
          </p:nvPr>
        </p:nvSpPr>
        <p:spPr>
          <a:xfrm>
            <a:off x="273135" y="1080655"/>
            <a:ext cx="11918868" cy="748146"/>
          </a:xfrm>
        </p:spPr>
        <p:txBody>
          <a:bodyPr/>
          <a:lstStyle/>
          <a:p>
            <a:r>
              <a:rPr lang="ru-RU" sz="2400" b="1" dirty="0" smtClean="0"/>
              <a:t> </a:t>
            </a:r>
            <a:r>
              <a:rPr lang="uk-UA" sz="2400" b="1" dirty="0"/>
              <a:t>Ц</a:t>
            </a:r>
            <a:r>
              <a:rPr lang="uk-UA" sz="2400" b="1" dirty="0" smtClean="0"/>
              <a:t>е система для тестування, яка складається з програми на </a:t>
            </a:r>
            <a:r>
              <a:rPr lang="uk-UA" sz="2400" b="1" dirty="0" err="1" smtClean="0"/>
              <a:t>смартфоні</a:t>
            </a:r>
            <a:r>
              <a:rPr lang="uk-UA" sz="2400" b="1" dirty="0" smtClean="0"/>
              <a:t> та </a:t>
            </a:r>
            <a:r>
              <a:rPr lang="uk-UA" sz="2400" b="1" dirty="0" err="1" smtClean="0"/>
              <a:t>вебсайті</a:t>
            </a:r>
            <a:r>
              <a:rPr lang="uk-UA" sz="2400" b="1" dirty="0" smtClean="0"/>
              <a:t> </a:t>
            </a:r>
            <a:endParaRPr lang="ru-RU" sz="2400" b="1" dirty="0"/>
          </a:p>
        </p:txBody>
      </p:sp>
      <p:sp>
        <p:nvSpPr>
          <p:cNvPr id="6" name="Содержимое 2"/>
          <p:cNvSpPr txBox="1">
            <a:spLocks/>
          </p:cNvSpPr>
          <p:nvPr/>
        </p:nvSpPr>
        <p:spPr bwMode="auto">
          <a:xfrm>
            <a:off x="5783284" y="1995054"/>
            <a:ext cx="6080165" cy="44057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Char char="Ø"/>
            </a:pPr>
            <a:r>
              <a:rPr lang="en-US" altLang="ko-KR" sz="2000" b="1" dirty="0" err="1">
                <a:solidFill>
                  <a:srgbClr val="C00000"/>
                </a:solidFill>
                <a:cs typeface="Arial" charset="0"/>
              </a:rPr>
              <a:t>Plickers</a:t>
            </a:r>
            <a:r>
              <a:rPr lang="en-US" altLang="ko-KR" sz="2000" b="1" dirty="0">
                <a:solidFill>
                  <a:srgbClr val="002060"/>
                </a:solidFill>
                <a:cs typeface="Arial" charset="0"/>
              </a:rPr>
              <a:t> </a:t>
            </a:r>
            <a:r>
              <a:rPr lang="uk-UA" altLang="ko-KR" sz="2000" b="1" dirty="0" smtClean="0">
                <a:cs typeface="Arial" charset="0"/>
              </a:rPr>
              <a:t>– ця</a:t>
            </a:r>
            <a:r>
              <a:rPr lang="uk-UA" sz="2000" b="1" dirty="0" smtClean="0"/>
              <a:t> програма зручна тим, що для її використання не потрібно, щоб </a:t>
            </a:r>
            <a:r>
              <a:rPr lang="uk-UA" sz="2000" b="1" dirty="0" err="1" smtClean="0"/>
              <a:t>гаджети</a:t>
            </a:r>
            <a:r>
              <a:rPr lang="uk-UA" sz="2000" b="1" dirty="0" smtClean="0"/>
              <a:t> були в усього класу. Достатньо, щоб </a:t>
            </a:r>
            <a:r>
              <a:rPr lang="uk-UA" sz="2000" b="1" dirty="0" err="1" smtClean="0"/>
              <a:t>смартфон</a:t>
            </a:r>
            <a:r>
              <a:rPr lang="uk-UA" sz="2000" b="1" dirty="0" smtClean="0"/>
              <a:t> або планшет був у  вчителя.</a:t>
            </a:r>
          </a:p>
          <a:p>
            <a:pPr>
              <a:buFont typeface="Wingdings" pitchFamily="2" charset="2"/>
              <a:buChar char="Ø"/>
            </a:pPr>
            <a:r>
              <a:rPr lang="uk-UA" sz="2000" b="1" smtClean="0"/>
              <a:t>Схема </a:t>
            </a:r>
            <a:r>
              <a:rPr lang="uk-UA" sz="2000" b="1" smtClean="0"/>
              <a:t>процесу </a:t>
            </a:r>
            <a:r>
              <a:rPr lang="uk-UA" sz="2000" b="1" dirty="0" smtClean="0"/>
              <a:t>опитування проста: вчителю потрібно завантажити у мобільний додаток запитання з варіантами відповідей і роздрукувати для учнів картки з QR-кодами. Вони вже готові </a:t>
            </a:r>
            <a:r>
              <a:rPr lang="uk-UA" sz="2000" b="1" dirty="0" err="1" smtClean="0"/>
              <a:t>для скачуванн</a:t>
            </a:r>
            <a:r>
              <a:rPr lang="uk-UA" sz="2000" b="1" dirty="0" smtClean="0"/>
              <a:t>я на сайті.</a:t>
            </a:r>
          </a:p>
          <a:p>
            <a:pPr>
              <a:buFont typeface="Wingdings" pitchFamily="2" charset="2"/>
              <a:buChar char="Ø"/>
            </a:pPr>
            <a:r>
              <a:rPr lang="uk-UA" sz="2000" b="1" dirty="0" smtClean="0"/>
              <a:t>Кожна картка має персональний номер, тому її легко закріпити за окремою дитиною. Це чотирикутне зображення, де з кожного боку стоїть літера a, b, c чи d. Літери відповідають варіанту відповіді з тесту.</a:t>
            </a:r>
          </a:p>
          <a:p>
            <a:endParaRPr lang="uk-UA" dirty="0"/>
          </a:p>
        </p:txBody>
      </p:sp>
      <p:pic>
        <p:nvPicPr>
          <p:cNvPr id="7" name="Picture 1" descr="F:\аттестация\семинар\методичка\pict_23.jpg"/>
          <p:cNvPicPr>
            <a:picLocks noChangeAspect="1" noChangeArrowheads="1"/>
          </p:cNvPicPr>
          <p:nvPr/>
        </p:nvPicPr>
        <p:blipFill>
          <a:blip r:embed="rId2" cstate="print"/>
          <a:srcRect/>
          <a:stretch>
            <a:fillRect/>
          </a:stretch>
        </p:blipFill>
        <p:spPr bwMode="auto">
          <a:xfrm>
            <a:off x="179570" y="1911928"/>
            <a:ext cx="5354391" cy="4658040"/>
          </a:xfrm>
          <a:prstGeom prst="rect">
            <a:avLst/>
          </a:prstGeom>
          <a:noFill/>
        </p:spPr>
      </p:pic>
    </p:spTree>
    <p:extLst>
      <p:ext uri="{BB962C8B-B14F-4D97-AF65-F5344CB8AC3E}">
        <p14:creationId xmlns:p14="http://schemas.microsoft.com/office/powerpoint/2010/main" val="3049824252"/>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387" y="3320675"/>
            <a:ext cx="5700156" cy="2969472"/>
          </a:xfrm>
          <a:prstGeom prst="rect">
            <a:avLst/>
          </a:prstGeom>
          <a:ln>
            <a:noFill/>
          </a:ln>
          <a:effectLst>
            <a:softEdge rad="1125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8229">
            <a:off x="6901351" y="3603625"/>
            <a:ext cx="2133600" cy="2857500"/>
          </a:xfrm>
          <a:prstGeom prst="rect">
            <a:avLst/>
          </a:prstGeom>
          <a:ln>
            <a:noFill/>
          </a:ln>
          <a:effectLst>
            <a:softEdge rad="1125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945080" cy="1757547"/>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2741">
            <a:off x="9560244" y="2098309"/>
            <a:ext cx="2133600" cy="2857500"/>
          </a:xfrm>
          <a:prstGeom prst="rect">
            <a:avLst/>
          </a:prstGeom>
          <a:ln>
            <a:noFill/>
          </a:ln>
          <a:effectLst>
            <a:softEdge rad="112500"/>
          </a:effectLst>
        </p:spPr>
      </p:pic>
      <p:sp>
        <p:nvSpPr>
          <p:cNvPr id="7" name="Прямоугольник 6"/>
          <p:cNvSpPr/>
          <p:nvPr/>
        </p:nvSpPr>
        <p:spPr>
          <a:xfrm>
            <a:off x="2794853" y="1140221"/>
            <a:ext cx="8667427" cy="523220"/>
          </a:xfrm>
          <a:prstGeom prst="rect">
            <a:avLst/>
          </a:prstGeom>
        </p:spPr>
        <p:txBody>
          <a:bodyPr wrap="square">
            <a:spAutoFit/>
          </a:bodyPr>
          <a:lstStyle/>
          <a:p>
            <a:pPr algn="ctr"/>
            <a:r>
              <a:rPr lang="uk-UA" sz="2800" b="1" i="1" dirty="0" smtClean="0"/>
              <a:t>        </a:t>
            </a:r>
            <a:r>
              <a:rPr lang="uk-UA" sz="2400" b="1" dirty="0" smtClean="0"/>
              <a:t>Офіційний сайт</a:t>
            </a:r>
            <a:r>
              <a:rPr lang="ru-RU" sz="2400" b="1" dirty="0" smtClean="0">
                <a:effectLst>
                  <a:outerShdw blurRad="38100" dist="38100" dir="2700000" algn="tl">
                    <a:srgbClr val="000000">
                      <a:alpha val="43137"/>
                    </a:srgbClr>
                  </a:outerShdw>
                </a:effectLst>
              </a:rPr>
              <a:t>:    </a:t>
            </a:r>
            <a:r>
              <a:rPr lang="de-DE" sz="2800" b="1" dirty="0" smtClean="0">
                <a:effectLst>
                  <a:outerShdw blurRad="38100" dist="38100" dir="2700000" algn="tl">
                    <a:srgbClr val="000000">
                      <a:alpha val="43137"/>
                    </a:srgbClr>
                  </a:outerShdw>
                </a:effectLst>
                <a:hlinkClick r:id="rId6"/>
              </a:rPr>
              <a:t>https</a:t>
            </a:r>
            <a:r>
              <a:rPr lang="de-DE" sz="2800" b="1" dirty="0">
                <a:effectLst>
                  <a:outerShdw blurRad="38100" dist="38100" dir="2700000" algn="tl">
                    <a:srgbClr val="000000">
                      <a:alpha val="43137"/>
                    </a:srgbClr>
                  </a:outerShdw>
                </a:effectLst>
                <a:hlinkClick r:id="rId6"/>
              </a:rPr>
              <a:t>://www.zipgrade.com</a:t>
            </a:r>
            <a:r>
              <a:rPr lang="de-DE" b="1" dirty="0">
                <a:effectLst>
                  <a:outerShdw blurRad="38100" dist="38100" dir="2700000" algn="tl">
                    <a:srgbClr val="000000">
                      <a:alpha val="43137"/>
                    </a:srgbClr>
                  </a:outerShdw>
                </a:effectLst>
                <a:hlinkClick r:id="rId6"/>
              </a:rPr>
              <a:t>/</a:t>
            </a:r>
            <a:endParaRPr lang="ru-RU" b="1" dirty="0">
              <a:effectLst>
                <a:outerShdw blurRad="38100" dist="38100" dir="2700000" algn="tl">
                  <a:srgbClr val="000000">
                    <a:alpha val="43137"/>
                  </a:srgbClr>
                </a:outerShdw>
              </a:effectLst>
            </a:endParaRPr>
          </a:p>
        </p:txBody>
      </p:sp>
      <p:sp>
        <p:nvSpPr>
          <p:cNvPr id="8" name="TextBox 7"/>
          <p:cNvSpPr txBox="1"/>
          <p:nvPr/>
        </p:nvSpPr>
        <p:spPr>
          <a:xfrm>
            <a:off x="3498675" y="370780"/>
            <a:ext cx="6720747" cy="769441"/>
          </a:xfrm>
          <a:prstGeom prst="rect">
            <a:avLst/>
          </a:prstGeom>
          <a:noFill/>
        </p:spPr>
        <p:txBody>
          <a:bodyPr wrap="square" rtlCol="0">
            <a:spAutoFit/>
          </a:bodyPr>
          <a:lstStyle/>
          <a:p>
            <a:pPr algn="ctr"/>
            <a:r>
              <a:rPr lang="en-US" altLang="ko-KR" sz="4400" b="1" dirty="0" err="1" smtClean="0">
                <a:solidFill>
                  <a:srgbClr val="002060"/>
                </a:solidFill>
                <a:cs typeface="Arial" charset="0"/>
              </a:rPr>
              <a:t>ZipGrade</a:t>
            </a:r>
            <a:endParaRPr lang="uk-UA"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0" name="Содержимое 2"/>
          <p:cNvSpPr txBox="1">
            <a:spLocks/>
          </p:cNvSpPr>
          <p:nvPr/>
        </p:nvSpPr>
        <p:spPr>
          <a:xfrm>
            <a:off x="2794853" y="2173272"/>
            <a:ext cx="6325455" cy="135378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2800" b="1" dirty="0" err="1" smtClean="0">
                <a:solidFill>
                  <a:srgbClr val="C00000"/>
                </a:solidFill>
                <a:cs typeface="Arial" charset="0"/>
              </a:rPr>
              <a:t>ZipGrade</a:t>
            </a:r>
            <a:r>
              <a:rPr lang="uk-UA" altLang="ko-KR" sz="2800" b="1" dirty="0">
                <a:cs typeface="Arial" charset="0"/>
              </a:rPr>
              <a:t> </a:t>
            </a:r>
            <a:r>
              <a:rPr lang="uk-UA" altLang="ko-KR" sz="2800" b="1" dirty="0" smtClean="0">
                <a:cs typeface="Arial" charset="0"/>
              </a:rPr>
              <a:t>– </a:t>
            </a:r>
            <a:r>
              <a:rPr lang="ru-RU" sz="2800" b="1" dirty="0" err="1" smtClean="0"/>
              <a:t>додаток</a:t>
            </a:r>
            <a:r>
              <a:rPr lang="ru-RU" sz="2800" b="1" dirty="0"/>
              <a:t>, </a:t>
            </a:r>
            <a:r>
              <a:rPr lang="ru-RU" sz="2800" b="1" dirty="0" err="1"/>
              <a:t>який</a:t>
            </a:r>
            <a:r>
              <a:rPr lang="ru-RU" sz="2800" b="1" dirty="0"/>
              <a:t> дозволить </a:t>
            </a:r>
            <a:r>
              <a:rPr lang="ru-RU" sz="2800" b="1" dirty="0" err="1"/>
              <a:t>перевіряти</a:t>
            </a:r>
            <a:r>
              <a:rPr lang="ru-RU" sz="2800" b="1" dirty="0"/>
              <a:t> тести за одну </a:t>
            </a:r>
            <a:r>
              <a:rPr lang="ru-RU" sz="2800" b="1" dirty="0" smtClean="0"/>
              <a:t>секунду.</a:t>
            </a:r>
            <a:endParaRPr lang="ru-RU" sz="2800" b="1" dirty="0"/>
          </a:p>
          <a:p>
            <a:endParaRPr lang="ru-RU" sz="2800" b="1" dirty="0"/>
          </a:p>
        </p:txBody>
      </p:sp>
    </p:spTree>
    <p:extLst>
      <p:ext uri="{BB962C8B-B14F-4D97-AF65-F5344CB8AC3E}">
        <p14:creationId xmlns:p14="http://schemas.microsoft.com/office/powerpoint/2010/main" val="4042051466"/>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1299" y="203540"/>
            <a:ext cx="8911484" cy="1143000"/>
          </a:xfrm>
        </p:spPr>
        <p:txBody>
          <a:bodyPr>
            <a:normAutofit fontScale="90000"/>
          </a:bodyPr>
          <a:lstStyle/>
          <a:p>
            <a:pPr lvl="0" eaLnBrk="1" fontAlgn="auto" hangingPunct="1">
              <a:spcBef>
                <a:spcPts val="0"/>
              </a:spcBef>
              <a:spcAft>
                <a:spcPts val="0"/>
              </a:spcAft>
            </a:pPr>
            <a:r>
              <a:rPr lang="uk-UA" altLang="ko-KR" sz="7200" b="1" dirty="0" smtClean="0">
                <a:solidFill>
                  <a:srgbClr val="002060"/>
                </a:solidFill>
                <a:cs typeface="Arial" charset="0"/>
              </a:rPr>
              <a:t/>
            </a:r>
            <a:br>
              <a:rPr lang="uk-UA" altLang="ko-KR" sz="7200" b="1" dirty="0" smtClean="0">
                <a:solidFill>
                  <a:srgbClr val="002060"/>
                </a:solidFill>
                <a:cs typeface="Arial" charset="0"/>
              </a:rPr>
            </a:br>
            <a:r>
              <a:rPr lang="uk-UA" altLang="ko-KR" sz="7200" b="1" dirty="0" smtClean="0">
                <a:solidFill>
                  <a:srgbClr val="002060"/>
                </a:solidFill>
                <a:cs typeface="Arial" charset="0"/>
              </a:rPr>
              <a:t/>
            </a:r>
            <a:br>
              <a:rPr lang="uk-UA" altLang="ko-KR" sz="7200" b="1" dirty="0" smtClean="0">
                <a:solidFill>
                  <a:srgbClr val="002060"/>
                </a:solidFill>
                <a:cs typeface="Arial" charset="0"/>
              </a:rPr>
            </a:br>
            <a:r>
              <a:rPr lang="en-US" altLang="ko-KR" sz="4900" b="1" dirty="0" err="1" smtClean="0">
                <a:solidFill>
                  <a:srgbClr val="002060"/>
                </a:solidFill>
                <a:cs typeface="Arial" charset="0"/>
              </a:rPr>
              <a:t>Mentimeter</a:t>
            </a:r>
            <a:r>
              <a:rPr lang="uk-UA" altLang="ko-KR" sz="7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uk-UA" altLang="ko-KR" sz="7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uk-UA" sz="3100" b="1" dirty="0" smtClean="0">
                <a:solidFill>
                  <a:prstClr val="black"/>
                </a:solidFill>
                <a:ea typeface="+mn-ea"/>
                <a:cs typeface="+mn-cs"/>
              </a:rPr>
              <a:t>Офіційний </a:t>
            </a:r>
            <a:r>
              <a:rPr lang="uk-UA" sz="3100" b="1" dirty="0">
                <a:solidFill>
                  <a:prstClr val="black"/>
                </a:solidFill>
                <a:ea typeface="+mn-ea"/>
                <a:cs typeface="+mn-cs"/>
              </a:rPr>
              <a:t>сайт</a:t>
            </a:r>
            <a:r>
              <a:rPr lang="ru-RU" sz="3100" b="1" dirty="0">
                <a:solidFill>
                  <a:prstClr val="black"/>
                </a:solidFill>
                <a:ea typeface="+mn-ea"/>
                <a:cs typeface="+mn-cs"/>
              </a:rPr>
              <a:t>: </a:t>
            </a:r>
            <a:r>
              <a:rPr lang="en-US" sz="2700" b="1" dirty="0">
                <a:ln w="0"/>
                <a:effectLst>
                  <a:outerShdw blurRad="38100" dist="19050" dir="2700000" algn="tl" rotWithShape="0">
                    <a:prstClr val="black">
                      <a:alpha val="40000"/>
                    </a:prstClr>
                  </a:outerShdw>
                </a:effectLst>
                <a:ea typeface="+mn-ea"/>
                <a:cs typeface="+mn-cs"/>
                <a:hlinkClick r:id="rId2"/>
              </a:rPr>
              <a:t>https://</a:t>
            </a:r>
            <a:r>
              <a:rPr lang="en-US" sz="2700" b="1" dirty="0" smtClean="0">
                <a:ln w="0"/>
                <a:effectLst>
                  <a:outerShdw blurRad="38100" dist="19050" dir="2700000" algn="tl" rotWithShape="0">
                    <a:prstClr val="black">
                      <a:alpha val="40000"/>
                    </a:prstClr>
                  </a:outerShdw>
                </a:effectLst>
                <a:ea typeface="+mn-ea"/>
                <a:cs typeface="+mn-cs"/>
                <a:hlinkClick r:id="rId2"/>
              </a:rPr>
              <a:t>www.menti.com</a:t>
            </a:r>
            <a:r>
              <a:rPr lang="uk-UA" sz="2700" b="1" dirty="0" smtClean="0">
                <a:ln w="0"/>
                <a:solidFill>
                  <a:srgbClr val="002060"/>
                </a:solidFill>
                <a:effectLst>
                  <a:outerShdw blurRad="38100" dist="19050" dir="2700000" algn="tl" rotWithShape="0">
                    <a:prstClr val="black">
                      <a:alpha val="40000"/>
                    </a:prstClr>
                  </a:outerShdw>
                </a:effectLst>
                <a:ea typeface="+mn-ea"/>
                <a:cs typeface="+mn-cs"/>
              </a:rPr>
              <a:t/>
            </a:r>
            <a:br>
              <a:rPr lang="uk-UA" sz="2700" b="1" dirty="0" smtClean="0">
                <a:ln w="0"/>
                <a:solidFill>
                  <a:srgbClr val="002060"/>
                </a:solidFill>
                <a:effectLst>
                  <a:outerShdw blurRad="38100" dist="19050" dir="2700000" algn="tl" rotWithShape="0">
                    <a:prstClr val="black">
                      <a:alpha val="40000"/>
                    </a:prstClr>
                  </a:outerShdw>
                </a:effectLst>
                <a:ea typeface="+mn-ea"/>
                <a:cs typeface="+mn-cs"/>
              </a:rPr>
            </a:br>
            <a:r>
              <a:rPr lang="ru-RU" sz="2400" dirty="0">
                <a:ln w="0"/>
                <a:solidFill>
                  <a:srgbClr val="002060"/>
                </a:solidFill>
                <a:effectLst>
                  <a:outerShdw blurRad="38100" dist="19050" dir="2700000" algn="tl" rotWithShape="0">
                    <a:prstClr val="black">
                      <a:alpha val="40000"/>
                    </a:prstClr>
                  </a:outerShdw>
                </a:effectLst>
                <a:ea typeface="+mn-ea"/>
                <a:cs typeface="+mn-cs"/>
              </a:rPr>
              <a:t/>
            </a:r>
            <a:br>
              <a:rPr lang="ru-RU" sz="2400" dirty="0">
                <a:ln w="0"/>
                <a:solidFill>
                  <a:srgbClr val="002060"/>
                </a:solidFill>
                <a:effectLst>
                  <a:outerShdw blurRad="38100" dist="19050" dir="2700000" algn="tl" rotWithShape="0">
                    <a:prstClr val="black">
                      <a:alpha val="40000"/>
                    </a:prstClr>
                  </a:outerShdw>
                </a:effectLst>
                <a:ea typeface="+mn-ea"/>
                <a:cs typeface="+mn-cs"/>
              </a:rPr>
            </a:br>
            <a:r>
              <a:rPr lang="uk-UA" dirty="0" smtClean="0"/>
              <a:t/>
            </a:r>
            <a:br>
              <a:rPr lang="uk-UA" dirty="0" smtClean="0"/>
            </a:br>
            <a:endParaRPr lang="uk-UA" dirty="0"/>
          </a:p>
        </p:txBody>
      </p:sp>
      <p:pic>
        <p:nvPicPr>
          <p:cNvPr id="4" name="image-11214" descr="mentimetr"/>
          <p:cNvPicPr>
            <a:picLocks noGrp="1"/>
          </p:cNvPicPr>
          <p:nvPr>
            <p:ph sz="quarter" idx="1"/>
          </p:nvPr>
        </p:nvPicPr>
        <p:blipFill>
          <a:blip r:embed="rId3" cstate="print"/>
          <a:srcRect/>
          <a:stretch>
            <a:fillRect/>
          </a:stretch>
        </p:blipFill>
        <p:spPr bwMode="auto">
          <a:xfrm>
            <a:off x="-95003" y="1852638"/>
            <a:ext cx="6163294" cy="4963885"/>
          </a:xfrm>
          <a:prstGeom prst="rect">
            <a:avLst/>
          </a:prstGeom>
          <a:noFill/>
          <a:ln w="9525">
            <a:noFill/>
            <a:miter lim="800000"/>
            <a:headEnd/>
            <a:tailEnd/>
          </a:ln>
        </p:spPr>
      </p:pic>
      <p:sp>
        <p:nvSpPr>
          <p:cNvPr id="5" name="Содержимое 2"/>
          <p:cNvSpPr txBox="1">
            <a:spLocks/>
          </p:cNvSpPr>
          <p:nvPr/>
        </p:nvSpPr>
        <p:spPr bwMode="auto">
          <a:xfrm>
            <a:off x="5913913" y="2042556"/>
            <a:ext cx="6115850" cy="457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Char char="Ø"/>
            </a:pPr>
            <a:r>
              <a:rPr lang="en-US" sz="2900" b="1" dirty="0" err="1" smtClean="0">
                <a:solidFill>
                  <a:srgbClr val="C00000"/>
                </a:solidFill>
              </a:rPr>
              <a:t>Mentimeter</a:t>
            </a:r>
            <a:r>
              <a:rPr lang="ru-RU" sz="2900" b="1" dirty="0">
                <a:solidFill>
                  <a:srgbClr val="C00000"/>
                </a:solidFill>
              </a:rPr>
              <a:t> </a:t>
            </a:r>
            <a:r>
              <a:rPr lang="ru-RU" sz="2900" b="1" dirty="0" smtClean="0"/>
              <a:t>– </a:t>
            </a:r>
            <a:r>
              <a:rPr lang="ru-RU" sz="2900" b="1" dirty="0" err="1" smtClean="0"/>
              <a:t>сервіс</a:t>
            </a:r>
            <a:r>
              <a:rPr lang="ru-RU" sz="2900" b="1" dirty="0" smtClean="0"/>
              <a:t> для </a:t>
            </a:r>
            <a:r>
              <a:rPr lang="ru-RU" sz="2900" b="1" dirty="0" err="1" smtClean="0"/>
              <a:t>створення</a:t>
            </a:r>
            <a:r>
              <a:rPr lang="ru-RU" sz="2900" b="1" dirty="0" smtClean="0"/>
              <a:t> та </a:t>
            </a:r>
            <a:r>
              <a:rPr lang="ru-RU" sz="2900" b="1" dirty="0" err="1" smtClean="0"/>
              <a:t>проведення</a:t>
            </a:r>
            <a:r>
              <a:rPr lang="ru-RU" sz="2900" b="1" dirty="0" smtClean="0"/>
              <a:t> </a:t>
            </a:r>
            <a:r>
              <a:rPr lang="ru-RU" sz="2900" b="1" dirty="0" err="1" smtClean="0"/>
              <a:t>реальних</a:t>
            </a:r>
            <a:r>
              <a:rPr lang="ru-RU" sz="2900" b="1" dirty="0" smtClean="0"/>
              <a:t> </a:t>
            </a:r>
            <a:r>
              <a:rPr lang="ru-RU" sz="2900" b="1" dirty="0" err="1" smtClean="0"/>
              <a:t>опитувань</a:t>
            </a:r>
            <a:r>
              <a:rPr lang="ru-RU" sz="2900" b="1" dirty="0" smtClean="0"/>
              <a:t>. </a:t>
            </a:r>
            <a:r>
              <a:rPr lang="ru-RU" sz="2900" b="1" dirty="0" err="1" smtClean="0"/>
              <a:t>Вчитель</a:t>
            </a:r>
            <a:r>
              <a:rPr lang="ru-RU" sz="2900" b="1" dirty="0" smtClean="0"/>
              <a:t> у </a:t>
            </a:r>
            <a:r>
              <a:rPr lang="ru-RU" sz="2900" b="1" dirty="0" err="1" smtClean="0"/>
              <a:t>кілька</a:t>
            </a:r>
            <a:r>
              <a:rPr lang="ru-RU" sz="2900" b="1" dirty="0" smtClean="0"/>
              <a:t> </a:t>
            </a:r>
            <a:r>
              <a:rPr lang="ru-RU" sz="2900" b="1" dirty="0" err="1" smtClean="0"/>
              <a:t>кліків</a:t>
            </a:r>
            <a:r>
              <a:rPr lang="ru-RU" sz="2900" b="1" dirty="0" smtClean="0"/>
              <a:t> </a:t>
            </a:r>
            <a:r>
              <a:rPr lang="ru-RU" sz="2900" b="1" dirty="0" err="1" smtClean="0"/>
              <a:t>може</a:t>
            </a:r>
            <a:r>
              <a:rPr lang="ru-RU" sz="2900" b="1" dirty="0" smtClean="0"/>
              <a:t> </a:t>
            </a:r>
            <a:r>
              <a:rPr lang="ru-RU" sz="2900" b="1" dirty="0" err="1" smtClean="0"/>
              <a:t>завантажити</a:t>
            </a:r>
            <a:r>
              <a:rPr lang="ru-RU" sz="2900" b="1" dirty="0" smtClean="0"/>
              <a:t> на сайт </a:t>
            </a:r>
            <a:r>
              <a:rPr lang="ru-RU" sz="2900" b="1" dirty="0" err="1" smtClean="0"/>
              <a:t>одне</a:t>
            </a:r>
            <a:r>
              <a:rPr lang="ru-RU" sz="2900" b="1" dirty="0" smtClean="0"/>
              <a:t> </a:t>
            </a:r>
            <a:r>
              <a:rPr lang="ru-RU" sz="2900" b="1" dirty="0" err="1" smtClean="0"/>
              <a:t>або</a:t>
            </a:r>
            <a:r>
              <a:rPr lang="ru-RU" sz="2900" b="1" dirty="0" smtClean="0"/>
              <a:t> </a:t>
            </a:r>
            <a:r>
              <a:rPr lang="ru-RU" sz="2900" b="1" dirty="0" err="1" smtClean="0"/>
              <a:t>декілька</a:t>
            </a:r>
            <a:r>
              <a:rPr lang="ru-RU" sz="2900" b="1" dirty="0" smtClean="0"/>
              <a:t> </a:t>
            </a:r>
            <a:r>
              <a:rPr lang="ru-RU" sz="2900" b="1" dirty="0" err="1" smtClean="0"/>
              <a:t>запитань</a:t>
            </a:r>
            <a:r>
              <a:rPr lang="ru-RU" sz="2900" b="1" dirty="0" smtClean="0"/>
              <a:t>. А </a:t>
            </a:r>
            <a:r>
              <a:rPr lang="ru-RU" sz="2900" b="1" dirty="0" err="1" smtClean="0"/>
              <a:t>потім</a:t>
            </a:r>
            <a:r>
              <a:rPr lang="ru-RU" sz="2900" b="1" dirty="0" smtClean="0"/>
              <a:t> </a:t>
            </a:r>
            <a:r>
              <a:rPr lang="ru-RU" sz="2900" b="1" dirty="0" err="1" smtClean="0"/>
              <a:t>дає</a:t>
            </a:r>
            <a:r>
              <a:rPr lang="ru-RU" sz="2900" b="1" dirty="0" smtClean="0"/>
              <a:t> </a:t>
            </a:r>
            <a:r>
              <a:rPr lang="ru-RU" sz="2900" b="1" dirty="0" err="1" smtClean="0"/>
              <a:t>учням</a:t>
            </a:r>
            <a:r>
              <a:rPr lang="ru-RU" sz="2900" b="1" dirty="0" smtClean="0"/>
              <a:t> </a:t>
            </a:r>
            <a:r>
              <a:rPr lang="ru-RU" sz="2900" b="1" dirty="0" err="1" smtClean="0"/>
              <a:t>посилання</a:t>
            </a:r>
            <a:r>
              <a:rPr lang="ru-RU" sz="2900" b="1" dirty="0" smtClean="0"/>
              <a:t> з кодом доступу </a:t>
            </a:r>
            <a:r>
              <a:rPr lang="ru-RU" sz="2900" b="1" dirty="0" err="1" smtClean="0"/>
              <a:t>чи</a:t>
            </a:r>
            <a:r>
              <a:rPr lang="ru-RU" sz="2900" b="1" dirty="0" smtClean="0"/>
              <a:t> </a:t>
            </a:r>
            <a:r>
              <a:rPr lang="ru-RU" sz="2900" b="1" dirty="0" err="1" smtClean="0"/>
              <a:t>можливість</a:t>
            </a:r>
            <a:r>
              <a:rPr lang="ru-RU" sz="2900" b="1" dirty="0" smtClean="0"/>
              <a:t> </a:t>
            </a:r>
            <a:r>
              <a:rPr lang="ru-RU" sz="2900" b="1" dirty="0" err="1" smtClean="0"/>
              <a:t>сканувати</a:t>
            </a:r>
            <a:r>
              <a:rPr lang="ru-RU" sz="2900" b="1" dirty="0" smtClean="0"/>
              <a:t> QR-код.</a:t>
            </a:r>
            <a:endParaRPr lang="uk-UA" sz="2900" b="1" dirty="0" smtClean="0"/>
          </a:p>
          <a:p>
            <a:pPr>
              <a:buFont typeface="Wingdings" pitchFamily="2" charset="2"/>
              <a:buChar char="Ø"/>
            </a:pPr>
            <a:r>
              <a:rPr lang="ru-RU" sz="2900" b="1" dirty="0" err="1" smtClean="0"/>
              <a:t>Вчитель</a:t>
            </a:r>
            <a:r>
              <a:rPr lang="ru-RU" sz="2900" b="1" dirty="0" smtClean="0"/>
              <a:t> </a:t>
            </a:r>
            <a:r>
              <a:rPr lang="ru-RU" sz="2900" b="1" dirty="0" err="1" smtClean="0"/>
              <a:t>визначає</a:t>
            </a:r>
            <a:r>
              <a:rPr lang="ru-RU" sz="2900" b="1" dirty="0" smtClean="0"/>
              <a:t>, </a:t>
            </a:r>
            <a:r>
              <a:rPr lang="ru-RU" sz="2900" b="1" dirty="0" err="1" smtClean="0"/>
              <a:t>скільки</a:t>
            </a:r>
            <a:r>
              <a:rPr lang="ru-RU" sz="2900" b="1" dirty="0" smtClean="0"/>
              <a:t> часу </a:t>
            </a:r>
            <a:r>
              <a:rPr lang="ru-RU" sz="2900" b="1" dirty="0" err="1" smtClean="0"/>
              <a:t>клас</a:t>
            </a:r>
            <a:r>
              <a:rPr lang="ru-RU" sz="2900" b="1" dirty="0" smtClean="0"/>
              <a:t> </a:t>
            </a:r>
            <a:r>
              <a:rPr lang="ru-RU" sz="2900" b="1" dirty="0" err="1" smtClean="0"/>
              <a:t>має</a:t>
            </a:r>
            <a:r>
              <a:rPr lang="ru-RU" sz="2900" b="1" dirty="0" smtClean="0"/>
              <a:t> на те, </a:t>
            </a:r>
            <a:r>
              <a:rPr lang="ru-RU" sz="2900" b="1" dirty="0" err="1" smtClean="0"/>
              <a:t>щоб</a:t>
            </a:r>
            <a:r>
              <a:rPr lang="ru-RU" sz="2900" b="1" dirty="0" smtClean="0"/>
              <a:t> </a:t>
            </a:r>
            <a:r>
              <a:rPr lang="ru-RU" sz="2900" b="1" dirty="0" err="1" smtClean="0"/>
              <a:t>відповісти</a:t>
            </a:r>
            <a:r>
              <a:rPr lang="ru-RU" sz="2900" b="1" dirty="0" smtClean="0"/>
              <a:t>. А </a:t>
            </a:r>
            <a:r>
              <a:rPr lang="ru-RU" sz="2900" b="1" dirty="0" err="1" smtClean="0"/>
              <a:t>також</a:t>
            </a:r>
            <a:r>
              <a:rPr lang="ru-RU" sz="2900" b="1" dirty="0" smtClean="0"/>
              <a:t> </a:t>
            </a:r>
            <a:r>
              <a:rPr lang="ru-RU" sz="2900" b="1" dirty="0" err="1" smtClean="0"/>
              <a:t>обирає</a:t>
            </a:r>
            <a:r>
              <a:rPr lang="ru-RU" sz="2900" b="1" dirty="0" smtClean="0"/>
              <a:t>, у </a:t>
            </a:r>
            <a:r>
              <a:rPr lang="ru-RU" sz="2900" b="1" dirty="0" err="1" smtClean="0"/>
              <a:t>якому</a:t>
            </a:r>
            <a:r>
              <a:rPr lang="ru-RU" sz="2900" b="1" dirty="0" smtClean="0"/>
              <a:t> </a:t>
            </a:r>
            <a:r>
              <a:rPr lang="ru-RU" sz="2900" b="1" dirty="0" err="1" smtClean="0"/>
              <a:t>вигляді</a:t>
            </a:r>
            <a:r>
              <a:rPr lang="ru-RU" sz="2900" b="1" dirty="0" smtClean="0"/>
              <a:t> </a:t>
            </a:r>
            <a:r>
              <a:rPr lang="ru-RU" sz="2900" b="1" dirty="0" err="1" smtClean="0"/>
              <a:t>хоче</a:t>
            </a:r>
            <a:r>
              <a:rPr lang="ru-RU" sz="2900" b="1" dirty="0" smtClean="0"/>
              <a:t> </a:t>
            </a:r>
            <a:r>
              <a:rPr lang="ru-RU" sz="2900" b="1" dirty="0" err="1" smtClean="0"/>
              <a:t>отримати</a:t>
            </a:r>
            <a:r>
              <a:rPr lang="ru-RU" sz="2900" b="1" dirty="0" smtClean="0"/>
              <a:t> </a:t>
            </a:r>
            <a:r>
              <a:rPr lang="ru-RU" sz="2900" b="1" dirty="0" err="1" smtClean="0"/>
              <a:t>відповіді</a:t>
            </a:r>
            <a:r>
              <a:rPr lang="ru-RU" sz="2900" b="1" dirty="0" smtClean="0"/>
              <a:t> </a:t>
            </a:r>
            <a:r>
              <a:rPr lang="ru-RU" sz="2900" b="1" dirty="0" err="1" smtClean="0"/>
              <a:t>від</a:t>
            </a:r>
            <a:r>
              <a:rPr lang="ru-RU" sz="2900" b="1" dirty="0" smtClean="0"/>
              <a:t> </a:t>
            </a:r>
            <a:r>
              <a:rPr lang="ru-RU" sz="2900" b="1" dirty="0" err="1" smtClean="0"/>
              <a:t>аудиторії</a:t>
            </a:r>
            <a:r>
              <a:rPr lang="ru-RU" sz="2900" b="1" dirty="0" smtClean="0"/>
              <a:t>: просто </a:t>
            </a:r>
            <a:r>
              <a:rPr lang="ru-RU" sz="2900" b="1" dirty="0" err="1" smtClean="0"/>
              <a:t>кількість</a:t>
            </a:r>
            <a:r>
              <a:rPr lang="ru-RU" sz="2900" b="1" dirty="0" smtClean="0"/>
              <a:t> </a:t>
            </a:r>
            <a:r>
              <a:rPr lang="ru-RU" sz="2900" b="1" dirty="0" err="1" smtClean="0"/>
              <a:t>голосів</a:t>
            </a:r>
            <a:r>
              <a:rPr lang="ru-RU" sz="2900" b="1" dirty="0" smtClean="0"/>
              <a:t>, </a:t>
            </a:r>
            <a:r>
              <a:rPr lang="ru-RU" sz="2900" b="1" dirty="0" err="1" smtClean="0"/>
              <a:t>відсоткове</a:t>
            </a:r>
            <a:r>
              <a:rPr lang="ru-RU" sz="2900" b="1" dirty="0" smtClean="0"/>
              <a:t> </a:t>
            </a:r>
            <a:r>
              <a:rPr lang="ru-RU" sz="2900" b="1" dirty="0" err="1" smtClean="0"/>
              <a:t>співвідношення</a:t>
            </a:r>
            <a:r>
              <a:rPr lang="ru-RU" sz="2900" b="1" dirty="0" smtClean="0"/>
              <a:t>, </a:t>
            </a:r>
            <a:r>
              <a:rPr lang="ru-RU" sz="2900" b="1" dirty="0" err="1" smtClean="0"/>
              <a:t>діаграма</a:t>
            </a:r>
            <a:r>
              <a:rPr lang="ru-RU" sz="2900" b="1" dirty="0" smtClean="0"/>
              <a:t>, «</a:t>
            </a:r>
            <a:r>
              <a:rPr lang="ru-RU" sz="2900" b="1" dirty="0" err="1" smtClean="0"/>
              <a:t>хмара</a:t>
            </a:r>
            <a:r>
              <a:rPr lang="ru-RU" sz="2900" b="1" dirty="0" smtClean="0"/>
              <a:t> </a:t>
            </a:r>
            <a:r>
              <a:rPr lang="ru-RU" sz="2900" b="1" dirty="0" err="1" smtClean="0"/>
              <a:t>слів</a:t>
            </a:r>
            <a:r>
              <a:rPr lang="ru-RU" sz="2900" b="1" dirty="0" smtClean="0"/>
              <a:t>», </a:t>
            </a:r>
            <a:r>
              <a:rPr lang="ru-RU" sz="2900" b="1" dirty="0" err="1" smtClean="0"/>
              <a:t>графік</a:t>
            </a:r>
            <a:r>
              <a:rPr lang="ru-RU" sz="2900" b="1" dirty="0" smtClean="0"/>
              <a:t>. </a:t>
            </a:r>
            <a:r>
              <a:rPr lang="ru-RU" sz="2900" b="1" dirty="0" err="1" smtClean="0"/>
              <a:t>Далі</a:t>
            </a:r>
            <a:r>
              <a:rPr lang="ru-RU" sz="2900" b="1" dirty="0" smtClean="0"/>
              <a:t> </a:t>
            </a:r>
            <a:r>
              <a:rPr lang="ru-RU" sz="2900" b="1" dirty="0" err="1" smtClean="0"/>
              <a:t>учні</a:t>
            </a:r>
            <a:r>
              <a:rPr lang="ru-RU" sz="2900" b="1" dirty="0" smtClean="0"/>
              <a:t> </a:t>
            </a:r>
            <a:r>
              <a:rPr lang="ru-RU" sz="2900" b="1" dirty="0" err="1" smtClean="0"/>
              <a:t>відповідають</a:t>
            </a:r>
            <a:r>
              <a:rPr lang="ru-RU" sz="2900" b="1" dirty="0" smtClean="0"/>
              <a:t> </a:t>
            </a:r>
            <a:r>
              <a:rPr lang="ru-RU" sz="2900" b="1" dirty="0" err="1" smtClean="0"/>
              <a:t>зі</a:t>
            </a:r>
            <a:r>
              <a:rPr lang="ru-RU" sz="2900" b="1" dirty="0" smtClean="0"/>
              <a:t> </a:t>
            </a:r>
            <a:r>
              <a:rPr lang="ru-RU" sz="2900" b="1" dirty="0" err="1" smtClean="0"/>
              <a:t>своїх</a:t>
            </a:r>
            <a:r>
              <a:rPr lang="ru-RU" sz="2900" b="1" dirty="0" smtClean="0"/>
              <a:t> </a:t>
            </a:r>
            <a:r>
              <a:rPr lang="ru-RU" sz="2900" b="1" dirty="0" err="1" smtClean="0"/>
              <a:t>смартфонів</a:t>
            </a:r>
            <a:r>
              <a:rPr lang="ru-RU" sz="2900" b="1" dirty="0" smtClean="0"/>
              <a:t> та </a:t>
            </a:r>
            <a:r>
              <a:rPr lang="ru-RU" sz="2900" b="1" dirty="0" err="1" smtClean="0"/>
              <a:t>планшетів</a:t>
            </a:r>
            <a:r>
              <a:rPr lang="ru-RU" sz="2900" b="1" dirty="0" smtClean="0"/>
              <a:t>.</a:t>
            </a:r>
            <a:endParaRPr lang="uk-UA" sz="2900" b="1" dirty="0" smtClean="0"/>
          </a:p>
          <a:p>
            <a:pPr>
              <a:buFont typeface="Wingdings" pitchFamily="2" charset="2"/>
              <a:buChar char="Ø"/>
            </a:pPr>
            <a:r>
              <a:rPr lang="ru-RU" sz="2900" b="1" dirty="0" err="1" smtClean="0"/>
              <a:t>Важливе</a:t>
            </a:r>
            <a:r>
              <a:rPr lang="ru-RU" sz="2900" b="1" dirty="0" smtClean="0"/>
              <a:t> </a:t>
            </a:r>
            <a:r>
              <a:rPr lang="ru-RU" sz="2900" b="1" dirty="0" err="1" smtClean="0"/>
              <a:t>уточнення</a:t>
            </a:r>
            <a:r>
              <a:rPr lang="ru-RU" sz="2900" b="1" dirty="0" smtClean="0"/>
              <a:t> — </a:t>
            </a:r>
            <a:r>
              <a:rPr lang="ru-RU" sz="2900" b="1" dirty="0" err="1" smtClean="0"/>
              <a:t>сервіс</a:t>
            </a:r>
            <a:r>
              <a:rPr lang="ru-RU" sz="2900" b="1" dirty="0" smtClean="0"/>
              <a:t> не </a:t>
            </a:r>
            <a:r>
              <a:rPr lang="ru-RU" sz="2900" b="1" dirty="0" err="1" smtClean="0"/>
              <a:t>персоніфікований</a:t>
            </a:r>
            <a:r>
              <a:rPr lang="ru-RU" sz="2900" b="1" dirty="0" smtClean="0"/>
              <a:t> (</a:t>
            </a:r>
            <a:r>
              <a:rPr lang="ru-RU" sz="2900" b="1" dirty="0" err="1" smtClean="0"/>
              <a:t>вчитель</a:t>
            </a:r>
            <a:r>
              <a:rPr lang="ru-RU" sz="2900" b="1" dirty="0" smtClean="0"/>
              <a:t> не </a:t>
            </a:r>
            <a:r>
              <a:rPr lang="ru-RU" sz="2900" b="1" dirty="0" err="1" smtClean="0"/>
              <a:t>бачить</a:t>
            </a:r>
            <a:r>
              <a:rPr lang="ru-RU" sz="2900" b="1" dirty="0" smtClean="0"/>
              <a:t>, </a:t>
            </a:r>
            <a:r>
              <a:rPr lang="ru-RU" sz="2900" b="1" dirty="0" err="1" smtClean="0"/>
              <a:t>хто</a:t>
            </a:r>
            <a:r>
              <a:rPr lang="ru-RU" sz="2900" b="1" dirty="0" smtClean="0"/>
              <a:t> з </a:t>
            </a:r>
            <a:r>
              <a:rPr lang="ru-RU" sz="2900" b="1" dirty="0" err="1" smtClean="0"/>
              <a:t>учнів</a:t>
            </a:r>
            <a:r>
              <a:rPr lang="ru-RU" sz="2900" b="1" dirty="0" smtClean="0"/>
              <a:t> як </a:t>
            </a:r>
            <a:r>
              <a:rPr lang="ru-RU" sz="2900" b="1" dirty="0" err="1" smtClean="0"/>
              <a:t>відповів</a:t>
            </a:r>
            <a:r>
              <a:rPr lang="ru-RU" sz="2900" b="1" dirty="0" smtClean="0"/>
              <a:t>). Тому для </a:t>
            </a:r>
            <a:r>
              <a:rPr lang="ru-RU" sz="2900" b="1" dirty="0" err="1" smtClean="0"/>
              <a:t>оцінювання</a:t>
            </a:r>
            <a:r>
              <a:rPr lang="ru-RU" sz="2900" b="1" dirty="0" smtClean="0"/>
              <a:t> </a:t>
            </a:r>
            <a:r>
              <a:rPr lang="ru-RU" sz="2900" b="1" dirty="0" err="1" smtClean="0"/>
              <a:t>успішності</a:t>
            </a:r>
            <a:r>
              <a:rPr lang="ru-RU" sz="2900" b="1" dirty="0" smtClean="0"/>
              <a:t> не </a:t>
            </a:r>
            <a:r>
              <a:rPr lang="ru-RU" sz="2900" b="1" dirty="0" err="1" smtClean="0"/>
              <a:t>підійде</a:t>
            </a:r>
            <a:r>
              <a:rPr lang="ru-RU" sz="2900" b="1" dirty="0" smtClean="0"/>
              <a:t>. </a:t>
            </a:r>
            <a:r>
              <a:rPr lang="ru-RU" sz="2900" b="1" dirty="0" err="1" smtClean="0"/>
              <a:t>Однак</a:t>
            </a:r>
            <a:r>
              <a:rPr lang="ru-RU" sz="2900" b="1" dirty="0" smtClean="0"/>
              <a:t> </a:t>
            </a:r>
            <a:r>
              <a:rPr lang="ru-RU" sz="2900" b="1" dirty="0" err="1" smtClean="0"/>
              <a:t>може</a:t>
            </a:r>
            <a:r>
              <a:rPr lang="ru-RU" sz="2900" b="1" dirty="0" smtClean="0"/>
              <a:t> </a:t>
            </a:r>
            <a:r>
              <a:rPr lang="ru-RU" sz="2900" b="1" dirty="0" err="1" smtClean="0"/>
              <a:t>допомогти</a:t>
            </a:r>
            <a:r>
              <a:rPr lang="ru-RU" sz="2900" b="1" dirty="0" smtClean="0"/>
              <a:t> </a:t>
            </a:r>
            <a:r>
              <a:rPr lang="ru-RU" sz="2900" b="1" dirty="0" err="1" smtClean="0"/>
              <a:t>відслідкувати</a:t>
            </a:r>
            <a:r>
              <a:rPr lang="ru-RU" sz="2900" b="1" dirty="0" smtClean="0"/>
              <a:t> </a:t>
            </a:r>
            <a:r>
              <a:rPr lang="ru-RU" sz="2900" b="1" dirty="0" err="1" smtClean="0"/>
              <a:t>динаміку</a:t>
            </a:r>
            <a:r>
              <a:rPr lang="ru-RU" sz="2900" b="1" dirty="0" smtClean="0"/>
              <a:t> </a:t>
            </a:r>
            <a:r>
              <a:rPr lang="ru-RU" sz="2900" b="1" dirty="0" err="1" smtClean="0"/>
              <a:t>засвоєння</a:t>
            </a:r>
            <a:r>
              <a:rPr lang="ru-RU" sz="2900" b="1" dirty="0" smtClean="0"/>
              <a:t> </a:t>
            </a:r>
            <a:r>
              <a:rPr lang="ru-RU" sz="2900" b="1" dirty="0" err="1" smtClean="0"/>
              <a:t>матеріалу</a:t>
            </a:r>
            <a:r>
              <a:rPr lang="ru-RU" sz="2900" b="1" dirty="0" smtClean="0"/>
              <a:t>, </a:t>
            </a:r>
            <a:r>
              <a:rPr lang="ru-RU" sz="2900" b="1" dirty="0" err="1" smtClean="0"/>
              <a:t>оскільки</a:t>
            </a:r>
            <a:r>
              <a:rPr lang="ru-RU" sz="2900" b="1" dirty="0" smtClean="0"/>
              <a:t> </a:t>
            </a:r>
            <a:r>
              <a:rPr lang="ru-RU" sz="2900" b="1" dirty="0" err="1" smtClean="0"/>
              <a:t>результати</a:t>
            </a:r>
            <a:r>
              <a:rPr lang="ru-RU" sz="2900" b="1" dirty="0" smtClean="0"/>
              <a:t> кожного </a:t>
            </a:r>
            <a:r>
              <a:rPr lang="ru-RU" sz="2900" b="1" dirty="0" err="1" smtClean="0"/>
              <a:t>опитування</a:t>
            </a:r>
            <a:r>
              <a:rPr lang="ru-RU" sz="2900" b="1" dirty="0" smtClean="0"/>
              <a:t> </a:t>
            </a:r>
            <a:r>
              <a:rPr lang="ru-RU" sz="2900" b="1" dirty="0" err="1" smtClean="0"/>
              <a:t>зберігаються</a:t>
            </a:r>
            <a:r>
              <a:rPr lang="ru-RU" sz="2900" b="1" dirty="0" smtClean="0"/>
              <a:t>. А </a:t>
            </a:r>
            <a:r>
              <a:rPr lang="ru-RU" sz="2900" b="1" dirty="0" err="1" smtClean="0"/>
              <a:t>учні</a:t>
            </a:r>
            <a:r>
              <a:rPr lang="ru-RU" sz="2900" b="1" dirty="0" smtClean="0"/>
              <a:t> </a:t>
            </a:r>
            <a:r>
              <a:rPr lang="ru-RU" sz="2900" b="1" dirty="0" err="1" smtClean="0"/>
              <a:t>відповідають</a:t>
            </a:r>
            <a:r>
              <a:rPr lang="ru-RU" sz="2900" b="1" dirty="0" smtClean="0"/>
              <a:t> </a:t>
            </a:r>
            <a:r>
              <a:rPr lang="ru-RU" sz="2900" b="1" dirty="0" err="1" smtClean="0"/>
              <a:t>більш</a:t>
            </a:r>
            <a:r>
              <a:rPr lang="ru-RU" sz="2900" b="1" dirty="0" smtClean="0"/>
              <a:t> </a:t>
            </a:r>
            <a:r>
              <a:rPr lang="ru-RU" sz="2900" b="1" dirty="0" err="1" smtClean="0"/>
              <a:t>розкуто</a:t>
            </a:r>
            <a:r>
              <a:rPr lang="ru-RU" sz="2900" b="1" dirty="0" smtClean="0"/>
              <a:t>, коли </a:t>
            </a:r>
            <a:r>
              <a:rPr lang="ru-RU" sz="2900" b="1" dirty="0" err="1" smtClean="0"/>
              <a:t>знають</a:t>
            </a:r>
            <a:r>
              <a:rPr lang="ru-RU" sz="2900" b="1" dirty="0" smtClean="0"/>
              <a:t>, </a:t>
            </a:r>
            <a:r>
              <a:rPr lang="ru-RU" sz="2900" b="1" dirty="0" err="1" smtClean="0"/>
              <a:t>що</a:t>
            </a:r>
            <a:r>
              <a:rPr lang="ru-RU" sz="2900" b="1" dirty="0" smtClean="0"/>
              <a:t> за </a:t>
            </a:r>
            <a:r>
              <a:rPr lang="ru-RU" sz="2900" b="1" dirty="0" err="1" smtClean="0"/>
              <a:t>неправильну</a:t>
            </a:r>
            <a:r>
              <a:rPr lang="ru-RU" sz="2900" b="1" dirty="0" smtClean="0"/>
              <a:t> </a:t>
            </a:r>
            <a:r>
              <a:rPr lang="ru-RU" sz="2900" b="1" dirty="0" err="1" smtClean="0"/>
              <a:t>відповідь</a:t>
            </a:r>
            <a:r>
              <a:rPr lang="ru-RU" sz="2900" b="1" dirty="0" smtClean="0"/>
              <a:t> </a:t>
            </a:r>
            <a:r>
              <a:rPr lang="ru-RU" sz="2900" b="1" dirty="0" err="1" smtClean="0"/>
              <a:t>ніхто</a:t>
            </a:r>
            <a:r>
              <a:rPr lang="ru-RU" sz="2900" b="1" dirty="0" smtClean="0"/>
              <a:t> не </a:t>
            </a:r>
            <a:r>
              <a:rPr lang="ru-RU" sz="2900" b="1" dirty="0" err="1" smtClean="0"/>
              <a:t>дорікатиме</a:t>
            </a:r>
            <a:r>
              <a:rPr lang="ru-RU" sz="2900" b="1" dirty="0" smtClean="0"/>
              <a:t>.</a:t>
            </a:r>
            <a:endParaRPr lang="uk-UA" sz="2900" b="1" dirty="0" smtClean="0"/>
          </a:p>
          <a:p>
            <a:endParaRPr lang="uk-UA" dirty="0"/>
          </a:p>
        </p:txBody>
      </p:sp>
      <p:pic>
        <p:nvPicPr>
          <p:cNvPr id="6" name="Picture 2" descr="D:\школа\аттестация\семинар\методичка\ментиметр.jpg"/>
          <p:cNvPicPr>
            <a:picLocks noChangeAspect="1" noChangeArrowheads="1"/>
          </p:cNvPicPr>
          <p:nvPr/>
        </p:nvPicPr>
        <p:blipFill>
          <a:blip r:embed="rId4" cstate="print"/>
          <a:srcRect/>
          <a:stretch>
            <a:fillRect/>
          </a:stretch>
        </p:blipFill>
        <p:spPr bwMode="auto">
          <a:xfrm>
            <a:off x="9298379" y="95004"/>
            <a:ext cx="2893679" cy="1567542"/>
          </a:xfrm>
          <a:prstGeom prst="rect">
            <a:avLst/>
          </a:prstGeom>
          <a:noFill/>
        </p:spPr>
      </p:pic>
      <p:pic>
        <p:nvPicPr>
          <p:cNvPr id="7" name="Рисунок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47" y="95004"/>
            <a:ext cx="2893259" cy="1662544"/>
          </a:xfrm>
          <a:prstGeom prst="rect">
            <a:avLst/>
          </a:prstGeom>
          <a:ln>
            <a:noFill/>
          </a:ln>
          <a:effectLst>
            <a:softEdge rad="112500"/>
          </a:effectLst>
        </p:spPr>
      </p:pic>
    </p:spTree>
    <p:extLst>
      <p:ext uri="{BB962C8B-B14F-4D97-AF65-F5344CB8AC3E}">
        <p14:creationId xmlns:p14="http://schemas.microsoft.com/office/powerpoint/2010/main" val="1611836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9607" y="238409"/>
            <a:ext cx="8695713" cy="1224136"/>
          </a:xfrm>
        </p:spPr>
        <p:txBody>
          <a:bodyPr>
            <a:normAutofit fontScale="90000"/>
          </a:bodyPr>
          <a:lstStyle/>
          <a:p>
            <a:r>
              <a:rPr lang="uk-UA" altLang="ko-KR" sz="4900" b="1" dirty="0" smtClean="0">
                <a:solidFill>
                  <a:srgbClr val="002060"/>
                </a:solidFill>
                <a:cs typeface="Arial" charset="0"/>
              </a:rPr>
              <a:t/>
            </a:r>
            <a:br>
              <a:rPr lang="uk-UA" altLang="ko-KR" sz="4900" b="1" dirty="0" smtClean="0">
                <a:solidFill>
                  <a:srgbClr val="002060"/>
                </a:solidFill>
                <a:cs typeface="Arial" charset="0"/>
              </a:rPr>
            </a:br>
            <a:r>
              <a:rPr lang="en-US" altLang="ko-KR" sz="4900" b="1" dirty="0" err="1" smtClean="0">
                <a:solidFill>
                  <a:srgbClr val="002060"/>
                </a:solidFill>
                <a:cs typeface="Arial" charset="0"/>
              </a:rPr>
              <a:t>Nearpod</a:t>
            </a:r>
            <a:r>
              <a:rPr lang="en-US" altLang="ko-KR" sz="4900" b="1" dirty="0">
                <a:solidFill>
                  <a:srgbClr val="002060"/>
                </a:solidFill>
                <a:cs typeface="Arial" charset="0"/>
              </a:rPr>
              <a:t/>
            </a:r>
            <a:br>
              <a:rPr lang="en-US" altLang="ko-KR" sz="4900" b="1" dirty="0">
                <a:solidFill>
                  <a:srgbClr val="002060"/>
                </a:solidFill>
                <a:cs typeface="Arial" charset="0"/>
              </a:rPr>
            </a:br>
            <a:r>
              <a:rPr lang="uk-UA" dirty="0" smtClean="0"/>
              <a:t/>
            </a:r>
            <a:br>
              <a:rPr lang="uk-UA" dirty="0" smtClean="0"/>
            </a:br>
            <a:endParaRPr lang="uk-UA" dirty="0"/>
          </a:p>
        </p:txBody>
      </p:sp>
      <p:pic>
        <p:nvPicPr>
          <p:cNvPr id="4" name="image-11213" descr="nearpod"/>
          <p:cNvPicPr>
            <a:picLocks noGrp="1"/>
          </p:cNvPicPr>
          <p:nvPr>
            <p:ph sz="quarter" idx="1"/>
          </p:nvPr>
        </p:nvPicPr>
        <p:blipFill>
          <a:blip r:embed="rId2" cstate="print"/>
          <a:srcRect/>
          <a:stretch>
            <a:fillRect/>
          </a:stretch>
        </p:blipFill>
        <p:spPr bwMode="auto">
          <a:xfrm>
            <a:off x="59" y="1869047"/>
            <a:ext cx="5510151" cy="4989041"/>
          </a:xfrm>
          <a:prstGeom prst="rect">
            <a:avLst/>
          </a:prstGeom>
          <a:noFill/>
          <a:ln w="9525">
            <a:noFill/>
            <a:miter lim="800000"/>
            <a:headEnd/>
            <a:tailEnd/>
          </a:ln>
        </p:spPr>
      </p:pic>
      <p:sp>
        <p:nvSpPr>
          <p:cNvPr id="5" name="Содержимое 2"/>
          <p:cNvSpPr txBox="1">
            <a:spLocks/>
          </p:cNvSpPr>
          <p:nvPr/>
        </p:nvSpPr>
        <p:spPr bwMode="auto">
          <a:xfrm>
            <a:off x="5415206" y="1888178"/>
            <a:ext cx="6650183" cy="4750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3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Char char="Ø"/>
            </a:pPr>
            <a:r>
              <a:rPr lang="en-US" altLang="ko-KR" sz="6600" b="1" dirty="0" err="1">
                <a:solidFill>
                  <a:srgbClr val="C00000"/>
                </a:solidFill>
                <a:cs typeface="Arial" charset="0"/>
              </a:rPr>
              <a:t>Nearpod</a:t>
            </a:r>
            <a:r>
              <a:rPr lang="en-US" altLang="ko-KR" sz="6600" b="1" dirty="0">
                <a:solidFill>
                  <a:srgbClr val="002060"/>
                </a:solidFill>
                <a:cs typeface="Arial" charset="0"/>
              </a:rPr>
              <a:t> </a:t>
            </a:r>
            <a:r>
              <a:rPr lang="ru-RU" altLang="ko-KR" sz="6200" b="1" dirty="0" smtClean="0"/>
              <a:t>– </a:t>
            </a:r>
            <a:r>
              <a:rPr lang="ru-RU" altLang="ko-KR" sz="6200" b="1" dirty="0" err="1" smtClean="0"/>
              <a:t>ц</a:t>
            </a:r>
            <a:r>
              <a:rPr lang="ru-RU" sz="6200" b="1" dirty="0" err="1" smtClean="0"/>
              <a:t>е</a:t>
            </a:r>
            <a:r>
              <a:rPr lang="ru-RU" sz="6200" b="1" dirty="0" smtClean="0"/>
              <a:t> </a:t>
            </a:r>
            <a:r>
              <a:rPr lang="ru-RU" sz="6200" b="1" dirty="0" err="1" smtClean="0"/>
              <a:t>сервіс</a:t>
            </a:r>
            <a:r>
              <a:rPr lang="ru-RU" sz="6200" b="1" dirty="0" smtClean="0"/>
              <a:t> для </a:t>
            </a:r>
            <a:r>
              <a:rPr lang="ru-RU" sz="6200" b="1" dirty="0" err="1" smtClean="0"/>
              <a:t>створення</a:t>
            </a:r>
            <a:r>
              <a:rPr lang="ru-RU" sz="6200" b="1" dirty="0" smtClean="0"/>
              <a:t> </a:t>
            </a:r>
            <a:r>
              <a:rPr lang="ru-RU" sz="6200" b="1" dirty="0" err="1" smtClean="0"/>
              <a:t>презентацій</a:t>
            </a:r>
            <a:r>
              <a:rPr lang="ru-RU" sz="6200" b="1" dirty="0" smtClean="0"/>
              <a:t>, на </a:t>
            </a:r>
            <a:r>
              <a:rPr lang="ru-RU" sz="6200" b="1" dirty="0" err="1" smtClean="0"/>
              <a:t>основі</a:t>
            </a:r>
            <a:r>
              <a:rPr lang="ru-RU" sz="6200" b="1" dirty="0" smtClean="0"/>
              <a:t> </a:t>
            </a:r>
            <a:r>
              <a:rPr lang="ru-RU" sz="6200" b="1" dirty="0" err="1" smtClean="0"/>
              <a:t>яких</a:t>
            </a:r>
            <a:r>
              <a:rPr lang="ru-RU" sz="6200" b="1" dirty="0" smtClean="0"/>
              <a:t> </a:t>
            </a:r>
            <a:r>
              <a:rPr lang="ru-RU" sz="6200" b="1" dirty="0" err="1" smtClean="0"/>
              <a:t>можна</a:t>
            </a:r>
            <a:r>
              <a:rPr lang="ru-RU" sz="6200" b="1" dirty="0" smtClean="0"/>
              <a:t> провести </a:t>
            </a:r>
            <a:r>
              <a:rPr lang="ru-RU" sz="6200" b="1" dirty="0" err="1" smtClean="0"/>
              <a:t>інтерактивний</a:t>
            </a:r>
            <a:r>
              <a:rPr lang="ru-RU" sz="6200" b="1" dirty="0" smtClean="0"/>
              <a:t> урок </a:t>
            </a:r>
            <a:r>
              <a:rPr lang="ru-RU" sz="6200" b="1" dirty="0" err="1" smtClean="0"/>
              <a:t>або</a:t>
            </a:r>
            <a:r>
              <a:rPr lang="ru-RU" sz="6200" b="1" dirty="0" smtClean="0"/>
              <a:t> ж просто </a:t>
            </a:r>
            <a:r>
              <a:rPr lang="ru-RU" sz="6200" b="1" dirty="0" err="1" smtClean="0"/>
              <a:t>опитування</a:t>
            </a:r>
            <a:r>
              <a:rPr lang="ru-RU" sz="6200" b="1" dirty="0" smtClean="0"/>
              <a:t>.</a:t>
            </a:r>
            <a:endParaRPr lang="uk-UA" sz="6200" b="1" dirty="0" smtClean="0"/>
          </a:p>
          <a:p>
            <a:pPr>
              <a:buFont typeface="Wingdings" pitchFamily="2" charset="2"/>
              <a:buChar char="Ø"/>
            </a:pPr>
            <a:r>
              <a:rPr lang="ru-RU" sz="6200" b="1" dirty="0" err="1" smtClean="0"/>
              <a:t>Вчитель</a:t>
            </a:r>
            <a:r>
              <a:rPr lang="ru-RU" sz="6200" b="1" dirty="0" smtClean="0"/>
              <a:t> </a:t>
            </a:r>
            <a:r>
              <a:rPr lang="ru-RU" sz="6200" b="1" dirty="0" err="1" smtClean="0"/>
              <a:t>робить</a:t>
            </a:r>
            <a:r>
              <a:rPr lang="ru-RU" sz="6200" b="1" dirty="0" smtClean="0"/>
              <a:t> </a:t>
            </a:r>
            <a:r>
              <a:rPr lang="ru-RU" sz="6200" b="1" dirty="0" err="1" smtClean="0"/>
              <a:t>презентацію</a:t>
            </a:r>
            <a:r>
              <a:rPr lang="ru-RU" sz="6200" b="1" dirty="0" smtClean="0"/>
              <a:t> на </a:t>
            </a:r>
            <a:r>
              <a:rPr lang="ru-RU" sz="6200" b="1" dirty="0" err="1" smtClean="0"/>
              <a:t>певну</a:t>
            </a:r>
            <a:r>
              <a:rPr lang="ru-RU" sz="6200" b="1" dirty="0" smtClean="0"/>
              <a:t> тему, а код доступу до </a:t>
            </a:r>
            <a:r>
              <a:rPr lang="ru-RU" sz="6200" b="1" dirty="0" err="1" smtClean="0"/>
              <a:t>неї</a:t>
            </a:r>
            <a:r>
              <a:rPr lang="ru-RU" sz="6200" b="1" dirty="0" smtClean="0"/>
              <a:t> </a:t>
            </a:r>
            <a:r>
              <a:rPr lang="ru-RU" sz="6200" b="1" dirty="0" err="1" smtClean="0"/>
              <a:t>надсилає</a:t>
            </a:r>
            <a:r>
              <a:rPr lang="ru-RU" sz="6200" b="1" dirty="0" smtClean="0"/>
              <a:t> </a:t>
            </a:r>
            <a:r>
              <a:rPr lang="ru-RU" sz="6200" b="1" dirty="0" err="1" smtClean="0"/>
              <a:t>учням</a:t>
            </a:r>
            <a:r>
              <a:rPr lang="ru-RU" sz="6200" b="1" dirty="0" smtClean="0"/>
              <a:t>. </a:t>
            </a:r>
            <a:r>
              <a:rPr lang="ru-RU" sz="6200" b="1" dirty="0" err="1" smtClean="0"/>
              <a:t>Діти</a:t>
            </a:r>
            <a:r>
              <a:rPr lang="ru-RU" sz="6200" b="1" dirty="0" smtClean="0"/>
              <a:t> </a:t>
            </a:r>
            <a:r>
              <a:rPr lang="ru-RU" sz="6200" b="1" dirty="0" err="1" smtClean="0"/>
              <a:t>можуть</a:t>
            </a:r>
            <a:r>
              <a:rPr lang="ru-RU" sz="6200" b="1" dirty="0" smtClean="0"/>
              <a:t> </a:t>
            </a:r>
            <a:r>
              <a:rPr lang="ru-RU" sz="6200" b="1" dirty="0" err="1" smtClean="0"/>
              <a:t>відкрити</a:t>
            </a:r>
            <a:r>
              <a:rPr lang="ru-RU" sz="6200" b="1" dirty="0" smtClean="0"/>
              <a:t> роботу </a:t>
            </a:r>
            <a:r>
              <a:rPr lang="ru-RU" sz="6200" b="1" dirty="0" err="1" smtClean="0"/>
              <a:t>безпосередньо</a:t>
            </a:r>
            <a:r>
              <a:rPr lang="ru-RU" sz="6200" b="1" dirty="0" smtClean="0"/>
              <a:t> на </a:t>
            </a:r>
            <a:r>
              <a:rPr lang="ru-RU" sz="6200" b="1" dirty="0" err="1" smtClean="0"/>
              <a:t>уроці</a:t>
            </a:r>
            <a:r>
              <a:rPr lang="ru-RU" sz="6200" b="1" dirty="0" smtClean="0"/>
              <a:t> </a:t>
            </a:r>
            <a:r>
              <a:rPr lang="ru-RU" sz="6200" b="1" dirty="0" err="1" smtClean="0"/>
              <a:t>зі</a:t>
            </a:r>
            <a:r>
              <a:rPr lang="ru-RU" sz="6200" b="1" dirty="0" smtClean="0"/>
              <a:t> </a:t>
            </a:r>
            <a:r>
              <a:rPr lang="ru-RU" sz="6200" b="1" dirty="0" err="1" smtClean="0"/>
              <a:t>смартфонів</a:t>
            </a:r>
            <a:r>
              <a:rPr lang="ru-RU" sz="6200" b="1" dirty="0" smtClean="0"/>
              <a:t>.</a:t>
            </a:r>
            <a:endParaRPr lang="uk-UA" sz="6200" b="1" dirty="0" smtClean="0"/>
          </a:p>
          <a:p>
            <a:pPr>
              <a:buFont typeface="Wingdings" pitchFamily="2" charset="2"/>
              <a:buChar char="Ø"/>
            </a:pPr>
            <a:r>
              <a:rPr lang="ru-RU" sz="6200" b="1" dirty="0" smtClean="0"/>
              <a:t>Сайт </a:t>
            </a:r>
            <a:r>
              <a:rPr lang="ru-RU" sz="6200" b="1" dirty="0" err="1" smtClean="0"/>
              <a:t>дає</a:t>
            </a:r>
            <a:r>
              <a:rPr lang="ru-RU" sz="6200" b="1" dirty="0" smtClean="0"/>
              <a:t> </a:t>
            </a:r>
            <a:r>
              <a:rPr lang="ru-RU" sz="6200" b="1" dirty="0" err="1" smtClean="0"/>
              <a:t>змогу</a:t>
            </a:r>
            <a:r>
              <a:rPr lang="ru-RU" sz="6200" b="1" dirty="0" smtClean="0"/>
              <a:t> </a:t>
            </a:r>
            <a:r>
              <a:rPr lang="ru-RU" sz="6200" b="1" dirty="0" err="1" smtClean="0"/>
              <a:t>додавати</a:t>
            </a:r>
            <a:r>
              <a:rPr lang="ru-RU" sz="6200" b="1" dirty="0" smtClean="0"/>
              <a:t> до </a:t>
            </a:r>
            <a:r>
              <a:rPr lang="ru-RU" sz="6200" b="1" dirty="0" err="1" smtClean="0"/>
              <a:t>презентацій</a:t>
            </a:r>
            <a:r>
              <a:rPr lang="ru-RU" sz="6200" b="1" dirty="0" smtClean="0"/>
              <a:t> не </a:t>
            </a:r>
            <a:r>
              <a:rPr lang="ru-RU" sz="6200" b="1" dirty="0" err="1" smtClean="0"/>
              <a:t>лише</a:t>
            </a:r>
            <a:r>
              <a:rPr lang="ru-RU" sz="6200" b="1" dirty="0" smtClean="0"/>
              <a:t> фото, </a:t>
            </a:r>
            <a:r>
              <a:rPr lang="ru-RU" sz="6200" b="1" dirty="0" err="1" smtClean="0"/>
              <a:t>відео</a:t>
            </a:r>
            <a:r>
              <a:rPr lang="ru-RU" sz="6200" b="1" dirty="0" smtClean="0"/>
              <a:t> та </a:t>
            </a:r>
            <a:r>
              <a:rPr lang="ru-RU" sz="6200" b="1" dirty="0" err="1" smtClean="0"/>
              <a:t>графіки</a:t>
            </a:r>
            <a:r>
              <a:rPr lang="ru-RU" sz="6200" b="1" dirty="0" smtClean="0"/>
              <a:t>, а й </a:t>
            </a:r>
            <a:r>
              <a:rPr lang="ru-RU" sz="6200" b="1" dirty="0" err="1" smtClean="0"/>
              <a:t>запитання</a:t>
            </a:r>
            <a:r>
              <a:rPr lang="ru-RU" sz="6200" b="1" dirty="0" smtClean="0"/>
              <a:t>. Таким чином, на </a:t>
            </a:r>
            <a:r>
              <a:rPr lang="ru-RU" sz="6200" b="1" dirty="0" err="1" smtClean="0"/>
              <a:t>дітей</a:t>
            </a:r>
            <a:r>
              <a:rPr lang="ru-RU" sz="6200" b="1" dirty="0" smtClean="0"/>
              <a:t> </a:t>
            </a:r>
            <a:r>
              <a:rPr lang="ru-RU" sz="6200" b="1" dirty="0" err="1" smtClean="0"/>
              <a:t>психологічно</a:t>
            </a:r>
            <a:r>
              <a:rPr lang="ru-RU" sz="6200" b="1" dirty="0" smtClean="0"/>
              <a:t> не </a:t>
            </a:r>
            <a:r>
              <a:rPr lang="ru-RU" sz="6200" b="1" dirty="0" err="1" smtClean="0"/>
              <a:t>тисне</a:t>
            </a:r>
            <a:r>
              <a:rPr lang="ru-RU" sz="6200" b="1" dirty="0" smtClean="0"/>
              <a:t> атмосфера </a:t>
            </a:r>
            <a:r>
              <a:rPr lang="ru-RU" sz="6200" b="1" dirty="0" err="1" smtClean="0"/>
              <a:t>опитування</a:t>
            </a:r>
            <a:r>
              <a:rPr lang="ru-RU" sz="6200" b="1" dirty="0" smtClean="0"/>
              <a:t>, вони просто </a:t>
            </a:r>
            <a:r>
              <a:rPr lang="ru-RU" sz="6200" b="1" dirty="0" err="1" smtClean="0"/>
              <a:t>переглядають</a:t>
            </a:r>
            <a:r>
              <a:rPr lang="ru-RU" sz="6200" b="1" dirty="0" smtClean="0"/>
              <a:t> </a:t>
            </a:r>
            <a:r>
              <a:rPr lang="ru-RU" sz="6200" b="1" dirty="0" err="1" smtClean="0"/>
              <a:t>цікавий</a:t>
            </a:r>
            <a:r>
              <a:rPr lang="ru-RU" sz="6200" b="1" dirty="0" smtClean="0"/>
              <a:t> контент і </a:t>
            </a:r>
            <a:r>
              <a:rPr lang="ru-RU" sz="6200" b="1" dirty="0" err="1" smtClean="0"/>
              <a:t>одночасно</a:t>
            </a:r>
            <a:r>
              <a:rPr lang="ru-RU" sz="6200" b="1" dirty="0" smtClean="0"/>
              <a:t> </a:t>
            </a:r>
            <a:r>
              <a:rPr lang="ru-RU" sz="6200" b="1" dirty="0" err="1" smtClean="0"/>
              <a:t>обирають</a:t>
            </a:r>
            <a:r>
              <a:rPr lang="ru-RU" sz="6200" b="1" dirty="0" smtClean="0"/>
              <a:t> </a:t>
            </a:r>
            <a:r>
              <a:rPr lang="ru-RU" sz="6200" b="1" dirty="0" err="1" smtClean="0"/>
              <a:t>правильні</a:t>
            </a:r>
            <a:r>
              <a:rPr lang="ru-RU" sz="6200" b="1" dirty="0" smtClean="0"/>
              <a:t> </a:t>
            </a:r>
            <a:r>
              <a:rPr lang="ru-RU" sz="6200" b="1" dirty="0" err="1" smtClean="0"/>
              <a:t>відповіді</a:t>
            </a:r>
            <a:r>
              <a:rPr lang="ru-RU" sz="6200" b="1" dirty="0" smtClean="0"/>
              <a:t> до </a:t>
            </a:r>
            <a:r>
              <a:rPr lang="ru-RU" sz="6200" b="1" dirty="0" err="1" smtClean="0"/>
              <a:t>тестів</a:t>
            </a:r>
            <a:r>
              <a:rPr lang="ru-RU" sz="6200" b="1" dirty="0" smtClean="0"/>
              <a:t>.</a:t>
            </a:r>
            <a:endParaRPr lang="uk-UA" sz="6200" b="1" dirty="0" smtClean="0"/>
          </a:p>
          <a:p>
            <a:pPr>
              <a:buFont typeface="Wingdings" pitchFamily="2" charset="2"/>
              <a:buChar char="Ø"/>
            </a:pPr>
            <a:r>
              <a:rPr lang="ru-RU" sz="6200" b="1" dirty="0" smtClean="0"/>
              <a:t>Є </a:t>
            </a:r>
            <a:r>
              <a:rPr lang="ru-RU" sz="6200" b="1" dirty="0" err="1" smtClean="0"/>
              <a:t>також</a:t>
            </a:r>
            <a:r>
              <a:rPr lang="ru-RU" sz="6200" b="1" dirty="0" smtClean="0"/>
              <a:t> </a:t>
            </a:r>
            <a:r>
              <a:rPr lang="ru-RU" sz="6200" b="1" dirty="0" err="1" smtClean="0"/>
              <a:t>можливість</a:t>
            </a:r>
            <a:r>
              <a:rPr lang="ru-RU" sz="6200" b="1" dirty="0" smtClean="0"/>
              <a:t> </a:t>
            </a:r>
            <a:r>
              <a:rPr lang="ru-RU" sz="6200" b="1" dirty="0" err="1" smtClean="0"/>
              <a:t>створювати</a:t>
            </a:r>
            <a:r>
              <a:rPr lang="ru-RU" sz="6200" b="1" dirty="0" smtClean="0"/>
              <a:t> </a:t>
            </a:r>
            <a:r>
              <a:rPr lang="ru-RU" sz="6200" b="1" dirty="0" err="1" smtClean="0"/>
              <a:t>відкриті</a:t>
            </a:r>
            <a:r>
              <a:rPr lang="ru-RU" sz="6200" b="1" dirty="0" smtClean="0"/>
              <a:t> </a:t>
            </a:r>
            <a:r>
              <a:rPr lang="ru-RU" sz="6200" b="1" dirty="0" err="1" smtClean="0"/>
              <a:t>запитання</a:t>
            </a:r>
            <a:r>
              <a:rPr lang="ru-RU" sz="6200" b="1" dirty="0" smtClean="0"/>
              <a:t>, </a:t>
            </a:r>
            <a:r>
              <a:rPr lang="ru-RU" sz="6200" b="1" dirty="0" err="1" smtClean="0"/>
              <a:t>тобто</a:t>
            </a:r>
            <a:r>
              <a:rPr lang="ru-RU" sz="6200" b="1" dirty="0" smtClean="0"/>
              <a:t> </a:t>
            </a:r>
            <a:r>
              <a:rPr lang="ru-RU" sz="6200" b="1" dirty="0" err="1" smtClean="0"/>
              <a:t>такі</a:t>
            </a:r>
            <a:r>
              <a:rPr lang="ru-RU" sz="6200" b="1" dirty="0" smtClean="0"/>
              <a:t>, де </a:t>
            </a:r>
            <a:r>
              <a:rPr lang="ru-RU" sz="6200" b="1" dirty="0" err="1" smtClean="0"/>
              <a:t>дитині</a:t>
            </a:r>
            <a:r>
              <a:rPr lang="ru-RU" sz="6200" b="1" dirty="0" smtClean="0"/>
              <a:t> треба </a:t>
            </a:r>
            <a:r>
              <a:rPr lang="ru-RU" sz="6200" b="1" dirty="0" err="1" smtClean="0"/>
              <a:t>записати</a:t>
            </a:r>
            <a:r>
              <a:rPr lang="ru-RU" sz="6200" b="1" dirty="0" smtClean="0"/>
              <a:t> </a:t>
            </a:r>
            <a:r>
              <a:rPr lang="ru-RU" sz="6200" b="1" dirty="0" err="1" smtClean="0"/>
              <a:t>власний</a:t>
            </a:r>
            <a:r>
              <a:rPr lang="ru-RU" sz="6200" b="1" dirty="0" smtClean="0"/>
              <a:t> </a:t>
            </a:r>
            <a:r>
              <a:rPr lang="ru-RU" sz="6200" b="1" dirty="0" err="1" smtClean="0"/>
              <a:t>варіант</a:t>
            </a:r>
            <a:r>
              <a:rPr lang="ru-RU" sz="6200" b="1" dirty="0" smtClean="0"/>
              <a:t> </a:t>
            </a:r>
            <a:r>
              <a:rPr lang="ru-RU" sz="6200" b="1" dirty="0" err="1" smtClean="0"/>
              <a:t>відповіді</a:t>
            </a:r>
            <a:r>
              <a:rPr lang="ru-RU" sz="6200" b="1" dirty="0" smtClean="0"/>
              <a:t> </a:t>
            </a:r>
            <a:r>
              <a:rPr lang="ru-RU" sz="6200" b="1" dirty="0" err="1" smtClean="0"/>
              <a:t>чи</a:t>
            </a:r>
            <a:r>
              <a:rPr lang="ru-RU" sz="6200" b="1" dirty="0" smtClean="0"/>
              <a:t> просто </a:t>
            </a:r>
            <a:r>
              <a:rPr lang="ru-RU" sz="6200" b="1" dirty="0" err="1" smtClean="0"/>
              <a:t>висловити</a:t>
            </a:r>
            <a:r>
              <a:rPr lang="ru-RU" sz="6200" b="1" dirty="0" smtClean="0"/>
              <a:t> свою думку з </a:t>
            </a:r>
            <a:r>
              <a:rPr lang="ru-RU" sz="6200" b="1" dirty="0" err="1" smtClean="0"/>
              <a:t>певного</a:t>
            </a:r>
            <a:r>
              <a:rPr lang="ru-RU" sz="6200" b="1" dirty="0" smtClean="0"/>
              <a:t> приводу. Або </a:t>
            </a:r>
            <a:r>
              <a:rPr lang="ru-RU" sz="6200" b="1" dirty="0" err="1" smtClean="0"/>
              <a:t>навіть</a:t>
            </a:r>
            <a:r>
              <a:rPr lang="ru-RU" sz="6200" b="1" dirty="0" smtClean="0"/>
              <a:t> </a:t>
            </a:r>
            <a:r>
              <a:rPr lang="ru-RU" sz="6200" b="1" dirty="0" err="1" smtClean="0"/>
              <a:t>намалювати</a:t>
            </a:r>
            <a:r>
              <a:rPr lang="ru-RU" sz="6200" b="1" dirty="0" smtClean="0"/>
              <a:t> </a:t>
            </a:r>
            <a:r>
              <a:rPr lang="ru-RU" sz="6200" b="1" dirty="0" err="1" smtClean="0"/>
              <a:t>малюнок</a:t>
            </a:r>
            <a:r>
              <a:rPr lang="ru-RU" sz="6200" b="1" dirty="0" smtClean="0"/>
              <a:t> </a:t>
            </a:r>
            <a:r>
              <a:rPr lang="ru-RU" sz="6200" b="1" dirty="0" err="1" smtClean="0"/>
              <a:t>замість</a:t>
            </a:r>
            <a:r>
              <a:rPr lang="ru-RU" sz="6200" b="1" dirty="0" smtClean="0"/>
              <a:t> </a:t>
            </a:r>
            <a:r>
              <a:rPr lang="ru-RU" sz="6200" b="1" dirty="0" err="1" smtClean="0"/>
              <a:t>текстової</a:t>
            </a:r>
            <a:r>
              <a:rPr lang="ru-RU" sz="6200" b="1" dirty="0" smtClean="0"/>
              <a:t> </a:t>
            </a:r>
            <a:r>
              <a:rPr lang="ru-RU" sz="6200" b="1" dirty="0" err="1" smtClean="0"/>
              <a:t>відповіді</a:t>
            </a:r>
            <a:r>
              <a:rPr lang="ru-RU" sz="6200" b="1" dirty="0" smtClean="0"/>
              <a:t>.</a:t>
            </a:r>
            <a:endParaRPr lang="uk-UA" sz="6200" b="1" dirty="0" smtClean="0"/>
          </a:p>
          <a:p>
            <a:pPr>
              <a:buFont typeface="Wingdings" pitchFamily="2" charset="2"/>
              <a:buChar char="Ø"/>
            </a:pPr>
            <a:r>
              <a:rPr lang="ru-RU" sz="6200" b="1" dirty="0" err="1" smtClean="0"/>
              <a:t>Вчитель</a:t>
            </a:r>
            <a:r>
              <a:rPr lang="ru-RU" sz="6200" b="1" dirty="0" smtClean="0"/>
              <a:t> </a:t>
            </a:r>
            <a:r>
              <a:rPr lang="ru-RU" sz="6200" b="1" dirty="0" err="1" smtClean="0"/>
              <a:t>бачить</a:t>
            </a:r>
            <a:r>
              <a:rPr lang="ru-RU" sz="6200" b="1" dirty="0" smtClean="0"/>
              <a:t> онлайн-</a:t>
            </a:r>
            <a:r>
              <a:rPr lang="ru-RU" sz="6200" b="1" dirty="0" err="1" smtClean="0"/>
              <a:t>відповіді</a:t>
            </a:r>
            <a:r>
              <a:rPr lang="ru-RU" sz="6200" b="1" dirty="0" smtClean="0"/>
              <a:t> кожного </a:t>
            </a:r>
            <a:r>
              <a:rPr lang="ru-RU" sz="6200" b="1" dirty="0" err="1" smtClean="0"/>
              <a:t>учня</a:t>
            </a:r>
            <a:r>
              <a:rPr lang="ru-RU" sz="6200" b="1" dirty="0" smtClean="0"/>
              <a:t> </a:t>
            </a:r>
            <a:r>
              <a:rPr lang="ru-RU" sz="6200" b="1" dirty="0" err="1" smtClean="0"/>
              <a:t>окремо</a:t>
            </a:r>
            <a:r>
              <a:rPr lang="ru-RU" sz="6200" b="1" dirty="0" smtClean="0"/>
              <a:t> і </a:t>
            </a:r>
            <a:r>
              <a:rPr lang="ru-RU" sz="6200" b="1" dirty="0" err="1" smtClean="0"/>
              <a:t>загальну</a:t>
            </a:r>
            <a:r>
              <a:rPr lang="ru-RU" sz="6200" b="1" dirty="0" smtClean="0"/>
              <a:t> </a:t>
            </a:r>
            <a:r>
              <a:rPr lang="ru-RU" sz="6200" b="1" dirty="0" err="1" smtClean="0"/>
              <a:t>ситуацію</a:t>
            </a:r>
            <a:r>
              <a:rPr lang="ru-RU" sz="6200" b="1" dirty="0" smtClean="0"/>
              <a:t> в </a:t>
            </a:r>
            <a:r>
              <a:rPr lang="ru-RU" sz="6200" b="1" dirty="0" err="1" smtClean="0"/>
              <a:t>класі</a:t>
            </a:r>
            <a:r>
              <a:rPr lang="ru-RU" sz="6200" b="1" dirty="0" smtClean="0"/>
              <a:t>.</a:t>
            </a:r>
            <a:endParaRPr lang="uk-UA" sz="6200" b="1" dirty="0" smtClean="0"/>
          </a:p>
          <a:p>
            <a:endParaRPr lang="uk-UA" dirty="0"/>
          </a:p>
        </p:txBody>
      </p:sp>
      <p:pic>
        <p:nvPicPr>
          <p:cNvPr id="6" name="Picture 3" descr="F:\аттестация\семинар\методичка\неарпод.jpg"/>
          <p:cNvPicPr>
            <a:picLocks noChangeAspect="1" noChangeArrowheads="1"/>
          </p:cNvPicPr>
          <p:nvPr/>
        </p:nvPicPr>
        <p:blipFill>
          <a:blip r:embed="rId3" cstate="print"/>
          <a:srcRect/>
          <a:stretch>
            <a:fillRect/>
          </a:stretch>
        </p:blipFill>
        <p:spPr bwMode="auto">
          <a:xfrm>
            <a:off x="9237865" y="95002"/>
            <a:ext cx="2827524" cy="1648107"/>
          </a:xfrm>
          <a:prstGeom prst="rect">
            <a:avLst/>
          </a:prstGeom>
          <a:noFill/>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02" y="95002"/>
            <a:ext cx="2857500" cy="170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921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8076" y="188645"/>
            <a:ext cx="7848533" cy="1600438"/>
          </a:xfrm>
          <a:prstGeom prst="rect">
            <a:avLst/>
          </a:prstGeom>
        </p:spPr>
        <p:txBody>
          <a:bodyPr wrap="square">
            <a:spAutoFit/>
          </a:bodyPr>
          <a:lstStyle/>
          <a:p>
            <a:pPr algn="ctr"/>
            <a:r>
              <a:rPr lang="uk-UA"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altLang="ko-KR" sz="4000" b="1" dirty="0" err="1">
                <a:solidFill>
                  <a:srgbClr val="002060"/>
                </a:solidFill>
                <a:cs typeface="Arial" charset="0"/>
              </a:rPr>
              <a:t>ImageChef</a:t>
            </a: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dirty="0" smtClean="0"/>
              <a:t> </a:t>
            </a:r>
          </a:p>
        </p:txBody>
      </p:sp>
      <p:pic>
        <p:nvPicPr>
          <p:cNvPr id="3" name="Picture 2" descr="ImageChe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04" y="2"/>
            <a:ext cx="2505693" cy="1745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6460" y="3835818"/>
            <a:ext cx="4420013" cy="2802575"/>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23" y="3728939"/>
            <a:ext cx="4281055" cy="2909455"/>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7793" y="84506"/>
            <a:ext cx="3594265" cy="2302434"/>
          </a:xfrm>
          <a:prstGeom prst="rect">
            <a:avLst/>
          </a:prstGeom>
          <a:ln>
            <a:noFill/>
          </a:ln>
          <a:effectLst>
            <a:softEdge rad="112500"/>
          </a:effectLst>
        </p:spPr>
      </p:pic>
      <p:sp>
        <p:nvSpPr>
          <p:cNvPr id="8" name="TextBox 7"/>
          <p:cNvSpPr txBox="1"/>
          <p:nvPr/>
        </p:nvSpPr>
        <p:spPr>
          <a:xfrm>
            <a:off x="2600697" y="988590"/>
            <a:ext cx="6554067" cy="461665"/>
          </a:xfrm>
          <a:prstGeom prst="rect">
            <a:avLst/>
          </a:prstGeom>
          <a:noFill/>
        </p:spPr>
        <p:txBody>
          <a:bodyPr wrap="square" rtlCol="0">
            <a:spAutoFit/>
          </a:bodyPr>
          <a:lstStyle/>
          <a:p>
            <a:r>
              <a:rPr lang="uk-UA" sz="2400" b="1" dirty="0" smtClean="0"/>
              <a:t>Офіційний сайт</a:t>
            </a:r>
            <a:r>
              <a:rPr lang="ru-RU" sz="2400" b="1" dirty="0" smtClean="0"/>
              <a:t>: </a:t>
            </a:r>
            <a:r>
              <a:rPr lang="en-US" sz="2400" b="1" dirty="0" smtClean="0">
                <a:effectLst>
                  <a:outerShdw blurRad="38100" dist="38100" dir="2700000" algn="tl">
                    <a:srgbClr val="000000">
                      <a:alpha val="43137"/>
                    </a:srgbClr>
                  </a:outerShdw>
                </a:effectLst>
                <a:hlinkClick r:id="rId6"/>
              </a:rPr>
              <a:t>http://www.imagechef.com/</a:t>
            </a:r>
            <a:endParaRPr lang="ru-RU" sz="2400" b="1" dirty="0">
              <a:effectLst>
                <a:outerShdw blurRad="38100" dist="38100" dir="2700000" algn="tl">
                  <a:srgbClr val="000000">
                    <a:alpha val="43137"/>
                  </a:srgbClr>
                </a:outerShdw>
              </a:effectLst>
            </a:endParaRPr>
          </a:p>
        </p:txBody>
      </p:sp>
      <p:sp>
        <p:nvSpPr>
          <p:cNvPr id="4" name="Прямоугольник 3"/>
          <p:cNvSpPr/>
          <p:nvPr/>
        </p:nvSpPr>
        <p:spPr>
          <a:xfrm>
            <a:off x="1943653" y="2090010"/>
            <a:ext cx="7040351" cy="1261884"/>
          </a:xfrm>
          <a:prstGeom prst="rect">
            <a:avLst/>
          </a:prstGeom>
        </p:spPr>
        <p:txBody>
          <a:bodyPr wrap="square">
            <a:spAutoFit/>
          </a:bodyPr>
          <a:lstStyle/>
          <a:p>
            <a:pPr algn="ctr"/>
            <a:r>
              <a:rPr lang="ru-RU" sz="2800" b="1" dirty="0" err="1" smtClean="0">
                <a:solidFill>
                  <a:srgbClr val="C00000"/>
                </a:solidFill>
              </a:rPr>
              <a:t>Сервіс</a:t>
            </a:r>
            <a:r>
              <a:rPr lang="ru-RU" sz="2800" b="1" dirty="0" smtClean="0">
                <a:solidFill>
                  <a:srgbClr val="C00000"/>
                </a:solidFill>
              </a:rPr>
              <a:t> </a:t>
            </a:r>
            <a:r>
              <a:rPr lang="en-US" sz="2800" b="1" dirty="0" err="1">
                <a:solidFill>
                  <a:srgbClr val="C00000"/>
                </a:solidFill>
              </a:rPr>
              <a:t>ImageChef</a:t>
            </a:r>
            <a:r>
              <a:rPr lang="en-US" sz="2800" b="1" dirty="0">
                <a:solidFill>
                  <a:srgbClr val="C00000"/>
                </a:solidFill>
              </a:rPr>
              <a:t> </a:t>
            </a:r>
            <a:r>
              <a:rPr lang="uk-UA" sz="2400" b="1" dirty="0" smtClean="0"/>
              <a:t>– сервіс </a:t>
            </a:r>
            <a:r>
              <a:rPr lang="ru-RU" sz="2400" b="1" dirty="0" err="1" smtClean="0"/>
              <a:t>Інтернету</a:t>
            </a:r>
            <a:r>
              <a:rPr lang="ru-RU" sz="2400" b="1" dirty="0" smtClean="0"/>
              <a:t> </a:t>
            </a:r>
            <a:r>
              <a:rPr lang="ru-RU" sz="2400" b="1" dirty="0"/>
              <a:t>для </a:t>
            </a:r>
            <a:r>
              <a:rPr lang="ru-RU" sz="2400" b="1" dirty="0" err="1"/>
              <a:t>візуалізації</a:t>
            </a:r>
            <a:r>
              <a:rPr lang="ru-RU" sz="2400" b="1" dirty="0"/>
              <a:t> </a:t>
            </a:r>
            <a:r>
              <a:rPr lang="ru-RU" sz="2400" b="1" dirty="0" err="1" smtClean="0"/>
              <a:t>інформації</a:t>
            </a:r>
            <a:r>
              <a:rPr lang="ru-RU" sz="2400" b="1" dirty="0" smtClean="0"/>
              <a:t>,  </a:t>
            </a:r>
            <a:r>
              <a:rPr lang="ru-RU" sz="2400" b="1" dirty="0" err="1" smtClean="0"/>
              <a:t>який</a:t>
            </a:r>
            <a:r>
              <a:rPr lang="ru-RU" sz="2400" b="1" dirty="0" smtClean="0"/>
              <a:t> </a:t>
            </a:r>
            <a:r>
              <a:rPr lang="ru-RU" sz="2400" b="1" dirty="0" err="1" smtClean="0"/>
              <a:t>дозволяє</a:t>
            </a:r>
            <a:r>
              <a:rPr lang="ru-RU" sz="2400" b="1" dirty="0" smtClean="0"/>
              <a:t> </a:t>
            </a:r>
            <a:r>
              <a:rPr lang="ru-RU" sz="2400" b="1" dirty="0" err="1"/>
              <a:t>створити</a:t>
            </a:r>
            <a:r>
              <a:rPr lang="ru-RU" sz="2400" b="1" dirty="0"/>
              <a:t> </a:t>
            </a:r>
            <a:r>
              <a:rPr lang="ru-RU" sz="2400" b="1" dirty="0" err="1"/>
              <a:t>мозаїку</a:t>
            </a:r>
            <a:r>
              <a:rPr lang="ru-RU" sz="2400" b="1" dirty="0"/>
              <a:t> </a:t>
            </a:r>
            <a:r>
              <a:rPr lang="ru-RU" sz="2400" b="1" dirty="0" err="1" smtClean="0"/>
              <a:t>зі</a:t>
            </a:r>
            <a:r>
              <a:rPr lang="ru-RU" sz="2400" b="1" dirty="0" smtClean="0"/>
              <a:t> </a:t>
            </a:r>
            <a:r>
              <a:rPr lang="ru-RU" sz="2400" b="1" dirty="0" err="1"/>
              <a:t>слів</a:t>
            </a:r>
            <a:r>
              <a:rPr lang="ru-RU" sz="2400" b="1" dirty="0"/>
              <a:t>, </a:t>
            </a:r>
            <a:r>
              <a:rPr lang="ru-RU" sz="2400" b="1" dirty="0" err="1"/>
              <a:t>анімовані</a:t>
            </a:r>
            <a:r>
              <a:rPr lang="ru-RU" sz="2400" b="1" dirty="0"/>
              <a:t> </a:t>
            </a:r>
            <a:r>
              <a:rPr lang="ru-RU" sz="2400" b="1" dirty="0" err="1"/>
              <a:t>листівки</a:t>
            </a:r>
            <a:r>
              <a:rPr lang="ru-RU" sz="2400" b="1" dirty="0"/>
              <a:t>.</a:t>
            </a:r>
          </a:p>
        </p:txBody>
      </p:sp>
    </p:spTree>
    <p:extLst>
      <p:ext uri="{BB962C8B-B14F-4D97-AF65-F5344CB8AC3E}">
        <p14:creationId xmlns:p14="http://schemas.microsoft.com/office/powerpoint/2010/main" val="226913352"/>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61309" y="205759"/>
            <a:ext cx="10030691" cy="1323439"/>
          </a:xfrm>
          <a:prstGeom prst="rect">
            <a:avLst/>
          </a:prstGeom>
        </p:spPr>
        <p:txBody>
          <a:bodyPr wrap="square">
            <a:spAutoFit/>
          </a:bodyPr>
          <a:lstStyle/>
          <a:p>
            <a:pPr algn="ctr"/>
            <a:r>
              <a:rPr lang="uk-UA" sz="4000" b="1" dirty="0">
                <a:solidFill>
                  <a:srgbClr val="002060"/>
                </a:solidFill>
                <a:latin typeface="Calibri" pitchFamily="34" charset="0"/>
                <a:cs typeface="Calibri" pitchFamily="34" charset="0"/>
              </a:rPr>
              <a:t>Персональний сайт – це ефективний інструмент сучасного вчителя інформатики</a:t>
            </a:r>
            <a:endParaRPr lang="ru-RU" sz="4000" dirty="0">
              <a:solidFill>
                <a:srgbClr val="002060"/>
              </a:solidFill>
              <a:latin typeface="Calibri" pitchFamily="34" charset="0"/>
              <a:cs typeface="Calibri" pitchFamily="34" charset="0"/>
            </a:endParaRPr>
          </a:p>
        </p:txBody>
      </p:sp>
      <p:pic>
        <p:nvPicPr>
          <p:cNvPr id="5" name="Объект 4" descr="http://shkola.ostriv.in.ua/images/publications/4/20831/content/389.jpg"/>
          <p:cNvPicPr>
            <a:picLocks noGrp="1"/>
          </p:cNvPicPr>
          <p:nvPr>
            <p:ph idx="1"/>
          </p:nvPr>
        </p:nvPicPr>
        <p:blipFill>
          <a:blip r:embed="rId2" cstate="print"/>
          <a:srcRect/>
          <a:stretch>
            <a:fillRect/>
          </a:stretch>
        </p:blipFill>
        <p:spPr bwMode="auto">
          <a:xfrm>
            <a:off x="206828" y="2000992"/>
            <a:ext cx="11732820" cy="4572000"/>
          </a:xfrm>
          <a:prstGeom prst="rect">
            <a:avLst/>
          </a:prstGeom>
          <a:noFill/>
          <a:ln w="9525">
            <a:noFill/>
            <a:miter lim="800000"/>
            <a:headEnd/>
            <a:tailEnd/>
          </a:ln>
        </p:spPr>
      </p:pic>
      <p:pic>
        <p:nvPicPr>
          <p:cNvPr id="6" name="Объект 3"/>
          <p:cNvPicPr>
            <a:picLocks noChangeAspect="1"/>
          </p:cNvPicPr>
          <p:nvPr/>
        </p:nvPicPr>
        <p:blipFill rotWithShape="1">
          <a:blip r:embed="rId3">
            <a:extLst>
              <a:ext uri="{28A0092B-C50C-407E-A947-70E740481C1C}">
                <a14:useLocalDpi xmlns:a14="http://schemas.microsoft.com/office/drawing/2010/main" val="0"/>
              </a:ext>
            </a:extLst>
          </a:blip>
          <a:srcRect t="10989" b="10599"/>
          <a:stretch/>
        </p:blipFill>
        <p:spPr>
          <a:xfrm>
            <a:off x="79178" y="106880"/>
            <a:ext cx="2383079" cy="1619193"/>
          </a:xfrm>
          <a:prstGeom prst="rect">
            <a:avLst/>
          </a:prstGeom>
          <a:ln>
            <a:noFill/>
          </a:ln>
          <a:effectLst>
            <a:softEdge rad="112500"/>
          </a:effectLst>
        </p:spPr>
      </p:pic>
      <p:sp>
        <p:nvSpPr>
          <p:cNvPr id="7" name="Заголовок 1"/>
          <p:cNvSpPr txBox="1">
            <a:spLocks/>
          </p:cNvSpPr>
          <p:nvPr/>
        </p:nvSpPr>
        <p:spPr bwMode="auto">
          <a:xfrm>
            <a:off x="7113320" y="5482527"/>
            <a:ext cx="2553194" cy="8669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uk-UA" sz="2000" b="1" dirty="0">
                <a:latin typeface="Calibri" pitchFamily="34" charset="0"/>
                <a:cs typeface="Calibri" pitchFamily="34" charset="0"/>
              </a:rPr>
              <a:t>г</a:t>
            </a:r>
            <a:r>
              <a:rPr lang="uk-UA" sz="2000" b="1" dirty="0" smtClean="0">
                <a:latin typeface="Calibri" pitchFamily="34" charset="0"/>
                <a:cs typeface="Calibri" pitchFamily="34" charset="0"/>
              </a:rPr>
              <a:t>нучкий освітній процес</a:t>
            </a:r>
            <a:endParaRPr lang="ru-RU" sz="2000" b="1" dirty="0">
              <a:latin typeface="Calibri" pitchFamily="34" charset="0"/>
              <a:cs typeface="Calibri" pitchFamily="34" charset="0"/>
            </a:endParaRPr>
          </a:p>
        </p:txBody>
      </p:sp>
      <p:sp>
        <p:nvSpPr>
          <p:cNvPr id="8" name="Заголовок 1"/>
          <p:cNvSpPr txBox="1">
            <a:spLocks/>
          </p:cNvSpPr>
          <p:nvPr/>
        </p:nvSpPr>
        <p:spPr bwMode="auto">
          <a:xfrm>
            <a:off x="451291" y="4106882"/>
            <a:ext cx="2812473" cy="82137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uk-UA" sz="2000" b="1" dirty="0" smtClean="0">
                <a:latin typeface="Calibri" pitchFamily="34" charset="0"/>
                <a:cs typeface="Calibri" pitchFamily="34" charset="0"/>
              </a:rPr>
              <a:t>поширення кращого педагогічного досвіду </a:t>
            </a:r>
            <a:endParaRPr lang="ru-RU" sz="2000" b="1" dirty="0">
              <a:latin typeface="Calibri" pitchFamily="34" charset="0"/>
              <a:cs typeface="Calibri" pitchFamily="34" charset="0"/>
            </a:endParaRPr>
          </a:p>
        </p:txBody>
      </p:sp>
      <p:sp>
        <p:nvSpPr>
          <p:cNvPr id="9" name="Заголовок 1"/>
          <p:cNvSpPr txBox="1">
            <a:spLocks/>
          </p:cNvSpPr>
          <p:nvPr/>
        </p:nvSpPr>
        <p:spPr bwMode="auto">
          <a:xfrm>
            <a:off x="4762005" y="2301920"/>
            <a:ext cx="2622467" cy="783773"/>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uk-UA" sz="2000" b="1" dirty="0">
                <a:latin typeface="Calibri" pitchFamily="34" charset="0"/>
                <a:cs typeface="Calibri" pitchFamily="34" charset="0"/>
              </a:rPr>
              <a:t>о</a:t>
            </a:r>
            <a:r>
              <a:rPr lang="uk-UA" sz="2000" b="1" dirty="0" smtClean="0">
                <a:latin typeface="Calibri" pitchFamily="34" charset="0"/>
                <a:cs typeface="Calibri" pitchFamily="34" charset="0"/>
              </a:rPr>
              <a:t>рганізація проєктної та колективної діяльності </a:t>
            </a:r>
            <a:endParaRPr lang="ru-RU" sz="2000" b="1" dirty="0">
              <a:latin typeface="Calibri" pitchFamily="34" charset="0"/>
              <a:cs typeface="Calibri" pitchFamily="34" charset="0"/>
            </a:endParaRPr>
          </a:p>
        </p:txBody>
      </p:sp>
      <p:sp>
        <p:nvSpPr>
          <p:cNvPr id="10" name="Заголовок 1"/>
          <p:cNvSpPr txBox="1">
            <a:spLocks/>
          </p:cNvSpPr>
          <p:nvPr/>
        </p:nvSpPr>
        <p:spPr bwMode="auto">
          <a:xfrm>
            <a:off x="4154382" y="4196936"/>
            <a:ext cx="3562597" cy="64126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uk-UA" sz="2400" b="1" dirty="0" smtClean="0">
                <a:solidFill>
                  <a:srgbClr val="C00000"/>
                </a:solidFill>
                <a:latin typeface="Calibri" pitchFamily="34" charset="0"/>
                <a:cs typeface="Calibri" pitchFamily="34" charset="0"/>
              </a:rPr>
              <a:t>ПЕРСОНАЛЬНИЙ САЙТ УЧИТЕЛЯ</a:t>
            </a:r>
            <a:endParaRPr lang="ru-RU" sz="2400" b="1" dirty="0">
              <a:solidFill>
                <a:srgbClr val="C00000"/>
              </a:solidFill>
              <a:latin typeface="Calibri" pitchFamily="34" charset="0"/>
              <a:cs typeface="Calibri" pitchFamily="34" charset="0"/>
            </a:endParaRPr>
          </a:p>
        </p:txBody>
      </p:sp>
      <p:sp>
        <p:nvSpPr>
          <p:cNvPr id="11" name="Заголовок 1"/>
          <p:cNvSpPr txBox="1">
            <a:spLocks/>
          </p:cNvSpPr>
          <p:nvPr/>
        </p:nvSpPr>
        <p:spPr bwMode="auto">
          <a:xfrm>
            <a:off x="1650670" y="2965474"/>
            <a:ext cx="2503712" cy="657015"/>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uk-UA" sz="2000" b="1" dirty="0">
                <a:latin typeface="Calibri" pitchFamily="34" charset="0"/>
                <a:cs typeface="Calibri" pitchFamily="34" charset="0"/>
              </a:rPr>
              <a:t>н</a:t>
            </a:r>
            <a:r>
              <a:rPr lang="uk-UA" sz="2000" b="1" dirty="0" smtClean="0">
                <a:latin typeface="Calibri" pitchFamily="34" charset="0"/>
                <a:cs typeface="Calibri" pitchFamily="34" charset="0"/>
              </a:rPr>
              <a:t>авчальне середовище</a:t>
            </a:r>
            <a:endParaRPr lang="ru-RU" sz="2000" b="1" dirty="0">
              <a:latin typeface="Calibri" pitchFamily="34" charset="0"/>
              <a:cs typeface="Calibri" pitchFamily="34" charset="0"/>
            </a:endParaRPr>
          </a:p>
        </p:txBody>
      </p:sp>
      <p:sp>
        <p:nvSpPr>
          <p:cNvPr id="12" name="Заголовок 1"/>
          <p:cNvSpPr txBox="1">
            <a:spLocks/>
          </p:cNvSpPr>
          <p:nvPr/>
        </p:nvSpPr>
        <p:spPr bwMode="auto">
          <a:xfrm>
            <a:off x="7800106" y="2965473"/>
            <a:ext cx="3051959" cy="657015"/>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uk-UA" sz="2000" b="1" dirty="0">
                <a:latin typeface="Calibri" pitchFamily="34" charset="0"/>
                <a:cs typeface="Calibri" pitchFamily="34" charset="0"/>
              </a:rPr>
              <a:t>д</a:t>
            </a:r>
            <a:r>
              <a:rPr lang="uk-UA" sz="2000" b="1" dirty="0" smtClean="0">
                <a:latin typeface="Calibri" pitchFamily="34" charset="0"/>
                <a:cs typeface="Calibri" pitchFamily="34" charset="0"/>
              </a:rPr>
              <a:t>опомога учням та вчителям</a:t>
            </a:r>
            <a:endParaRPr lang="ru-RU" sz="2000" b="1" dirty="0">
              <a:latin typeface="Calibri" pitchFamily="34" charset="0"/>
              <a:cs typeface="Calibri" pitchFamily="34" charset="0"/>
            </a:endParaRPr>
          </a:p>
        </p:txBody>
      </p:sp>
      <p:sp>
        <p:nvSpPr>
          <p:cNvPr id="13" name="Заголовок 1"/>
          <p:cNvSpPr txBox="1">
            <a:spLocks/>
          </p:cNvSpPr>
          <p:nvPr/>
        </p:nvSpPr>
        <p:spPr bwMode="auto">
          <a:xfrm>
            <a:off x="8532422" y="4125684"/>
            <a:ext cx="3247900" cy="783773"/>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uk-UA" sz="2000" b="1" dirty="0">
                <a:latin typeface="Calibri" pitchFamily="34" charset="0"/>
                <a:cs typeface="Calibri" pitchFamily="34" charset="0"/>
              </a:rPr>
              <a:t>р</a:t>
            </a:r>
            <a:r>
              <a:rPr lang="uk-UA" sz="2000" b="1" dirty="0" smtClean="0">
                <a:latin typeface="Calibri" pitchFamily="34" charset="0"/>
                <a:cs typeface="Calibri" pitchFamily="34" charset="0"/>
              </a:rPr>
              <a:t>озміщення навчальних матеріалів</a:t>
            </a:r>
            <a:endParaRPr lang="ru-RU" sz="2000" b="1" dirty="0">
              <a:latin typeface="Calibri" pitchFamily="34" charset="0"/>
              <a:cs typeface="Calibri" pitchFamily="34" charset="0"/>
            </a:endParaRPr>
          </a:p>
        </p:txBody>
      </p:sp>
      <p:sp>
        <p:nvSpPr>
          <p:cNvPr id="14" name="Заголовок 1"/>
          <p:cNvSpPr txBox="1">
            <a:spLocks/>
          </p:cNvSpPr>
          <p:nvPr/>
        </p:nvSpPr>
        <p:spPr bwMode="auto">
          <a:xfrm>
            <a:off x="2961903" y="5565654"/>
            <a:ext cx="2622467" cy="783773"/>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uk-UA" sz="2000" b="1" dirty="0" smtClean="0">
                <a:latin typeface="Calibri" pitchFamily="34" charset="0"/>
                <a:cs typeface="Calibri" pitchFamily="34" charset="0"/>
              </a:rPr>
              <a:t>підвищення фахової майстерності </a:t>
            </a:r>
            <a:endParaRPr lang="ru-RU" sz="2000" b="1" dirty="0">
              <a:latin typeface="Calibri" pitchFamily="34" charset="0"/>
              <a:cs typeface="Calibri" pitchFamily="34" charset="0"/>
            </a:endParaRPr>
          </a:p>
        </p:txBody>
      </p:sp>
    </p:spTree>
    <p:extLst>
      <p:ext uri="{BB962C8B-B14F-4D97-AF65-F5344CB8AC3E}">
        <p14:creationId xmlns:p14="http://schemas.microsoft.com/office/powerpoint/2010/main" val="2989222104"/>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аттестация\семинар\методичка\4444444.png"/>
          <p:cNvPicPr>
            <a:picLocks noChangeAspect="1" noChangeArrowheads="1"/>
          </p:cNvPicPr>
          <p:nvPr/>
        </p:nvPicPr>
        <p:blipFill>
          <a:blip r:embed="rId2" cstate="print"/>
          <a:srcRect/>
          <a:stretch>
            <a:fillRect/>
          </a:stretch>
        </p:blipFill>
        <p:spPr bwMode="auto">
          <a:xfrm>
            <a:off x="1341922" y="617533"/>
            <a:ext cx="9607137" cy="4669725"/>
          </a:xfrm>
          <a:prstGeom prst="rect">
            <a:avLst/>
          </a:prstGeom>
          <a:noFill/>
        </p:spPr>
      </p:pic>
      <p:sp>
        <p:nvSpPr>
          <p:cNvPr id="5" name="Google Shape;290;p26"/>
          <p:cNvSpPr/>
          <p:nvPr/>
        </p:nvSpPr>
        <p:spPr>
          <a:xfrm>
            <a:off x="2256312" y="5287258"/>
            <a:ext cx="7481454" cy="1395351"/>
          </a:xfrm>
          <a:prstGeom prst="horizontalScroll">
            <a:avLst/>
          </a:prstGeom>
          <a:solidFill>
            <a:schemeClr val="accent1"/>
          </a:solidFill>
          <a:ln>
            <a:noFill/>
          </a:ln>
          <a:effectLst>
            <a:outerShdw blurRad="190500" dist="228600" dir="2700000" algn="ctr">
              <a:srgbClr val="000000">
                <a:alpha val="29803"/>
              </a:srgbClr>
            </a:outerShdw>
          </a:effectLst>
        </p:spPr>
        <p:txBody>
          <a:bodyPr lIns="91425" tIns="45700" rIns="91425" bIns="45700" anchor="ctr"/>
          <a:lstStyle/>
          <a:p>
            <a:pPr algn="ctr" eaLnBrk="1" hangingPunct="1">
              <a:defRPr/>
            </a:pPr>
            <a:r>
              <a:rPr lang="ru-RU" sz="3200" b="1" dirty="0" err="1" smtClean="0">
                <a:solidFill>
                  <a:srgbClr val="D5E2DC"/>
                </a:solidFill>
                <a:latin typeface="Calibri" pitchFamily="34" charset="0"/>
                <a:cs typeface="Calibri" pitchFamily="34" charset="0"/>
                <a:sym typeface="Georgia" pitchFamily="18" charset="0"/>
              </a:rPr>
              <a:t>Дякую</a:t>
            </a:r>
            <a:r>
              <a:rPr lang="ru-RU" sz="3200" b="1" dirty="0" smtClean="0">
                <a:solidFill>
                  <a:srgbClr val="D5E2DC"/>
                </a:solidFill>
                <a:latin typeface="Calibri" pitchFamily="34" charset="0"/>
                <a:cs typeface="Calibri" pitchFamily="34" charset="0"/>
                <a:sym typeface="Georgia" pitchFamily="18" charset="0"/>
              </a:rPr>
              <a:t> </a:t>
            </a:r>
            <a:r>
              <a:rPr lang="ru-RU" sz="3200" b="1" dirty="0" err="1" smtClean="0">
                <a:solidFill>
                  <a:srgbClr val="D5E2DC"/>
                </a:solidFill>
                <a:latin typeface="Calibri" pitchFamily="34" charset="0"/>
                <a:cs typeface="Calibri" pitchFamily="34" charset="0"/>
                <a:sym typeface="Georgia" pitchFamily="18" charset="0"/>
              </a:rPr>
              <a:t>всім</a:t>
            </a:r>
            <a:r>
              <a:rPr lang="ru-RU" sz="3200" b="1" dirty="0" smtClean="0">
                <a:solidFill>
                  <a:srgbClr val="D5E2DC"/>
                </a:solidFill>
                <a:latin typeface="Calibri" pitchFamily="34" charset="0"/>
                <a:cs typeface="Calibri" pitchFamily="34" charset="0"/>
                <a:sym typeface="Georgia" pitchFamily="18" charset="0"/>
              </a:rPr>
              <a:t> за </a:t>
            </a:r>
            <a:r>
              <a:rPr lang="ru-RU" sz="3200" b="1" dirty="0" err="1">
                <a:solidFill>
                  <a:srgbClr val="D5E2DC"/>
                </a:solidFill>
                <a:latin typeface="Calibri" pitchFamily="34" charset="0"/>
                <a:cs typeface="Calibri" pitchFamily="34" charset="0"/>
                <a:sym typeface="Georgia" pitchFamily="18" charset="0"/>
              </a:rPr>
              <a:t>увагу</a:t>
            </a:r>
            <a:r>
              <a:rPr lang="ru-RU" sz="3200" b="1" dirty="0">
                <a:solidFill>
                  <a:srgbClr val="D5E2DC"/>
                </a:solidFill>
                <a:latin typeface="Calibri" pitchFamily="34" charset="0"/>
                <a:cs typeface="Calibri" pitchFamily="34" charset="0"/>
                <a:sym typeface="Georgia" pitchFamily="18" charset="0"/>
              </a:rPr>
              <a:t> та </a:t>
            </a:r>
            <a:r>
              <a:rPr lang="ru-RU" sz="3200" b="1" dirty="0" err="1" smtClean="0">
                <a:solidFill>
                  <a:srgbClr val="D5E2DC"/>
                </a:solidFill>
                <a:latin typeface="Calibri" pitchFamily="34" charset="0"/>
                <a:cs typeface="Calibri" pitchFamily="34" charset="0"/>
                <a:sym typeface="Georgia" pitchFamily="18" charset="0"/>
              </a:rPr>
              <a:t>плідну</a:t>
            </a:r>
            <a:r>
              <a:rPr lang="ru-RU" sz="3200" b="1" dirty="0" smtClean="0">
                <a:solidFill>
                  <a:srgbClr val="D5E2DC"/>
                </a:solidFill>
                <a:latin typeface="Calibri" pitchFamily="34" charset="0"/>
                <a:cs typeface="Calibri" pitchFamily="34" charset="0"/>
                <a:sym typeface="Georgia" pitchFamily="18" charset="0"/>
              </a:rPr>
              <a:t> </a:t>
            </a:r>
            <a:r>
              <a:rPr lang="ru-RU" sz="3200" b="1" dirty="0" err="1" smtClean="0">
                <a:solidFill>
                  <a:srgbClr val="D5E2DC"/>
                </a:solidFill>
                <a:latin typeface="Calibri" pitchFamily="34" charset="0"/>
                <a:cs typeface="Calibri" pitchFamily="34" charset="0"/>
                <a:sym typeface="Georgia" pitchFamily="18" charset="0"/>
              </a:rPr>
              <a:t>працю</a:t>
            </a:r>
            <a:r>
              <a:rPr lang="ru-RU" sz="3200" b="1" dirty="0" smtClean="0">
                <a:solidFill>
                  <a:srgbClr val="D5E2DC"/>
                </a:solidFill>
                <a:latin typeface="Calibri" pitchFamily="34" charset="0"/>
                <a:cs typeface="Calibri" pitchFamily="34" charset="0"/>
                <a:sym typeface="Georgia" pitchFamily="18" charset="0"/>
              </a:rPr>
              <a:t>!</a:t>
            </a:r>
            <a:endParaRPr lang="uk-UA" sz="3200" b="1" dirty="0">
              <a:solidFill>
                <a:srgbClr val="D5E2DC"/>
              </a:solidFill>
              <a:latin typeface="Calibri" pitchFamily="34" charset="0"/>
              <a:cs typeface="Calibri" pitchFamily="34" charset="0"/>
              <a:sym typeface="Georgia" pitchFamily="18" charset="0"/>
            </a:endParaRPr>
          </a:p>
        </p:txBody>
      </p:sp>
    </p:spTree>
    <p:extLst>
      <p:ext uri="{BB962C8B-B14F-4D97-AF65-F5344CB8AC3E}">
        <p14:creationId xmlns:p14="http://schemas.microsoft.com/office/powerpoint/2010/main" val="2688989223"/>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a:spLocks noChangeArrowheads="1"/>
          </p:cNvSpPr>
          <p:nvPr/>
        </p:nvSpPr>
        <p:spPr bwMode="auto">
          <a:xfrm>
            <a:off x="-118744" y="1793174"/>
            <a:ext cx="4108863" cy="512823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lvl="0" algn="ctr">
              <a:defRPr/>
            </a:pPr>
            <a:r>
              <a:rPr lang="uk-UA" sz="2000" b="1" i="1" dirty="0">
                <a:solidFill>
                  <a:srgbClr val="C00000"/>
                </a:solidFill>
                <a:latin typeface="Calibri" pitchFamily="34" charset="0"/>
                <a:cs typeface="Calibri" pitchFamily="34" charset="0"/>
              </a:rPr>
              <a:t>Інструмент </a:t>
            </a:r>
            <a:r>
              <a:rPr lang="uk-UA" sz="2000" b="1" dirty="0">
                <a:solidFill>
                  <a:srgbClr val="002060"/>
                </a:solidFill>
                <a:latin typeface="Calibri" pitchFamily="34" charset="0"/>
                <a:cs typeface="Calibri" pitchFamily="34" charset="0"/>
              </a:rPr>
              <a:t> – </a:t>
            </a:r>
            <a:endParaRPr lang="uk-UA" sz="2000" b="1" dirty="0" smtClean="0">
              <a:solidFill>
                <a:srgbClr val="002060"/>
              </a:solidFill>
              <a:latin typeface="Calibri" pitchFamily="34" charset="0"/>
              <a:cs typeface="Calibri" pitchFamily="34" charset="0"/>
            </a:endParaRPr>
          </a:p>
          <a:p>
            <a:pPr lvl="0" algn="ctr">
              <a:defRPr/>
            </a:pPr>
            <a:r>
              <a:rPr lang="uk-UA" sz="2000" b="1" dirty="0" smtClean="0">
                <a:solidFill>
                  <a:srgbClr val="002060"/>
                </a:solidFill>
                <a:latin typeface="Calibri" pitchFamily="34" charset="0"/>
                <a:cs typeface="Calibri" pitchFamily="34" charset="0"/>
              </a:rPr>
              <a:t>    (</a:t>
            </a:r>
            <a:r>
              <a:rPr lang="uk-UA" sz="2000" b="1" dirty="0">
                <a:solidFill>
                  <a:srgbClr val="002060"/>
                </a:solidFill>
                <a:latin typeface="Calibri" pitchFamily="34" charset="0"/>
                <a:cs typeface="Calibri" pitchFamily="34" charset="0"/>
              </a:rPr>
              <a:t>з лат. </a:t>
            </a:r>
            <a:r>
              <a:rPr lang="en-US" sz="2000" b="1" dirty="0" err="1">
                <a:solidFill>
                  <a:srgbClr val="002060"/>
                </a:solidFill>
                <a:latin typeface="Calibri" pitchFamily="34" charset="0"/>
                <a:cs typeface="Calibri" pitchFamily="34" charset="0"/>
              </a:rPr>
              <a:t>Instrumentum</a:t>
            </a:r>
            <a:r>
              <a:rPr lang="en-US" sz="2000" b="1" dirty="0">
                <a:solidFill>
                  <a:srgbClr val="002060"/>
                </a:solidFill>
                <a:latin typeface="Calibri" pitchFamily="34" charset="0"/>
                <a:cs typeface="Calibri" pitchFamily="34" charset="0"/>
              </a:rPr>
              <a:t> – </a:t>
            </a:r>
            <a:r>
              <a:rPr lang="uk-UA" sz="2000" b="1" dirty="0">
                <a:solidFill>
                  <a:srgbClr val="002060"/>
                </a:solidFill>
                <a:latin typeface="Calibri" pitchFamily="34" charset="0"/>
                <a:cs typeface="Calibri" pitchFamily="34" charset="0"/>
              </a:rPr>
              <a:t>знаряддя) </a:t>
            </a:r>
            <a:endParaRPr lang="uk-UA" sz="2000" b="1" dirty="0" smtClean="0">
              <a:solidFill>
                <a:srgbClr val="002060"/>
              </a:solidFill>
              <a:latin typeface="Calibri" pitchFamily="34" charset="0"/>
              <a:cs typeface="Calibri" pitchFamily="34" charset="0"/>
            </a:endParaRPr>
          </a:p>
          <a:p>
            <a:pPr lvl="0" algn="ctr">
              <a:defRPr/>
            </a:pPr>
            <a:r>
              <a:rPr lang="uk-UA" sz="2000" b="1" dirty="0" smtClean="0">
                <a:solidFill>
                  <a:srgbClr val="002060"/>
                </a:solidFill>
                <a:latin typeface="Calibri" pitchFamily="34" charset="0"/>
                <a:cs typeface="Calibri" pitchFamily="34" charset="0"/>
              </a:rPr>
              <a:t>– </a:t>
            </a:r>
            <a:r>
              <a:rPr lang="uk-UA" sz="2000" b="1" dirty="0">
                <a:solidFill>
                  <a:srgbClr val="002060"/>
                </a:solidFill>
                <a:latin typeface="Calibri" pitchFamily="34" charset="0"/>
                <a:cs typeface="Calibri" pitchFamily="34" charset="0"/>
              </a:rPr>
              <a:t>предмет, пристрій, механізм</a:t>
            </a:r>
            <a:r>
              <a:rPr lang="uk-UA" sz="2000" b="1" dirty="0" smtClean="0">
                <a:solidFill>
                  <a:srgbClr val="002060"/>
                </a:solidFill>
                <a:latin typeface="Calibri" pitchFamily="34" charset="0"/>
                <a:cs typeface="Calibri" pitchFamily="34" charset="0"/>
              </a:rPr>
              <a:t>,</a:t>
            </a:r>
          </a:p>
          <a:p>
            <a:pPr lvl="0" algn="ctr">
              <a:defRPr/>
            </a:pPr>
            <a:r>
              <a:rPr lang="uk-UA" sz="2000" b="1" dirty="0" smtClean="0">
                <a:solidFill>
                  <a:srgbClr val="002060"/>
                </a:solidFill>
                <a:latin typeface="Calibri" pitchFamily="34" charset="0"/>
                <a:cs typeface="Calibri" pitchFamily="34" charset="0"/>
              </a:rPr>
              <a:t> </a:t>
            </a:r>
            <a:r>
              <a:rPr lang="uk-UA" sz="2000" b="1" dirty="0">
                <a:solidFill>
                  <a:srgbClr val="002060"/>
                </a:solidFill>
                <a:latin typeface="Calibri" pitchFamily="34" charset="0"/>
                <a:cs typeface="Calibri" pitchFamily="34" charset="0"/>
              </a:rPr>
              <a:t>машина або алгоритм</a:t>
            </a:r>
            <a:r>
              <a:rPr lang="uk-UA" sz="2000" b="1" dirty="0" smtClean="0">
                <a:solidFill>
                  <a:srgbClr val="002060"/>
                </a:solidFill>
                <a:latin typeface="Calibri" pitchFamily="34" charset="0"/>
                <a:cs typeface="Calibri" pitchFamily="34" charset="0"/>
              </a:rPr>
              <a:t>,</a:t>
            </a:r>
          </a:p>
          <a:p>
            <a:pPr lvl="0" algn="ctr">
              <a:defRPr/>
            </a:pPr>
            <a:r>
              <a:rPr lang="uk-UA" sz="2000" b="1" dirty="0" smtClean="0">
                <a:solidFill>
                  <a:srgbClr val="002060"/>
                </a:solidFill>
                <a:latin typeface="Calibri" pitchFamily="34" charset="0"/>
                <a:cs typeface="Calibri" pitchFamily="34" charset="0"/>
              </a:rPr>
              <a:t> </a:t>
            </a:r>
            <a:r>
              <a:rPr lang="uk-UA" sz="2000" b="1" dirty="0">
                <a:solidFill>
                  <a:srgbClr val="002060"/>
                </a:solidFill>
                <a:latin typeface="Calibri" pitchFamily="34" charset="0"/>
                <a:cs typeface="Calibri" pitchFamily="34" charset="0"/>
              </a:rPr>
              <a:t>які використовуються </a:t>
            </a:r>
            <a:endParaRPr lang="uk-UA" sz="2000" b="1" dirty="0" smtClean="0">
              <a:solidFill>
                <a:srgbClr val="002060"/>
              </a:solidFill>
              <a:latin typeface="Calibri" pitchFamily="34" charset="0"/>
              <a:cs typeface="Calibri" pitchFamily="34" charset="0"/>
            </a:endParaRPr>
          </a:p>
          <a:p>
            <a:pPr lvl="0" algn="ctr">
              <a:defRPr/>
            </a:pPr>
            <a:r>
              <a:rPr lang="uk-UA" sz="2000" b="1" dirty="0" smtClean="0">
                <a:solidFill>
                  <a:srgbClr val="002060"/>
                </a:solidFill>
                <a:latin typeface="Calibri" pitchFamily="34" charset="0"/>
                <a:cs typeface="Calibri" pitchFamily="34" charset="0"/>
              </a:rPr>
              <a:t>для </a:t>
            </a:r>
            <a:r>
              <a:rPr lang="uk-UA" sz="2000" b="1" dirty="0">
                <a:solidFill>
                  <a:srgbClr val="002060"/>
                </a:solidFill>
                <a:latin typeface="Calibri" pitchFamily="34" charset="0"/>
                <a:cs typeface="Calibri" pitchFamily="34" charset="0"/>
              </a:rPr>
              <a:t>впливу на </a:t>
            </a:r>
            <a:r>
              <a:rPr lang="uk-UA" sz="2000" b="1" dirty="0" smtClean="0">
                <a:solidFill>
                  <a:srgbClr val="002060"/>
                </a:solidFill>
                <a:latin typeface="Calibri" pitchFamily="34" charset="0"/>
                <a:cs typeface="Calibri" pitchFamily="34" charset="0"/>
              </a:rPr>
              <a:t>об'єкт</a:t>
            </a:r>
          </a:p>
          <a:p>
            <a:pPr lvl="0" algn="ctr">
              <a:defRPr/>
            </a:pPr>
            <a:r>
              <a:rPr lang="uk-UA" sz="2000" b="1" dirty="0" smtClean="0">
                <a:solidFill>
                  <a:srgbClr val="002060"/>
                </a:solidFill>
                <a:latin typeface="Calibri" pitchFamily="34" charset="0"/>
                <a:cs typeface="Calibri" pitchFamily="34" charset="0"/>
              </a:rPr>
              <a:t> щодо його </a:t>
            </a:r>
            <a:r>
              <a:rPr lang="uk-UA" sz="2000" b="1" dirty="0">
                <a:solidFill>
                  <a:srgbClr val="002060"/>
                </a:solidFill>
                <a:latin typeface="Calibri" pitchFamily="34" charset="0"/>
                <a:cs typeface="Calibri" pitchFamily="34" charset="0"/>
              </a:rPr>
              <a:t>зміни або </a:t>
            </a:r>
            <a:endParaRPr lang="uk-UA" sz="2000" b="1" dirty="0" smtClean="0">
              <a:solidFill>
                <a:srgbClr val="002060"/>
              </a:solidFill>
              <a:latin typeface="Calibri" pitchFamily="34" charset="0"/>
              <a:cs typeface="Calibri" pitchFamily="34" charset="0"/>
            </a:endParaRPr>
          </a:p>
          <a:p>
            <a:pPr lvl="0" algn="ctr">
              <a:defRPr/>
            </a:pPr>
            <a:r>
              <a:rPr lang="uk-UA" sz="2000" b="1" dirty="0" smtClean="0">
                <a:solidFill>
                  <a:srgbClr val="002060"/>
                </a:solidFill>
                <a:latin typeface="Calibri" pitchFamily="34" charset="0"/>
                <a:cs typeface="Calibri" pitchFamily="34" charset="0"/>
              </a:rPr>
              <a:t>вимірювання </a:t>
            </a:r>
            <a:r>
              <a:rPr lang="uk-UA" sz="2000" b="1" dirty="0">
                <a:solidFill>
                  <a:srgbClr val="002060"/>
                </a:solidFill>
                <a:latin typeface="Calibri" pitchFamily="34" charset="0"/>
                <a:cs typeface="Calibri" pitchFamily="34" charset="0"/>
              </a:rPr>
              <a:t>з метою </a:t>
            </a:r>
            <a:endParaRPr lang="uk-UA" sz="2000" b="1" dirty="0" smtClean="0">
              <a:solidFill>
                <a:srgbClr val="002060"/>
              </a:solidFill>
              <a:latin typeface="Calibri" pitchFamily="34" charset="0"/>
              <a:cs typeface="Calibri" pitchFamily="34" charset="0"/>
            </a:endParaRPr>
          </a:p>
          <a:p>
            <a:pPr lvl="0" algn="ctr">
              <a:defRPr/>
            </a:pPr>
            <a:r>
              <a:rPr lang="uk-UA" sz="2000" b="1" dirty="0" smtClean="0">
                <a:solidFill>
                  <a:srgbClr val="002060"/>
                </a:solidFill>
                <a:latin typeface="Calibri" pitchFamily="34" charset="0"/>
                <a:cs typeface="Calibri" pitchFamily="34" charset="0"/>
              </a:rPr>
              <a:t>досягнення </a:t>
            </a:r>
            <a:r>
              <a:rPr lang="uk-UA" sz="2000" b="1" dirty="0">
                <a:solidFill>
                  <a:srgbClr val="002060"/>
                </a:solidFill>
                <a:latin typeface="Calibri" pitchFamily="34" charset="0"/>
                <a:cs typeface="Calibri" pitchFamily="34" charset="0"/>
              </a:rPr>
              <a:t>корисного ефекту. </a:t>
            </a:r>
            <a:endParaRPr lang="uk-UA" sz="2000" b="1" dirty="0" smtClean="0">
              <a:solidFill>
                <a:srgbClr val="002060"/>
              </a:solidFill>
              <a:latin typeface="Calibri" pitchFamily="34" charset="0"/>
              <a:cs typeface="Calibri" pitchFamily="34" charset="0"/>
            </a:endParaRPr>
          </a:p>
          <a:p>
            <a:pPr lvl="0" algn="ctr">
              <a:defRPr/>
            </a:pPr>
            <a:r>
              <a:rPr lang="uk-UA" sz="2000" b="1" i="1" dirty="0" smtClean="0">
                <a:solidFill>
                  <a:srgbClr val="C00000"/>
                </a:solidFill>
                <a:latin typeface="Calibri" pitchFamily="34" charset="0"/>
                <a:cs typeface="Calibri" pitchFamily="34" charset="0"/>
              </a:rPr>
              <a:t>Педагогічний </a:t>
            </a:r>
            <a:r>
              <a:rPr lang="uk-UA" sz="2000" b="1" i="1" dirty="0">
                <a:solidFill>
                  <a:srgbClr val="C00000"/>
                </a:solidFill>
                <a:latin typeface="Calibri" pitchFamily="34" charset="0"/>
                <a:cs typeface="Calibri" pitchFamily="34" charset="0"/>
              </a:rPr>
              <a:t>інструментарій </a:t>
            </a:r>
            <a:r>
              <a:rPr lang="uk-UA" sz="2000" b="1" dirty="0">
                <a:solidFill>
                  <a:srgbClr val="002060"/>
                </a:solidFill>
                <a:latin typeface="Calibri" pitchFamily="34" charset="0"/>
                <a:cs typeface="Calibri" pitchFamily="34" charset="0"/>
              </a:rPr>
              <a:t>– </a:t>
            </a:r>
            <a:endParaRPr lang="uk-UA" sz="2000" b="1" dirty="0" smtClean="0">
              <a:solidFill>
                <a:srgbClr val="002060"/>
              </a:solidFill>
              <a:latin typeface="Calibri" pitchFamily="34" charset="0"/>
              <a:cs typeface="Calibri" pitchFamily="34" charset="0"/>
            </a:endParaRPr>
          </a:p>
          <a:p>
            <a:pPr lvl="0" algn="ctr">
              <a:defRPr/>
            </a:pPr>
            <a:r>
              <a:rPr lang="uk-UA" sz="2000" b="1" dirty="0" smtClean="0">
                <a:solidFill>
                  <a:srgbClr val="002060"/>
                </a:solidFill>
                <a:latin typeface="Calibri" pitchFamily="34" charset="0"/>
                <a:cs typeface="Calibri" pitchFamily="34" charset="0"/>
              </a:rPr>
              <a:t>  це </a:t>
            </a:r>
            <a:r>
              <a:rPr lang="uk-UA" sz="2000" b="1" dirty="0">
                <a:solidFill>
                  <a:srgbClr val="002060"/>
                </a:solidFill>
                <a:latin typeface="Calibri" pitchFamily="34" charset="0"/>
                <a:cs typeface="Calibri" pitchFamily="34" charset="0"/>
              </a:rPr>
              <a:t>сукупність способів діяльності, професійних умінь і </a:t>
            </a:r>
            <a:r>
              <a:rPr lang="uk-UA" sz="2000" b="1" dirty="0" smtClean="0">
                <a:solidFill>
                  <a:srgbClr val="002060"/>
                </a:solidFill>
                <a:latin typeface="Calibri" pitchFamily="34" charset="0"/>
                <a:cs typeface="Calibri" pitchFamily="34" charset="0"/>
              </a:rPr>
              <a:t>прийомів</a:t>
            </a:r>
          </a:p>
          <a:p>
            <a:pPr lvl="0" algn="ctr">
              <a:defRPr/>
            </a:pPr>
            <a:r>
              <a:rPr lang="uk-UA" sz="2000" b="1" dirty="0" smtClean="0">
                <a:solidFill>
                  <a:srgbClr val="002060"/>
                </a:solidFill>
                <a:latin typeface="Calibri" pitchFamily="34" charset="0"/>
                <a:cs typeface="Calibri" pitchFamily="34" charset="0"/>
              </a:rPr>
              <a:t>    навчання</a:t>
            </a:r>
            <a:r>
              <a:rPr lang="uk-UA" sz="2000" b="1" dirty="0">
                <a:solidFill>
                  <a:srgbClr val="002060"/>
                </a:solidFill>
                <a:latin typeface="Calibri" pitchFamily="34" charset="0"/>
                <a:cs typeface="Calibri" pitchFamily="34" charset="0"/>
              </a:rPr>
              <a:t>, якими володіє </a:t>
            </a:r>
            <a:r>
              <a:rPr lang="uk-UA" sz="2000" b="1" dirty="0" smtClean="0">
                <a:solidFill>
                  <a:srgbClr val="002060"/>
                </a:solidFill>
                <a:latin typeface="Calibri" pitchFamily="34" charset="0"/>
                <a:cs typeface="Calibri" pitchFamily="34" charset="0"/>
              </a:rPr>
              <a:t>педагог</a:t>
            </a:r>
          </a:p>
          <a:p>
            <a:pPr lvl="0" algn="ctr">
              <a:defRPr/>
            </a:pPr>
            <a:r>
              <a:rPr lang="uk-UA" sz="2000" b="1" dirty="0" smtClean="0">
                <a:solidFill>
                  <a:srgbClr val="002060"/>
                </a:solidFill>
                <a:latin typeface="Calibri" pitchFamily="34" charset="0"/>
                <a:cs typeface="Calibri" pitchFamily="34" charset="0"/>
              </a:rPr>
              <a:t> </a:t>
            </a:r>
            <a:r>
              <a:rPr lang="uk-UA" sz="2000" b="1" dirty="0">
                <a:solidFill>
                  <a:srgbClr val="002060"/>
                </a:solidFill>
                <a:latin typeface="Calibri" pitchFamily="34" charset="0"/>
                <a:cs typeface="Calibri" pitchFamily="34" charset="0"/>
              </a:rPr>
              <a:t>і які використовує в</a:t>
            </a:r>
            <a:r>
              <a:rPr lang="uk-UA" sz="2000" b="1" dirty="0" smtClean="0">
                <a:solidFill>
                  <a:srgbClr val="002060"/>
                </a:solidFill>
                <a:latin typeface="Calibri" pitchFamily="34" charset="0"/>
                <a:cs typeface="Calibri" pitchFamily="34" charset="0"/>
              </a:rPr>
              <a:t> роботі.</a:t>
            </a:r>
            <a:endParaRPr lang="uk-UA" sz="2000" b="1" dirty="0">
              <a:solidFill>
                <a:srgbClr val="002060"/>
              </a:solidFill>
              <a:latin typeface="Calibri" pitchFamily="34" charset="0"/>
              <a:cs typeface="Calibri" pitchFamily="34" charset="0"/>
            </a:endParaRPr>
          </a:p>
          <a:p>
            <a:pPr lvl="0" algn="ctr">
              <a:defRPr/>
            </a:pPr>
            <a:endParaRPr lang="uk-UA" sz="2000" b="1" dirty="0" smtClean="0">
              <a:solidFill>
                <a:srgbClr val="002060"/>
              </a:solidFill>
              <a:latin typeface="Calibri" pitchFamily="34" charset="0"/>
              <a:cs typeface="Calibri" pitchFamily="34" charset="0"/>
            </a:endParaRPr>
          </a:p>
          <a:p>
            <a:pPr lvl="0" algn="ctr">
              <a:defRPr/>
            </a:pPr>
            <a:endParaRPr lang="uk-UA" sz="2000" b="1" dirty="0">
              <a:solidFill>
                <a:srgbClr val="002060"/>
              </a:solidFill>
              <a:latin typeface="Calibri" pitchFamily="34" charset="0"/>
              <a:cs typeface="Calibri" pitchFamily="34" charset="0"/>
            </a:endParaRPr>
          </a:p>
        </p:txBody>
      </p:sp>
      <p:sp>
        <p:nvSpPr>
          <p:cNvPr id="6" name="object 5"/>
          <p:cNvSpPr>
            <a:spLocks noChangeArrowheads="1"/>
          </p:cNvSpPr>
          <p:nvPr/>
        </p:nvSpPr>
        <p:spPr bwMode="auto">
          <a:xfrm>
            <a:off x="3990145" y="1793226"/>
            <a:ext cx="4085111" cy="5128239"/>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lnSpc>
                <a:spcPct val="100000"/>
              </a:lnSpc>
              <a:spcBef>
                <a:spcPts val="0"/>
              </a:spcBef>
              <a:buFont typeface="Arial" charset="0"/>
              <a:buChar char="•"/>
              <a:defRPr/>
            </a:pPr>
            <a:r>
              <a:rPr lang="ru-RU" sz="2000" b="1" i="1" dirty="0" err="1" smtClean="0">
                <a:solidFill>
                  <a:srgbClr val="C00000"/>
                </a:solidFill>
                <a:latin typeface="Calibri" pitchFamily="34" charset="0"/>
                <a:cs typeface="Calibri" pitchFamily="34" charset="0"/>
              </a:rPr>
              <a:t>Красномовство</a:t>
            </a:r>
            <a:r>
              <a:rPr lang="ru-RU" sz="2000" b="1" i="1" dirty="0" smtClean="0">
                <a:solidFill>
                  <a:srgbClr val="C00000"/>
                </a:solidFill>
                <a:latin typeface="Calibri" pitchFamily="34" charset="0"/>
                <a:cs typeface="Calibri" pitchFamily="34" charset="0"/>
              </a:rPr>
              <a:t> </a:t>
            </a:r>
            <a:r>
              <a:rPr lang="ru-RU" sz="2000" b="1" i="1" dirty="0" err="1">
                <a:solidFill>
                  <a:srgbClr val="C00000"/>
                </a:solidFill>
                <a:latin typeface="Calibri" pitchFamily="34" charset="0"/>
                <a:cs typeface="Calibri" pitchFamily="34" charset="0"/>
              </a:rPr>
              <a:t>вчителя</a:t>
            </a:r>
            <a:r>
              <a:rPr lang="ru-RU" sz="2000" b="1" i="1" dirty="0">
                <a:solidFill>
                  <a:srgbClr val="C00000"/>
                </a:solidFill>
                <a:latin typeface="Calibri" pitchFamily="34" charset="0"/>
                <a:cs typeface="Calibri" pitchFamily="34" charset="0"/>
              </a:rPr>
              <a:t> </a:t>
            </a:r>
            <a:endParaRPr lang="ru-RU" sz="2000" b="1" i="1" dirty="0" smtClean="0">
              <a:solidFill>
                <a:srgbClr val="C00000"/>
              </a:solidFill>
              <a:latin typeface="Calibri" pitchFamily="34" charset="0"/>
              <a:cs typeface="Calibri" pitchFamily="34" charset="0"/>
            </a:endParaRPr>
          </a:p>
          <a:p>
            <a:pPr algn="ctr">
              <a:lnSpc>
                <a:spcPct val="100000"/>
              </a:lnSpc>
              <a:spcBef>
                <a:spcPts val="0"/>
              </a:spcBef>
              <a:defRPr/>
            </a:pPr>
            <a:r>
              <a:rPr lang="ru-RU" sz="2000" b="1" dirty="0" smtClean="0">
                <a:latin typeface="Calibri" pitchFamily="34" charset="0"/>
                <a:cs typeface="Calibri" pitchFamily="34" charset="0"/>
              </a:rPr>
              <a:t>як </a:t>
            </a:r>
            <a:r>
              <a:rPr lang="ru-RU" sz="2000" b="1" dirty="0" err="1">
                <a:latin typeface="Calibri" pitchFamily="34" charset="0"/>
                <a:cs typeface="Calibri" pitchFamily="34" charset="0"/>
              </a:rPr>
              <a:t>інструмент</a:t>
            </a:r>
            <a:r>
              <a:rPr lang="ru-RU" sz="2000" b="1" dirty="0">
                <a:latin typeface="Calibri" pitchFamily="34" charset="0"/>
                <a:cs typeface="Calibri" pitchFamily="34" charset="0"/>
              </a:rPr>
              <a:t> </a:t>
            </a:r>
            <a:r>
              <a:rPr lang="ru-RU" sz="2000" b="1" dirty="0" err="1" smtClean="0">
                <a:latin typeface="Calibri" pitchFamily="34" charset="0"/>
                <a:cs typeface="Calibri" pitchFamily="34" charset="0"/>
              </a:rPr>
              <a:t>педагогічного</a:t>
            </a:r>
            <a:endParaRPr lang="ru-RU" sz="2000" b="1" dirty="0" smtClean="0">
              <a:latin typeface="Calibri" pitchFamily="34" charset="0"/>
              <a:cs typeface="Calibri" pitchFamily="34" charset="0"/>
            </a:endParaRPr>
          </a:p>
          <a:p>
            <a:pPr algn="ctr">
              <a:lnSpc>
                <a:spcPct val="100000"/>
              </a:lnSpc>
              <a:spcBef>
                <a:spcPts val="0"/>
              </a:spcBef>
              <a:defRPr/>
            </a:pPr>
            <a:r>
              <a:rPr lang="ru-RU" sz="2000" b="1" dirty="0" smtClean="0">
                <a:latin typeface="Calibri" pitchFamily="34" charset="0"/>
                <a:cs typeface="Calibri" pitchFamily="34" charset="0"/>
              </a:rPr>
              <a:t> </a:t>
            </a:r>
            <a:r>
              <a:rPr lang="ru-RU" sz="2000" b="1" dirty="0" err="1" smtClean="0">
                <a:latin typeface="Calibri" pitchFamily="34" charset="0"/>
                <a:cs typeface="Calibri" pitchFamily="34" charset="0"/>
              </a:rPr>
              <a:t>впливу</a:t>
            </a:r>
            <a:r>
              <a:rPr lang="ru-RU" sz="2000" b="1" dirty="0" smtClean="0">
                <a:latin typeface="Calibri" pitchFamily="34" charset="0"/>
                <a:cs typeface="Calibri" pitchFamily="34" charset="0"/>
              </a:rPr>
              <a:t>. </a:t>
            </a:r>
            <a:endParaRPr lang="ru-RU" sz="2000" b="1" dirty="0">
              <a:latin typeface="Calibri" pitchFamily="34" charset="0"/>
              <a:cs typeface="Calibri" pitchFamily="34" charset="0"/>
            </a:endParaRPr>
          </a:p>
          <a:p>
            <a:pPr algn="ctr">
              <a:lnSpc>
                <a:spcPct val="100000"/>
              </a:lnSpc>
              <a:spcBef>
                <a:spcPts val="0"/>
              </a:spcBef>
              <a:buFont typeface="Arial" charset="0"/>
              <a:buChar char="•"/>
              <a:defRPr/>
            </a:pPr>
            <a:r>
              <a:rPr lang="ru-RU" sz="2000" b="1" i="1" dirty="0" err="1">
                <a:solidFill>
                  <a:srgbClr val="C00000"/>
                </a:solidFill>
                <a:latin typeface="Calibri" pitchFamily="34" charset="0"/>
                <a:cs typeface="Calibri" pitchFamily="34" charset="0"/>
              </a:rPr>
              <a:t>Діагностика</a:t>
            </a:r>
            <a:r>
              <a:rPr lang="ru-RU" sz="2000" b="1" dirty="0">
                <a:latin typeface="Calibri" pitchFamily="34" charset="0"/>
                <a:cs typeface="Calibri" pitchFamily="34" charset="0"/>
              </a:rPr>
              <a:t> як </a:t>
            </a:r>
            <a:r>
              <a:rPr lang="ru-RU" sz="2000" b="1" dirty="0" err="1">
                <a:latin typeface="Calibri" pitchFamily="34" charset="0"/>
                <a:cs typeface="Calibri" pitchFamily="34" charset="0"/>
              </a:rPr>
              <a:t>інструмент</a:t>
            </a:r>
            <a:r>
              <a:rPr lang="ru-RU" sz="2000" b="1" dirty="0">
                <a:latin typeface="Calibri" pitchFamily="34" charset="0"/>
                <a:cs typeface="Calibri" pitchFamily="34" charset="0"/>
              </a:rPr>
              <a:t> </a:t>
            </a:r>
            <a:r>
              <a:rPr lang="ru-RU" sz="2000" b="1" dirty="0" err="1">
                <a:latin typeface="Calibri" pitchFamily="34" charset="0"/>
                <a:cs typeface="Calibri" pitchFamily="34" charset="0"/>
              </a:rPr>
              <a:t>визначення</a:t>
            </a:r>
            <a:r>
              <a:rPr lang="ru-RU" sz="2000" b="1" dirty="0">
                <a:latin typeface="Calibri" pitchFamily="34" charset="0"/>
                <a:cs typeface="Calibri" pitchFamily="34" charset="0"/>
              </a:rPr>
              <a:t> </a:t>
            </a:r>
            <a:r>
              <a:rPr lang="ru-RU" sz="2000" b="1" dirty="0" err="1">
                <a:latin typeface="Calibri" pitchFamily="34" charset="0"/>
                <a:cs typeface="Calibri" pitchFamily="34" charset="0"/>
              </a:rPr>
              <a:t>рівня</a:t>
            </a:r>
            <a:r>
              <a:rPr lang="ru-RU" sz="2000" b="1" dirty="0">
                <a:latin typeface="Calibri" pitchFamily="34" charset="0"/>
                <a:cs typeface="Calibri" pitchFamily="34" charset="0"/>
              </a:rPr>
              <a:t> </a:t>
            </a:r>
            <a:endParaRPr lang="ru-RU" sz="2000" b="1" dirty="0" smtClean="0">
              <a:latin typeface="Calibri" pitchFamily="34" charset="0"/>
              <a:cs typeface="Calibri" pitchFamily="34" charset="0"/>
            </a:endParaRPr>
          </a:p>
          <a:p>
            <a:pPr algn="ctr">
              <a:lnSpc>
                <a:spcPct val="100000"/>
              </a:lnSpc>
              <a:spcBef>
                <a:spcPts val="0"/>
              </a:spcBef>
              <a:defRPr/>
            </a:pPr>
            <a:r>
              <a:rPr lang="ru-RU" sz="2000" b="1" dirty="0" err="1" smtClean="0">
                <a:latin typeface="Calibri" pitchFamily="34" charset="0"/>
                <a:cs typeface="Calibri" pitchFamily="34" charset="0"/>
              </a:rPr>
              <a:t>професіоналізму</a:t>
            </a:r>
            <a:r>
              <a:rPr lang="ru-RU" sz="2000" b="1" dirty="0" smtClean="0">
                <a:latin typeface="Calibri" pitchFamily="34" charset="0"/>
                <a:cs typeface="Calibri" pitchFamily="34" charset="0"/>
              </a:rPr>
              <a:t> </a:t>
            </a:r>
            <a:r>
              <a:rPr lang="ru-RU" sz="2000" b="1" dirty="0" err="1" smtClean="0">
                <a:latin typeface="Calibri" pitchFamily="34" charset="0"/>
                <a:cs typeface="Calibri" pitchFamily="34" charset="0"/>
              </a:rPr>
              <a:t>вчителя</a:t>
            </a:r>
            <a:r>
              <a:rPr lang="ru-RU" sz="2000" b="1" dirty="0" smtClean="0">
                <a:latin typeface="Calibri" pitchFamily="34" charset="0"/>
                <a:cs typeface="Calibri" pitchFamily="34" charset="0"/>
              </a:rPr>
              <a:t>.</a:t>
            </a:r>
            <a:endParaRPr lang="ru-RU" sz="2000" b="1" dirty="0">
              <a:latin typeface="Calibri" pitchFamily="34" charset="0"/>
              <a:cs typeface="Calibri" pitchFamily="34" charset="0"/>
            </a:endParaRPr>
          </a:p>
          <a:p>
            <a:pPr algn="ctr">
              <a:lnSpc>
                <a:spcPct val="100000"/>
              </a:lnSpc>
              <a:spcBef>
                <a:spcPts val="0"/>
              </a:spcBef>
              <a:buFont typeface="Arial" charset="0"/>
              <a:buChar char="•"/>
              <a:defRPr/>
            </a:pPr>
            <a:r>
              <a:rPr lang="ru-RU" sz="2000" b="1" i="1" dirty="0">
                <a:solidFill>
                  <a:srgbClr val="C00000"/>
                </a:solidFill>
                <a:latin typeface="Calibri" pitchFamily="34" charset="0"/>
                <a:cs typeface="Calibri" pitchFamily="34" charset="0"/>
              </a:rPr>
              <a:t>Тест</a:t>
            </a:r>
            <a:r>
              <a:rPr lang="ru-RU" sz="2000" b="1" i="1" dirty="0">
                <a:solidFill>
                  <a:srgbClr val="002060"/>
                </a:solidFill>
                <a:latin typeface="Calibri" pitchFamily="34" charset="0"/>
                <a:cs typeface="Calibri" pitchFamily="34" charset="0"/>
              </a:rPr>
              <a:t> </a:t>
            </a:r>
            <a:r>
              <a:rPr lang="ru-RU" sz="2000" b="1" dirty="0">
                <a:latin typeface="Calibri" pitchFamily="34" charset="0"/>
                <a:cs typeface="Calibri" pitchFamily="34" charset="0"/>
              </a:rPr>
              <a:t>як </a:t>
            </a:r>
            <a:r>
              <a:rPr lang="ru-RU" sz="2000" b="1" dirty="0" err="1" smtClean="0">
                <a:latin typeface="Calibri" pitchFamily="34" charset="0"/>
                <a:cs typeface="Calibri" pitchFamily="34" charset="0"/>
              </a:rPr>
              <a:t>інструмент</a:t>
            </a:r>
            <a:r>
              <a:rPr lang="ru-RU" sz="2000" b="1" dirty="0" smtClean="0">
                <a:latin typeface="Calibri" pitchFamily="34" charset="0"/>
                <a:cs typeface="Calibri" pitchFamily="34" charset="0"/>
              </a:rPr>
              <a:t> </a:t>
            </a:r>
            <a:r>
              <a:rPr lang="ru-RU" sz="2000" b="1" dirty="0" err="1">
                <a:latin typeface="Calibri" pitchFamily="34" charset="0"/>
                <a:cs typeface="Calibri" pitchFamily="34" charset="0"/>
              </a:rPr>
              <a:t>вимірювання</a:t>
            </a:r>
            <a:r>
              <a:rPr lang="ru-RU" sz="2000" b="1" dirty="0">
                <a:latin typeface="Calibri" pitchFamily="34" charset="0"/>
                <a:cs typeface="Calibri" pitchFamily="34" charset="0"/>
              </a:rPr>
              <a:t> </a:t>
            </a:r>
            <a:r>
              <a:rPr lang="ru-RU" sz="2000" b="1" dirty="0" err="1">
                <a:latin typeface="Calibri" pitchFamily="34" charset="0"/>
                <a:cs typeface="Calibri" pitchFamily="34" charset="0"/>
              </a:rPr>
              <a:t>навчальних</a:t>
            </a:r>
            <a:r>
              <a:rPr lang="ru-RU" sz="2000" b="1" dirty="0">
                <a:latin typeface="Calibri" pitchFamily="34" charset="0"/>
                <a:cs typeface="Calibri" pitchFamily="34" charset="0"/>
              </a:rPr>
              <a:t> </a:t>
            </a:r>
            <a:r>
              <a:rPr lang="ru-RU" sz="2000" b="1" dirty="0" err="1">
                <a:latin typeface="Calibri" pitchFamily="34" charset="0"/>
                <a:cs typeface="Calibri" pitchFamily="34" charset="0"/>
              </a:rPr>
              <a:t>досягнень</a:t>
            </a:r>
            <a:r>
              <a:rPr lang="ru-RU" sz="2000" b="1" dirty="0">
                <a:latin typeface="Calibri" pitchFamily="34" charset="0"/>
                <a:cs typeface="Calibri" pitchFamily="34" charset="0"/>
              </a:rPr>
              <a:t> </a:t>
            </a:r>
            <a:r>
              <a:rPr lang="ru-RU" sz="2000" b="1" dirty="0" err="1" smtClean="0">
                <a:latin typeface="Calibri" pitchFamily="34" charset="0"/>
                <a:cs typeface="Calibri" pitchFamily="34" charset="0"/>
              </a:rPr>
              <a:t>учнів</a:t>
            </a:r>
            <a:r>
              <a:rPr lang="ru-RU" sz="2000" b="1" dirty="0">
                <a:latin typeface="Calibri" pitchFamily="34" charset="0"/>
                <a:cs typeface="Calibri" pitchFamily="34" charset="0"/>
              </a:rPr>
              <a:t>.</a:t>
            </a:r>
          </a:p>
          <a:p>
            <a:pPr algn="ctr">
              <a:lnSpc>
                <a:spcPct val="100000"/>
              </a:lnSpc>
              <a:spcBef>
                <a:spcPts val="0"/>
              </a:spcBef>
              <a:buFont typeface="Arial" charset="0"/>
              <a:buChar char="•"/>
              <a:defRPr/>
            </a:pPr>
            <a:r>
              <a:rPr lang="ru-RU" sz="2000" b="1" i="1" dirty="0" err="1">
                <a:solidFill>
                  <a:srgbClr val="C00000"/>
                </a:solidFill>
                <a:latin typeface="Calibri" pitchFamily="34" charset="0"/>
                <a:cs typeface="Calibri" pitchFamily="34" charset="0"/>
              </a:rPr>
              <a:t>Педагогічний</a:t>
            </a:r>
            <a:r>
              <a:rPr lang="ru-RU" sz="2000" b="1" i="1" dirty="0">
                <a:solidFill>
                  <a:srgbClr val="C00000"/>
                </a:solidFill>
                <a:latin typeface="Calibri" pitchFamily="34" charset="0"/>
                <a:cs typeface="Calibri" pitchFamily="34" charset="0"/>
              </a:rPr>
              <a:t> </a:t>
            </a:r>
            <a:r>
              <a:rPr lang="ru-RU" sz="2000" b="1" i="1" dirty="0" err="1">
                <a:solidFill>
                  <a:srgbClr val="C00000"/>
                </a:solidFill>
                <a:latin typeface="Calibri" pitchFamily="34" charset="0"/>
                <a:cs typeface="Calibri" pitchFamily="34" charset="0"/>
              </a:rPr>
              <a:t>імідж</a:t>
            </a:r>
            <a:r>
              <a:rPr lang="ru-RU" sz="2000" b="1" i="1" dirty="0">
                <a:solidFill>
                  <a:srgbClr val="C00000"/>
                </a:solidFill>
                <a:latin typeface="Calibri" pitchFamily="34" charset="0"/>
                <a:cs typeface="Calibri" pitchFamily="34" charset="0"/>
              </a:rPr>
              <a:t> </a:t>
            </a:r>
            <a:r>
              <a:rPr lang="ru-RU" sz="2000" b="1" dirty="0" err="1">
                <a:latin typeface="Calibri" pitchFamily="34" charset="0"/>
                <a:cs typeface="Calibri" pitchFamily="34" charset="0"/>
              </a:rPr>
              <a:t>вчителя</a:t>
            </a:r>
            <a:r>
              <a:rPr lang="ru-RU" sz="2000" b="1" dirty="0">
                <a:latin typeface="Calibri" pitchFamily="34" charset="0"/>
                <a:cs typeface="Calibri" pitchFamily="34" charset="0"/>
              </a:rPr>
              <a:t> </a:t>
            </a:r>
            <a:endParaRPr lang="ru-RU" sz="2000" b="1" dirty="0" smtClean="0">
              <a:latin typeface="Calibri" pitchFamily="34" charset="0"/>
              <a:cs typeface="Calibri" pitchFamily="34" charset="0"/>
            </a:endParaRPr>
          </a:p>
          <a:p>
            <a:pPr algn="ctr">
              <a:lnSpc>
                <a:spcPct val="100000"/>
              </a:lnSpc>
              <a:spcBef>
                <a:spcPts val="0"/>
              </a:spcBef>
              <a:defRPr/>
            </a:pPr>
            <a:r>
              <a:rPr lang="ru-RU" sz="2000" b="1" dirty="0" smtClean="0">
                <a:latin typeface="Calibri" pitchFamily="34" charset="0"/>
                <a:cs typeface="Calibri" pitchFamily="34" charset="0"/>
              </a:rPr>
              <a:t>як </a:t>
            </a:r>
            <a:r>
              <a:rPr lang="ru-RU" sz="2000" b="1" dirty="0" err="1">
                <a:latin typeface="Calibri" pitchFamily="34" charset="0"/>
                <a:cs typeface="Calibri" pitchFamily="34" charset="0"/>
              </a:rPr>
              <a:t>інструмент</a:t>
            </a:r>
            <a:r>
              <a:rPr lang="ru-RU" sz="2000" b="1" dirty="0">
                <a:latin typeface="Calibri" pitchFamily="34" charset="0"/>
                <a:cs typeface="Calibri" pitchFamily="34" charset="0"/>
              </a:rPr>
              <a:t> </a:t>
            </a:r>
            <a:r>
              <a:rPr lang="ru-RU" sz="2000" b="1" dirty="0" err="1" smtClean="0">
                <a:latin typeface="Calibri" pitchFamily="34" charset="0"/>
                <a:cs typeface="Calibri" pitchFamily="34" charset="0"/>
              </a:rPr>
              <a:t>розв'язання</a:t>
            </a:r>
            <a:endParaRPr lang="ru-RU" sz="2000" b="1" dirty="0" smtClean="0">
              <a:latin typeface="Calibri" pitchFamily="34" charset="0"/>
              <a:cs typeface="Calibri" pitchFamily="34" charset="0"/>
            </a:endParaRPr>
          </a:p>
          <a:p>
            <a:pPr algn="ctr">
              <a:lnSpc>
                <a:spcPct val="100000"/>
              </a:lnSpc>
              <a:spcBef>
                <a:spcPts val="0"/>
              </a:spcBef>
              <a:defRPr/>
            </a:pPr>
            <a:r>
              <a:rPr lang="ru-RU" sz="2000" b="1" dirty="0" smtClean="0">
                <a:latin typeface="Calibri" pitchFamily="34" charset="0"/>
                <a:cs typeface="Calibri" pitchFamily="34" charset="0"/>
              </a:rPr>
              <a:t> </a:t>
            </a:r>
            <a:r>
              <a:rPr lang="ru-RU" sz="2000" b="1" dirty="0" err="1">
                <a:latin typeface="Calibri" pitchFamily="34" charset="0"/>
                <a:cs typeface="Calibri" pitchFamily="34" charset="0"/>
              </a:rPr>
              <a:t>професійних</a:t>
            </a:r>
            <a:r>
              <a:rPr lang="ru-RU" sz="2000" b="1" dirty="0">
                <a:latin typeface="Calibri" pitchFamily="34" charset="0"/>
                <a:cs typeface="Calibri" pitchFamily="34" charset="0"/>
              </a:rPr>
              <a:t> </a:t>
            </a:r>
            <a:r>
              <a:rPr lang="ru-RU" sz="2000" b="1" dirty="0" err="1" smtClean="0">
                <a:latin typeface="Calibri" pitchFamily="34" charset="0"/>
                <a:cs typeface="Calibri" pitchFamily="34" charset="0"/>
              </a:rPr>
              <a:t>завдань</a:t>
            </a:r>
            <a:r>
              <a:rPr lang="ru-RU" sz="2000" b="1" dirty="0" smtClean="0">
                <a:latin typeface="Calibri" pitchFamily="34" charset="0"/>
                <a:cs typeface="Calibri" pitchFamily="34" charset="0"/>
              </a:rPr>
              <a:t>. </a:t>
            </a:r>
            <a:endParaRPr lang="ru-RU" sz="2000" b="1" dirty="0">
              <a:latin typeface="Calibri" pitchFamily="34" charset="0"/>
              <a:cs typeface="Calibri" pitchFamily="34" charset="0"/>
            </a:endParaRPr>
          </a:p>
          <a:p>
            <a:pPr algn="ctr">
              <a:lnSpc>
                <a:spcPct val="100000"/>
              </a:lnSpc>
              <a:spcBef>
                <a:spcPts val="0"/>
              </a:spcBef>
              <a:buFont typeface="Arial" charset="0"/>
              <a:buChar char="•"/>
              <a:defRPr/>
            </a:pPr>
            <a:r>
              <a:rPr lang="ru-RU" sz="2000" b="1" i="1" dirty="0" err="1">
                <a:solidFill>
                  <a:srgbClr val="C00000"/>
                </a:solidFill>
                <a:latin typeface="Calibri" pitchFamily="34" charset="0"/>
                <a:cs typeface="Calibri" pitchFamily="34" charset="0"/>
              </a:rPr>
              <a:t>Підручник</a:t>
            </a:r>
            <a:r>
              <a:rPr lang="ru-RU" sz="2000" b="1" dirty="0">
                <a:latin typeface="Calibri" pitchFamily="34" charset="0"/>
                <a:cs typeface="Calibri" pitchFamily="34" charset="0"/>
              </a:rPr>
              <a:t> – </a:t>
            </a:r>
            <a:r>
              <a:rPr lang="ru-RU" sz="2000" b="1" dirty="0" err="1">
                <a:latin typeface="Calibri" pitchFamily="34" charset="0"/>
                <a:cs typeface="Calibri" pitchFamily="34" charset="0"/>
              </a:rPr>
              <a:t>педагогічний</a:t>
            </a:r>
            <a:r>
              <a:rPr lang="ru-RU" sz="2000" b="1" dirty="0">
                <a:latin typeface="Calibri" pitchFamily="34" charset="0"/>
                <a:cs typeface="Calibri" pitchFamily="34" charset="0"/>
              </a:rPr>
              <a:t> </a:t>
            </a:r>
            <a:endParaRPr lang="ru-RU" sz="2000" b="1" dirty="0" smtClean="0">
              <a:latin typeface="Calibri" pitchFamily="34" charset="0"/>
              <a:cs typeface="Calibri" pitchFamily="34" charset="0"/>
            </a:endParaRPr>
          </a:p>
          <a:p>
            <a:pPr algn="ctr">
              <a:lnSpc>
                <a:spcPct val="100000"/>
              </a:lnSpc>
              <a:spcBef>
                <a:spcPts val="0"/>
              </a:spcBef>
              <a:defRPr/>
            </a:pPr>
            <a:r>
              <a:rPr lang="ru-RU" sz="2000" b="1" dirty="0" err="1" smtClean="0">
                <a:latin typeface="Calibri" pitchFamily="34" charset="0"/>
                <a:cs typeface="Calibri" pitchFamily="34" charset="0"/>
              </a:rPr>
              <a:t>інструмент</a:t>
            </a:r>
            <a:r>
              <a:rPr lang="ru-RU" sz="2000" b="1" dirty="0" smtClean="0">
                <a:latin typeface="Calibri" pitchFamily="34" charset="0"/>
                <a:cs typeface="Calibri" pitchFamily="34" charset="0"/>
              </a:rPr>
              <a:t> учителя. </a:t>
            </a:r>
            <a:endParaRPr lang="ru-RU" sz="2000" b="1" dirty="0">
              <a:latin typeface="Calibri" pitchFamily="34" charset="0"/>
              <a:cs typeface="Calibri" pitchFamily="34" charset="0"/>
            </a:endParaRPr>
          </a:p>
          <a:p>
            <a:pPr algn="ctr">
              <a:lnSpc>
                <a:spcPct val="100000"/>
              </a:lnSpc>
              <a:spcBef>
                <a:spcPts val="0"/>
              </a:spcBef>
              <a:buFont typeface="Arial" charset="0"/>
              <a:buChar char="•"/>
              <a:defRPr/>
            </a:pPr>
            <a:r>
              <a:rPr lang="ru-RU" sz="2000" b="1" i="1" dirty="0" err="1">
                <a:solidFill>
                  <a:srgbClr val="C00000"/>
                </a:solidFill>
                <a:latin typeface="Calibri" pitchFamily="34" charset="0"/>
                <a:cs typeface="Calibri" pitchFamily="34" charset="0"/>
              </a:rPr>
              <a:t>Педагогічний</a:t>
            </a:r>
            <a:r>
              <a:rPr lang="ru-RU" sz="2000" b="1" i="1" dirty="0">
                <a:solidFill>
                  <a:srgbClr val="C00000"/>
                </a:solidFill>
                <a:latin typeface="Calibri" pitchFamily="34" charset="0"/>
                <a:cs typeface="Calibri" pitchFamily="34" charset="0"/>
              </a:rPr>
              <a:t> </a:t>
            </a:r>
            <a:r>
              <a:rPr lang="ru-RU" sz="2000" b="1" i="1" dirty="0" err="1">
                <a:solidFill>
                  <a:srgbClr val="C00000"/>
                </a:solidFill>
                <a:latin typeface="Calibri" pitchFamily="34" charset="0"/>
                <a:cs typeface="Calibri" pitchFamily="34" charset="0"/>
              </a:rPr>
              <a:t>експеримент</a:t>
            </a:r>
            <a:r>
              <a:rPr lang="ru-RU" sz="2000" b="1" i="1" dirty="0">
                <a:solidFill>
                  <a:srgbClr val="002060"/>
                </a:solidFill>
                <a:latin typeface="Calibri" pitchFamily="34" charset="0"/>
                <a:cs typeface="Calibri" pitchFamily="34" charset="0"/>
              </a:rPr>
              <a:t> </a:t>
            </a:r>
            <a:endParaRPr lang="ru-RU" sz="2000" b="1" i="1" dirty="0" smtClean="0">
              <a:solidFill>
                <a:srgbClr val="002060"/>
              </a:solidFill>
              <a:latin typeface="Calibri" pitchFamily="34" charset="0"/>
              <a:cs typeface="Calibri" pitchFamily="34" charset="0"/>
            </a:endParaRPr>
          </a:p>
          <a:p>
            <a:pPr algn="ctr">
              <a:lnSpc>
                <a:spcPct val="100000"/>
              </a:lnSpc>
              <a:spcBef>
                <a:spcPts val="0"/>
              </a:spcBef>
              <a:defRPr/>
            </a:pPr>
            <a:r>
              <a:rPr lang="ru-RU" sz="2000" b="1" dirty="0" smtClean="0">
                <a:latin typeface="Calibri" pitchFamily="34" charset="0"/>
                <a:cs typeface="Calibri" pitchFamily="34" charset="0"/>
              </a:rPr>
              <a:t>як </a:t>
            </a:r>
            <a:r>
              <a:rPr lang="ru-RU" sz="2000" b="1" dirty="0" err="1" smtClean="0">
                <a:latin typeface="Calibri" pitchFamily="34" charset="0"/>
                <a:cs typeface="Calibri" pitchFamily="34" charset="0"/>
              </a:rPr>
              <a:t>інструмент</a:t>
            </a:r>
            <a:r>
              <a:rPr lang="ru-RU" sz="2000" b="1" dirty="0" smtClean="0">
                <a:latin typeface="Calibri" pitchFamily="34" charset="0"/>
                <a:cs typeface="Calibri" pitchFamily="34" charset="0"/>
              </a:rPr>
              <a:t> </a:t>
            </a:r>
            <a:r>
              <a:rPr lang="ru-RU" sz="2000" b="1" dirty="0" err="1" smtClean="0">
                <a:latin typeface="Calibri" pitchFamily="34" charset="0"/>
                <a:cs typeface="Calibri" pitchFamily="34" charset="0"/>
              </a:rPr>
              <a:t>достідження</a:t>
            </a:r>
            <a:r>
              <a:rPr lang="ru-RU" sz="2000" b="1" dirty="0" smtClean="0">
                <a:latin typeface="Calibri" pitchFamily="34" charset="0"/>
                <a:cs typeface="Calibri" pitchFamily="34" charset="0"/>
              </a:rPr>
              <a:t>. </a:t>
            </a:r>
            <a:endParaRPr lang="ru-RU" sz="2000" b="1" dirty="0">
              <a:latin typeface="Calibri" pitchFamily="34" charset="0"/>
              <a:cs typeface="Calibri" pitchFamily="34" charset="0"/>
            </a:endParaRPr>
          </a:p>
          <a:p>
            <a:pPr marL="82296" indent="0">
              <a:buFont typeface="Arial" charset="0"/>
              <a:buNone/>
              <a:defRPr/>
            </a:pPr>
            <a:endParaRPr lang="uk-UA" dirty="0"/>
          </a:p>
        </p:txBody>
      </p:sp>
      <p:sp>
        <p:nvSpPr>
          <p:cNvPr id="7" name="Title 1"/>
          <p:cNvSpPr>
            <a:spLocks noGrp="1"/>
          </p:cNvSpPr>
          <p:nvPr>
            <p:ph type="title"/>
          </p:nvPr>
        </p:nvSpPr>
        <p:spPr>
          <a:xfrm>
            <a:off x="2446317" y="260350"/>
            <a:ext cx="9150900" cy="1143000"/>
          </a:xfrm>
        </p:spPr>
        <p:txBody>
          <a:bodyPr>
            <a:noAutofit/>
          </a:bodyPr>
          <a:lstStyle/>
          <a:p>
            <a:pPr algn="ctr"/>
            <a:r>
              <a:rPr lang="uk-UA" sz="4000" b="1" dirty="0" smtClean="0">
                <a:solidFill>
                  <a:srgbClr val="002060"/>
                </a:solidFill>
                <a:latin typeface="Calibri" pitchFamily="34" charset="0"/>
                <a:cs typeface="Calibri" pitchFamily="34" charset="0"/>
              </a:rPr>
              <a:t>Інструменти педагогічного впливу</a:t>
            </a:r>
            <a:endParaRPr lang="en-US" sz="4000" b="1" dirty="0">
              <a:solidFill>
                <a:srgbClr val="002060"/>
              </a:solidFill>
              <a:latin typeface="Calibri" pitchFamily="34" charset="0"/>
              <a:cs typeface="Calibri" pitchFamily="34" charset="0"/>
            </a:endParaRPr>
          </a:p>
        </p:txBody>
      </p:sp>
      <p:sp>
        <p:nvSpPr>
          <p:cNvPr id="8" name="object 5"/>
          <p:cNvSpPr>
            <a:spLocks noChangeArrowheads="1"/>
          </p:cNvSpPr>
          <p:nvPr/>
        </p:nvSpPr>
        <p:spPr bwMode="auto">
          <a:xfrm>
            <a:off x="8075255" y="1888177"/>
            <a:ext cx="3966359" cy="5163864"/>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lvl="0" algn="ctr">
              <a:defRPr/>
            </a:pPr>
            <a:r>
              <a:rPr lang="uk-UA" sz="2000" b="1" i="1" dirty="0" smtClean="0">
                <a:solidFill>
                  <a:srgbClr val="C00000"/>
                </a:solidFill>
                <a:latin typeface="Calibri" pitchFamily="34" charset="0"/>
                <a:cs typeface="Calibri" pitchFamily="34" charset="0"/>
              </a:rPr>
              <a:t>Технологія </a:t>
            </a:r>
            <a:r>
              <a:rPr lang="uk-UA" sz="2000" b="1" i="1" dirty="0">
                <a:solidFill>
                  <a:srgbClr val="C00000"/>
                </a:solidFill>
                <a:latin typeface="Calibri" pitchFamily="34" charset="0"/>
                <a:cs typeface="Calibri" pitchFamily="34" charset="0"/>
              </a:rPr>
              <a:t>– </a:t>
            </a:r>
            <a:endParaRPr lang="uk-UA" sz="2000" b="1" i="1" dirty="0" smtClean="0">
              <a:solidFill>
                <a:srgbClr val="C00000"/>
              </a:solidFill>
              <a:latin typeface="Calibri" pitchFamily="34" charset="0"/>
              <a:cs typeface="Calibri" pitchFamily="34" charset="0"/>
            </a:endParaRPr>
          </a:p>
          <a:p>
            <a:pPr lvl="0" algn="ctr">
              <a:defRPr/>
            </a:pPr>
            <a:r>
              <a:rPr lang="uk-UA" sz="2000" b="1" dirty="0">
                <a:latin typeface="Calibri" pitchFamily="34" charset="0"/>
                <a:cs typeface="Calibri" pitchFamily="34" charset="0"/>
              </a:rPr>
              <a:t>ц</a:t>
            </a:r>
            <a:r>
              <a:rPr lang="uk-UA" sz="2000" b="1" dirty="0" smtClean="0">
                <a:latin typeface="Calibri" pitchFamily="34" charset="0"/>
                <a:cs typeface="Calibri" pitchFamily="34" charset="0"/>
              </a:rPr>
              <a:t>е головний </a:t>
            </a:r>
            <a:r>
              <a:rPr lang="uk-UA" sz="2000" b="1" dirty="0">
                <a:latin typeface="Calibri" pitchFamily="34" charset="0"/>
                <a:cs typeface="Calibri" pitchFamily="34" charset="0"/>
              </a:rPr>
              <a:t>інструмент </a:t>
            </a:r>
            <a:endParaRPr lang="uk-UA" sz="2000" b="1" dirty="0" smtClean="0">
              <a:latin typeface="Calibri" pitchFamily="34" charset="0"/>
              <a:cs typeface="Calibri" pitchFamily="34" charset="0"/>
            </a:endParaRPr>
          </a:p>
          <a:p>
            <a:pPr lvl="0" algn="ctr">
              <a:defRPr/>
            </a:pPr>
            <a:r>
              <a:rPr lang="uk-UA" sz="2000" b="1" dirty="0" smtClean="0">
                <a:latin typeface="Calibri" pitchFamily="34" charset="0"/>
                <a:cs typeface="Calibri" pitchFamily="34" charset="0"/>
              </a:rPr>
              <a:t>педагогічної </a:t>
            </a:r>
            <a:r>
              <a:rPr lang="uk-UA" sz="2000" b="1" dirty="0">
                <a:latin typeface="Calibri" pitchFamily="34" charset="0"/>
                <a:cs typeface="Calibri" pitchFamily="34" charset="0"/>
              </a:rPr>
              <a:t>діяльності, за допомогою </a:t>
            </a:r>
            <a:r>
              <a:rPr lang="uk-UA" sz="2000" b="1" dirty="0" smtClean="0">
                <a:latin typeface="Calibri" pitchFamily="34" charset="0"/>
                <a:cs typeface="Calibri" pitchFamily="34" charset="0"/>
              </a:rPr>
              <a:t>якої </a:t>
            </a:r>
            <a:r>
              <a:rPr lang="uk-UA" sz="2000" b="1" dirty="0">
                <a:latin typeface="Calibri" pitchFamily="34" charset="0"/>
                <a:cs typeface="Calibri" pitchFamily="34" charset="0"/>
              </a:rPr>
              <a:t>здійснюється </a:t>
            </a:r>
          </a:p>
          <a:p>
            <a:pPr lvl="0" algn="ctr">
              <a:defRPr/>
            </a:pPr>
            <a:r>
              <a:rPr lang="uk-UA" sz="2000" b="1" dirty="0">
                <a:latin typeface="Calibri" pitchFamily="34" charset="0"/>
                <a:cs typeface="Calibri" pitchFamily="34" charset="0"/>
              </a:rPr>
              <a:t>процес навчання, взаємодія вчителя та </a:t>
            </a:r>
            <a:r>
              <a:rPr lang="uk-UA" sz="2000" b="1" dirty="0" smtClean="0">
                <a:latin typeface="Calibri" pitchFamily="34" charset="0"/>
                <a:cs typeface="Calibri" pitchFamily="34" charset="0"/>
              </a:rPr>
              <a:t>учнів; це </a:t>
            </a:r>
            <a:r>
              <a:rPr lang="uk-UA" sz="2000" b="1" dirty="0">
                <a:latin typeface="Calibri" pitchFamily="34" charset="0"/>
                <a:cs typeface="Calibri" pitchFamily="34" charset="0"/>
              </a:rPr>
              <a:t>мистецтво вчителя організувати роботу </a:t>
            </a:r>
            <a:endParaRPr lang="uk-UA" sz="2000" b="1" dirty="0" smtClean="0">
              <a:latin typeface="Calibri" pitchFamily="34" charset="0"/>
              <a:cs typeface="Calibri" pitchFamily="34" charset="0"/>
            </a:endParaRPr>
          </a:p>
          <a:p>
            <a:pPr lvl="0" algn="ctr">
              <a:defRPr/>
            </a:pPr>
            <a:r>
              <a:rPr lang="uk-UA" sz="2000" b="1" dirty="0" smtClean="0">
                <a:latin typeface="Calibri" pitchFamily="34" charset="0"/>
                <a:cs typeface="Calibri" pitchFamily="34" charset="0"/>
              </a:rPr>
              <a:t>за </a:t>
            </a:r>
            <a:r>
              <a:rPr lang="uk-UA" sz="2000" b="1" dirty="0">
                <a:latin typeface="Calibri" pitchFamily="34" charset="0"/>
                <a:cs typeface="Calibri" pitchFamily="34" charset="0"/>
              </a:rPr>
              <a:t>планом</a:t>
            </a:r>
            <a:r>
              <a:rPr lang="uk-UA" sz="2000" b="1" dirty="0" smtClean="0">
                <a:latin typeface="Calibri" pitchFamily="34" charset="0"/>
                <a:cs typeface="Calibri" pitchFamily="34" charset="0"/>
              </a:rPr>
              <a:t>, у </a:t>
            </a:r>
            <a:r>
              <a:rPr lang="uk-UA" sz="2000" b="1" dirty="0">
                <a:latin typeface="Calibri" pitchFamily="34" charset="0"/>
                <a:cs typeface="Calibri" pitchFamily="34" charset="0"/>
              </a:rPr>
              <a:t>структуру </a:t>
            </a:r>
            <a:r>
              <a:rPr lang="uk-UA" sz="2000" b="1" dirty="0" smtClean="0">
                <a:latin typeface="Calibri" pitchFamily="34" charset="0"/>
                <a:cs typeface="Calibri" pitchFamily="34" charset="0"/>
              </a:rPr>
              <a:t>якого </a:t>
            </a:r>
          </a:p>
          <a:p>
            <a:pPr lvl="0" algn="ctr">
              <a:defRPr/>
            </a:pPr>
            <a:r>
              <a:rPr lang="uk-UA" sz="2000" b="1" dirty="0" smtClean="0">
                <a:latin typeface="Calibri" pitchFamily="34" charset="0"/>
                <a:cs typeface="Calibri" pitchFamily="34" charset="0"/>
              </a:rPr>
              <a:t>входять </a:t>
            </a:r>
            <a:r>
              <a:rPr lang="uk-UA" sz="2000" b="1" dirty="0">
                <a:latin typeface="Calibri" pitchFamily="34" charset="0"/>
                <a:cs typeface="Calibri" pitchFamily="34" charset="0"/>
              </a:rPr>
              <a:t>зміст навчання, шляхи </a:t>
            </a:r>
            <a:r>
              <a:rPr lang="uk-UA" sz="2000" b="1" dirty="0" smtClean="0">
                <a:latin typeface="Calibri" pitchFamily="34" charset="0"/>
                <a:cs typeface="Calibri" pitchFamily="34" charset="0"/>
              </a:rPr>
              <a:t>досягнення </a:t>
            </a:r>
            <a:r>
              <a:rPr lang="uk-UA" sz="2000" b="1" dirty="0">
                <a:latin typeface="Calibri" pitchFamily="34" charset="0"/>
                <a:cs typeface="Calibri" pitchFamily="34" charset="0"/>
              </a:rPr>
              <a:t>мети, активність </a:t>
            </a:r>
            <a:endParaRPr lang="uk-UA" sz="2000" b="1" dirty="0" smtClean="0">
              <a:latin typeface="Calibri" pitchFamily="34" charset="0"/>
              <a:cs typeface="Calibri" pitchFamily="34" charset="0"/>
            </a:endParaRPr>
          </a:p>
          <a:p>
            <a:pPr lvl="0" algn="ctr">
              <a:defRPr/>
            </a:pPr>
            <a:r>
              <a:rPr lang="uk-UA" sz="2000" b="1" dirty="0" smtClean="0">
                <a:latin typeface="Calibri" pitchFamily="34" charset="0"/>
                <a:cs typeface="Calibri" pitchFamily="34" charset="0"/>
              </a:rPr>
              <a:t>учнів</a:t>
            </a:r>
            <a:r>
              <a:rPr lang="uk-UA" sz="2000" b="1" dirty="0">
                <a:latin typeface="Calibri" pitchFamily="34" charset="0"/>
                <a:cs typeface="Calibri" pitchFamily="34" charset="0"/>
              </a:rPr>
              <a:t>, </a:t>
            </a:r>
            <a:r>
              <a:rPr lang="uk-UA" sz="2000" b="1" dirty="0" smtClean="0">
                <a:latin typeface="Calibri" pitchFamily="34" charset="0"/>
                <a:cs typeface="Calibri" pitchFamily="34" charset="0"/>
              </a:rPr>
              <a:t>методичні </a:t>
            </a:r>
            <a:r>
              <a:rPr lang="uk-UA" sz="2000" b="1" dirty="0">
                <a:latin typeface="Calibri" pitchFamily="34" charset="0"/>
                <a:cs typeface="Calibri" pitchFamily="34" charset="0"/>
              </a:rPr>
              <a:t>прийоми, </a:t>
            </a:r>
            <a:endParaRPr lang="uk-UA" sz="2000" b="1" dirty="0" smtClean="0">
              <a:latin typeface="Calibri" pitchFamily="34" charset="0"/>
              <a:cs typeface="Calibri" pitchFamily="34" charset="0"/>
            </a:endParaRPr>
          </a:p>
          <a:p>
            <a:pPr lvl="0" algn="ctr">
              <a:defRPr/>
            </a:pPr>
            <a:r>
              <a:rPr lang="uk-UA" sz="2000" b="1" dirty="0" smtClean="0">
                <a:latin typeface="Calibri" pitchFamily="34" charset="0"/>
                <a:cs typeface="Calibri" pitchFamily="34" charset="0"/>
              </a:rPr>
              <a:t>мета</a:t>
            </a:r>
            <a:r>
              <a:rPr lang="uk-UA" sz="2000" b="1" dirty="0">
                <a:latin typeface="Calibri" pitchFamily="34" charset="0"/>
                <a:cs typeface="Calibri" pitchFamily="34" charset="0"/>
              </a:rPr>
              <a:t>, </a:t>
            </a:r>
            <a:r>
              <a:rPr lang="uk-UA" sz="2000" b="1" dirty="0" smtClean="0">
                <a:latin typeface="Calibri" pitchFamily="34" charset="0"/>
                <a:cs typeface="Calibri" pitchFamily="34" charset="0"/>
              </a:rPr>
              <a:t>способи</a:t>
            </a:r>
            <a:r>
              <a:rPr lang="uk-UA" sz="2000" b="1" dirty="0">
                <a:latin typeface="Calibri" pitchFamily="34" charset="0"/>
                <a:cs typeface="Calibri" pitchFamily="34" charset="0"/>
              </a:rPr>
              <a:t>, завдання, інструменти, засоби, правила, педагогічна майстерність </a:t>
            </a:r>
            <a:endParaRPr lang="uk-UA" sz="2000" b="1" dirty="0" smtClean="0">
              <a:latin typeface="Calibri" pitchFamily="34" charset="0"/>
              <a:cs typeface="Calibri" pitchFamily="34" charset="0"/>
            </a:endParaRPr>
          </a:p>
          <a:p>
            <a:pPr lvl="0" algn="ctr">
              <a:defRPr/>
            </a:pPr>
            <a:r>
              <a:rPr lang="uk-UA" sz="2000" b="1" dirty="0" smtClean="0">
                <a:latin typeface="Calibri" pitchFamily="34" charset="0"/>
                <a:cs typeface="Calibri" pitchFamily="34" charset="0"/>
              </a:rPr>
              <a:t>учителя</a:t>
            </a:r>
            <a:r>
              <a:rPr lang="uk-UA" b="1" i="1" dirty="0">
                <a:latin typeface="Calibri" pitchFamily="34" charset="0"/>
                <a:cs typeface="Calibri" pitchFamily="34" charset="0"/>
              </a:rPr>
              <a:t>.</a:t>
            </a:r>
          </a:p>
        </p:txBody>
      </p:sp>
      <p:pic>
        <p:nvPicPr>
          <p:cNvPr id="9" name="Picture 3" descr="D:\Yulia\Downloads\1602953839_5f89af15b4d0155043023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876" y="0"/>
            <a:ext cx="2081151" cy="179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94317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21945" y="235926"/>
            <a:ext cx="10972800" cy="1143000"/>
          </a:xfrm>
        </p:spPr>
        <p:txBody>
          <a:bodyPr>
            <a:noAutofit/>
          </a:bodyPr>
          <a:lstStyle/>
          <a:p>
            <a:pPr algn="ctr"/>
            <a:r>
              <a:rPr lang="uk-UA" sz="4000" b="1" dirty="0" smtClean="0">
                <a:solidFill>
                  <a:srgbClr val="002060"/>
                </a:solidFill>
                <a:latin typeface="Calibri" pitchFamily="34" charset="0"/>
                <a:cs typeface="Calibri" pitchFamily="34" charset="0"/>
              </a:rPr>
              <a:t>Інструменти електронного навчання</a:t>
            </a:r>
            <a:endParaRPr lang="en-US" sz="4000" b="1" dirty="0">
              <a:solidFill>
                <a:srgbClr val="002060"/>
              </a:solidFill>
              <a:latin typeface="Calibri" pitchFamily="34" charset="0"/>
              <a:cs typeface="Calibri" pitchFamily="34"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131" y="1983180"/>
            <a:ext cx="5465188" cy="4667002"/>
          </a:xfrm>
          <a:prstGeom prst="rect">
            <a:avLst/>
          </a:prstGeom>
          <a:ln>
            <a:noFill/>
          </a:ln>
          <a:effectLst>
            <a:softEdge rad="112500"/>
          </a:effectLst>
        </p:spPr>
      </p:pic>
      <p:pic>
        <p:nvPicPr>
          <p:cNvPr id="6" name="Рисунок 5"/>
          <p:cNvPicPr/>
          <p:nvPr/>
        </p:nvPicPr>
        <p:blipFill>
          <a:blip r:embed="rId3">
            <a:extLst>
              <a:ext uri="{28A0092B-C50C-407E-A947-70E740481C1C}">
                <a14:useLocalDpi xmlns:a14="http://schemas.microsoft.com/office/drawing/2010/main" val="0"/>
              </a:ext>
            </a:extLst>
          </a:blip>
          <a:stretch>
            <a:fillRect/>
          </a:stretch>
        </p:blipFill>
        <p:spPr>
          <a:xfrm>
            <a:off x="83186" y="83128"/>
            <a:ext cx="2458191" cy="1745672"/>
          </a:xfrm>
          <a:prstGeom prst="rect">
            <a:avLst/>
          </a:prstGeom>
          <a:ln>
            <a:noFill/>
          </a:ln>
          <a:effectLst>
            <a:softEdge rad="112500"/>
          </a:effectLst>
        </p:spPr>
      </p:pic>
      <p:sp>
        <p:nvSpPr>
          <p:cNvPr id="7" name="TextBox 6"/>
          <p:cNvSpPr txBox="1"/>
          <p:nvPr/>
        </p:nvSpPr>
        <p:spPr>
          <a:xfrm>
            <a:off x="5925845" y="2636973"/>
            <a:ext cx="5671201" cy="3231654"/>
          </a:xfrm>
          <a:prstGeom prst="rect">
            <a:avLst/>
          </a:prstGeom>
          <a:noFill/>
        </p:spPr>
        <p:txBody>
          <a:bodyPr wrap="square" rtlCol="0">
            <a:spAutoFit/>
          </a:bodyPr>
          <a:lstStyle/>
          <a:p>
            <a:r>
              <a:rPr lang="uk-UA" sz="3200" b="1" i="1" dirty="0" smtClean="0">
                <a:solidFill>
                  <a:srgbClr val="C00000"/>
                </a:solidFill>
                <a:latin typeface="Calibri" pitchFamily="34" charset="0"/>
                <a:ea typeface="Times New Roman"/>
                <a:cs typeface="Calibri" pitchFamily="34" charset="0"/>
              </a:rPr>
              <a:t>Інструменти </a:t>
            </a:r>
            <a:r>
              <a:rPr lang="uk-UA" sz="3200" b="1" i="1" dirty="0">
                <a:solidFill>
                  <a:srgbClr val="C00000"/>
                </a:solidFill>
                <a:latin typeface="Calibri" pitchFamily="34" charset="0"/>
                <a:ea typeface="Times New Roman"/>
                <a:cs typeface="Calibri" pitchFamily="34" charset="0"/>
              </a:rPr>
              <a:t>електронного навчання </a:t>
            </a:r>
            <a:r>
              <a:rPr lang="uk-UA" sz="2800" b="1" dirty="0">
                <a:latin typeface="Calibri" pitchFamily="34" charset="0"/>
                <a:ea typeface="Times New Roman"/>
                <a:cs typeface="Calibri" pitchFamily="34" charset="0"/>
              </a:rPr>
              <a:t>– це організаційні та </a:t>
            </a:r>
            <a:r>
              <a:rPr lang="uk-UA" sz="2800" b="1" dirty="0" smtClean="0">
                <a:latin typeface="Calibri" pitchFamily="34" charset="0"/>
                <a:ea typeface="Times New Roman"/>
                <a:cs typeface="Calibri" pitchFamily="34" charset="0"/>
              </a:rPr>
              <a:t>методичні елементи організації освітнього </a:t>
            </a:r>
            <a:r>
              <a:rPr lang="uk-UA" sz="2800" b="1" dirty="0">
                <a:latin typeface="Calibri" pitchFamily="34" charset="0"/>
                <a:ea typeface="Times New Roman"/>
                <a:cs typeface="Calibri" pitchFamily="34" charset="0"/>
              </a:rPr>
              <a:t>процесу, </a:t>
            </a:r>
            <a:r>
              <a:rPr lang="uk-UA" sz="2800" b="1" dirty="0" smtClean="0">
                <a:latin typeface="Calibri" pitchFamily="34" charset="0"/>
                <a:ea typeface="Times New Roman"/>
                <a:cs typeface="Calibri" pitchFamily="34" charset="0"/>
              </a:rPr>
              <a:t>що передбачають застосування сучасних інформаційних технологій.</a:t>
            </a:r>
            <a:endParaRPr lang="ru-RU" sz="2800" b="1" dirty="0">
              <a:latin typeface="Calibri" pitchFamily="34" charset="0"/>
              <a:cs typeface="Calibri" pitchFamily="34" charset="0"/>
            </a:endParaRPr>
          </a:p>
        </p:txBody>
      </p:sp>
    </p:spTree>
    <p:extLst>
      <p:ext uri="{BB962C8B-B14F-4D97-AF65-F5344CB8AC3E}">
        <p14:creationId xmlns:p14="http://schemas.microsoft.com/office/powerpoint/2010/main" val="277314571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idx="4294967295"/>
          </p:nvPr>
        </p:nvSpPr>
        <p:spPr>
          <a:xfrm>
            <a:off x="1251977" y="344384"/>
            <a:ext cx="10235272" cy="772804"/>
          </a:xfrm>
        </p:spPr>
        <p:txBody>
          <a:bodyPr>
            <a:normAutofit/>
          </a:bodyPr>
          <a:lstStyle/>
          <a:p>
            <a:pPr eaLnBrk="1" hangingPunct="1"/>
            <a:r>
              <a:rPr lang="uk-UA" altLang="ko-KR" b="1" dirty="0" err="1" smtClean="0">
                <a:solidFill>
                  <a:srgbClr val="002060"/>
                </a:solidFill>
              </a:rPr>
              <a:t>Вебсервіси</a:t>
            </a:r>
            <a:r>
              <a:rPr lang="uk-UA" altLang="ko-KR" b="1" dirty="0" smtClean="0">
                <a:solidFill>
                  <a:srgbClr val="002060"/>
                </a:solidFill>
              </a:rPr>
              <a:t> в освітньому процесі</a:t>
            </a:r>
            <a:r>
              <a:rPr lang="uk-UA" altLang="ko-KR" sz="4000" dirty="0" smtClean="0">
                <a:solidFill>
                  <a:srgbClr val="002060"/>
                </a:solidFill>
              </a:rPr>
              <a:t> </a:t>
            </a:r>
            <a:endParaRPr lang="ru-RU" sz="4000" dirty="0" smtClean="0">
              <a:solidFill>
                <a:srgbClr val="002060"/>
              </a:solidFill>
            </a:endParaRPr>
          </a:p>
        </p:txBody>
      </p:sp>
      <p:grpSp>
        <p:nvGrpSpPr>
          <p:cNvPr id="5" name="Group 10"/>
          <p:cNvGrpSpPr>
            <a:grpSpLocks/>
          </p:cNvGrpSpPr>
          <p:nvPr/>
        </p:nvGrpSpPr>
        <p:grpSpPr bwMode="auto">
          <a:xfrm>
            <a:off x="1104647" y="2639208"/>
            <a:ext cx="2506663" cy="2027238"/>
            <a:chOff x="140" y="1623"/>
            <a:chExt cx="1579" cy="1277"/>
          </a:xfrm>
        </p:grpSpPr>
        <p:sp>
          <p:nvSpPr>
            <p:cNvPr id="6" name="Oval 11"/>
            <p:cNvSpPr>
              <a:spLocks noChangeArrowheads="1"/>
            </p:cNvSpPr>
            <p:nvPr/>
          </p:nvSpPr>
          <p:spPr bwMode="gray">
            <a:xfrm>
              <a:off x="140" y="2097"/>
              <a:ext cx="164" cy="327"/>
            </a:xfrm>
            <a:prstGeom prst="ellipse">
              <a:avLst/>
            </a:prstGeom>
            <a:gradFill rotWithShape="1">
              <a:gsLst>
                <a:gs pos="0">
                  <a:srgbClr val="59A8D1">
                    <a:gamma/>
                    <a:tint val="0"/>
                    <a:invGamma/>
                  </a:srgbClr>
                </a:gs>
                <a:gs pos="50000">
                  <a:srgbClr val="59A8D1"/>
                </a:gs>
                <a:gs pos="100000">
                  <a:srgbClr val="59A8D1">
                    <a:gamma/>
                    <a:tint val="0"/>
                    <a:invGamma/>
                  </a:srgbClr>
                </a:gs>
              </a:gsLst>
              <a:lin ang="2700000" scaled="1"/>
            </a:gradFill>
            <a:ln w="38100" algn="ctr">
              <a:noFill/>
              <a:round/>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a:cs typeface="+mn-cs"/>
              </a:endParaRPr>
            </a:p>
          </p:txBody>
        </p:sp>
        <p:sp>
          <p:nvSpPr>
            <p:cNvPr id="7" name="Oval 12"/>
            <p:cNvSpPr>
              <a:spLocks noChangeArrowheads="1"/>
            </p:cNvSpPr>
            <p:nvPr/>
          </p:nvSpPr>
          <p:spPr bwMode="gray">
            <a:xfrm>
              <a:off x="251" y="2096"/>
              <a:ext cx="1461" cy="327"/>
            </a:xfrm>
            <a:prstGeom prst="ellipse">
              <a:avLst/>
            </a:prstGeom>
            <a:gradFill rotWithShape="1">
              <a:gsLst>
                <a:gs pos="0">
                  <a:srgbClr val="59A8D1">
                    <a:gamma/>
                    <a:shade val="54118"/>
                    <a:invGamma/>
                  </a:srgbClr>
                </a:gs>
                <a:gs pos="50000">
                  <a:srgbClr val="59A8D1"/>
                </a:gs>
                <a:gs pos="100000">
                  <a:srgbClr val="59A8D1">
                    <a:gamma/>
                    <a:shade val="54118"/>
                    <a:invGamma/>
                  </a:srgbClr>
                </a:gs>
              </a:gsLst>
              <a:lin ang="18900000" scaled="1"/>
            </a:gradFill>
            <a:ln w="38100" algn="ctr">
              <a:noFill/>
              <a:round/>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a:cs typeface="+mn-cs"/>
              </a:endParaRPr>
            </a:p>
          </p:txBody>
        </p:sp>
        <p:sp>
          <p:nvSpPr>
            <p:cNvPr id="8" name="Oval 13"/>
            <p:cNvSpPr>
              <a:spLocks noChangeArrowheads="1"/>
            </p:cNvSpPr>
            <p:nvPr/>
          </p:nvSpPr>
          <p:spPr bwMode="gray">
            <a:xfrm>
              <a:off x="258" y="2103"/>
              <a:ext cx="1461" cy="327"/>
            </a:xfrm>
            <a:prstGeom prst="ellipse">
              <a:avLst/>
            </a:prstGeom>
            <a:gradFill rotWithShape="1">
              <a:gsLst>
                <a:gs pos="0">
                  <a:srgbClr val="59A8D1">
                    <a:gamma/>
                    <a:shade val="63529"/>
                    <a:invGamma/>
                  </a:srgbClr>
                </a:gs>
                <a:gs pos="100000">
                  <a:srgbClr val="59A8D1">
                    <a:alpha val="0"/>
                  </a:srgbClr>
                </a:gs>
              </a:gsLst>
              <a:lin ang="2700000" scaled="1"/>
            </a:gradFill>
            <a:ln w="38100" algn="ctr">
              <a:noFill/>
              <a:round/>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a:cs typeface="+mn-cs"/>
              </a:endParaRPr>
            </a:p>
          </p:txBody>
        </p:sp>
        <p:sp>
          <p:nvSpPr>
            <p:cNvPr id="9" name="Oval 14"/>
            <p:cNvSpPr>
              <a:spLocks noChangeArrowheads="1"/>
            </p:cNvSpPr>
            <p:nvPr/>
          </p:nvSpPr>
          <p:spPr bwMode="gray">
            <a:xfrm>
              <a:off x="323" y="2096"/>
              <a:ext cx="1317" cy="327"/>
            </a:xfrm>
            <a:prstGeom prst="ellipse">
              <a:avLst/>
            </a:prstGeom>
            <a:solidFill>
              <a:srgbClr val="000000"/>
            </a:solidFill>
            <a:ln w="38100" algn="ctr">
              <a:no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pitchFamily="34" charset="0"/>
              </a:endParaRPr>
            </a:p>
          </p:txBody>
        </p:sp>
        <p:sp>
          <p:nvSpPr>
            <p:cNvPr id="10" name="Oval 15"/>
            <p:cNvSpPr>
              <a:spLocks noChangeArrowheads="1"/>
            </p:cNvSpPr>
            <p:nvPr/>
          </p:nvSpPr>
          <p:spPr bwMode="gray">
            <a:xfrm>
              <a:off x="344" y="1623"/>
              <a:ext cx="1276" cy="1277"/>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pitchFamily="34" charset="0"/>
              </a:endParaRPr>
            </a:p>
          </p:txBody>
        </p:sp>
        <p:sp>
          <p:nvSpPr>
            <p:cNvPr id="11" name="Oval 16"/>
            <p:cNvSpPr>
              <a:spLocks noChangeArrowheads="1"/>
            </p:cNvSpPr>
            <p:nvPr/>
          </p:nvSpPr>
          <p:spPr bwMode="gray">
            <a:xfrm>
              <a:off x="360" y="1630"/>
              <a:ext cx="1246" cy="1246"/>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pitchFamily="34" charset="0"/>
              </a:endParaRPr>
            </a:p>
          </p:txBody>
        </p:sp>
        <p:sp>
          <p:nvSpPr>
            <p:cNvPr id="12" name="Oval 17"/>
            <p:cNvSpPr>
              <a:spLocks noChangeArrowheads="1"/>
            </p:cNvSpPr>
            <p:nvPr/>
          </p:nvSpPr>
          <p:spPr bwMode="gray">
            <a:xfrm>
              <a:off x="374" y="1642"/>
              <a:ext cx="1184" cy="1164"/>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pitchFamily="34" charset="0"/>
              </a:endParaRPr>
            </a:p>
          </p:txBody>
        </p:sp>
        <p:sp>
          <p:nvSpPr>
            <p:cNvPr id="13" name="Oval 18"/>
            <p:cNvSpPr>
              <a:spLocks noChangeArrowheads="1"/>
            </p:cNvSpPr>
            <p:nvPr/>
          </p:nvSpPr>
          <p:spPr bwMode="gray">
            <a:xfrm>
              <a:off x="443" y="1675"/>
              <a:ext cx="1053" cy="945"/>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pitchFamily="34" charset="0"/>
              </a:endParaRPr>
            </a:p>
          </p:txBody>
        </p:sp>
        <p:pic>
          <p:nvPicPr>
            <p:cNvPr id="14" name="Picture 19" descr="mark"/>
            <p:cNvPicPr>
              <a:picLocks noChangeAspect="1" noChangeArrowheads="1"/>
            </p:cNvPicPr>
            <p:nvPr/>
          </p:nvPicPr>
          <p:blipFill>
            <a:blip r:embed="rId2"/>
            <a:srcRect/>
            <a:stretch>
              <a:fillRect/>
            </a:stretch>
          </p:blipFill>
          <p:spPr bwMode="auto">
            <a:xfrm>
              <a:off x="452" y="1773"/>
              <a:ext cx="1011" cy="1003"/>
            </a:xfrm>
            <a:prstGeom prst="rect">
              <a:avLst/>
            </a:prstGeom>
            <a:noFill/>
            <a:ln w="9525">
              <a:noFill/>
              <a:miter lim="800000"/>
              <a:headEnd/>
              <a:tailEnd/>
            </a:ln>
          </p:spPr>
        </p:pic>
      </p:grpSp>
      <p:sp>
        <p:nvSpPr>
          <p:cNvPr id="15" name="AutoShape 20"/>
          <p:cNvSpPr>
            <a:spLocks noChangeArrowheads="1"/>
          </p:cNvSpPr>
          <p:nvPr/>
        </p:nvSpPr>
        <p:spPr bwMode="gray">
          <a:xfrm>
            <a:off x="3883543" y="1984160"/>
            <a:ext cx="5545137"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fontAlgn="auto">
              <a:spcBef>
                <a:spcPts val="0"/>
              </a:spcBef>
              <a:spcAft>
                <a:spcPts val="0"/>
              </a:spcAft>
              <a:defRPr/>
            </a:pPr>
            <a:endParaRPr lang="ru-RU">
              <a:latin typeface="+mn-lt"/>
              <a:cs typeface="+mn-cs"/>
            </a:endParaRPr>
          </a:p>
        </p:txBody>
      </p:sp>
      <p:sp>
        <p:nvSpPr>
          <p:cNvPr id="18" name="AutoShape 20"/>
          <p:cNvSpPr>
            <a:spLocks noChangeArrowheads="1"/>
          </p:cNvSpPr>
          <p:nvPr/>
        </p:nvSpPr>
        <p:spPr bwMode="gray">
          <a:xfrm>
            <a:off x="4032069" y="3830101"/>
            <a:ext cx="5545137"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fontAlgn="auto">
              <a:spcBef>
                <a:spcPts val="0"/>
              </a:spcBef>
              <a:spcAft>
                <a:spcPts val="0"/>
              </a:spcAft>
              <a:defRPr/>
            </a:pPr>
            <a:endParaRPr lang="ru-RU">
              <a:latin typeface="+mn-lt"/>
              <a:cs typeface="+mn-cs"/>
            </a:endParaRPr>
          </a:p>
        </p:txBody>
      </p:sp>
      <p:sp>
        <p:nvSpPr>
          <p:cNvPr id="19" name="AutoShape 20"/>
          <p:cNvSpPr>
            <a:spLocks noChangeArrowheads="1"/>
          </p:cNvSpPr>
          <p:nvPr/>
        </p:nvSpPr>
        <p:spPr bwMode="gray">
          <a:xfrm>
            <a:off x="4062647" y="4627789"/>
            <a:ext cx="5545137" cy="6032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a:cs typeface="+mn-cs"/>
            </a:endParaRPr>
          </a:p>
        </p:txBody>
      </p:sp>
      <p:sp>
        <p:nvSpPr>
          <p:cNvPr id="20" name="AutoShape 20"/>
          <p:cNvSpPr>
            <a:spLocks noChangeArrowheads="1"/>
          </p:cNvSpPr>
          <p:nvPr/>
        </p:nvSpPr>
        <p:spPr bwMode="gray">
          <a:xfrm>
            <a:off x="4032070" y="5602617"/>
            <a:ext cx="5545137"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a:cs typeface="+mn-cs"/>
            </a:endParaRPr>
          </a:p>
        </p:txBody>
      </p:sp>
      <p:sp>
        <p:nvSpPr>
          <p:cNvPr id="21" name="Rectangle 21"/>
          <p:cNvSpPr>
            <a:spLocks noChangeArrowheads="1"/>
          </p:cNvSpPr>
          <p:nvPr/>
        </p:nvSpPr>
        <p:spPr bwMode="auto">
          <a:xfrm>
            <a:off x="5277253" y="1995303"/>
            <a:ext cx="2025363" cy="400110"/>
          </a:xfrm>
          <a:prstGeom prst="rect">
            <a:avLst/>
          </a:prstGeom>
          <a:noFill/>
          <a:ln w="9525">
            <a:noFill/>
            <a:miter lim="800000"/>
            <a:headEnd/>
            <a:tailEnd/>
          </a:ln>
        </p:spPr>
        <p:txBody>
          <a:bodyPr wrap="none">
            <a:spAutoFit/>
          </a:bodyPr>
          <a:lstStyle/>
          <a:p>
            <a:pPr eaLnBrk="0" hangingPunct="0"/>
            <a:r>
              <a:rPr lang="uk-UA" altLang="ko-KR" sz="2000" b="1" dirty="0"/>
              <a:t>хмарні сховища</a:t>
            </a:r>
            <a:r>
              <a:rPr lang="ru-RU" altLang="ko-KR" sz="2000" dirty="0">
                <a:solidFill>
                  <a:schemeClr val="bg1"/>
                </a:solidFill>
              </a:rPr>
              <a:t> </a:t>
            </a:r>
            <a:endParaRPr lang="en-US" sz="2000" dirty="0">
              <a:solidFill>
                <a:schemeClr val="bg1"/>
              </a:solidFill>
            </a:endParaRPr>
          </a:p>
        </p:txBody>
      </p:sp>
      <p:sp>
        <p:nvSpPr>
          <p:cNvPr id="23" name="Rectangle 25"/>
          <p:cNvSpPr>
            <a:spLocks noChangeArrowheads="1"/>
          </p:cNvSpPr>
          <p:nvPr/>
        </p:nvSpPr>
        <p:spPr bwMode="auto">
          <a:xfrm>
            <a:off x="4680170" y="3874521"/>
            <a:ext cx="3597330" cy="400110"/>
          </a:xfrm>
          <a:prstGeom prst="rect">
            <a:avLst/>
          </a:prstGeom>
          <a:noFill/>
          <a:ln w="9525">
            <a:noFill/>
            <a:miter lim="800000"/>
            <a:headEnd/>
            <a:tailEnd/>
          </a:ln>
        </p:spPr>
        <p:txBody>
          <a:bodyPr wrap="none">
            <a:spAutoFit/>
          </a:bodyPr>
          <a:lstStyle/>
          <a:p>
            <a:pPr algn="ctr" eaLnBrk="0" hangingPunct="0"/>
            <a:r>
              <a:rPr lang="uk-UA" altLang="ko-KR" sz="2000" b="1" dirty="0"/>
              <a:t>соціальні мережі та спільноти</a:t>
            </a:r>
            <a:r>
              <a:rPr lang="ru-RU" altLang="ko-KR" sz="2000" dirty="0"/>
              <a:t> </a:t>
            </a:r>
            <a:endParaRPr lang="en-US" sz="2000" dirty="0"/>
          </a:p>
        </p:txBody>
      </p:sp>
      <p:sp>
        <p:nvSpPr>
          <p:cNvPr id="24" name="AutoShape 22"/>
          <p:cNvSpPr>
            <a:spLocks noChangeArrowheads="1"/>
          </p:cNvSpPr>
          <p:nvPr/>
        </p:nvSpPr>
        <p:spPr bwMode="gray">
          <a:xfrm>
            <a:off x="3907401" y="2827661"/>
            <a:ext cx="5545139" cy="649287"/>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Calibri"/>
              <a:cs typeface="+mn-cs"/>
            </a:endParaRPr>
          </a:p>
        </p:txBody>
      </p:sp>
      <p:sp>
        <p:nvSpPr>
          <p:cNvPr id="25" name="Rectangle 23"/>
          <p:cNvSpPr>
            <a:spLocks noChangeArrowheads="1"/>
          </p:cNvSpPr>
          <p:nvPr/>
        </p:nvSpPr>
        <p:spPr bwMode="auto">
          <a:xfrm>
            <a:off x="4375666" y="2798582"/>
            <a:ext cx="4560865" cy="707886"/>
          </a:xfrm>
          <a:prstGeom prst="rect">
            <a:avLst/>
          </a:prstGeom>
          <a:noFill/>
          <a:ln w="9525">
            <a:noFill/>
            <a:miter lim="800000"/>
            <a:headEnd/>
            <a:tailEnd/>
          </a:ln>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uk-UA" altLang="ko-KR" sz="2000" b="1" i="0" u="none" strike="noStrike" kern="0" cap="none" spc="0" normalizeH="0" baseline="0" noProof="0" dirty="0" smtClean="0">
                <a:ln>
                  <a:noFill/>
                </a:ln>
                <a:solidFill>
                  <a:sysClr val="windowText" lastClr="000000"/>
                </a:solidFill>
                <a:effectLst/>
                <a:uLnTx/>
                <a:uFillTx/>
              </a:rPr>
              <a:t>конструктори </a:t>
            </a:r>
            <a:r>
              <a:rPr kumimoji="0" lang="uk-UA" altLang="ko-KR" sz="2000" b="1" i="0" u="none" strike="noStrike" kern="0" cap="none" spc="0" normalizeH="0" baseline="0" noProof="0" dirty="0">
                <a:ln>
                  <a:noFill/>
                </a:ln>
                <a:solidFill>
                  <a:sysClr val="windowText" lastClr="000000"/>
                </a:solidFill>
                <a:effectLst/>
                <a:uLnTx/>
                <a:uFillTx/>
              </a:rPr>
              <a:t>для створення особистих</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uk-UA" altLang="ko-KR" sz="2000" b="1" i="0" u="none" strike="noStrike" kern="0" cap="none" spc="0" normalizeH="0" baseline="0" noProof="0" dirty="0">
                <a:ln>
                  <a:noFill/>
                </a:ln>
                <a:solidFill>
                  <a:sysClr val="windowText" lastClr="000000"/>
                </a:solidFill>
                <a:effectLst/>
                <a:uLnTx/>
                <a:uFillTx/>
              </a:rPr>
              <a:t> сайтів </a:t>
            </a:r>
            <a:r>
              <a:rPr kumimoji="0" lang="uk-UA" altLang="ko-KR" sz="2000" b="1" i="0" u="none" strike="noStrike" kern="0" cap="none" spc="0" normalizeH="0" baseline="0" noProof="0" dirty="0" smtClean="0">
                <a:ln>
                  <a:noFill/>
                </a:ln>
                <a:solidFill>
                  <a:sysClr val="windowText" lastClr="000000"/>
                </a:solidFill>
                <a:effectLst/>
                <a:uLnTx/>
                <a:uFillTx/>
              </a:rPr>
              <a:t>учителів</a:t>
            </a:r>
            <a:r>
              <a:rPr kumimoji="0" lang="ru-RU" altLang="ko-KR" sz="2000" b="1" i="0" u="none" strike="noStrike" kern="0" cap="none" spc="0" normalizeH="0" baseline="0" noProof="0" dirty="0" smtClean="0">
                <a:ln>
                  <a:noFill/>
                </a:ln>
                <a:solidFill>
                  <a:sysClr val="windowText" lastClr="000000"/>
                </a:solidFill>
                <a:effectLst/>
                <a:uLnTx/>
                <a:uFillTx/>
              </a:rPr>
              <a:t> </a:t>
            </a:r>
            <a:endParaRPr kumimoji="0" lang="en-US" sz="2000" b="1" i="0" u="none" strike="noStrike" kern="0" cap="none" spc="0" normalizeH="0" baseline="0" noProof="0" dirty="0">
              <a:ln>
                <a:noFill/>
              </a:ln>
              <a:solidFill>
                <a:sysClr val="windowText" lastClr="000000"/>
              </a:solidFill>
              <a:effectLst/>
              <a:uLnTx/>
              <a:uFillTx/>
            </a:endParaRPr>
          </a:p>
        </p:txBody>
      </p:sp>
      <p:sp>
        <p:nvSpPr>
          <p:cNvPr id="26" name="Rectangle 30"/>
          <p:cNvSpPr>
            <a:spLocks noChangeArrowheads="1"/>
          </p:cNvSpPr>
          <p:nvPr/>
        </p:nvSpPr>
        <p:spPr bwMode="auto">
          <a:xfrm>
            <a:off x="4284980" y="4581301"/>
            <a:ext cx="5143685" cy="707886"/>
          </a:xfrm>
          <a:prstGeom prst="rect">
            <a:avLst/>
          </a:prstGeom>
          <a:noFill/>
          <a:ln w="9525">
            <a:noFill/>
            <a:miter lim="800000"/>
            <a:headEnd/>
            <a:tailEnd/>
          </a:ln>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uk-UA" altLang="ko-KR" sz="2000" b="1" i="0" u="none" strike="noStrike" kern="0" cap="none" spc="0" normalizeH="0" baseline="0" noProof="0" dirty="0">
                <a:ln>
                  <a:noFill/>
                </a:ln>
                <a:solidFill>
                  <a:sysClr val="windowText" lastClr="000000"/>
                </a:solidFill>
                <a:effectLst/>
                <a:uLnTx/>
                <a:uFillTx/>
              </a:rPr>
              <a:t>сервіси для створення тестів, карт, </a:t>
            </a:r>
          </a:p>
          <a:p>
            <a:pPr marL="0" marR="0" lvl="0" indent="0" defTabSz="914400" eaLnBrk="0" fontAlgn="auto" latinLnBrk="0" hangingPunct="0">
              <a:lnSpc>
                <a:spcPct val="100000"/>
              </a:lnSpc>
              <a:spcBef>
                <a:spcPts val="0"/>
              </a:spcBef>
              <a:spcAft>
                <a:spcPts val="0"/>
              </a:spcAft>
              <a:buClrTx/>
              <a:buSzTx/>
              <a:buFontTx/>
              <a:buNone/>
              <a:tabLst/>
              <a:defRPr/>
            </a:pPr>
            <a:r>
              <a:rPr kumimoji="0" lang="uk-UA" altLang="ko-KR" sz="2000" b="1" i="0" u="none" strike="noStrike" kern="0" cap="none" spc="0" normalizeH="0" baseline="0" noProof="0" dirty="0">
                <a:ln>
                  <a:noFill/>
                </a:ln>
                <a:solidFill>
                  <a:sysClr val="windowText" lastClr="000000"/>
                </a:solidFill>
                <a:effectLst/>
                <a:uLnTx/>
                <a:uFillTx/>
              </a:rPr>
              <a:t>плакатів, схем, </a:t>
            </a:r>
            <a:r>
              <a:rPr kumimoji="0" lang="uk-UA" altLang="ko-KR" sz="2000" b="1" i="0" u="none" strike="noStrike" kern="0" cap="none" spc="0" normalizeH="0" baseline="0" noProof="0" dirty="0" smtClean="0">
                <a:ln>
                  <a:noFill/>
                </a:ln>
                <a:solidFill>
                  <a:sysClr val="windowText" lastClr="000000"/>
                </a:solidFill>
                <a:effectLst/>
                <a:uLnTx/>
                <a:uFillTx/>
              </a:rPr>
              <a:t>кросвордів тощо</a:t>
            </a:r>
            <a:endParaRPr kumimoji="0" lang="en-US" sz="2000" b="1" i="0" u="none" strike="noStrike" kern="0" cap="none" spc="0" normalizeH="0" baseline="0" noProof="0" dirty="0">
              <a:ln>
                <a:noFill/>
              </a:ln>
              <a:solidFill>
                <a:sysClr val="windowText" lastClr="000000"/>
              </a:solidFill>
              <a:effectLst/>
              <a:uLnTx/>
              <a:uFillTx/>
            </a:endParaRPr>
          </a:p>
        </p:txBody>
      </p:sp>
      <p:sp>
        <p:nvSpPr>
          <p:cNvPr id="27" name="Rectangle 33"/>
          <p:cNvSpPr>
            <a:spLocks noChangeArrowheads="1"/>
          </p:cNvSpPr>
          <p:nvPr/>
        </p:nvSpPr>
        <p:spPr bwMode="auto">
          <a:xfrm>
            <a:off x="4372320" y="5674117"/>
            <a:ext cx="3767378" cy="400110"/>
          </a:xfrm>
          <a:prstGeom prst="rect">
            <a:avLst/>
          </a:prstGeom>
          <a:noFill/>
          <a:ln w="9525">
            <a:noFill/>
            <a:miter lim="800000"/>
            <a:headEnd/>
            <a:tailEnd/>
          </a:ln>
        </p:spPr>
        <p:txBody>
          <a:bodyPr wrap="none">
            <a:spAutoFit/>
          </a:bodyPr>
          <a:lstStyle/>
          <a:p>
            <a:pPr eaLnBrk="0" hangingPunct="0"/>
            <a:r>
              <a:rPr lang="uk-UA" altLang="ko-KR" sz="2000" b="1" dirty="0"/>
              <a:t>сервіси для дистанційної освіти</a:t>
            </a:r>
            <a:r>
              <a:rPr lang="ru-RU" altLang="ko-KR" dirty="0"/>
              <a:t> </a:t>
            </a:r>
            <a:endParaRPr lang="en-US" dirty="0"/>
          </a:p>
        </p:txBody>
      </p:sp>
      <p:sp>
        <p:nvSpPr>
          <p:cNvPr id="29" name="Oval 26"/>
          <p:cNvSpPr>
            <a:spLocks noChangeArrowheads="1"/>
          </p:cNvSpPr>
          <p:nvPr/>
        </p:nvSpPr>
        <p:spPr bwMode="gray">
          <a:xfrm>
            <a:off x="3907403" y="3899642"/>
            <a:ext cx="2159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auto">
              <a:spcBef>
                <a:spcPts val="0"/>
              </a:spcBef>
              <a:spcAft>
                <a:spcPts val="0"/>
              </a:spcAft>
              <a:defRPr/>
            </a:pPr>
            <a:endParaRPr lang="ru-RU">
              <a:latin typeface="+mn-lt"/>
              <a:cs typeface="+mn-cs"/>
            </a:endParaRPr>
          </a:p>
        </p:txBody>
      </p:sp>
      <p:sp>
        <p:nvSpPr>
          <p:cNvPr id="30" name="Oval 27"/>
          <p:cNvSpPr>
            <a:spLocks noChangeArrowheads="1"/>
          </p:cNvSpPr>
          <p:nvPr/>
        </p:nvSpPr>
        <p:spPr bwMode="gray">
          <a:xfrm>
            <a:off x="3823775" y="3038225"/>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auto">
              <a:spcBef>
                <a:spcPts val="0"/>
              </a:spcBef>
              <a:spcAft>
                <a:spcPts val="0"/>
              </a:spcAft>
              <a:defRPr/>
            </a:pPr>
            <a:endParaRPr lang="ru-RU">
              <a:latin typeface="+mn-lt"/>
              <a:cs typeface="+mn-cs"/>
            </a:endParaRPr>
          </a:p>
        </p:txBody>
      </p:sp>
      <p:sp>
        <p:nvSpPr>
          <p:cNvPr id="31" name="Oval 27"/>
          <p:cNvSpPr>
            <a:spLocks noChangeArrowheads="1"/>
          </p:cNvSpPr>
          <p:nvPr/>
        </p:nvSpPr>
        <p:spPr bwMode="gray">
          <a:xfrm>
            <a:off x="3901051" y="4820918"/>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auto">
              <a:spcBef>
                <a:spcPts val="0"/>
              </a:spcBef>
              <a:spcAft>
                <a:spcPts val="0"/>
              </a:spcAft>
              <a:defRPr/>
            </a:pPr>
            <a:endParaRPr lang="ru-RU">
              <a:latin typeface="+mn-lt"/>
              <a:cs typeface="+mn-cs"/>
            </a:endParaRPr>
          </a:p>
        </p:txBody>
      </p:sp>
      <p:sp>
        <p:nvSpPr>
          <p:cNvPr id="32" name="Oval 28"/>
          <p:cNvSpPr>
            <a:spLocks noChangeArrowheads="1"/>
          </p:cNvSpPr>
          <p:nvPr/>
        </p:nvSpPr>
        <p:spPr bwMode="gray">
          <a:xfrm>
            <a:off x="3948328" y="5732792"/>
            <a:ext cx="228600" cy="228600"/>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auto">
              <a:spcBef>
                <a:spcPts val="0"/>
              </a:spcBef>
              <a:spcAft>
                <a:spcPts val="0"/>
              </a:spcAft>
              <a:defRPr/>
            </a:pPr>
            <a:endParaRPr lang="ru-RU">
              <a:latin typeface="+mn-lt"/>
              <a:cs typeface="+mn-cs"/>
            </a:endParaRPr>
          </a:p>
        </p:txBody>
      </p:sp>
      <p:sp>
        <p:nvSpPr>
          <p:cNvPr id="33" name="Oval 26"/>
          <p:cNvSpPr>
            <a:spLocks noChangeArrowheads="1"/>
          </p:cNvSpPr>
          <p:nvPr/>
        </p:nvSpPr>
        <p:spPr bwMode="gray">
          <a:xfrm>
            <a:off x="3823775" y="2114335"/>
            <a:ext cx="2159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auto">
              <a:spcBef>
                <a:spcPts val="0"/>
              </a:spcBef>
              <a:spcAft>
                <a:spcPts val="0"/>
              </a:spcAft>
              <a:defRPr/>
            </a:pPr>
            <a:endParaRPr lang="ru-RU">
              <a:latin typeface="+mn-lt"/>
              <a:cs typeface="+mn-cs"/>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3" y="95002"/>
            <a:ext cx="2622488" cy="169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154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p:cNvSpPr>
          <p:nvPr>
            <p:ph type="body" idx="1"/>
          </p:nvPr>
        </p:nvSpPr>
        <p:spPr>
          <a:xfrm>
            <a:off x="166255" y="1927229"/>
            <a:ext cx="11780322" cy="4525963"/>
          </a:xfrm>
        </p:spPr>
        <p:txBody>
          <a:bodyPr/>
          <a:lstStyle/>
          <a:p>
            <a:pPr>
              <a:lnSpc>
                <a:spcPct val="80000"/>
              </a:lnSpc>
            </a:pPr>
            <a:r>
              <a:rPr lang="uk-UA" sz="2800" b="1" dirty="0" err="1" smtClean="0">
                <a:solidFill>
                  <a:srgbClr val="C00000"/>
                </a:solidFill>
              </a:rPr>
              <a:t>Google</a:t>
            </a:r>
            <a:r>
              <a:rPr lang="uk-UA" sz="2800" b="1" dirty="0" smtClean="0">
                <a:solidFill>
                  <a:srgbClr val="C00000"/>
                </a:solidFill>
              </a:rPr>
              <a:t> </a:t>
            </a:r>
            <a:r>
              <a:rPr lang="uk-UA" sz="2800" b="1" dirty="0" err="1" smtClean="0">
                <a:solidFill>
                  <a:srgbClr val="C00000"/>
                </a:solidFill>
              </a:rPr>
              <a:t>Calendar</a:t>
            </a:r>
            <a:r>
              <a:rPr lang="uk-UA" sz="2800" dirty="0" smtClean="0">
                <a:solidFill>
                  <a:srgbClr val="C00000"/>
                </a:solidFill>
              </a:rPr>
              <a:t> </a:t>
            </a:r>
            <a:r>
              <a:rPr lang="uk-UA" sz="2800" b="1" dirty="0" smtClean="0"/>
              <a:t>– </a:t>
            </a:r>
            <a:r>
              <a:rPr lang="uk-UA" sz="2800" b="1" dirty="0" err="1" smtClean="0"/>
              <a:t>онлайновий</a:t>
            </a:r>
            <a:r>
              <a:rPr lang="uk-UA" sz="2800" b="1" dirty="0" smtClean="0"/>
              <a:t> календар,</a:t>
            </a:r>
          </a:p>
          <a:p>
            <a:pPr>
              <a:lnSpc>
                <a:spcPct val="80000"/>
              </a:lnSpc>
            </a:pPr>
            <a:r>
              <a:rPr lang="uk-UA" sz="2800" b="1" dirty="0" err="1" smtClean="0">
                <a:solidFill>
                  <a:srgbClr val="C00000"/>
                </a:solidFill>
              </a:rPr>
              <a:t>Google</a:t>
            </a:r>
            <a:r>
              <a:rPr lang="uk-UA" sz="2800" b="1" dirty="0" smtClean="0">
                <a:solidFill>
                  <a:srgbClr val="C00000"/>
                </a:solidFill>
              </a:rPr>
              <a:t> </a:t>
            </a:r>
            <a:r>
              <a:rPr lang="uk-UA" sz="2800" b="1" dirty="0" err="1" smtClean="0">
                <a:solidFill>
                  <a:srgbClr val="C00000"/>
                </a:solidFill>
              </a:rPr>
              <a:t>Docs</a:t>
            </a:r>
            <a:r>
              <a:rPr lang="uk-UA" sz="2800" dirty="0" smtClean="0">
                <a:solidFill>
                  <a:srgbClr val="C00000"/>
                </a:solidFill>
              </a:rPr>
              <a:t> </a:t>
            </a:r>
            <a:r>
              <a:rPr lang="uk-UA" sz="2800" b="1" dirty="0" smtClean="0"/>
              <a:t>– </a:t>
            </a:r>
            <a:r>
              <a:rPr lang="uk-UA" sz="2800" b="1" dirty="0" err="1" smtClean="0"/>
              <a:t>онлайновий</a:t>
            </a:r>
            <a:r>
              <a:rPr lang="uk-UA" sz="2800" b="1" dirty="0" smtClean="0"/>
              <a:t> офіс,</a:t>
            </a:r>
          </a:p>
          <a:p>
            <a:pPr>
              <a:lnSpc>
                <a:spcPct val="80000"/>
              </a:lnSpc>
            </a:pPr>
            <a:r>
              <a:rPr lang="uk-UA" sz="2800" b="1" dirty="0" err="1" smtClean="0">
                <a:solidFill>
                  <a:srgbClr val="C00000"/>
                </a:solidFill>
              </a:rPr>
              <a:t>Gmail</a:t>
            </a:r>
            <a:r>
              <a:rPr lang="uk-UA" sz="2800" dirty="0" smtClean="0"/>
              <a:t> </a:t>
            </a:r>
            <a:r>
              <a:rPr lang="uk-UA" sz="2800" b="1" dirty="0" smtClean="0"/>
              <a:t>– безкоштовна електронна пошта,</a:t>
            </a:r>
          </a:p>
          <a:p>
            <a:pPr>
              <a:lnSpc>
                <a:spcPct val="80000"/>
              </a:lnSpc>
            </a:pPr>
            <a:r>
              <a:rPr lang="uk-UA" sz="2800" b="1" dirty="0" err="1" smtClean="0">
                <a:solidFill>
                  <a:srgbClr val="C00000"/>
                </a:solidFill>
              </a:rPr>
              <a:t>Google</a:t>
            </a:r>
            <a:r>
              <a:rPr lang="uk-UA" sz="2800" b="1" dirty="0" smtClean="0">
                <a:solidFill>
                  <a:srgbClr val="C00000"/>
                </a:solidFill>
              </a:rPr>
              <a:t> </a:t>
            </a:r>
            <a:r>
              <a:rPr lang="uk-UA" sz="2800" b="1" dirty="0" err="1" smtClean="0">
                <a:solidFill>
                  <a:srgbClr val="C00000"/>
                </a:solidFill>
              </a:rPr>
              <a:t>Forms</a:t>
            </a:r>
            <a:r>
              <a:rPr lang="uk-UA" sz="2800" dirty="0" smtClean="0">
                <a:solidFill>
                  <a:srgbClr val="C00000"/>
                </a:solidFill>
              </a:rPr>
              <a:t> </a:t>
            </a:r>
            <a:r>
              <a:rPr lang="uk-UA" sz="2800" b="1" dirty="0" smtClean="0"/>
              <a:t>– створення форм, анкет і тестів для опитувань,</a:t>
            </a:r>
          </a:p>
          <a:p>
            <a:pPr>
              <a:lnSpc>
                <a:spcPct val="80000"/>
              </a:lnSpc>
            </a:pPr>
            <a:r>
              <a:rPr lang="uk-UA" sz="2800" b="1" dirty="0" err="1" smtClean="0">
                <a:solidFill>
                  <a:srgbClr val="C00000"/>
                </a:solidFill>
              </a:rPr>
              <a:t>Google</a:t>
            </a:r>
            <a:r>
              <a:rPr lang="uk-UA" sz="2800" b="1" dirty="0" smtClean="0">
                <a:solidFill>
                  <a:srgbClr val="C00000"/>
                </a:solidFill>
              </a:rPr>
              <a:t> </a:t>
            </a:r>
            <a:r>
              <a:rPr lang="uk-UA" sz="2800" b="1" dirty="0" err="1" smtClean="0">
                <a:solidFill>
                  <a:srgbClr val="C00000"/>
                </a:solidFill>
              </a:rPr>
              <a:t>Maps</a:t>
            </a:r>
            <a:r>
              <a:rPr lang="uk-UA" sz="2800" b="1" dirty="0" smtClean="0">
                <a:solidFill>
                  <a:srgbClr val="C00000"/>
                </a:solidFill>
              </a:rPr>
              <a:t> </a:t>
            </a:r>
            <a:r>
              <a:rPr lang="uk-UA" sz="2800" b="1" dirty="0" smtClean="0"/>
              <a:t>– набір карт,</a:t>
            </a:r>
          </a:p>
          <a:p>
            <a:pPr>
              <a:lnSpc>
                <a:spcPct val="80000"/>
              </a:lnSpc>
            </a:pPr>
            <a:r>
              <a:rPr lang="uk-UA" sz="2800" b="1" dirty="0" err="1" smtClean="0">
                <a:solidFill>
                  <a:srgbClr val="C00000"/>
                </a:solidFill>
              </a:rPr>
              <a:t>Google</a:t>
            </a:r>
            <a:r>
              <a:rPr lang="uk-UA" sz="2800" b="1" dirty="0" smtClean="0">
                <a:solidFill>
                  <a:srgbClr val="C00000"/>
                </a:solidFill>
              </a:rPr>
              <a:t> </a:t>
            </a:r>
            <a:r>
              <a:rPr lang="uk-UA" sz="2800" b="1" dirty="0" err="1" smtClean="0">
                <a:solidFill>
                  <a:srgbClr val="C00000"/>
                </a:solidFill>
              </a:rPr>
              <a:t>Sites</a:t>
            </a:r>
            <a:r>
              <a:rPr lang="uk-UA" sz="2800" b="1" dirty="0" smtClean="0">
                <a:solidFill>
                  <a:srgbClr val="C00000"/>
                </a:solidFill>
              </a:rPr>
              <a:t> </a:t>
            </a:r>
            <a:r>
              <a:rPr lang="uk-UA" sz="2800" b="1" dirty="0" smtClean="0"/>
              <a:t>– безкоштовний </a:t>
            </a:r>
            <a:r>
              <a:rPr lang="uk-UA" sz="2800" b="1" dirty="0" err="1" smtClean="0"/>
              <a:t>хостинг</a:t>
            </a:r>
            <a:r>
              <a:rPr lang="uk-UA" sz="2800" b="1" dirty="0" smtClean="0"/>
              <a:t>, який використовує </a:t>
            </a:r>
            <a:r>
              <a:rPr lang="uk-UA" sz="2800" b="1" dirty="0" err="1" smtClean="0"/>
              <a:t>вікі-технологію</a:t>
            </a:r>
            <a:r>
              <a:rPr lang="uk-UA" sz="2800" b="1" dirty="0" smtClean="0"/>
              <a:t>,</a:t>
            </a:r>
          </a:p>
          <a:p>
            <a:pPr>
              <a:lnSpc>
                <a:spcPct val="80000"/>
              </a:lnSpc>
            </a:pPr>
            <a:r>
              <a:rPr lang="uk-UA" sz="2800" b="1" dirty="0" err="1" smtClean="0">
                <a:solidFill>
                  <a:srgbClr val="C00000"/>
                </a:solidFill>
              </a:rPr>
              <a:t>Google</a:t>
            </a:r>
            <a:r>
              <a:rPr lang="uk-UA" sz="2800" b="1" dirty="0" smtClean="0">
                <a:solidFill>
                  <a:srgbClr val="C00000"/>
                </a:solidFill>
              </a:rPr>
              <a:t> </a:t>
            </a:r>
            <a:r>
              <a:rPr lang="uk-UA" sz="2800" b="1" dirty="0" err="1" smtClean="0">
                <a:solidFill>
                  <a:srgbClr val="C00000"/>
                </a:solidFill>
              </a:rPr>
              <a:t>Translate</a:t>
            </a:r>
            <a:r>
              <a:rPr lang="uk-UA" sz="2800" b="1" dirty="0" smtClean="0">
                <a:solidFill>
                  <a:srgbClr val="C00000"/>
                </a:solidFill>
              </a:rPr>
              <a:t> </a:t>
            </a:r>
            <a:r>
              <a:rPr lang="uk-UA" sz="2800" b="1" dirty="0" smtClean="0"/>
              <a:t>– перекладач,</a:t>
            </a:r>
          </a:p>
          <a:p>
            <a:pPr>
              <a:lnSpc>
                <a:spcPct val="80000"/>
              </a:lnSpc>
            </a:pPr>
            <a:r>
              <a:rPr lang="uk-UA" sz="2800" b="1" dirty="0" err="1" smtClean="0">
                <a:solidFill>
                  <a:srgbClr val="C00000"/>
                </a:solidFill>
              </a:rPr>
              <a:t>YouTube</a:t>
            </a:r>
            <a:r>
              <a:rPr lang="uk-UA" sz="2800" b="1" dirty="0" smtClean="0"/>
              <a:t> – </a:t>
            </a:r>
            <a:r>
              <a:rPr lang="uk-UA" sz="2800" b="1" dirty="0" err="1" smtClean="0"/>
              <a:t>відеохостинг</a:t>
            </a:r>
            <a:r>
              <a:rPr lang="uk-UA" sz="2800" b="1" dirty="0" smtClean="0"/>
              <a:t>.</a:t>
            </a:r>
            <a:endParaRPr lang="ru-RU" sz="2800" b="1" dirty="0" smtClean="0"/>
          </a:p>
        </p:txBody>
      </p:sp>
      <p:sp>
        <p:nvSpPr>
          <p:cNvPr id="16386" name="Заголовок 1"/>
          <p:cNvSpPr>
            <a:spLocks noGrp="1"/>
          </p:cNvSpPr>
          <p:nvPr>
            <p:ph type="title"/>
          </p:nvPr>
        </p:nvSpPr>
        <p:spPr>
          <a:xfrm>
            <a:off x="2203916" y="212090"/>
            <a:ext cx="5566833" cy="1143000"/>
          </a:xfrm>
        </p:spPr>
        <p:txBody>
          <a:bodyPr/>
          <a:lstStyle/>
          <a:p>
            <a:pPr algn="r" eaLnBrk="1" hangingPunct="1"/>
            <a:r>
              <a:rPr lang="uk-UA" altLang="ko-KR" b="1" dirty="0" smtClean="0">
                <a:solidFill>
                  <a:srgbClr val="002060"/>
                </a:solidFill>
              </a:rPr>
              <a:t>Серві</a:t>
            </a:r>
            <a:r>
              <a:rPr lang="uk-UA" altLang="ko-KR" b="1" dirty="0" smtClean="0">
                <a:solidFill>
                  <a:srgbClr val="002060"/>
                </a:solidFill>
                <a:cs typeface="Arial" charset="0"/>
              </a:rPr>
              <a:t>си </a:t>
            </a:r>
            <a:r>
              <a:rPr lang="uk-UA" altLang="ko-KR" b="1" dirty="0" err="1" smtClean="0">
                <a:solidFill>
                  <a:srgbClr val="002060"/>
                </a:solidFill>
                <a:cs typeface="Arial" charset="0"/>
              </a:rPr>
              <a:t>Google</a:t>
            </a:r>
            <a:r>
              <a:rPr lang="ru-RU" altLang="ko-KR" dirty="0" smtClean="0">
                <a:solidFill>
                  <a:srgbClr val="002060"/>
                </a:solidFill>
              </a:rPr>
              <a:t> </a:t>
            </a:r>
            <a:endParaRPr lang="ru-RU" dirty="0" smtClean="0">
              <a:solidFill>
                <a:srgbClr val="002060"/>
              </a:solidFill>
            </a:endParaRPr>
          </a:p>
        </p:txBody>
      </p:sp>
      <p:pic>
        <p:nvPicPr>
          <p:cNvPr id="16387" name="Picture 5" descr="Google-Services-466x480"/>
          <p:cNvPicPr>
            <a:picLocks noChangeAspect="1" noChangeArrowheads="1"/>
          </p:cNvPicPr>
          <p:nvPr/>
        </p:nvPicPr>
        <p:blipFill>
          <a:blip r:embed="rId2"/>
          <a:srcRect/>
          <a:stretch>
            <a:fillRect/>
          </a:stretch>
        </p:blipFill>
        <p:spPr bwMode="auto">
          <a:xfrm>
            <a:off x="59" y="10"/>
            <a:ext cx="3277567" cy="1805043"/>
          </a:xfrm>
          <a:prstGeom prst="rect">
            <a:avLst/>
          </a:prstGeom>
          <a:noFill/>
          <a:ln w="9525">
            <a:noFill/>
            <a:miter lim="800000"/>
            <a:headEnd/>
            <a:tailEnd/>
          </a:ln>
        </p:spPr>
      </p:pic>
    </p:spTree>
    <p:extLst>
      <p:ext uri="{BB962C8B-B14F-4D97-AF65-F5344CB8AC3E}">
        <p14:creationId xmlns:p14="http://schemas.microsoft.com/office/powerpoint/2010/main" val="88902972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56311" y="330964"/>
            <a:ext cx="9815917" cy="1143000"/>
          </a:xfrm>
        </p:spPr>
        <p:txBody>
          <a:bodyPr/>
          <a:lstStyle/>
          <a:p>
            <a:r>
              <a:rPr lang="uk-UA" sz="4000" b="1" dirty="0" smtClean="0">
                <a:solidFill>
                  <a:srgbClr val="002060"/>
                </a:solidFill>
              </a:rPr>
              <a:t>Соціальні медіа-інструменти навчання</a:t>
            </a:r>
            <a:endParaRPr lang="ru-RU" sz="4000" b="1" dirty="0">
              <a:solidFill>
                <a:srgbClr val="002060"/>
              </a:solidFill>
            </a:endParaRPr>
          </a:p>
        </p:txBody>
      </p:sp>
      <p:sp>
        <p:nvSpPr>
          <p:cNvPr id="3" name="Объект 2"/>
          <p:cNvSpPr>
            <a:spLocks noGrp="1"/>
          </p:cNvSpPr>
          <p:nvPr>
            <p:ph idx="1"/>
          </p:nvPr>
        </p:nvSpPr>
        <p:spPr>
          <a:xfrm>
            <a:off x="130632" y="1923803"/>
            <a:ext cx="11768445" cy="4762021"/>
          </a:xfrm>
        </p:spPr>
        <p:txBody>
          <a:bodyPr/>
          <a:lstStyle/>
          <a:p>
            <a:pPr marL="0">
              <a:spcBef>
                <a:spcPts val="0"/>
              </a:spcBef>
            </a:pPr>
            <a:r>
              <a:rPr lang="ru-RU" sz="2400" b="1" dirty="0">
                <a:solidFill>
                  <a:srgbClr val="002060"/>
                </a:solidFill>
              </a:rPr>
              <a:t>1. </a:t>
            </a:r>
            <a:r>
              <a:rPr lang="ru-RU" sz="2400" b="1" u="sng" dirty="0" err="1">
                <a:solidFill>
                  <a:srgbClr val="C00000"/>
                </a:solidFill>
              </a:rPr>
              <a:t>Edmodo</a:t>
            </a:r>
            <a:r>
              <a:rPr lang="ru-RU" sz="2400" b="1" u="sng" dirty="0">
                <a:solidFill>
                  <a:srgbClr val="C00000"/>
                </a:solidFill>
              </a:rPr>
              <a:t>:</a:t>
            </a:r>
            <a:r>
              <a:rPr lang="ru-RU" sz="2400" u="sng" dirty="0">
                <a:solidFill>
                  <a:srgbClr val="C00000"/>
                </a:solidFill>
              </a:rPr>
              <a:t> </a:t>
            </a:r>
            <a:r>
              <a:rPr lang="ru-RU" sz="2400" u="sng" dirty="0" err="1">
                <a:hlinkClick r:id="rId2"/>
              </a:rPr>
              <a:t>Edmodo</a:t>
            </a:r>
            <a:r>
              <a:rPr lang="ru-RU" sz="2400" dirty="0"/>
              <a:t> </a:t>
            </a:r>
            <a:r>
              <a:rPr lang="ru-RU" sz="2400" b="1" dirty="0"/>
              <a:t>– </a:t>
            </a:r>
            <a:r>
              <a:rPr lang="ru-RU" sz="2400" b="1" dirty="0" err="1"/>
              <a:t>це</a:t>
            </a:r>
            <a:r>
              <a:rPr lang="ru-RU" sz="2400" b="1" dirty="0"/>
              <a:t> </a:t>
            </a:r>
            <a:r>
              <a:rPr lang="ru-RU" sz="2400" b="1" dirty="0" err="1"/>
              <a:t>освітній</a:t>
            </a:r>
            <a:r>
              <a:rPr lang="ru-RU" sz="2400" b="1" dirty="0"/>
              <a:t> сайт, </a:t>
            </a:r>
            <a:r>
              <a:rPr lang="ru-RU" sz="2400" b="1" dirty="0" err="1" smtClean="0"/>
              <a:t>подібний</a:t>
            </a:r>
            <a:r>
              <a:rPr lang="ru-RU" sz="2400" b="1" dirty="0" smtClean="0"/>
              <a:t> до </a:t>
            </a:r>
            <a:r>
              <a:rPr lang="ru-RU" sz="2400" b="1" dirty="0" err="1" smtClean="0"/>
              <a:t>соціальної</a:t>
            </a:r>
            <a:r>
              <a:rPr lang="ru-RU" sz="2400" b="1" dirty="0" smtClean="0"/>
              <a:t> </a:t>
            </a:r>
            <a:r>
              <a:rPr lang="ru-RU" sz="2400" b="1" dirty="0" err="1" smtClean="0"/>
              <a:t>мережі</a:t>
            </a:r>
            <a:r>
              <a:rPr lang="ru-RU" sz="2400" b="1" dirty="0"/>
              <a:t> </a:t>
            </a:r>
            <a:r>
              <a:rPr lang="ru-RU" sz="2400" b="1" dirty="0" err="1" smtClean="0"/>
              <a:t>Facebook</a:t>
            </a:r>
            <a:r>
              <a:rPr lang="ru-RU" sz="2400" b="1" dirty="0" smtClean="0"/>
              <a:t>, </a:t>
            </a:r>
            <a:r>
              <a:rPr lang="ru-RU" sz="2400" b="1" dirty="0" err="1" smtClean="0"/>
              <a:t>який</a:t>
            </a:r>
            <a:r>
              <a:rPr lang="ru-RU" sz="2400" b="1" dirty="0" smtClean="0"/>
              <a:t> </a:t>
            </a:r>
            <a:r>
              <a:rPr lang="ru-RU" sz="2400" b="1" dirty="0" err="1"/>
              <a:t>дозволяє</a:t>
            </a:r>
            <a:r>
              <a:rPr lang="ru-RU" sz="2400" b="1" dirty="0"/>
              <a:t> </a:t>
            </a:r>
            <a:r>
              <a:rPr lang="ru-RU" sz="2400" b="1" dirty="0" err="1"/>
              <a:t>спілкуватися</a:t>
            </a:r>
            <a:r>
              <a:rPr lang="ru-RU" sz="2400" b="1" dirty="0"/>
              <a:t> </a:t>
            </a:r>
            <a:r>
              <a:rPr lang="ru-RU" sz="2400" b="1" dirty="0" err="1"/>
              <a:t>вчителям</a:t>
            </a:r>
            <a:r>
              <a:rPr lang="ru-RU" sz="2400" b="1" dirty="0"/>
              <a:t> та </a:t>
            </a:r>
            <a:r>
              <a:rPr lang="ru-RU" sz="2400" b="1" dirty="0" err="1" smtClean="0"/>
              <a:t>учням</a:t>
            </a:r>
            <a:r>
              <a:rPr lang="ru-RU" sz="2400" b="1" dirty="0" smtClean="0"/>
              <a:t> у </a:t>
            </a:r>
            <a:r>
              <a:rPr lang="ru-RU" sz="2400" b="1" dirty="0" err="1" smtClean="0"/>
              <a:t>процесі</a:t>
            </a:r>
            <a:r>
              <a:rPr lang="ru-RU" sz="2400" b="1" dirty="0" smtClean="0"/>
              <a:t> </a:t>
            </a:r>
            <a:r>
              <a:rPr lang="ru-RU" sz="2400" b="1" dirty="0" err="1" smtClean="0"/>
              <a:t>навчання</a:t>
            </a:r>
            <a:r>
              <a:rPr lang="ru-RU" sz="2400" b="1" dirty="0" smtClean="0"/>
              <a:t>.</a:t>
            </a:r>
          </a:p>
          <a:p>
            <a:pPr marL="0">
              <a:spcBef>
                <a:spcPts val="0"/>
              </a:spcBef>
            </a:pPr>
            <a:r>
              <a:rPr lang="ru-RU" sz="2400" b="1" dirty="0" smtClean="0">
                <a:solidFill>
                  <a:srgbClr val="002060"/>
                </a:solidFill>
              </a:rPr>
              <a:t>2</a:t>
            </a:r>
            <a:r>
              <a:rPr lang="ru-RU" sz="2400" b="1" dirty="0">
                <a:solidFill>
                  <a:srgbClr val="002060"/>
                </a:solidFill>
              </a:rPr>
              <a:t>. </a:t>
            </a:r>
            <a:r>
              <a:rPr lang="ru-RU" sz="2400" b="1" dirty="0" err="1">
                <a:solidFill>
                  <a:srgbClr val="C00000"/>
                </a:solidFill>
              </a:rPr>
              <a:t>Grockit</a:t>
            </a:r>
            <a:r>
              <a:rPr lang="ru-RU" sz="2400" b="1" dirty="0">
                <a:solidFill>
                  <a:srgbClr val="C00000"/>
                </a:solidFill>
              </a:rPr>
              <a:t>:</a:t>
            </a:r>
            <a:r>
              <a:rPr lang="ru-RU" sz="2400" dirty="0"/>
              <a:t> </a:t>
            </a:r>
            <a:r>
              <a:rPr lang="ru-RU" sz="2400" u="sng" dirty="0" err="1">
                <a:hlinkClick r:id="rId3"/>
              </a:rPr>
              <a:t>Grockit</a:t>
            </a:r>
            <a:r>
              <a:rPr lang="ru-RU" sz="2400" dirty="0"/>
              <a:t> </a:t>
            </a:r>
            <a:r>
              <a:rPr lang="ru-RU" sz="2400" b="1" dirty="0" err="1"/>
              <a:t>об’єднує</a:t>
            </a:r>
            <a:r>
              <a:rPr lang="ru-RU" sz="2400" b="1" dirty="0"/>
              <a:t> </a:t>
            </a:r>
            <a:r>
              <a:rPr lang="ru-RU" sz="2400" b="1" dirty="0" err="1"/>
              <a:t>учнів</a:t>
            </a:r>
            <a:r>
              <a:rPr lang="ru-RU" sz="2400" b="1" dirty="0"/>
              <a:t> </a:t>
            </a:r>
            <a:r>
              <a:rPr lang="ru-RU" sz="2400" b="1" dirty="0" err="1"/>
              <a:t>під</a:t>
            </a:r>
            <a:r>
              <a:rPr lang="ru-RU" sz="2400" b="1" dirty="0"/>
              <a:t> час </a:t>
            </a:r>
            <a:r>
              <a:rPr lang="ru-RU" sz="2400" b="1" dirty="0" err="1" smtClean="0"/>
              <a:t>навчання</a:t>
            </a:r>
            <a:r>
              <a:rPr lang="ru-RU" sz="2400" b="1" dirty="0" smtClean="0"/>
              <a:t> у </a:t>
            </a:r>
            <a:r>
              <a:rPr lang="ru-RU" sz="2400" b="1" dirty="0" err="1" smtClean="0"/>
              <a:t>формі</a:t>
            </a:r>
            <a:r>
              <a:rPr lang="ru-RU" sz="2400" b="1" dirty="0" smtClean="0"/>
              <a:t> </a:t>
            </a:r>
            <a:r>
              <a:rPr lang="ru-RU" sz="2400" b="1" dirty="0" err="1" smtClean="0"/>
              <a:t>курсів</a:t>
            </a:r>
            <a:r>
              <a:rPr lang="ru-RU" sz="2400" b="1" dirty="0" smtClean="0"/>
              <a:t>, </a:t>
            </a:r>
            <a:r>
              <a:rPr lang="ru-RU" sz="2400" b="1" dirty="0" err="1" smtClean="0"/>
              <a:t>які</a:t>
            </a:r>
            <a:r>
              <a:rPr lang="ru-RU" sz="2400" b="1" dirty="0" smtClean="0"/>
              <a:t> </a:t>
            </a:r>
            <a:r>
              <a:rPr lang="ru-RU" sz="2400" b="1" dirty="0" err="1" smtClean="0"/>
              <a:t>організовуються</a:t>
            </a:r>
            <a:r>
              <a:rPr lang="ru-RU" sz="2400" b="1" dirty="0" smtClean="0"/>
              <a:t> </a:t>
            </a:r>
            <a:r>
              <a:rPr lang="ru-RU" sz="2400" b="1" dirty="0"/>
              <a:t>на </a:t>
            </a:r>
            <a:r>
              <a:rPr lang="ru-RU" sz="2400" b="1" dirty="0" err="1"/>
              <a:t>цьому</a:t>
            </a:r>
            <a:r>
              <a:rPr lang="ru-RU" sz="2400" b="1" dirty="0"/>
              <a:t> </a:t>
            </a:r>
            <a:r>
              <a:rPr lang="ru-RU" sz="2400" b="1" dirty="0" err="1" smtClean="0"/>
              <a:t>соціальному</a:t>
            </a:r>
            <a:r>
              <a:rPr lang="ru-RU" sz="2400" b="1" dirty="0" smtClean="0"/>
              <a:t> </a:t>
            </a:r>
            <a:r>
              <a:rPr lang="ru-RU" sz="2400" b="1" dirty="0" err="1"/>
              <a:t>сайті</a:t>
            </a:r>
            <a:r>
              <a:rPr lang="ru-RU" sz="2400" b="1" dirty="0"/>
              <a:t>.</a:t>
            </a:r>
          </a:p>
          <a:p>
            <a:pPr marL="0">
              <a:spcBef>
                <a:spcPts val="0"/>
              </a:spcBef>
            </a:pPr>
            <a:r>
              <a:rPr lang="ru-RU" sz="2400" b="1" dirty="0">
                <a:solidFill>
                  <a:srgbClr val="002060"/>
                </a:solidFill>
              </a:rPr>
              <a:t>3. </a:t>
            </a:r>
            <a:r>
              <a:rPr lang="ru-RU" sz="2400" b="1" u="sng" dirty="0" err="1">
                <a:solidFill>
                  <a:srgbClr val="C00000"/>
                </a:solidFill>
              </a:rPr>
              <a:t>EduBlogs</a:t>
            </a:r>
            <a:r>
              <a:rPr lang="ru-RU" sz="2400" b="1" u="sng" dirty="0">
                <a:solidFill>
                  <a:srgbClr val="C00000"/>
                </a:solidFill>
              </a:rPr>
              <a:t>:</a:t>
            </a:r>
            <a:r>
              <a:rPr lang="ru-RU" sz="2400" dirty="0">
                <a:solidFill>
                  <a:srgbClr val="002060"/>
                </a:solidFill>
              </a:rPr>
              <a:t> </a:t>
            </a:r>
            <a:r>
              <a:rPr lang="ru-RU" sz="2400" u="sng" dirty="0" err="1">
                <a:hlinkClick r:id="rId4"/>
              </a:rPr>
              <a:t>EduBlogs</a:t>
            </a:r>
            <a:r>
              <a:rPr lang="ru-RU" sz="2400" dirty="0"/>
              <a:t> </a:t>
            </a:r>
            <a:r>
              <a:rPr lang="ru-RU" sz="2400" b="1" dirty="0" err="1"/>
              <a:t>пропонує</a:t>
            </a:r>
            <a:r>
              <a:rPr lang="ru-RU" sz="2400" b="1" dirty="0"/>
              <a:t> </a:t>
            </a:r>
            <a:r>
              <a:rPr lang="ru-RU" sz="2400" b="1" dirty="0" err="1"/>
              <a:t>надійне</a:t>
            </a:r>
            <a:r>
              <a:rPr lang="ru-RU" sz="2400" b="1" dirty="0"/>
              <a:t> і </a:t>
            </a:r>
            <a:r>
              <a:rPr lang="ru-RU" sz="2400" b="1" dirty="0" err="1"/>
              <a:t>безпечне</a:t>
            </a:r>
            <a:r>
              <a:rPr lang="ru-RU" sz="2400" b="1" dirty="0"/>
              <a:t> </a:t>
            </a:r>
            <a:r>
              <a:rPr lang="ru-RU" sz="2400" b="1" dirty="0" err="1"/>
              <a:t>місце</a:t>
            </a:r>
            <a:r>
              <a:rPr lang="ru-RU" sz="2400" b="1" dirty="0"/>
              <a:t> для </a:t>
            </a:r>
            <a:r>
              <a:rPr lang="ru-RU" sz="2400" b="1" dirty="0" err="1"/>
              <a:t>ведення</a:t>
            </a:r>
            <a:r>
              <a:rPr lang="ru-RU" sz="2400" b="1" dirty="0"/>
              <a:t> </a:t>
            </a:r>
            <a:r>
              <a:rPr lang="ru-RU" sz="2400" b="1" dirty="0" err="1" smtClean="0"/>
              <a:t>блогів</a:t>
            </a:r>
            <a:r>
              <a:rPr lang="ru-RU" sz="2400" b="1" dirty="0" smtClean="0"/>
              <a:t> для себе і </a:t>
            </a:r>
            <a:r>
              <a:rPr lang="ru-RU" sz="2400" b="1" dirty="0"/>
              <a:t>для </a:t>
            </a:r>
            <a:r>
              <a:rPr lang="ru-RU" sz="2400" b="1" dirty="0" err="1" smtClean="0"/>
              <a:t>учнів</a:t>
            </a:r>
            <a:r>
              <a:rPr lang="ru-RU" sz="2400" b="1" dirty="0" smtClean="0"/>
              <a:t> класу</a:t>
            </a:r>
            <a:r>
              <a:rPr lang="ru-RU" sz="2400" b="1" dirty="0"/>
              <a:t>.</a:t>
            </a:r>
          </a:p>
          <a:p>
            <a:pPr marL="0">
              <a:spcBef>
                <a:spcPts val="0"/>
              </a:spcBef>
            </a:pPr>
            <a:r>
              <a:rPr lang="ru-RU" sz="2400" b="1" dirty="0">
                <a:solidFill>
                  <a:srgbClr val="002060"/>
                </a:solidFill>
              </a:rPr>
              <a:t>4.</a:t>
            </a:r>
            <a:r>
              <a:rPr lang="ru-RU" sz="2400" b="1" dirty="0">
                <a:solidFill>
                  <a:srgbClr val="C00000"/>
                </a:solidFill>
              </a:rPr>
              <a:t> </a:t>
            </a:r>
            <a:r>
              <a:rPr lang="ru-RU" sz="2400" b="1" u="sng" dirty="0" err="1">
                <a:solidFill>
                  <a:srgbClr val="C00000"/>
                </a:solidFill>
              </a:rPr>
              <a:t>Skype</a:t>
            </a:r>
            <a:r>
              <a:rPr lang="ru-RU" sz="2400" b="1" u="sng" dirty="0">
                <a:solidFill>
                  <a:srgbClr val="C00000"/>
                </a:solidFill>
              </a:rPr>
              <a:t>:</a:t>
            </a:r>
            <a:r>
              <a:rPr lang="ru-RU" sz="2400" u="sng" dirty="0">
                <a:solidFill>
                  <a:srgbClr val="002060"/>
                </a:solidFill>
              </a:rPr>
              <a:t> </a:t>
            </a:r>
            <a:r>
              <a:rPr lang="ru-RU" sz="2400" u="sng" dirty="0" err="1">
                <a:hlinkClick r:id="rId5"/>
              </a:rPr>
              <a:t>Skype</a:t>
            </a:r>
            <a:r>
              <a:rPr lang="ru-RU" sz="2400" dirty="0"/>
              <a:t> </a:t>
            </a:r>
            <a:r>
              <a:rPr lang="ru-RU" sz="2400" b="1" dirty="0" err="1"/>
              <a:t>може</a:t>
            </a:r>
            <a:r>
              <a:rPr lang="ru-RU" sz="2400" b="1" dirty="0"/>
              <a:t> бути </a:t>
            </a:r>
            <a:r>
              <a:rPr lang="ru-RU" sz="2400" b="1" dirty="0" err="1"/>
              <a:t>відмінним</a:t>
            </a:r>
            <a:r>
              <a:rPr lang="ru-RU" sz="2400" b="1" dirty="0"/>
              <a:t> </a:t>
            </a:r>
            <a:r>
              <a:rPr lang="ru-RU" sz="2400" b="1" dirty="0" err="1"/>
              <a:t>інструментом</a:t>
            </a:r>
            <a:r>
              <a:rPr lang="ru-RU" sz="2400" b="1" dirty="0"/>
              <a:t> для </a:t>
            </a:r>
            <a:r>
              <a:rPr lang="ru-RU" sz="2400" b="1" dirty="0" err="1"/>
              <a:t>підтримки</a:t>
            </a:r>
            <a:r>
              <a:rPr lang="ru-RU" sz="2400" b="1" dirty="0"/>
              <a:t> </a:t>
            </a:r>
            <a:r>
              <a:rPr lang="ru-RU" sz="2400" b="1" dirty="0" err="1" smtClean="0"/>
              <a:t>зв’язків</a:t>
            </a:r>
            <a:r>
              <a:rPr lang="ru-RU" sz="2400" b="1" dirty="0" smtClean="0"/>
              <a:t> </a:t>
            </a:r>
            <a:r>
              <a:rPr lang="ru-RU" sz="2400" b="1" dirty="0"/>
              <a:t>з </a:t>
            </a:r>
            <a:r>
              <a:rPr lang="ru-RU" sz="2400" b="1" dirty="0" err="1"/>
              <a:t>іншими</a:t>
            </a:r>
            <a:r>
              <a:rPr lang="ru-RU" sz="2400" b="1" dirty="0"/>
              <a:t> педагогами </a:t>
            </a:r>
            <a:r>
              <a:rPr lang="ru-RU" sz="2400" b="1" dirty="0" err="1"/>
              <a:t>або</a:t>
            </a:r>
            <a:r>
              <a:rPr lang="ru-RU" sz="2400" b="1" dirty="0"/>
              <a:t> </a:t>
            </a:r>
            <a:r>
              <a:rPr lang="ru-RU" sz="2400" b="1" dirty="0" err="1" smtClean="0"/>
              <a:t>участі</a:t>
            </a:r>
            <a:r>
              <a:rPr lang="ru-RU" sz="2400" b="1" dirty="0" smtClean="0"/>
              <a:t> </a:t>
            </a:r>
            <a:r>
              <a:rPr lang="ru-RU" sz="2400" b="1" dirty="0"/>
              <a:t>в </a:t>
            </a:r>
            <a:r>
              <a:rPr lang="ru-RU" sz="2400" b="1" dirty="0" err="1"/>
              <a:t>нарадах</a:t>
            </a:r>
            <a:r>
              <a:rPr lang="ru-RU" sz="2400" b="1" dirty="0"/>
              <a:t> у </a:t>
            </a:r>
            <a:r>
              <a:rPr lang="ru-RU" sz="2400" b="1" dirty="0" err="1"/>
              <a:t>режимі</a:t>
            </a:r>
            <a:r>
              <a:rPr lang="ru-RU" sz="2400" b="1" dirty="0"/>
              <a:t> </a:t>
            </a:r>
            <a:r>
              <a:rPr lang="ru-RU" sz="2400" b="1" dirty="0" smtClean="0"/>
              <a:t>онлайн, </a:t>
            </a:r>
            <a:r>
              <a:rPr lang="ru-RU" sz="2400" b="1" dirty="0" err="1" smtClean="0"/>
              <a:t>дозволяє</a:t>
            </a:r>
            <a:r>
              <a:rPr lang="ru-RU" sz="2400" b="1" dirty="0" smtClean="0"/>
              <a:t> </a:t>
            </a:r>
            <a:r>
              <a:rPr lang="ru-RU" sz="2400" b="1" dirty="0" err="1" smtClean="0"/>
              <a:t>співпрацювати</a:t>
            </a:r>
            <a:r>
              <a:rPr lang="ru-RU" sz="2400" b="1" dirty="0" smtClean="0"/>
              <a:t> </a:t>
            </a:r>
            <a:r>
              <a:rPr lang="ru-RU" sz="2400" b="1" dirty="0"/>
              <a:t>з </a:t>
            </a:r>
            <a:r>
              <a:rPr lang="ru-RU" sz="2400" b="1" dirty="0" err="1"/>
              <a:t>іншими</a:t>
            </a:r>
            <a:r>
              <a:rPr lang="ru-RU" sz="2400" b="1" dirty="0"/>
              <a:t> </a:t>
            </a:r>
            <a:r>
              <a:rPr lang="ru-RU" sz="2400" b="1" dirty="0" err="1"/>
              <a:t>класами</a:t>
            </a:r>
            <a:r>
              <a:rPr lang="ru-RU" sz="2400" b="1" dirty="0"/>
              <a:t>, </a:t>
            </a:r>
            <a:r>
              <a:rPr lang="ru-RU" sz="2400" b="1" dirty="0" err="1"/>
              <a:t>навіть</a:t>
            </a:r>
            <a:r>
              <a:rPr lang="ru-RU" sz="2400" b="1" dirty="0"/>
              <a:t> </a:t>
            </a:r>
            <a:r>
              <a:rPr lang="ru-RU" sz="2400" b="1" dirty="0" smtClean="0"/>
              <a:t>з </a:t>
            </a:r>
            <a:r>
              <a:rPr lang="ru-RU" sz="2400" b="1" dirty="0" err="1"/>
              <a:t>інших</a:t>
            </a:r>
            <a:r>
              <a:rPr lang="ru-RU" sz="2400" b="1" dirty="0"/>
              <a:t> </a:t>
            </a:r>
            <a:r>
              <a:rPr lang="ru-RU" sz="2400" b="1" dirty="0" err="1" smtClean="0"/>
              <a:t>країн</a:t>
            </a:r>
            <a:r>
              <a:rPr lang="ru-RU" sz="2400" b="1" dirty="0" smtClean="0"/>
              <a:t>.</a:t>
            </a:r>
            <a:endParaRPr lang="ru-RU" sz="2400" b="1" dirty="0"/>
          </a:p>
          <a:p>
            <a:pPr marL="0">
              <a:spcBef>
                <a:spcPts val="0"/>
              </a:spcBef>
            </a:pPr>
            <a:r>
              <a:rPr lang="ru-RU" sz="2400" b="1" dirty="0">
                <a:solidFill>
                  <a:srgbClr val="002060"/>
                </a:solidFill>
              </a:rPr>
              <a:t>5. </a:t>
            </a:r>
            <a:r>
              <a:rPr lang="ru-RU" sz="2400" b="1" dirty="0" err="1">
                <a:solidFill>
                  <a:srgbClr val="C00000"/>
                </a:solidFill>
              </a:rPr>
              <a:t>Wikispaces</a:t>
            </a:r>
            <a:r>
              <a:rPr lang="ru-RU" sz="2400" b="1" dirty="0">
                <a:solidFill>
                  <a:srgbClr val="C00000"/>
                </a:solidFill>
              </a:rPr>
              <a:t>:</a:t>
            </a:r>
            <a:r>
              <a:rPr lang="ru-RU" sz="2400" dirty="0"/>
              <a:t> </a:t>
            </a:r>
            <a:r>
              <a:rPr lang="ru-RU" sz="2400" u="sng" dirty="0" err="1">
                <a:hlinkClick r:id="rId6"/>
              </a:rPr>
              <a:t>Wikispaces</a:t>
            </a:r>
            <a:r>
              <a:rPr lang="ru-RU" sz="2400" dirty="0"/>
              <a:t> </a:t>
            </a:r>
            <a:r>
              <a:rPr lang="ru-RU" sz="2400" b="1" dirty="0" err="1"/>
              <a:t>дозволяє</a:t>
            </a:r>
            <a:r>
              <a:rPr lang="ru-RU" sz="2400" b="1" dirty="0"/>
              <a:t> </a:t>
            </a:r>
            <a:r>
              <a:rPr lang="ru-RU" sz="2400" b="1" dirty="0" err="1" smtClean="0"/>
              <a:t>вчителям</a:t>
            </a:r>
            <a:r>
              <a:rPr lang="ru-RU" sz="2400" b="1" dirty="0" smtClean="0"/>
              <a:t> у </a:t>
            </a:r>
            <a:r>
              <a:rPr lang="ru-RU" sz="2400" b="1" dirty="0" err="1" smtClean="0"/>
              <a:t>режимі</a:t>
            </a:r>
            <a:r>
              <a:rPr lang="ru-RU" sz="2400" b="1" dirty="0" smtClean="0"/>
              <a:t> онлайн </a:t>
            </a:r>
            <a:r>
              <a:rPr lang="ru-RU" sz="2400" b="1" dirty="0" err="1" smtClean="0"/>
              <a:t>подавати</a:t>
            </a:r>
            <a:r>
              <a:rPr lang="ru-RU" sz="2400" b="1" dirty="0"/>
              <a:t> </a:t>
            </a:r>
            <a:r>
              <a:rPr lang="ru-RU" sz="2400" b="1" dirty="0" err="1" smtClean="0"/>
              <a:t>учням</a:t>
            </a:r>
            <a:r>
              <a:rPr lang="ru-RU" sz="2400" b="1" dirty="0" smtClean="0"/>
              <a:t> уроки</a:t>
            </a:r>
            <a:r>
              <a:rPr lang="ru-RU" sz="2400" b="1" dirty="0"/>
              <a:t>, </a:t>
            </a:r>
            <a:r>
              <a:rPr lang="ru-RU" sz="2400" b="1" dirty="0" err="1"/>
              <a:t>медіа</a:t>
            </a:r>
            <a:r>
              <a:rPr lang="ru-RU" sz="2400" b="1" dirty="0"/>
              <a:t> та </a:t>
            </a:r>
            <a:r>
              <a:rPr lang="ru-RU" sz="2400" b="1" dirty="0" err="1" smtClean="0"/>
              <a:t>інші</a:t>
            </a:r>
            <a:r>
              <a:rPr lang="ru-RU" sz="2400" b="1" dirty="0" smtClean="0"/>
              <a:t> </a:t>
            </a:r>
            <a:r>
              <a:rPr lang="ru-RU" sz="2400" b="1" dirty="0" err="1" smtClean="0"/>
              <a:t>матеріали</a:t>
            </a:r>
            <a:r>
              <a:rPr lang="ru-RU" sz="2400" b="1" dirty="0"/>
              <a:t>, </a:t>
            </a:r>
            <a:r>
              <a:rPr lang="ru-RU" sz="2400" b="1" dirty="0" err="1" smtClean="0"/>
              <a:t>забезпечує</a:t>
            </a:r>
            <a:r>
              <a:rPr lang="ru-RU" sz="2400" b="1" dirty="0" smtClean="0"/>
              <a:t> </a:t>
            </a:r>
            <a:r>
              <a:rPr lang="ru-RU" sz="2400" b="1" dirty="0" err="1" smtClean="0"/>
              <a:t>учням</a:t>
            </a:r>
            <a:r>
              <a:rPr lang="ru-RU" sz="2400" b="1" dirty="0" smtClean="0"/>
              <a:t> </a:t>
            </a:r>
            <a:r>
              <a:rPr lang="ru-RU" sz="2400" b="1" dirty="0" err="1" smtClean="0"/>
              <a:t>можливість</a:t>
            </a:r>
            <a:r>
              <a:rPr lang="ru-RU" sz="2400" b="1" dirty="0" smtClean="0"/>
              <a:t> </a:t>
            </a:r>
            <a:r>
              <a:rPr lang="ru-RU" sz="2400" b="1" dirty="0" err="1" smtClean="0"/>
              <a:t>об’єднуватися</a:t>
            </a:r>
            <a:r>
              <a:rPr lang="ru-RU" sz="2400" b="1" dirty="0" smtClean="0"/>
              <a:t> </a:t>
            </a:r>
            <a:r>
              <a:rPr lang="ru-RU" sz="2400" b="1" dirty="0"/>
              <a:t>один з одним для </a:t>
            </a:r>
            <a:r>
              <a:rPr lang="ru-RU" sz="2400" b="1" dirty="0" err="1"/>
              <a:t>співпраці</a:t>
            </a:r>
            <a:r>
              <a:rPr lang="ru-RU" sz="2400" b="1" dirty="0"/>
              <a:t> з метою </a:t>
            </a:r>
            <a:r>
              <a:rPr lang="ru-RU" sz="2400" b="1" dirty="0" err="1"/>
              <a:t>побудови</a:t>
            </a:r>
            <a:r>
              <a:rPr lang="ru-RU" sz="2400" b="1" dirty="0"/>
              <a:t> </a:t>
            </a:r>
            <a:r>
              <a:rPr lang="ru-RU" sz="2400" b="1" dirty="0" err="1" smtClean="0"/>
              <a:t>власних</a:t>
            </a:r>
            <a:r>
              <a:rPr lang="ru-RU" sz="2400" b="1" dirty="0" smtClean="0"/>
              <a:t> </a:t>
            </a:r>
            <a:r>
              <a:rPr lang="ru-RU" sz="2400" b="1" dirty="0" err="1"/>
              <a:t>освітніх</a:t>
            </a:r>
            <a:r>
              <a:rPr lang="ru-RU" sz="2400" b="1" dirty="0"/>
              <a:t> </a:t>
            </a:r>
            <a:r>
              <a:rPr lang="ru-RU" sz="2400" b="1" dirty="0" err="1"/>
              <a:t>Wiki</a:t>
            </a:r>
            <a:r>
              <a:rPr lang="ru-RU" sz="2400" b="1" dirty="0"/>
              <a:t> на </a:t>
            </a:r>
            <a:r>
              <a:rPr lang="ru-RU" sz="2400" b="1" dirty="0" err="1" smtClean="0"/>
              <a:t>Wikispaces</a:t>
            </a:r>
            <a:r>
              <a:rPr lang="ru-RU" sz="2400" b="1" dirty="0" smtClean="0"/>
              <a:t>.</a:t>
            </a:r>
            <a:endParaRPr lang="ru-RU" sz="2400" b="1"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460" y="67213"/>
            <a:ext cx="2349357" cy="1670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99361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1_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2010</TotalTime>
  <Words>1713</Words>
  <Application>Microsoft Office PowerPoint</Application>
  <PresentationFormat>Произвольный</PresentationFormat>
  <Paragraphs>269</Paragraphs>
  <Slides>46</Slides>
  <Notes>0</Notes>
  <HiddenSlides>0</HiddenSlides>
  <MMClips>0</MMClips>
  <ScaleCrop>false</ScaleCrop>
  <HeadingPairs>
    <vt:vector size="4" baseType="variant">
      <vt:variant>
        <vt:lpstr>Тема</vt:lpstr>
      </vt:variant>
      <vt:variant>
        <vt:i4>9</vt:i4>
      </vt:variant>
      <vt:variant>
        <vt:lpstr>Заголовки слайдов</vt:lpstr>
      </vt:variant>
      <vt:variant>
        <vt:i4>46</vt:i4>
      </vt:variant>
    </vt:vector>
  </HeadingPairs>
  <TitlesOfParts>
    <vt:vector size="55" baseType="lpstr">
      <vt:lpstr>Сектор</vt:lpstr>
      <vt:lpstr>1_Тема Office</vt:lpstr>
      <vt:lpstr>2_Тема Office</vt:lpstr>
      <vt:lpstr>3_Тема Office</vt:lpstr>
      <vt:lpstr>4_Тема Office</vt:lpstr>
      <vt:lpstr>5_Тема Office</vt:lpstr>
      <vt:lpstr>6_Тема Office</vt:lpstr>
      <vt:lpstr>7_Тема Office</vt:lpstr>
      <vt:lpstr>8_Тема Office</vt:lpstr>
      <vt:lpstr>  КОНСультпункт  Сучасний педагогічний інструментарій учителя інформатики: інноваційні підходи до використання</vt:lpstr>
      <vt:lpstr>       Від нас, від нашого вміння,  від нашої майстерності, від нашого мистецтва та мудрості залежить життя дитини, здоров’я, розум, воля, характер, інтелектуальне обличчя, її місце та роль у житті, її щастя.                            В. О. Сухомлинський  </vt:lpstr>
      <vt:lpstr>Презентация PowerPoint</vt:lpstr>
      <vt:lpstr> Коли учні не сприймають  інформацію, якщо їм нецікаво, слід показати їм важливість навчального предмета, змотивувати їх до праці, використовуючи сучасні інструменти впливу. Саме від учителя залежить, чи горітиме на уроці вогник цікавості в очах вихованців, чи прагнутимуть вони виконати три бажання:  </vt:lpstr>
      <vt:lpstr>Інструменти педагогічного впливу</vt:lpstr>
      <vt:lpstr>Інструменти електронного навчання</vt:lpstr>
      <vt:lpstr>Вебсервіси в освітньому процесі </vt:lpstr>
      <vt:lpstr>Сервіси Google </vt:lpstr>
      <vt:lpstr>Соціальні медіа-інструменти навчання</vt:lpstr>
      <vt:lpstr>Соціальні медіа-інструменти навчання</vt:lpstr>
      <vt:lpstr>Презентация PowerPoint</vt:lpstr>
      <vt:lpstr>Презентация PowerPoint</vt:lpstr>
      <vt:lpstr>Презентация PowerPoint</vt:lpstr>
      <vt:lpstr>       Онлайнові сервіси для тестування</vt:lpstr>
      <vt:lpstr>Електронні книги</vt:lpstr>
      <vt:lpstr>Презентация PowerPoint</vt:lpstr>
      <vt:lpstr>Презентация PowerPoint</vt:lpstr>
      <vt:lpstr>Презентация PowerPoint</vt:lpstr>
      <vt:lpstr>Презентация PowerPoint</vt:lpstr>
      <vt:lpstr>Презентация PowerPoint</vt:lpstr>
      <vt:lpstr>Корисні інструменти</vt:lpstr>
      <vt:lpstr>Корисні інструменти</vt:lpstr>
      <vt:lpstr>Корисні інструменти</vt:lpstr>
      <vt:lpstr>Що можна використати на уроці інформатики</vt:lpstr>
      <vt:lpstr>Що можна використати на уроці інформатики</vt:lpstr>
      <vt:lpstr>Що можна використати на уроці інформатики</vt:lpstr>
      <vt:lpstr>Посилання на електронні ресурси</vt:lpstr>
      <vt:lpstr>Сервіс Kahoot </vt:lpstr>
      <vt:lpstr>Презентация PowerPoint</vt:lpstr>
      <vt:lpstr>       Quizizz​</vt:lpstr>
      <vt:lpstr>Сервіс LearningApps </vt:lpstr>
      <vt:lpstr>Сервіс Сlasstime </vt:lpstr>
      <vt:lpstr>Сервіс Canva </vt:lpstr>
      <vt:lpstr>Сервіс Mycollages </vt:lpstr>
      <vt:lpstr> Сервіс Biouroki </vt:lpstr>
      <vt:lpstr> Сервіс Padlet</vt:lpstr>
      <vt:lpstr> Online Test Pad </vt:lpstr>
      <vt:lpstr> Online Test Pad </vt:lpstr>
      <vt:lpstr>QR-код</vt:lpstr>
      <vt:lpstr> Plickers  </vt:lpstr>
      <vt:lpstr>Презентация PowerPoint</vt:lpstr>
      <vt:lpstr>  Mentimeter Офіційний сайт: https://www.menti.com   </vt:lpstr>
      <vt:lpstr> Nearpod  </vt:lpstr>
      <vt:lpstr>Презентация PowerPoint</vt:lpstr>
      <vt:lpstr>Персональний сайт – це ефективний інструмент сучасного вчителя інформатики</vt:lpstr>
      <vt:lpstr>Презентация PowerPoint</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Alina</cp:lastModifiedBy>
  <cp:revision>419</cp:revision>
  <dcterms:created xsi:type="dcterms:W3CDTF">2019-12-13T03:56:46Z</dcterms:created>
  <dcterms:modified xsi:type="dcterms:W3CDTF">2021-03-15T14:40:55Z</dcterms:modified>
</cp:coreProperties>
</file>