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70" r:id="rId8"/>
    <p:sldId id="272" r:id="rId9"/>
    <p:sldId id="273" r:id="rId10"/>
    <p:sldId id="262" r:id="rId11"/>
    <p:sldId id="263" r:id="rId12"/>
    <p:sldId id="264" r:id="rId13"/>
    <p:sldId id="265" r:id="rId14"/>
    <p:sldId id="266" r:id="rId15"/>
    <p:sldId id="269" r:id="rId16"/>
    <p:sldId id="271" r:id="rId17"/>
    <p:sldId id="268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3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8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hyperlink" Target="http://vlada.pp.ua/goto/aHR0cHM6Ly93d3cudWNvei51YS8=/" TargetMode="External"/><Relationship Id="rId2" Type="http://schemas.openxmlformats.org/officeDocument/2006/relationships/hyperlink" Target="http://vlada.pp.ua/goto/aHR0cHM6Ly9lLXNjaG9vbHMuaW5mby8=/" TargetMode="External"/><Relationship Id="rId1" Type="http://schemas.openxmlformats.org/officeDocument/2006/relationships/hyperlink" Target="http://vlada.pp.ua/goto/aHR0cDovL3NjaG9vbGNoYW1waW9uLmluLnVhL3J1Lw==/" TargetMode="External"/><Relationship Id="rId4" Type="http://schemas.openxmlformats.org/officeDocument/2006/relationships/hyperlink" Target="http://vlada.pp.ua/goto/aHR0cHM6Ly90aWxkYS5jYy9ydS8=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9EAD01-FB74-4A2A-B16E-05DE2A52A6E1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C3EF2C-8D55-4D38-B6A1-F6C30AA3A383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uk-UA" sz="3200" b="1" dirty="0" smtClean="0"/>
            <a:t>Законодавство України</a:t>
          </a:r>
          <a:endParaRPr lang="ru-RU" sz="3200" b="1" dirty="0"/>
        </a:p>
      </dgm:t>
    </dgm:pt>
    <dgm:pt modelId="{92BF2FAF-C559-408A-9211-9503BB285D52}" type="parTrans" cxnId="{817763AA-C5BE-47F1-A117-D64C1788FAAE}">
      <dgm:prSet/>
      <dgm:spPr/>
      <dgm:t>
        <a:bodyPr/>
        <a:lstStyle/>
        <a:p>
          <a:endParaRPr lang="ru-RU"/>
        </a:p>
      </dgm:t>
    </dgm:pt>
    <dgm:pt modelId="{5D2B54C8-128E-4286-A07F-FCD6B0DFFB54}" type="sibTrans" cxnId="{817763AA-C5BE-47F1-A117-D64C1788FAAE}">
      <dgm:prSet/>
      <dgm:spPr/>
      <dgm:t>
        <a:bodyPr/>
        <a:lstStyle/>
        <a:p>
          <a:endParaRPr lang="ru-RU"/>
        </a:p>
      </dgm:t>
    </dgm:pt>
    <dgm:pt modelId="{42553511-413F-42CD-9C27-14C79E3FEDB6}">
      <dgm:prSet phldrT="[Текст]" custT="1"/>
      <dgm:spPr/>
      <dgm:t>
        <a:bodyPr/>
        <a:lstStyle/>
        <a:p>
          <a:r>
            <a:rPr lang="uk-UA" sz="2400" dirty="0" smtClean="0"/>
            <a:t>-</a:t>
          </a:r>
          <a:endParaRPr lang="ru-RU" sz="2400" dirty="0"/>
        </a:p>
      </dgm:t>
    </dgm:pt>
    <dgm:pt modelId="{A082BD3D-7675-4F57-AB71-8B5D8A2CD6E5}" type="parTrans" cxnId="{3711F2A5-1408-4718-8CDF-829655F52A14}">
      <dgm:prSet/>
      <dgm:spPr/>
      <dgm:t>
        <a:bodyPr/>
        <a:lstStyle/>
        <a:p>
          <a:endParaRPr lang="ru-RU"/>
        </a:p>
      </dgm:t>
    </dgm:pt>
    <dgm:pt modelId="{D6B43CEF-8819-4F76-B1BA-9EA199BECA7C}" type="sibTrans" cxnId="{3711F2A5-1408-4718-8CDF-829655F52A14}">
      <dgm:prSet/>
      <dgm:spPr/>
      <dgm:t>
        <a:bodyPr/>
        <a:lstStyle/>
        <a:p>
          <a:endParaRPr lang="ru-RU"/>
        </a:p>
      </dgm:t>
    </dgm:pt>
    <dgm:pt modelId="{35FC45A0-B4AF-4713-BC31-8270866E5E5D}">
      <dgm:prSet phldrT="[Текст]"/>
      <dgm:spPr/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EC93E09F-5434-4B03-8697-583D31E22036}" type="parTrans" cxnId="{89BB4003-0F0A-451F-B699-5707465FDE68}">
      <dgm:prSet/>
      <dgm:spPr/>
      <dgm:t>
        <a:bodyPr/>
        <a:lstStyle/>
        <a:p>
          <a:endParaRPr lang="ru-RU"/>
        </a:p>
      </dgm:t>
    </dgm:pt>
    <dgm:pt modelId="{66664313-67E5-4438-AFB8-4C95557C8BCE}" type="sibTrans" cxnId="{89BB4003-0F0A-451F-B699-5707465FDE68}">
      <dgm:prSet/>
      <dgm:spPr/>
      <dgm:t>
        <a:bodyPr/>
        <a:lstStyle/>
        <a:p>
          <a:endParaRPr lang="ru-RU"/>
        </a:p>
      </dgm:t>
    </dgm:pt>
    <dgm:pt modelId="{5991A73D-5C2C-47D0-AD73-832430A5C233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uk-UA" sz="3200" b="1" dirty="0" smtClean="0"/>
            <a:t>Наказ про створення сайту</a:t>
          </a:r>
          <a:endParaRPr lang="ru-RU" sz="3200" b="1" dirty="0"/>
        </a:p>
      </dgm:t>
    </dgm:pt>
    <dgm:pt modelId="{92540B19-89EF-40EC-A088-2CBEF3A05832}" type="parTrans" cxnId="{446A478F-FF0E-4677-A0AE-D46AA2CC27E9}">
      <dgm:prSet/>
      <dgm:spPr/>
      <dgm:t>
        <a:bodyPr/>
        <a:lstStyle/>
        <a:p>
          <a:endParaRPr lang="ru-RU"/>
        </a:p>
      </dgm:t>
    </dgm:pt>
    <dgm:pt modelId="{CE8936DC-C6A5-425D-88AD-C72D4F8639DD}" type="sibTrans" cxnId="{446A478F-FF0E-4677-A0AE-D46AA2CC27E9}">
      <dgm:prSet/>
      <dgm:spPr/>
      <dgm:t>
        <a:bodyPr/>
        <a:lstStyle/>
        <a:p>
          <a:endParaRPr lang="ru-RU"/>
        </a:p>
      </dgm:t>
    </dgm:pt>
    <dgm:pt modelId="{D2723ADC-F022-41C1-9E9A-4EFF4AE2597C}">
      <dgm:prSet phldrT="[Текст]"/>
      <dgm:spPr/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40317E30-938C-4434-BD42-74E00A42FA07}" type="parTrans" cxnId="{17D0D2E7-F80E-4D41-91CC-B91AF724F60A}">
      <dgm:prSet/>
      <dgm:spPr/>
      <dgm:t>
        <a:bodyPr/>
        <a:lstStyle/>
        <a:p>
          <a:endParaRPr lang="ru-RU"/>
        </a:p>
      </dgm:t>
    </dgm:pt>
    <dgm:pt modelId="{73E82959-817F-4AF6-8D88-80AB7C0B0557}" type="sibTrans" cxnId="{17D0D2E7-F80E-4D41-91CC-B91AF724F60A}">
      <dgm:prSet/>
      <dgm:spPr/>
      <dgm:t>
        <a:bodyPr/>
        <a:lstStyle/>
        <a:p>
          <a:endParaRPr lang="ru-RU"/>
        </a:p>
      </dgm:t>
    </dgm:pt>
    <dgm:pt modelId="{FE79BFC6-AA5D-4A73-A784-8B04B607A368}">
      <dgm:prSet phldrT="[Текст]"/>
      <dgm:spPr/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DFD94F6F-F3FC-4CED-8BA1-4684FAB77702}" type="parTrans" cxnId="{BC5880E0-0308-4F42-9E7C-FA1501F6A0D9}">
      <dgm:prSet/>
      <dgm:spPr/>
      <dgm:t>
        <a:bodyPr/>
        <a:lstStyle/>
        <a:p>
          <a:endParaRPr lang="ru-RU"/>
        </a:p>
      </dgm:t>
    </dgm:pt>
    <dgm:pt modelId="{E5CFCEF5-F420-42E8-BDA5-C105A45AAA22}" type="sibTrans" cxnId="{BC5880E0-0308-4F42-9E7C-FA1501F6A0D9}">
      <dgm:prSet/>
      <dgm:spPr/>
      <dgm:t>
        <a:bodyPr/>
        <a:lstStyle/>
        <a:p>
          <a:endParaRPr lang="ru-RU"/>
        </a:p>
      </dgm:t>
    </dgm:pt>
    <dgm:pt modelId="{D1EECE98-A746-4EE1-B93B-F54224EEBD5D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uk-UA" sz="3200" b="1" dirty="0" smtClean="0"/>
            <a:t>Положення  про сайт закладу дошкільної освіти </a:t>
          </a:r>
          <a:endParaRPr lang="ru-RU" sz="3200" b="1" dirty="0"/>
        </a:p>
      </dgm:t>
    </dgm:pt>
    <dgm:pt modelId="{40E20697-83F2-4995-86CD-2FE34D3246FB}" type="parTrans" cxnId="{40546A43-DA70-4346-A019-E6CC2DE24A62}">
      <dgm:prSet/>
      <dgm:spPr/>
      <dgm:t>
        <a:bodyPr/>
        <a:lstStyle/>
        <a:p>
          <a:endParaRPr lang="ru-RU"/>
        </a:p>
      </dgm:t>
    </dgm:pt>
    <dgm:pt modelId="{473E7512-4864-4B7B-B575-84F19424924A}" type="sibTrans" cxnId="{40546A43-DA70-4346-A019-E6CC2DE24A62}">
      <dgm:prSet/>
      <dgm:spPr/>
      <dgm:t>
        <a:bodyPr/>
        <a:lstStyle/>
        <a:p>
          <a:endParaRPr lang="ru-RU"/>
        </a:p>
      </dgm:t>
    </dgm:pt>
    <dgm:pt modelId="{5FED491B-060B-4C1A-A6AA-24D1D3F1310F}">
      <dgm:prSet phldrT="[Текст]"/>
      <dgm:spPr/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DBA25C9F-B2D0-43FA-8D75-27FD10B47A5F}" type="parTrans" cxnId="{4FA0A77A-E94C-4A89-A0C7-37CE3260A733}">
      <dgm:prSet/>
      <dgm:spPr/>
      <dgm:t>
        <a:bodyPr/>
        <a:lstStyle/>
        <a:p>
          <a:endParaRPr lang="ru-RU"/>
        </a:p>
      </dgm:t>
    </dgm:pt>
    <dgm:pt modelId="{6A73DE30-D0D9-40A4-9E70-AF80E34157CE}" type="sibTrans" cxnId="{4FA0A77A-E94C-4A89-A0C7-37CE3260A733}">
      <dgm:prSet/>
      <dgm:spPr/>
      <dgm:t>
        <a:bodyPr/>
        <a:lstStyle/>
        <a:p>
          <a:endParaRPr lang="ru-RU"/>
        </a:p>
      </dgm:t>
    </dgm:pt>
    <dgm:pt modelId="{E8945763-8069-4AF6-BA74-65783E653BCC}">
      <dgm:prSet phldrT="[Текст]"/>
      <dgm:spPr/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038B7887-F352-4E80-8D19-989E0CB19BCA}" type="parTrans" cxnId="{DA0BFF5A-C09E-4809-AC40-F0ACCF6B9FA1}">
      <dgm:prSet/>
      <dgm:spPr/>
      <dgm:t>
        <a:bodyPr/>
        <a:lstStyle/>
        <a:p>
          <a:endParaRPr lang="ru-RU"/>
        </a:p>
      </dgm:t>
    </dgm:pt>
    <dgm:pt modelId="{31F03F83-FEBA-434B-A78C-FCC5798F4EE7}" type="sibTrans" cxnId="{DA0BFF5A-C09E-4809-AC40-F0ACCF6B9FA1}">
      <dgm:prSet/>
      <dgm:spPr/>
      <dgm:t>
        <a:bodyPr/>
        <a:lstStyle/>
        <a:p>
          <a:endParaRPr lang="ru-RU"/>
        </a:p>
      </dgm:t>
    </dgm:pt>
    <dgm:pt modelId="{7EC86EAA-9CB7-4A5A-8CD7-C9122E14930D}" type="pres">
      <dgm:prSet presAssocID="{A69EAD01-FB74-4A2A-B16E-05DE2A52A6E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9C80DD-E6EA-4BC7-ABA9-F59ECB5618CC}" type="pres">
      <dgm:prSet presAssocID="{D1EECE98-A746-4EE1-B93B-F54224EEBD5D}" presName="boxAndChildren" presStyleCnt="0"/>
      <dgm:spPr/>
    </dgm:pt>
    <dgm:pt modelId="{179BBCC5-39DA-4877-867B-38092FFC6248}" type="pres">
      <dgm:prSet presAssocID="{D1EECE98-A746-4EE1-B93B-F54224EEBD5D}" presName="parentTextBox" presStyleLbl="node1" presStyleIdx="0" presStyleCnt="3"/>
      <dgm:spPr/>
      <dgm:t>
        <a:bodyPr/>
        <a:lstStyle/>
        <a:p>
          <a:endParaRPr lang="ru-RU"/>
        </a:p>
      </dgm:t>
    </dgm:pt>
    <dgm:pt modelId="{FA6B8820-D4B2-45B3-A32A-F7621AA693A4}" type="pres">
      <dgm:prSet presAssocID="{D1EECE98-A746-4EE1-B93B-F54224EEBD5D}" presName="entireBox" presStyleLbl="node1" presStyleIdx="0" presStyleCnt="3"/>
      <dgm:spPr/>
      <dgm:t>
        <a:bodyPr/>
        <a:lstStyle/>
        <a:p>
          <a:endParaRPr lang="ru-RU"/>
        </a:p>
      </dgm:t>
    </dgm:pt>
    <dgm:pt modelId="{58A896CB-25D2-460E-B20B-AB9935C62F21}" type="pres">
      <dgm:prSet presAssocID="{D1EECE98-A746-4EE1-B93B-F54224EEBD5D}" presName="descendantBox" presStyleCnt="0"/>
      <dgm:spPr/>
    </dgm:pt>
    <dgm:pt modelId="{4599FC01-A834-4910-9CA8-905D0DDAA8BA}" type="pres">
      <dgm:prSet presAssocID="{5FED491B-060B-4C1A-A6AA-24D1D3F1310F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522B5C-FE37-490E-90B3-63184863E63B}" type="pres">
      <dgm:prSet presAssocID="{E8945763-8069-4AF6-BA74-65783E653BCC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047351-F7E4-4ACB-AA73-AA57F1D36C37}" type="pres">
      <dgm:prSet presAssocID="{CE8936DC-C6A5-425D-88AD-C72D4F8639DD}" presName="sp" presStyleCnt="0"/>
      <dgm:spPr/>
    </dgm:pt>
    <dgm:pt modelId="{268F4809-B6F5-41A5-80D3-6E81FB9413C8}" type="pres">
      <dgm:prSet presAssocID="{5991A73D-5C2C-47D0-AD73-832430A5C233}" presName="arrowAndChildren" presStyleCnt="0"/>
      <dgm:spPr/>
    </dgm:pt>
    <dgm:pt modelId="{74D72393-E482-41B4-A9AB-F943AC9C8F2D}" type="pres">
      <dgm:prSet presAssocID="{5991A73D-5C2C-47D0-AD73-832430A5C233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DA801D74-B664-4A9E-9A01-663FD4114144}" type="pres">
      <dgm:prSet presAssocID="{5991A73D-5C2C-47D0-AD73-832430A5C233}" presName="arrow" presStyleLbl="node1" presStyleIdx="1" presStyleCnt="3" custLinFactNeighborY="504"/>
      <dgm:spPr/>
      <dgm:t>
        <a:bodyPr/>
        <a:lstStyle/>
        <a:p>
          <a:endParaRPr lang="ru-RU"/>
        </a:p>
      </dgm:t>
    </dgm:pt>
    <dgm:pt modelId="{2040D1B5-39AD-461E-8609-46FFDBD53BCA}" type="pres">
      <dgm:prSet presAssocID="{5991A73D-5C2C-47D0-AD73-832430A5C233}" presName="descendantArrow" presStyleCnt="0"/>
      <dgm:spPr/>
    </dgm:pt>
    <dgm:pt modelId="{686FD3D5-BFAE-4DA6-8449-F3FDC1CD786B}" type="pres">
      <dgm:prSet presAssocID="{D2723ADC-F022-41C1-9E9A-4EFF4AE2597C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F5D251-84FC-4F7F-AD41-A74725CDCCA5}" type="pres">
      <dgm:prSet presAssocID="{FE79BFC6-AA5D-4A73-A784-8B04B607A368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13042E-5E7E-45EB-B8C3-4F1183AA91ED}" type="pres">
      <dgm:prSet presAssocID="{5D2B54C8-128E-4286-A07F-FCD6B0DFFB54}" presName="sp" presStyleCnt="0"/>
      <dgm:spPr/>
    </dgm:pt>
    <dgm:pt modelId="{53530AAE-7D0F-4906-B1F4-DDC8E3228532}" type="pres">
      <dgm:prSet presAssocID="{04C3EF2C-8D55-4D38-B6A1-F6C30AA3A383}" presName="arrowAndChildren" presStyleCnt="0"/>
      <dgm:spPr/>
    </dgm:pt>
    <dgm:pt modelId="{1E379F8B-6E5F-4140-A8B6-2AD27A907ED9}" type="pres">
      <dgm:prSet presAssocID="{04C3EF2C-8D55-4D38-B6A1-F6C30AA3A383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DEADB577-B795-4B89-AC9E-C7E607E25FE6}" type="pres">
      <dgm:prSet presAssocID="{04C3EF2C-8D55-4D38-B6A1-F6C30AA3A383}" presName="arrow" presStyleLbl="node1" presStyleIdx="2" presStyleCnt="3"/>
      <dgm:spPr/>
      <dgm:t>
        <a:bodyPr/>
        <a:lstStyle/>
        <a:p>
          <a:endParaRPr lang="ru-RU"/>
        </a:p>
      </dgm:t>
    </dgm:pt>
    <dgm:pt modelId="{8D323BD0-E9B9-44AE-B9E8-04763DB2E0E1}" type="pres">
      <dgm:prSet presAssocID="{04C3EF2C-8D55-4D38-B6A1-F6C30AA3A383}" presName="descendantArrow" presStyleCnt="0"/>
      <dgm:spPr/>
    </dgm:pt>
    <dgm:pt modelId="{5FF84A5F-C733-418E-BB63-E8EDE2589BE7}" type="pres">
      <dgm:prSet presAssocID="{42553511-413F-42CD-9C27-14C79E3FEDB6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A3F6C0-835E-46E1-9BED-8F7C5C1DE3B6}" type="pres">
      <dgm:prSet presAssocID="{35FC45A0-B4AF-4713-BC31-8270866E5E5D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460EF3-6BBE-4A79-9455-99B1B67907C0}" type="presOf" srcId="{42553511-413F-42CD-9C27-14C79E3FEDB6}" destId="{5FF84A5F-C733-418E-BB63-E8EDE2589BE7}" srcOrd="0" destOrd="0" presId="urn:microsoft.com/office/officeart/2005/8/layout/process4"/>
    <dgm:cxn modelId="{8A82208A-132E-4C62-9AFD-828102CABD89}" type="presOf" srcId="{5991A73D-5C2C-47D0-AD73-832430A5C233}" destId="{DA801D74-B664-4A9E-9A01-663FD4114144}" srcOrd="1" destOrd="0" presId="urn:microsoft.com/office/officeart/2005/8/layout/process4"/>
    <dgm:cxn modelId="{DF043AD5-5BC9-4834-8ADC-F88C93785614}" type="presOf" srcId="{D1EECE98-A746-4EE1-B93B-F54224EEBD5D}" destId="{FA6B8820-D4B2-45B3-A32A-F7621AA693A4}" srcOrd="1" destOrd="0" presId="urn:microsoft.com/office/officeart/2005/8/layout/process4"/>
    <dgm:cxn modelId="{17D0D2E7-F80E-4D41-91CC-B91AF724F60A}" srcId="{5991A73D-5C2C-47D0-AD73-832430A5C233}" destId="{D2723ADC-F022-41C1-9E9A-4EFF4AE2597C}" srcOrd="0" destOrd="0" parTransId="{40317E30-938C-4434-BD42-74E00A42FA07}" sibTransId="{73E82959-817F-4AF6-8D88-80AB7C0B0557}"/>
    <dgm:cxn modelId="{3FDA7E05-08E5-4F41-ABE9-508058C18843}" type="presOf" srcId="{04C3EF2C-8D55-4D38-B6A1-F6C30AA3A383}" destId="{DEADB577-B795-4B89-AC9E-C7E607E25FE6}" srcOrd="1" destOrd="0" presId="urn:microsoft.com/office/officeart/2005/8/layout/process4"/>
    <dgm:cxn modelId="{5E92A36E-C260-49F6-837C-1E555AE0B809}" type="presOf" srcId="{A69EAD01-FB74-4A2A-B16E-05DE2A52A6E1}" destId="{7EC86EAA-9CB7-4A5A-8CD7-C9122E14930D}" srcOrd="0" destOrd="0" presId="urn:microsoft.com/office/officeart/2005/8/layout/process4"/>
    <dgm:cxn modelId="{4839E50B-1C32-44FB-A8D0-ACE298941C82}" type="presOf" srcId="{FE79BFC6-AA5D-4A73-A784-8B04B607A368}" destId="{58F5D251-84FC-4F7F-AD41-A74725CDCCA5}" srcOrd="0" destOrd="0" presId="urn:microsoft.com/office/officeart/2005/8/layout/process4"/>
    <dgm:cxn modelId="{89BB4003-0F0A-451F-B699-5707465FDE68}" srcId="{04C3EF2C-8D55-4D38-B6A1-F6C30AA3A383}" destId="{35FC45A0-B4AF-4713-BC31-8270866E5E5D}" srcOrd="1" destOrd="0" parTransId="{EC93E09F-5434-4B03-8697-583D31E22036}" sibTransId="{66664313-67E5-4438-AFB8-4C95557C8BCE}"/>
    <dgm:cxn modelId="{EDC00535-45E2-4E98-B2D6-414DFB9F055B}" type="presOf" srcId="{35FC45A0-B4AF-4713-BC31-8270866E5E5D}" destId="{F6A3F6C0-835E-46E1-9BED-8F7C5C1DE3B6}" srcOrd="0" destOrd="0" presId="urn:microsoft.com/office/officeart/2005/8/layout/process4"/>
    <dgm:cxn modelId="{DA0BFF5A-C09E-4809-AC40-F0ACCF6B9FA1}" srcId="{D1EECE98-A746-4EE1-B93B-F54224EEBD5D}" destId="{E8945763-8069-4AF6-BA74-65783E653BCC}" srcOrd="1" destOrd="0" parTransId="{038B7887-F352-4E80-8D19-989E0CB19BCA}" sibTransId="{31F03F83-FEBA-434B-A78C-FCC5798F4EE7}"/>
    <dgm:cxn modelId="{40546A43-DA70-4346-A019-E6CC2DE24A62}" srcId="{A69EAD01-FB74-4A2A-B16E-05DE2A52A6E1}" destId="{D1EECE98-A746-4EE1-B93B-F54224EEBD5D}" srcOrd="2" destOrd="0" parTransId="{40E20697-83F2-4995-86CD-2FE34D3246FB}" sibTransId="{473E7512-4864-4B7B-B575-84F19424924A}"/>
    <dgm:cxn modelId="{48AE2ABE-2327-445F-A99C-0D6ABFC22D20}" type="presOf" srcId="{D2723ADC-F022-41C1-9E9A-4EFF4AE2597C}" destId="{686FD3D5-BFAE-4DA6-8449-F3FDC1CD786B}" srcOrd="0" destOrd="0" presId="urn:microsoft.com/office/officeart/2005/8/layout/process4"/>
    <dgm:cxn modelId="{3146752D-782F-42FD-A9F7-9F43F332C453}" type="presOf" srcId="{5FED491B-060B-4C1A-A6AA-24D1D3F1310F}" destId="{4599FC01-A834-4910-9CA8-905D0DDAA8BA}" srcOrd="0" destOrd="0" presId="urn:microsoft.com/office/officeart/2005/8/layout/process4"/>
    <dgm:cxn modelId="{DEF89143-BE15-4C3F-B0E0-5565F430BF46}" type="presOf" srcId="{04C3EF2C-8D55-4D38-B6A1-F6C30AA3A383}" destId="{1E379F8B-6E5F-4140-A8B6-2AD27A907ED9}" srcOrd="0" destOrd="0" presId="urn:microsoft.com/office/officeart/2005/8/layout/process4"/>
    <dgm:cxn modelId="{027A1A00-B1F2-4EEA-B2C8-174D47AEE6BB}" type="presOf" srcId="{E8945763-8069-4AF6-BA74-65783E653BCC}" destId="{54522B5C-FE37-490E-90B3-63184863E63B}" srcOrd="0" destOrd="0" presId="urn:microsoft.com/office/officeart/2005/8/layout/process4"/>
    <dgm:cxn modelId="{BC5880E0-0308-4F42-9E7C-FA1501F6A0D9}" srcId="{5991A73D-5C2C-47D0-AD73-832430A5C233}" destId="{FE79BFC6-AA5D-4A73-A784-8B04B607A368}" srcOrd="1" destOrd="0" parTransId="{DFD94F6F-F3FC-4CED-8BA1-4684FAB77702}" sibTransId="{E5CFCEF5-F420-42E8-BDA5-C105A45AAA22}"/>
    <dgm:cxn modelId="{A1D74F09-41B8-41B1-8D8A-FEF5CF51CE37}" type="presOf" srcId="{D1EECE98-A746-4EE1-B93B-F54224EEBD5D}" destId="{179BBCC5-39DA-4877-867B-38092FFC6248}" srcOrd="0" destOrd="0" presId="urn:microsoft.com/office/officeart/2005/8/layout/process4"/>
    <dgm:cxn modelId="{4FA0A77A-E94C-4A89-A0C7-37CE3260A733}" srcId="{D1EECE98-A746-4EE1-B93B-F54224EEBD5D}" destId="{5FED491B-060B-4C1A-A6AA-24D1D3F1310F}" srcOrd="0" destOrd="0" parTransId="{DBA25C9F-B2D0-43FA-8D75-27FD10B47A5F}" sibTransId="{6A73DE30-D0D9-40A4-9E70-AF80E34157CE}"/>
    <dgm:cxn modelId="{817763AA-C5BE-47F1-A117-D64C1788FAAE}" srcId="{A69EAD01-FB74-4A2A-B16E-05DE2A52A6E1}" destId="{04C3EF2C-8D55-4D38-B6A1-F6C30AA3A383}" srcOrd="0" destOrd="0" parTransId="{92BF2FAF-C559-408A-9211-9503BB285D52}" sibTransId="{5D2B54C8-128E-4286-A07F-FCD6B0DFFB54}"/>
    <dgm:cxn modelId="{446A478F-FF0E-4677-A0AE-D46AA2CC27E9}" srcId="{A69EAD01-FB74-4A2A-B16E-05DE2A52A6E1}" destId="{5991A73D-5C2C-47D0-AD73-832430A5C233}" srcOrd="1" destOrd="0" parTransId="{92540B19-89EF-40EC-A088-2CBEF3A05832}" sibTransId="{CE8936DC-C6A5-425D-88AD-C72D4F8639DD}"/>
    <dgm:cxn modelId="{2F0A954D-3AD4-46F6-96AD-4DD59479B937}" type="presOf" srcId="{5991A73D-5C2C-47D0-AD73-832430A5C233}" destId="{74D72393-E482-41B4-A9AB-F943AC9C8F2D}" srcOrd="0" destOrd="0" presId="urn:microsoft.com/office/officeart/2005/8/layout/process4"/>
    <dgm:cxn modelId="{3711F2A5-1408-4718-8CDF-829655F52A14}" srcId="{04C3EF2C-8D55-4D38-B6A1-F6C30AA3A383}" destId="{42553511-413F-42CD-9C27-14C79E3FEDB6}" srcOrd="0" destOrd="0" parTransId="{A082BD3D-7675-4F57-AB71-8B5D8A2CD6E5}" sibTransId="{D6B43CEF-8819-4F76-B1BA-9EA199BECA7C}"/>
    <dgm:cxn modelId="{AD986977-75CF-46C7-8303-BD02737E1004}" type="presParOf" srcId="{7EC86EAA-9CB7-4A5A-8CD7-C9122E14930D}" destId="{4D9C80DD-E6EA-4BC7-ABA9-F59ECB5618CC}" srcOrd="0" destOrd="0" presId="urn:microsoft.com/office/officeart/2005/8/layout/process4"/>
    <dgm:cxn modelId="{D281097A-0FF9-4A09-B33C-D1D7CEB54589}" type="presParOf" srcId="{4D9C80DD-E6EA-4BC7-ABA9-F59ECB5618CC}" destId="{179BBCC5-39DA-4877-867B-38092FFC6248}" srcOrd="0" destOrd="0" presId="urn:microsoft.com/office/officeart/2005/8/layout/process4"/>
    <dgm:cxn modelId="{7F68F0D8-02F6-4455-8AFC-C2597C86B0FB}" type="presParOf" srcId="{4D9C80DD-E6EA-4BC7-ABA9-F59ECB5618CC}" destId="{FA6B8820-D4B2-45B3-A32A-F7621AA693A4}" srcOrd="1" destOrd="0" presId="urn:microsoft.com/office/officeart/2005/8/layout/process4"/>
    <dgm:cxn modelId="{3F3C3D58-EA73-49C8-A8C8-5329410DF8A7}" type="presParOf" srcId="{4D9C80DD-E6EA-4BC7-ABA9-F59ECB5618CC}" destId="{58A896CB-25D2-460E-B20B-AB9935C62F21}" srcOrd="2" destOrd="0" presId="urn:microsoft.com/office/officeart/2005/8/layout/process4"/>
    <dgm:cxn modelId="{4A3D3263-4CFC-4377-A555-489CB883373E}" type="presParOf" srcId="{58A896CB-25D2-460E-B20B-AB9935C62F21}" destId="{4599FC01-A834-4910-9CA8-905D0DDAA8BA}" srcOrd="0" destOrd="0" presId="urn:microsoft.com/office/officeart/2005/8/layout/process4"/>
    <dgm:cxn modelId="{967194C5-C0D6-4A04-A4EE-828933BFA2CF}" type="presParOf" srcId="{58A896CB-25D2-460E-B20B-AB9935C62F21}" destId="{54522B5C-FE37-490E-90B3-63184863E63B}" srcOrd="1" destOrd="0" presId="urn:microsoft.com/office/officeart/2005/8/layout/process4"/>
    <dgm:cxn modelId="{EE6806BE-06F8-4246-9F21-3B09A7D89437}" type="presParOf" srcId="{7EC86EAA-9CB7-4A5A-8CD7-C9122E14930D}" destId="{50047351-F7E4-4ACB-AA73-AA57F1D36C37}" srcOrd="1" destOrd="0" presId="urn:microsoft.com/office/officeart/2005/8/layout/process4"/>
    <dgm:cxn modelId="{F596D8B4-CE60-48DA-B9D3-65C0D59BE9A5}" type="presParOf" srcId="{7EC86EAA-9CB7-4A5A-8CD7-C9122E14930D}" destId="{268F4809-B6F5-41A5-80D3-6E81FB9413C8}" srcOrd="2" destOrd="0" presId="urn:microsoft.com/office/officeart/2005/8/layout/process4"/>
    <dgm:cxn modelId="{3D98F228-826B-46E2-9F52-75EA52FD1246}" type="presParOf" srcId="{268F4809-B6F5-41A5-80D3-6E81FB9413C8}" destId="{74D72393-E482-41B4-A9AB-F943AC9C8F2D}" srcOrd="0" destOrd="0" presId="urn:microsoft.com/office/officeart/2005/8/layout/process4"/>
    <dgm:cxn modelId="{4DCC5DBF-768B-4D52-8978-BFA406933F82}" type="presParOf" srcId="{268F4809-B6F5-41A5-80D3-6E81FB9413C8}" destId="{DA801D74-B664-4A9E-9A01-663FD4114144}" srcOrd="1" destOrd="0" presId="urn:microsoft.com/office/officeart/2005/8/layout/process4"/>
    <dgm:cxn modelId="{B15AB9FC-8171-4F74-B805-0D63DEC91867}" type="presParOf" srcId="{268F4809-B6F5-41A5-80D3-6E81FB9413C8}" destId="{2040D1B5-39AD-461E-8609-46FFDBD53BCA}" srcOrd="2" destOrd="0" presId="urn:microsoft.com/office/officeart/2005/8/layout/process4"/>
    <dgm:cxn modelId="{C50054B0-E40F-44F2-8B00-F031CA8AC36D}" type="presParOf" srcId="{2040D1B5-39AD-461E-8609-46FFDBD53BCA}" destId="{686FD3D5-BFAE-4DA6-8449-F3FDC1CD786B}" srcOrd="0" destOrd="0" presId="urn:microsoft.com/office/officeart/2005/8/layout/process4"/>
    <dgm:cxn modelId="{3298401C-D9B0-4FF6-9852-302EBAA136C3}" type="presParOf" srcId="{2040D1B5-39AD-461E-8609-46FFDBD53BCA}" destId="{58F5D251-84FC-4F7F-AD41-A74725CDCCA5}" srcOrd="1" destOrd="0" presId="urn:microsoft.com/office/officeart/2005/8/layout/process4"/>
    <dgm:cxn modelId="{F127873B-8CE5-4AA0-A380-652D047E8C96}" type="presParOf" srcId="{7EC86EAA-9CB7-4A5A-8CD7-C9122E14930D}" destId="{6113042E-5E7E-45EB-B8C3-4F1183AA91ED}" srcOrd="3" destOrd="0" presId="urn:microsoft.com/office/officeart/2005/8/layout/process4"/>
    <dgm:cxn modelId="{C92431EE-EFA7-4913-B336-CB67CBA53F6C}" type="presParOf" srcId="{7EC86EAA-9CB7-4A5A-8CD7-C9122E14930D}" destId="{53530AAE-7D0F-4906-B1F4-DDC8E3228532}" srcOrd="4" destOrd="0" presId="urn:microsoft.com/office/officeart/2005/8/layout/process4"/>
    <dgm:cxn modelId="{9D63192D-2C5A-4C12-830D-99AAEDF24F5C}" type="presParOf" srcId="{53530AAE-7D0F-4906-B1F4-DDC8E3228532}" destId="{1E379F8B-6E5F-4140-A8B6-2AD27A907ED9}" srcOrd="0" destOrd="0" presId="urn:microsoft.com/office/officeart/2005/8/layout/process4"/>
    <dgm:cxn modelId="{F30BCBF6-5761-4C9F-B176-B95FBB01A2A9}" type="presParOf" srcId="{53530AAE-7D0F-4906-B1F4-DDC8E3228532}" destId="{DEADB577-B795-4B89-AC9E-C7E607E25FE6}" srcOrd="1" destOrd="0" presId="urn:microsoft.com/office/officeart/2005/8/layout/process4"/>
    <dgm:cxn modelId="{3CD1E575-6748-4084-88ED-C63FB393CDC4}" type="presParOf" srcId="{53530AAE-7D0F-4906-B1F4-DDC8E3228532}" destId="{8D323BD0-E9B9-44AE-B9E8-04763DB2E0E1}" srcOrd="2" destOrd="0" presId="urn:microsoft.com/office/officeart/2005/8/layout/process4"/>
    <dgm:cxn modelId="{E8361A2F-9C4A-4DF5-A915-C41BA6EED875}" type="presParOf" srcId="{8D323BD0-E9B9-44AE-B9E8-04763DB2E0E1}" destId="{5FF84A5F-C733-418E-BB63-E8EDE2589BE7}" srcOrd="0" destOrd="0" presId="urn:microsoft.com/office/officeart/2005/8/layout/process4"/>
    <dgm:cxn modelId="{4F0B84DF-AF8C-4899-B45C-0F845BD031CF}" type="presParOf" srcId="{8D323BD0-E9B9-44AE-B9E8-04763DB2E0E1}" destId="{F6A3F6C0-835E-46E1-9BED-8F7C5C1DE3B6}" srcOrd="1" destOrd="0" presId="urn:microsoft.com/office/officeart/2005/8/layout/process4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80821BC-A2C0-41DA-9EF5-51F16C19190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B4560BD-45C3-422B-9D60-47CA6445780E}">
      <dgm:prSet phldrT="[Текст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 i="1" dirty="0" err="1" smtClean="0">
              <a:solidFill>
                <a:schemeClr val="accent5">
                  <a:lumMod val="50000"/>
                </a:schemeClr>
              </a:solidFill>
            </a:rPr>
            <a:t>Зручна</a:t>
          </a:r>
          <a:r>
            <a:rPr lang="ru-RU" b="1" i="1" dirty="0" smtClean="0">
              <a:solidFill>
                <a:schemeClr val="accent5">
                  <a:lumMod val="50000"/>
                </a:schemeClr>
              </a:solidFill>
            </a:rPr>
            <a:t> та </a:t>
          </a:r>
          <a:r>
            <a:rPr lang="ru-RU" b="1" i="1" dirty="0" err="1" smtClean="0">
              <a:solidFill>
                <a:schemeClr val="accent5">
                  <a:lumMod val="50000"/>
                </a:schemeClr>
              </a:solidFill>
            </a:rPr>
            <a:t>зрозуміла</a:t>
          </a:r>
          <a:r>
            <a:rPr lang="ru-RU" b="1" i="1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b="1" i="1" dirty="0" err="1" smtClean="0">
              <a:solidFill>
                <a:schemeClr val="accent5">
                  <a:lumMod val="50000"/>
                </a:schemeClr>
              </a:solidFill>
            </a:rPr>
            <a:t>навігація</a:t>
          </a:r>
          <a:r>
            <a:rPr lang="ru-RU" i="0" dirty="0" smtClean="0"/>
            <a:t/>
          </a:r>
          <a:br>
            <a:rPr lang="ru-RU" i="0" dirty="0" smtClean="0"/>
          </a:br>
          <a:endParaRPr lang="ru-RU" dirty="0"/>
        </a:p>
      </dgm:t>
    </dgm:pt>
    <dgm:pt modelId="{C2A0D158-292F-4AF4-9A02-7AC7281EC839}" type="parTrans" cxnId="{F75D0941-5C4C-41D4-A886-F8C46BA39C0E}">
      <dgm:prSet/>
      <dgm:spPr/>
      <dgm:t>
        <a:bodyPr/>
        <a:lstStyle/>
        <a:p>
          <a:endParaRPr lang="ru-RU"/>
        </a:p>
      </dgm:t>
    </dgm:pt>
    <dgm:pt modelId="{57DBC042-5C78-454A-B55F-3712D4E0795E}" type="sibTrans" cxnId="{F75D0941-5C4C-41D4-A886-F8C46BA39C0E}">
      <dgm:prSet/>
      <dgm:spPr/>
      <dgm:t>
        <a:bodyPr/>
        <a:lstStyle/>
        <a:p>
          <a:endParaRPr lang="ru-RU"/>
        </a:p>
      </dgm:t>
    </dgm:pt>
    <dgm:pt modelId="{7F89275E-3276-4BA5-9D0A-A4C6FA84F4DA}">
      <dgm:prSet phldrT="[Текст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 i="1" dirty="0" err="1" smtClean="0">
              <a:solidFill>
                <a:schemeClr val="accent5">
                  <a:lumMod val="50000"/>
                </a:schemeClr>
              </a:solidFill>
            </a:rPr>
            <a:t>Інтерактивність</a:t>
          </a:r>
          <a:r>
            <a:rPr lang="ru-RU" b="1" i="1" dirty="0" smtClean="0"/>
            <a:t/>
          </a:r>
          <a:br>
            <a:rPr lang="ru-RU" b="1" i="1" dirty="0" smtClean="0"/>
          </a:br>
          <a:endParaRPr lang="ru-RU" b="1" i="1" dirty="0"/>
        </a:p>
      </dgm:t>
    </dgm:pt>
    <dgm:pt modelId="{A1DDDD32-F08E-4514-A1CD-DD8B8460FE95}" type="parTrans" cxnId="{58716519-9E5F-4CF7-B2BD-0D7B74E2D5F3}">
      <dgm:prSet/>
      <dgm:spPr/>
      <dgm:t>
        <a:bodyPr/>
        <a:lstStyle/>
        <a:p>
          <a:endParaRPr lang="ru-RU"/>
        </a:p>
      </dgm:t>
    </dgm:pt>
    <dgm:pt modelId="{38BCCF93-DB62-4DC1-A491-70735387AA40}" type="sibTrans" cxnId="{58716519-9E5F-4CF7-B2BD-0D7B74E2D5F3}">
      <dgm:prSet/>
      <dgm:spPr/>
      <dgm:t>
        <a:bodyPr/>
        <a:lstStyle/>
        <a:p>
          <a:endParaRPr lang="ru-RU"/>
        </a:p>
      </dgm:t>
    </dgm:pt>
    <dgm:pt modelId="{3A59DB0B-8032-4245-844D-2C50650015E9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 i="1" dirty="0" err="1" smtClean="0">
              <a:solidFill>
                <a:schemeClr val="accent5">
                  <a:lumMod val="50000"/>
                </a:schemeClr>
              </a:solidFill>
            </a:rPr>
            <a:t>Інформаційне</a:t>
          </a:r>
          <a:r>
            <a:rPr lang="ru-RU" b="1" i="1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b="1" i="1" dirty="0" err="1" smtClean="0">
              <a:solidFill>
                <a:schemeClr val="accent5">
                  <a:lumMod val="50000"/>
                </a:schemeClr>
              </a:solidFill>
            </a:rPr>
            <a:t>наповнення</a:t>
          </a:r>
          <a:r>
            <a:rPr lang="ru-RU" b="1" i="1" dirty="0" smtClean="0">
              <a:solidFill>
                <a:schemeClr val="accent5">
                  <a:lumMod val="50000"/>
                </a:schemeClr>
              </a:solidFill>
            </a:rPr>
            <a:t> сайту </a:t>
          </a:r>
          <a:r>
            <a:rPr lang="ru-RU" i="1" dirty="0" smtClean="0">
              <a:solidFill>
                <a:schemeClr val="accent5">
                  <a:lumMod val="50000"/>
                </a:schemeClr>
              </a:solidFill>
            </a:rPr>
            <a:t/>
          </a:r>
          <a:br>
            <a:rPr lang="ru-RU" i="1" dirty="0" smtClean="0">
              <a:solidFill>
                <a:schemeClr val="accent5">
                  <a:lumMod val="50000"/>
                </a:schemeClr>
              </a:solidFill>
            </a:rPr>
          </a:br>
          <a:endParaRPr lang="ru-RU" i="1" dirty="0">
            <a:solidFill>
              <a:schemeClr val="accent5">
                <a:lumMod val="50000"/>
              </a:schemeClr>
            </a:solidFill>
          </a:endParaRPr>
        </a:p>
      </dgm:t>
    </dgm:pt>
    <dgm:pt modelId="{8875108E-E366-445B-9E75-4EAC5948ECBF}" type="parTrans" cxnId="{1C7931F9-BD34-4B43-85CE-DD10D97F9938}">
      <dgm:prSet/>
      <dgm:spPr/>
      <dgm:t>
        <a:bodyPr/>
        <a:lstStyle/>
        <a:p>
          <a:endParaRPr lang="ru-RU"/>
        </a:p>
      </dgm:t>
    </dgm:pt>
    <dgm:pt modelId="{AB61D26D-B2F0-4F31-8E6A-5C3605CC8BD8}" type="sibTrans" cxnId="{1C7931F9-BD34-4B43-85CE-DD10D97F9938}">
      <dgm:prSet/>
      <dgm:spPr/>
      <dgm:t>
        <a:bodyPr/>
        <a:lstStyle/>
        <a:p>
          <a:endParaRPr lang="ru-RU"/>
        </a:p>
      </dgm:t>
    </dgm:pt>
    <dgm:pt modelId="{035A9CDA-B3DE-4070-8CC5-671D64C950C9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 i="0" dirty="0" smtClean="0">
              <a:solidFill>
                <a:srgbClr val="002060"/>
              </a:solidFill>
            </a:rPr>
            <a:t>Дизайн</a:t>
          </a:r>
          <a:r>
            <a:rPr lang="ru-RU" i="0" dirty="0" smtClean="0">
              <a:solidFill>
                <a:srgbClr val="002060"/>
              </a:solidFill>
            </a:rPr>
            <a:t/>
          </a:r>
          <a:br>
            <a:rPr lang="ru-RU" i="0" dirty="0" smtClean="0">
              <a:solidFill>
                <a:srgbClr val="002060"/>
              </a:solidFill>
            </a:rPr>
          </a:br>
          <a:endParaRPr lang="ru-RU" dirty="0">
            <a:solidFill>
              <a:srgbClr val="002060"/>
            </a:solidFill>
          </a:endParaRPr>
        </a:p>
      </dgm:t>
    </dgm:pt>
    <dgm:pt modelId="{F668D8CC-7365-45F5-B0B6-222423FB8646}" type="parTrans" cxnId="{C943E6FE-5E7F-41A2-AED5-7217EB845FED}">
      <dgm:prSet/>
      <dgm:spPr/>
      <dgm:t>
        <a:bodyPr/>
        <a:lstStyle/>
        <a:p>
          <a:endParaRPr lang="ru-RU"/>
        </a:p>
      </dgm:t>
    </dgm:pt>
    <dgm:pt modelId="{179C071E-E48A-4CB3-9D82-049FF56EDD9F}" type="sibTrans" cxnId="{C943E6FE-5E7F-41A2-AED5-7217EB845FED}">
      <dgm:prSet/>
      <dgm:spPr/>
      <dgm:t>
        <a:bodyPr/>
        <a:lstStyle/>
        <a:p>
          <a:endParaRPr lang="ru-RU"/>
        </a:p>
      </dgm:t>
    </dgm:pt>
    <dgm:pt modelId="{3689C21D-0CE6-475A-981E-3EA23E4C7723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 i="1" dirty="0" err="1" smtClean="0">
              <a:solidFill>
                <a:srgbClr val="002060"/>
              </a:solidFill>
            </a:rPr>
            <a:t>Динамічність</a:t>
          </a:r>
          <a:r>
            <a:rPr lang="ru-RU" b="1" i="1" dirty="0" smtClean="0">
              <a:solidFill>
                <a:srgbClr val="002060"/>
              </a:solidFill>
            </a:rPr>
            <a:t> сайту</a:t>
          </a:r>
          <a:r>
            <a:rPr lang="ru-RU" i="0" dirty="0" smtClean="0"/>
            <a:t/>
          </a:r>
          <a:br>
            <a:rPr lang="ru-RU" i="0" dirty="0" smtClean="0"/>
          </a:br>
          <a:endParaRPr lang="ru-RU" dirty="0"/>
        </a:p>
      </dgm:t>
    </dgm:pt>
    <dgm:pt modelId="{888DFD94-7A10-4ECC-ACBE-503D2B1EE83B}" type="parTrans" cxnId="{621EE716-87A2-4C2C-8000-7421360FA715}">
      <dgm:prSet/>
      <dgm:spPr/>
      <dgm:t>
        <a:bodyPr/>
        <a:lstStyle/>
        <a:p>
          <a:endParaRPr lang="ru-RU"/>
        </a:p>
      </dgm:t>
    </dgm:pt>
    <dgm:pt modelId="{5F427ECC-5DFD-4DE1-BD73-D2DDE3C82523}" type="sibTrans" cxnId="{621EE716-87A2-4C2C-8000-7421360FA715}">
      <dgm:prSet/>
      <dgm:spPr/>
      <dgm:t>
        <a:bodyPr/>
        <a:lstStyle/>
        <a:p>
          <a:endParaRPr lang="ru-RU"/>
        </a:p>
      </dgm:t>
    </dgm:pt>
    <dgm:pt modelId="{37184F32-15F5-4DC3-9A5F-50123DD619E5}" type="pres">
      <dgm:prSet presAssocID="{080821BC-A2C0-41DA-9EF5-51F16C19190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5B92AF-D31D-4D20-83F4-4B7E34BF3831}" type="pres">
      <dgm:prSet presAssocID="{3A59DB0B-8032-4245-844D-2C50650015E9}" presName="node" presStyleLbl="node1" presStyleIdx="0" presStyleCnt="5" custLinFactNeighborX="3647" custLinFactNeighborY="125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9226A5-BC1B-4C5C-B873-C263254AE14C}" type="pres">
      <dgm:prSet presAssocID="{AB61D26D-B2F0-4F31-8E6A-5C3605CC8BD8}" presName="sibTrans" presStyleCnt="0"/>
      <dgm:spPr/>
    </dgm:pt>
    <dgm:pt modelId="{3EC7440E-F48B-4F3E-AABB-94E7FF9366D6}" type="pres">
      <dgm:prSet presAssocID="{035A9CDA-B3DE-4070-8CC5-671D64C950C9}" presName="node" presStyleLbl="node1" presStyleIdx="1" presStyleCnt="5" custLinFactNeighborX="7670" custLinFactNeighborY="125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FF1932-3968-4185-8451-E5D10F85F2A2}" type="pres">
      <dgm:prSet presAssocID="{179C071E-E48A-4CB3-9D82-049FF56EDD9F}" presName="sibTrans" presStyleCnt="0"/>
      <dgm:spPr/>
    </dgm:pt>
    <dgm:pt modelId="{20BF1E6C-9267-42BB-8ACA-0AA464A84259}" type="pres">
      <dgm:prSet presAssocID="{CB4560BD-45C3-422B-9D60-47CA6445780E}" presName="node" presStyleLbl="node1" presStyleIdx="2" presStyleCnt="5" custLinFactNeighborX="-26760" custLinFactNeighborY="14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F31D44-22EB-4ED3-8760-5215181109BE}" type="pres">
      <dgm:prSet presAssocID="{57DBC042-5C78-454A-B55F-3712D4E0795E}" presName="sibTrans" presStyleCnt="0"/>
      <dgm:spPr/>
    </dgm:pt>
    <dgm:pt modelId="{2A250BF7-23C5-41AD-841E-0FD179130485}" type="pres">
      <dgm:prSet presAssocID="{7F89275E-3276-4BA5-9D0A-A4C6FA84F4DA}" presName="node" presStyleLbl="node1" presStyleIdx="3" presStyleCnt="5" custLinFactNeighborX="33008" custLinFactNeighborY="14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7965B2-74D1-4300-914B-999A58DB5E3C}" type="pres">
      <dgm:prSet presAssocID="{38BCCF93-DB62-4DC1-A491-70735387AA40}" presName="sibTrans" presStyleCnt="0"/>
      <dgm:spPr/>
    </dgm:pt>
    <dgm:pt modelId="{A3E5133E-92C8-4E8E-AE5F-F57DBC622959}" type="pres">
      <dgm:prSet presAssocID="{3689C21D-0CE6-475A-981E-3EA23E4C7723}" presName="node" presStyleLbl="node1" presStyleIdx="4" presStyleCnt="5" custLinFactNeighborX="6925" custLinFactNeighborY="-96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98EFD2-2C0A-4912-9F00-41D62A1FE7A9}" type="presOf" srcId="{080821BC-A2C0-41DA-9EF5-51F16C191902}" destId="{37184F32-15F5-4DC3-9A5F-50123DD619E5}" srcOrd="0" destOrd="0" presId="urn:microsoft.com/office/officeart/2005/8/layout/default"/>
    <dgm:cxn modelId="{FD832672-EA0B-44E8-81A1-1A38B510998E}" type="presOf" srcId="{035A9CDA-B3DE-4070-8CC5-671D64C950C9}" destId="{3EC7440E-F48B-4F3E-AABB-94E7FF9366D6}" srcOrd="0" destOrd="0" presId="urn:microsoft.com/office/officeart/2005/8/layout/default"/>
    <dgm:cxn modelId="{C943E6FE-5E7F-41A2-AED5-7217EB845FED}" srcId="{080821BC-A2C0-41DA-9EF5-51F16C191902}" destId="{035A9CDA-B3DE-4070-8CC5-671D64C950C9}" srcOrd="1" destOrd="0" parTransId="{F668D8CC-7365-45F5-B0B6-222423FB8646}" sibTransId="{179C071E-E48A-4CB3-9D82-049FF56EDD9F}"/>
    <dgm:cxn modelId="{22FC91CD-B8C9-46B6-860D-113A168F9166}" type="presOf" srcId="{CB4560BD-45C3-422B-9D60-47CA6445780E}" destId="{20BF1E6C-9267-42BB-8ACA-0AA464A84259}" srcOrd="0" destOrd="0" presId="urn:microsoft.com/office/officeart/2005/8/layout/default"/>
    <dgm:cxn modelId="{F75D0941-5C4C-41D4-A886-F8C46BA39C0E}" srcId="{080821BC-A2C0-41DA-9EF5-51F16C191902}" destId="{CB4560BD-45C3-422B-9D60-47CA6445780E}" srcOrd="2" destOrd="0" parTransId="{C2A0D158-292F-4AF4-9A02-7AC7281EC839}" sibTransId="{57DBC042-5C78-454A-B55F-3712D4E0795E}"/>
    <dgm:cxn modelId="{1C7931F9-BD34-4B43-85CE-DD10D97F9938}" srcId="{080821BC-A2C0-41DA-9EF5-51F16C191902}" destId="{3A59DB0B-8032-4245-844D-2C50650015E9}" srcOrd="0" destOrd="0" parTransId="{8875108E-E366-445B-9E75-4EAC5948ECBF}" sibTransId="{AB61D26D-B2F0-4F31-8E6A-5C3605CC8BD8}"/>
    <dgm:cxn modelId="{308BA3C2-0721-4269-AF01-F5EA9FC9F8A6}" type="presOf" srcId="{3689C21D-0CE6-475A-981E-3EA23E4C7723}" destId="{A3E5133E-92C8-4E8E-AE5F-F57DBC622959}" srcOrd="0" destOrd="0" presId="urn:microsoft.com/office/officeart/2005/8/layout/default"/>
    <dgm:cxn modelId="{A2BA41FF-2031-404B-B04A-B768FE378863}" type="presOf" srcId="{3A59DB0B-8032-4245-844D-2C50650015E9}" destId="{375B92AF-D31D-4D20-83F4-4B7E34BF3831}" srcOrd="0" destOrd="0" presId="urn:microsoft.com/office/officeart/2005/8/layout/default"/>
    <dgm:cxn modelId="{58716519-9E5F-4CF7-B2BD-0D7B74E2D5F3}" srcId="{080821BC-A2C0-41DA-9EF5-51F16C191902}" destId="{7F89275E-3276-4BA5-9D0A-A4C6FA84F4DA}" srcOrd="3" destOrd="0" parTransId="{A1DDDD32-F08E-4514-A1CD-DD8B8460FE95}" sibTransId="{38BCCF93-DB62-4DC1-A491-70735387AA40}"/>
    <dgm:cxn modelId="{621EE716-87A2-4C2C-8000-7421360FA715}" srcId="{080821BC-A2C0-41DA-9EF5-51F16C191902}" destId="{3689C21D-0CE6-475A-981E-3EA23E4C7723}" srcOrd="4" destOrd="0" parTransId="{888DFD94-7A10-4ECC-ACBE-503D2B1EE83B}" sibTransId="{5F427ECC-5DFD-4DE1-BD73-D2DDE3C82523}"/>
    <dgm:cxn modelId="{CC936F67-9851-45E2-BE93-9E7B2374A747}" type="presOf" srcId="{7F89275E-3276-4BA5-9D0A-A4C6FA84F4DA}" destId="{2A250BF7-23C5-41AD-841E-0FD179130485}" srcOrd="0" destOrd="0" presId="urn:microsoft.com/office/officeart/2005/8/layout/default"/>
    <dgm:cxn modelId="{FE0C67D1-CCD1-4B9D-8399-1360382596D0}" type="presParOf" srcId="{37184F32-15F5-4DC3-9A5F-50123DD619E5}" destId="{375B92AF-D31D-4D20-83F4-4B7E34BF3831}" srcOrd="0" destOrd="0" presId="urn:microsoft.com/office/officeart/2005/8/layout/default"/>
    <dgm:cxn modelId="{74281DC3-0F27-48A8-9A19-F90CA1437568}" type="presParOf" srcId="{37184F32-15F5-4DC3-9A5F-50123DD619E5}" destId="{7E9226A5-BC1B-4C5C-B873-C263254AE14C}" srcOrd="1" destOrd="0" presId="urn:microsoft.com/office/officeart/2005/8/layout/default"/>
    <dgm:cxn modelId="{29248DB9-8FC7-4538-BCB5-03BF2C535262}" type="presParOf" srcId="{37184F32-15F5-4DC3-9A5F-50123DD619E5}" destId="{3EC7440E-F48B-4F3E-AABB-94E7FF9366D6}" srcOrd="2" destOrd="0" presId="urn:microsoft.com/office/officeart/2005/8/layout/default"/>
    <dgm:cxn modelId="{2D8FC9F0-5589-442D-A281-1F107F7DE1E1}" type="presParOf" srcId="{37184F32-15F5-4DC3-9A5F-50123DD619E5}" destId="{80FF1932-3968-4185-8451-E5D10F85F2A2}" srcOrd="3" destOrd="0" presId="urn:microsoft.com/office/officeart/2005/8/layout/default"/>
    <dgm:cxn modelId="{E81AC036-6279-4037-B392-2E702503D7C2}" type="presParOf" srcId="{37184F32-15F5-4DC3-9A5F-50123DD619E5}" destId="{20BF1E6C-9267-42BB-8ACA-0AA464A84259}" srcOrd="4" destOrd="0" presId="urn:microsoft.com/office/officeart/2005/8/layout/default"/>
    <dgm:cxn modelId="{A595C352-4041-4D58-B8E5-3040CBB63D97}" type="presParOf" srcId="{37184F32-15F5-4DC3-9A5F-50123DD619E5}" destId="{F7F31D44-22EB-4ED3-8760-5215181109BE}" srcOrd="5" destOrd="0" presId="urn:microsoft.com/office/officeart/2005/8/layout/default"/>
    <dgm:cxn modelId="{29E37850-114F-4B58-BEF8-8AEA9D82BA3E}" type="presParOf" srcId="{37184F32-15F5-4DC3-9A5F-50123DD619E5}" destId="{2A250BF7-23C5-41AD-841E-0FD179130485}" srcOrd="6" destOrd="0" presId="urn:microsoft.com/office/officeart/2005/8/layout/default"/>
    <dgm:cxn modelId="{F71EE4D6-39EA-4DEA-B67D-D454FB09708D}" type="presParOf" srcId="{37184F32-15F5-4DC3-9A5F-50123DD619E5}" destId="{217965B2-74D1-4300-914B-999A58DB5E3C}" srcOrd="7" destOrd="0" presId="urn:microsoft.com/office/officeart/2005/8/layout/default"/>
    <dgm:cxn modelId="{B57A9CB6-2671-467C-98B7-B9339EB8332F}" type="presParOf" srcId="{37184F32-15F5-4DC3-9A5F-50123DD619E5}" destId="{A3E5133E-92C8-4E8E-AE5F-F57DBC622959}" srcOrd="8" destOrd="0" presId="urn:microsoft.com/office/officeart/2005/8/layout/default"/>
  </dgm:cxnLst>
  <dgm:bg>
    <a:blipFill>
      <a:blip xmlns:r="http://schemas.openxmlformats.org/officeDocument/2006/relationships" r:embed="rId1"/>
      <a:tile tx="0" ty="0" sx="100000" sy="100000" flip="none" algn="tl"/>
    </a:blip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9D5369-08C4-4AD1-80F7-8A4A75E6149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E9DCA0-1036-4AEF-8AE3-45D418729061}">
      <dgm:prSet phldrT="[Текст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ru-RU" sz="1800" b="1" i="1" dirty="0" smtClean="0">
              <a:solidFill>
                <a:schemeClr val="accent1">
                  <a:lumMod val="75000"/>
                </a:schemeClr>
              </a:solidFill>
            </a:rPr>
            <a:t>адреса сайту </a:t>
          </a:r>
          <a:endParaRPr lang="ru-RU" dirty="0">
            <a:solidFill>
              <a:schemeClr val="accent1">
                <a:lumMod val="75000"/>
              </a:schemeClr>
            </a:solidFill>
          </a:endParaRPr>
        </a:p>
      </dgm:t>
    </dgm:pt>
    <dgm:pt modelId="{59DAAF71-6AC4-48C7-8C2D-52D7F7FDA6ED}" type="parTrans" cxnId="{61F82218-ACD3-4E84-AC30-11D9ED8BEBBF}">
      <dgm:prSet/>
      <dgm:spPr/>
      <dgm:t>
        <a:bodyPr/>
        <a:lstStyle/>
        <a:p>
          <a:endParaRPr lang="ru-RU"/>
        </a:p>
      </dgm:t>
    </dgm:pt>
    <dgm:pt modelId="{A6EE9E6B-7061-4D41-ABD3-6F849DB40677}" type="sibTrans" cxnId="{61F82218-ACD3-4E84-AC30-11D9ED8BEBBF}">
      <dgm:prSet/>
      <dgm:spPr/>
      <dgm:t>
        <a:bodyPr/>
        <a:lstStyle/>
        <a:p>
          <a:endParaRPr lang="ru-RU"/>
        </a:p>
      </dgm:t>
    </dgm:pt>
    <dgm:pt modelId="{A8B86466-B204-4EC7-A1C5-20535B8AE8C3}">
      <dgm:prSet phldrT="[Текст]" custT="1"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pPr marL="0" indent="0" algn="l"/>
          <a:r>
            <a:rPr lang="ru-RU" sz="1800" b="1" i="1" dirty="0" err="1" smtClean="0">
              <a:solidFill>
                <a:schemeClr val="bg1"/>
              </a:solidFill>
            </a:rPr>
            <a:t>унікальне</a:t>
          </a:r>
          <a:r>
            <a:rPr lang="ru-RU" sz="1800" b="1" i="1" dirty="0" smtClean="0">
              <a:solidFill>
                <a:schemeClr val="bg1"/>
              </a:solidFill>
            </a:rPr>
            <a:t> </a:t>
          </a:r>
          <a:r>
            <a:rPr lang="ru-RU" sz="1800" b="1" i="1" dirty="0" err="1" smtClean="0">
              <a:solidFill>
                <a:schemeClr val="bg1"/>
              </a:solidFill>
            </a:rPr>
            <a:t>ім’я</a:t>
          </a:r>
          <a:r>
            <a:rPr lang="ru-RU" sz="1800" b="1" i="1" dirty="0" smtClean="0">
              <a:solidFill>
                <a:schemeClr val="bg1"/>
              </a:solidFill>
            </a:rPr>
            <a:t>, за </a:t>
          </a:r>
          <a:r>
            <a:rPr lang="ru-RU" sz="1800" b="1" i="1" dirty="0" err="1" smtClean="0">
              <a:solidFill>
                <a:schemeClr val="bg1"/>
              </a:solidFill>
            </a:rPr>
            <a:t>яким</a:t>
          </a:r>
          <a:r>
            <a:rPr lang="ru-RU" sz="1800" b="1" i="1" dirty="0" smtClean="0">
              <a:solidFill>
                <a:schemeClr val="bg1"/>
              </a:solidFill>
            </a:rPr>
            <a:t> сайт </a:t>
          </a:r>
          <a:r>
            <a:rPr lang="ru-RU" sz="1800" b="1" i="1" dirty="0" err="1" smtClean="0">
              <a:solidFill>
                <a:schemeClr val="bg1"/>
              </a:solidFill>
            </a:rPr>
            <a:t>доступний</a:t>
          </a:r>
          <a:r>
            <a:rPr lang="ru-RU" sz="1800" b="1" i="1" dirty="0" smtClean="0">
              <a:solidFill>
                <a:schemeClr val="bg1"/>
              </a:solidFill>
            </a:rPr>
            <a:t> в </a:t>
          </a:r>
          <a:r>
            <a:rPr lang="ru-RU" sz="1800" b="1" i="1" dirty="0" err="1" smtClean="0">
              <a:solidFill>
                <a:schemeClr val="bg1"/>
              </a:solidFill>
            </a:rPr>
            <a:t>мережі</a:t>
          </a:r>
          <a:r>
            <a:rPr lang="ru-RU" sz="1800" b="1" i="1" dirty="0" smtClean="0">
              <a:solidFill>
                <a:schemeClr val="bg1"/>
              </a:solidFill>
            </a:rPr>
            <a:t> </a:t>
          </a:r>
          <a:r>
            <a:rPr lang="ru-RU" sz="1800" b="1" i="1" dirty="0" err="1" smtClean="0">
              <a:solidFill>
                <a:schemeClr val="bg1"/>
              </a:solidFill>
            </a:rPr>
            <a:t>Інтернет,вона</a:t>
          </a:r>
          <a:r>
            <a:rPr lang="ru-RU" sz="1800" b="1" i="1" dirty="0" smtClean="0">
              <a:solidFill>
                <a:schemeClr val="bg1"/>
              </a:solidFill>
            </a:rPr>
            <a:t> </a:t>
          </a:r>
          <a:r>
            <a:rPr lang="ru-RU" sz="1800" b="1" i="1" dirty="0" err="1" smtClean="0">
              <a:solidFill>
                <a:schemeClr val="bg1"/>
              </a:solidFill>
            </a:rPr>
            <a:t>залежить</a:t>
          </a:r>
          <a:r>
            <a:rPr lang="ru-RU" sz="1800" b="1" i="1" dirty="0" smtClean="0">
              <a:solidFill>
                <a:schemeClr val="bg1"/>
              </a:solidFill>
            </a:rPr>
            <a:t> </a:t>
          </a:r>
          <a:r>
            <a:rPr lang="ru-RU" sz="1800" b="1" i="1" dirty="0" err="1" smtClean="0">
              <a:solidFill>
                <a:schemeClr val="bg1"/>
              </a:solidFill>
            </a:rPr>
            <a:t>від</a:t>
          </a:r>
          <a:r>
            <a:rPr lang="ru-RU" sz="1800" b="1" i="1" dirty="0" smtClean="0">
              <a:solidFill>
                <a:schemeClr val="bg1"/>
              </a:solidFill>
            </a:rPr>
            <a:t> доменного </a:t>
          </a:r>
          <a:r>
            <a:rPr lang="ru-RU" sz="1800" b="1" i="1" dirty="0" err="1" smtClean="0">
              <a:solidFill>
                <a:schemeClr val="bg1"/>
              </a:solidFill>
            </a:rPr>
            <a:t>імені</a:t>
          </a:r>
          <a:r>
            <a:rPr lang="ru-RU" sz="1800" b="1" i="1" dirty="0" smtClean="0">
              <a:solidFill>
                <a:schemeClr val="bg1"/>
              </a:solidFill>
            </a:rPr>
            <a:t> </a:t>
          </a:r>
          <a:r>
            <a:rPr lang="ru-RU" sz="1800" b="1" i="1" dirty="0" err="1" smtClean="0">
              <a:solidFill>
                <a:schemeClr val="bg1"/>
              </a:solidFill>
            </a:rPr>
            <a:t>і</a:t>
          </a:r>
          <a:r>
            <a:rPr lang="ru-RU" sz="1800" b="1" i="1" dirty="0" smtClean="0">
              <a:solidFill>
                <a:schemeClr val="bg1"/>
              </a:solidFill>
            </a:rPr>
            <a:t> </a:t>
          </a:r>
          <a:r>
            <a:rPr lang="ru-RU" sz="1800" b="1" i="1" dirty="0" err="1" smtClean="0">
              <a:solidFill>
                <a:schemeClr val="bg1"/>
              </a:solidFill>
            </a:rPr>
            <a:t>може</a:t>
          </a:r>
          <a:r>
            <a:rPr lang="ru-RU" sz="1800" b="1" i="1" dirty="0" smtClean="0">
              <a:solidFill>
                <a:schemeClr val="bg1"/>
              </a:solidFill>
            </a:rPr>
            <a:t> </a:t>
          </a:r>
          <a:r>
            <a:rPr lang="ru-RU" sz="1800" b="1" i="1" dirty="0" err="1" smtClean="0">
              <a:solidFill>
                <a:schemeClr val="bg1"/>
              </a:solidFill>
            </a:rPr>
            <a:t>змінюватися</a:t>
          </a:r>
          <a:r>
            <a:rPr lang="ru-RU" sz="1800" b="1" i="0" dirty="0" smtClean="0"/>
            <a:t/>
          </a:r>
          <a:br>
            <a:rPr lang="ru-RU" sz="1800" b="1" i="0" dirty="0" smtClean="0"/>
          </a:br>
          <a:endParaRPr lang="ru-RU" sz="1800" dirty="0"/>
        </a:p>
      </dgm:t>
    </dgm:pt>
    <dgm:pt modelId="{4C162DFC-3387-4B9E-8D1E-1464BB570AB6}" type="parTrans" cxnId="{4C49B672-44EC-41B8-8EE0-F3308027D67E}">
      <dgm:prSet/>
      <dgm:spPr/>
      <dgm:t>
        <a:bodyPr/>
        <a:lstStyle/>
        <a:p>
          <a:endParaRPr lang="ru-RU"/>
        </a:p>
      </dgm:t>
    </dgm:pt>
    <dgm:pt modelId="{FAFC0D76-2ABD-4462-9B0C-377C5A70E6F7}" type="sibTrans" cxnId="{4C49B672-44EC-41B8-8EE0-F3308027D67E}">
      <dgm:prSet/>
      <dgm:spPr/>
      <dgm:t>
        <a:bodyPr/>
        <a:lstStyle/>
        <a:p>
          <a:endParaRPr lang="ru-RU"/>
        </a:p>
      </dgm:t>
    </dgm:pt>
    <dgm:pt modelId="{5771D2DB-DB5B-4105-BD7A-E4FCB7B2BAC2}">
      <dgm:prSet phldrT="[Текст]" phldr="1"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pPr marL="57150" indent="0" algn="l"/>
          <a:endParaRPr lang="ru-RU" sz="1000" dirty="0"/>
        </a:p>
      </dgm:t>
    </dgm:pt>
    <dgm:pt modelId="{CDB12F02-216D-43CA-B7B9-219D02256FE3}" type="parTrans" cxnId="{CE307D7B-813A-4905-8AA4-AA0921B5DD1B}">
      <dgm:prSet/>
      <dgm:spPr/>
      <dgm:t>
        <a:bodyPr/>
        <a:lstStyle/>
        <a:p>
          <a:endParaRPr lang="ru-RU"/>
        </a:p>
      </dgm:t>
    </dgm:pt>
    <dgm:pt modelId="{B599E115-FBDE-48FA-BA73-8E12C60EAE41}" type="sibTrans" cxnId="{CE307D7B-813A-4905-8AA4-AA0921B5DD1B}">
      <dgm:prSet/>
      <dgm:spPr/>
      <dgm:t>
        <a:bodyPr/>
        <a:lstStyle/>
        <a:p>
          <a:endParaRPr lang="ru-RU"/>
        </a:p>
      </dgm:t>
    </dgm:pt>
    <dgm:pt modelId="{A6467A13-121B-4BB7-A53F-5BC9920E49AA}">
      <dgm:prSet phldrT="[Текст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ru-RU" b="1" i="1" dirty="0" err="1" smtClean="0">
              <a:solidFill>
                <a:schemeClr val="accent1">
                  <a:lumMod val="75000"/>
                </a:schemeClr>
              </a:solidFill>
            </a:rPr>
            <a:t>доменне</a:t>
          </a:r>
          <a:r>
            <a:rPr lang="ru-RU" b="1" i="1" dirty="0" smtClean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ru-RU" b="1" i="1" dirty="0" err="1" smtClean="0">
              <a:solidFill>
                <a:schemeClr val="accent1">
                  <a:lumMod val="75000"/>
                </a:schemeClr>
              </a:solidFill>
            </a:rPr>
            <a:t>ім’я</a:t>
          </a:r>
          <a:r>
            <a:rPr lang="ru-RU" b="1" i="1" dirty="0" smtClean="0">
              <a:solidFill>
                <a:schemeClr val="accent1">
                  <a:lumMod val="75000"/>
                </a:schemeClr>
              </a:solidFill>
            </a:rPr>
            <a:t> </a:t>
          </a:r>
          <a:endParaRPr lang="ru-RU" dirty="0">
            <a:solidFill>
              <a:schemeClr val="accent1">
                <a:lumMod val="75000"/>
              </a:schemeClr>
            </a:solidFill>
          </a:endParaRPr>
        </a:p>
      </dgm:t>
    </dgm:pt>
    <dgm:pt modelId="{6A87FD7B-1A7D-416C-B089-3359232D65EC}" type="parTrans" cxnId="{C5736782-2E07-4601-B5FE-6C972EA130B6}">
      <dgm:prSet/>
      <dgm:spPr/>
      <dgm:t>
        <a:bodyPr/>
        <a:lstStyle/>
        <a:p>
          <a:endParaRPr lang="ru-RU"/>
        </a:p>
      </dgm:t>
    </dgm:pt>
    <dgm:pt modelId="{5F74E5CA-6D58-49B0-BC86-BFC86D66DE30}" type="sibTrans" cxnId="{C5736782-2E07-4601-B5FE-6C972EA130B6}">
      <dgm:prSet/>
      <dgm:spPr/>
      <dgm:t>
        <a:bodyPr/>
        <a:lstStyle/>
        <a:p>
          <a:endParaRPr lang="ru-RU"/>
        </a:p>
      </dgm:t>
    </dgm:pt>
    <dgm:pt modelId="{C9F65770-7718-440B-886E-947035AB527E}">
      <dgm:prSet phldrT="[Текст]" custT="1"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ru-RU" sz="1800" b="1" i="1" dirty="0" smtClean="0">
              <a:solidFill>
                <a:schemeClr val="bg1"/>
              </a:solidFill>
            </a:rPr>
            <a:t> адреса сайту в </a:t>
          </a:r>
          <a:r>
            <a:rPr lang="ru-RU" sz="1800" b="1" i="1" dirty="0" err="1" smtClean="0">
              <a:solidFill>
                <a:schemeClr val="bg1"/>
              </a:solidFill>
            </a:rPr>
            <a:t>мережі</a:t>
          </a:r>
          <a:r>
            <a:rPr lang="ru-RU" sz="1800" b="1" i="1" dirty="0" smtClean="0">
              <a:solidFill>
                <a:schemeClr val="bg1"/>
              </a:solidFill>
            </a:rPr>
            <a:t> </a:t>
          </a:r>
          <a:r>
            <a:rPr lang="ru-RU" sz="1800" b="1" i="1" dirty="0" err="1" smtClean="0">
              <a:solidFill>
                <a:schemeClr val="bg1"/>
              </a:solidFill>
            </a:rPr>
            <a:t>Інтернет</a:t>
          </a:r>
          <a:r>
            <a:rPr lang="ru-RU" sz="1800" b="1" i="1" dirty="0" smtClean="0">
              <a:solidFill>
                <a:schemeClr val="bg1"/>
              </a:solidFill>
            </a:rPr>
            <a:t>, яка </a:t>
          </a:r>
          <a:r>
            <a:rPr lang="ru-RU" sz="1800" b="1" i="1" dirty="0" err="1" smtClean="0">
              <a:solidFill>
                <a:schemeClr val="bg1"/>
              </a:solidFill>
            </a:rPr>
            <a:t>складається</a:t>
          </a:r>
          <a:r>
            <a:rPr lang="ru-RU" sz="1800" b="1" i="1" dirty="0" smtClean="0">
              <a:solidFill>
                <a:schemeClr val="bg1"/>
              </a:solidFill>
            </a:rPr>
            <a:t> </a:t>
          </a:r>
          <a:r>
            <a:rPr lang="ru-RU" sz="1800" b="1" i="1" dirty="0" err="1" smtClean="0">
              <a:solidFill>
                <a:schemeClr val="bg1"/>
              </a:solidFill>
            </a:rPr>
            <a:t>з</a:t>
          </a:r>
          <a:r>
            <a:rPr lang="ru-RU" sz="1800" b="1" i="1" dirty="0" smtClean="0">
              <a:solidFill>
                <a:schemeClr val="bg1"/>
              </a:solidFill>
            </a:rPr>
            <a:t> набору </a:t>
          </a:r>
          <a:r>
            <a:rPr lang="ru-RU" sz="1800" b="1" i="1" dirty="0" err="1" smtClean="0">
              <a:solidFill>
                <a:schemeClr val="bg1"/>
              </a:solidFill>
            </a:rPr>
            <a:t>символів</a:t>
          </a:r>
          <a:r>
            <a:rPr lang="ru-RU" sz="1800" b="1" i="1" dirty="0" smtClean="0">
              <a:solidFill>
                <a:schemeClr val="bg1"/>
              </a:solidFill>
            </a:rPr>
            <a:t> та цифр</a:t>
          </a:r>
          <a:r>
            <a:rPr lang="ru-RU" sz="1800" b="1" i="0" dirty="0" smtClean="0"/>
            <a:t>. </a:t>
          </a:r>
          <a:endParaRPr lang="ru-RU" sz="1800" dirty="0"/>
        </a:p>
      </dgm:t>
    </dgm:pt>
    <dgm:pt modelId="{065A073F-C32F-4AE5-933C-768C0E8F88E6}" type="parTrans" cxnId="{1459D5DC-CBB4-47A2-8F29-66A2695C337E}">
      <dgm:prSet/>
      <dgm:spPr/>
      <dgm:t>
        <a:bodyPr/>
        <a:lstStyle/>
        <a:p>
          <a:endParaRPr lang="ru-RU"/>
        </a:p>
      </dgm:t>
    </dgm:pt>
    <dgm:pt modelId="{304F34AB-390C-476D-BCC5-52A15C8797C7}" type="sibTrans" cxnId="{1459D5DC-CBB4-47A2-8F29-66A2695C337E}">
      <dgm:prSet/>
      <dgm:spPr/>
      <dgm:t>
        <a:bodyPr/>
        <a:lstStyle/>
        <a:p>
          <a:endParaRPr lang="ru-RU"/>
        </a:p>
      </dgm:t>
    </dgm:pt>
    <dgm:pt modelId="{66A709F8-78E9-4302-8B1D-DA070881866F}">
      <dgm:prSet phldrT="[Текст]" phldr="1"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endParaRPr lang="ru-RU" sz="1000"/>
        </a:p>
      </dgm:t>
    </dgm:pt>
    <dgm:pt modelId="{8B2F8B4B-6426-4FFF-99FE-4A11B2A28925}" type="parTrans" cxnId="{98389925-F4B4-449F-9076-A8954EC969F4}">
      <dgm:prSet/>
      <dgm:spPr/>
      <dgm:t>
        <a:bodyPr/>
        <a:lstStyle/>
        <a:p>
          <a:endParaRPr lang="ru-RU"/>
        </a:p>
      </dgm:t>
    </dgm:pt>
    <dgm:pt modelId="{196D3C8F-42A3-4F95-B28E-D5AA37445FB5}" type="sibTrans" cxnId="{98389925-F4B4-449F-9076-A8954EC969F4}">
      <dgm:prSet/>
      <dgm:spPr/>
      <dgm:t>
        <a:bodyPr/>
        <a:lstStyle/>
        <a:p>
          <a:endParaRPr lang="ru-RU"/>
        </a:p>
      </dgm:t>
    </dgm:pt>
    <dgm:pt modelId="{25F3EF05-0A8D-4A38-B285-4986E72CDE86}">
      <dgm:prSet phldrT="[Текст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ru-RU" b="1" i="1" dirty="0" err="1" smtClean="0">
              <a:solidFill>
                <a:schemeClr val="accent1">
                  <a:lumMod val="75000"/>
                </a:schemeClr>
              </a:solidFill>
            </a:rPr>
            <a:t>хостинг</a:t>
          </a:r>
          <a:endParaRPr lang="ru-RU" dirty="0">
            <a:solidFill>
              <a:schemeClr val="accent1">
                <a:lumMod val="75000"/>
              </a:schemeClr>
            </a:solidFill>
          </a:endParaRPr>
        </a:p>
      </dgm:t>
    </dgm:pt>
    <dgm:pt modelId="{319AABDC-5745-4E3E-B7C5-36853F069474}" type="parTrans" cxnId="{2E7BC344-4C54-42EA-868D-B91732154B7E}">
      <dgm:prSet/>
      <dgm:spPr/>
      <dgm:t>
        <a:bodyPr/>
        <a:lstStyle/>
        <a:p>
          <a:endParaRPr lang="ru-RU"/>
        </a:p>
      </dgm:t>
    </dgm:pt>
    <dgm:pt modelId="{F13E49CA-F376-470B-8B7B-4C61D138653A}" type="sibTrans" cxnId="{2E7BC344-4C54-42EA-868D-B91732154B7E}">
      <dgm:prSet/>
      <dgm:spPr/>
      <dgm:t>
        <a:bodyPr/>
        <a:lstStyle/>
        <a:p>
          <a:endParaRPr lang="ru-RU"/>
        </a:p>
      </dgm:t>
    </dgm:pt>
    <dgm:pt modelId="{1A005F79-D845-4738-87A6-320148818F00}">
      <dgm:prSet phldrT="[Текст]" custT="1"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ru-RU" sz="1000" b="1" i="0" dirty="0" smtClean="0"/>
            <a:t>–</a:t>
          </a:r>
          <a:endParaRPr lang="ru-RU" sz="1000" dirty="0"/>
        </a:p>
      </dgm:t>
    </dgm:pt>
    <dgm:pt modelId="{BB3D9332-5830-4BE8-911D-94ACF062D18E}" type="parTrans" cxnId="{0CE5872B-BA50-475D-9A5E-C998E2D52808}">
      <dgm:prSet/>
      <dgm:spPr/>
      <dgm:t>
        <a:bodyPr/>
        <a:lstStyle/>
        <a:p>
          <a:endParaRPr lang="ru-RU"/>
        </a:p>
      </dgm:t>
    </dgm:pt>
    <dgm:pt modelId="{3BEAAF1C-5D12-476B-88F7-48FDBB132D06}" type="sibTrans" cxnId="{0CE5872B-BA50-475D-9A5E-C998E2D52808}">
      <dgm:prSet/>
      <dgm:spPr/>
      <dgm:t>
        <a:bodyPr/>
        <a:lstStyle/>
        <a:p>
          <a:endParaRPr lang="ru-RU"/>
        </a:p>
      </dgm:t>
    </dgm:pt>
    <dgm:pt modelId="{F3E917B5-7FAC-45CF-BA58-E3C6ACFCFDC0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ru-RU" sz="3200" b="1" i="1" dirty="0" err="1" smtClean="0">
              <a:solidFill>
                <a:schemeClr val="accent1">
                  <a:lumMod val="75000"/>
                </a:schemeClr>
              </a:solidFill>
            </a:rPr>
            <a:t>розробник</a:t>
          </a:r>
          <a:r>
            <a:rPr lang="ru-RU" sz="3200" b="1" i="1" dirty="0" smtClean="0">
              <a:solidFill>
                <a:schemeClr val="accent1">
                  <a:lumMod val="75000"/>
                </a:schemeClr>
              </a:solidFill>
            </a:rPr>
            <a:t> сайту </a:t>
          </a:r>
          <a:endParaRPr lang="ru-RU" sz="3200" dirty="0">
            <a:solidFill>
              <a:schemeClr val="accent1">
                <a:lumMod val="75000"/>
              </a:schemeClr>
            </a:solidFill>
          </a:endParaRPr>
        </a:p>
      </dgm:t>
    </dgm:pt>
    <dgm:pt modelId="{7F9A79E9-0F4F-4122-AF38-E5BD417E518F}" type="parTrans" cxnId="{99BB914A-64EF-4411-A36E-BF867A52BB69}">
      <dgm:prSet/>
      <dgm:spPr/>
      <dgm:t>
        <a:bodyPr/>
        <a:lstStyle/>
        <a:p>
          <a:endParaRPr lang="ru-RU"/>
        </a:p>
      </dgm:t>
    </dgm:pt>
    <dgm:pt modelId="{7D76FE3D-5F01-49D9-8327-10DC0FED513F}" type="sibTrans" cxnId="{99BB914A-64EF-4411-A36E-BF867A52BB69}">
      <dgm:prSet/>
      <dgm:spPr/>
      <dgm:t>
        <a:bodyPr/>
        <a:lstStyle/>
        <a:p>
          <a:endParaRPr lang="ru-RU"/>
        </a:p>
      </dgm:t>
    </dgm:pt>
    <dgm:pt modelId="{80C83945-1AA9-491C-A2DD-855439EAF768}">
      <dgm:prSet phldrT="[Текст]" custT="1"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pPr marL="171450" indent="0" algn="l"/>
          <a:endParaRPr lang="ru-RU" sz="1800" dirty="0"/>
        </a:p>
      </dgm:t>
    </dgm:pt>
    <dgm:pt modelId="{586390E2-7249-47D0-9F0D-1A2752B21525}" type="parTrans" cxnId="{1DE94980-0F41-4A62-8C71-4CA9EC1EEBC3}">
      <dgm:prSet/>
      <dgm:spPr/>
      <dgm:t>
        <a:bodyPr/>
        <a:lstStyle/>
        <a:p>
          <a:endParaRPr lang="ru-RU"/>
        </a:p>
      </dgm:t>
    </dgm:pt>
    <dgm:pt modelId="{E84F8E12-452B-463C-A69E-C668F9AB3910}" type="sibTrans" cxnId="{1DE94980-0F41-4A62-8C71-4CA9EC1EEBC3}">
      <dgm:prSet/>
      <dgm:spPr/>
      <dgm:t>
        <a:bodyPr/>
        <a:lstStyle/>
        <a:p>
          <a:endParaRPr lang="ru-RU"/>
        </a:p>
      </dgm:t>
    </dgm:pt>
    <dgm:pt modelId="{F7F759B6-347D-4FDE-A975-464BC8CBE66D}">
      <dgm:prSet phldrT="[Текст]" custT="1"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endParaRPr lang="ru-RU" sz="1000" dirty="0"/>
        </a:p>
      </dgm:t>
    </dgm:pt>
    <dgm:pt modelId="{A9AC9844-0532-4968-B349-192D5C5F0E98}" type="parTrans" cxnId="{BD0F63FE-19A4-484A-9AC8-F11059DE1C0D}">
      <dgm:prSet/>
      <dgm:spPr/>
      <dgm:t>
        <a:bodyPr/>
        <a:lstStyle/>
        <a:p>
          <a:endParaRPr lang="ru-RU"/>
        </a:p>
      </dgm:t>
    </dgm:pt>
    <dgm:pt modelId="{835D938A-A1AA-437F-9C19-7932ECB0F9B6}" type="sibTrans" cxnId="{BD0F63FE-19A4-484A-9AC8-F11059DE1C0D}">
      <dgm:prSet/>
      <dgm:spPr/>
      <dgm:t>
        <a:bodyPr/>
        <a:lstStyle/>
        <a:p>
          <a:endParaRPr lang="ru-RU"/>
        </a:p>
      </dgm:t>
    </dgm:pt>
    <dgm:pt modelId="{F3AE7F67-E9B0-424A-BEEC-ADF9B79BD467}">
      <dgm:prSet phldrT="[Текст]" custT="1"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ru-RU" sz="1000" b="0" i="1" smtClean="0">
              <a:solidFill>
                <a:schemeClr val="bg1"/>
              </a:solidFill>
            </a:rPr>
            <a:t> </a:t>
          </a:r>
          <a:r>
            <a:rPr lang="ru-RU" sz="1800" b="1" i="1" smtClean="0">
              <a:solidFill>
                <a:schemeClr val="bg1"/>
              </a:solidFill>
            </a:rPr>
            <a:t>послуга  </a:t>
          </a:r>
          <a:r>
            <a:rPr lang="ru-RU" sz="1800" b="1" i="1" dirty="0" err="1" smtClean="0">
              <a:solidFill>
                <a:schemeClr val="bg1"/>
              </a:solidFill>
            </a:rPr>
            <a:t>розміщення</a:t>
          </a:r>
          <a:r>
            <a:rPr lang="ru-RU" sz="1800" b="1" i="1" dirty="0" smtClean="0">
              <a:solidFill>
                <a:schemeClr val="bg1"/>
              </a:solidFill>
            </a:rPr>
            <a:t> сайту в </a:t>
          </a:r>
          <a:r>
            <a:rPr lang="ru-RU" sz="1800" b="1" i="1" dirty="0" err="1" smtClean="0">
              <a:solidFill>
                <a:schemeClr val="bg1"/>
              </a:solidFill>
            </a:rPr>
            <a:t>Інтернеті</a:t>
          </a:r>
          <a:r>
            <a:rPr lang="ru-RU" sz="1000" b="1" i="0" dirty="0" smtClean="0"/>
            <a:t>–</a:t>
          </a:r>
          <a:br>
            <a:rPr lang="ru-RU" sz="1000" b="1" i="0" dirty="0" smtClean="0"/>
          </a:br>
          <a:endParaRPr lang="ru-RU" sz="1000" dirty="0"/>
        </a:p>
      </dgm:t>
    </dgm:pt>
    <dgm:pt modelId="{22FAEFE7-6595-4897-BC83-5FFEA781F805}" type="parTrans" cxnId="{3395244B-B2A3-4596-A136-697DC0AE3BD5}">
      <dgm:prSet/>
      <dgm:spPr/>
      <dgm:t>
        <a:bodyPr/>
        <a:lstStyle/>
        <a:p>
          <a:endParaRPr lang="ru-RU"/>
        </a:p>
      </dgm:t>
    </dgm:pt>
    <dgm:pt modelId="{D7CF5653-4F7A-4697-9DC6-69CBE0BDE0EB}" type="sibTrans" cxnId="{3395244B-B2A3-4596-A136-697DC0AE3BD5}">
      <dgm:prSet/>
      <dgm:spPr/>
      <dgm:t>
        <a:bodyPr/>
        <a:lstStyle/>
        <a:p>
          <a:endParaRPr lang="ru-RU"/>
        </a:p>
      </dgm:t>
    </dgm:pt>
    <dgm:pt modelId="{46FA882E-96A0-459B-AC7E-40E5DAFD494B}" type="pres">
      <dgm:prSet presAssocID="{E39D5369-08C4-4AD1-80F7-8A4A75E614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51B53A-03D8-4712-9357-31351D3C5EF3}" type="pres">
      <dgm:prSet presAssocID="{D3E9DCA0-1036-4AEF-8AE3-45D418729061}" presName="linNode" presStyleCnt="0"/>
      <dgm:spPr/>
    </dgm:pt>
    <dgm:pt modelId="{9A8B265E-AABC-4FF5-91BE-0203CEA1C852}" type="pres">
      <dgm:prSet presAssocID="{D3E9DCA0-1036-4AEF-8AE3-45D418729061}" presName="parentText" presStyleLbl="node1" presStyleIdx="0" presStyleCnt="4" custScaleY="22595" custLinFactNeighborX="-1383" custLinFactNeighborY="-529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A5C79E-575D-4099-96F8-B826C936DC18}" type="pres">
      <dgm:prSet presAssocID="{D3E9DCA0-1036-4AEF-8AE3-45D418729061}" presName="descendantText" presStyleLbl="alignAccFollowNode1" presStyleIdx="0" presStyleCnt="3" custScaleY="28655" custLinFactNeighborX="0" custLinFactNeighborY="-7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F65F80-769F-44C0-A5BA-1C878508E383}" type="pres">
      <dgm:prSet presAssocID="{A6EE9E6B-7061-4D41-ABD3-6F849DB40677}" presName="sp" presStyleCnt="0"/>
      <dgm:spPr/>
    </dgm:pt>
    <dgm:pt modelId="{FE125ADE-CFF9-42D3-9189-3305440E72D9}" type="pres">
      <dgm:prSet presAssocID="{A6467A13-121B-4BB7-A53F-5BC9920E49AA}" presName="linNode" presStyleCnt="0"/>
      <dgm:spPr/>
    </dgm:pt>
    <dgm:pt modelId="{BB07A858-75CE-4652-BC67-60138B152C06}" type="pres">
      <dgm:prSet presAssocID="{A6467A13-121B-4BB7-A53F-5BC9920E49AA}" presName="parentText" presStyleLbl="node1" presStyleIdx="1" presStyleCnt="4" custScaleY="16307" custLinFactNeighborY="-82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3BF4D0-FBDC-4E73-B6A1-51779A238508}" type="pres">
      <dgm:prSet presAssocID="{A6467A13-121B-4BB7-A53F-5BC9920E49AA}" presName="descendantText" presStyleLbl="alignAccFollowNode1" presStyleIdx="1" presStyleCnt="3" custScaleX="99299" custScaleY="18078" custLinFactNeighborX="1246" custLinFactNeighborY="-114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3259F9-74C9-4E8E-856D-D3E24562F142}" type="pres">
      <dgm:prSet presAssocID="{5F74E5CA-6D58-49B0-BC86-BFC86D66DE30}" presName="sp" presStyleCnt="0"/>
      <dgm:spPr/>
    </dgm:pt>
    <dgm:pt modelId="{60862B1D-C091-4859-B940-C4ED86B83A97}" type="pres">
      <dgm:prSet presAssocID="{25F3EF05-0A8D-4A38-B285-4986E72CDE86}" presName="linNode" presStyleCnt="0"/>
      <dgm:spPr/>
    </dgm:pt>
    <dgm:pt modelId="{3AB3B0D5-2912-41C6-96E8-C64BE2E19DC8}" type="pres">
      <dgm:prSet presAssocID="{25F3EF05-0A8D-4A38-B285-4986E72CDE86}" presName="parentText" presStyleLbl="node1" presStyleIdx="2" presStyleCnt="4" custScaleY="18020" custLinFactNeighborX="-1384" custLinFactNeighborY="-1345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7BA8FA-C212-43AE-BE57-204BF92290E5}" type="pres">
      <dgm:prSet presAssocID="{25F3EF05-0A8D-4A38-B285-4986E72CDE86}" presName="descendantText" presStyleLbl="alignAccFollowNode1" presStyleIdx="2" presStyleCnt="3" custScaleX="100098" custScaleY="21240" custLinFactNeighborX="97" custLinFactNeighborY="-174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325965-3B05-4353-BD04-D7E3EA103AEE}" type="pres">
      <dgm:prSet presAssocID="{F13E49CA-F376-470B-8B7B-4C61D138653A}" presName="sp" presStyleCnt="0"/>
      <dgm:spPr/>
    </dgm:pt>
    <dgm:pt modelId="{18A1D43F-503E-45F5-9314-4975B5CD2F40}" type="pres">
      <dgm:prSet presAssocID="{F3E917B5-7FAC-45CF-BA58-E3C6ACFCFDC0}" presName="linNode" presStyleCnt="0"/>
      <dgm:spPr/>
    </dgm:pt>
    <dgm:pt modelId="{872C5D8F-E805-4B5C-95B3-54FC16B5E36B}" type="pres">
      <dgm:prSet presAssocID="{F3E917B5-7FAC-45CF-BA58-E3C6ACFCFDC0}" presName="parentText" presStyleLbl="node1" presStyleIdx="3" presStyleCnt="4" custScaleY="16204" custLinFactNeighborY="-1697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A9D1D4-DE9E-4419-A079-5CB6231E39B8}" type="presOf" srcId="{5771D2DB-DB5B-4105-BD7A-E4FCB7B2BAC2}" destId="{ABA5C79E-575D-4099-96F8-B826C936DC18}" srcOrd="0" destOrd="2" presId="urn:microsoft.com/office/officeart/2005/8/layout/vList5"/>
    <dgm:cxn modelId="{72D9A0B3-A992-4BA1-A98A-12E9C31EC46C}" type="presOf" srcId="{80C83945-1AA9-491C-A2DD-855439EAF768}" destId="{ABA5C79E-575D-4099-96F8-B826C936DC18}" srcOrd="0" destOrd="0" presId="urn:microsoft.com/office/officeart/2005/8/layout/vList5"/>
    <dgm:cxn modelId="{CE307D7B-813A-4905-8AA4-AA0921B5DD1B}" srcId="{D3E9DCA0-1036-4AEF-8AE3-45D418729061}" destId="{5771D2DB-DB5B-4105-BD7A-E4FCB7B2BAC2}" srcOrd="2" destOrd="0" parTransId="{CDB12F02-216D-43CA-B7B9-219D02256FE3}" sibTransId="{B599E115-FBDE-48FA-BA73-8E12C60EAE41}"/>
    <dgm:cxn modelId="{0CE5872B-BA50-475D-9A5E-C998E2D52808}" srcId="{25F3EF05-0A8D-4A38-B285-4986E72CDE86}" destId="{1A005F79-D845-4738-87A6-320148818F00}" srcOrd="0" destOrd="0" parTransId="{BB3D9332-5830-4BE8-911D-94ACF062D18E}" sibTransId="{3BEAAF1C-5D12-476B-88F7-48FDBB132D06}"/>
    <dgm:cxn modelId="{1459D5DC-CBB4-47A2-8F29-66A2695C337E}" srcId="{A6467A13-121B-4BB7-A53F-5BC9920E49AA}" destId="{C9F65770-7718-440B-886E-947035AB527E}" srcOrd="0" destOrd="0" parTransId="{065A073F-C32F-4AE5-933C-768C0E8F88E6}" sibTransId="{304F34AB-390C-476D-BCC5-52A15C8797C7}"/>
    <dgm:cxn modelId="{77C24E77-BB74-479D-B430-316FE14FEA29}" type="presOf" srcId="{A8B86466-B204-4EC7-A1C5-20535B8AE8C3}" destId="{ABA5C79E-575D-4099-96F8-B826C936DC18}" srcOrd="0" destOrd="1" presId="urn:microsoft.com/office/officeart/2005/8/layout/vList5"/>
    <dgm:cxn modelId="{98389925-F4B4-449F-9076-A8954EC969F4}" srcId="{A6467A13-121B-4BB7-A53F-5BC9920E49AA}" destId="{66A709F8-78E9-4302-8B1D-DA070881866F}" srcOrd="1" destOrd="0" parTransId="{8B2F8B4B-6426-4FFF-99FE-4A11B2A28925}" sibTransId="{196D3C8F-42A3-4F95-B28E-D5AA37445FB5}"/>
    <dgm:cxn modelId="{AF880D40-EABA-488C-A37E-94120F6D61B8}" type="presOf" srcId="{F7F759B6-347D-4FDE-A975-464BC8CBE66D}" destId="{A87BA8FA-C212-43AE-BE57-204BF92290E5}" srcOrd="0" destOrd="1" presId="urn:microsoft.com/office/officeart/2005/8/layout/vList5"/>
    <dgm:cxn modelId="{17D0842F-E67D-4D9A-9FBF-9C31260BB4AD}" type="presOf" srcId="{25F3EF05-0A8D-4A38-B285-4986E72CDE86}" destId="{3AB3B0D5-2912-41C6-96E8-C64BE2E19DC8}" srcOrd="0" destOrd="0" presId="urn:microsoft.com/office/officeart/2005/8/layout/vList5"/>
    <dgm:cxn modelId="{2180BB9B-BA9A-4DC0-85EC-C682C736AF3B}" type="presOf" srcId="{1A005F79-D845-4738-87A6-320148818F00}" destId="{A87BA8FA-C212-43AE-BE57-204BF92290E5}" srcOrd="0" destOrd="0" presId="urn:microsoft.com/office/officeart/2005/8/layout/vList5"/>
    <dgm:cxn modelId="{2E7BC344-4C54-42EA-868D-B91732154B7E}" srcId="{E39D5369-08C4-4AD1-80F7-8A4A75E61494}" destId="{25F3EF05-0A8D-4A38-B285-4986E72CDE86}" srcOrd="2" destOrd="0" parTransId="{319AABDC-5745-4E3E-B7C5-36853F069474}" sibTransId="{F13E49CA-F376-470B-8B7B-4C61D138653A}"/>
    <dgm:cxn modelId="{54DB4D2D-2E5C-49DB-B9A4-571D1F48EEE8}" type="presOf" srcId="{66A709F8-78E9-4302-8B1D-DA070881866F}" destId="{DF3BF4D0-FBDC-4E73-B6A1-51779A238508}" srcOrd="0" destOrd="1" presId="urn:microsoft.com/office/officeart/2005/8/layout/vList5"/>
    <dgm:cxn modelId="{0D54FEFA-BF1E-4435-BB42-B3C99A8CBBB1}" type="presOf" srcId="{C9F65770-7718-440B-886E-947035AB527E}" destId="{DF3BF4D0-FBDC-4E73-B6A1-51779A238508}" srcOrd="0" destOrd="0" presId="urn:microsoft.com/office/officeart/2005/8/layout/vList5"/>
    <dgm:cxn modelId="{7A8BC453-C9FD-4D26-822A-87400CABC9F9}" type="presOf" srcId="{F3AE7F67-E9B0-424A-BEEC-ADF9B79BD467}" destId="{A87BA8FA-C212-43AE-BE57-204BF92290E5}" srcOrd="0" destOrd="2" presId="urn:microsoft.com/office/officeart/2005/8/layout/vList5"/>
    <dgm:cxn modelId="{2F22F20A-30A9-4430-9CF1-9B645447B38D}" type="presOf" srcId="{F3E917B5-7FAC-45CF-BA58-E3C6ACFCFDC0}" destId="{872C5D8F-E805-4B5C-95B3-54FC16B5E36B}" srcOrd="0" destOrd="0" presId="urn:microsoft.com/office/officeart/2005/8/layout/vList5"/>
    <dgm:cxn modelId="{C9B123CF-8635-4C50-994B-524A90367651}" type="presOf" srcId="{D3E9DCA0-1036-4AEF-8AE3-45D418729061}" destId="{9A8B265E-AABC-4FF5-91BE-0203CEA1C852}" srcOrd="0" destOrd="0" presId="urn:microsoft.com/office/officeart/2005/8/layout/vList5"/>
    <dgm:cxn modelId="{4C49B672-44EC-41B8-8EE0-F3308027D67E}" srcId="{D3E9DCA0-1036-4AEF-8AE3-45D418729061}" destId="{A8B86466-B204-4EC7-A1C5-20535B8AE8C3}" srcOrd="1" destOrd="0" parTransId="{4C162DFC-3387-4B9E-8D1E-1464BB570AB6}" sibTransId="{FAFC0D76-2ABD-4462-9B0C-377C5A70E6F7}"/>
    <dgm:cxn modelId="{6B9E1EA6-051B-417F-933A-AE2DF5719A99}" type="presOf" srcId="{E39D5369-08C4-4AD1-80F7-8A4A75E61494}" destId="{46FA882E-96A0-459B-AC7E-40E5DAFD494B}" srcOrd="0" destOrd="0" presId="urn:microsoft.com/office/officeart/2005/8/layout/vList5"/>
    <dgm:cxn modelId="{C5736782-2E07-4601-B5FE-6C972EA130B6}" srcId="{E39D5369-08C4-4AD1-80F7-8A4A75E61494}" destId="{A6467A13-121B-4BB7-A53F-5BC9920E49AA}" srcOrd="1" destOrd="0" parTransId="{6A87FD7B-1A7D-416C-B089-3359232D65EC}" sibTransId="{5F74E5CA-6D58-49B0-BC86-BFC86D66DE30}"/>
    <dgm:cxn modelId="{BD0F63FE-19A4-484A-9AC8-F11059DE1C0D}" srcId="{25F3EF05-0A8D-4A38-B285-4986E72CDE86}" destId="{F7F759B6-347D-4FDE-A975-464BC8CBE66D}" srcOrd="1" destOrd="0" parTransId="{A9AC9844-0532-4968-B349-192D5C5F0E98}" sibTransId="{835D938A-A1AA-437F-9C19-7932ECB0F9B6}"/>
    <dgm:cxn modelId="{1DE94980-0F41-4A62-8C71-4CA9EC1EEBC3}" srcId="{D3E9DCA0-1036-4AEF-8AE3-45D418729061}" destId="{80C83945-1AA9-491C-A2DD-855439EAF768}" srcOrd="0" destOrd="0" parTransId="{586390E2-7249-47D0-9F0D-1A2752B21525}" sibTransId="{E84F8E12-452B-463C-A69E-C668F9AB3910}"/>
    <dgm:cxn modelId="{B7652E71-0FCF-4242-96C0-5799C563D0AF}" type="presOf" srcId="{A6467A13-121B-4BB7-A53F-5BC9920E49AA}" destId="{BB07A858-75CE-4652-BC67-60138B152C06}" srcOrd="0" destOrd="0" presId="urn:microsoft.com/office/officeart/2005/8/layout/vList5"/>
    <dgm:cxn modelId="{61F82218-ACD3-4E84-AC30-11D9ED8BEBBF}" srcId="{E39D5369-08C4-4AD1-80F7-8A4A75E61494}" destId="{D3E9DCA0-1036-4AEF-8AE3-45D418729061}" srcOrd="0" destOrd="0" parTransId="{59DAAF71-6AC4-48C7-8C2D-52D7F7FDA6ED}" sibTransId="{A6EE9E6B-7061-4D41-ABD3-6F849DB40677}"/>
    <dgm:cxn modelId="{3395244B-B2A3-4596-A136-697DC0AE3BD5}" srcId="{25F3EF05-0A8D-4A38-B285-4986E72CDE86}" destId="{F3AE7F67-E9B0-424A-BEEC-ADF9B79BD467}" srcOrd="2" destOrd="0" parTransId="{22FAEFE7-6595-4897-BC83-5FFEA781F805}" sibTransId="{D7CF5653-4F7A-4697-9DC6-69CBE0BDE0EB}"/>
    <dgm:cxn modelId="{99BB914A-64EF-4411-A36E-BF867A52BB69}" srcId="{E39D5369-08C4-4AD1-80F7-8A4A75E61494}" destId="{F3E917B5-7FAC-45CF-BA58-E3C6ACFCFDC0}" srcOrd="3" destOrd="0" parTransId="{7F9A79E9-0F4F-4122-AF38-E5BD417E518F}" sibTransId="{7D76FE3D-5F01-49D9-8327-10DC0FED513F}"/>
    <dgm:cxn modelId="{4286C6C5-F37E-463D-8BEB-47021F47D6E2}" type="presParOf" srcId="{46FA882E-96A0-459B-AC7E-40E5DAFD494B}" destId="{C051B53A-03D8-4712-9357-31351D3C5EF3}" srcOrd="0" destOrd="0" presId="urn:microsoft.com/office/officeart/2005/8/layout/vList5"/>
    <dgm:cxn modelId="{5A7F68F7-5C2C-4B8B-BB0A-45DC102C9C80}" type="presParOf" srcId="{C051B53A-03D8-4712-9357-31351D3C5EF3}" destId="{9A8B265E-AABC-4FF5-91BE-0203CEA1C852}" srcOrd="0" destOrd="0" presId="urn:microsoft.com/office/officeart/2005/8/layout/vList5"/>
    <dgm:cxn modelId="{22D41231-E52B-43E6-A4B1-C92619F59C54}" type="presParOf" srcId="{C051B53A-03D8-4712-9357-31351D3C5EF3}" destId="{ABA5C79E-575D-4099-96F8-B826C936DC18}" srcOrd="1" destOrd="0" presId="urn:microsoft.com/office/officeart/2005/8/layout/vList5"/>
    <dgm:cxn modelId="{C151EE11-37AC-4B71-9A15-2EE97B9F1159}" type="presParOf" srcId="{46FA882E-96A0-459B-AC7E-40E5DAFD494B}" destId="{F5F65F80-769F-44C0-A5BA-1C878508E383}" srcOrd="1" destOrd="0" presId="urn:microsoft.com/office/officeart/2005/8/layout/vList5"/>
    <dgm:cxn modelId="{647D6741-33B2-4B50-B74E-84DD9F8DE080}" type="presParOf" srcId="{46FA882E-96A0-459B-AC7E-40E5DAFD494B}" destId="{FE125ADE-CFF9-42D3-9189-3305440E72D9}" srcOrd="2" destOrd="0" presId="urn:microsoft.com/office/officeart/2005/8/layout/vList5"/>
    <dgm:cxn modelId="{122222BB-5454-4323-BA95-C7034361DA04}" type="presParOf" srcId="{FE125ADE-CFF9-42D3-9189-3305440E72D9}" destId="{BB07A858-75CE-4652-BC67-60138B152C06}" srcOrd="0" destOrd="0" presId="urn:microsoft.com/office/officeart/2005/8/layout/vList5"/>
    <dgm:cxn modelId="{DA841A98-27F4-4E79-B58E-6C3A333B0872}" type="presParOf" srcId="{FE125ADE-CFF9-42D3-9189-3305440E72D9}" destId="{DF3BF4D0-FBDC-4E73-B6A1-51779A238508}" srcOrd="1" destOrd="0" presId="urn:microsoft.com/office/officeart/2005/8/layout/vList5"/>
    <dgm:cxn modelId="{C4C47FB8-4688-4EFB-AE9B-EFD7EB90F382}" type="presParOf" srcId="{46FA882E-96A0-459B-AC7E-40E5DAFD494B}" destId="{F53259F9-74C9-4E8E-856D-D3E24562F142}" srcOrd="3" destOrd="0" presId="urn:microsoft.com/office/officeart/2005/8/layout/vList5"/>
    <dgm:cxn modelId="{51CEC976-86BA-4BDA-8C2C-A0760A998074}" type="presParOf" srcId="{46FA882E-96A0-459B-AC7E-40E5DAFD494B}" destId="{60862B1D-C091-4859-B940-C4ED86B83A97}" srcOrd="4" destOrd="0" presId="urn:microsoft.com/office/officeart/2005/8/layout/vList5"/>
    <dgm:cxn modelId="{BE72B800-B884-46B0-B744-8FDA70A5464A}" type="presParOf" srcId="{60862B1D-C091-4859-B940-C4ED86B83A97}" destId="{3AB3B0D5-2912-41C6-96E8-C64BE2E19DC8}" srcOrd="0" destOrd="0" presId="urn:microsoft.com/office/officeart/2005/8/layout/vList5"/>
    <dgm:cxn modelId="{EF057544-065F-4AA2-BC78-B0DFFB96C213}" type="presParOf" srcId="{60862B1D-C091-4859-B940-C4ED86B83A97}" destId="{A87BA8FA-C212-43AE-BE57-204BF92290E5}" srcOrd="1" destOrd="0" presId="urn:microsoft.com/office/officeart/2005/8/layout/vList5"/>
    <dgm:cxn modelId="{BFFC779A-1514-4FF5-A19F-7EF9EF49217C}" type="presParOf" srcId="{46FA882E-96A0-459B-AC7E-40E5DAFD494B}" destId="{68325965-3B05-4353-BD04-D7E3EA103AEE}" srcOrd="5" destOrd="0" presId="urn:microsoft.com/office/officeart/2005/8/layout/vList5"/>
    <dgm:cxn modelId="{0192D965-FE53-4DDE-9DF3-8A6275153DEF}" type="presParOf" srcId="{46FA882E-96A0-459B-AC7E-40E5DAFD494B}" destId="{18A1D43F-503E-45F5-9314-4975B5CD2F40}" srcOrd="6" destOrd="0" presId="urn:microsoft.com/office/officeart/2005/8/layout/vList5"/>
    <dgm:cxn modelId="{762D0C05-B43A-491D-8C43-33FC9A84E6BA}" type="presParOf" srcId="{18A1D43F-503E-45F5-9314-4975B5CD2F40}" destId="{872C5D8F-E805-4B5C-95B3-54FC16B5E36B}" srcOrd="0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827910-6D93-436E-A73A-DD4C59F6608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FE6093-4300-40FE-A3F4-87B78005B264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2400" i="0" dirty="0" err="1" smtClean="0"/>
            <a:t>Освітня</a:t>
          </a:r>
          <a:r>
            <a:rPr lang="ru-RU" sz="2400" i="0" dirty="0" smtClean="0"/>
            <a:t> </a:t>
          </a:r>
          <a:r>
            <a:rPr lang="ru-RU" sz="2400" i="0" dirty="0" err="1" smtClean="0"/>
            <a:t>діяльність</a:t>
          </a:r>
          <a:r>
            <a:rPr lang="ru-RU" sz="2400" i="0" dirty="0" smtClean="0"/>
            <a:t> </a:t>
          </a:r>
          <a:r>
            <a:rPr lang="ru-RU" sz="500" i="0" dirty="0" smtClean="0"/>
            <a:t/>
          </a:r>
          <a:br>
            <a:rPr lang="ru-RU" sz="500" i="0" dirty="0" smtClean="0"/>
          </a:br>
          <a:endParaRPr lang="ru-RU" sz="500" dirty="0"/>
        </a:p>
      </dgm:t>
    </dgm:pt>
    <dgm:pt modelId="{CB780C82-A8C4-4E10-8765-95ADF626908F}" type="parTrans" cxnId="{C2846136-810F-4597-9780-CE8221ED62A0}">
      <dgm:prSet/>
      <dgm:spPr/>
      <dgm:t>
        <a:bodyPr/>
        <a:lstStyle/>
        <a:p>
          <a:endParaRPr lang="ru-RU"/>
        </a:p>
      </dgm:t>
    </dgm:pt>
    <dgm:pt modelId="{F6394032-86C5-4F76-8766-249013677CD1}" type="sibTrans" cxnId="{C2846136-810F-4597-9780-CE8221ED62A0}">
      <dgm:prSet/>
      <dgm:spPr/>
      <dgm:t>
        <a:bodyPr/>
        <a:lstStyle/>
        <a:p>
          <a:endParaRPr lang="ru-RU"/>
        </a:p>
      </dgm:t>
    </dgm:pt>
    <dgm:pt modelId="{09C23822-BD54-4897-9F1F-F62E3E5FD15D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2400" i="0" dirty="0" err="1" smtClean="0"/>
            <a:t>Виховна</a:t>
          </a:r>
          <a:r>
            <a:rPr lang="ru-RU" sz="2400" i="0" dirty="0" smtClean="0"/>
            <a:t> робота та робота </a:t>
          </a:r>
          <a:r>
            <a:rPr lang="ru-RU" sz="2400" i="0" dirty="0" err="1" smtClean="0"/>
            <a:t>соціально-психологічної</a:t>
          </a:r>
          <a:r>
            <a:rPr lang="ru-RU" sz="2400" i="0" dirty="0" smtClean="0"/>
            <a:t> </a:t>
          </a:r>
          <a:r>
            <a:rPr lang="ru-RU" sz="2400" i="0" dirty="0" err="1" smtClean="0"/>
            <a:t>служби</a:t>
          </a:r>
          <a:r>
            <a:rPr lang="ru-RU" sz="500" i="0" dirty="0" smtClean="0"/>
            <a:t/>
          </a:r>
          <a:br>
            <a:rPr lang="ru-RU" sz="500" i="0" dirty="0" smtClean="0"/>
          </a:br>
          <a:endParaRPr lang="ru-RU" sz="500" dirty="0"/>
        </a:p>
      </dgm:t>
    </dgm:pt>
    <dgm:pt modelId="{0F96D57E-B90E-40A4-9F47-3FB08A09DE6B}" type="parTrans" cxnId="{6E46E135-53C0-4917-8558-D5D7666D52CF}">
      <dgm:prSet/>
      <dgm:spPr/>
      <dgm:t>
        <a:bodyPr/>
        <a:lstStyle/>
        <a:p>
          <a:endParaRPr lang="ru-RU"/>
        </a:p>
      </dgm:t>
    </dgm:pt>
    <dgm:pt modelId="{0B12BF1B-98A8-4430-B0EC-16F3F4E49517}" type="sibTrans" cxnId="{6E46E135-53C0-4917-8558-D5D7666D52CF}">
      <dgm:prSet/>
      <dgm:spPr/>
      <dgm:t>
        <a:bodyPr/>
        <a:lstStyle/>
        <a:p>
          <a:endParaRPr lang="ru-RU"/>
        </a:p>
      </dgm:t>
    </dgm:pt>
    <dgm:pt modelId="{5FFA6C8C-D55F-4002-8CB0-529352D103D7}">
      <dgm:prSet custT="1"/>
      <dgm:spPr>
        <a:solidFill>
          <a:schemeClr val="accent3">
            <a:lumMod val="50000"/>
          </a:schemeClr>
        </a:solidFill>
        <a:ln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ru-RU" sz="2400" i="0" dirty="0" err="1" smtClean="0"/>
            <a:t>Інформація</a:t>
          </a:r>
          <a:r>
            <a:rPr lang="ru-RU" sz="2400" i="0" dirty="0" smtClean="0"/>
            <a:t> для </a:t>
          </a:r>
          <a:r>
            <a:rPr lang="ru-RU" sz="2400" i="0" dirty="0" err="1" smtClean="0"/>
            <a:t>батьків</a:t>
          </a:r>
          <a:endParaRPr lang="ru-RU" sz="2400" dirty="0"/>
        </a:p>
      </dgm:t>
    </dgm:pt>
    <dgm:pt modelId="{352478E9-010C-40E5-9DF0-74AADE57B591}" type="parTrans" cxnId="{C0FB0A87-50AC-4ACD-8D00-1059F4534CB5}">
      <dgm:prSet/>
      <dgm:spPr/>
      <dgm:t>
        <a:bodyPr/>
        <a:lstStyle/>
        <a:p>
          <a:endParaRPr lang="ru-RU"/>
        </a:p>
      </dgm:t>
    </dgm:pt>
    <dgm:pt modelId="{3FFFD10B-F1FC-4A5E-AF12-63EBDE864325}" type="sibTrans" cxnId="{C0FB0A87-50AC-4ACD-8D00-1059F4534CB5}">
      <dgm:prSet/>
      <dgm:spPr/>
      <dgm:t>
        <a:bodyPr/>
        <a:lstStyle/>
        <a:p>
          <a:endParaRPr lang="ru-RU"/>
        </a:p>
      </dgm:t>
    </dgm:pt>
    <dgm:pt modelId="{00ED84E0-2605-45A4-8E6A-9817F992D056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2400" i="0" dirty="0" err="1" smtClean="0"/>
            <a:t>Новини</a:t>
          </a:r>
          <a:r>
            <a:rPr lang="ru-RU" sz="2400" i="0" dirty="0" smtClean="0"/>
            <a:t>, </a:t>
          </a:r>
          <a:r>
            <a:rPr lang="ru-RU" sz="2400" i="0" dirty="0" err="1" smtClean="0"/>
            <a:t>оголошення</a:t>
          </a:r>
          <a:r>
            <a:rPr lang="ru-RU" sz="500" i="0" dirty="0" smtClean="0"/>
            <a:t/>
          </a:r>
          <a:br>
            <a:rPr lang="ru-RU" sz="500" i="0" dirty="0" smtClean="0"/>
          </a:br>
          <a:endParaRPr lang="ru-RU" sz="500" dirty="0"/>
        </a:p>
      </dgm:t>
    </dgm:pt>
    <dgm:pt modelId="{135773EA-0BB1-4595-A3CE-BE3ED0C22148}" type="parTrans" cxnId="{2AAF9D91-7F15-473F-AB48-BACCA0BA387C}">
      <dgm:prSet/>
      <dgm:spPr/>
      <dgm:t>
        <a:bodyPr/>
        <a:lstStyle/>
        <a:p>
          <a:endParaRPr lang="ru-RU"/>
        </a:p>
      </dgm:t>
    </dgm:pt>
    <dgm:pt modelId="{374446B4-E88B-4FF0-8995-20A857FD81F0}" type="sibTrans" cxnId="{2AAF9D91-7F15-473F-AB48-BACCA0BA387C}">
      <dgm:prSet/>
      <dgm:spPr/>
      <dgm:t>
        <a:bodyPr/>
        <a:lstStyle/>
        <a:p>
          <a:endParaRPr lang="ru-RU"/>
        </a:p>
      </dgm:t>
    </dgm:pt>
    <dgm:pt modelId="{EAF6180C-7CC3-4C6D-9452-A85EE1AD9DB6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sz="2400" b="0" i="0" dirty="0" err="1" smtClean="0"/>
            <a:t>Інформація</a:t>
          </a:r>
          <a:r>
            <a:rPr lang="ru-RU" sz="2400" b="0" i="0" dirty="0" smtClean="0"/>
            <a:t> про </a:t>
          </a:r>
          <a:r>
            <a:rPr lang="ru-RU" sz="2400" b="0" i="0" dirty="0" err="1" smtClean="0"/>
            <a:t>адміністрацію</a:t>
          </a:r>
          <a:r>
            <a:rPr lang="ru-RU" sz="2400" b="0" i="0" dirty="0" smtClean="0"/>
            <a:t> та </a:t>
          </a:r>
          <a:r>
            <a:rPr lang="ru-RU" sz="2400" b="0" i="0" dirty="0" err="1" smtClean="0"/>
            <a:t>педагогічний</a:t>
          </a:r>
          <a:r>
            <a:rPr lang="ru-RU" sz="2400" b="0" i="0" dirty="0" smtClean="0"/>
            <a:t> </a:t>
          </a:r>
          <a:r>
            <a:rPr lang="ru-RU" sz="2400" b="0" i="0" dirty="0" err="1" smtClean="0"/>
            <a:t>колектив</a:t>
          </a:r>
          <a:r>
            <a:rPr lang="ru-RU" sz="2400" b="0" i="0" dirty="0" smtClean="0"/>
            <a:t> </a:t>
          </a:r>
          <a:r>
            <a:rPr lang="ru-RU" sz="500" b="1" i="0" dirty="0" smtClean="0"/>
            <a:t/>
          </a:r>
          <a:br>
            <a:rPr lang="ru-RU" sz="500" b="1" i="0" dirty="0" smtClean="0"/>
          </a:br>
          <a:endParaRPr lang="ru-RU" sz="500" b="1" dirty="0"/>
        </a:p>
      </dgm:t>
    </dgm:pt>
    <dgm:pt modelId="{F77417F7-0A50-45AE-869C-44AF8BF24968}" type="parTrans" cxnId="{713B546E-2E0F-4518-AF6F-FC137EBFB850}">
      <dgm:prSet/>
      <dgm:spPr/>
      <dgm:t>
        <a:bodyPr/>
        <a:lstStyle/>
        <a:p>
          <a:endParaRPr lang="ru-RU"/>
        </a:p>
      </dgm:t>
    </dgm:pt>
    <dgm:pt modelId="{EA74FD92-695E-4A2E-9693-7DE30FE00658}" type="sibTrans" cxnId="{713B546E-2E0F-4518-AF6F-FC137EBFB850}">
      <dgm:prSet/>
      <dgm:spPr/>
      <dgm:t>
        <a:bodyPr/>
        <a:lstStyle/>
        <a:p>
          <a:endParaRPr lang="ru-RU"/>
        </a:p>
      </dgm:t>
    </dgm:pt>
    <dgm:pt modelId="{E6DBEE7F-7604-484F-ABBC-8CF1CB7AD7EA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sz="2400" i="0" dirty="0" err="1" smtClean="0"/>
            <a:t>Посилання</a:t>
          </a:r>
          <a:r>
            <a:rPr lang="ru-RU" sz="2400" i="0" dirty="0" smtClean="0"/>
            <a:t> на </a:t>
          </a:r>
          <a:r>
            <a:rPr lang="ru-RU" sz="2400" i="0" dirty="0" err="1" smtClean="0"/>
            <a:t>інші</a:t>
          </a:r>
          <a:r>
            <a:rPr lang="ru-RU" sz="2400" i="0" dirty="0" smtClean="0"/>
            <a:t> </a:t>
          </a:r>
          <a:r>
            <a:rPr lang="ru-RU" sz="2400" i="0" dirty="0" err="1" smtClean="0"/>
            <a:t>освітні</a:t>
          </a:r>
          <a:r>
            <a:rPr lang="ru-RU" sz="2400" i="0" dirty="0" smtClean="0"/>
            <a:t> </a:t>
          </a:r>
          <a:r>
            <a:rPr lang="ru-RU" sz="2400" i="0" dirty="0" err="1" smtClean="0"/>
            <a:t>ресурси</a:t>
          </a:r>
          <a:r>
            <a:rPr lang="ru-RU" sz="2400" i="0" dirty="0" smtClean="0"/>
            <a:t> в </a:t>
          </a:r>
          <a:r>
            <a:rPr lang="ru-RU" sz="2400" i="0" dirty="0" err="1" smtClean="0"/>
            <a:t>Інтернеті</a:t>
          </a:r>
          <a:r>
            <a:rPr lang="ru-RU" sz="500" i="0" dirty="0" smtClean="0"/>
            <a:t/>
          </a:r>
          <a:br>
            <a:rPr lang="ru-RU" sz="500" i="0" dirty="0" smtClean="0"/>
          </a:br>
          <a:endParaRPr lang="ru-RU" sz="500" dirty="0"/>
        </a:p>
      </dgm:t>
    </dgm:pt>
    <dgm:pt modelId="{7151BF68-F9DD-405A-B495-4A1E6DBB648B}" type="parTrans" cxnId="{C1334B96-7EBF-4892-9A78-85486FC2A222}">
      <dgm:prSet/>
      <dgm:spPr/>
      <dgm:t>
        <a:bodyPr/>
        <a:lstStyle/>
        <a:p>
          <a:endParaRPr lang="ru-RU"/>
        </a:p>
      </dgm:t>
    </dgm:pt>
    <dgm:pt modelId="{BB0B6D2E-DAE3-4645-8031-2BBA9E24BF68}" type="sibTrans" cxnId="{C1334B96-7EBF-4892-9A78-85486FC2A222}">
      <dgm:prSet/>
      <dgm:spPr/>
      <dgm:t>
        <a:bodyPr/>
        <a:lstStyle/>
        <a:p>
          <a:endParaRPr lang="ru-RU"/>
        </a:p>
      </dgm:t>
    </dgm:pt>
    <dgm:pt modelId="{EA03C8D7-D1C8-453F-9111-DC5D412A3FF4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2400" i="0" dirty="0" smtClean="0"/>
            <a:t>Фотоальбом</a:t>
          </a:r>
          <a:r>
            <a:rPr lang="ru-RU" sz="500" i="0" dirty="0" smtClean="0"/>
            <a:t/>
          </a:r>
          <a:br>
            <a:rPr lang="ru-RU" sz="500" i="0" dirty="0" smtClean="0"/>
          </a:br>
          <a:endParaRPr lang="ru-RU" sz="500" dirty="0"/>
        </a:p>
      </dgm:t>
    </dgm:pt>
    <dgm:pt modelId="{DFF6EE49-8E19-4CE3-914F-DA35E3B5FEBC}" type="parTrans" cxnId="{D507BB66-8B26-4CC0-A7A1-C8CE17F45591}">
      <dgm:prSet/>
      <dgm:spPr/>
      <dgm:t>
        <a:bodyPr/>
        <a:lstStyle/>
        <a:p>
          <a:endParaRPr lang="ru-RU"/>
        </a:p>
      </dgm:t>
    </dgm:pt>
    <dgm:pt modelId="{8EBF8D5F-5FC0-45B1-9953-D6F47D8C7BF8}" type="sibTrans" cxnId="{D507BB66-8B26-4CC0-A7A1-C8CE17F45591}">
      <dgm:prSet/>
      <dgm:spPr/>
      <dgm:t>
        <a:bodyPr/>
        <a:lstStyle/>
        <a:p>
          <a:endParaRPr lang="ru-RU"/>
        </a:p>
      </dgm:t>
    </dgm:pt>
    <dgm:pt modelId="{753AA7D6-350C-4B81-ACE0-9B93ECC7BF29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sz="2400" i="0" dirty="0" smtClean="0"/>
            <a:t>Форум </a:t>
          </a:r>
          <a:r>
            <a:rPr lang="ru-RU" sz="2400" i="0" dirty="0" err="1" smtClean="0"/>
            <a:t>або</a:t>
          </a:r>
          <a:r>
            <a:rPr lang="ru-RU" sz="2400" i="0" dirty="0" smtClean="0"/>
            <a:t> чат</a:t>
          </a:r>
          <a:r>
            <a:rPr lang="ru-RU" sz="500" i="0" dirty="0" smtClean="0"/>
            <a:t> </a:t>
          </a:r>
          <a:br>
            <a:rPr lang="ru-RU" sz="500" i="0" dirty="0" smtClean="0"/>
          </a:br>
          <a:endParaRPr lang="ru-RU" sz="500" dirty="0"/>
        </a:p>
      </dgm:t>
    </dgm:pt>
    <dgm:pt modelId="{44D8B3E2-DB67-4439-8FEA-7606E5422E12}" type="parTrans" cxnId="{1EE7460C-F7DA-4710-8941-6A2074B0BF16}">
      <dgm:prSet/>
      <dgm:spPr/>
      <dgm:t>
        <a:bodyPr/>
        <a:lstStyle/>
        <a:p>
          <a:endParaRPr lang="ru-RU"/>
        </a:p>
      </dgm:t>
    </dgm:pt>
    <dgm:pt modelId="{EF992D57-3938-4F8F-B17D-2C856BC0B5A2}" type="sibTrans" cxnId="{1EE7460C-F7DA-4710-8941-6A2074B0BF16}">
      <dgm:prSet/>
      <dgm:spPr/>
      <dgm:t>
        <a:bodyPr/>
        <a:lstStyle/>
        <a:p>
          <a:endParaRPr lang="ru-RU"/>
        </a:p>
      </dgm:t>
    </dgm:pt>
    <dgm:pt modelId="{C1201CBD-784F-4877-9595-355C1A0BD10E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sz="2400" i="0" dirty="0" err="1" smtClean="0"/>
            <a:t>Творчість</a:t>
          </a:r>
          <a:r>
            <a:rPr lang="ru-RU" sz="2400" i="0" smtClean="0"/>
            <a:t> дітей</a:t>
          </a:r>
          <a:endParaRPr lang="ru-RU" sz="2400" dirty="0"/>
        </a:p>
      </dgm:t>
    </dgm:pt>
    <dgm:pt modelId="{466B8403-3472-4EFC-ABA5-94F61B764404}" type="parTrans" cxnId="{367A3D31-E99F-47F1-854C-506974ACDF42}">
      <dgm:prSet/>
      <dgm:spPr/>
      <dgm:t>
        <a:bodyPr/>
        <a:lstStyle/>
        <a:p>
          <a:endParaRPr lang="ru-RU"/>
        </a:p>
      </dgm:t>
    </dgm:pt>
    <dgm:pt modelId="{21EC52BE-8FE8-44FE-B98D-AD1EBA334091}" type="sibTrans" cxnId="{367A3D31-E99F-47F1-854C-506974ACDF42}">
      <dgm:prSet/>
      <dgm:spPr/>
      <dgm:t>
        <a:bodyPr/>
        <a:lstStyle/>
        <a:p>
          <a:endParaRPr lang="ru-RU"/>
        </a:p>
      </dgm:t>
    </dgm:pt>
    <dgm:pt modelId="{D43E6D55-7386-4300-B1C4-57958DB2701B}">
      <dgm:prSet phldrT="[Текст]" phldr="1"/>
      <dgm:spPr/>
      <dgm:t>
        <a:bodyPr/>
        <a:lstStyle/>
        <a:p>
          <a:endParaRPr lang="ru-RU"/>
        </a:p>
      </dgm:t>
    </dgm:pt>
    <dgm:pt modelId="{33C75FE3-E7E7-4346-BA88-899DDECDD857}" type="sibTrans" cxnId="{DAF1B64A-1AE9-490B-9BF8-56EE85302D5B}">
      <dgm:prSet/>
      <dgm:spPr/>
      <dgm:t>
        <a:bodyPr/>
        <a:lstStyle/>
        <a:p>
          <a:endParaRPr lang="ru-RU"/>
        </a:p>
      </dgm:t>
    </dgm:pt>
    <dgm:pt modelId="{5CC85D2B-032E-4D86-8899-955F287CCD6F}" type="parTrans" cxnId="{DAF1B64A-1AE9-490B-9BF8-56EE85302D5B}">
      <dgm:prSet/>
      <dgm:spPr/>
      <dgm:t>
        <a:bodyPr/>
        <a:lstStyle/>
        <a:p>
          <a:endParaRPr lang="ru-RU"/>
        </a:p>
      </dgm:t>
    </dgm:pt>
    <dgm:pt modelId="{2C7F458A-37F5-4F9D-94BE-816D83DCCFD0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2400" b="0" dirty="0" err="1" smtClean="0"/>
            <a:t>Офіційна</a:t>
          </a:r>
          <a:r>
            <a:rPr lang="ru-RU" sz="2400" b="0" dirty="0" smtClean="0"/>
            <a:t> </a:t>
          </a:r>
          <a:r>
            <a:rPr lang="ru-RU" sz="2400" b="0" dirty="0" err="1" smtClean="0"/>
            <a:t>інформація</a:t>
          </a:r>
          <a:r>
            <a:rPr lang="ru-RU" sz="2400" b="0" dirty="0" smtClean="0"/>
            <a:t> про заклад</a:t>
          </a:r>
          <a:endParaRPr lang="ru-RU" sz="2800" b="0" dirty="0"/>
        </a:p>
      </dgm:t>
    </dgm:pt>
    <dgm:pt modelId="{B7F4E361-5C06-49E4-9A67-E2C6078CFD07}" type="sibTrans" cxnId="{09AC27FB-A9FB-4159-9921-0AFAA5227632}">
      <dgm:prSet/>
      <dgm:spPr/>
      <dgm:t>
        <a:bodyPr/>
        <a:lstStyle/>
        <a:p>
          <a:endParaRPr lang="ru-RU"/>
        </a:p>
      </dgm:t>
    </dgm:pt>
    <dgm:pt modelId="{33EA0177-0A2B-468B-97F9-95A2F3D4704D}" type="parTrans" cxnId="{09AC27FB-A9FB-4159-9921-0AFAA5227632}">
      <dgm:prSet/>
      <dgm:spPr/>
      <dgm:t>
        <a:bodyPr/>
        <a:lstStyle/>
        <a:p>
          <a:endParaRPr lang="ru-RU"/>
        </a:p>
      </dgm:t>
    </dgm:pt>
    <dgm:pt modelId="{3F0C2DC3-E11A-42FF-B15E-3E068B81539F}" type="pres">
      <dgm:prSet presAssocID="{71827910-6D93-436E-A73A-DD4C59F6608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7DB8A6-BD86-4B79-93DC-76428922DF08}" type="pres">
      <dgm:prSet presAssocID="{2C7F458A-37F5-4F9D-94BE-816D83DCCFD0}" presName="parentText" presStyleLbl="node1" presStyleIdx="0" presStyleCnt="10" custScaleY="81156" custLinFactY="-1736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EEA578-AB1A-458B-ADBC-2D4DDF90F459}" type="pres">
      <dgm:prSet presAssocID="{2C7F458A-37F5-4F9D-94BE-816D83DCCFD0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CA0E4-6690-4966-AE1A-3511B2FAF396}" type="pres">
      <dgm:prSet presAssocID="{EAF6180C-7CC3-4C6D-9452-A85EE1AD9DB6}" presName="parentText" presStyleLbl="node1" presStyleIdx="1" presStyleCnt="10" custLinFactNeighborY="577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540CCD-4471-414D-8FA8-484C86EAEC67}" type="pres">
      <dgm:prSet presAssocID="{EA74FD92-695E-4A2E-9693-7DE30FE00658}" presName="spacer" presStyleCnt="0"/>
      <dgm:spPr/>
    </dgm:pt>
    <dgm:pt modelId="{7DA99766-4E43-41BD-B2AC-7180A467BFBC}" type="pres">
      <dgm:prSet presAssocID="{00ED84E0-2605-45A4-8E6A-9817F992D056}" presName="parentText" presStyleLbl="node1" presStyleIdx="2" presStyleCnt="10" custLinFactY="679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B9CEE2-CFB5-40F3-B280-47E7E73AFA45}" type="pres">
      <dgm:prSet presAssocID="{374446B4-E88B-4FF0-8995-20A857FD81F0}" presName="spacer" presStyleCnt="0"/>
      <dgm:spPr/>
    </dgm:pt>
    <dgm:pt modelId="{B990B027-BA96-4ECD-ADB2-A56257038231}" type="pres">
      <dgm:prSet presAssocID="{5FFA6C8C-D55F-4002-8CB0-529352D103D7}" presName="parentText" presStyleLbl="node1" presStyleIdx="3" presStyleCnt="10" custLinFactY="1497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3D9B7A-A3E6-4A2B-8D1C-25FB6815ADB8}" type="pres">
      <dgm:prSet presAssocID="{3FFFD10B-F1FC-4A5E-AF12-63EBDE864325}" presName="spacer" presStyleCnt="0"/>
      <dgm:spPr/>
    </dgm:pt>
    <dgm:pt modelId="{C311A353-57A9-4BC3-9501-C350E19DDC2D}" type="pres">
      <dgm:prSet presAssocID="{09C23822-BD54-4897-9F1F-F62E3E5FD15D}" presName="parentText" presStyleLbl="node1" presStyleIdx="4" presStyleCnt="10" custLinFactY="10863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73E0F0-F08A-4174-8A1A-3272D1A5FD6C}" type="pres">
      <dgm:prSet presAssocID="{0B12BF1B-98A8-4430-B0EC-16F3F4E49517}" presName="spacer" presStyleCnt="0"/>
      <dgm:spPr/>
    </dgm:pt>
    <dgm:pt modelId="{F34842AE-5864-4B7D-92F5-1291084A576F}" type="pres">
      <dgm:prSet presAssocID="{C1201CBD-784F-4877-9595-355C1A0BD10E}" presName="parentText" presStyleLbl="node1" presStyleIdx="5" presStyleCnt="10" custLinFactY="675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BEB005-D1B8-4E83-AD9C-4A462544B1DA}" type="pres">
      <dgm:prSet presAssocID="{21EC52BE-8FE8-44FE-B98D-AD1EBA334091}" presName="spacer" presStyleCnt="0"/>
      <dgm:spPr/>
    </dgm:pt>
    <dgm:pt modelId="{57DC6266-68A1-4B75-BA1C-B0F48934E5A8}" type="pres">
      <dgm:prSet presAssocID="{9AFE6093-4300-40FE-A3F4-87B78005B264}" presName="parentText" presStyleLbl="node1" presStyleIdx="6" presStyleCnt="10" custLinFactY="774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75F9C0-028A-488C-B738-26DA6236C0EB}" type="pres">
      <dgm:prSet presAssocID="{F6394032-86C5-4F76-8766-249013677CD1}" presName="spacer" presStyleCnt="0"/>
      <dgm:spPr/>
    </dgm:pt>
    <dgm:pt modelId="{7FC436F6-1155-4BA1-9CD7-0A1CACA08BAA}" type="pres">
      <dgm:prSet presAssocID="{753AA7D6-350C-4B81-ACE0-9B93ECC7BF29}" presName="parentText" presStyleLbl="node1" presStyleIdx="7" presStyleCnt="10" custLinFactY="10416" custLinFactNeighborX="264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DDF91A-1BB6-48A1-844C-7A02E611B08F}" type="pres">
      <dgm:prSet presAssocID="{EF992D57-3938-4F8F-B17D-2C856BC0B5A2}" presName="spacer" presStyleCnt="0"/>
      <dgm:spPr/>
    </dgm:pt>
    <dgm:pt modelId="{82D299EF-76CC-4E00-935D-E9DAEF7E154F}" type="pres">
      <dgm:prSet presAssocID="{EA03C8D7-D1C8-453F-9111-DC5D412A3FF4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BA5E7-4FC5-4E5B-A0D7-3C1F8EBC3898}" type="pres">
      <dgm:prSet presAssocID="{8EBF8D5F-5FC0-45B1-9953-D6F47D8C7BF8}" presName="spacer" presStyleCnt="0"/>
      <dgm:spPr/>
    </dgm:pt>
    <dgm:pt modelId="{C0E3F862-537F-4B23-B80C-C91D2D0C20B2}" type="pres">
      <dgm:prSet presAssocID="{E6DBEE7F-7604-484F-ABBC-8CF1CB7AD7EA}" presName="parentText" presStyleLbl="node1" presStyleIdx="9" presStyleCnt="10" custLinFactNeighborX="2641" custLinFactNeighborY="807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AF9D91-7F15-473F-AB48-BACCA0BA387C}" srcId="{71827910-6D93-436E-A73A-DD4C59F66086}" destId="{00ED84E0-2605-45A4-8E6A-9817F992D056}" srcOrd="2" destOrd="0" parTransId="{135773EA-0BB1-4595-A3CE-BE3ED0C22148}" sibTransId="{374446B4-E88B-4FF0-8995-20A857FD81F0}"/>
    <dgm:cxn modelId="{DAF1B64A-1AE9-490B-9BF8-56EE85302D5B}" srcId="{2C7F458A-37F5-4F9D-94BE-816D83DCCFD0}" destId="{D43E6D55-7386-4300-B1C4-57958DB2701B}" srcOrd="0" destOrd="0" parTransId="{5CC85D2B-032E-4D86-8899-955F287CCD6F}" sibTransId="{33C75FE3-E7E7-4346-BA88-899DDECDD857}"/>
    <dgm:cxn modelId="{11759B36-50F5-41B7-90DB-CEC1429E07D6}" type="presOf" srcId="{EA03C8D7-D1C8-453F-9111-DC5D412A3FF4}" destId="{82D299EF-76CC-4E00-935D-E9DAEF7E154F}" srcOrd="0" destOrd="0" presId="urn:microsoft.com/office/officeart/2005/8/layout/vList2"/>
    <dgm:cxn modelId="{AE5FD65F-6D20-45F3-A041-DC27F657679F}" type="presOf" srcId="{5FFA6C8C-D55F-4002-8CB0-529352D103D7}" destId="{B990B027-BA96-4ECD-ADB2-A56257038231}" srcOrd="0" destOrd="0" presId="urn:microsoft.com/office/officeart/2005/8/layout/vList2"/>
    <dgm:cxn modelId="{713B546E-2E0F-4518-AF6F-FC137EBFB850}" srcId="{71827910-6D93-436E-A73A-DD4C59F66086}" destId="{EAF6180C-7CC3-4C6D-9452-A85EE1AD9DB6}" srcOrd="1" destOrd="0" parTransId="{F77417F7-0A50-45AE-869C-44AF8BF24968}" sibTransId="{EA74FD92-695E-4A2E-9693-7DE30FE00658}"/>
    <dgm:cxn modelId="{6BEE90C8-AD7A-471A-BC3F-69AC7197A156}" type="presOf" srcId="{EAF6180C-7CC3-4C6D-9452-A85EE1AD9DB6}" destId="{9ACCA0E4-6690-4966-AE1A-3511B2FAF396}" srcOrd="0" destOrd="0" presId="urn:microsoft.com/office/officeart/2005/8/layout/vList2"/>
    <dgm:cxn modelId="{D507BB66-8B26-4CC0-A7A1-C8CE17F45591}" srcId="{71827910-6D93-436E-A73A-DD4C59F66086}" destId="{EA03C8D7-D1C8-453F-9111-DC5D412A3FF4}" srcOrd="8" destOrd="0" parTransId="{DFF6EE49-8E19-4CE3-914F-DA35E3B5FEBC}" sibTransId="{8EBF8D5F-5FC0-45B1-9953-D6F47D8C7BF8}"/>
    <dgm:cxn modelId="{0052460E-4B00-4BB2-863E-627DEE3B7752}" type="presOf" srcId="{09C23822-BD54-4897-9F1F-F62E3E5FD15D}" destId="{C311A353-57A9-4BC3-9501-C350E19DDC2D}" srcOrd="0" destOrd="0" presId="urn:microsoft.com/office/officeart/2005/8/layout/vList2"/>
    <dgm:cxn modelId="{1EE7460C-F7DA-4710-8941-6A2074B0BF16}" srcId="{71827910-6D93-436E-A73A-DD4C59F66086}" destId="{753AA7D6-350C-4B81-ACE0-9B93ECC7BF29}" srcOrd="7" destOrd="0" parTransId="{44D8B3E2-DB67-4439-8FEA-7606E5422E12}" sibTransId="{EF992D57-3938-4F8F-B17D-2C856BC0B5A2}"/>
    <dgm:cxn modelId="{2EC49D0A-D63C-488B-A4CE-84AFD4105E51}" type="presOf" srcId="{2C7F458A-37F5-4F9D-94BE-816D83DCCFD0}" destId="{147DB8A6-BD86-4B79-93DC-76428922DF08}" srcOrd="0" destOrd="0" presId="urn:microsoft.com/office/officeart/2005/8/layout/vList2"/>
    <dgm:cxn modelId="{DA872E53-C482-4EA8-A1C8-20B0175AB693}" type="presOf" srcId="{71827910-6D93-436E-A73A-DD4C59F66086}" destId="{3F0C2DC3-E11A-42FF-B15E-3E068B81539F}" srcOrd="0" destOrd="0" presId="urn:microsoft.com/office/officeart/2005/8/layout/vList2"/>
    <dgm:cxn modelId="{C2846136-810F-4597-9780-CE8221ED62A0}" srcId="{71827910-6D93-436E-A73A-DD4C59F66086}" destId="{9AFE6093-4300-40FE-A3F4-87B78005B264}" srcOrd="6" destOrd="0" parTransId="{CB780C82-A8C4-4E10-8765-95ADF626908F}" sibTransId="{F6394032-86C5-4F76-8766-249013677CD1}"/>
    <dgm:cxn modelId="{C1334B96-7EBF-4892-9A78-85486FC2A222}" srcId="{71827910-6D93-436E-A73A-DD4C59F66086}" destId="{E6DBEE7F-7604-484F-ABBC-8CF1CB7AD7EA}" srcOrd="9" destOrd="0" parTransId="{7151BF68-F9DD-405A-B495-4A1E6DBB648B}" sibTransId="{BB0B6D2E-DAE3-4645-8031-2BBA9E24BF68}"/>
    <dgm:cxn modelId="{09AC27FB-A9FB-4159-9921-0AFAA5227632}" srcId="{71827910-6D93-436E-A73A-DD4C59F66086}" destId="{2C7F458A-37F5-4F9D-94BE-816D83DCCFD0}" srcOrd="0" destOrd="0" parTransId="{33EA0177-0A2B-468B-97F9-95A2F3D4704D}" sibTransId="{B7F4E361-5C06-49E4-9A67-E2C6078CFD07}"/>
    <dgm:cxn modelId="{367A3D31-E99F-47F1-854C-506974ACDF42}" srcId="{71827910-6D93-436E-A73A-DD4C59F66086}" destId="{C1201CBD-784F-4877-9595-355C1A0BD10E}" srcOrd="5" destOrd="0" parTransId="{466B8403-3472-4EFC-ABA5-94F61B764404}" sibTransId="{21EC52BE-8FE8-44FE-B98D-AD1EBA334091}"/>
    <dgm:cxn modelId="{0057AF24-2108-4EB3-87F6-4DEBC2539424}" type="presOf" srcId="{E6DBEE7F-7604-484F-ABBC-8CF1CB7AD7EA}" destId="{C0E3F862-537F-4B23-B80C-C91D2D0C20B2}" srcOrd="0" destOrd="0" presId="urn:microsoft.com/office/officeart/2005/8/layout/vList2"/>
    <dgm:cxn modelId="{613A14E6-A40C-4125-B27D-509ACA41274C}" type="presOf" srcId="{D43E6D55-7386-4300-B1C4-57958DB2701B}" destId="{14EEA578-AB1A-458B-ADBC-2D4DDF90F459}" srcOrd="0" destOrd="0" presId="urn:microsoft.com/office/officeart/2005/8/layout/vList2"/>
    <dgm:cxn modelId="{6E46E135-53C0-4917-8558-D5D7666D52CF}" srcId="{71827910-6D93-436E-A73A-DD4C59F66086}" destId="{09C23822-BD54-4897-9F1F-F62E3E5FD15D}" srcOrd="4" destOrd="0" parTransId="{0F96D57E-B90E-40A4-9F47-3FB08A09DE6B}" sibTransId="{0B12BF1B-98A8-4430-B0EC-16F3F4E49517}"/>
    <dgm:cxn modelId="{C0FB0A87-50AC-4ACD-8D00-1059F4534CB5}" srcId="{71827910-6D93-436E-A73A-DD4C59F66086}" destId="{5FFA6C8C-D55F-4002-8CB0-529352D103D7}" srcOrd="3" destOrd="0" parTransId="{352478E9-010C-40E5-9DF0-74AADE57B591}" sibTransId="{3FFFD10B-F1FC-4A5E-AF12-63EBDE864325}"/>
    <dgm:cxn modelId="{5BC5DEC4-B401-4934-9979-A3992046E09F}" type="presOf" srcId="{753AA7D6-350C-4B81-ACE0-9B93ECC7BF29}" destId="{7FC436F6-1155-4BA1-9CD7-0A1CACA08BAA}" srcOrd="0" destOrd="0" presId="urn:microsoft.com/office/officeart/2005/8/layout/vList2"/>
    <dgm:cxn modelId="{8472BFEE-25A0-4F63-A5C9-BEE3A69C35F9}" type="presOf" srcId="{C1201CBD-784F-4877-9595-355C1A0BD10E}" destId="{F34842AE-5864-4B7D-92F5-1291084A576F}" srcOrd="0" destOrd="0" presId="urn:microsoft.com/office/officeart/2005/8/layout/vList2"/>
    <dgm:cxn modelId="{F6A06D58-4B5E-4A6D-BE41-0F447C11DC3F}" type="presOf" srcId="{9AFE6093-4300-40FE-A3F4-87B78005B264}" destId="{57DC6266-68A1-4B75-BA1C-B0F48934E5A8}" srcOrd="0" destOrd="0" presId="urn:microsoft.com/office/officeart/2005/8/layout/vList2"/>
    <dgm:cxn modelId="{DF137E9F-9AD0-4BF3-954F-30032EBAB14F}" type="presOf" srcId="{00ED84E0-2605-45A4-8E6A-9817F992D056}" destId="{7DA99766-4E43-41BD-B2AC-7180A467BFBC}" srcOrd="0" destOrd="0" presId="urn:microsoft.com/office/officeart/2005/8/layout/vList2"/>
    <dgm:cxn modelId="{4F6F305F-6C85-41FF-A2DF-2340AD4AF85F}" type="presParOf" srcId="{3F0C2DC3-E11A-42FF-B15E-3E068B81539F}" destId="{147DB8A6-BD86-4B79-93DC-76428922DF08}" srcOrd="0" destOrd="0" presId="urn:microsoft.com/office/officeart/2005/8/layout/vList2"/>
    <dgm:cxn modelId="{ED470FCE-A4CD-4619-ADBA-E530D9C6CB70}" type="presParOf" srcId="{3F0C2DC3-E11A-42FF-B15E-3E068B81539F}" destId="{14EEA578-AB1A-458B-ADBC-2D4DDF90F459}" srcOrd="1" destOrd="0" presId="urn:microsoft.com/office/officeart/2005/8/layout/vList2"/>
    <dgm:cxn modelId="{528122BA-653E-4DA0-A96F-6E6DD1489DA1}" type="presParOf" srcId="{3F0C2DC3-E11A-42FF-B15E-3E068B81539F}" destId="{9ACCA0E4-6690-4966-AE1A-3511B2FAF396}" srcOrd="2" destOrd="0" presId="urn:microsoft.com/office/officeart/2005/8/layout/vList2"/>
    <dgm:cxn modelId="{D14FE9D4-210A-4080-BB6C-45BFEA5A3F08}" type="presParOf" srcId="{3F0C2DC3-E11A-42FF-B15E-3E068B81539F}" destId="{18540CCD-4471-414D-8FA8-484C86EAEC67}" srcOrd="3" destOrd="0" presId="urn:microsoft.com/office/officeart/2005/8/layout/vList2"/>
    <dgm:cxn modelId="{40EBA56E-680E-4A9F-9CE7-4C2A001F365A}" type="presParOf" srcId="{3F0C2DC3-E11A-42FF-B15E-3E068B81539F}" destId="{7DA99766-4E43-41BD-B2AC-7180A467BFBC}" srcOrd="4" destOrd="0" presId="urn:microsoft.com/office/officeart/2005/8/layout/vList2"/>
    <dgm:cxn modelId="{4DB8027A-EF9E-4F13-9DC6-0B950759F23F}" type="presParOf" srcId="{3F0C2DC3-E11A-42FF-B15E-3E068B81539F}" destId="{5EB9CEE2-CFB5-40F3-B280-47E7E73AFA45}" srcOrd="5" destOrd="0" presId="urn:microsoft.com/office/officeart/2005/8/layout/vList2"/>
    <dgm:cxn modelId="{B705D9F0-1917-4CE1-9042-2D18712CE3E5}" type="presParOf" srcId="{3F0C2DC3-E11A-42FF-B15E-3E068B81539F}" destId="{B990B027-BA96-4ECD-ADB2-A56257038231}" srcOrd="6" destOrd="0" presId="urn:microsoft.com/office/officeart/2005/8/layout/vList2"/>
    <dgm:cxn modelId="{DE4D50FD-D95A-4C65-AA56-4F95091DF87F}" type="presParOf" srcId="{3F0C2DC3-E11A-42FF-B15E-3E068B81539F}" destId="{383D9B7A-A3E6-4A2B-8D1C-25FB6815ADB8}" srcOrd="7" destOrd="0" presId="urn:microsoft.com/office/officeart/2005/8/layout/vList2"/>
    <dgm:cxn modelId="{007ABD87-CB61-4F16-9512-2EF0F3D4546A}" type="presParOf" srcId="{3F0C2DC3-E11A-42FF-B15E-3E068B81539F}" destId="{C311A353-57A9-4BC3-9501-C350E19DDC2D}" srcOrd="8" destOrd="0" presId="urn:microsoft.com/office/officeart/2005/8/layout/vList2"/>
    <dgm:cxn modelId="{C1943F7B-9489-47EF-8C76-6D34CE803B76}" type="presParOf" srcId="{3F0C2DC3-E11A-42FF-B15E-3E068B81539F}" destId="{D073E0F0-F08A-4174-8A1A-3272D1A5FD6C}" srcOrd="9" destOrd="0" presId="urn:microsoft.com/office/officeart/2005/8/layout/vList2"/>
    <dgm:cxn modelId="{BCF34657-894B-45D0-947A-7BF15198ACCC}" type="presParOf" srcId="{3F0C2DC3-E11A-42FF-B15E-3E068B81539F}" destId="{F34842AE-5864-4B7D-92F5-1291084A576F}" srcOrd="10" destOrd="0" presId="urn:microsoft.com/office/officeart/2005/8/layout/vList2"/>
    <dgm:cxn modelId="{D431490A-CDBA-44A0-A53F-ADDBC8B9AD49}" type="presParOf" srcId="{3F0C2DC3-E11A-42FF-B15E-3E068B81539F}" destId="{C7BEB005-D1B8-4E83-AD9C-4A462544B1DA}" srcOrd="11" destOrd="0" presId="urn:microsoft.com/office/officeart/2005/8/layout/vList2"/>
    <dgm:cxn modelId="{A8E6575F-7A81-4F68-98EC-C98E7D51053D}" type="presParOf" srcId="{3F0C2DC3-E11A-42FF-B15E-3E068B81539F}" destId="{57DC6266-68A1-4B75-BA1C-B0F48934E5A8}" srcOrd="12" destOrd="0" presId="urn:microsoft.com/office/officeart/2005/8/layout/vList2"/>
    <dgm:cxn modelId="{CD2F1F3F-8740-4427-95BE-84CABD1E0858}" type="presParOf" srcId="{3F0C2DC3-E11A-42FF-B15E-3E068B81539F}" destId="{A875F9C0-028A-488C-B738-26DA6236C0EB}" srcOrd="13" destOrd="0" presId="urn:microsoft.com/office/officeart/2005/8/layout/vList2"/>
    <dgm:cxn modelId="{265E739A-1ECF-4FE4-B4BA-9A8F2DA3BDDE}" type="presParOf" srcId="{3F0C2DC3-E11A-42FF-B15E-3E068B81539F}" destId="{7FC436F6-1155-4BA1-9CD7-0A1CACA08BAA}" srcOrd="14" destOrd="0" presId="urn:microsoft.com/office/officeart/2005/8/layout/vList2"/>
    <dgm:cxn modelId="{F3138F20-9C61-466A-8604-7E368B66FBC4}" type="presParOf" srcId="{3F0C2DC3-E11A-42FF-B15E-3E068B81539F}" destId="{F9DDF91A-1BB6-48A1-844C-7A02E611B08F}" srcOrd="15" destOrd="0" presId="urn:microsoft.com/office/officeart/2005/8/layout/vList2"/>
    <dgm:cxn modelId="{04AB0C62-5E71-4192-A0D2-51D2D651E45E}" type="presParOf" srcId="{3F0C2DC3-E11A-42FF-B15E-3E068B81539F}" destId="{82D299EF-76CC-4E00-935D-E9DAEF7E154F}" srcOrd="16" destOrd="0" presId="urn:microsoft.com/office/officeart/2005/8/layout/vList2"/>
    <dgm:cxn modelId="{765FA4DA-2AD7-4DA1-896E-366A48A4C4B5}" type="presParOf" srcId="{3F0C2DC3-E11A-42FF-B15E-3E068B81539F}" destId="{9A7BA5E7-4FC5-4E5B-A0D7-3C1F8EBC3898}" srcOrd="17" destOrd="0" presId="urn:microsoft.com/office/officeart/2005/8/layout/vList2"/>
    <dgm:cxn modelId="{881E46D9-7239-43C3-A07B-C49E05153F45}" type="presParOf" srcId="{3F0C2DC3-E11A-42FF-B15E-3E068B81539F}" destId="{C0E3F862-537F-4B23-B80C-C91D2D0C20B2}" srcOrd="18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CAFB30-F9EC-4AE6-B91A-B64100F5715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56F0C7-DEA0-447B-8E4D-81E353E33F7F}">
      <dgm:prSet phldrT="[Текст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B0968066-3196-499C-B392-3D901B38D490}" type="parTrans" cxnId="{1F8564D0-AD30-4EAE-90AB-17F3792A0441}">
      <dgm:prSet/>
      <dgm:spPr/>
      <dgm:t>
        <a:bodyPr/>
        <a:lstStyle/>
        <a:p>
          <a:endParaRPr lang="ru-RU"/>
        </a:p>
      </dgm:t>
    </dgm:pt>
    <dgm:pt modelId="{40995B57-0451-4D42-A46F-4BEFCB55A2CA}" type="sibTrans" cxnId="{1F8564D0-AD30-4EAE-90AB-17F3792A0441}">
      <dgm:prSet/>
      <dgm:spPr/>
      <dgm:t>
        <a:bodyPr/>
        <a:lstStyle/>
        <a:p>
          <a:endParaRPr lang="ru-RU"/>
        </a:p>
      </dgm:t>
    </dgm:pt>
    <dgm:pt modelId="{B3E1EA7C-CB38-4A65-BB5A-974737E4699A}">
      <dgm:prSet phldrT="[Текст]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endParaRPr lang="ru-RU" sz="700" dirty="0"/>
        </a:p>
      </dgm:t>
    </dgm:pt>
    <dgm:pt modelId="{40A189B8-9058-483D-8647-2CE7AC18FDE2}" type="parTrans" cxnId="{1666D213-5769-49C8-AE90-05778919D9BC}">
      <dgm:prSet/>
      <dgm:spPr/>
      <dgm:t>
        <a:bodyPr/>
        <a:lstStyle/>
        <a:p>
          <a:endParaRPr lang="ru-RU"/>
        </a:p>
      </dgm:t>
    </dgm:pt>
    <dgm:pt modelId="{379A0808-F8B0-4934-9AF8-7D6631E444DE}" type="sibTrans" cxnId="{1666D213-5769-49C8-AE90-05778919D9BC}">
      <dgm:prSet/>
      <dgm:spPr/>
      <dgm:t>
        <a:bodyPr/>
        <a:lstStyle/>
        <a:p>
          <a:endParaRPr lang="ru-RU"/>
        </a:p>
      </dgm:t>
    </dgm:pt>
    <dgm:pt modelId="{77F690B1-004A-41AA-B855-F38FFFE38C55}">
      <dgm:prSet phldrT="[Текст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91C79045-0FC6-40D7-AD24-BA0BE9BC84D7}" type="parTrans" cxnId="{3E024B91-028A-4D01-AB91-496FB10CED3D}">
      <dgm:prSet/>
      <dgm:spPr/>
      <dgm:t>
        <a:bodyPr/>
        <a:lstStyle/>
        <a:p>
          <a:endParaRPr lang="ru-RU"/>
        </a:p>
      </dgm:t>
    </dgm:pt>
    <dgm:pt modelId="{A576C667-7A15-4BB3-9184-FA635504B127}" type="sibTrans" cxnId="{3E024B91-028A-4D01-AB91-496FB10CED3D}">
      <dgm:prSet/>
      <dgm:spPr/>
      <dgm:t>
        <a:bodyPr/>
        <a:lstStyle/>
        <a:p>
          <a:endParaRPr lang="ru-RU"/>
        </a:p>
      </dgm:t>
    </dgm:pt>
    <dgm:pt modelId="{94B8C3B5-765E-4584-9D71-F085B7A68DDA}">
      <dgm:prSet phldrT="[Текст]"/>
      <dgm:spPr>
        <a:solidFill>
          <a:schemeClr val="tx2">
            <a:lumMod val="40000"/>
            <a:lumOff val="60000"/>
            <a:alpha val="90000"/>
          </a:schemeClr>
        </a:solidFill>
        <a:ln w="38100"/>
      </dgm:spPr>
      <dgm:t>
        <a:bodyPr/>
        <a:lstStyle/>
        <a:p>
          <a:endParaRPr lang="ru-RU" sz="700" dirty="0"/>
        </a:p>
      </dgm:t>
    </dgm:pt>
    <dgm:pt modelId="{AE743F3E-29A9-4582-A33E-07A9874E94EF}" type="parTrans" cxnId="{18256E0D-8752-47C2-B17B-E5E7F9F34EB5}">
      <dgm:prSet/>
      <dgm:spPr/>
      <dgm:t>
        <a:bodyPr/>
        <a:lstStyle/>
        <a:p>
          <a:endParaRPr lang="ru-RU"/>
        </a:p>
      </dgm:t>
    </dgm:pt>
    <dgm:pt modelId="{FF9F27E2-7512-4CC2-BBFC-03D8B556AE60}" type="sibTrans" cxnId="{18256E0D-8752-47C2-B17B-E5E7F9F34EB5}">
      <dgm:prSet/>
      <dgm:spPr/>
      <dgm:t>
        <a:bodyPr/>
        <a:lstStyle/>
        <a:p>
          <a:endParaRPr lang="ru-RU"/>
        </a:p>
      </dgm:t>
    </dgm:pt>
    <dgm:pt modelId="{2502EA91-EE58-46AA-8459-3A8CCE7B487C}">
      <dgm:prSet phldrT="[Текст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158CDF83-1D25-4C2D-B2DE-0CF9150A2119}" type="parTrans" cxnId="{2D00ADB6-2DBA-4E2A-B56D-DA8F29CCD15B}">
      <dgm:prSet/>
      <dgm:spPr/>
      <dgm:t>
        <a:bodyPr/>
        <a:lstStyle/>
        <a:p>
          <a:endParaRPr lang="ru-RU"/>
        </a:p>
      </dgm:t>
    </dgm:pt>
    <dgm:pt modelId="{13847993-11E0-425A-A5A8-73FFDAB79022}" type="sibTrans" cxnId="{2D00ADB6-2DBA-4E2A-B56D-DA8F29CCD15B}">
      <dgm:prSet/>
      <dgm:spPr/>
      <dgm:t>
        <a:bodyPr/>
        <a:lstStyle/>
        <a:p>
          <a:endParaRPr lang="ru-RU"/>
        </a:p>
      </dgm:t>
    </dgm:pt>
    <dgm:pt modelId="{8FABA3AE-FF58-411B-B6D2-9F99A0EC305E}">
      <dgm:prSet phldrT="[Текст]" phldr="1" custT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endParaRPr lang="ru-RU" sz="1800" dirty="0"/>
        </a:p>
      </dgm:t>
    </dgm:pt>
    <dgm:pt modelId="{3F7C84D0-915F-407B-B8C7-6970D3492412}" type="parTrans" cxnId="{1774CE2E-9C74-4E4D-BA0E-1BF214D626FE}">
      <dgm:prSet/>
      <dgm:spPr/>
      <dgm:t>
        <a:bodyPr/>
        <a:lstStyle/>
        <a:p>
          <a:endParaRPr lang="ru-RU"/>
        </a:p>
      </dgm:t>
    </dgm:pt>
    <dgm:pt modelId="{589553AD-3A73-47C4-9DD2-4E9383541BF3}" type="sibTrans" cxnId="{1774CE2E-9C74-4E4D-BA0E-1BF214D626FE}">
      <dgm:prSet/>
      <dgm:spPr/>
      <dgm:t>
        <a:bodyPr/>
        <a:lstStyle/>
        <a:p>
          <a:endParaRPr lang="ru-RU"/>
        </a:p>
      </dgm:t>
    </dgm:pt>
    <dgm:pt modelId="{0C20A462-6B8E-43BD-8317-A9B6EBF0F42C}">
      <dgm:prSet phldrT="[Текст]" phldr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endParaRPr lang="ru-RU" sz="700"/>
        </a:p>
      </dgm:t>
    </dgm:pt>
    <dgm:pt modelId="{A4872D07-036D-43B7-BCB0-5AD488ACF5E3}" type="parTrans" cxnId="{38E7F916-949A-4C58-AC51-1440385C4701}">
      <dgm:prSet/>
      <dgm:spPr/>
      <dgm:t>
        <a:bodyPr/>
        <a:lstStyle/>
        <a:p>
          <a:endParaRPr lang="ru-RU"/>
        </a:p>
      </dgm:t>
    </dgm:pt>
    <dgm:pt modelId="{B533EEEB-5E20-4373-B67A-E5722F45D3CF}" type="sibTrans" cxnId="{38E7F916-949A-4C58-AC51-1440385C4701}">
      <dgm:prSet/>
      <dgm:spPr/>
      <dgm:t>
        <a:bodyPr/>
        <a:lstStyle/>
        <a:p>
          <a:endParaRPr lang="ru-RU"/>
        </a:p>
      </dgm:t>
    </dgm:pt>
    <dgm:pt modelId="{FDCA85AD-0E7E-4861-B31F-09F39978CB9F}">
      <dgm:prSet custT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r>
            <a:rPr lang="ru-RU" sz="2000" i="1" dirty="0" smtClean="0"/>
            <a:t> </a:t>
          </a:r>
          <a:endParaRPr lang="ru-RU" sz="2000" i="1" dirty="0"/>
        </a:p>
      </dgm:t>
    </dgm:pt>
    <dgm:pt modelId="{A36F0427-27CB-44F6-A62F-8B9293FBF0DC}" type="parTrans" cxnId="{2B9E53F4-DF04-472B-96E6-D00EC7E99737}">
      <dgm:prSet/>
      <dgm:spPr/>
      <dgm:t>
        <a:bodyPr/>
        <a:lstStyle/>
        <a:p>
          <a:endParaRPr lang="ru-RU"/>
        </a:p>
      </dgm:t>
    </dgm:pt>
    <dgm:pt modelId="{5E19C8A1-23C1-4DDB-ADF6-5F7E5BD9F2ED}" type="sibTrans" cxnId="{2B9E53F4-DF04-472B-96E6-D00EC7E99737}">
      <dgm:prSet/>
      <dgm:spPr/>
      <dgm:t>
        <a:bodyPr/>
        <a:lstStyle/>
        <a:p>
          <a:endParaRPr lang="ru-RU"/>
        </a:p>
      </dgm:t>
    </dgm:pt>
    <dgm:pt modelId="{9A9AC792-F7AA-4361-9D35-5772D22B0EEC}">
      <dgm:prSet custT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r>
            <a:rPr lang="ru-RU" sz="2000" i="1" dirty="0" smtClean="0"/>
            <a:t> статут закладу </a:t>
          </a:r>
          <a:r>
            <a:rPr lang="ru-RU" sz="2000" i="1" dirty="0" err="1" smtClean="0"/>
            <a:t>освіти</a:t>
          </a:r>
          <a:endParaRPr lang="ru-RU" sz="2000" i="1" dirty="0"/>
        </a:p>
      </dgm:t>
    </dgm:pt>
    <dgm:pt modelId="{B8040458-08FD-4B8C-B234-E3DE3A68DF82}" type="parTrans" cxnId="{02ABBE1A-8C55-4637-A523-56EC9B72600B}">
      <dgm:prSet/>
      <dgm:spPr/>
      <dgm:t>
        <a:bodyPr/>
        <a:lstStyle/>
        <a:p>
          <a:endParaRPr lang="ru-RU"/>
        </a:p>
      </dgm:t>
    </dgm:pt>
    <dgm:pt modelId="{727BFEA1-7C2F-4538-9246-7A10F68BB2CE}" type="sibTrans" cxnId="{02ABBE1A-8C55-4637-A523-56EC9B72600B}">
      <dgm:prSet/>
      <dgm:spPr/>
      <dgm:t>
        <a:bodyPr/>
        <a:lstStyle/>
        <a:p>
          <a:endParaRPr lang="ru-RU"/>
        </a:p>
      </dgm:t>
    </dgm:pt>
    <dgm:pt modelId="{2A71979C-1FB3-4C66-9806-0BDED292967F}">
      <dgm:prSet custT="1"/>
      <dgm:spPr>
        <a:solidFill>
          <a:schemeClr val="tx2">
            <a:lumMod val="40000"/>
            <a:lumOff val="60000"/>
            <a:alpha val="90000"/>
          </a:schemeClr>
        </a:solidFill>
        <a:ln w="38100"/>
      </dgm:spPr>
      <dgm:t>
        <a:bodyPr/>
        <a:lstStyle/>
        <a:p>
          <a:r>
            <a:rPr lang="ru-RU" sz="2000" i="0" dirty="0" err="1" smtClean="0"/>
            <a:t>освітні</a:t>
          </a:r>
          <a:r>
            <a:rPr lang="ru-RU" sz="2000" i="0" dirty="0" smtClean="0"/>
            <a:t> </a:t>
          </a:r>
          <a:r>
            <a:rPr lang="ru-RU" sz="2000" i="0" dirty="0" err="1" smtClean="0"/>
            <a:t>програми</a:t>
          </a:r>
          <a:r>
            <a:rPr lang="ru-RU" sz="2000" i="0" dirty="0" smtClean="0"/>
            <a:t/>
          </a:r>
          <a:br>
            <a:rPr lang="ru-RU" sz="2000" i="0" dirty="0" smtClean="0"/>
          </a:br>
          <a:r>
            <a:rPr lang="ru-RU" sz="2000" i="0" dirty="0" smtClean="0"/>
            <a:t>• </a:t>
          </a:r>
          <a:r>
            <a:rPr lang="ru-RU" sz="2000" i="0" dirty="0" err="1" smtClean="0"/>
            <a:t>територія</a:t>
          </a:r>
          <a:r>
            <a:rPr lang="ru-RU" sz="2000" i="0" dirty="0" smtClean="0"/>
            <a:t> </a:t>
          </a:r>
          <a:r>
            <a:rPr lang="ru-RU" sz="2000" i="0" dirty="0" err="1" smtClean="0"/>
            <a:t>обслуговування</a:t>
          </a:r>
          <a:r>
            <a:rPr lang="ru-RU" sz="2000" i="0" dirty="0" smtClean="0"/>
            <a:t>, </a:t>
          </a:r>
          <a:r>
            <a:rPr lang="ru-RU" sz="2000" i="0" dirty="0" err="1" smtClean="0"/>
            <a:t>закріплена</a:t>
          </a:r>
          <a:r>
            <a:rPr lang="ru-RU" sz="2000" i="0" dirty="0" smtClean="0"/>
            <a:t> за закладом </a:t>
          </a:r>
          <a:r>
            <a:rPr lang="ru-RU" sz="2000" i="0" dirty="0" err="1" smtClean="0"/>
            <a:t>освіти</a:t>
          </a:r>
          <a:r>
            <a:rPr lang="ru-RU" sz="2000" i="0" dirty="0" smtClean="0"/>
            <a:t> </a:t>
          </a:r>
          <a:br>
            <a:rPr lang="ru-RU" sz="2000" i="0" dirty="0" smtClean="0"/>
          </a:br>
          <a:r>
            <a:rPr lang="ru-RU" sz="2000" i="0" dirty="0" smtClean="0"/>
            <a:t>• </a:t>
          </a:r>
          <a:r>
            <a:rPr lang="ru-RU" sz="2000" i="0" dirty="0" err="1" smtClean="0"/>
            <a:t>ліцензований</a:t>
          </a:r>
          <a:r>
            <a:rPr lang="ru-RU" sz="2000" i="0" dirty="0" smtClean="0"/>
            <a:t> </a:t>
          </a:r>
          <a:r>
            <a:rPr lang="ru-RU" sz="2000" i="0" dirty="0" err="1" smtClean="0"/>
            <a:t>обсяг</a:t>
          </a:r>
          <a:r>
            <a:rPr lang="ru-RU" sz="2000" i="0" dirty="0" smtClean="0"/>
            <a:t> </a:t>
          </a:r>
          <a:r>
            <a:rPr lang="ru-RU" sz="2000" i="0" dirty="0" err="1" smtClean="0"/>
            <a:t>і</a:t>
          </a:r>
          <a:r>
            <a:rPr lang="ru-RU" sz="2000" i="0" dirty="0" smtClean="0"/>
            <a:t> </a:t>
          </a:r>
          <a:r>
            <a:rPr lang="ru-RU" sz="2000" i="0" dirty="0" err="1" smtClean="0"/>
            <a:t>фактична</a:t>
          </a:r>
          <a:r>
            <a:rPr lang="ru-RU" sz="2000" i="0" dirty="0" smtClean="0"/>
            <a:t> </a:t>
          </a:r>
          <a:r>
            <a:rPr lang="ru-RU" sz="2000" i="0" dirty="0" err="1" smtClean="0"/>
            <a:t>кількість</a:t>
          </a:r>
          <a:r>
            <a:rPr lang="ru-RU" sz="2000" i="0" dirty="0" smtClean="0"/>
            <a:t> </a:t>
          </a:r>
          <a:r>
            <a:rPr lang="ru-RU" sz="2000" i="0" dirty="0" err="1" smtClean="0"/>
            <a:t>осіб</a:t>
          </a:r>
          <a:r>
            <a:rPr lang="ru-RU" sz="2000" i="0" dirty="0" smtClean="0"/>
            <a:t>, </a:t>
          </a:r>
          <a:r>
            <a:rPr lang="ru-RU" sz="2000" i="0" dirty="0" err="1" smtClean="0"/>
            <a:t>які</a:t>
          </a:r>
          <a:r>
            <a:rPr lang="ru-RU" sz="2000" i="0" dirty="0" smtClean="0"/>
            <a:t> </a:t>
          </a:r>
          <a:r>
            <a:rPr lang="ru-RU" sz="2000" i="0" dirty="0" err="1" smtClean="0"/>
            <a:t>навчаються</a:t>
          </a:r>
          <a:r>
            <a:rPr lang="ru-RU" sz="2000" i="0" dirty="0" smtClean="0"/>
            <a:t> в </a:t>
          </a:r>
          <a:r>
            <a:rPr lang="ru-RU" sz="2000" i="0" dirty="0" err="1" smtClean="0"/>
            <a:t>закладі</a:t>
          </a:r>
          <a:r>
            <a:rPr lang="ru-RU" sz="2000" i="0" dirty="0" smtClean="0"/>
            <a:t> </a:t>
          </a:r>
          <a:r>
            <a:rPr lang="ru-RU" sz="2000" i="0" dirty="0" err="1" smtClean="0"/>
            <a:t>освіти</a:t>
          </a:r>
          <a:r>
            <a:rPr lang="ru-RU" sz="1800" i="0" dirty="0" smtClean="0"/>
            <a:t/>
          </a:r>
          <a:br>
            <a:rPr lang="ru-RU" sz="1800" i="0" dirty="0" smtClean="0"/>
          </a:br>
          <a:endParaRPr lang="ru-RU" sz="1800" dirty="0"/>
        </a:p>
      </dgm:t>
    </dgm:pt>
    <dgm:pt modelId="{CEA80A9E-B083-4C75-AD8C-95EDA83C4087}" type="parTrans" cxnId="{B7D053A6-6A71-484F-805B-10704E6EF123}">
      <dgm:prSet/>
      <dgm:spPr/>
      <dgm:t>
        <a:bodyPr/>
        <a:lstStyle/>
        <a:p>
          <a:endParaRPr lang="ru-RU"/>
        </a:p>
      </dgm:t>
    </dgm:pt>
    <dgm:pt modelId="{9F5E4A98-80D2-4630-8D9A-BD95FE0A5C5D}" type="sibTrans" cxnId="{B7D053A6-6A71-484F-805B-10704E6EF123}">
      <dgm:prSet/>
      <dgm:spPr/>
      <dgm:t>
        <a:bodyPr/>
        <a:lstStyle/>
        <a:p>
          <a:endParaRPr lang="ru-RU"/>
        </a:p>
      </dgm:t>
    </dgm:pt>
    <dgm:pt modelId="{CE86FB4F-4644-4E26-A204-E1DA79EA802D}">
      <dgm:prSet custT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r>
            <a:rPr lang="ru-RU" sz="1800" i="0" dirty="0" err="1" smtClean="0"/>
            <a:t>мова</a:t>
          </a:r>
          <a:r>
            <a:rPr lang="ru-RU" sz="1800" i="0" dirty="0" smtClean="0"/>
            <a:t>  </a:t>
          </a:r>
          <a:r>
            <a:rPr lang="ru-RU" sz="1800" i="0" dirty="0" err="1" smtClean="0"/>
            <a:t>освітнього</a:t>
          </a:r>
          <a:r>
            <a:rPr lang="ru-RU" sz="1800" i="0" dirty="0" smtClean="0"/>
            <a:t> </a:t>
          </a:r>
          <a:r>
            <a:rPr lang="ru-RU" sz="1800" i="0" dirty="0" err="1" smtClean="0"/>
            <a:t>процесу</a:t>
          </a:r>
          <a:r>
            <a:rPr lang="ru-RU" sz="1800" i="0" dirty="0" smtClean="0"/>
            <a:t>;</a:t>
          </a:r>
          <a:br>
            <a:rPr lang="ru-RU" sz="1800" i="0" dirty="0" smtClean="0"/>
          </a:br>
          <a:r>
            <a:rPr lang="ru-RU" sz="1800" i="0" dirty="0" smtClean="0"/>
            <a:t>• </a:t>
          </a:r>
          <a:r>
            <a:rPr lang="ru-RU" sz="1800" i="0" dirty="0" err="1" smtClean="0"/>
            <a:t>наявність</a:t>
          </a:r>
          <a:r>
            <a:rPr lang="ru-RU" sz="1800" i="0" dirty="0" smtClean="0"/>
            <a:t> </a:t>
          </a:r>
          <a:r>
            <a:rPr lang="ru-RU" sz="1800" i="0" dirty="0" err="1" smtClean="0"/>
            <a:t>вакантних</a:t>
          </a:r>
          <a:r>
            <a:rPr lang="ru-RU" sz="1800" i="0" dirty="0" smtClean="0"/>
            <a:t> посад, порядок та </a:t>
          </a:r>
          <a:r>
            <a:rPr lang="ru-RU" sz="1800" i="0" dirty="0" err="1" smtClean="0"/>
            <a:t>умови</a:t>
          </a:r>
          <a:r>
            <a:rPr lang="ru-RU" sz="1800" i="0" dirty="0" smtClean="0"/>
            <a:t> </a:t>
          </a:r>
          <a:r>
            <a:rPr lang="ru-RU" sz="1800" i="0" dirty="0" err="1" smtClean="0"/>
            <a:t>проведення</a:t>
          </a:r>
          <a:r>
            <a:rPr lang="ru-RU" sz="1800" i="0" dirty="0" smtClean="0"/>
            <a:t> кон‑</a:t>
          </a:r>
          <a:br>
            <a:rPr lang="ru-RU" sz="1800" i="0" dirty="0" smtClean="0"/>
          </a:br>
          <a:r>
            <a:rPr lang="ru-RU" sz="1800" i="0" dirty="0" smtClean="0"/>
            <a:t>курсу на </a:t>
          </a:r>
          <a:r>
            <a:rPr lang="ru-RU" sz="1800" i="0" dirty="0" err="1" smtClean="0"/>
            <a:t>їх</a:t>
          </a:r>
          <a:r>
            <a:rPr lang="ru-RU" sz="1800" i="0" dirty="0" smtClean="0"/>
            <a:t> </a:t>
          </a:r>
          <a:r>
            <a:rPr lang="ru-RU" sz="1800" i="0" dirty="0" err="1" smtClean="0"/>
            <a:t>заміщення</a:t>
          </a:r>
          <a:r>
            <a:rPr lang="ru-RU" sz="1800" i="0" dirty="0" smtClean="0"/>
            <a:t> (у </a:t>
          </a:r>
          <a:r>
            <a:rPr lang="ru-RU" sz="1800" i="0" dirty="0" err="1" smtClean="0"/>
            <a:t>разі</a:t>
          </a:r>
          <a:r>
            <a:rPr lang="ru-RU" sz="1800" i="0" dirty="0" smtClean="0"/>
            <a:t> </a:t>
          </a:r>
          <a:r>
            <a:rPr lang="ru-RU" sz="1800" i="0" dirty="0" err="1" smtClean="0"/>
            <a:t>його</a:t>
          </a:r>
          <a:r>
            <a:rPr lang="ru-RU" sz="1800" i="0" dirty="0" smtClean="0"/>
            <a:t> </a:t>
          </a:r>
          <a:r>
            <a:rPr lang="ru-RU" sz="1800" i="0" dirty="0" err="1" smtClean="0"/>
            <a:t>проведення</a:t>
          </a:r>
          <a:r>
            <a:rPr lang="ru-RU" sz="1800" i="0" dirty="0" smtClean="0"/>
            <a:t>);</a:t>
          </a:r>
          <a:br>
            <a:rPr lang="ru-RU" sz="1800" i="0" dirty="0" smtClean="0"/>
          </a:br>
          <a:r>
            <a:rPr lang="ru-RU" sz="1800" i="0" dirty="0" smtClean="0"/>
            <a:t>• </a:t>
          </a:r>
          <a:r>
            <a:rPr lang="ru-RU" sz="1800" i="0" dirty="0" err="1" smtClean="0"/>
            <a:t>матеріально‑технічне</a:t>
          </a:r>
          <a:r>
            <a:rPr lang="ru-RU" sz="1800" i="0" dirty="0" smtClean="0"/>
            <a:t> </a:t>
          </a:r>
          <a:r>
            <a:rPr lang="ru-RU" sz="1800" i="0" dirty="0" err="1" smtClean="0"/>
            <a:t>забезпечення</a:t>
          </a:r>
          <a:r>
            <a:rPr lang="ru-RU" sz="1800" i="0" dirty="0" smtClean="0"/>
            <a:t> закладу </a:t>
          </a:r>
          <a:r>
            <a:rPr lang="ru-RU" sz="1800" i="0" dirty="0" err="1" smtClean="0"/>
            <a:t>освіти</a:t>
          </a:r>
          <a:r>
            <a:rPr lang="ru-RU" sz="1800" i="0" dirty="0" smtClean="0"/>
            <a:t> (</a:t>
          </a:r>
          <a:r>
            <a:rPr lang="ru-RU" sz="1800" i="0" dirty="0" err="1" smtClean="0"/>
            <a:t>згідно</a:t>
          </a:r>
          <a:r>
            <a:rPr lang="ru-RU" sz="1800" i="0" dirty="0" smtClean="0"/>
            <a:t> </a:t>
          </a:r>
          <a:r>
            <a:rPr lang="ru-RU" sz="1800" i="0" dirty="0" err="1" smtClean="0"/>
            <a:t>з</a:t>
          </a:r>
          <a:r>
            <a:rPr lang="ru-RU" sz="1800" i="0" dirty="0" smtClean="0"/>
            <a:t> </a:t>
          </a:r>
          <a:r>
            <a:rPr lang="ru-RU" sz="1800" i="0" dirty="0" err="1" smtClean="0"/>
            <a:t>лі</a:t>
          </a:r>
          <a:r>
            <a:rPr lang="ru-RU" sz="1800" i="0" dirty="0" smtClean="0"/>
            <a:t>‑</a:t>
          </a:r>
          <a:br>
            <a:rPr lang="ru-RU" sz="1800" i="0" dirty="0" smtClean="0"/>
          </a:br>
          <a:r>
            <a:rPr lang="ru-RU" sz="1800" i="0" dirty="0" err="1" smtClean="0"/>
            <a:t>цензійними</a:t>
          </a:r>
          <a:r>
            <a:rPr lang="ru-RU" sz="1800" i="0" dirty="0" smtClean="0"/>
            <a:t> </a:t>
          </a:r>
          <a:r>
            <a:rPr lang="ru-RU" sz="1800" i="0" dirty="0" err="1" smtClean="0"/>
            <a:t>умовами</a:t>
          </a:r>
          <a:r>
            <a:rPr lang="ru-RU" sz="1800" i="0" dirty="0" smtClean="0"/>
            <a:t>);</a:t>
          </a:r>
          <a:br>
            <a:rPr lang="ru-RU" sz="1800" i="0" dirty="0" smtClean="0"/>
          </a:br>
          <a:r>
            <a:rPr lang="ru-RU" sz="1800" i="0" dirty="0" smtClean="0"/>
            <a:t/>
          </a:r>
          <a:br>
            <a:rPr lang="ru-RU" sz="1800" i="0" dirty="0" smtClean="0"/>
          </a:br>
          <a:endParaRPr lang="ru-RU" sz="1800" dirty="0"/>
        </a:p>
      </dgm:t>
    </dgm:pt>
    <dgm:pt modelId="{78A80259-CFB4-4FF8-8E37-383F6850F5E7}" type="parTrans" cxnId="{4CD85252-DA9E-42F0-B07F-3036DF1788D1}">
      <dgm:prSet/>
      <dgm:spPr/>
      <dgm:t>
        <a:bodyPr/>
        <a:lstStyle/>
        <a:p>
          <a:endParaRPr lang="ru-RU"/>
        </a:p>
      </dgm:t>
    </dgm:pt>
    <dgm:pt modelId="{409F1DFA-6DFD-4821-BA0F-8288C1376B71}" type="sibTrans" cxnId="{4CD85252-DA9E-42F0-B07F-3036DF1788D1}">
      <dgm:prSet/>
      <dgm:spPr/>
      <dgm:t>
        <a:bodyPr/>
        <a:lstStyle/>
        <a:p>
          <a:endParaRPr lang="ru-RU"/>
        </a:p>
      </dgm:t>
    </dgm:pt>
    <dgm:pt modelId="{FE558D80-BAC4-4E7F-8B90-B7C1C1FBE91E}">
      <dgm:prSet custT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r>
            <a:rPr lang="ru-RU" sz="2000" i="1" dirty="0" smtClean="0"/>
            <a:t> структура та </a:t>
          </a:r>
          <a:r>
            <a:rPr lang="ru-RU" sz="2000" i="1" dirty="0" err="1" smtClean="0"/>
            <a:t>органи</a:t>
          </a:r>
          <a:r>
            <a:rPr lang="ru-RU" sz="2000" i="1" dirty="0" smtClean="0"/>
            <a:t> </a:t>
          </a:r>
          <a:r>
            <a:rPr lang="ru-RU" sz="2000" i="1" dirty="0" err="1" smtClean="0"/>
            <a:t>управління</a:t>
          </a:r>
          <a:r>
            <a:rPr lang="ru-RU" sz="2000" i="1" dirty="0" smtClean="0"/>
            <a:t> закладу </a:t>
          </a:r>
          <a:r>
            <a:rPr lang="ru-RU" sz="2000" i="1" dirty="0" err="1" smtClean="0"/>
            <a:t>освіти</a:t>
          </a:r>
          <a:endParaRPr lang="ru-RU" sz="2000" i="1" dirty="0"/>
        </a:p>
      </dgm:t>
    </dgm:pt>
    <dgm:pt modelId="{56C1C197-0253-4F57-B6ED-3A098CEF3A8C}" type="parTrans" cxnId="{DA37362E-7F45-4F86-A5AB-F0F6D5B7FD97}">
      <dgm:prSet/>
      <dgm:spPr/>
    </dgm:pt>
    <dgm:pt modelId="{015F6E1F-FB09-4EFF-92E5-BC19A7177D81}" type="sibTrans" cxnId="{DA37362E-7F45-4F86-A5AB-F0F6D5B7FD97}">
      <dgm:prSet/>
      <dgm:spPr/>
    </dgm:pt>
    <dgm:pt modelId="{94149787-9026-4490-ABF5-7D20CA190F49}">
      <dgm:prSet custT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r>
            <a:rPr lang="ru-RU" sz="2000" i="1" dirty="0" smtClean="0"/>
            <a:t> </a:t>
          </a:r>
          <a:r>
            <a:rPr lang="ru-RU" sz="2000" i="1" dirty="0" err="1" smtClean="0"/>
            <a:t>ліцензії</a:t>
          </a:r>
          <a:r>
            <a:rPr lang="ru-RU" sz="2000" i="1" dirty="0" smtClean="0"/>
            <a:t> на </a:t>
          </a:r>
          <a:r>
            <a:rPr lang="ru-RU" sz="2000" i="1" dirty="0" err="1" smtClean="0"/>
            <a:t>провадження</a:t>
          </a:r>
          <a:r>
            <a:rPr lang="ru-RU" sz="2000" i="1" dirty="0" smtClean="0"/>
            <a:t> </a:t>
          </a:r>
          <a:r>
            <a:rPr lang="ru-RU" sz="2000" i="1" dirty="0" err="1" smtClean="0"/>
            <a:t>освітньої</a:t>
          </a:r>
          <a:r>
            <a:rPr lang="ru-RU" sz="2000" i="1" dirty="0" smtClean="0"/>
            <a:t> </a:t>
          </a:r>
          <a:r>
            <a:rPr lang="ru-RU" sz="2000" i="1" dirty="0" err="1" smtClean="0"/>
            <a:t>діяльності</a:t>
          </a:r>
          <a:r>
            <a:rPr lang="ru-RU" sz="2000" i="1" dirty="0" smtClean="0"/>
            <a:t/>
          </a:r>
          <a:br>
            <a:rPr lang="ru-RU" sz="2000" i="1" dirty="0" smtClean="0"/>
          </a:br>
          <a:r>
            <a:rPr lang="ru-RU" sz="2000" i="1" dirty="0" smtClean="0"/>
            <a:t>• </a:t>
          </a:r>
          <a:r>
            <a:rPr lang="ru-RU" sz="2000" i="1" dirty="0" err="1" smtClean="0"/>
            <a:t>кадровий</a:t>
          </a:r>
          <a:r>
            <a:rPr lang="ru-RU" sz="2000" i="1" dirty="0" smtClean="0"/>
            <a:t> склад закладу </a:t>
          </a:r>
          <a:r>
            <a:rPr lang="ru-RU" sz="2000" i="1" dirty="0" err="1" smtClean="0"/>
            <a:t>освіти</a:t>
          </a:r>
          <a:r>
            <a:rPr lang="ru-RU" sz="2000" i="1" dirty="0" smtClean="0"/>
            <a:t> </a:t>
          </a:r>
          <a:endParaRPr lang="ru-RU" sz="2000" i="1" dirty="0"/>
        </a:p>
      </dgm:t>
    </dgm:pt>
    <dgm:pt modelId="{6D4759AE-46A9-48DD-BA19-5646F025A02B}" type="parTrans" cxnId="{BF55A85D-84BE-4B21-B467-4B3399D10384}">
      <dgm:prSet/>
      <dgm:spPr/>
    </dgm:pt>
    <dgm:pt modelId="{D5A6DFEE-2328-4BD8-9BE2-74C60BA836DC}" type="sibTrans" cxnId="{BF55A85D-84BE-4B21-B467-4B3399D10384}">
      <dgm:prSet/>
      <dgm:spPr/>
    </dgm:pt>
    <dgm:pt modelId="{2F4F6AB1-8C5B-467A-8F4D-3639518A8F74}" type="pres">
      <dgm:prSet presAssocID="{D5CAFB30-F9EC-4AE6-B91A-B64100F5715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3F6317-B9AE-4126-ACC5-6E89FBFD950A}" type="pres">
      <dgm:prSet presAssocID="{E656F0C7-DEA0-447B-8E4D-81E353E33F7F}" presName="composite" presStyleCnt="0"/>
      <dgm:spPr/>
    </dgm:pt>
    <dgm:pt modelId="{B657FC55-C64B-4776-911A-06C7A1B745A8}" type="pres">
      <dgm:prSet presAssocID="{E656F0C7-DEA0-447B-8E4D-81E353E33F7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3F81EB-0EF9-4665-BEC6-896F4542E222}" type="pres">
      <dgm:prSet presAssocID="{E656F0C7-DEA0-447B-8E4D-81E353E33F7F}" presName="descendantText" presStyleLbl="alignAcc1" presStyleIdx="0" presStyleCnt="3" custScaleY="146299" custLinFactNeighborY="-57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B46E7D-2CBD-4C63-9F20-0054BD27B1C4}" type="pres">
      <dgm:prSet presAssocID="{40995B57-0451-4D42-A46F-4BEFCB55A2CA}" presName="sp" presStyleCnt="0"/>
      <dgm:spPr/>
    </dgm:pt>
    <dgm:pt modelId="{D7830E82-4E2B-4D98-AE73-E4ECEDA03D10}" type="pres">
      <dgm:prSet presAssocID="{77F690B1-004A-41AA-B855-F38FFFE38C55}" presName="composite" presStyleCnt="0"/>
      <dgm:spPr/>
    </dgm:pt>
    <dgm:pt modelId="{4BFFFA68-3266-4B58-92FE-E630DC5C9B55}" type="pres">
      <dgm:prSet presAssocID="{77F690B1-004A-41AA-B855-F38FFFE38C5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AC597D-BFC9-4C77-8C8A-CCDB9872D48F}" type="pres">
      <dgm:prSet presAssocID="{77F690B1-004A-41AA-B855-F38FFFE38C55}" presName="descendantText" presStyleLbl="alignAcc1" presStyleIdx="1" presStyleCnt="3" custScaleY="1395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1B7151-7650-4516-926F-5BFAF241AD10}" type="pres">
      <dgm:prSet presAssocID="{A576C667-7A15-4BB3-9184-FA635504B127}" presName="sp" presStyleCnt="0"/>
      <dgm:spPr/>
    </dgm:pt>
    <dgm:pt modelId="{E7741C04-D6C3-4679-A2D8-CCB39BB2FDA8}" type="pres">
      <dgm:prSet presAssocID="{2502EA91-EE58-46AA-8459-3A8CCE7B487C}" presName="composite" presStyleCnt="0"/>
      <dgm:spPr/>
    </dgm:pt>
    <dgm:pt modelId="{DD7093DF-C517-428A-8A7C-DA97916E8CB5}" type="pres">
      <dgm:prSet presAssocID="{2502EA91-EE58-46AA-8459-3A8CCE7B487C}" presName="parentText" presStyleLbl="alignNode1" presStyleIdx="2" presStyleCnt="3" custLinFactNeighborX="6056" custLinFactNeighborY="372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6F3E44-6E2B-43EE-9AC3-BDB0319A481A}" type="pres">
      <dgm:prSet presAssocID="{2502EA91-EE58-46AA-8459-3A8CCE7B487C}" presName="descendantText" presStyleLbl="alignAcc1" presStyleIdx="2" presStyleCnt="3" custScaleY="1816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4F1B56-B456-4C46-9944-936505D6005B}" type="presOf" srcId="{B3E1EA7C-CB38-4A65-BB5A-974737E4699A}" destId="{4B3F81EB-0EF9-4665-BEC6-896F4542E222}" srcOrd="0" destOrd="0" presId="urn:microsoft.com/office/officeart/2005/8/layout/chevron2"/>
    <dgm:cxn modelId="{B7D053A6-6A71-484F-805B-10704E6EF123}" srcId="{77F690B1-004A-41AA-B855-F38FFFE38C55}" destId="{2A71979C-1FB3-4C66-9806-0BDED292967F}" srcOrd="1" destOrd="0" parTransId="{CEA80A9E-B083-4C75-AD8C-95EDA83C4087}" sibTransId="{9F5E4A98-80D2-4630-8D9A-BD95FE0A5C5D}"/>
    <dgm:cxn modelId="{1666D213-5769-49C8-AE90-05778919D9BC}" srcId="{E656F0C7-DEA0-447B-8E4D-81E353E33F7F}" destId="{B3E1EA7C-CB38-4A65-BB5A-974737E4699A}" srcOrd="0" destOrd="0" parTransId="{40A189B8-9058-483D-8647-2CE7AC18FDE2}" sibTransId="{379A0808-F8B0-4934-9AF8-7D6631E444DE}"/>
    <dgm:cxn modelId="{D579B330-B6F4-452A-86AC-899062ECE809}" type="presOf" srcId="{E656F0C7-DEA0-447B-8E4D-81E353E33F7F}" destId="{B657FC55-C64B-4776-911A-06C7A1B745A8}" srcOrd="0" destOrd="0" presId="urn:microsoft.com/office/officeart/2005/8/layout/chevron2"/>
    <dgm:cxn modelId="{FB7C1DBE-5DB8-4FAA-9B19-DE1A819AC019}" type="presOf" srcId="{77F690B1-004A-41AA-B855-F38FFFE38C55}" destId="{4BFFFA68-3266-4B58-92FE-E630DC5C9B55}" srcOrd="0" destOrd="0" presId="urn:microsoft.com/office/officeart/2005/8/layout/chevron2"/>
    <dgm:cxn modelId="{BF55A85D-84BE-4B21-B467-4B3399D10384}" srcId="{E656F0C7-DEA0-447B-8E4D-81E353E33F7F}" destId="{94149787-9026-4490-ABF5-7D20CA190F49}" srcOrd="3" destOrd="0" parTransId="{6D4759AE-46A9-48DD-BA19-5646F025A02B}" sibTransId="{D5A6DFEE-2328-4BD8-9BE2-74C60BA836DC}"/>
    <dgm:cxn modelId="{2D00ADB6-2DBA-4E2A-B56D-DA8F29CCD15B}" srcId="{D5CAFB30-F9EC-4AE6-B91A-B64100F57155}" destId="{2502EA91-EE58-46AA-8459-3A8CCE7B487C}" srcOrd="2" destOrd="0" parTransId="{158CDF83-1D25-4C2D-B2DE-0CF9150A2119}" sibTransId="{13847993-11E0-425A-A5A8-73FFDAB79022}"/>
    <dgm:cxn modelId="{1774CE2E-9C74-4E4D-BA0E-1BF214D626FE}" srcId="{2502EA91-EE58-46AA-8459-3A8CCE7B487C}" destId="{8FABA3AE-FF58-411B-B6D2-9F99A0EC305E}" srcOrd="0" destOrd="0" parTransId="{3F7C84D0-915F-407B-B8C7-6970D3492412}" sibTransId="{589553AD-3A73-47C4-9DD2-4E9383541BF3}"/>
    <dgm:cxn modelId="{2B9E53F4-DF04-472B-96E6-D00EC7E99737}" srcId="{E656F0C7-DEA0-447B-8E4D-81E353E33F7F}" destId="{FDCA85AD-0E7E-4861-B31F-09F39978CB9F}" srcOrd="4" destOrd="0" parTransId="{A36F0427-27CB-44F6-A62F-8B9293FBF0DC}" sibTransId="{5E19C8A1-23C1-4DDB-ADF6-5F7E5BD9F2ED}"/>
    <dgm:cxn modelId="{CB783A88-225E-4542-9A91-2ED395A3A338}" type="presOf" srcId="{94B8C3B5-765E-4584-9D71-F085B7A68DDA}" destId="{59AC597D-BFC9-4C77-8C8A-CCDB9872D48F}" srcOrd="0" destOrd="0" presId="urn:microsoft.com/office/officeart/2005/8/layout/chevron2"/>
    <dgm:cxn modelId="{02653C6C-550E-43D1-A009-DC49B5896D24}" type="presOf" srcId="{0C20A462-6B8E-43BD-8317-A9B6EBF0F42C}" destId="{656F3E44-6E2B-43EE-9AC3-BDB0319A481A}" srcOrd="0" destOrd="2" presId="urn:microsoft.com/office/officeart/2005/8/layout/chevron2"/>
    <dgm:cxn modelId="{27CD5F52-0D31-4609-8D3C-94F1FEFCC41C}" type="presOf" srcId="{D5CAFB30-F9EC-4AE6-B91A-B64100F57155}" destId="{2F4F6AB1-8C5B-467A-8F4D-3639518A8F74}" srcOrd="0" destOrd="0" presId="urn:microsoft.com/office/officeart/2005/8/layout/chevron2"/>
    <dgm:cxn modelId="{DDE1A9AC-742C-4C34-97AE-F747AFDFC6A2}" type="presOf" srcId="{2A71979C-1FB3-4C66-9806-0BDED292967F}" destId="{59AC597D-BFC9-4C77-8C8A-CCDB9872D48F}" srcOrd="0" destOrd="1" presId="urn:microsoft.com/office/officeart/2005/8/layout/chevron2"/>
    <dgm:cxn modelId="{0744F4B2-D0CF-4952-BF60-B89A9B499A15}" type="presOf" srcId="{9A9AC792-F7AA-4361-9D35-5772D22B0EEC}" destId="{4B3F81EB-0EF9-4665-BEC6-896F4542E222}" srcOrd="0" destOrd="1" presId="urn:microsoft.com/office/officeart/2005/8/layout/chevron2"/>
    <dgm:cxn modelId="{4CD85252-DA9E-42F0-B07F-3036DF1788D1}" srcId="{2502EA91-EE58-46AA-8459-3A8CCE7B487C}" destId="{CE86FB4F-4644-4E26-A204-E1DA79EA802D}" srcOrd="1" destOrd="0" parTransId="{78A80259-CFB4-4FF8-8E37-383F6850F5E7}" sibTransId="{409F1DFA-6DFD-4821-BA0F-8288C1376B71}"/>
    <dgm:cxn modelId="{DA37362E-7F45-4F86-A5AB-F0F6D5B7FD97}" srcId="{E656F0C7-DEA0-447B-8E4D-81E353E33F7F}" destId="{FE558D80-BAC4-4E7F-8B90-B7C1C1FBE91E}" srcOrd="2" destOrd="0" parTransId="{56C1C197-0253-4F57-B6ED-3A098CEF3A8C}" sibTransId="{015F6E1F-FB09-4EFF-92E5-BC19A7177D81}"/>
    <dgm:cxn modelId="{38E7F916-949A-4C58-AC51-1440385C4701}" srcId="{2502EA91-EE58-46AA-8459-3A8CCE7B487C}" destId="{0C20A462-6B8E-43BD-8317-A9B6EBF0F42C}" srcOrd="2" destOrd="0" parTransId="{A4872D07-036D-43B7-BCB0-5AD488ACF5E3}" sibTransId="{B533EEEB-5E20-4373-B67A-E5722F45D3CF}"/>
    <dgm:cxn modelId="{DAA4B3C6-1DDC-44FC-8E31-8F36BF749E8B}" type="presOf" srcId="{94149787-9026-4490-ABF5-7D20CA190F49}" destId="{4B3F81EB-0EF9-4665-BEC6-896F4542E222}" srcOrd="0" destOrd="3" presId="urn:microsoft.com/office/officeart/2005/8/layout/chevron2"/>
    <dgm:cxn modelId="{C58714BA-E5FB-450C-8468-04C0A09C4DF6}" type="presOf" srcId="{2502EA91-EE58-46AA-8459-3A8CCE7B487C}" destId="{DD7093DF-C517-428A-8A7C-DA97916E8CB5}" srcOrd="0" destOrd="0" presId="urn:microsoft.com/office/officeart/2005/8/layout/chevron2"/>
    <dgm:cxn modelId="{18256E0D-8752-47C2-B17B-E5E7F9F34EB5}" srcId="{77F690B1-004A-41AA-B855-F38FFFE38C55}" destId="{94B8C3B5-765E-4584-9D71-F085B7A68DDA}" srcOrd="0" destOrd="0" parTransId="{AE743F3E-29A9-4582-A33E-07A9874E94EF}" sibTransId="{FF9F27E2-7512-4CC2-BBFC-03D8B556AE60}"/>
    <dgm:cxn modelId="{953C1182-5787-47A1-A30F-12D2DADC679B}" type="presOf" srcId="{FDCA85AD-0E7E-4861-B31F-09F39978CB9F}" destId="{4B3F81EB-0EF9-4665-BEC6-896F4542E222}" srcOrd="0" destOrd="4" presId="urn:microsoft.com/office/officeart/2005/8/layout/chevron2"/>
    <dgm:cxn modelId="{02ABBE1A-8C55-4637-A523-56EC9B72600B}" srcId="{E656F0C7-DEA0-447B-8E4D-81E353E33F7F}" destId="{9A9AC792-F7AA-4361-9D35-5772D22B0EEC}" srcOrd="1" destOrd="0" parTransId="{B8040458-08FD-4B8C-B234-E3DE3A68DF82}" sibTransId="{727BFEA1-7C2F-4538-9246-7A10F68BB2CE}"/>
    <dgm:cxn modelId="{F50A6184-5CEB-43FC-9E42-692A9E62D21B}" type="presOf" srcId="{CE86FB4F-4644-4E26-A204-E1DA79EA802D}" destId="{656F3E44-6E2B-43EE-9AC3-BDB0319A481A}" srcOrd="0" destOrd="1" presId="urn:microsoft.com/office/officeart/2005/8/layout/chevron2"/>
    <dgm:cxn modelId="{9A7BAF80-FC00-4049-80AD-783A431A58E4}" type="presOf" srcId="{8FABA3AE-FF58-411B-B6D2-9F99A0EC305E}" destId="{656F3E44-6E2B-43EE-9AC3-BDB0319A481A}" srcOrd="0" destOrd="0" presId="urn:microsoft.com/office/officeart/2005/8/layout/chevron2"/>
    <dgm:cxn modelId="{3E024B91-028A-4D01-AB91-496FB10CED3D}" srcId="{D5CAFB30-F9EC-4AE6-B91A-B64100F57155}" destId="{77F690B1-004A-41AA-B855-F38FFFE38C55}" srcOrd="1" destOrd="0" parTransId="{91C79045-0FC6-40D7-AD24-BA0BE9BC84D7}" sibTransId="{A576C667-7A15-4BB3-9184-FA635504B127}"/>
    <dgm:cxn modelId="{1F8564D0-AD30-4EAE-90AB-17F3792A0441}" srcId="{D5CAFB30-F9EC-4AE6-B91A-B64100F57155}" destId="{E656F0C7-DEA0-447B-8E4D-81E353E33F7F}" srcOrd="0" destOrd="0" parTransId="{B0968066-3196-499C-B392-3D901B38D490}" sibTransId="{40995B57-0451-4D42-A46F-4BEFCB55A2CA}"/>
    <dgm:cxn modelId="{4A92BF11-3C5F-4003-86E0-5860C41B353A}" type="presOf" srcId="{FE558D80-BAC4-4E7F-8B90-B7C1C1FBE91E}" destId="{4B3F81EB-0EF9-4665-BEC6-896F4542E222}" srcOrd="0" destOrd="2" presId="urn:microsoft.com/office/officeart/2005/8/layout/chevron2"/>
    <dgm:cxn modelId="{5BF24B60-3021-4B0F-BBD3-5811711426AC}" type="presParOf" srcId="{2F4F6AB1-8C5B-467A-8F4D-3639518A8F74}" destId="{E53F6317-B9AE-4126-ACC5-6E89FBFD950A}" srcOrd="0" destOrd="0" presId="urn:microsoft.com/office/officeart/2005/8/layout/chevron2"/>
    <dgm:cxn modelId="{B82DF793-B7AE-44B1-A33A-41ACD4FF7D6F}" type="presParOf" srcId="{E53F6317-B9AE-4126-ACC5-6E89FBFD950A}" destId="{B657FC55-C64B-4776-911A-06C7A1B745A8}" srcOrd="0" destOrd="0" presId="urn:microsoft.com/office/officeart/2005/8/layout/chevron2"/>
    <dgm:cxn modelId="{560914A8-C5FF-4EC8-8B70-92212EC27809}" type="presParOf" srcId="{E53F6317-B9AE-4126-ACC5-6E89FBFD950A}" destId="{4B3F81EB-0EF9-4665-BEC6-896F4542E222}" srcOrd="1" destOrd="0" presId="urn:microsoft.com/office/officeart/2005/8/layout/chevron2"/>
    <dgm:cxn modelId="{B969211E-0E58-4D78-9D1B-B7443C90515A}" type="presParOf" srcId="{2F4F6AB1-8C5B-467A-8F4D-3639518A8F74}" destId="{33B46E7D-2CBD-4C63-9F20-0054BD27B1C4}" srcOrd="1" destOrd="0" presId="urn:microsoft.com/office/officeart/2005/8/layout/chevron2"/>
    <dgm:cxn modelId="{69A1FBDC-5BE9-4AD5-9FFE-910E267EC102}" type="presParOf" srcId="{2F4F6AB1-8C5B-467A-8F4D-3639518A8F74}" destId="{D7830E82-4E2B-4D98-AE73-E4ECEDA03D10}" srcOrd="2" destOrd="0" presId="urn:microsoft.com/office/officeart/2005/8/layout/chevron2"/>
    <dgm:cxn modelId="{8A9D9958-4118-4695-A3CE-86447817D81D}" type="presParOf" srcId="{D7830E82-4E2B-4D98-AE73-E4ECEDA03D10}" destId="{4BFFFA68-3266-4B58-92FE-E630DC5C9B55}" srcOrd="0" destOrd="0" presId="urn:microsoft.com/office/officeart/2005/8/layout/chevron2"/>
    <dgm:cxn modelId="{8BBCE17A-21AF-4251-AB6A-F886BA0E3C0D}" type="presParOf" srcId="{D7830E82-4E2B-4D98-AE73-E4ECEDA03D10}" destId="{59AC597D-BFC9-4C77-8C8A-CCDB9872D48F}" srcOrd="1" destOrd="0" presId="urn:microsoft.com/office/officeart/2005/8/layout/chevron2"/>
    <dgm:cxn modelId="{1A379D4C-49DE-40C1-BD47-1883FACD526C}" type="presParOf" srcId="{2F4F6AB1-8C5B-467A-8F4D-3639518A8F74}" destId="{AE1B7151-7650-4516-926F-5BFAF241AD10}" srcOrd="3" destOrd="0" presId="urn:microsoft.com/office/officeart/2005/8/layout/chevron2"/>
    <dgm:cxn modelId="{F6BDE0A0-5E63-46EC-ABCE-69FF0754DEBA}" type="presParOf" srcId="{2F4F6AB1-8C5B-467A-8F4D-3639518A8F74}" destId="{E7741C04-D6C3-4679-A2D8-CCB39BB2FDA8}" srcOrd="4" destOrd="0" presId="urn:microsoft.com/office/officeart/2005/8/layout/chevron2"/>
    <dgm:cxn modelId="{EDDE0D4B-C14A-4BC9-921D-EB48BE406249}" type="presParOf" srcId="{E7741C04-D6C3-4679-A2D8-CCB39BB2FDA8}" destId="{DD7093DF-C517-428A-8A7C-DA97916E8CB5}" srcOrd="0" destOrd="0" presId="urn:microsoft.com/office/officeart/2005/8/layout/chevron2"/>
    <dgm:cxn modelId="{1197E198-08FF-4C9F-93CE-9669448FB3D3}" type="presParOf" srcId="{E7741C04-D6C3-4679-A2D8-CCB39BB2FDA8}" destId="{656F3E44-6E2B-43EE-9AC3-BDB0319A481A}" srcOrd="1" destOrd="0" presId="urn:microsoft.com/office/officeart/2005/8/layout/chevron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CDFC304-CC14-4A3D-A6A9-283C53EE568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966333-CE8B-4E4B-9AD4-0083255B584B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/>
      </dgm:spPr>
      <dgm:t>
        <a:bodyPr/>
        <a:lstStyle/>
        <a:p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результати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моніторингу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якості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освіти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000" i="0" dirty="0" smtClean="0">
              <a:latin typeface="Times New Roman" pitchFamily="18" charset="0"/>
              <a:cs typeface="Times New Roman" pitchFamily="18" charset="0"/>
            </a:rPr>
          </a:b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•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річний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звіт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діяльність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закладу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освіти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000" i="0" dirty="0" smtClean="0">
              <a:latin typeface="Times New Roman" pitchFamily="18" charset="0"/>
              <a:cs typeface="Times New Roman" pitchFamily="18" charset="0"/>
            </a:rPr>
          </a:b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• правила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прийому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до закладу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освіти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000" i="0" dirty="0" smtClean="0">
              <a:latin typeface="Times New Roman" pitchFamily="18" charset="0"/>
              <a:cs typeface="Times New Roman" pitchFamily="18" charset="0"/>
            </a:rPr>
          </a:b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i="0" dirty="0" smtClean="0"/>
            <a:t/>
          </a:r>
          <a:br>
            <a:rPr lang="ru-RU" sz="1800" i="0" dirty="0" smtClean="0"/>
          </a:br>
          <a:r>
            <a:rPr lang="ru-RU" sz="1800" i="0" dirty="0" smtClean="0"/>
            <a:t/>
          </a:r>
          <a:br>
            <a:rPr lang="ru-RU" sz="1800" i="0" dirty="0" smtClean="0"/>
          </a:br>
          <a:endParaRPr lang="ru-RU" sz="1800" dirty="0"/>
        </a:p>
      </dgm:t>
    </dgm:pt>
    <dgm:pt modelId="{0DAEB9C1-FACC-4EB0-BD97-E6BC3338B0E8}" type="parTrans" cxnId="{C72A38BB-1C36-418A-A65E-19D2AB2E1C8C}">
      <dgm:prSet/>
      <dgm:spPr/>
      <dgm:t>
        <a:bodyPr/>
        <a:lstStyle/>
        <a:p>
          <a:endParaRPr lang="ru-RU"/>
        </a:p>
      </dgm:t>
    </dgm:pt>
    <dgm:pt modelId="{DC371B80-5BD8-4E5E-96B6-898BDE2A5831}" type="sibTrans" cxnId="{C72A38BB-1C36-418A-A65E-19D2AB2E1C8C}">
      <dgm:prSet/>
      <dgm:spPr/>
      <dgm:t>
        <a:bodyPr/>
        <a:lstStyle/>
        <a:p>
          <a:endParaRPr lang="ru-RU"/>
        </a:p>
      </dgm:t>
    </dgm:pt>
    <dgm:pt modelId="{9E4902F6-A4BF-48ED-A812-4ACF8D717CC7}">
      <dgm:prSet phldrT="[Текст]" phldr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/>
      </dgm:spPr>
      <dgm:t>
        <a:bodyPr/>
        <a:lstStyle/>
        <a:p>
          <a:endParaRPr lang="ru-RU" sz="900"/>
        </a:p>
      </dgm:t>
    </dgm:pt>
    <dgm:pt modelId="{573E9353-B13D-4CB5-9B3A-F90A8D4AF972}" type="parTrans" cxnId="{29C3C037-F623-4539-82BA-59B85AE283F6}">
      <dgm:prSet/>
      <dgm:spPr/>
      <dgm:t>
        <a:bodyPr/>
        <a:lstStyle/>
        <a:p>
          <a:endParaRPr lang="ru-RU"/>
        </a:p>
      </dgm:t>
    </dgm:pt>
    <dgm:pt modelId="{70E194A6-C527-4A5B-9892-E83091A94F0A}" type="sibTrans" cxnId="{29C3C037-F623-4539-82BA-59B85AE283F6}">
      <dgm:prSet/>
      <dgm:spPr/>
      <dgm:t>
        <a:bodyPr/>
        <a:lstStyle/>
        <a:p>
          <a:endParaRPr lang="ru-RU"/>
        </a:p>
      </dgm:t>
    </dgm:pt>
    <dgm:pt modelId="{71EE10EF-F155-494A-B721-A9DB540AB4C2}">
      <dgm:prSet phldrT="[Текст]"/>
      <dgm:spPr>
        <a:solidFill>
          <a:srgbClr val="002060"/>
        </a:solidFill>
      </dgm:spPr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F9C5716D-0C37-4EF0-93ED-72A38185E28E}" type="parTrans" cxnId="{4BCCBA46-8BBA-45D0-8ACC-0C5008E86999}">
      <dgm:prSet/>
      <dgm:spPr/>
      <dgm:t>
        <a:bodyPr/>
        <a:lstStyle/>
        <a:p>
          <a:endParaRPr lang="ru-RU"/>
        </a:p>
      </dgm:t>
    </dgm:pt>
    <dgm:pt modelId="{48E7A3C6-AE56-4BCF-B73C-FFF9EB251D4D}" type="sibTrans" cxnId="{4BCCBA46-8BBA-45D0-8ACC-0C5008E86999}">
      <dgm:prSet/>
      <dgm:spPr/>
      <dgm:t>
        <a:bodyPr/>
        <a:lstStyle/>
        <a:p>
          <a:endParaRPr lang="ru-RU"/>
        </a:p>
      </dgm:t>
    </dgm:pt>
    <dgm:pt modelId="{C999B745-7473-4535-899F-349675A52385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40000"/>
            <a:lumOff val="60000"/>
          </a:schemeClr>
        </a:solidFill>
        <a:ln/>
      </dgm:spPr>
      <dgm:t>
        <a:bodyPr/>
        <a:lstStyle/>
        <a:p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перелік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додаткових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освітніх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послуг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вартість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, порядок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та оплати</a:t>
          </a:r>
          <a:endParaRPr lang="ru-RU" sz="1800" dirty="0"/>
        </a:p>
      </dgm:t>
    </dgm:pt>
    <dgm:pt modelId="{CEE4435E-9209-4099-B6BF-510020EB5898}" type="parTrans" cxnId="{F0972C8E-9F27-4304-BEB1-4FC1DF56E40F}">
      <dgm:prSet/>
      <dgm:spPr/>
      <dgm:t>
        <a:bodyPr/>
        <a:lstStyle/>
        <a:p>
          <a:endParaRPr lang="ru-RU"/>
        </a:p>
      </dgm:t>
    </dgm:pt>
    <dgm:pt modelId="{BB72A2BD-A91A-4B77-84A8-DAFDA8819BBF}" type="sibTrans" cxnId="{F0972C8E-9F27-4304-BEB1-4FC1DF56E40F}">
      <dgm:prSet/>
      <dgm:spPr/>
      <dgm:t>
        <a:bodyPr/>
        <a:lstStyle/>
        <a:p>
          <a:endParaRPr lang="ru-RU"/>
        </a:p>
      </dgm:t>
    </dgm:pt>
    <dgm:pt modelId="{48F58F0E-AA5B-4A93-86DE-A4AA8DD92B5C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/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i="0" dirty="0" smtClean="0"/>
            <a:t> 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план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заходів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спрямованих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запобігання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булінгу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цькуванню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) в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закладі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освіти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)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FCCC0A49-4EAB-47FB-BA27-D4DAE1E4EBC9}" type="parTrans" cxnId="{86865CD9-8AAF-4FB9-8849-96CA7E34714C}">
      <dgm:prSet/>
      <dgm:spPr/>
      <dgm:t>
        <a:bodyPr/>
        <a:lstStyle/>
        <a:p>
          <a:endParaRPr lang="ru-RU"/>
        </a:p>
      </dgm:t>
    </dgm:pt>
    <dgm:pt modelId="{F946A374-2986-4EA3-B3A8-576117026AD2}" type="sibTrans" cxnId="{86865CD9-8AAF-4FB9-8849-96CA7E34714C}">
      <dgm:prSet/>
      <dgm:spPr/>
      <dgm:t>
        <a:bodyPr/>
        <a:lstStyle/>
        <a:p>
          <a:endParaRPr lang="ru-RU"/>
        </a:p>
      </dgm:t>
    </dgm:pt>
    <dgm:pt modelId="{55736108-20B1-4370-BCBC-E70993AE6E67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/>
      </dgm:spPr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4292B613-025A-4B2D-A31F-FC944E2AA25F}" type="parTrans" cxnId="{0FD50195-6201-4E99-9E44-79796CD26E42}">
      <dgm:prSet/>
      <dgm:spPr/>
      <dgm:t>
        <a:bodyPr/>
        <a:lstStyle/>
        <a:p>
          <a:endParaRPr lang="ru-RU"/>
        </a:p>
      </dgm:t>
    </dgm:pt>
    <dgm:pt modelId="{C085C01B-E534-4AFA-859F-3CA2C23C8157}" type="sibTrans" cxnId="{0FD50195-6201-4E99-9E44-79796CD26E42}">
      <dgm:prSet/>
      <dgm:spPr/>
      <dgm:t>
        <a:bodyPr/>
        <a:lstStyle/>
        <a:p>
          <a:endParaRPr lang="ru-RU"/>
        </a:p>
      </dgm:t>
    </dgm:pt>
    <dgm:pt modelId="{336828CC-B4C3-4148-A167-A2DFE74EAF8B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/>
      </dgm:spPr>
      <dgm:t>
        <a:bodyPr/>
        <a:lstStyle/>
        <a:p>
          <a:pPr marL="171450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інша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інформація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, яку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оприлюднюють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рішенням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закладу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освіти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вимогу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законодавств</a:t>
          </a:r>
          <a:r>
            <a:rPr lang="ru-RU" sz="1800" i="0" dirty="0" err="1" smtClean="0"/>
            <a:t>а</a:t>
          </a:r>
          <a:r>
            <a:rPr lang="ru-RU" sz="1800" i="0" dirty="0" smtClean="0"/>
            <a:t>.</a:t>
          </a:r>
          <a:br>
            <a:rPr lang="ru-RU" sz="1800" i="0" dirty="0" smtClean="0"/>
          </a:br>
          <a:endParaRPr lang="ru-RU" sz="1800" dirty="0"/>
        </a:p>
      </dgm:t>
    </dgm:pt>
    <dgm:pt modelId="{9CC4A55C-5964-498F-B14C-FC21C739C265}" type="parTrans" cxnId="{5AA6ED39-2AEA-4003-8725-8B50B56336AA}">
      <dgm:prSet/>
      <dgm:spPr/>
      <dgm:t>
        <a:bodyPr/>
        <a:lstStyle/>
        <a:p>
          <a:endParaRPr lang="ru-RU"/>
        </a:p>
      </dgm:t>
    </dgm:pt>
    <dgm:pt modelId="{25D3C60D-B30D-4BEB-9AD9-79A727E36376}" type="sibTrans" cxnId="{5AA6ED39-2AEA-4003-8725-8B50B56336AA}">
      <dgm:prSet/>
      <dgm:spPr/>
      <dgm:t>
        <a:bodyPr/>
        <a:lstStyle/>
        <a:p>
          <a:endParaRPr lang="ru-RU"/>
        </a:p>
      </dgm:t>
    </dgm:pt>
    <dgm:pt modelId="{088EF458-F427-43D5-9351-82A76D76EC21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/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0686C685-798F-4B34-BA7B-563677ABB4A0}" type="parTrans" cxnId="{7BEA61A0-C650-40CF-B279-B0C89A3CF5C2}">
      <dgm:prSet/>
      <dgm:spPr/>
      <dgm:t>
        <a:bodyPr/>
        <a:lstStyle/>
        <a:p>
          <a:endParaRPr lang="ru-RU"/>
        </a:p>
      </dgm:t>
    </dgm:pt>
    <dgm:pt modelId="{72A17ABF-5FFF-4CDA-968F-8C46CCFCF64B}" type="sibTrans" cxnId="{7BEA61A0-C650-40CF-B279-B0C89A3CF5C2}">
      <dgm:prSet/>
      <dgm:spPr/>
      <dgm:t>
        <a:bodyPr/>
        <a:lstStyle/>
        <a:p>
          <a:endParaRPr lang="ru-RU"/>
        </a:p>
      </dgm:t>
    </dgm:pt>
    <dgm:pt modelId="{F177AF7A-CC1F-4CAD-8A88-4964E11A0021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40000"/>
            <a:lumOff val="60000"/>
          </a:schemeClr>
        </a:solidFill>
        <a:ln/>
      </dgm:spPr>
      <dgm:t>
        <a:bodyPr/>
        <a:lstStyle/>
        <a:p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правила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поведінки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здобувача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освіти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закладі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dirty="0" err="1" smtClean="0">
              <a:latin typeface="Times New Roman" pitchFamily="18" charset="0"/>
              <a:cs typeface="Times New Roman" pitchFamily="18" charset="0"/>
            </a:rPr>
            <a:t>освіти</a:t>
          </a:r>
          <a:r>
            <a:rPr lang="ru-RU" sz="2000" i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000" i="0" dirty="0" smtClean="0">
              <a:latin typeface="Times New Roman" pitchFamily="18" charset="0"/>
              <a:cs typeface="Times New Roman" pitchFamily="18" charset="0"/>
            </a:rPr>
          </a:br>
          <a:r>
            <a:rPr lang="ru-RU" sz="1800" i="0" dirty="0" smtClean="0"/>
            <a:t/>
          </a:r>
          <a:br>
            <a:rPr lang="ru-RU" sz="1800" i="0" dirty="0" smtClean="0"/>
          </a:br>
          <a:endParaRPr lang="ru-RU" sz="1800" dirty="0"/>
        </a:p>
      </dgm:t>
    </dgm:pt>
    <dgm:pt modelId="{3220D910-D2C7-4A5E-ABA0-A5B40A6CCEE4}" type="parTrans" cxnId="{F8D04BC9-C65D-44BC-ACD0-CDF2B08173D3}">
      <dgm:prSet/>
      <dgm:spPr/>
      <dgm:t>
        <a:bodyPr/>
        <a:lstStyle/>
        <a:p>
          <a:endParaRPr lang="ru-RU"/>
        </a:p>
      </dgm:t>
    </dgm:pt>
    <dgm:pt modelId="{A0754DF8-B142-4E22-A5F7-3E5FED0A3D71}" type="sibTrans" cxnId="{F8D04BC9-C65D-44BC-ACD0-CDF2B08173D3}">
      <dgm:prSet/>
      <dgm:spPr/>
      <dgm:t>
        <a:bodyPr/>
        <a:lstStyle/>
        <a:p>
          <a:endParaRPr lang="ru-RU"/>
        </a:p>
      </dgm:t>
    </dgm:pt>
    <dgm:pt modelId="{64770C62-32DD-4EED-8E77-B663791B5EB6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40000"/>
            <a:lumOff val="60000"/>
          </a:schemeClr>
        </a:solidFill>
        <a:ln/>
      </dgm:spPr>
      <dgm:t>
        <a:bodyPr/>
        <a:lstStyle/>
        <a:p>
          <a:r>
            <a:rPr lang="ru-RU" sz="1800" i="0" dirty="0" err="1" smtClean="0">
              <a:latin typeface="Times New Roman" pitchFamily="18" charset="0"/>
              <a:cs typeface="Times New Roman" pitchFamily="18" charset="0"/>
            </a:rPr>
            <a:t>умови</a:t>
          </a:r>
          <a:r>
            <a:rPr lang="ru-RU" sz="18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i="0" dirty="0" err="1" smtClean="0">
              <a:latin typeface="Times New Roman" pitchFamily="18" charset="0"/>
              <a:cs typeface="Times New Roman" pitchFamily="18" charset="0"/>
            </a:rPr>
            <a:t>доступності</a:t>
          </a:r>
          <a:r>
            <a:rPr lang="ru-RU" sz="1800" i="0" dirty="0" smtClean="0">
              <a:latin typeface="Times New Roman" pitchFamily="18" charset="0"/>
              <a:cs typeface="Times New Roman" pitchFamily="18" charset="0"/>
            </a:rPr>
            <a:t> закладу </a:t>
          </a:r>
          <a:r>
            <a:rPr lang="ru-RU" sz="1800" i="0" dirty="0" err="1" smtClean="0">
              <a:latin typeface="Times New Roman" pitchFamily="18" charset="0"/>
              <a:cs typeface="Times New Roman" pitchFamily="18" charset="0"/>
            </a:rPr>
            <a:t>освіти</a:t>
          </a:r>
          <a:r>
            <a:rPr lang="ru-RU" sz="1800" i="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800" i="0" dirty="0" err="1" smtClean="0">
              <a:latin typeface="Times New Roman" pitchFamily="18" charset="0"/>
              <a:cs typeface="Times New Roman" pitchFamily="18" charset="0"/>
            </a:rPr>
            <a:t>навчання</a:t>
          </a:r>
          <a:r>
            <a:rPr lang="ru-RU" sz="18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i="0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8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i="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8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i="0" dirty="0" err="1" smtClean="0">
              <a:latin typeface="Times New Roman" pitchFamily="18" charset="0"/>
              <a:cs typeface="Times New Roman" pitchFamily="18" charset="0"/>
            </a:rPr>
            <a:t>особливими</a:t>
          </a:r>
          <a:r>
            <a:rPr lang="ru-RU" sz="18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i="0" dirty="0" err="1" smtClean="0">
              <a:latin typeface="Times New Roman" pitchFamily="18" charset="0"/>
              <a:cs typeface="Times New Roman" pitchFamily="18" charset="0"/>
            </a:rPr>
            <a:t>освітніми</a:t>
          </a:r>
          <a:r>
            <a:rPr lang="ru-RU" sz="1800" i="0" dirty="0" smtClean="0">
              <a:latin typeface="Times New Roman" pitchFamily="18" charset="0"/>
              <a:cs typeface="Times New Roman" pitchFamily="18" charset="0"/>
            </a:rPr>
            <a:t> потребами</a:t>
          </a:r>
          <a:endParaRPr lang="ru-RU" sz="1800" dirty="0"/>
        </a:p>
      </dgm:t>
    </dgm:pt>
    <dgm:pt modelId="{92826336-80DF-45D8-98A8-75E770C08648}" type="parTrans" cxnId="{8358EDD6-03B5-463E-B1AB-0A4416C38387}">
      <dgm:prSet/>
      <dgm:spPr/>
      <dgm:t>
        <a:bodyPr/>
        <a:lstStyle/>
        <a:p>
          <a:endParaRPr lang="ru-RU"/>
        </a:p>
      </dgm:t>
    </dgm:pt>
    <dgm:pt modelId="{6DBD9ECF-29AC-4149-9E59-2D97C6E914A3}" type="sibTrans" cxnId="{8358EDD6-03B5-463E-B1AB-0A4416C38387}">
      <dgm:prSet/>
      <dgm:spPr/>
      <dgm:t>
        <a:bodyPr/>
        <a:lstStyle/>
        <a:p>
          <a:endParaRPr lang="ru-RU"/>
        </a:p>
      </dgm:t>
    </dgm:pt>
    <dgm:pt modelId="{D7467FC1-A1BB-46AF-B3A9-C3F3C2725563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40000"/>
            <a:lumOff val="60000"/>
          </a:schemeClr>
        </a:solidFill>
        <a:ln/>
      </dgm:spPr>
      <dgm:t>
        <a:bodyPr/>
        <a:lstStyle/>
        <a:p>
          <a:endParaRPr lang="ru-RU" sz="1800" dirty="0"/>
        </a:p>
      </dgm:t>
    </dgm:pt>
    <dgm:pt modelId="{3DE3220A-1CD0-4C8D-B43F-B41F69A8458A}" type="parTrans" cxnId="{298F06FA-4540-48B9-9F4E-4CCA68DBCD8B}">
      <dgm:prSet/>
      <dgm:spPr/>
      <dgm:t>
        <a:bodyPr/>
        <a:lstStyle/>
        <a:p>
          <a:endParaRPr lang="ru-RU"/>
        </a:p>
      </dgm:t>
    </dgm:pt>
    <dgm:pt modelId="{21977222-8F5E-455C-A09D-076F4BFA90FA}" type="sibTrans" cxnId="{298F06FA-4540-48B9-9F4E-4CCA68DBCD8B}">
      <dgm:prSet/>
      <dgm:spPr/>
      <dgm:t>
        <a:bodyPr/>
        <a:lstStyle/>
        <a:p>
          <a:endParaRPr lang="ru-RU"/>
        </a:p>
      </dgm:t>
    </dgm:pt>
    <dgm:pt modelId="{371DF710-D1EA-4832-9E48-94836006F6C0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/>
      </dgm:spPr>
      <dgm:t>
        <a:bodyPr/>
        <a:lstStyle/>
        <a:p>
          <a:endParaRPr lang="ru-RU" sz="1800" dirty="0"/>
        </a:p>
      </dgm:t>
    </dgm:pt>
    <dgm:pt modelId="{B2A942AE-8270-443A-ABA1-F47D33651105}" type="sibTrans" cxnId="{14F105DF-ACC8-40B7-9AFF-2767D7396AC1}">
      <dgm:prSet/>
      <dgm:spPr/>
      <dgm:t>
        <a:bodyPr/>
        <a:lstStyle/>
        <a:p>
          <a:endParaRPr lang="ru-RU"/>
        </a:p>
      </dgm:t>
    </dgm:pt>
    <dgm:pt modelId="{9016E86C-A7ED-4A84-8150-209AD84FE163}" type="parTrans" cxnId="{14F105DF-ACC8-40B7-9AFF-2767D7396AC1}">
      <dgm:prSet/>
      <dgm:spPr/>
      <dgm:t>
        <a:bodyPr/>
        <a:lstStyle/>
        <a:p>
          <a:endParaRPr lang="ru-RU"/>
        </a:p>
      </dgm:t>
    </dgm:pt>
    <dgm:pt modelId="{C29ED621-70AD-4F9C-A6EC-E1F710BDEC4F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/>
      </dgm:spPr>
      <dgm:t>
        <a:bodyPr/>
        <a:lstStyle/>
        <a:p>
          <a:endParaRPr lang="ru-RU" sz="1800" dirty="0"/>
        </a:p>
      </dgm:t>
    </dgm:pt>
    <dgm:pt modelId="{ED318FAD-DCB9-4243-81E6-A90BD7D1FA4A}" type="sibTrans" cxnId="{AB82A451-E455-42C2-9054-5027EE8B8E85}">
      <dgm:prSet/>
      <dgm:spPr/>
      <dgm:t>
        <a:bodyPr/>
        <a:lstStyle/>
        <a:p>
          <a:endParaRPr lang="ru-RU"/>
        </a:p>
      </dgm:t>
    </dgm:pt>
    <dgm:pt modelId="{859A7F22-A5A2-404A-8A66-A6648529B8B3}" type="parTrans" cxnId="{AB82A451-E455-42C2-9054-5027EE8B8E85}">
      <dgm:prSet/>
      <dgm:spPr/>
      <dgm:t>
        <a:bodyPr/>
        <a:lstStyle/>
        <a:p>
          <a:endParaRPr lang="ru-RU"/>
        </a:p>
      </dgm:t>
    </dgm:pt>
    <dgm:pt modelId="{C69443ED-1A0A-4ED1-A620-8E76BAFD80AB}">
      <dgm:prSet phldrT="[Текст]"/>
      <dgm:spPr>
        <a:solidFill>
          <a:srgbClr val="002060"/>
        </a:solidFill>
      </dgm:spPr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44C1D2A6-96B2-40AF-84E8-860D3F28625A}" type="sibTrans" cxnId="{5ACC5812-9C4A-4680-9B85-1565E436DBB3}">
      <dgm:prSet/>
      <dgm:spPr/>
      <dgm:t>
        <a:bodyPr/>
        <a:lstStyle/>
        <a:p>
          <a:endParaRPr lang="ru-RU"/>
        </a:p>
      </dgm:t>
    </dgm:pt>
    <dgm:pt modelId="{197F8BEF-1E18-4F51-8836-487F88732D36}" type="parTrans" cxnId="{5ACC5812-9C4A-4680-9B85-1565E436DBB3}">
      <dgm:prSet/>
      <dgm:spPr/>
      <dgm:t>
        <a:bodyPr/>
        <a:lstStyle/>
        <a:p>
          <a:endParaRPr lang="ru-RU"/>
        </a:p>
      </dgm:t>
    </dgm:pt>
    <dgm:pt modelId="{2D59CEEA-EBC4-46BC-B9F0-BD7BC23B0E17}">
      <dgm:prSet phldrT="[Текст]"/>
      <dgm:spPr>
        <a:solidFill>
          <a:srgbClr val="002060"/>
        </a:solidFill>
      </dgm:spPr>
      <dgm:t>
        <a:bodyPr/>
        <a:lstStyle/>
        <a:p>
          <a:r>
            <a:rPr lang="uk-UA" smtClean="0"/>
            <a:t>-</a:t>
          </a:r>
          <a:endParaRPr lang="ru-RU" dirty="0"/>
        </a:p>
      </dgm:t>
    </dgm:pt>
    <dgm:pt modelId="{ED0F5F16-52D6-49FC-BA1B-93CEEA5EEDD6}" type="sibTrans" cxnId="{37B2A8A0-4F65-41B9-8021-9A5322535380}">
      <dgm:prSet/>
      <dgm:spPr/>
      <dgm:t>
        <a:bodyPr/>
        <a:lstStyle/>
        <a:p>
          <a:endParaRPr lang="ru-RU"/>
        </a:p>
      </dgm:t>
    </dgm:pt>
    <dgm:pt modelId="{093AFB76-50A0-49CF-A916-9FBD0581DE53}" type="parTrans" cxnId="{37B2A8A0-4F65-41B9-8021-9A5322535380}">
      <dgm:prSet/>
      <dgm:spPr/>
      <dgm:t>
        <a:bodyPr/>
        <a:lstStyle/>
        <a:p>
          <a:endParaRPr lang="ru-RU"/>
        </a:p>
      </dgm:t>
    </dgm:pt>
    <dgm:pt modelId="{41412F1D-254B-4794-A1C5-1EC523CA92CE}" type="pres">
      <dgm:prSet presAssocID="{FCDFC304-CC14-4A3D-A6A9-283C53EE568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1702F5-2735-4E6C-ACF4-E0A9A70021FC}" type="pres">
      <dgm:prSet presAssocID="{C69443ED-1A0A-4ED1-A620-8E76BAFD80AB}" presName="composite" presStyleCnt="0"/>
      <dgm:spPr/>
    </dgm:pt>
    <dgm:pt modelId="{5BA5AE60-C3D8-4321-8D56-8DF5502A1D8E}" type="pres">
      <dgm:prSet presAssocID="{C69443ED-1A0A-4ED1-A620-8E76BAFD80AB}" presName="parentText" presStyleLbl="alignNode1" presStyleIdx="0" presStyleCnt="3" custScaleY="125062" custLinFactNeighborX="0" custLinFactNeighborY="-3707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F54552-D2B8-496F-AFBB-46B2AF6FE3EB}" type="pres">
      <dgm:prSet presAssocID="{C69443ED-1A0A-4ED1-A620-8E76BAFD80AB}" presName="descendantText" presStyleLbl="alignAcc1" presStyleIdx="0" presStyleCnt="3" custScaleY="194307" custLinFactNeighborX="0" custLinFactNeighborY="-200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E8890D-1779-4230-A21D-B4924A6BC014}" type="pres">
      <dgm:prSet presAssocID="{44C1D2A6-96B2-40AF-84E8-860D3F28625A}" presName="sp" presStyleCnt="0"/>
      <dgm:spPr/>
    </dgm:pt>
    <dgm:pt modelId="{069C2D8D-5A97-4D28-936D-6CC961D029AA}" type="pres">
      <dgm:prSet presAssocID="{71EE10EF-F155-494A-B721-A9DB540AB4C2}" presName="composite" presStyleCnt="0"/>
      <dgm:spPr/>
    </dgm:pt>
    <dgm:pt modelId="{A92BBEA2-37F9-43AC-BE32-D2C08C2C26B2}" type="pres">
      <dgm:prSet presAssocID="{71EE10EF-F155-494A-B721-A9DB540AB4C2}" presName="parentText" presStyleLbl="alignNode1" presStyleIdx="1" presStyleCnt="3" custScaleY="180033" custLinFactNeighborX="0" custLinFactNeighborY="-372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7CC964-F979-4D64-AB7A-F1447E049356}" type="pres">
      <dgm:prSet presAssocID="{71EE10EF-F155-494A-B721-A9DB540AB4C2}" presName="descendantText" presStyleLbl="alignAcc1" presStyleIdx="1" presStyleCnt="3" custScaleY="300745" custLinFactNeighborY="-172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BCAEF6-3530-4A55-8743-AC26684DCF68}" type="pres">
      <dgm:prSet presAssocID="{48E7A3C6-AE56-4BCF-B73C-FFF9EB251D4D}" presName="sp" presStyleCnt="0"/>
      <dgm:spPr/>
    </dgm:pt>
    <dgm:pt modelId="{8E5E34DC-5E56-425A-A0F9-D011CB3F004F}" type="pres">
      <dgm:prSet presAssocID="{2D59CEEA-EBC4-46BC-B9F0-BD7BC23B0E17}" presName="composite" presStyleCnt="0"/>
      <dgm:spPr/>
    </dgm:pt>
    <dgm:pt modelId="{74569806-E0F5-4385-8768-89D4B4DC1149}" type="pres">
      <dgm:prSet presAssocID="{2D59CEEA-EBC4-46BC-B9F0-BD7BC23B0E17}" presName="parentText" presStyleLbl="alignNode1" presStyleIdx="2" presStyleCnt="3" custLinFactNeighborX="-9486" custLinFactNeighborY="-2676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AA6375-233E-4372-A094-0161B2FD2461}" type="pres">
      <dgm:prSet presAssocID="{2D59CEEA-EBC4-46BC-B9F0-BD7BC23B0E17}" presName="descendantText" presStyleLbl="alignAcc1" presStyleIdx="2" presStyleCnt="3" custScaleY="2965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DD2B45-7951-4354-A0D7-3DD48CDCBFC3}" type="presOf" srcId="{C29ED621-70AD-4F9C-A6EC-E1F710BDEC4F}" destId="{F2F54552-D2B8-496F-AFBB-46B2AF6FE3EB}" srcOrd="0" destOrd="0" presId="urn:microsoft.com/office/officeart/2005/8/layout/chevron2"/>
    <dgm:cxn modelId="{1C434176-FDE9-431E-922B-5DDDBE03FC84}" type="presOf" srcId="{F177AF7A-CC1F-4CAD-8A88-4964E11A0021}" destId="{A17CC964-F979-4D64-AB7A-F1447E049356}" srcOrd="0" destOrd="3" presId="urn:microsoft.com/office/officeart/2005/8/layout/chevron2"/>
    <dgm:cxn modelId="{DF687C83-C306-4AE2-A64E-DE8F689E4976}" type="presOf" srcId="{71EE10EF-F155-494A-B721-A9DB540AB4C2}" destId="{A92BBEA2-37F9-43AC-BE32-D2C08C2C26B2}" srcOrd="0" destOrd="0" presId="urn:microsoft.com/office/officeart/2005/8/layout/chevron2"/>
    <dgm:cxn modelId="{A005AF74-2861-4AAD-90DB-DD71EEEF230B}" type="presOf" srcId="{D7467FC1-A1BB-46AF-B3A9-C3F3C2725563}" destId="{A17CC964-F979-4D64-AB7A-F1447E049356}" srcOrd="0" destOrd="0" presId="urn:microsoft.com/office/officeart/2005/8/layout/chevron2"/>
    <dgm:cxn modelId="{F0972C8E-9F27-4304-BEB1-4FC1DF56E40F}" srcId="{71EE10EF-F155-494A-B721-A9DB540AB4C2}" destId="{C999B745-7473-4535-899F-349675A52385}" srcOrd="1" destOrd="0" parTransId="{CEE4435E-9209-4099-B6BF-510020EB5898}" sibTransId="{BB72A2BD-A91A-4B77-84A8-DAFDA8819BBF}"/>
    <dgm:cxn modelId="{5AA6ED39-2AEA-4003-8725-8B50B56336AA}" srcId="{2D59CEEA-EBC4-46BC-B9F0-BD7BC23B0E17}" destId="{336828CC-B4C3-4148-A167-A2DFE74EAF8B}" srcOrd="2" destOrd="0" parTransId="{9CC4A55C-5964-498F-B14C-FC21C739C265}" sibTransId="{25D3C60D-B30D-4BEB-9AD9-79A727E36376}"/>
    <dgm:cxn modelId="{0FD50195-6201-4E99-9E44-79796CD26E42}" srcId="{2D59CEEA-EBC4-46BC-B9F0-BD7BC23B0E17}" destId="{55736108-20B1-4370-BCBC-E70993AE6E67}" srcOrd="3" destOrd="0" parTransId="{4292B613-025A-4B2D-A31F-FC944E2AA25F}" sibTransId="{C085C01B-E534-4AFA-859F-3CA2C23C8157}"/>
    <dgm:cxn modelId="{14F105DF-ACC8-40B7-9AFF-2767D7396AC1}" srcId="{C69443ED-1A0A-4ED1-A620-8E76BAFD80AB}" destId="{371DF710-D1EA-4832-9E48-94836006F6C0}" srcOrd="1" destOrd="0" parTransId="{9016E86C-A7ED-4A84-8150-209AD84FE163}" sibTransId="{B2A942AE-8270-443A-ABA1-F47D33651105}"/>
    <dgm:cxn modelId="{3EB63E2B-DCBF-4E37-BF44-BCB25E4B2201}" type="presOf" srcId="{371DF710-D1EA-4832-9E48-94836006F6C0}" destId="{F2F54552-D2B8-496F-AFBB-46B2AF6FE3EB}" srcOrd="0" destOrd="1" presId="urn:microsoft.com/office/officeart/2005/8/layout/chevron2"/>
    <dgm:cxn modelId="{F8D04BC9-C65D-44BC-ACD0-CDF2B08173D3}" srcId="{71EE10EF-F155-494A-B721-A9DB540AB4C2}" destId="{F177AF7A-CC1F-4CAD-8A88-4964E11A0021}" srcOrd="3" destOrd="0" parTransId="{3220D910-D2C7-4A5E-ABA0-A5B40A6CCEE4}" sibTransId="{A0754DF8-B142-4E22-A5F7-3E5FED0A3D71}"/>
    <dgm:cxn modelId="{7BEA61A0-C650-40CF-B279-B0C89A3CF5C2}" srcId="{2D59CEEA-EBC4-46BC-B9F0-BD7BC23B0E17}" destId="{088EF458-F427-43D5-9351-82A76D76EC21}" srcOrd="1" destOrd="0" parTransId="{0686C685-798F-4B34-BA7B-563677ABB4A0}" sibTransId="{72A17ABF-5FFF-4CDA-968F-8C46CCFCF64B}"/>
    <dgm:cxn modelId="{59938F82-8649-41FC-828C-A225BC01E23F}" type="presOf" srcId="{9E4902F6-A4BF-48ED-A812-4ACF8D717CC7}" destId="{F2F54552-D2B8-496F-AFBB-46B2AF6FE3EB}" srcOrd="0" destOrd="3" presId="urn:microsoft.com/office/officeart/2005/8/layout/chevron2"/>
    <dgm:cxn modelId="{C72A38BB-1C36-418A-A65E-19D2AB2E1C8C}" srcId="{C69443ED-1A0A-4ED1-A620-8E76BAFD80AB}" destId="{33966333-CE8B-4E4B-9AD4-0083255B584B}" srcOrd="2" destOrd="0" parTransId="{0DAEB9C1-FACC-4EB0-BD97-E6BC3338B0E8}" sibTransId="{DC371B80-5BD8-4E5E-96B6-898BDE2A5831}"/>
    <dgm:cxn modelId="{298F06FA-4540-48B9-9F4E-4CCA68DBCD8B}" srcId="{71EE10EF-F155-494A-B721-A9DB540AB4C2}" destId="{D7467FC1-A1BB-46AF-B3A9-C3F3C2725563}" srcOrd="0" destOrd="0" parTransId="{3DE3220A-1CD0-4C8D-B43F-B41F69A8458A}" sibTransId="{21977222-8F5E-455C-A09D-076F4BFA90FA}"/>
    <dgm:cxn modelId="{553EDD03-30C5-4E8F-A2A8-C11595033F33}" type="presOf" srcId="{33966333-CE8B-4E4B-9AD4-0083255B584B}" destId="{F2F54552-D2B8-496F-AFBB-46B2AF6FE3EB}" srcOrd="0" destOrd="2" presId="urn:microsoft.com/office/officeart/2005/8/layout/chevron2"/>
    <dgm:cxn modelId="{29A2F099-1FDF-47A3-8A8C-37F371726556}" type="presOf" srcId="{336828CC-B4C3-4148-A167-A2DFE74EAF8B}" destId="{E7AA6375-233E-4372-A094-0161B2FD2461}" srcOrd="0" destOrd="2" presId="urn:microsoft.com/office/officeart/2005/8/layout/chevron2"/>
    <dgm:cxn modelId="{57931A41-6B06-493D-AA0B-4B33E72888BD}" type="presOf" srcId="{48F58F0E-AA5B-4A93-86DE-A4AA8DD92B5C}" destId="{E7AA6375-233E-4372-A094-0161B2FD2461}" srcOrd="0" destOrd="0" presId="urn:microsoft.com/office/officeart/2005/8/layout/chevron2"/>
    <dgm:cxn modelId="{F0DDDF0E-2551-457D-9033-64BDC5B1BBC3}" type="presOf" srcId="{C999B745-7473-4535-899F-349675A52385}" destId="{A17CC964-F979-4D64-AB7A-F1447E049356}" srcOrd="0" destOrd="1" presId="urn:microsoft.com/office/officeart/2005/8/layout/chevron2"/>
    <dgm:cxn modelId="{1A665334-2454-466D-81AE-CC410A7BA738}" type="presOf" srcId="{55736108-20B1-4370-BCBC-E70993AE6E67}" destId="{E7AA6375-233E-4372-A094-0161B2FD2461}" srcOrd="0" destOrd="3" presId="urn:microsoft.com/office/officeart/2005/8/layout/chevron2"/>
    <dgm:cxn modelId="{37B2A8A0-4F65-41B9-8021-9A5322535380}" srcId="{FCDFC304-CC14-4A3D-A6A9-283C53EE568B}" destId="{2D59CEEA-EBC4-46BC-B9F0-BD7BC23B0E17}" srcOrd="2" destOrd="0" parTransId="{093AFB76-50A0-49CF-A916-9FBD0581DE53}" sibTransId="{ED0F5F16-52D6-49FC-BA1B-93CEEA5EEDD6}"/>
    <dgm:cxn modelId="{8D9EB1A1-703C-4C16-AD4F-B23B2623717A}" type="presOf" srcId="{088EF458-F427-43D5-9351-82A76D76EC21}" destId="{E7AA6375-233E-4372-A094-0161B2FD2461}" srcOrd="0" destOrd="1" presId="urn:microsoft.com/office/officeart/2005/8/layout/chevron2"/>
    <dgm:cxn modelId="{DD27EE04-FA68-404B-B2A3-A62CD64CB515}" type="presOf" srcId="{FCDFC304-CC14-4A3D-A6A9-283C53EE568B}" destId="{41412F1D-254B-4794-A1C5-1EC523CA92CE}" srcOrd="0" destOrd="0" presId="urn:microsoft.com/office/officeart/2005/8/layout/chevron2"/>
    <dgm:cxn modelId="{5ACC5812-9C4A-4680-9B85-1565E436DBB3}" srcId="{FCDFC304-CC14-4A3D-A6A9-283C53EE568B}" destId="{C69443ED-1A0A-4ED1-A620-8E76BAFD80AB}" srcOrd="0" destOrd="0" parTransId="{197F8BEF-1E18-4F51-8836-487F88732D36}" sibTransId="{44C1D2A6-96B2-40AF-84E8-860D3F28625A}"/>
    <dgm:cxn modelId="{C9FB08F6-0CFA-42EB-8477-1433EBD45E17}" type="presOf" srcId="{C69443ED-1A0A-4ED1-A620-8E76BAFD80AB}" destId="{5BA5AE60-C3D8-4321-8D56-8DF5502A1D8E}" srcOrd="0" destOrd="0" presId="urn:microsoft.com/office/officeart/2005/8/layout/chevron2"/>
    <dgm:cxn modelId="{80C54EAF-59F0-4883-940A-9FADA32CAA1A}" type="presOf" srcId="{64770C62-32DD-4EED-8E77-B663791B5EB6}" destId="{A17CC964-F979-4D64-AB7A-F1447E049356}" srcOrd="0" destOrd="2" presId="urn:microsoft.com/office/officeart/2005/8/layout/chevron2"/>
    <dgm:cxn modelId="{B1D7BBBF-15A0-45D4-A168-D6633AA18D13}" type="presOf" srcId="{2D59CEEA-EBC4-46BC-B9F0-BD7BC23B0E17}" destId="{74569806-E0F5-4385-8768-89D4B4DC1149}" srcOrd="0" destOrd="0" presId="urn:microsoft.com/office/officeart/2005/8/layout/chevron2"/>
    <dgm:cxn modelId="{8358EDD6-03B5-463E-B1AB-0A4416C38387}" srcId="{71EE10EF-F155-494A-B721-A9DB540AB4C2}" destId="{64770C62-32DD-4EED-8E77-B663791B5EB6}" srcOrd="2" destOrd="0" parTransId="{92826336-80DF-45D8-98A8-75E770C08648}" sibTransId="{6DBD9ECF-29AC-4149-9E59-2D97C6E914A3}"/>
    <dgm:cxn modelId="{AB82A451-E455-42C2-9054-5027EE8B8E85}" srcId="{C69443ED-1A0A-4ED1-A620-8E76BAFD80AB}" destId="{C29ED621-70AD-4F9C-A6EC-E1F710BDEC4F}" srcOrd="0" destOrd="0" parTransId="{859A7F22-A5A2-404A-8A66-A6648529B8B3}" sibTransId="{ED318FAD-DCB9-4243-81E6-A90BD7D1FA4A}"/>
    <dgm:cxn modelId="{29C3C037-F623-4539-82BA-59B85AE283F6}" srcId="{C69443ED-1A0A-4ED1-A620-8E76BAFD80AB}" destId="{9E4902F6-A4BF-48ED-A812-4ACF8D717CC7}" srcOrd="3" destOrd="0" parTransId="{573E9353-B13D-4CB5-9B3A-F90A8D4AF972}" sibTransId="{70E194A6-C527-4A5B-9892-E83091A94F0A}"/>
    <dgm:cxn modelId="{86865CD9-8AAF-4FB9-8849-96CA7E34714C}" srcId="{2D59CEEA-EBC4-46BC-B9F0-BD7BC23B0E17}" destId="{48F58F0E-AA5B-4A93-86DE-A4AA8DD92B5C}" srcOrd="0" destOrd="0" parTransId="{FCCC0A49-4EAB-47FB-BA27-D4DAE1E4EBC9}" sibTransId="{F946A374-2986-4EA3-B3A8-576117026AD2}"/>
    <dgm:cxn modelId="{4BCCBA46-8BBA-45D0-8ACC-0C5008E86999}" srcId="{FCDFC304-CC14-4A3D-A6A9-283C53EE568B}" destId="{71EE10EF-F155-494A-B721-A9DB540AB4C2}" srcOrd="1" destOrd="0" parTransId="{F9C5716D-0C37-4EF0-93ED-72A38185E28E}" sibTransId="{48E7A3C6-AE56-4BCF-B73C-FFF9EB251D4D}"/>
    <dgm:cxn modelId="{AEC4E3E7-D1E4-4119-8000-F35D7D279F3B}" type="presParOf" srcId="{41412F1D-254B-4794-A1C5-1EC523CA92CE}" destId="{E31702F5-2735-4E6C-ACF4-E0A9A70021FC}" srcOrd="0" destOrd="0" presId="urn:microsoft.com/office/officeart/2005/8/layout/chevron2"/>
    <dgm:cxn modelId="{FAF9801C-A2AF-45A6-845C-D4EE774712D6}" type="presParOf" srcId="{E31702F5-2735-4E6C-ACF4-E0A9A70021FC}" destId="{5BA5AE60-C3D8-4321-8D56-8DF5502A1D8E}" srcOrd="0" destOrd="0" presId="urn:microsoft.com/office/officeart/2005/8/layout/chevron2"/>
    <dgm:cxn modelId="{0D3BF9E9-DF0D-49FB-A969-5FA4BDE2DD25}" type="presParOf" srcId="{E31702F5-2735-4E6C-ACF4-E0A9A70021FC}" destId="{F2F54552-D2B8-496F-AFBB-46B2AF6FE3EB}" srcOrd="1" destOrd="0" presId="urn:microsoft.com/office/officeart/2005/8/layout/chevron2"/>
    <dgm:cxn modelId="{227D6E90-F8B4-4F47-AA96-2F06CB24600F}" type="presParOf" srcId="{41412F1D-254B-4794-A1C5-1EC523CA92CE}" destId="{C0E8890D-1779-4230-A21D-B4924A6BC014}" srcOrd="1" destOrd="0" presId="urn:microsoft.com/office/officeart/2005/8/layout/chevron2"/>
    <dgm:cxn modelId="{6EAD7170-1BA7-49C6-AC36-A7ACEA20836B}" type="presParOf" srcId="{41412F1D-254B-4794-A1C5-1EC523CA92CE}" destId="{069C2D8D-5A97-4D28-936D-6CC961D029AA}" srcOrd="2" destOrd="0" presId="urn:microsoft.com/office/officeart/2005/8/layout/chevron2"/>
    <dgm:cxn modelId="{10A94B64-3659-49F5-87BF-907E55F4E757}" type="presParOf" srcId="{069C2D8D-5A97-4D28-936D-6CC961D029AA}" destId="{A92BBEA2-37F9-43AC-BE32-D2C08C2C26B2}" srcOrd="0" destOrd="0" presId="urn:microsoft.com/office/officeart/2005/8/layout/chevron2"/>
    <dgm:cxn modelId="{AA27DE79-CFA1-4E4C-8380-B0F4E20BE638}" type="presParOf" srcId="{069C2D8D-5A97-4D28-936D-6CC961D029AA}" destId="{A17CC964-F979-4D64-AB7A-F1447E049356}" srcOrd="1" destOrd="0" presId="urn:microsoft.com/office/officeart/2005/8/layout/chevron2"/>
    <dgm:cxn modelId="{D1F03F57-7D4F-43BE-B0CE-42B6FBF008D7}" type="presParOf" srcId="{41412F1D-254B-4794-A1C5-1EC523CA92CE}" destId="{57BCAEF6-3530-4A55-8743-AC26684DCF68}" srcOrd="3" destOrd="0" presId="urn:microsoft.com/office/officeart/2005/8/layout/chevron2"/>
    <dgm:cxn modelId="{8A0FA4F1-2010-4524-A35B-B2D5D2B96DCC}" type="presParOf" srcId="{41412F1D-254B-4794-A1C5-1EC523CA92CE}" destId="{8E5E34DC-5E56-425A-A0F9-D011CB3F004F}" srcOrd="4" destOrd="0" presId="urn:microsoft.com/office/officeart/2005/8/layout/chevron2"/>
    <dgm:cxn modelId="{073D24DD-D741-4F9B-8301-8704C0373890}" type="presParOf" srcId="{8E5E34DC-5E56-425A-A0F9-D011CB3F004F}" destId="{74569806-E0F5-4385-8768-89D4B4DC1149}" srcOrd="0" destOrd="0" presId="urn:microsoft.com/office/officeart/2005/8/layout/chevron2"/>
    <dgm:cxn modelId="{2E6CC8F3-A876-4DEF-96B0-D9ACAA5A53E1}" type="presParOf" srcId="{8E5E34DC-5E56-425A-A0F9-D011CB3F004F}" destId="{E7AA6375-233E-4372-A094-0161B2FD2461}" srcOrd="1" destOrd="0" presId="urn:microsoft.com/office/officeart/2005/8/layout/chevron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4115AC0-5B31-4F62-9B8A-F8E4A2E3476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C1FACDA-4D5C-4AC7-8170-488C43EAB451}">
      <dgm:prSet phldrT="[Текст]"/>
      <dgm:spPr>
        <a:solidFill>
          <a:srgbClr val="002060"/>
        </a:solidFill>
      </dgm:spPr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FB90C7D8-BEDD-4FE9-A5C4-D50274646E02}" type="parTrans" cxnId="{F231B502-D95C-4B68-B5DA-3489EA6D7474}">
      <dgm:prSet/>
      <dgm:spPr/>
      <dgm:t>
        <a:bodyPr/>
        <a:lstStyle/>
        <a:p>
          <a:endParaRPr lang="ru-RU"/>
        </a:p>
      </dgm:t>
    </dgm:pt>
    <dgm:pt modelId="{10AEBD6B-3048-43DF-B792-46EFD79A3D90}" type="sibTrans" cxnId="{F231B502-D95C-4B68-B5DA-3489EA6D7474}">
      <dgm:prSet/>
      <dgm:spPr/>
      <dgm:t>
        <a:bodyPr/>
        <a:lstStyle/>
        <a:p>
          <a:endParaRPr lang="ru-RU"/>
        </a:p>
      </dgm:t>
    </dgm:pt>
    <dgm:pt modelId="{AFEA40A6-FE7B-4594-B277-65AD0A5C48E9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r>
            <a:rPr lang="ru-RU" sz="2000" i="0" dirty="0" smtClean="0"/>
            <a:t> </a:t>
          </a:r>
          <a:r>
            <a:rPr lang="ru-RU" sz="2000" b="1" i="0" dirty="0" err="1" smtClean="0"/>
            <a:t>кошторис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і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фінансовий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звіт</a:t>
          </a:r>
          <a:r>
            <a:rPr lang="ru-RU" sz="2000" b="1" i="0" dirty="0" smtClean="0"/>
            <a:t> про </a:t>
          </a:r>
          <a:r>
            <a:rPr lang="ru-RU" sz="2000" b="1" i="0" dirty="0" err="1" smtClean="0"/>
            <a:t>надходження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й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використання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всіх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отриманих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коштів</a:t>
          </a:r>
          <a:r>
            <a:rPr lang="ru-RU" sz="2000" b="1" i="0" dirty="0" smtClean="0"/>
            <a:t/>
          </a:r>
          <a:br>
            <a:rPr lang="ru-RU" sz="2000" b="1" i="0" dirty="0" smtClean="0"/>
          </a:br>
          <a:r>
            <a:rPr lang="ru-RU" sz="2000" i="0" dirty="0" smtClean="0"/>
            <a:t/>
          </a:r>
          <a:br>
            <a:rPr lang="ru-RU" sz="2000" i="0" dirty="0" smtClean="0"/>
          </a:br>
          <a:endParaRPr lang="ru-RU" sz="2000" dirty="0"/>
        </a:p>
      </dgm:t>
    </dgm:pt>
    <dgm:pt modelId="{FC170C7D-B172-412B-A803-5EBEF6E2B4BC}" type="parTrans" cxnId="{C5DE6BD0-D010-4D37-AD66-63248EFBCD3F}">
      <dgm:prSet/>
      <dgm:spPr/>
      <dgm:t>
        <a:bodyPr/>
        <a:lstStyle/>
        <a:p>
          <a:endParaRPr lang="ru-RU"/>
        </a:p>
      </dgm:t>
    </dgm:pt>
    <dgm:pt modelId="{B44F4E54-F7D8-4BB0-A3DC-2AAF939295E2}" type="sibTrans" cxnId="{C5DE6BD0-D010-4D37-AD66-63248EFBCD3F}">
      <dgm:prSet/>
      <dgm:spPr/>
      <dgm:t>
        <a:bodyPr/>
        <a:lstStyle/>
        <a:p>
          <a:endParaRPr lang="ru-RU"/>
        </a:p>
      </dgm:t>
    </dgm:pt>
    <dgm:pt modelId="{7F9A0051-8AB5-493E-8F0D-30FA07B2B936}">
      <dgm:prSet phldrT="[Текст]" phldr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endParaRPr lang="ru-RU" sz="1000"/>
        </a:p>
      </dgm:t>
    </dgm:pt>
    <dgm:pt modelId="{1E8400FF-21E6-4B54-A090-9B8C12CCD1F0}" type="parTrans" cxnId="{9C31640C-C9E6-4673-9A7B-E98F7C05EAE3}">
      <dgm:prSet/>
      <dgm:spPr/>
      <dgm:t>
        <a:bodyPr/>
        <a:lstStyle/>
        <a:p>
          <a:endParaRPr lang="ru-RU"/>
        </a:p>
      </dgm:t>
    </dgm:pt>
    <dgm:pt modelId="{8E827C11-304A-47CE-8CAE-DEF665192A2C}" type="sibTrans" cxnId="{9C31640C-C9E6-4673-9A7B-E98F7C05EAE3}">
      <dgm:prSet/>
      <dgm:spPr/>
      <dgm:t>
        <a:bodyPr/>
        <a:lstStyle/>
        <a:p>
          <a:endParaRPr lang="ru-RU"/>
        </a:p>
      </dgm:t>
    </dgm:pt>
    <dgm:pt modelId="{58C561C6-61BD-482E-B557-10AD329F49E1}">
      <dgm:prSet phldrT="[Текст]"/>
      <dgm:spPr>
        <a:solidFill>
          <a:srgbClr val="002060"/>
        </a:solidFill>
      </dgm:spPr>
      <dgm:t>
        <a:bodyPr/>
        <a:lstStyle/>
        <a:p>
          <a:r>
            <a:rPr lang="uk-UA" dirty="0" smtClean="0"/>
            <a:t>-</a:t>
          </a:r>
          <a:endParaRPr lang="ru-RU" dirty="0"/>
        </a:p>
      </dgm:t>
    </dgm:pt>
    <dgm:pt modelId="{B76A5288-FB89-492D-986B-502D1D6C3515}" type="parTrans" cxnId="{B98AE956-4DC7-4341-87AA-575B2714CAF3}">
      <dgm:prSet/>
      <dgm:spPr/>
      <dgm:t>
        <a:bodyPr/>
        <a:lstStyle/>
        <a:p>
          <a:endParaRPr lang="ru-RU"/>
        </a:p>
      </dgm:t>
    </dgm:pt>
    <dgm:pt modelId="{2745878F-AF84-4C7D-BE50-1D5824707544}" type="sibTrans" cxnId="{B98AE956-4DC7-4341-87AA-575B2714CAF3}">
      <dgm:prSet/>
      <dgm:spPr/>
      <dgm:t>
        <a:bodyPr/>
        <a:lstStyle/>
        <a:p>
          <a:endParaRPr lang="ru-RU"/>
        </a:p>
      </dgm:t>
    </dgm:pt>
    <dgm:pt modelId="{EA501EE3-A0CA-4885-984D-FC2C915F5716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r>
            <a:rPr lang="ru-RU" sz="2000" b="1" i="0" dirty="0" smtClean="0"/>
            <a:t> </a:t>
          </a:r>
          <a:r>
            <a:rPr lang="ru-RU" sz="2000" b="1" i="0" dirty="0" err="1" smtClean="0"/>
            <a:t>інформацію</a:t>
          </a:r>
          <a:r>
            <a:rPr lang="ru-RU" sz="2000" b="1" i="0" dirty="0" smtClean="0"/>
            <a:t> про </a:t>
          </a:r>
          <a:r>
            <a:rPr lang="ru-RU" sz="2000" b="1" i="0" dirty="0" err="1" smtClean="0"/>
            <a:t>перелік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товарів</a:t>
          </a:r>
          <a:r>
            <a:rPr lang="ru-RU" sz="2000" b="1" i="0" dirty="0" smtClean="0"/>
            <a:t>, </a:t>
          </a:r>
          <a:r>
            <a:rPr lang="ru-RU" sz="2000" b="1" i="0" dirty="0" err="1" smtClean="0"/>
            <a:t>робіт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і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послуг</a:t>
          </a:r>
          <a:r>
            <a:rPr lang="ru-RU" sz="2000" b="1" i="0" dirty="0" smtClean="0"/>
            <a:t>, </a:t>
          </a:r>
          <a:r>
            <a:rPr lang="ru-RU" sz="2000" b="1" i="0" dirty="0" err="1" smtClean="0"/>
            <a:t>отриманих</a:t>
          </a:r>
          <a:r>
            <a:rPr lang="ru-RU" sz="2000" b="1" i="0" dirty="0" smtClean="0"/>
            <a:t> як </a:t>
          </a:r>
          <a:r>
            <a:rPr lang="ru-RU" sz="2000" b="1" i="0" dirty="0" err="1" smtClean="0"/>
            <a:t>благодійна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допомога</a:t>
          </a:r>
          <a:r>
            <a:rPr lang="ru-RU" sz="2000" b="1" i="0" dirty="0" smtClean="0"/>
            <a:t>, </a:t>
          </a:r>
          <a:r>
            <a:rPr lang="ru-RU" sz="2000" b="1" i="0" dirty="0" err="1" smtClean="0"/>
            <a:t>із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зазначенням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їхньої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вартості</a:t>
          </a:r>
          <a:r>
            <a:rPr lang="ru-RU" sz="2000" b="1" i="0" dirty="0" smtClean="0"/>
            <a:t>, а </a:t>
          </a:r>
          <a:r>
            <a:rPr lang="ru-RU" sz="2000" b="1" i="0" dirty="0" err="1" smtClean="0"/>
            <a:t>також</a:t>
          </a:r>
          <a:r>
            <a:rPr lang="ru-RU" sz="2000" b="1" i="0" dirty="0" smtClean="0"/>
            <a:t> про </a:t>
          </a:r>
          <a:r>
            <a:rPr lang="ru-RU" sz="2000" b="1" i="0" dirty="0" err="1" smtClean="0"/>
            <a:t>кошти</a:t>
          </a:r>
          <a:r>
            <a:rPr lang="ru-RU" sz="2000" b="1" i="0" dirty="0" smtClean="0"/>
            <a:t>, </a:t>
          </a:r>
          <a:r>
            <a:rPr lang="ru-RU" sz="2000" b="1" i="0" dirty="0" err="1" smtClean="0"/>
            <a:t>отримані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з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інших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джерел</a:t>
          </a:r>
          <a:r>
            <a:rPr lang="ru-RU" sz="2000" b="1" i="0" dirty="0" smtClean="0"/>
            <a:t>, не </a:t>
          </a:r>
          <a:r>
            <a:rPr lang="ru-RU" sz="2000" b="1" i="0" dirty="0" err="1" smtClean="0"/>
            <a:t>заборонених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законодавством</a:t>
          </a:r>
          <a:r>
            <a:rPr lang="ru-RU" sz="1800" b="1" i="0" dirty="0" smtClean="0"/>
            <a:t>.</a:t>
          </a:r>
          <a:endParaRPr lang="ru-RU" b="1" dirty="0"/>
        </a:p>
      </dgm:t>
    </dgm:pt>
    <dgm:pt modelId="{528AC2F5-0C86-447B-ADCF-CB76B69F7252}" type="parTrans" cxnId="{F69CCA52-C9C8-496B-82CB-1D8E83BDA7F2}">
      <dgm:prSet/>
      <dgm:spPr/>
      <dgm:t>
        <a:bodyPr/>
        <a:lstStyle/>
        <a:p>
          <a:endParaRPr lang="ru-RU"/>
        </a:p>
      </dgm:t>
    </dgm:pt>
    <dgm:pt modelId="{F3C6BD3D-8853-45D9-9199-7801923D0BE8}" type="sibTrans" cxnId="{F69CCA52-C9C8-496B-82CB-1D8E83BDA7F2}">
      <dgm:prSet/>
      <dgm:spPr/>
      <dgm:t>
        <a:bodyPr/>
        <a:lstStyle/>
        <a:p>
          <a:endParaRPr lang="ru-RU"/>
        </a:p>
      </dgm:t>
    </dgm:pt>
    <dgm:pt modelId="{23DF3BB6-1951-46EF-A623-DD4C6AFD5CD8}">
      <dgm:prSet phldrT="[Текст]" phldr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endParaRPr lang="ru-RU" sz="3200" dirty="0"/>
        </a:p>
      </dgm:t>
    </dgm:pt>
    <dgm:pt modelId="{687653E9-37DF-413B-AAA5-14796A69B95C}" type="parTrans" cxnId="{421CBC00-621D-48AC-A90D-9B0474692EAC}">
      <dgm:prSet/>
      <dgm:spPr/>
      <dgm:t>
        <a:bodyPr/>
        <a:lstStyle/>
        <a:p>
          <a:endParaRPr lang="ru-RU"/>
        </a:p>
      </dgm:t>
    </dgm:pt>
    <dgm:pt modelId="{8366DE76-0DFF-4FFE-8106-74E01FD4913D}" type="sibTrans" cxnId="{421CBC00-621D-48AC-A90D-9B0474692EAC}">
      <dgm:prSet/>
      <dgm:spPr/>
      <dgm:t>
        <a:bodyPr/>
        <a:lstStyle/>
        <a:p>
          <a:endParaRPr lang="ru-RU"/>
        </a:p>
      </dgm:t>
    </dgm:pt>
    <dgm:pt modelId="{BDA8174E-E1B2-4EC7-B189-E7B108758EB5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  <a:ln w="38100"/>
      </dgm:spPr>
      <dgm:t>
        <a:bodyPr/>
        <a:lstStyle/>
        <a:p>
          <a:endParaRPr lang="ru-RU" sz="2000" dirty="0"/>
        </a:p>
      </dgm:t>
    </dgm:pt>
    <dgm:pt modelId="{15475337-52C3-48E8-9A2F-1F50E531275F}" type="parTrans" cxnId="{C37A35B2-26C9-4027-9107-AB415082456A}">
      <dgm:prSet/>
      <dgm:spPr/>
      <dgm:t>
        <a:bodyPr/>
        <a:lstStyle/>
        <a:p>
          <a:endParaRPr lang="ru-RU"/>
        </a:p>
      </dgm:t>
    </dgm:pt>
    <dgm:pt modelId="{832F7CD6-6934-4D51-88DB-20205F5881B5}" type="sibTrans" cxnId="{C37A35B2-26C9-4027-9107-AB415082456A}">
      <dgm:prSet/>
      <dgm:spPr/>
      <dgm:t>
        <a:bodyPr/>
        <a:lstStyle/>
        <a:p>
          <a:endParaRPr lang="ru-RU"/>
        </a:p>
      </dgm:t>
    </dgm:pt>
    <dgm:pt modelId="{A3B4D56A-3221-4396-A978-4CC18DBBC1C9}" type="pres">
      <dgm:prSet presAssocID="{34115AC0-5B31-4F62-9B8A-F8E4A2E3476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DCC1D8-B55D-4B04-9507-2E2072F3C27D}" type="pres">
      <dgm:prSet presAssocID="{0C1FACDA-4D5C-4AC7-8170-488C43EAB451}" presName="composite" presStyleCnt="0"/>
      <dgm:spPr/>
    </dgm:pt>
    <dgm:pt modelId="{FF3D2F52-CA62-44F5-8E23-55FCD35B0664}" type="pres">
      <dgm:prSet presAssocID="{0C1FACDA-4D5C-4AC7-8170-488C43EAB451}" presName="parentText" presStyleLbl="alignNode1" presStyleIdx="0" presStyleCnt="2" custLinFactNeighborX="0" custLinFactNeighborY="-342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4F5B02-D198-47B8-9835-E67138B32D6F}" type="pres">
      <dgm:prSet presAssocID="{0C1FACDA-4D5C-4AC7-8170-488C43EAB451}" presName="descendantText" presStyleLbl="alignAcc1" presStyleIdx="0" presStyleCnt="2" custScaleY="100000" custLinFactNeighborX="0" custLinFactNeighborY="-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412841-5C95-4539-A77F-316EDEA7F373}" type="pres">
      <dgm:prSet presAssocID="{10AEBD6B-3048-43DF-B792-46EFD79A3D90}" presName="sp" presStyleCnt="0"/>
      <dgm:spPr/>
    </dgm:pt>
    <dgm:pt modelId="{FA2E89E9-6FA9-49DC-A2AE-5A2A7B25BAF3}" type="pres">
      <dgm:prSet presAssocID="{58C561C6-61BD-482E-B557-10AD329F49E1}" presName="composite" presStyleCnt="0"/>
      <dgm:spPr/>
    </dgm:pt>
    <dgm:pt modelId="{1001062F-D3B2-4554-940D-93DA58A3835E}" type="pres">
      <dgm:prSet presAssocID="{58C561C6-61BD-482E-B557-10AD329F49E1}" presName="parentText" presStyleLbl="alignNode1" presStyleIdx="1" presStyleCnt="2" custLinFactNeighborX="0" custLinFactNeighborY="-149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6C0FFF-EC90-4656-9381-F2969C921DF0}" type="pres">
      <dgm:prSet presAssocID="{58C561C6-61BD-482E-B557-10AD329F49E1}" presName="descendantText" presStyleLbl="alignAcc1" presStyleIdx="1" presStyleCnt="2" custScaleY="158444" custLinFactNeighborX="46" custLinFactNeighborY="-3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31640C-C9E6-4673-9A7B-E98F7C05EAE3}" srcId="{0C1FACDA-4D5C-4AC7-8170-488C43EAB451}" destId="{7F9A0051-8AB5-493E-8F0D-30FA07B2B936}" srcOrd="2" destOrd="0" parTransId="{1E8400FF-21E6-4B54-A090-9B8C12CCD1F0}" sibTransId="{8E827C11-304A-47CE-8CAE-DEF665192A2C}"/>
    <dgm:cxn modelId="{A52A1461-A66E-4987-B69F-BD9880EAC406}" type="presOf" srcId="{58C561C6-61BD-482E-B557-10AD329F49E1}" destId="{1001062F-D3B2-4554-940D-93DA58A3835E}" srcOrd="0" destOrd="0" presId="urn:microsoft.com/office/officeart/2005/8/layout/chevron2"/>
    <dgm:cxn modelId="{F231B502-D95C-4B68-B5DA-3489EA6D7474}" srcId="{34115AC0-5B31-4F62-9B8A-F8E4A2E3476C}" destId="{0C1FACDA-4D5C-4AC7-8170-488C43EAB451}" srcOrd="0" destOrd="0" parTransId="{FB90C7D8-BEDD-4FE9-A5C4-D50274646E02}" sibTransId="{10AEBD6B-3048-43DF-B792-46EFD79A3D90}"/>
    <dgm:cxn modelId="{33422E2C-63A1-4C8E-9DA8-B1600C8954B7}" type="presOf" srcId="{BDA8174E-E1B2-4EC7-B189-E7B108758EB5}" destId="{EE4F5B02-D198-47B8-9835-E67138B32D6F}" srcOrd="0" destOrd="0" presId="urn:microsoft.com/office/officeart/2005/8/layout/chevron2"/>
    <dgm:cxn modelId="{10511E2C-E3F4-4D15-B9E7-1303E7DF3D87}" type="presOf" srcId="{23DF3BB6-1951-46EF-A623-DD4C6AFD5CD8}" destId="{546C0FFF-EC90-4656-9381-F2969C921DF0}" srcOrd="0" destOrd="1" presId="urn:microsoft.com/office/officeart/2005/8/layout/chevron2"/>
    <dgm:cxn modelId="{ABC2C3C9-B7FB-459A-B982-288757002938}" type="presOf" srcId="{AFEA40A6-FE7B-4594-B277-65AD0A5C48E9}" destId="{EE4F5B02-D198-47B8-9835-E67138B32D6F}" srcOrd="0" destOrd="1" presId="urn:microsoft.com/office/officeart/2005/8/layout/chevron2"/>
    <dgm:cxn modelId="{C5DE6BD0-D010-4D37-AD66-63248EFBCD3F}" srcId="{0C1FACDA-4D5C-4AC7-8170-488C43EAB451}" destId="{AFEA40A6-FE7B-4594-B277-65AD0A5C48E9}" srcOrd="1" destOrd="0" parTransId="{FC170C7D-B172-412B-A803-5EBEF6E2B4BC}" sibTransId="{B44F4E54-F7D8-4BB0-A3DC-2AAF939295E2}"/>
    <dgm:cxn modelId="{966DFA2F-51C2-47DE-825D-E13F5059BF07}" type="presOf" srcId="{34115AC0-5B31-4F62-9B8A-F8E4A2E3476C}" destId="{A3B4D56A-3221-4396-A978-4CC18DBBC1C9}" srcOrd="0" destOrd="0" presId="urn:microsoft.com/office/officeart/2005/8/layout/chevron2"/>
    <dgm:cxn modelId="{8591142C-C248-4105-BB15-C969CEB469DB}" type="presOf" srcId="{EA501EE3-A0CA-4885-984D-FC2C915F5716}" destId="{546C0FFF-EC90-4656-9381-F2969C921DF0}" srcOrd="0" destOrd="0" presId="urn:microsoft.com/office/officeart/2005/8/layout/chevron2"/>
    <dgm:cxn modelId="{FB9B24C7-122C-4E7B-B5A5-4288FF46C075}" type="presOf" srcId="{7F9A0051-8AB5-493E-8F0D-30FA07B2B936}" destId="{EE4F5B02-D198-47B8-9835-E67138B32D6F}" srcOrd="0" destOrd="2" presId="urn:microsoft.com/office/officeart/2005/8/layout/chevron2"/>
    <dgm:cxn modelId="{18242D68-A3A0-49A2-819C-3F0E1393E987}" type="presOf" srcId="{0C1FACDA-4D5C-4AC7-8170-488C43EAB451}" destId="{FF3D2F52-CA62-44F5-8E23-55FCD35B0664}" srcOrd="0" destOrd="0" presId="urn:microsoft.com/office/officeart/2005/8/layout/chevron2"/>
    <dgm:cxn modelId="{B98AE956-4DC7-4341-87AA-575B2714CAF3}" srcId="{34115AC0-5B31-4F62-9B8A-F8E4A2E3476C}" destId="{58C561C6-61BD-482E-B557-10AD329F49E1}" srcOrd="1" destOrd="0" parTransId="{B76A5288-FB89-492D-986B-502D1D6C3515}" sibTransId="{2745878F-AF84-4C7D-BE50-1D5824707544}"/>
    <dgm:cxn modelId="{F69CCA52-C9C8-496B-82CB-1D8E83BDA7F2}" srcId="{58C561C6-61BD-482E-B557-10AD329F49E1}" destId="{EA501EE3-A0CA-4885-984D-FC2C915F5716}" srcOrd="0" destOrd="0" parTransId="{528AC2F5-0C86-447B-ADCF-CB76B69F7252}" sibTransId="{F3C6BD3D-8853-45D9-9199-7801923D0BE8}"/>
    <dgm:cxn modelId="{421CBC00-621D-48AC-A90D-9B0474692EAC}" srcId="{58C561C6-61BD-482E-B557-10AD329F49E1}" destId="{23DF3BB6-1951-46EF-A623-DD4C6AFD5CD8}" srcOrd="1" destOrd="0" parTransId="{687653E9-37DF-413B-AAA5-14796A69B95C}" sibTransId="{8366DE76-0DFF-4FFE-8106-74E01FD4913D}"/>
    <dgm:cxn modelId="{C37A35B2-26C9-4027-9107-AB415082456A}" srcId="{0C1FACDA-4D5C-4AC7-8170-488C43EAB451}" destId="{BDA8174E-E1B2-4EC7-B189-E7B108758EB5}" srcOrd="0" destOrd="0" parTransId="{15475337-52C3-48E8-9A2F-1F50E531275F}" sibTransId="{832F7CD6-6934-4D51-88DB-20205F5881B5}"/>
    <dgm:cxn modelId="{014662B7-C5F1-4515-A045-157F7BF77719}" type="presParOf" srcId="{A3B4D56A-3221-4396-A978-4CC18DBBC1C9}" destId="{B9DCC1D8-B55D-4B04-9507-2E2072F3C27D}" srcOrd="0" destOrd="0" presId="urn:microsoft.com/office/officeart/2005/8/layout/chevron2"/>
    <dgm:cxn modelId="{1EDB7647-180E-4C7B-A165-E82AA1A3370F}" type="presParOf" srcId="{B9DCC1D8-B55D-4B04-9507-2E2072F3C27D}" destId="{FF3D2F52-CA62-44F5-8E23-55FCD35B0664}" srcOrd="0" destOrd="0" presId="urn:microsoft.com/office/officeart/2005/8/layout/chevron2"/>
    <dgm:cxn modelId="{B44CC5BA-74CA-45A5-9A3A-D5F4D81856B0}" type="presParOf" srcId="{B9DCC1D8-B55D-4B04-9507-2E2072F3C27D}" destId="{EE4F5B02-D198-47B8-9835-E67138B32D6F}" srcOrd="1" destOrd="0" presId="urn:microsoft.com/office/officeart/2005/8/layout/chevron2"/>
    <dgm:cxn modelId="{43F1F4AF-BB1C-4C98-ACED-69E70FAE3C0C}" type="presParOf" srcId="{A3B4D56A-3221-4396-A978-4CC18DBBC1C9}" destId="{B2412841-5C95-4539-A77F-316EDEA7F373}" srcOrd="1" destOrd="0" presId="urn:microsoft.com/office/officeart/2005/8/layout/chevron2"/>
    <dgm:cxn modelId="{7E4D79C8-087D-4F38-9E1C-B23ABE98ECD9}" type="presParOf" srcId="{A3B4D56A-3221-4396-A978-4CC18DBBC1C9}" destId="{FA2E89E9-6FA9-49DC-A2AE-5A2A7B25BAF3}" srcOrd="2" destOrd="0" presId="urn:microsoft.com/office/officeart/2005/8/layout/chevron2"/>
    <dgm:cxn modelId="{9A9B8EBC-F5B0-46F9-8A71-6CECD3AF45F1}" type="presParOf" srcId="{FA2E89E9-6FA9-49DC-A2AE-5A2A7B25BAF3}" destId="{1001062F-D3B2-4554-940D-93DA58A3835E}" srcOrd="0" destOrd="0" presId="urn:microsoft.com/office/officeart/2005/8/layout/chevron2"/>
    <dgm:cxn modelId="{054C68A1-CC25-494F-837B-2CF34FA89E64}" type="presParOf" srcId="{FA2E89E9-6FA9-49DC-A2AE-5A2A7B25BAF3}" destId="{546C0FFF-EC90-4656-9381-F2969C921DF0}" srcOrd="1" destOrd="0" presId="urn:microsoft.com/office/officeart/2005/8/layout/chevron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8C6FF13-2FFA-47AC-B515-398C6C4C199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40DA7B-125D-445B-8F98-D9434C49A415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1" i="0" dirty="0" err="1" smtClean="0"/>
            <a:t>відомості</a:t>
          </a:r>
          <a:r>
            <a:rPr lang="ru-RU" sz="2000" b="1" i="0" dirty="0" smtClean="0"/>
            <a:t> про </a:t>
          </a:r>
          <a:r>
            <a:rPr lang="ru-RU" sz="2000" b="1" i="0" dirty="0" err="1" smtClean="0"/>
            <a:t>расову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чи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етнічну</a:t>
          </a:r>
          <a:r>
            <a:rPr lang="ru-RU" sz="2000" b="1" i="0" dirty="0" smtClean="0"/>
            <a:t>, </a:t>
          </a:r>
          <a:r>
            <a:rPr lang="ru-RU" sz="2000" b="1" i="0" dirty="0" err="1" smtClean="0"/>
            <a:t>релігійну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приналежність</a:t>
          </a:r>
          <a:r>
            <a:rPr lang="ru-RU" sz="2000" b="1" i="0" dirty="0" smtClean="0"/>
            <a:t> </a:t>
          </a:r>
          <a:endParaRPr lang="ru-RU" sz="800" b="1" dirty="0"/>
        </a:p>
      </dgm:t>
    </dgm:pt>
    <dgm:pt modelId="{695BB919-1B91-4831-96C1-49199284A4FA}" type="parTrans" cxnId="{C8AD6BD3-F109-40F1-865E-60FEB076BED4}">
      <dgm:prSet/>
      <dgm:spPr/>
      <dgm:t>
        <a:bodyPr/>
        <a:lstStyle/>
        <a:p>
          <a:endParaRPr lang="ru-RU"/>
        </a:p>
      </dgm:t>
    </dgm:pt>
    <dgm:pt modelId="{1618A49F-FD1E-41A2-B020-2A3D44EEF491}" type="sibTrans" cxnId="{C8AD6BD3-F109-40F1-865E-60FEB076BED4}">
      <dgm:prSet/>
      <dgm:spPr/>
      <dgm:t>
        <a:bodyPr/>
        <a:lstStyle/>
        <a:p>
          <a:endParaRPr lang="ru-RU"/>
        </a:p>
      </dgm:t>
    </dgm:pt>
    <dgm:pt modelId="{9A7FE0A9-F420-4023-BE74-FA8B0072FB50}">
      <dgm:prSet phldrT="[Текст]" phldr="1"/>
      <dgm:spPr/>
      <dgm:t>
        <a:bodyPr/>
        <a:lstStyle/>
        <a:p>
          <a:endParaRPr lang="ru-RU"/>
        </a:p>
      </dgm:t>
    </dgm:pt>
    <dgm:pt modelId="{FFB0BD93-49F9-4EB9-B51A-3A2B1657BDA7}" type="parTrans" cxnId="{F24A7539-0D48-4ABF-BE2C-EFAE2601563A}">
      <dgm:prSet/>
      <dgm:spPr/>
      <dgm:t>
        <a:bodyPr/>
        <a:lstStyle/>
        <a:p>
          <a:endParaRPr lang="ru-RU"/>
        </a:p>
      </dgm:t>
    </dgm:pt>
    <dgm:pt modelId="{5E250A94-6D79-4B4E-B907-FD5E00287D0A}" type="sibTrans" cxnId="{F24A7539-0D48-4ABF-BE2C-EFAE2601563A}">
      <dgm:prSet/>
      <dgm:spPr/>
      <dgm:t>
        <a:bodyPr/>
        <a:lstStyle/>
        <a:p>
          <a:endParaRPr lang="ru-RU"/>
        </a:p>
      </dgm:t>
    </dgm:pt>
    <dgm:pt modelId="{3275D91A-3914-4B58-8FFE-47DD9822D61C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2000" i="0" dirty="0" smtClean="0"/>
        </a:p>
        <a:p>
          <a:r>
            <a:rPr lang="ru-RU" sz="2000" i="0" dirty="0" smtClean="0"/>
            <a:t>   </a:t>
          </a:r>
          <a:r>
            <a:rPr lang="ru-RU" sz="2000" b="1" i="0" dirty="0" err="1" smtClean="0"/>
            <a:t>адреси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реєстрації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місця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проживання</a:t>
          </a:r>
          <a:r>
            <a:rPr lang="ru-RU" sz="2000" i="0" dirty="0" smtClean="0"/>
            <a:t/>
          </a:r>
          <a:br>
            <a:rPr lang="ru-RU" sz="2000" i="0" dirty="0" smtClean="0"/>
          </a:br>
          <a:endParaRPr lang="ru-RU" sz="2000" dirty="0"/>
        </a:p>
      </dgm:t>
    </dgm:pt>
    <dgm:pt modelId="{4F52BCA8-626D-4216-8532-6BB7491B5E56}" type="parTrans" cxnId="{B1677FBD-07C5-4E33-BCC2-5FB2A23F4A5D}">
      <dgm:prSet/>
      <dgm:spPr/>
      <dgm:t>
        <a:bodyPr/>
        <a:lstStyle/>
        <a:p>
          <a:endParaRPr lang="ru-RU"/>
        </a:p>
      </dgm:t>
    </dgm:pt>
    <dgm:pt modelId="{E2816321-DF4F-4765-8B7B-8520FC852539}" type="sibTrans" cxnId="{B1677FBD-07C5-4E33-BCC2-5FB2A23F4A5D}">
      <dgm:prSet/>
      <dgm:spPr/>
      <dgm:t>
        <a:bodyPr/>
        <a:lstStyle/>
        <a:p>
          <a:endParaRPr lang="ru-RU"/>
        </a:p>
      </dgm:t>
    </dgm:pt>
    <dgm:pt modelId="{8D9D177A-2424-4BE9-8A10-438DD5D19A7D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2000" i="0" dirty="0" smtClean="0"/>
        </a:p>
        <a:p>
          <a:r>
            <a:rPr lang="ru-RU" sz="2000" b="1" i="0" dirty="0" err="1" smtClean="0"/>
            <a:t>приватні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номери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телефонів</a:t>
          </a:r>
          <a:r>
            <a:rPr lang="ru-RU" sz="2000" b="1" i="0" dirty="0" smtClean="0"/>
            <a:t> та </a:t>
          </a:r>
          <a:r>
            <a:rPr lang="ru-RU" sz="2000" b="1" i="0" dirty="0" err="1" smtClean="0"/>
            <a:t>адреси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електронної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пошти</a:t>
          </a:r>
          <a:r>
            <a:rPr lang="ru-RU" sz="2000" b="1" i="0" dirty="0" smtClean="0"/>
            <a:t/>
          </a:r>
          <a:br>
            <a:rPr lang="ru-RU" sz="2000" b="1" i="0" dirty="0" smtClean="0"/>
          </a:br>
          <a:endParaRPr lang="ru-RU" sz="2000" b="1" dirty="0"/>
        </a:p>
      </dgm:t>
    </dgm:pt>
    <dgm:pt modelId="{58AB1112-E3D0-42B8-A4CC-2F9D4AC04CDA}" type="parTrans" cxnId="{53CB9EB5-73E6-4CF7-9636-AF79700E9757}">
      <dgm:prSet/>
      <dgm:spPr/>
      <dgm:t>
        <a:bodyPr/>
        <a:lstStyle/>
        <a:p>
          <a:endParaRPr lang="ru-RU"/>
        </a:p>
      </dgm:t>
    </dgm:pt>
    <dgm:pt modelId="{15D2FD19-5D86-4E90-9D00-14888568EA44}" type="sibTrans" cxnId="{53CB9EB5-73E6-4CF7-9636-AF79700E9757}">
      <dgm:prSet/>
      <dgm:spPr/>
      <dgm:t>
        <a:bodyPr/>
        <a:lstStyle/>
        <a:p>
          <a:endParaRPr lang="ru-RU"/>
        </a:p>
      </dgm:t>
    </dgm:pt>
    <dgm:pt modelId="{B2B503DB-8FF6-463D-A631-CB8215FA110B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1" i="0" dirty="0" err="1" smtClean="0"/>
            <a:t>відомості</a:t>
          </a:r>
          <a:r>
            <a:rPr lang="ru-RU" sz="2000" b="1" i="0" dirty="0" smtClean="0"/>
            <a:t> про </a:t>
          </a:r>
          <a:r>
            <a:rPr lang="ru-RU" sz="2000" b="1" i="0" dirty="0" err="1" smtClean="0"/>
            <a:t>сімейний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і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соціальний</a:t>
          </a:r>
          <a:r>
            <a:rPr lang="ru-RU" sz="2000" b="1" i="0" dirty="0" smtClean="0"/>
            <a:t> стан</a:t>
          </a:r>
          <a:br>
            <a:rPr lang="ru-RU" sz="2000" b="1" i="0" dirty="0" smtClean="0"/>
          </a:br>
          <a:endParaRPr lang="ru-RU" sz="2000" b="1" dirty="0"/>
        </a:p>
      </dgm:t>
    </dgm:pt>
    <dgm:pt modelId="{8014A27B-235D-4BF1-8A80-F2C13B6704C3}" type="parTrans" cxnId="{C347FABD-5474-4A02-9689-20FEA95F73FA}">
      <dgm:prSet/>
      <dgm:spPr/>
      <dgm:t>
        <a:bodyPr/>
        <a:lstStyle/>
        <a:p>
          <a:endParaRPr lang="ru-RU"/>
        </a:p>
      </dgm:t>
    </dgm:pt>
    <dgm:pt modelId="{934F364F-03B8-4616-B2E2-ABC12F5A8898}" type="sibTrans" cxnId="{C347FABD-5474-4A02-9689-20FEA95F73FA}">
      <dgm:prSet/>
      <dgm:spPr/>
      <dgm:t>
        <a:bodyPr/>
        <a:lstStyle/>
        <a:p>
          <a:endParaRPr lang="ru-RU"/>
        </a:p>
      </dgm:t>
    </dgm:pt>
    <dgm:pt modelId="{8DFF1DCA-395B-4FAD-9A9E-86FA7178C344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2000" i="0" dirty="0" smtClean="0"/>
        </a:p>
        <a:p>
          <a:r>
            <a:rPr lang="ru-RU" sz="2000" b="1" i="0" dirty="0" err="1" smtClean="0"/>
            <a:t>генетичні</a:t>
          </a:r>
          <a:r>
            <a:rPr lang="ru-RU" sz="2000" b="1" i="0" dirty="0" smtClean="0"/>
            <a:t> та </a:t>
          </a:r>
          <a:r>
            <a:rPr lang="ru-RU" sz="2000" b="1" i="0" dirty="0" err="1" smtClean="0"/>
            <a:t>біометричні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дані</a:t>
          </a:r>
          <a:r>
            <a:rPr lang="ru-RU" sz="2000" b="1" i="0" dirty="0" smtClean="0"/>
            <a:t>, </a:t>
          </a:r>
          <a:r>
            <a:rPr lang="ru-RU" sz="2000" b="1" i="0" dirty="0" err="1" smtClean="0"/>
            <a:t>що</a:t>
          </a:r>
          <a:r>
            <a:rPr lang="ru-RU" sz="2000" b="1" i="0" dirty="0" smtClean="0"/>
            <a:t> однозначно </a:t>
          </a:r>
          <a:r>
            <a:rPr lang="ru-RU" sz="2000" b="1" i="0" dirty="0" err="1" smtClean="0"/>
            <a:t>ідентифікують</a:t>
          </a:r>
          <a:r>
            <a:rPr lang="ru-RU" sz="2000" b="1" i="0" dirty="0" smtClean="0"/>
            <a:t> особу</a:t>
          </a:r>
          <a:r>
            <a:rPr lang="ru-RU" sz="2000" i="0" dirty="0" smtClean="0"/>
            <a:t/>
          </a:r>
          <a:br>
            <a:rPr lang="ru-RU" sz="2000" i="0" dirty="0" smtClean="0"/>
          </a:br>
          <a:endParaRPr lang="ru-RU" sz="2000" dirty="0"/>
        </a:p>
      </dgm:t>
    </dgm:pt>
    <dgm:pt modelId="{109EA1FA-2E76-435B-8D9D-AD3AAA1CBCED}" type="parTrans" cxnId="{2B09C7F4-5EF9-43BB-A759-41B711D79803}">
      <dgm:prSet/>
      <dgm:spPr/>
      <dgm:t>
        <a:bodyPr/>
        <a:lstStyle/>
        <a:p>
          <a:endParaRPr lang="ru-RU"/>
        </a:p>
      </dgm:t>
    </dgm:pt>
    <dgm:pt modelId="{DC454E6D-359B-468F-807B-9C8EA5608A8A}" type="sibTrans" cxnId="{2B09C7F4-5EF9-43BB-A759-41B711D79803}">
      <dgm:prSet/>
      <dgm:spPr/>
      <dgm:t>
        <a:bodyPr/>
        <a:lstStyle/>
        <a:p>
          <a:endParaRPr lang="ru-RU"/>
        </a:p>
      </dgm:t>
    </dgm:pt>
    <dgm:pt modelId="{4E24E043-A012-4E66-BBF3-9B9462FB58E1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i="0" dirty="0" smtClean="0"/>
            <a:t/>
          </a:r>
          <a:br>
            <a:rPr lang="ru-RU" sz="1800" i="0" dirty="0" smtClean="0"/>
          </a:br>
          <a:endParaRPr lang="ru-RU" sz="1800" dirty="0" smtClean="0"/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dirty="0" err="1" smtClean="0"/>
            <a:t>відомості</a:t>
          </a:r>
          <a:r>
            <a:rPr lang="ru-RU" sz="2000" b="1" i="0" dirty="0" smtClean="0"/>
            <a:t> про </a:t>
          </a:r>
          <a:r>
            <a:rPr lang="ru-RU" sz="2000" b="1" i="0" dirty="0" err="1" smtClean="0"/>
            <a:t>психічне</a:t>
          </a:r>
          <a:r>
            <a:rPr lang="ru-RU" sz="2000" b="1" i="0" dirty="0" smtClean="0"/>
            <a:t> та </a:t>
          </a:r>
          <a:r>
            <a:rPr lang="ru-RU" sz="2000" b="1" i="0" dirty="0" err="1" smtClean="0"/>
            <a:t>фізичне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здоров’я</a:t>
          </a:r>
          <a:endParaRPr lang="ru-RU" sz="2000" b="1" i="0" dirty="0" smtClean="0"/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i="0" dirty="0" smtClean="0"/>
            <a:t/>
          </a:r>
          <a:br>
            <a:rPr lang="ru-RU" i="0" dirty="0" smtClean="0"/>
          </a:br>
          <a:endParaRPr lang="ru-RU" dirty="0"/>
        </a:p>
      </dgm:t>
    </dgm:pt>
    <dgm:pt modelId="{3F847893-F14B-4F1F-84DE-E38ED6C3C3F0}" type="parTrans" cxnId="{FC05C66E-1954-4FF9-938E-20018B1A6274}">
      <dgm:prSet/>
      <dgm:spPr/>
      <dgm:t>
        <a:bodyPr/>
        <a:lstStyle/>
        <a:p>
          <a:endParaRPr lang="ru-RU"/>
        </a:p>
      </dgm:t>
    </dgm:pt>
    <dgm:pt modelId="{D18915F2-39B5-49CC-B238-04B7FAF4735E}" type="sibTrans" cxnId="{FC05C66E-1954-4FF9-938E-20018B1A6274}">
      <dgm:prSet/>
      <dgm:spPr/>
      <dgm:t>
        <a:bodyPr/>
        <a:lstStyle/>
        <a:p>
          <a:endParaRPr lang="ru-RU"/>
        </a:p>
      </dgm:t>
    </dgm:pt>
    <dgm:pt modelId="{0D711112-9216-4ECD-AE30-B7DF5C96F694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1" i="0" dirty="0" err="1" smtClean="0"/>
            <a:t>відомості</a:t>
          </a:r>
          <a:r>
            <a:rPr lang="ru-RU" sz="2000" b="1" i="0" dirty="0" smtClean="0"/>
            <a:t> про службу </a:t>
          </a:r>
          <a:r>
            <a:rPr lang="ru-RU" sz="2000" b="1" i="0" dirty="0" err="1" smtClean="0"/>
            <a:t>членів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сімей</a:t>
          </a:r>
          <a:r>
            <a:rPr lang="ru-RU" sz="2000" b="1" i="0" dirty="0" smtClean="0"/>
            <a:t> у </a:t>
          </a:r>
          <a:r>
            <a:rPr lang="ru-RU" sz="2000" b="1" i="0" dirty="0" err="1" smtClean="0"/>
            <a:t>збройних</a:t>
          </a:r>
          <a:r>
            <a:rPr lang="ru-RU" sz="2000" b="1" i="0" dirty="0" smtClean="0"/>
            <a:t> силах та органах правопорядку</a:t>
          </a:r>
          <a:endParaRPr lang="ru-RU" sz="2000" b="1" dirty="0"/>
        </a:p>
      </dgm:t>
    </dgm:pt>
    <dgm:pt modelId="{E37163F3-BE12-4B0F-A792-C4EEAF52AEBD}" type="parTrans" cxnId="{226D453B-8BC6-494B-B288-2188DEEA4A53}">
      <dgm:prSet/>
      <dgm:spPr/>
      <dgm:t>
        <a:bodyPr/>
        <a:lstStyle/>
        <a:p>
          <a:endParaRPr lang="ru-RU"/>
        </a:p>
      </dgm:t>
    </dgm:pt>
    <dgm:pt modelId="{B7223C93-4122-42AA-8770-8FDCEAC752A8}" type="sibTrans" cxnId="{226D453B-8BC6-494B-B288-2188DEEA4A53}">
      <dgm:prSet/>
      <dgm:spPr/>
      <dgm:t>
        <a:bodyPr/>
        <a:lstStyle/>
        <a:p>
          <a:endParaRPr lang="ru-RU"/>
        </a:p>
      </dgm:t>
    </dgm:pt>
    <dgm:pt modelId="{401A072C-A9CB-455E-9833-B496CD3B48C1}" type="pres">
      <dgm:prSet presAssocID="{A8C6FF13-2FFA-47AC-B515-398C6C4C199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F2AA616-EBBF-40A4-BB56-DD439F402B59}" type="pres">
      <dgm:prSet presAssocID="{0D711112-9216-4ECD-AE30-B7DF5C96F694}" presName="parentLin" presStyleCnt="0"/>
      <dgm:spPr/>
    </dgm:pt>
    <dgm:pt modelId="{5870AC2D-9B36-4DE7-8244-49C3C4226AEB}" type="pres">
      <dgm:prSet presAssocID="{0D711112-9216-4ECD-AE30-B7DF5C96F694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116A49D3-2021-46E9-ABBA-06427D1E2CBC}" type="pres">
      <dgm:prSet presAssocID="{0D711112-9216-4ECD-AE30-B7DF5C96F694}" presName="parentText" presStyleLbl="node1" presStyleIdx="0" presStyleCnt="7" custScaleX="149389" custScaleY="205714" custLinFactX="1862" custLinFactNeighborX="100000" custLinFactNeighborY="153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EEBD76-CACA-4236-B2B3-B7D83AEBFE38}" type="pres">
      <dgm:prSet presAssocID="{0D711112-9216-4ECD-AE30-B7DF5C96F694}" presName="negativeSpace" presStyleCnt="0"/>
      <dgm:spPr/>
    </dgm:pt>
    <dgm:pt modelId="{0AA38545-5B1A-4148-813F-624F9A2AB162}" type="pres">
      <dgm:prSet presAssocID="{0D711112-9216-4ECD-AE30-B7DF5C96F694}" presName="childText" presStyleLbl="conFgAcc1" presStyleIdx="0" presStyleCnt="7">
        <dgm:presLayoutVars>
          <dgm:bulletEnabled val="1"/>
        </dgm:presLayoutVars>
      </dgm:prSet>
      <dgm:spPr/>
    </dgm:pt>
    <dgm:pt modelId="{D49521E7-05EB-4FD5-8A48-C29EC22BB182}" type="pres">
      <dgm:prSet presAssocID="{B7223C93-4122-42AA-8770-8FDCEAC752A8}" presName="spaceBetweenRectangles" presStyleCnt="0"/>
      <dgm:spPr/>
    </dgm:pt>
    <dgm:pt modelId="{1B1B5A89-9377-4C24-899E-5D7F4AE04C9B}" type="pres">
      <dgm:prSet presAssocID="{4E24E043-A012-4E66-BBF3-9B9462FB58E1}" presName="parentLin" presStyleCnt="0"/>
      <dgm:spPr/>
    </dgm:pt>
    <dgm:pt modelId="{7C9B9B03-5FC4-4B55-869B-3CE8CCE210D3}" type="pres">
      <dgm:prSet presAssocID="{4E24E043-A012-4E66-BBF3-9B9462FB58E1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1E3D477C-A4DE-4A6A-A5AC-21AD277A6CE6}" type="pres">
      <dgm:prSet presAssocID="{4E24E043-A012-4E66-BBF3-9B9462FB58E1}" presName="parentText" presStyleLbl="node1" presStyleIdx="1" presStyleCnt="7" custScaleX="142857" custScaleY="207362" custLinFactNeighborX="4342" custLinFactNeighborY="122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3913D9-0868-43DF-8238-52ACEA799435}" type="pres">
      <dgm:prSet presAssocID="{4E24E043-A012-4E66-BBF3-9B9462FB58E1}" presName="negativeSpace" presStyleCnt="0"/>
      <dgm:spPr/>
    </dgm:pt>
    <dgm:pt modelId="{F356D9F8-FDB2-4F80-BE23-98E7D3A8E2E6}" type="pres">
      <dgm:prSet presAssocID="{4E24E043-A012-4E66-BBF3-9B9462FB58E1}" presName="childText" presStyleLbl="conFgAcc1" presStyleIdx="1" presStyleCnt="7">
        <dgm:presLayoutVars>
          <dgm:bulletEnabled val="1"/>
        </dgm:presLayoutVars>
      </dgm:prSet>
      <dgm:spPr/>
    </dgm:pt>
    <dgm:pt modelId="{C6319D3E-E7B1-450C-A06F-E938B7D6A4FD}" type="pres">
      <dgm:prSet presAssocID="{D18915F2-39B5-49CC-B238-04B7FAF4735E}" presName="spaceBetweenRectangles" presStyleCnt="0"/>
      <dgm:spPr/>
    </dgm:pt>
    <dgm:pt modelId="{580D5D9E-1102-48A2-AF5E-967B78387484}" type="pres">
      <dgm:prSet presAssocID="{8D9D177A-2424-4BE9-8A10-438DD5D19A7D}" presName="parentLin" presStyleCnt="0"/>
      <dgm:spPr/>
    </dgm:pt>
    <dgm:pt modelId="{80315C9B-CD3E-4103-83B6-30B98E1D341E}" type="pres">
      <dgm:prSet presAssocID="{8D9D177A-2424-4BE9-8A10-438DD5D19A7D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C8987C6F-1D7B-439E-9318-9BCE6753E3EB}" type="pres">
      <dgm:prSet presAssocID="{8D9D177A-2424-4BE9-8A10-438DD5D19A7D}" presName="parentText" presStyleLbl="node1" presStyleIdx="2" presStyleCnt="7" custScaleX="142857" custScaleY="267098" custLinFactNeighborX="4342" custLinFactNeighborY="31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E171F1-330B-4E6A-B2AA-CF25F0C380CF}" type="pres">
      <dgm:prSet presAssocID="{8D9D177A-2424-4BE9-8A10-438DD5D19A7D}" presName="negativeSpace" presStyleCnt="0"/>
      <dgm:spPr/>
    </dgm:pt>
    <dgm:pt modelId="{4289E49E-8CE1-4F3E-94D0-E8DC8023FA98}" type="pres">
      <dgm:prSet presAssocID="{8D9D177A-2424-4BE9-8A10-438DD5D19A7D}" presName="childText" presStyleLbl="conFgAcc1" presStyleIdx="2" presStyleCnt="7">
        <dgm:presLayoutVars>
          <dgm:bulletEnabled val="1"/>
        </dgm:presLayoutVars>
      </dgm:prSet>
      <dgm:spPr/>
    </dgm:pt>
    <dgm:pt modelId="{5C4F3B2C-70DA-4684-923B-9F6BC7122BCC}" type="pres">
      <dgm:prSet presAssocID="{15D2FD19-5D86-4E90-9D00-14888568EA44}" presName="spaceBetweenRectangles" presStyleCnt="0"/>
      <dgm:spPr/>
    </dgm:pt>
    <dgm:pt modelId="{E48E625B-2CA4-4E23-AB79-699ADA80CCD6}" type="pres">
      <dgm:prSet presAssocID="{3275D91A-3914-4B58-8FFE-47DD9822D61C}" presName="parentLin" presStyleCnt="0"/>
      <dgm:spPr/>
    </dgm:pt>
    <dgm:pt modelId="{8E1C767F-0777-4FD0-918D-C8DC580BD9CB}" type="pres">
      <dgm:prSet presAssocID="{3275D91A-3914-4B58-8FFE-47DD9822D61C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3DC21949-E69A-46E0-8AB0-D1F75F7653BD}" type="pres">
      <dgm:prSet presAssocID="{3275D91A-3914-4B58-8FFE-47DD9822D61C}" presName="parentText" presStyleLbl="node1" presStyleIdx="3" presStyleCnt="7" custScaleX="142857" custScaleY="160875" custLinFactNeighborX="4342" custLinFactNeighborY="-30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9C906C-5821-4CB7-82DF-6AD6ADBA0D07}" type="pres">
      <dgm:prSet presAssocID="{3275D91A-3914-4B58-8FFE-47DD9822D61C}" presName="negativeSpace" presStyleCnt="0"/>
      <dgm:spPr/>
    </dgm:pt>
    <dgm:pt modelId="{AC459140-3BF7-4D7A-9763-01E2F0A198AA}" type="pres">
      <dgm:prSet presAssocID="{3275D91A-3914-4B58-8FFE-47DD9822D61C}" presName="childText" presStyleLbl="conFgAcc1" presStyleIdx="3" presStyleCnt="7">
        <dgm:presLayoutVars>
          <dgm:bulletEnabled val="1"/>
        </dgm:presLayoutVars>
      </dgm:prSet>
      <dgm:spPr/>
    </dgm:pt>
    <dgm:pt modelId="{5A9BD129-B490-4170-9246-E83F01037EA0}" type="pres">
      <dgm:prSet presAssocID="{E2816321-DF4F-4765-8B7B-8520FC852539}" presName="spaceBetweenRectangles" presStyleCnt="0"/>
      <dgm:spPr/>
    </dgm:pt>
    <dgm:pt modelId="{4BA9D894-D39B-45AE-8F6D-6FF87A72FB14}" type="pres">
      <dgm:prSet presAssocID="{FB40DA7B-125D-445B-8F98-D9434C49A415}" presName="parentLin" presStyleCnt="0"/>
      <dgm:spPr/>
    </dgm:pt>
    <dgm:pt modelId="{AD3E392C-25C1-4635-BC15-F6307C412187}" type="pres">
      <dgm:prSet presAssocID="{FB40DA7B-125D-445B-8F98-D9434C49A415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8E5AD9FE-D763-4CED-A23F-0D5C09BC72E8}" type="pres">
      <dgm:prSet presAssocID="{FB40DA7B-125D-445B-8F98-D9434C49A415}" presName="parentText" presStyleLbl="node1" presStyleIdx="4" presStyleCnt="7" custScaleX="142857" custScaleY="2176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E35A7-934A-468C-8C18-ECE7E8298488}" type="pres">
      <dgm:prSet presAssocID="{FB40DA7B-125D-445B-8F98-D9434C49A415}" presName="negativeSpace" presStyleCnt="0"/>
      <dgm:spPr/>
    </dgm:pt>
    <dgm:pt modelId="{D8F11115-6473-447F-BB0A-1F70F9DBEE08}" type="pres">
      <dgm:prSet presAssocID="{FB40DA7B-125D-445B-8F98-D9434C49A415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ED8357-0F3D-41B9-9002-1234612C78CB}" type="pres">
      <dgm:prSet presAssocID="{1618A49F-FD1E-41A2-B020-2A3D44EEF491}" presName="spaceBetweenRectangles" presStyleCnt="0"/>
      <dgm:spPr/>
    </dgm:pt>
    <dgm:pt modelId="{4576B90B-104C-4A0E-9C33-4380D25068E4}" type="pres">
      <dgm:prSet presAssocID="{8DFF1DCA-395B-4FAD-9A9E-86FA7178C344}" presName="parentLin" presStyleCnt="0"/>
      <dgm:spPr/>
    </dgm:pt>
    <dgm:pt modelId="{75EAE149-2E17-4E15-AC78-DC5CC4E7A065}" type="pres">
      <dgm:prSet presAssocID="{8DFF1DCA-395B-4FAD-9A9E-86FA7178C344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CEF6E76D-4EA0-4D6F-BECD-E3F1E2714BC2}" type="pres">
      <dgm:prSet presAssocID="{8DFF1DCA-395B-4FAD-9A9E-86FA7178C344}" presName="parentText" presStyleLbl="node1" presStyleIdx="5" presStyleCnt="7" custScaleX="142857" custScaleY="249906" custLinFactNeighborX="4342" custLinFactNeighborY="584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6400C7-2822-4EF8-9AE4-96B8C472A53B}" type="pres">
      <dgm:prSet presAssocID="{8DFF1DCA-395B-4FAD-9A9E-86FA7178C344}" presName="negativeSpace" presStyleCnt="0"/>
      <dgm:spPr/>
    </dgm:pt>
    <dgm:pt modelId="{B57E2E77-732B-46AE-BEC9-E58A52F456CD}" type="pres">
      <dgm:prSet presAssocID="{8DFF1DCA-395B-4FAD-9A9E-86FA7178C344}" presName="childText" presStyleLbl="conFgAcc1" presStyleIdx="5" presStyleCnt="7">
        <dgm:presLayoutVars>
          <dgm:bulletEnabled val="1"/>
        </dgm:presLayoutVars>
      </dgm:prSet>
      <dgm:spPr/>
    </dgm:pt>
    <dgm:pt modelId="{3C379AF0-3782-4015-9B44-E0E7EF1B2210}" type="pres">
      <dgm:prSet presAssocID="{DC454E6D-359B-468F-807B-9C8EA5608A8A}" presName="spaceBetweenRectangles" presStyleCnt="0"/>
      <dgm:spPr/>
    </dgm:pt>
    <dgm:pt modelId="{03CA12CD-AD35-4A6F-85A7-A8AA1BD5CBF7}" type="pres">
      <dgm:prSet presAssocID="{B2B503DB-8FF6-463D-A631-CB8215FA110B}" presName="parentLin" presStyleCnt="0"/>
      <dgm:spPr/>
    </dgm:pt>
    <dgm:pt modelId="{2484FCAA-077E-4115-B27A-3D7DA592FAB4}" type="pres">
      <dgm:prSet presAssocID="{B2B503DB-8FF6-463D-A631-CB8215FA110B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C29FF69B-8C38-4BEF-A818-68DA668CE645}" type="pres">
      <dgm:prSet presAssocID="{B2B503DB-8FF6-463D-A631-CB8215FA110B}" presName="parentText" presStyleLbl="node1" presStyleIdx="6" presStyleCnt="7" custScaleX="142857" custScaleY="228043" custLinFactNeighborX="21734" custLinFactNeighborY="61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DD2C1D-3465-48B6-B0C5-047EA63F740F}" type="pres">
      <dgm:prSet presAssocID="{B2B503DB-8FF6-463D-A631-CB8215FA110B}" presName="negativeSpace" presStyleCnt="0"/>
      <dgm:spPr/>
    </dgm:pt>
    <dgm:pt modelId="{91B9B783-AF88-4281-80C1-0513DF39E1B7}" type="pres">
      <dgm:prSet presAssocID="{B2B503DB-8FF6-463D-A631-CB8215FA110B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45C6C32E-D3D8-4DF1-9FA1-BF98172D3C6F}" type="presOf" srcId="{3275D91A-3914-4B58-8FFE-47DD9822D61C}" destId="{3DC21949-E69A-46E0-8AB0-D1F75F7653BD}" srcOrd="1" destOrd="0" presId="urn:microsoft.com/office/officeart/2005/8/layout/list1"/>
    <dgm:cxn modelId="{BE0FBF15-B283-41C8-B6A9-EECC947C477D}" type="presOf" srcId="{9A7FE0A9-F420-4023-BE74-FA8B0072FB50}" destId="{D8F11115-6473-447F-BB0A-1F70F9DBEE08}" srcOrd="0" destOrd="0" presId="urn:microsoft.com/office/officeart/2005/8/layout/list1"/>
    <dgm:cxn modelId="{9618BC8F-7B11-402E-88CB-BB3A94DB72C3}" type="presOf" srcId="{4E24E043-A012-4E66-BBF3-9B9462FB58E1}" destId="{7C9B9B03-5FC4-4B55-869B-3CE8CCE210D3}" srcOrd="0" destOrd="0" presId="urn:microsoft.com/office/officeart/2005/8/layout/list1"/>
    <dgm:cxn modelId="{F24A7539-0D48-4ABF-BE2C-EFAE2601563A}" srcId="{FB40DA7B-125D-445B-8F98-D9434C49A415}" destId="{9A7FE0A9-F420-4023-BE74-FA8B0072FB50}" srcOrd="0" destOrd="0" parTransId="{FFB0BD93-49F9-4EB9-B51A-3A2B1657BDA7}" sibTransId="{5E250A94-6D79-4B4E-B907-FD5E00287D0A}"/>
    <dgm:cxn modelId="{FC05C66E-1954-4FF9-938E-20018B1A6274}" srcId="{A8C6FF13-2FFA-47AC-B515-398C6C4C1994}" destId="{4E24E043-A012-4E66-BBF3-9B9462FB58E1}" srcOrd="1" destOrd="0" parTransId="{3F847893-F14B-4F1F-84DE-E38ED6C3C3F0}" sibTransId="{D18915F2-39B5-49CC-B238-04B7FAF4735E}"/>
    <dgm:cxn modelId="{53CB9EB5-73E6-4CF7-9636-AF79700E9757}" srcId="{A8C6FF13-2FFA-47AC-B515-398C6C4C1994}" destId="{8D9D177A-2424-4BE9-8A10-438DD5D19A7D}" srcOrd="2" destOrd="0" parTransId="{58AB1112-E3D0-42B8-A4CC-2F9D4AC04CDA}" sibTransId="{15D2FD19-5D86-4E90-9D00-14888568EA44}"/>
    <dgm:cxn modelId="{FD681CF3-E85F-4CDE-ACB2-0BD0C3C93A73}" type="presOf" srcId="{8DFF1DCA-395B-4FAD-9A9E-86FA7178C344}" destId="{CEF6E76D-4EA0-4D6F-BECD-E3F1E2714BC2}" srcOrd="1" destOrd="0" presId="urn:microsoft.com/office/officeart/2005/8/layout/list1"/>
    <dgm:cxn modelId="{B1677FBD-07C5-4E33-BCC2-5FB2A23F4A5D}" srcId="{A8C6FF13-2FFA-47AC-B515-398C6C4C1994}" destId="{3275D91A-3914-4B58-8FFE-47DD9822D61C}" srcOrd="3" destOrd="0" parTransId="{4F52BCA8-626D-4216-8532-6BB7491B5E56}" sibTransId="{E2816321-DF4F-4765-8B7B-8520FC852539}"/>
    <dgm:cxn modelId="{F96FEAE5-3143-4E3F-80AF-1D3E67D5226B}" type="presOf" srcId="{0D711112-9216-4ECD-AE30-B7DF5C96F694}" destId="{5870AC2D-9B36-4DE7-8244-49C3C4226AEB}" srcOrd="0" destOrd="0" presId="urn:microsoft.com/office/officeart/2005/8/layout/list1"/>
    <dgm:cxn modelId="{226D453B-8BC6-494B-B288-2188DEEA4A53}" srcId="{A8C6FF13-2FFA-47AC-B515-398C6C4C1994}" destId="{0D711112-9216-4ECD-AE30-B7DF5C96F694}" srcOrd="0" destOrd="0" parTransId="{E37163F3-BE12-4B0F-A792-C4EEAF52AEBD}" sibTransId="{B7223C93-4122-42AA-8770-8FDCEAC752A8}"/>
    <dgm:cxn modelId="{C347FABD-5474-4A02-9689-20FEA95F73FA}" srcId="{A8C6FF13-2FFA-47AC-B515-398C6C4C1994}" destId="{B2B503DB-8FF6-463D-A631-CB8215FA110B}" srcOrd="6" destOrd="0" parTransId="{8014A27B-235D-4BF1-8A80-F2C13B6704C3}" sibTransId="{934F364F-03B8-4616-B2E2-ABC12F5A8898}"/>
    <dgm:cxn modelId="{956A9FFD-AC6E-4EDD-B108-8A3E933F9B5C}" type="presOf" srcId="{4E24E043-A012-4E66-BBF3-9B9462FB58E1}" destId="{1E3D477C-A4DE-4A6A-A5AC-21AD277A6CE6}" srcOrd="1" destOrd="0" presId="urn:microsoft.com/office/officeart/2005/8/layout/list1"/>
    <dgm:cxn modelId="{4DC62748-6001-4423-B9CC-E7D1019F051B}" type="presOf" srcId="{8D9D177A-2424-4BE9-8A10-438DD5D19A7D}" destId="{C8987C6F-1D7B-439E-9318-9BCE6753E3EB}" srcOrd="1" destOrd="0" presId="urn:microsoft.com/office/officeart/2005/8/layout/list1"/>
    <dgm:cxn modelId="{C0C581FE-7AFB-4EDF-B2E8-24135DE2E10F}" type="presOf" srcId="{8DFF1DCA-395B-4FAD-9A9E-86FA7178C344}" destId="{75EAE149-2E17-4E15-AC78-DC5CC4E7A065}" srcOrd="0" destOrd="0" presId="urn:microsoft.com/office/officeart/2005/8/layout/list1"/>
    <dgm:cxn modelId="{2B09C7F4-5EF9-43BB-A759-41B711D79803}" srcId="{A8C6FF13-2FFA-47AC-B515-398C6C4C1994}" destId="{8DFF1DCA-395B-4FAD-9A9E-86FA7178C344}" srcOrd="5" destOrd="0" parTransId="{109EA1FA-2E76-435B-8D9D-AD3AAA1CBCED}" sibTransId="{DC454E6D-359B-468F-807B-9C8EA5608A8A}"/>
    <dgm:cxn modelId="{3D01A328-6514-46BF-8450-10D0ED65121E}" type="presOf" srcId="{FB40DA7B-125D-445B-8F98-D9434C49A415}" destId="{8E5AD9FE-D763-4CED-A23F-0D5C09BC72E8}" srcOrd="1" destOrd="0" presId="urn:microsoft.com/office/officeart/2005/8/layout/list1"/>
    <dgm:cxn modelId="{4709EB71-0D9B-44A6-B71B-A197CCA5E227}" type="presOf" srcId="{3275D91A-3914-4B58-8FFE-47DD9822D61C}" destId="{8E1C767F-0777-4FD0-918D-C8DC580BD9CB}" srcOrd="0" destOrd="0" presId="urn:microsoft.com/office/officeart/2005/8/layout/list1"/>
    <dgm:cxn modelId="{3A66432D-4596-42CD-B8FF-A8353E15911A}" type="presOf" srcId="{8D9D177A-2424-4BE9-8A10-438DD5D19A7D}" destId="{80315C9B-CD3E-4103-83B6-30B98E1D341E}" srcOrd="0" destOrd="0" presId="urn:microsoft.com/office/officeart/2005/8/layout/list1"/>
    <dgm:cxn modelId="{C8AD6BD3-F109-40F1-865E-60FEB076BED4}" srcId="{A8C6FF13-2FFA-47AC-B515-398C6C4C1994}" destId="{FB40DA7B-125D-445B-8F98-D9434C49A415}" srcOrd="4" destOrd="0" parTransId="{695BB919-1B91-4831-96C1-49199284A4FA}" sibTransId="{1618A49F-FD1E-41A2-B020-2A3D44EEF491}"/>
    <dgm:cxn modelId="{E3CAD357-4054-4045-8918-8EBAE3EF5158}" type="presOf" srcId="{A8C6FF13-2FFA-47AC-B515-398C6C4C1994}" destId="{401A072C-A9CB-455E-9833-B496CD3B48C1}" srcOrd="0" destOrd="0" presId="urn:microsoft.com/office/officeart/2005/8/layout/list1"/>
    <dgm:cxn modelId="{42457637-6606-40D1-9E7C-FE7E2B570175}" type="presOf" srcId="{0D711112-9216-4ECD-AE30-B7DF5C96F694}" destId="{116A49D3-2021-46E9-ABBA-06427D1E2CBC}" srcOrd="1" destOrd="0" presId="urn:microsoft.com/office/officeart/2005/8/layout/list1"/>
    <dgm:cxn modelId="{5A11EF2D-F15A-4E36-B7C9-BB2E32D3246D}" type="presOf" srcId="{B2B503DB-8FF6-463D-A631-CB8215FA110B}" destId="{C29FF69B-8C38-4BEF-A818-68DA668CE645}" srcOrd="1" destOrd="0" presId="urn:microsoft.com/office/officeart/2005/8/layout/list1"/>
    <dgm:cxn modelId="{E8B63F58-53A5-4316-833D-A2E778C6358B}" type="presOf" srcId="{FB40DA7B-125D-445B-8F98-D9434C49A415}" destId="{AD3E392C-25C1-4635-BC15-F6307C412187}" srcOrd="0" destOrd="0" presId="urn:microsoft.com/office/officeart/2005/8/layout/list1"/>
    <dgm:cxn modelId="{625AFD60-15CA-4ED3-951B-86C4833ADC93}" type="presOf" srcId="{B2B503DB-8FF6-463D-A631-CB8215FA110B}" destId="{2484FCAA-077E-4115-B27A-3D7DA592FAB4}" srcOrd="0" destOrd="0" presId="urn:microsoft.com/office/officeart/2005/8/layout/list1"/>
    <dgm:cxn modelId="{5FB83BA4-B1BD-45DE-A34A-8F1765250631}" type="presParOf" srcId="{401A072C-A9CB-455E-9833-B496CD3B48C1}" destId="{1F2AA616-EBBF-40A4-BB56-DD439F402B59}" srcOrd="0" destOrd="0" presId="urn:microsoft.com/office/officeart/2005/8/layout/list1"/>
    <dgm:cxn modelId="{33434906-FFE8-4892-84C3-B3BBBFD4594B}" type="presParOf" srcId="{1F2AA616-EBBF-40A4-BB56-DD439F402B59}" destId="{5870AC2D-9B36-4DE7-8244-49C3C4226AEB}" srcOrd="0" destOrd="0" presId="urn:microsoft.com/office/officeart/2005/8/layout/list1"/>
    <dgm:cxn modelId="{8C6314C4-D95D-4C40-BEB9-0787298D3B97}" type="presParOf" srcId="{1F2AA616-EBBF-40A4-BB56-DD439F402B59}" destId="{116A49D3-2021-46E9-ABBA-06427D1E2CBC}" srcOrd="1" destOrd="0" presId="urn:microsoft.com/office/officeart/2005/8/layout/list1"/>
    <dgm:cxn modelId="{69B826C9-7A63-44EB-BDCA-1EFFCABF81F7}" type="presParOf" srcId="{401A072C-A9CB-455E-9833-B496CD3B48C1}" destId="{B4EEBD76-CACA-4236-B2B3-B7D83AEBFE38}" srcOrd="1" destOrd="0" presId="urn:microsoft.com/office/officeart/2005/8/layout/list1"/>
    <dgm:cxn modelId="{18B88ECF-2CE6-47DB-8E2A-FF1787C36EA5}" type="presParOf" srcId="{401A072C-A9CB-455E-9833-B496CD3B48C1}" destId="{0AA38545-5B1A-4148-813F-624F9A2AB162}" srcOrd="2" destOrd="0" presId="urn:microsoft.com/office/officeart/2005/8/layout/list1"/>
    <dgm:cxn modelId="{604850B3-33F7-46A3-B53B-BA37D70A5CC1}" type="presParOf" srcId="{401A072C-A9CB-455E-9833-B496CD3B48C1}" destId="{D49521E7-05EB-4FD5-8A48-C29EC22BB182}" srcOrd="3" destOrd="0" presId="urn:microsoft.com/office/officeart/2005/8/layout/list1"/>
    <dgm:cxn modelId="{D2326151-4E2C-4D40-8FB4-492607C8A19F}" type="presParOf" srcId="{401A072C-A9CB-455E-9833-B496CD3B48C1}" destId="{1B1B5A89-9377-4C24-899E-5D7F4AE04C9B}" srcOrd="4" destOrd="0" presId="urn:microsoft.com/office/officeart/2005/8/layout/list1"/>
    <dgm:cxn modelId="{D96764F3-64F8-47AD-A536-7B4D97E73ABE}" type="presParOf" srcId="{1B1B5A89-9377-4C24-899E-5D7F4AE04C9B}" destId="{7C9B9B03-5FC4-4B55-869B-3CE8CCE210D3}" srcOrd="0" destOrd="0" presId="urn:microsoft.com/office/officeart/2005/8/layout/list1"/>
    <dgm:cxn modelId="{F58161E6-5870-4547-AF01-7DC8B3D86F99}" type="presParOf" srcId="{1B1B5A89-9377-4C24-899E-5D7F4AE04C9B}" destId="{1E3D477C-A4DE-4A6A-A5AC-21AD277A6CE6}" srcOrd="1" destOrd="0" presId="urn:microsoft.com/office/officeart/2005/8/layout/list1"/>
    <dgm:cxn modelId="{41720B0C-1930-4884-B2BD-0B9B3638693B}" type="presParOf" srcId="{401A072C-A9CB-455E-9833-B496CD3B48C1}" destId="{7F3913D9-0868-43DF-8238-52ACEA799435}" srcOrd="5" destOrd="0" presId="urn:microsoft.com/office/officeart/2005/8/layout/list1"/>
    <dgm:cxn modelId="{818302EF-4D9F-461C-8F0E-DAAF20A8602C}" type="presParOf" srcId="{401A072C-A9CB-455E-9833-B496CD3B48C1}" destId="{F356D9F8-FDB2-4F80-BE23-98E7D3A8E2E6}" srcOrd="6" destOrd="0" presId="urn:microsoft.com/office/officeart/2005/8/layout/list1"/>
    <dgm:cxn modelId="{6ADF617D-1A1B-4007-A81B-BBDB62454EBC}" type="presParOf" srcId="{401A072C-A9CB-455E-9833-B496CD3B48C1}" destId="{C6319D3E-E7B1-450C-A06F-E938B7D6A4FD}" srcOrd="7" destOrd="0" presId="urn:microsoft.com/office/officeart/2005/8/layout/list1"/>
    <dgm:cxn modelId="{0F06D7CD-28C4-4F3C-88EC-B1B0338B1919}" type="presParOf" srcId="{401A072C-A9CB-455E-9833-B496CD3B48C1}" destId="{580D5D9E-1102-48A2-AF5E-967B78387484}" srcOrd="8" destOrd="0" presId="urn:microsoft.com/office/officeart/2005/8/layout/list1"/>
    <dgm:cxn modelId="{D3574495-1DEF-4C1A-9630-FDCD591B73D3}" type="presParOf" srcId="{580D5D9E-1102-48A2-AF5E-967B78387484}" destId="{80315C9B-CD3E-4103-83B6-30B98E1D341E}" srcOrd="0" destOrd="0" presId="urn:microsoft.com/office/officeart/2005/8/layout/list1"/>
    <dgm:cxn modelId="{8FAB96C1-99FB-4A71-9002-BF291DE48F31}" type="presParOf" srcId="{580D5D9E-1102-48A2-AF5E-967B78387484}" destId="{C8987C6F-1D7B-439E-9318-9BCE6753E3EB}" srcOrd="1" destOrd="0" presId="urn:microsoft.com/office/officeart/2005/8/layout/list1"/>
    <dgm:cxn modelId="{8687FE53-C35F-4E7F-83AB-B90368D5504A}" type="presParOf" srcId="{401A072C-A9CB-455E-9833-B496CD3B48C1}" destId="{ACE171F1-330B-4E6A-B2AA-CF25F0C380CF}" srcOrd="9" destOrd="0" presId="urn:microsoft.com/office/officeart/2005/8/layout/list1"/>
    <dgm:cxn modelId="{D439B37B-FF5B-4207-A576-964B2A1475D7}" type="presParOf" srcId="{401A072C-A9CB-455E-9833-B496CD3B48C1}" destId="{4289E49E-8CE1-4F3E-94D0-E8DC8023FA98}" srcOrd="10" destOrd="0" presId="urn:microsoft.com/office/officeart/2005/8/layout/list1"/>
    <dgm:cxn modelId="{DA8BA80E-A895-4AB1-AA38-6924ED893F68}" type="presParOf" srcId="{401A072C-A9CB-455E-9833-B496CD3B48C1}" destId="{5C4F3B2C-70DA-4684-923B-9F6BC7122BCC}" srcOrd="11" destOrd="0" presId="urn:microsoft.com/office/officeart/2005/8/layout/list1"/>
    <dgm:cxn modelId="{AC136584-4ECE-4E9F-9142-E9E15F1244EC}" type="presParOf" srcId="{401A072C-A9CB-455E-9833-B496CD3B48C1}" destId="{E48E625B-2CA4-4E23-AB79-699ADA80CCD6}" srcOrd="12" destOrd="0" presId="urn:microsoft.com/office/officeart/2005/8/layout/list1"/>
    <dgm:cxn modelId="{24B94C9E-372E-4C10-888A-2629B5A201F2}" type="presParOf" srcId="{E48E625B-2CA4-4E23-AB79-699ADA80CCD6}" destId="{8E1C767F-0777-4FD0-918D-C8DC580BD9CB}" srcOrd="0" destOrd="0" presId="urn:microsoft.com/office/officeart/2005/8/layout/list1"/>
    <dgm:cxn modelId="{B6FB24F4-0C76-4E12-8F01-3F20683A4B9B}" type="presParOf" srcId="{E48E625B-2CA4-4E23-AB79-699ADA80CCD6}" destId="{3DC21949-E69A-46E0-8AB0-D1F75F7653BD}" srcOrd="1" destOrd="0" presId="urn:microsoft.com/office/officeart/2005/8/layout/list1"/>
    <dgm:cxn modelId="{6274ACA9-2716-4183-8252-410C700A59E7}" type="presParOf" srcId="{401A072C-A9CB-455E-9833-B496CD3B48C1}" destId="{5E9C906C-5821-4CB7-82DF-6AD6ADBA0D07}" srcOrd="13" destOrd="0" presId="urn:microsoft.com/office/officeart/2005/8/layout/list1"/>
    <dgm:cxn modelId="{5E0333AE-AE11-4E35-B26F-3E758B681BBB}" type="presParOf" srcId="{401A072C-A9CB-455E-9833-B496CD3B48C1}" destId="{AC459140-3BF7-4D7A-9763-01E2F0A198AA}" srcOrd="14" destOrd="0" presId="urn:microsoft.com/office/officeart/2005/8/layout/list1"/>
    <dgm:cxn modelId="{91588EEE-DC97-42EB-A6F1-A03883D5BF62}" type="presParOf" srcId="{401A072C-A9CB-455E-9833-B496CD3B48C1}" destId="{5A9BD129-B490-4170-9246-E83F01037EA0}" srcOrd="15" destOrd="0" presId="urn:microsoft.com/office/officeart/2005/8/layout/list1"/>
    <dgm:cxn modelId="{3F041EBE-A36B-470A-BB20-F1D3FDA4CEE5}" type="presParOf" srcId="{401A072C-A9CB-455E-9833-B496CD3B48C1}" destId="{4BA9D894-D39B-45AE-8F6D-6FF87A72FB14}" srcOrd="16" destOrd="0" presId="urn:microsoft.com/office/officeart/2005/8/layout/list1"/>
    <dgm:cxn modelId="{38BD1927-FC71-4553-83B5-11F97CE5CFAC}" type="presParOf" srcId="{4BA9D894-D39B-45AE-8F6D-6FF87A72FB14}" destId="{AD3E392C-25C1-4635-BC15-F6307C412187}" srcOrd="0" destOrd="0" presId="urn:microsoft.com/office/officeart/2005/8/layout/list1"/>
    <dgm:cxn modelId="{CF9BCDDA-BA2C-4351-BDE8-729C804A59FD}" type="presParOf" srcId="{4BA9D894-D39B-45AE-8F6D-6FF87A72FB14}" destId="{8E5AD9FE-D763-4CED-A23F-0D5C09BC72E8}" srcOrd="1" destOrd="0" presId="urn:microsoft.com/office/officeart/2005/8/layout/list1"/>
    <dgm:cxn modelId="{1C774655-15EF-44C1-8723-4D52410412CF}" type="presParOf" srcId="{401A072C-A9CB-455E-9833-B496CD3B48C1}" destId="{9A7E35A7-934A-468C-8C18-ECE7E8298488}" srcOrd="17" destOrd="0" presId="urn:microsoft.com/office/officeart/2005/8/layout/list1"/>
    <dgm:cxn modelId="{4EFC4506-9B2D-4811-9695-32434BEF3DF3}" type="presParOf" srcId="{401A072C-A9CB-455E-9833-B496CD3B48C1}" destId="{D8F11115-6473-447F-BB0A-1F70F9DBEE08}" srcOrd="18" destOrd="0" presId="urn:microsoft.com/office/officeart/2005/8/layout/list1"/>
    <dgm:cxn modelId="{BD3E54C2-D1CA-478E-A501-AD45BC14C155}" type="presParOf" srcId="{401A072C-A9CB-455E-9833-B496CD3B48C1}" destId="{9CED8357-0F3D-41B9-9002-1234612C78CB}" srcOrd="19" destOrd="0" presId="urn:microsoft.com/office/officeart/2005/8/layout/list1"/>
    <dgm:cxn modelId="{29026C35-9FFB-4EEC-9630-1C38979D862A}" type="presParOf" srcId="{401A072C-A9CB-455E-9833-B496CD3B48C1}" destId="{4576B90B-104C-4A0E-9C33-4380D25068E4}" srcOrd="20" destOrd="0" presId="urn:microsoft.com/office/officeart/2005/8/layout/list1"/>
    <dgm:cxn modelId="{64F76F24-FF09-483E-9F5D-A0130BA9A148}" type="presParOf" srcId="{4576B90B-104C-4A0E-9C33-4380D25068E4}" destId="{75EAE149-2E17-4E15-AC78-DC5CC4E7A065}" srcOrd="0" destOrd="0" presId="urn:microsoft.com/office/officeart/2005/8/layout/list1"/>
    <dgm:cxn modelId="{11A21EB2-1B5C-422F-9149-20B511A55ACF}" type="presParOf" srcId="{4576B90B-104C-4A0E-9C33-4380D25068E4}" destId="{CEF6E76D-4EA0-4D6F-BECD-E3F1E2714BC2}" srcOrd="1" destOrd="0" presId="urn:microsoft.com/office/officeart/2005/8/layout/list1"/>
    <dgm:cxn modelId="{5A461309-F8FC-4095-AAB3-B4E89E19587D}" type="presParOf" srcId="{401A072C-A9CB-455E-9833-B496CD3B48C1}" destId="{396400C7-2822-4EF8-9AE4-96B8C472A53B}" srcOrd="21" destOrd="0" presId="urn:microsoft.com/office/officeart/2005/8/layout/list1"/>
    <dgm:cxn modelId="{2A6EB689-9524-4E41-9AF5-4F852265EDCA}" type="presParOf" srcId="{401A072C-A9CB-455E-9833-B496CD3B48C1}" destId="{B57E2E77-732B-46AE-BEC9-E58A52F456CD}" srcOrd="22" destOrd="0" presId="urn:microsoft.com/office/officeart/2005/8/layout/list1"/>
    <dgm:cxn modelId="{BDC7FA90-D760-4699-9D55-BFFCC121263C}" type="presParOf" srcId="{401A072C-A9CB-455E-9833-B496CD3B48C1}" destId="{3C379AF0-3782-4015-9B44-E0E7EF1B2210}" srcOrd="23" destOrd="0" presId="urn:microsoft.com/office/officeart/2005/8/layout/list1"/>
    <dgm:cxn modelId="{1CFA2007-DC3E-44CB-9475-B0243BAF3BE0}" type="presParOf" srcId="{401A072C-A9CB-455E-9833-B496CD3B48C1}" destId="{03CA12CD-AD35-4A6F-85A7-A8AA1BD5CBF7}" srcOrd="24" destOrd="0" presId="urn:microsoft.com/office/officeart/2005/8/layout/list1"/>
    <dgm:cxn modelId="{863E2387-2F5D-4319-B6E4-3D9043DB2470}" type="presParOf" srcId="{03CA12CD-AD35-4A6F-85A7-A8AA1BD5CBF7}" destId="{2484FCAA-077E-4115-B27A-3D7DA592FAB4}" srcOrd="0" destOrd="0" presId="urn:microsoft.com/office/officeart/2005/8/layout/list1"/>
    <dgm:cxn modelId="{76EC175C-0289-4A27-85D2-C062AD8EEA22}" type="presParOf" srcId="{03CA12CD-AD35-4A6F-85A7-A8AA1BD5CBF7}" destId="{C29FF69B-8C38-4BEF-A818-68DA668CE645}" srcOrd="1" destOrd="0" presId="urn:microsoft.com/office/officeart/2005/8/layout/list1"/>
    <dgm:cxn modelId="{2D6EED90-2571-4E85-BEAC-9B77CDF7CE87}" type="presParOf" srcId="{401A072C-A9CB-455E-9833-B496CD3B48C1}" destId="{2FDD2C1D-3465-48B6-B0C5-047EA63F740F}" srcOrd="25" destOrd="0" presId="urn:microsoft.com/office/officeart/2005/8/layout/list1"/>
    <dgm:cxn modelId="{E934BF57-6637-4A34-A2EE-FAFD39AD6F16}" type="presParOf" srcId="{401A072C-A9CB-455E-9833-B496CD3B48C1}" destId="{91B9B783-AF88-4281-80C1-0513DF39E1B7}" srcOrd="26" destOrd="0" presId="urn:microsoft.com/office/officeart/2005/8/layout/list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049BF92-7E0D-417A-9781-C7A592BEBFE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7C718E-2CF5-4112-A5AA-FBC63CC81CE1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Контроль за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дотриманням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академічної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доброчесності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здобувачами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освіти</a:t>
          </a:r>
          <a:r>
            <a:rPr lang="ru-RU" sz="2000" i="0" dirty="0" smtClean="0">
              <a:solidFill>
                <a:schemeClr val="accent5">
                  <a:lumMod val="50000"/>
                </a:schemeClr>
              </a:solidFill>
            </a:rPr>
            <a:t/>
          </a:r>
          <a:br>
            <a:rPr lang="ru-RU" sz="2000" i="0" dirty="0" smtClean="0">
              <a:solidFill>
                <a:schemeClr val="accent5">
                  <a:lumMod val="50000"/>
                </a:schemeClr>
              </a:solidFill>
            </a:rPr>
          </a:br>
          <a:endParaRPr lang="ru-RU" sz="2000" dirty="0">
            <a:solidFill>
              <a:schemeClr val="accent5">
                <a:lumMod val="50000"/>
              </a:schemeClr>
            </a:solidFill>
          </a:endParaRPr>
        </a:p>
      </dgm:t>
    </dgm:pt>
    <dgm:pt modelId="{E1868B19-9F06-4D34-A02B-DA8E585169D7}" type="parTrans" cxnId="{69226297-5952-49CC-AA44-C22A38D65ADC}">
      <dgm:prSet/>
      <dgm:spPr/>
      <dgm:t>
        <a:bodyPr/>
        <a:lstStyle/>
        <a:p>
          <a:endParaRPr lang="ru-RU"/>
        </a:p>
      </dgm:t>
    </dgm:pt>
    <dgm:pt modelId="{86D0227A-FF22-4F80-B573-E342892A53D6}" type="sibTrans" cxnId="{69226297-5952-49CC-AA44-C22A38D65ADC}">
      <dgm:prSet/>
      <dgm:spPr>
        <a:ln w="38100"/>
      </dgm:spPr>
      <dgm:t>
        <a:bodyPr/>
        <a:lstStyle/>
        <a:p>
          <a:endParaRPr lang="ru-RU"/>
        </a:p>
      </dgm:t>
    </dgm:pt>
    <dgm:pt modelId="{6FCC88E0-5B6B-44B6-A759-09EAF4EB3E2F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Посилання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на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джерела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інформації</a:t>
          </a:r>
          <a:r>
            <a:rPr lang="ru-RU" sz="2000" i="0" dirty="0" smtClean="0">
              <a:solidFill>
                <a:schemeClr val="accent5">
                  <a:lumMod val="50000"/>
                </a:schemeClr>
              </a:solidFill>
            </a:rPr>
            <a:t/>
          </a:r>
          <a:br>
            <a:rPr lang="ru-RU" sz="2000" i="0" dirty="0" smtClean="0">
              <a:solidFill>
                <a:schemeClr val="accent5">
                  <a:lumMod val="50000"/>
                </a:schemeClr>
              </a:solidFill>
            </a:rPr>
          </a:br>
          <a:endParaRPr lang="ru-RU" sz="2000" dirty="0">
            <a:solidFill>
              <a:schemeClr val="accent5">
                <a:lumMod val="50000"/>
              </a:schemeClr>
            </a:solidFill>
          </a:endParaRPr>
        </a:p>
      </dgm:t>
    </dgm:pt>
    <dgm:pt modelId="{D4DA518F-060A-44F1-AAE4-94CA54BB8ADA}" type="parTrans" cxnId="{608FDEB8-FA2D-4A03-A8E2-BFE79A28D3D9}">
      <dgm:prSet/>
      <dgm:spPr/>
      <dgm:t>
        <a:bodyPr/>
        <a:lstStyle/>
        <a:p>
          <a:endParaRPr lang="ru-RU"/>
        </a:p>
      </dgm:t>
    </dgm:pt>
    <dgm:pt modelId="{6793B802-E86D-4C36-B28C-708F7BEDE562}" type="sibTrans" cxnId="{608FDEB8-FA2D-4A03-A8E2-BFE79A28D3D9}">
      <dgm:prSet/>
      <dgm:spPr>
        <a:ln w="38100"/>
      </dgm:spPr>
      <dgm:t>
        <a:bodyPr/>
        <a:lstStyle/>
        <a:p>
          <a:endParaRPr lang="ru-RU"/>
        </a:p>
      </dgm:t>
    </dgm:pt>
    <dgm:pt modelId="{C841BE62-54BC-4AD5-86E8-D203674B559C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Дотримання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норм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законодавства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про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авторське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право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й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суміжні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/>
          </a:r>
          <a:b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</a:b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права</a:t>
          </a:r>
          <a:r>
            <a:rPr lang="ru-RU" sz="1200" i="0" dirty="0" smtClean="0">
              <a:solidFill>
                <a:schemeClr val="accent5">
                  <a:lumMod val="50000"/>
                </a:schemeClr>
              </a:solidFill>
            </a:rPr>
            <a:t/>
          </a:r>
          <a:br>
            <a:rPr lang="ru-RU" sz="1200" i="0" dirty="0" smtClean="0">
              <a:solidFill>
                <a:schemeClr val="accent5">
                  <a:lumMod val="50000"/>
                </a:schemeClr>
              </a:solidFill>
            </a:rPr>
          </a:br>
          <a:endParaRPr lang="ru-RU" sz="1200" dirty="0">
            <a:solidFill>
              <a:schemeClr val="accent5">
                <a:lumMod val="50000"/>
              </a:schemeClr>
            </a:solidFill>
          </a:endParaRPr>
        </a:p>
      </dgm:t>
    </dgm:pt>
    <dgm:pt modelId="{06DA8619-DCD3-49AB-9A4B-365D9B770B15}" type="parTrans" cxnId="{C4121886-402E-4BB5-816F-0382BBACE9B0}">
      <dgm:prSet/>
      <dgm:spPr/>
      <dgm:t>
        <a:bodyPr/>
        <a:lstStyle/>
        <a:p>
          <a:endParaRPr lang="ru-RU"/>
        </a:p>
      </dgm:t>
    </dgm:pt>
    <dgm:pt modelId="{02C92D95-DD3C-4BC8-BF60-41E5913C62C1}" type="sibTrans" cxnId="{C4121886-402E-4BB5-816F-0382BBACE9B0}">
      <dgm:prSet/>
      <dgm:spPr>
        <a:ln w="38100"/>
      </dgm:spPr>
      <dgm:t>
        <a:bodyPr/>
        <a:lstStyle/>
        <a:p>
          <a:endParaRPr lang="ru-RU"/>
        </a:p>
      </dgm:t>
    </dgm:pt>
    <dgm:pt modelId="{9A84B945-FBD6-4926-8E48-167E9C6B3FB2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Надання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достовірної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</a:t>
          </a:r>
          <a:r>
            <a:rPr lang="ru-RU" sz="2000" b="1" i="0" dirty="0" err="1" smtClean="0">
              <a:solidFill>
                <a:schemeClr val="accent5">
                  <a:lumMod val="50000"/>
                </a:schemeClr>
              </a:solidFill>
            </a:rPr>
            <a:t>інформації</a:t>
          </a:r>
          <a: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  <a:t> </a:t>
          </a:r>
          <a:br>
            <a:rPr lang="ru-RU" sz="2000" b="1" i="0" dirty="0" smtClean="0">
              <a:solidFill>
                <a:schemeClr val="accent5">
                  <a:lumMod val="50000"/>
                </a:schemeClr>
              </a:solidFill>
            </a:rPr>
          </a:br>
          <a:endParaRPr lang="ru-RU" sz="2000" b="1" dirty="0">
            <a:solidFill>
              <a:schemeClr val="accent5">
                <a:lumMod val="50000"/>
              </a:schemeClr>
            </a:solidFill>
          </a:endParaRPr>
        </a:p>
      </dgm:t>
    </dgm:pt>
    <dgm:pt modelId="{0565739C-C12B-44BB-A88D-4CB765408222}" type="parTrans" cxnId="{785A3D17-7C13-4468-A706-AAA56BD90CB9}">
      <dgm:prSet/>
      <dgm:spPr/>
      <dgm:t>
        <a:bodyPr/>
        <a:lstStyle/>
        <a:p>
          <a:endParaRPr lang="ru-RU"/>
        </a:p>
      </dgm:t>
    </dgm:pt>
    <dgm:pt modelId="{80982F30-92A4-4D5C-A508-71BF08E08560}" type="sibTrans" cxnId="{785A3D17-7C13-4468-A706-AAA56BD90CB9}">
      <dgm:prSet/>
      <dgm:spPr>
        <a:ln w="38100"/>
      </dgm:spPr>
      <dgm:t>
        <a:bodyPr/>
        <a:lstStyle/>
        <a:p>
          <a:endParaRPr lang="ru-RU"/>
        </a:p>
      </dgm:t>
    </dgm:pt>
    <dgm:pt modelId="{2D4C4E3E-ADAA-475A-8FAF-41F32C4567C5}" type="pres">
      <dgm:prSet presAssocID="{3049BF92-7E0D-417A-9781-C7A592BEBFE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0FF612-B377-4DF3-8157-CCAA0684B329}" type="pres">
      <dgm:prSet presAssocID="{6FCC88E0-5B6B-44B6-A759-09EAF4EB3E2F}" presName="node" presStyleLbl="node1" presStyleIdx="0" presStyleCnt="4" custScaleX="138542" custRadScaleRad="97534" custRadScaleInc="35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A3BD0D-745D-4040-B878-5AC38A7EB9BA}" type="pres">
      <dgm:prSet presAssocID="{6FCC88E0-5B6B-44B6-A759-09EAF4EB3E2F}" presName="spNode" presStyleCnt="0"/>
      <dgm:spPr/>
    </dgm:pt>
    <dgm:pt modelId="{D3DCBDC3-E5B7-4292-87EA-81646CDD6508}" type="pres">
      <dgm:prSet presAssocID="{6793B802-E86D-4C36-B28C-708F7BEDE562}" presName="sibTrans" presStyleLbl="sibTrans1D1" presStyleIdx="0" presStyleCnt="4"/>
      <dgm:spPr/>
      <dgm:t>
        <a:bodyPr/>
        <a:lstStyle/>
        <a:p>
          <a:endParaRPr lang="ru-RU"/>
        </a:p>
      </dgm:t>
    </dgm:pt>
    <dgm:pt modelId="{32B9EE72-D383-44F4-AE6B-E61AA9534744}" type="pres">
      <dgm:prSet presAssocID="{D87C718E-2CF5-4112-A5AA-FBC63CC81CE1}" presName="node" presStyleLbl="node1" presStyleIdx="1" presStyleCnt="4" custScaleX="191941" custScaleY="127059" custRadScaleRad="105216" custRadScaleInc="-122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0ED7A-B65B-4420-BF4A-981AF01F1D8D}" type="pres">
      <dgm:prSet presAssocID="{D87C718E-2CF5-4112-A5AA-FBC63CC81CE1}" presName="spNode" presStyleCnt="0"/>
      <dgm:spPr/>
    </dgm:pt>
    <dgm:pt modelId="{9A4E7374-BA0B-4143-B6FC-8BD929BBADCE}" type="pres">
      <dgm:prSet presAssocID="{86D0227A-FF22-4F80-B573-E342892A53D6}" presName="sibTrans" presStyleLbl="sibTrans1D1" presStyleIdx="1" presStyleCnt="4"/>
      <dgm:spPr/>
      <dgm:t>
        <a:bodyPr/>
        <a:lstStyle/>
        <a:p>
          <a:endParaRPr lang="ru-RU"/>
        </a:p>
      </dgm:t>
    </dgm:pt>
    <dgm:pt modelId="{FCBC5C2C-FAE9-49B9-9218-23ACBB5558E2}" type="pres">
      <dgm:prSet presAssocID="{9A84B945-FBD6-4926-8E48-167E9C6B3FB2}" presName="node" presStyleLbl="node1" presStyleIdx="2" presStyleCnt="4" custScaleX="142433" custRadScaleRad="100179" custRadScaleInc="-100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1FAA0-C850-4E2D-85BD-2BF1463839A2}" type="pres">
      <dgm:prSet presAssocID="{9A84B945-FBD6-4926-8E48-167E9C6B3FB2}" presName="spNode" presStyleCnt="0"/>
      <dgm:spPr/>
    </dgm:pt>
    <dgm:pt modelId="{36E4FC7A-2727-496A-9C40-A109F790A8C5}" type="pres">
      <dgm:prSet presAssocID="{80982F30-92A4-4D5C-A508-71BF08E08560}" presName="sibTrans" presStyleLbl="sibTrans1D1" presStyleIdx="2" presStyleCnt="4"/>
      <dgm:spPr/>
      <dgm:t>
        <a:bodyPr/>
        <a:lstStyle/>
        <a:p>
          <a:endParaRPr lang="ru-RU"/>
        </a:p>
      </dgm:t>
    </dgm:pt>
    <dgm:pt modelId="{B3CAEC4A-AE2E-429C-AF52-6A09FB034726}" type="pres">
      <dgm:prSet presAssocID="{C841BE62-54BC-4AD5-86E8-D203674B559C}" presName="node" presStyleLbl="node1" presStyleIdx="3" presStyleCnt="4" custScaleX="199653" custScaleY="134121" custRadScaleRad="102298" custRadScaleInc="21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C6597-F733-4A0E-83A4-269CB0EE1EBD}" type="pres">
      <dgm:prSet presAssocID="{C841BE62-54BC-4AD5-86E8-D203674B559C}" presName="spNode" presStyleCnt="0"/>
      <dgm:spPr/>
    </dgm:pt>
    <dgm:pt modelId="{F753B773-365F-4A13-9ADA-F4355267DEEF}" type="pres">
      <dgm:prSet presAssocID="{02C92D95-DD3C-4BC8-BF60-41E5913C62C1}" presName="sibTrans" presStyleLbl="sibTrans1D1" presStyleIdx="3" presStyleCnt="4"/>
      <dgm:spPr/>
      <dgm:t>
        <a:bodyPr/>
        <a:lstStyle/>
        <a:p>
          <a:endParaRPr lang="ru-RU"/>
        </a:p>
      </dgm:t>
    </dgm:pt>
  </dgm:ptLst>
  <dgm:cxnLst>
    <dgm:cxn modelId="{618E356B-463D-448F-99B9-04B68ECF7807}" type="presOf" srcId="{6793B802-E86D-4C36-B28C-708F7BEDE562}" destId="{D3DCBDC3-E5B7-4292-87EA-81646CDD6508}" srcOrd="0" destOrd="0" presId="urn:microsoft.com/office/officeart/2005/8/layout/cycle6"/>
    <dgm:cxn modelId="{785A3D17-7C13-4468-A706-AAA56BD90CB9}" srcId="{3049BF92-7E0D-417A-9781-C7A592BEBFE2}" destId="{9A84B945-FBD6-4926-8E48-167E9C6B3FB2}" srcOrd="2" destOrd="0" parTransId="{0565739C-C12B-44BB-A88D-4CB765408222}" sibTransId="{80982F30-92A4-4D5C-A508-71BF08E08560}"/>
    <dgm:cxn modelId="{C4121886-402E-4BB5-816F-0382BBACE9B0}" srcId="{3049BF92-7E0D-417A-9781-C7A592BEBFE2}" destId="{C841BE62-54BC-4AD5-86E8-D203674B559C}" srcOrd="3" destOrd="0" parTransId="{06DA8619-DCD3-49AB-9A4B-365D9B770B15}" sibTransId="{02C92D95-DD3C-4BC8-BF60-41E5913C62C1}"/>
    <dgm:cxn modelId="{0F38B530-5314-40F8-A8DB-66FF635FFA0B}" type="presOf" srcId="{9A84B945-FBD6-4926-8E48-167E9C6B3FB2}" destId="{FCBC5C2C-FAE9-49B9-9218-23ACBB5558E2}" srcOrd="0" destOrd="0" presId="urn:microsoft.com/office/officeart/2005/8/layout/cycle6"/>
    <dgm:cxn modelId="{C17D4400-5E2C-4C35-99FF-BBA2995A48CF}" type="presOf" srcId="{80982F30-92A4-4D5C-A508-71BF08E08560}" destId="{36E4FC7A-2727-496A-9C40-A109F790A8C5}" srcOrd="0" destOrd="0" presId="urn:microsoft.com/office/officeart/2005/8/layout/cycle6"/>
    <dgm:cxn modelId="{533D4C04-7772-42FE-A09B-AB451663E7B5}" type="presOf" srcId="{D87C718E-2CF5-4112-A5AA-FBC63CC81CE1}" destId="{32B9EE72-D383-44F4-AE6B-E61AA9534744}" srcOrd="0" destOrd="0" presId="urn:microsoft.com/office/officeart/2005/8/layout/cycle6"/>
    <dgm:cxn modelId="{9EAC72C9-66A1-41CD-B8CB-223EBF06CD64}" type="presOf" srcId="{86D0227A-FF22-4F80-B573-E342892A53D6}" destId="{9A4E7374-BA0B-4143-B6FC-8BD929BBADCE}" srcOrd="0" destOrd="0" presId="urn:microsoft.com/office/officeart/2005/8/layout/cycle6"/>
    <dgm:cxn modelId="{E1ECB8E4-AE32-4EBE-B85D-6625B9941A57}" type="presOf" srcId="{C841BE62-54BC-4AD5-86E8-D203674B559C}" destId="{B3CAEC4A-AE2E-429C-AF52-6A09FB034726}" srcOrd="0" destOrd="0" presId="urn:microsoft.com/office/officeart/2005/8/layout/cycle6"/>
    <dgm:cxn modelId="{D726D4DD-2B84-42DD-AAD3-BD4131606A5B}" type="presOf" srcId="{6FCC88E0-5B6B-44B6-A759-09EAF4EB3E2F}" destId="{5F0FF612-B377-4DF3-8157-CCAA0684B329}" srcOrd="0" destOrd="0" presId="urn:microsoft.com/office/officeart/2005/8/layout/cycle6"/>
    <dgm:cxn modelId="{0A9B115A-B8BB-4B32-94A9-37F5B095AF04}" type="presOf" srcId="{02C92D95-DD3C-4BC8-BF60-41E5913C62C1}" destId="{F753B773-365F-4A13-9ADA-F4355267DEEF}" srcOrd="0" destOrd="0" presId="urn:microsoft.com/office/officeart/2005/8/layout/cycle6"/>
    <dgm:cxn modelId="{608FDEB8-FA2D-4A03-A8E2-BFE79A28D3D9}" srcId="{3049BF92-7E0D-417A-9781-C7A592BEBFE2}" destId="{6FCC88E0-5B6B-44B6-A759-09EAF4EB3E2F}" srcOrd="0" destOrd="0" parTransId="{D4DA518F-060A-44F1-AAE4-94CA54BB8ADA}" sibTransId="{6793B802-E86D-4C36-B28C-708F7BEDE562}"/>
    <dgm:cxn modelId="{69226297-5952-49CC-AA44-C22A38D65ADC}" srcId="{3049BF92-7E0D-417A-9781-C7A592BEBFE2}" destId="{D87C718E-2CF5-4112-A5AA-FBC63CC81CE1}" srcOrd="1" destOrd="0" parTransId="{E1868B19-9F06-4D34-A02B-DA8E585169D7}" sibTransId="{86D0227A-FF22-4F80-B573-E342892A53D6}"/>
    <dgm:cxn modelId="{C8913F05-E9B4-4267-8AFD-18A9480BC695}" type="presOf" srcId="{3049BF92-7E0D-417A-9781-C7A592BEBFE2}" destId="{2D4C4E3E-ADAA-475A-8FAF-41F32C4567C5}" srcOrd="0" destOrd="0" presId="urn:microsoft.com/office/officeart/2005/8/layout/cycle6"/>
    <dgm:cxn modelId="{D1ACE07B-AEE5-4F6D-B216-EC7D99798015}" type="presParOf" srcId="{2D4C4E3E-ADAA-475A-8FAF-41F32C4567C5}" destId="{5F0FF612-B377-4DF3-8157-CCAA0684B329}" srcOrd="0" destOrd="0" presId="urn:microsoft.com/office/officeart/2005/8/layout/cycle6"/>
    <dgm:cxn modelId="{4272CD05-5832-4104-BFF6-D73C670C7BBA}" type="presParOf" srcId="{2D4C4E3E-ADAA-475A-8FAF-41F32C4567C5}" destId="{2CA3BD0D-745D-4040-B878-5AC38A7EB9BA}" srcOrd="1" destOrd="0" presId="urn:microsoft.com/office/officeart/2005/8/layout/cycle6"/>
    <dgm:cxn modelId="{E6422C5F-D6C6-400B-AD41-FE6AC0FAD82B}" type="presParOf" srcId="{2D4C4E3E-ADAA-475A-8FAF-41F32C4567C5}" destId="{D3DCBDC3-E5B7-4292-87EA-81646CDD6508}" srcOrd="2" destOrd="0" presId="urn:microsoft.com/office/officeart/2005/8/layout/cycle6"/>
    <dgm:cxn modelId="{1B0ACB84-5B2F-43BC-AF4B-320B59BA8D10}" type="presParOf" srcId="{2D4C4E3E-ADAA-475A-8FAF-41F32C4567C5}" destId="{32B9EE72-D383-44F4-AE6B-E61AA9534744}" srcOrd="3" destOrd="0" presId="urn:microsoft.com/office/officeart/2005/8/layout/cycle6"/>
    <dgm:cxn modelId="{B8D413ED-CE0F-4D9C-A321-C75D49081EB1}" type="presParOf" srcId="{2D4C4E3E-ADAA-475A-8FAF-41F32C4567C5}" destId="{8620ED7A-B65B-4420-BF4A-981AF01F1D8D}" srcOrd="4" destOrd="0" presId="urn:microsoft.com/office/officeart/2005/8/layout/cycle6"/>
    <dgm:cxn modelId="{660CAA79-5E28-4E2B-A099-4181526EA2E6}" type="presParOf" srcId="{2D4C4E3E-ADAA-475A-8FAF-41F32C4567C5}" destId="{9A4E7374-BA0B-4143-B6FC-8BD929BBADCE}" srcOrd="5" destOrd="0" presId="urn:microsoft.com/office/officeart/2005/8/layout/cycle6"/>
    <dgm:cxn modelId="{9D8173D9-E92F-41BA-8D2F-0B8990A72B68}" type="presParOf" srcId="{2D4C4E3E-ADAA-475A-8FAF-41F32C4567C5}" destId="{FCBC5C2C-FAE9-49B9-9218-23ACBB5558E2}" srcOrd="6" destOrd="0" presId="urn:microsoft.com/office/officeart/2005/8/layout/cycle6"/>
    <dgm:cxn modelId="{201831EE-BBF2-4571-8A55-B56522F303CB}" type="presParOf" srcId="{2D4C4E3E-ADAA-475A-8FAF-41F32C4567C5}" destId="{2B31FAA0-C850-4E2D-85BD-2BF1463839A2}" srcOrd="7" destOrd="0" presId="urn:microsoft.com/office/officeart/2005/8/layout/cycle6"/>
    <dgm:cxn modelId="{E813B064-9F3C-49D6-83AA-FA164824AD6D}" type="presParOf" srcId="{2D4C4E3E-ADAA-475A-8FAF-41F32C4567C5}" destId="{36E4FC7A-2727-496A-9C40-A109F790A8C5}" srcOrd="8" destOrd="0" presId="urn:microsoft.com/office/officeart/2005/8/layout/cycle6"/>
    <dgm:cxn modelId="{359C8BC5-D6BB-4DA8-ADE8-E80AF1CCB8A1}" type="presParOf" srcId="{2D4C4E3E-ADAA-475A-8FAF-41F32C4567C5}" destId="{B3CAEC4A-AE2E-429C-AF52-6A09FB034726}" srcOrd="9" destOrd="0" presId="urn:microsoft.com/office/officeart/2005/8/layout/cycle6"/>
    <dgm:cxn modelId="{37086C40-5C52-4C04-A2BC-8A305E186806}" type="presParOf" srcId="{2D4C4E3E-ADAA-475A-8FAF-41F32C4567C5}" destId="{9DBC6597-F733-4A0E-83A4-269CB0EE1EBD}" srcOrd="10" destOrd="0" presId="urn:microsoft.com/office/officeart/2005/8/layout/cycle6"/>
    <dgm:cxn modelId="{B4F20EDC-66F0-4FB4-BFC9-142AE77AD485}" type="presParOf" srcId="{2D4C4E3E-ADAA-475A-8FAF-41F32C4567C5}" destId="{F753B773-365F-4A13-9ADA-F4355267DEEF}" srcOrd="11" destOrd="0" presId="urn:microsoft.com/office/officeart/2005/8/layout/cycle6"/>
  </dgm:cxnLst>
  <dgm:bg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2700000" scaled="1"/>
      <a:tileRect/>
    </a:gradFill>
  </dgm:bg>
  <dgm:whole>
    <a:ln>
      <a:prstDash val="sysDash"/>
    </a:ln>
  </dgm:whole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EE54C10-6C9D-455B-96F4-A0454C466A9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90CD47-5D72-4312-928E-6938D5C5251D}">
      <dgm:prSet phldrT="[Текст]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ru-RU" dirty="0" err="1" smtClean="0"/>
            <a:t>Безкоштовні</a:t>
          </a:r>
          <a:r>
            <a:rPr lang="ru-RU" dirty="0" smtClean="0"/>
            <a:t> </a:t>
          </a:r>
          <a:r>
            <a:rPr lang="ru-RU" dirty="0" err="1" smtClean="0"/>
            <a:t>онлайн</a:t>
          </a:r>
          <a:r>
            <a:rPr lang="ru-RU" dirty="0" smtClean="0"/>
            <a:t>- </a:t>
          </a:r>
          <a:r>
            <a:rPr lang="ru-RU" dirty="0" err="1" smtClean="0"/>
            <a:t>платформи</a:t>
          </a:r>
          <a:endParaRPr lang="ru-RU" dirty="0"/>
        </a:p>
      </dgm:t>
    </dgm:pt>
    <dgm:pt modelId="{049B1425-16AA-455B-BC9E-251376DFFF89}" type="parTrans" cxnId="{BD932987-74E5-4504-89B7-B9E7BA6B8F6E}">
      <dgm:prSet/>
      <dgm:spPr/>
      <dgm:t>
        <a:bodyPr/>
        <a:lstStyle/>
        <a:p>
          <a:endParaRPr lang="ru-RU"/>
        </a:p>
      </dgm:t>
    </dgm:pt>
    <dgm:pt modelId="{2A4088F0-D93A-4FC8-8E01-34B512A6A612}" type="sibTrans" cxnId="{BD932987-74E5-4504-89B7-B9E7BA6B8F6E}">
      <dgm:prSet/>
      <dgm:spPr/>
      <dgm:t>
        <a:bodyPr/>
        <a:lstStyle/>
        <a:p>
          <a:endParaRPr lang="ru-RU"/>
        </a:p>
      </dgm:t>
    </dgm:pt>
    <dgm:pt modelId="{279F0D7A-B76D-4C1C-AFF2-E21CDDEC8BB5}">
      <dgm:prSet phldrT="[Текст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dirty="0" err="1" smtClean="0">
              <a:hlinkClick xmlns:r="http://schemas.openxmlformats.org/officeDocument/2006/relationships" r:id="rId1"/>
            </a:rPr>
            <a:t>School</a:t>
          </a:r>
          <a:r>
            <a:rPr lang="ru-RU" dirty="0" smtClean="0">
              <a:hlinkClick xmlns:r="http://schemas.openxmlformats.org/officeDocument/2006/relationships" r:id="rId1"/>
            </a:rPr>
            <a:t> </a:t>
          </a:r>
          <a:r>
            <a:rPr lang="ru-RU" dirty="0" err="1" smtClean="0">
              <a:hlinkClick xmlns:r="http://schemas.openxmlformats.org/officeDocument/2006/relationships" r:id="rId1"/>
            </a:rPr>
            <a:t>Champion</a:t>
          </a:r>
          <a:r>
            <a:rPr lang="ru-RU" dirty="0" smtClean="0"/>
            <a:t> </a:t>
          </a:r>
          <a:endParaRPr lang="ru-RU" dirty="0"/>
        </a:p>
      </dgm:t>
    </dgm:pt>
    <dgm:pt modelId="{F22701ED-D2B6-414C-A1D7-8A80A7FBDD5C}" type="parTrans" cxnId="{BB90DB91-515C-41AC-8261-86EB96242194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F175FD83-1829-479A-A8B2-1B1EC6CE7056}" type="sibTrans" cxnId="{BB90DB91-515C-41AC-8261-86EB96242194}">
      <dgm:prSet/>
      <dgm:spPr/>
      <dgm:t>
        <a:bodyPr/>
        <a:lstStyle/>
        <a:p>
          <a:endParaRPr lang="ru-RU"/>
        </a:p>
      </dgm:t>
    </dgm:pt>
    <dgm:pt modelId="{13389420-E10A-405E-BAA6-B312DD969FE1}">
      <dgm:prSet phldrT="[Текст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dirty="0" err="1" smtClean="0">
              <a:hlinkClick xmlns:r="http://schemas.openxmlformats.org/officeDocument/2006/relationships" r:id="rId2"/>
            </a:rPr>
            <a:t>e-School.ua</a:t>
          </a:r>
          <a:r>
            <a:rPr lang="ru-RU" dirty="0" smtClean="0">
              <a:hlinkClick xmlns:r="http://schemas.openxmlformats.org/officeDocument/2006/relationships" r:id="rId2"/>
            </a:rPr>
            <a:t> </a:t>
          </a:r>
          <a:endParaRPr lang="ru-RU" dirty="0"/>
        </a:p>
      </dgm:t>
    </dgm:pt>
    <dgm:pt modelId="{8905263A-021A-4DAF-908C-36D6FA146971}" type="parTrans" cxnId="{EC70CFC8-46D5-4914-9F70-87803A4D23FE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1500BBF4-37FD-47DC-9B55-8C7D73BCEF9E}" type="sibTrans" cxnId="{EC70CFC8-46D5-4914-9F70-87803A4D23FE}">
      <dgm:prSet/>
      <dgm:spPr/>
      <dgm:t>
        <a:bodyPr/>
        <a:lstStyle/>
        <a:p>
          <a:endParaRPr lang="ru-RU"/>
        </a:p>
      </dgm:t>
    </dgm:pt>
    <dgm:pt modelId="{88221349-C39D-4DBD-85B5-9FDD7C5399E9}">
      <dgm:prSet/>
      <dgm:spPr/>
      <dgm:t>
        <a:bodyPr/>
        <a:lstStyle/>
        <a:p>
          <a:endParaRPr lang="ru-RU"/>
        </a:p>
      </dgm:t>
    </dgm:pt>
    <dgm:pt modelId="{E373E88B-6FB8-4E41-B8FA-FD95DF59B163}" type="parTrans" cxnId="{54560EEB-6382-40C4-B026-2C00EE803A74}">
      <dgm:prSet/>
      <dgm:spPr/>
      <dgm:t>
        <a:bodyPr/>
        <a:lstStyle/>
        <a:p>
          <a:endParaRPr lang="ru-RU"/>
        </a:p>
      </dgm:t>
    </dgm:pt>
    <dgm:pt modelId="{F69BB835-FBD7-45D3-B107-AABD262FD75F}" type="sibTrans" cxnId="{54560EEB-6382-40C4-B026-2C00EE803A74}">
      <dgm:prSet/>
      <dgm:spPr/>
      <dgm:t>
        <a:bodyPr/>
        <a:lstStyle/>
        <a:p>
          <a:endParaRPr lang="ru-RU"/>
        </a:p>
      </dgm:t>
    </dgm:pt>
    <dgm:pt modelId="{2E1CA3FD-FF41-4F25-880D-245EDC7A7911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mtClean="0">
              <a:hlinkClick xmlns:r="http://schemas.openxmlformats.org/officeDocument/2006/relationships" r:id="rId3"/>
            </a:rPr>
            <a:t>uCoz</a:t>
          </a:r>
          <a:r>
            <a:rPr lang="ru-RU" smtClean="0"/>
            <a:t> </a:t>
          </a:r>
          <a:endParaRPr lang="ru-RU"/>
        </a:p>
      </dgm:t>
    </dgm:pt>
    <dgm:pt modelId="{E6C49FFA-C3A5-4D8F-98A3-B5169EE91B02}" type="parTrans" cxnId="{AE46D9D7-2D69-4AE6-AB1F-AB8B6DA60669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D8E4D7C2-A3F8-4DE0-B56A-0110B5AA8789}" type="sibTrans" cxnId="{AE46D9D7-2D69-4AE6-AB1F-AB8B6DA60669}">
      <dgm:prSet/>
      <dgm:spPr/>
      <dgm:t>
        <a:bodyPr/>
        <a:lstStyle/>
        <a:p>
          <a:endParaRPr lang="ru-RU"/>
        </a:p>
      </dgm:t>
    </dgm:pt>
    <dgm:pt modelId="{0043793F-DAE7-4C12-9A86-6D2C63FE3651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mtClean="0">
              <a:hlinkClick xmlns:r="http://schemas.openxmlformats.org/officeDocument/2006/relationships" r:id="rId4"/>
            </a:rPr>
            <a:t>Tilda</a:t>
          </a:r>
          <a:endParaRPr lang="ru-RU"/>
        </a:p>
      </dgm:t>
    </dgm:pt>
    <dgm:pt modelId="{62690531-2784-4A48-93DC-9DA40691C424}" type="parTrans" cxnId="{8277CEC2-4314-4092-84E2-8D4DC12C4DBA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8ADE4CCE-7A82-4D95-813F-ABCACC169AB3}" type="sibTrans" cxnId="{8277CEC2-4314-4092-84E2-8D4DC12C4DBA}">
      <dgm:prSet/>
      <dgm:spPr/>
      <dgm:t>
        <a:bodyPr/>
        <a:lstStyle/>
        <a:p>
          <a:endParaRPr lang="ru-RU"/>
        </a:p>
      </dgm:t>
    </dgm:pt>
    <dgm:pt modelId="{F3F341C7-A541-4557-8B8D-ADE1DE95556C}" type="pres">
      <dgm:prSet presAssocID="{FEE54C10-6C9D-455B-96F4-A0454C466A9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0FEF6F-C9B0-4C57-9969-EB75FC0B8E69}" type="pres">
      <dgm:prSet presAssocID="{4090CD47-5D72-4312-928E-6938D5C5251D}" presName="centerShape" presStyleLbl="node0" presStyleIdx="0" presStyleCnt="1" custScaleX="179385" custScaleY="157126" custLinFactNeighborX="693" custLinFactNeighborY="11616"/>
      <dgm:spPr/>
      <dgm:t>
        <a:bodyPr/>
        <a:lstStyle/>
        <a:p>
          <a:endParaRPr lang="ru-RU"/>
        </a:p>
      </dgm:t>
    </dgm:pt>
    <dgm:pt modelId="{B8B360F0-402B-4DC4-8194-59712493CA04}" type="pres">
      <dgm:prSet presAssocID="{F22701ED-D2B6-414C-A1D7-8A80A7FBDD5C}" presName="parTrans" presStyleLbl="bgSibTrans2D1" presStyleIdx="0" presStyleCnt="4"/>
      <dgm:spPr/>
      <dgm:t>
        <a:bodyPr/>
        <a:lstStyle/>
        <a:p>
          <a:endParaRPr lang="ru-RU"/>
        </a:p>
      </dgm:t>
    </dgm:pt>
    <dgm:pt modelId="{A6A4AEC3-2061-4FD5-9B27-644D726A90B8}" type="pres">
      <dgm:prSet presAssocID="{279F0D7A-B76D-4C1C-AFF2-E21CDDEC8BB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D4E818-F201-481E-BF70-01AAFB697E62}" type="pres">
      <dgm:prSet presAssocID="{8905263A-021A-4DAF-908C-36D6FA146971}" presName="parTrans" presStyleLbl="bgSibTrans2D1" presStyleIdx="1" presStyleCnt="4"/>
      <dgm:spPr/>
      <dgm:t>
        <a:bodyPr/>
        <a:lstStyle/>
        <a:p>
          <a:endParaRPr lang="ru-RU"/>
        </a:p>
      </dgm:t>
    </dgm:pt>
    <dgm:pt modelId="{9BE07048-9DA2-4293-8830-5AA70D51105D}" type="pres">
      <dgm:prSet presAssocID="{13389420-E10A-405E-BAA6-B312DD969FE1}" presName="node" presStyleLbl="node1" presStyleIdx="1" presStyleCnt="4" custRadScaleRad="114466" custRadScaleInc="-32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711AE4-A46B-4E5F-981C-3190ED034275}" type="pres">
      <dgm:prSet presAssocID="{62690531-2784-4A48-93DC-9DA40691C424}" presName="parTrans" presStyleLbl="bgSibTrans2D1" presStyleIdx="2" presStyleCnt="4" custLinFactNeighborX="-1846" custLinFactNeighborY="1324"/>
      <dgm:spPr/>
      <dgm:t>
        <a:bodyPr/>
        <a:lstStyle/>
        <a:p>
          <a:endParaRPr lang="ru-RU"/>
        </a:p>
      </dgm:t>
    </dgm:pt>
    <dgm:pt modelId="{655534B6-6B83-42E1-8EC2-B92A42C22423}" type="pres">
      <dgm:prSet presAssocID="{0043793F-DAE7-4C12-9A86-6D2C63FE3651}" presName="node" presStyleLbl="node1" presStyleIdx="2" presStyleCnt="4" custRadScaleRad="117947" custRadScaleInc="104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EF4894-EC3A-47A1-A50F-EA95A7C9E32C}" type="pres">
      <dgm:prSet presAssocID="{E6C49FFA-C3A5-4D8F-98A3-B5169EE91B02}" presName="parTrans" presStyleLbl="bgSibTrans2D1" presStyleIdx="3" presStyleCnt="4"/>
      <dgm:spPr/>
      <dgm:t>
        <a:bodyPr/>
        <a:lstStyle/>
        <a:p>
          <a:endParaRPr lang="ru-RU"/>
        </a:p>
      </dgm:t>
    </dgm:pt>
    <dgm:pt modelId="{F2876287-53D1-4B4A-8133-CF811C8E7471}" type="pres">
      <dgm:prSet presAssocID="{2E1CA3FD-FF41-4F25-880D-245EDC7A791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90DB91-515C-41AC-8261-86EB96242194}" srcId="{4090CD47-5D72-4312-928E-6938D5C5251D}" destId="{279F0D7A-B76D-4C1C-AFF2-E21CDDEC8BB5}" srcOrd="0" destOrd="0" parTransId="{F22701ED-D2B6-414C-A1D7-8A80A7FBDD5C}" sibTransId="{F175FD83-1829-479A-A8B2-1B1EC6CE7056}"/>
    <dgm:cxn modelId="{15F87A91-20CA-4943-9919-7942F01E8858}" type="presOf" srcId="{F22701ED-D2B6-414C-A1D7-8A80A7FBDD5C}" destId="{B8B360F0-402B-4DC4-8194-59712493CA04}" srcOrd="0" destOrd="0" presId="urn:microsoft.com/office/officeart/2005/8/layout/radial4"/>
    <dgm:cxn modelId="{43999028-E4AF-4D23-9F85-DBFDA7B3729B}" type="presOf" srcId="{62690531-2784-4A48-93DC-9DA40691C424}" destId="{BA711AE4-A46B-4E5F-981C-3190ED034275}" srcOrd="0" destOrd="0" presId="urn:microsoft.com/office/officeart/2005/8/layout/radial4"/>
    <dgm:cxn modelId="{B94C62D1-DF04-4533-9030-C0446F6A5478}" type="presOf" srcId="{4090CD47-5D72-4312-928E-6938D5C5251D}" destId="{F00FEF6F-C9B0-4C57-9969-EB75FC0B8E69}" srcOrd="0" destOrd="0" presId="urn:microsoft.com/office/officeart/2005/8/layout/radial4"/>
    <dgm:cxn modelId="{D4B4DB11-CEB2-4764-97D8-35B99405244D}" type="presOf" srcId="{2E1CA3FD-FF41-4F25-880D-245EDC7A7911}" destId="{F2876287-53D1-4B4A-8133-CF811C8E7471}" srcOrd="0" destOrd="0" presId="urn:microsoft.com/office/officeart/2005/8/layout/radial4"/>
    <dgm:cxn modelId="{BD932987-74E5-4504-89B7-B9E7BA6B8F6E}" srcId="{FEE54C10-6C9D-455B-96F4-A0454C466A96}" destId="{4090CD47-5D72-4312-928E-6938D5C5251D}" srcOrd="0" destOrd="0" parTransId="{049B1425-16AA-455B-BC9E-251376DFFF89}" sibTransId="{2A4088F0-D93A-4FC8-8E01-34B512A6A612}"/>
    <dgm:cxn modelId="{BC1461C5-C828-4870-A2AB-E69DDDC89A4B}" type="presOf" srcId="{8905263A-021A-4DAF-908C-36D6FA146971}" destId="{63D4E818-F201-481E-BF70-01AAFB697E62}" srcOrd="0" destOrd="0" presId="urn:microsoft.com/office/officeart/2005/8/layout/radial4"/>
    <dgm:cxn modelId="{EC70CFC8-46D5-4914-9F70-87803A4D23FE}" srcId="{4090CD47-5D72-4312-928E-6938D5C5251D}" destId="{13389420-E10A-405E-BAA6-B312DD969FE1}" srcOrd="1" destOrd="0" parTransId="{8905263A-021A-4DAF-908C-36D6FA146971}" sibTransId="{1500BBF4-37FD-47DC-9B55-8C7D73BCEF9E}"/>
    <dgm:cxn modelId="{54560EEB-6382-40C4-B026-2C00EE803A74}" srcId="{FEE54C10-6C9D-455B-96F4-A0454C466A96}" destId="{88221349-C39D-4DBD-85B5-9FDD7C5399E9}" srcOrd="1" destOrd="0" parTransId="{E373E88B-6FB8-4E41-B8FA-FD95DF59B163}" sibTransId="{F69BB835-FBD7-45D3-B107-AABD262FD75F}"/>
    <dgm:cxn modelId="{829E94E3-C422-4016-A5C8-02B1641A9B72}" type="presOf" srcId="{13389420-E10A-405E-BAA6-B312DD969FE1}" destId="{9BE07048-9DA2-4293-8830-5AA70D51105D}" srcOrd="0" destOrd="0" presId="urn:microsoft.com/office/officeart/2005/8/layout/radial4"/>
    <dgm:cxn modelId="{B5F011BE-100B-4FB2-AD66-84354F463783}" type="presOf" srcId="{279F0D7A-B76D-4C1C-AFF2-E21CDDEC8BB5}" destId="{A6A4AEC3-2061-4FD5-9B27-644D726A90B8}" srcOrd="0" destOrd="0" presId="urn:microsoft.com/office/officeart/2005/8/layout/radial4"/>
    <dgm:cxn modelId="{AE46D9D7-2D69-4AE6-AB1F-AB8B6DA60669}" srcId="{4090CD47-5D72-4312-928E-6938D5C5251D}" destId="{2E1CA3FD-FF41-4F25-880D-245EDC7A7911}" srcOrd="3" destOrd="0" parTransId="{E6C49FFA-C3A5-4D8F-98A3-B5169EE91B02}" sibTransId="{D8E4D7C2-A3F8-4DE0-B56A-0110B5AA8789}"/>
    <dgm:cxn modelId="{003ED2B5-01FD-4E08-A911-84996F6D03CE}" type="presOf" srcId="{E6C49FFA-C3A5-4D8F-98A3-B5169EE91B02}" destId="{9EEF4894-EC3A-47A1-A50F-EA95A7C9E32C}" srcOrd="0" destOrd="0" presId="urn:microsoft.com/office/officeart/2005/8/layout/radial4"/>
    <dgm:cxn modelId="{D68DBD0F-66E8-4346-99E5-474952C98B1D}" type="presOf" srcId="{0043793F-DAE7-4C12-9A86-6D2C63FE3651}" destId="{655534B6-6B83-42E1-8EC2-B92A42C22423}" srcOrd="0" destOrd="0" presId="urn:microsoft.com/office/officeart/2005/8/layout/radial4"/>
    <dgm:cxn modelId="{C24CBD1E-A0D7-46E8-ADD2-BAAE935329B1}" type="presOf" srcId="{FEE54C10-6C9D-455B-96F4-A0454C466A96}" destId="{F3F341C7-A541-4557-8B8D-ADE1DE95556C}" srcOrd="0" destOrd="0" presId="urn:microsoft.com/office/officeart/2005/8/layout/radial4"/>
    <dgm:cxn modelId="{8277CEC2-4314-4092-84E2-8D4DC12C4DBA}" srcId="{4090CD47-5D72-4312-928E-6938D5C5251D}" destId="{0043793F-DAE7-4C12-9A86-6D2C63FE3651}" srcOrd="2" destOrd="0" parTransId="{62690531-2784-4A48-93DC-9DA40691C424}" sibTransId="{8ADE4CCE-7A82-4D95-813F-ABCACC169AB3}"/>
    <dgm:cxn modelId="{A24FDF05-C424-4267-8120-1CC3B527322B}" type="presParOf" srcId="{F3F341C7-A541-4557-8B8D-ADE1DE95556C}" destId="{F00FEF6F-C9B0-4C57-9969-EB75FC0B8E69}" srcOrd="0" destOrd="0" presId="urn:microsoft.com/office/officeart/2005/8/layout/radial4"/>
    <dgm:cxn modelId="{99300EA0-C52F-4C9A-B974-024084E53B99}" type="presParOf" srcId="{F3F341C7-A541-4557-8B8D-ADE1DE95556C}" destId="{B8B360F0-402B-4DC4-8194-59712493CA04}" srcOrd="1" destOrd="0" presId="urn:microsoft.com/office/officeart/2005/8/layout/radial4"/>
    <dgm:cxn modelId="{A8E755E3-B3DF-43E0-9ADB-3C4B9B61B931}" type="presParOf" srcId="{F3F341C7-A541-4557-8B8D-ADE1DE95556C}" destId="{A6A4AEC3-2061-4FD5-9B27-644D726A90B8}" srcOrd="2" destOrd="0" presId="urn:microsoft.com/office/officeart/2005/8/layout/radial4"/>
    <dgm:cxn modelId="{B12C39C9-F6B8-4AA7-943B-9135C2FBF097}" type="presParOf" srcId="{F3F341C7-A541-4557-8B8D-ADE1DE95556C}" destId="{63D4E818-F201-481E-BF70-01AAFB697E62}" srcOrd="3" destOrd="0" presId="urn:microsoft.com/office/officeart/2005/8/layout/radial4"/>
    <dgm:cxn modelId="{5104573A-8DAC-4362-823A-632622C7E68B}" type="presParOf" srcId="{F3F341C7-A541-4557-8B8D-ADE1DE95556C}" destId="{9BE07048-9DA2-4293-8830-5AA70D51105D}" srcOrd="4" destOrd="0" presId="urn:microsoft.com/office/officeart/2005/8/layout/radial4"/>
    <dgm:cxn modelId="{BA967408-ED7F-4FAB-8DA3-2E40AA92E801}" type="presParOf" srcId="{F3F341C7-A541-4557-8B8D-ADE1DE95556C}" destId="{BA711AE4-A46B-4E5F-981C-3190ED034275}" srcOrd="5" destOrd="0" presId="urn:microsoft.com/office/officeart/2005/8/layout/radial4"/>
    <dgm:cxn modelId="{8DB4B33B-3A72-4F65-9C54-4488FF635CC7}" type="presParOf" srcId="{F3F341C7-A541-4557-8B8D-ADE1DE95556C}" destId="{655534B6-6B83-42E1-8EC2-B92A42C22423}" srcOrd="6" destOrd="0" presId="urn:microsoft.com/office/officeart/2005/8/layout/radial4"/>
    <dgm:cxn modelId="{D3A62AEC-7166-4E5E-AE6E-3E4958B5455A}" type="presParOf" srcId="{F3F341C7-A541-4557-8B8D-ADE1DE95556C}" destId="{9EEF4894-EC3A-47A1-A50F-EA95A7C9E32C}" srcOrd="7" destOrd="0" presId="urn:microsoft.com/office/officeart/2005/8/layout/radial4"/>
    <dgm:cxn modelId="{6E053B1A-0E7A-45E7-804E-9A292BF57372}" type="presParOf" srcId="{F3F341C7-A541-4557-8B8D-ADE1DE95556C}" destId="{F2876287-53D1-4B4A-8133-CF811C8E7471}" srcOrd="8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vlada.pp.ua/goto/aHR0cHM6Ly96YWtvbi5yYWRhLmdvdi51YS9sYXdzL3Nob3cvMjE0NS0xOSNUZXh0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0"/>
            <a:ext cx="8072462" cy="4572008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uk-UA" i="1" dirty="0" smtClean="0">
                <a:solidFill>
                  <a:srgbClr val="C00000"/>
                </a:solidFill>
              </a:rPr>
              <a:t/>
            </a:r>
            <a:br>
              <a:rPr lang="uk-UA" i="1" dirty="0" smtClean="0">
                <a:solidFill>
                  <a:srgbClr val="C00000"/>
                </a:solidFill>
              </a:rPr>
            </a:br>
            <a:r>
              <a:rPr lang="uk-UA" i="1" dirty="0" smtClean="0">
                <a:solidFill>
                  <a:srgbClr val="C00000"/>
                </a:solidFill>
              </a:rPr>
              <a:t/>
            </a:r>
            <a:br>
              <a:rPr lang="uk-UA" i="1" dirty="0" smtClean="0">
                <a:solidFill>
                  <a:srgbClr val="C00000"/>
                </a:solidFill>
              </a:rPr>
            </a:br>
            <a:r>
              <a:rPr lang="uk-UA" i="1" dirty="0" smtClean="0">
                <a:solidFill>
                  <a:srgbClr val="C00000"/>
                </a:solidFill>
              </a:rPr>
              <a:t/>
            </a:r>
            <a:br>
              <a:rPr lang="uk-UA" i="1" dirty="0" smtClean="0">
                <a:solidFill>
                  <a:srgbClr val="C00000"/>
                </a:solidFill>
              </a:rPr>
            </a:br>
            <a:r>
              <a:rPr lang="uk-UA" b="1" i="1" dirty="0" smtClean="0">
                <a:solidFill>
                  <a:srgbClr val="C00000"/>
                </a:solidFill>
                <a:latin typeface="Arial Black" pitchFamily="34" charset="0"/>
              </a:rPr>
              <a:t>Створення та функціонування сайту закладу дошкільної освіти </a:t>
            </a:r>
            <a:r>
              <a:rPr lang="uk-UA" i="1" dirty="0" smtClean="0">
                <a:solidFill>
                  <a:srgbClr val="C00000"/>
                </a:solidFill>
              </a:rPr>
              <a:t/>
            </a:r>
            <a:br>
              <a:rPr lang="uk-UA" i="1" dirty="0" smtClean="0">
                <a:solidFill>
                  <a:srgbClr val="C00000"/>
                </a:solidFill>
              </a:rPr>
            </a:br>
            <a:r>
              <a:rPr lang="uk-UA" i="1" dirty="0" smtClean="0">
                <a:solidFill>
                  <a:srgbClr val="C00000"/>
                </a:solidFill>
              </a:rPr>
              <a:t/>
            </a:r>
            <a:br>
              <a:rPr lang="uk-UA" i="1" dirty="0" smtClean="0">
                <a:solidFill>
                  <a:srgbClr val="C00000"/>
                </a:solidFill>
              </a:rPr>
            </a:br>
            <a:endParaRPr lang="ru-RU" b="1" i="1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000100" y="4643446"/>
            <a:ext cx="8143900" cy="2214554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uk-UA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</a:t>
            </a:r>
          </a:p>
          <a:p>
            <a:r>
              <a:rPr lang="uk-UA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 </a:t>
            </a:r>
            <a:r>
              <a:rPr lang="uk-UA" b="1" i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Омельянова</a:t>
            </a:r>
            <a:r>
              <a:rPr lang="uk-UA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Л.В., консультант </a:t>
            </a:r>
          </a:p>
          <a:p>
            <a:r>
              <a:rPr lang="uk-UA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  </a:t>
            </a:r>
            <a:r>
              <a:rPr lang="uk-UA" b="1" i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КУ</a:t>
            </a:r>
            <a:r>
              <a:rPr lang="uk-UA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uk-UA" b="1" i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“Зарічненський</a:t>
            </a:r>
            <a:r>
              <a:rPr lang="uk-UA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ЦПРПП”</a:t>
            </a:r>
            <a:endParaRPr lang="ru-RU" b="1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i="1" dirty="0" smtClean="0">
                <a:solidFill>
                  <a:srgbClr val="7030A0"/>
                </a:solidFill>
              </a:rPr>
              <a:t>ІНФОРМАЦІЙНЕ НАПОВНЕННЯ САЙТУ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1071546"/>
          <a:ext cx="8143901" cy="5786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857232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rgbClr val="7030A0"/>
                </a:solidFill>
              </a:rPr>
              <a:t>ІНФОРМАЦІЙНЕ НАПОВНЕННЯ САЙТУ</a:t>
            </a:r>
            <a:endParaRPr lang="ru-RU" sz="280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1538" y="714356"/>
          <a:ext cx="8072462" cy="6143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7030A0"/>
                </a:solidFill>
              </a:rPr>
              <a:t>ІНФОРМАЦІЙНЕ НАПОВНЕННЯ САЙТУ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1285860"/>
          <a:ext cx="8143900" cy="4943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i="1" dirty="0" err="1" smtClean="0">
                <a:solidFill>
                  <a:srgbClr val="7030A0"/>
                </a:solidFill>
              </a:rPr>
              <a:t>Захист</a:t>
            </a:r>
            <a:r>
              <a:rPr lang="ru-RU" sz="4000" b="1" i="1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err="1" smtClean="0">
                <a:solidFill>
                  <a:srgbClr val="7030A0"/>
                </a:solidFill>
              </a:rPr>
              <a:t>персональних</a:t>
            </a:r>
            <a:r>
              <a:rPr lang="ru-RU" sz="4000" b="1" i="1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err="1" smtClean="0">
                <a:solidFill>
                  <a:srgbClr val="7030A0"/>
                </a:solidFill>
              </a:rPr>
              <a:t>даних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88" y="857232"/>
          <a:ext cx="8215312" cy="5786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1429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b="1" i="1" dirty="0" err="1" smtClean="0">
                <a:solidFill>
                  <a:srgbClr val="7030A0"/>
                </a:solidFill>
              </a:rPr>
              <a:t>Дотримання</a:t>
            </a:r>
            <a:r>
              <a:rPr lang="ru-RU" sz="3600" b="1" i="1" dirty="0" smtClean="0">
                <a:solidFill>
                  <a:srgbClr val="7030A0"/>
                </a:solidFill>
              </a:rPr>
              <a:t> </a:t>
            </a:r>
            <a:r>
              <a:rPr lang="ru-RU" sz="3600" b="1" i="1" dirty="0" err="1" smtClean="0">
                <a:solidFill>
                  <a:srgbClr val="7030A0"/>
                </a:solidFill>
              </a:rPr>
              <a:t>академічної</a:t>
            </a:r>
            <a:r>
              <a:rPr lang="ru-RU" sz="3600" b="1" i="1" dirty="0" smtClean="0">
                <a:solidFill>
                  <a:srgbClr val="7030A0"/>
                </a:solidFill>
              </a:rPr>
              <a:t> </a:t>
            </a:r>
            <a:r>
              <a:rPr lang="ru-RU" sz="3600" b="1" i="1" dirty="0" err="1" smtClean="0">
                <a:solidFill>
                  <a:srgbClr val="7030A0"/>
                </a:solidFill>
              </a:rPr>
              <a:t>доброчесності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25" y="1447800"/>
          <a:ext cx="8143875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i="1" dirty="0" smtClean="0">
                <a:solidFill>
                  <a:srgbClr val="0070C0"/>
                </a:solidFill>
              </a:rPr>
              <a:t>Порушення академічної доброчесності 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357298"/>
            <a:ext cx="8143900" cy="550070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1071538" y="1214422"/>
            <a:ext cx="1928826" cy="1143008"/>
          </a:xfrm>
          <a:prstGeom prst="rightArrow">
            <a:avLst>
              <a:gd name="adj1" fmla="val 50000"/>
              <a:gd name="adj2" fmla="val 51166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b="1" i="1" dirty="0" err="1" smtClean="0">
                <a:solidFill>
                  <a:schemeClr val="bg1"/>
                </a:solidFill>
              </a:rPr>
              <a:t>Академічний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</a:rPr>
              <a:t>плагіат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b="1" i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1071538" y="3500438"/>
            <a:ext cx="1928826" cy="928694"/>
          </a:xfrm>
          <a:prstGeom prst="rightArrow">
            <a:avLst>
              <a:gd name="adj1" fmla="val 56995"/>
              <a:gd name="adj2" fmla="val 53498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err="1" smtClean="0">
                <a:solidFill>
                  <a:schemeClr val="bg1"/>
                </a:solidFill>
              </a:rPr>
              <a:t>Фабрикація</a:t>
            </a:r>
            <a:r>
              <a:rPr lang="ru-RU" b="1" i="1" dirty="0" smtClean="0">
                <a:solidFill>
                  <a:schemeClr val="bg1"/>
                </a:solidFill>
              </a:rPr>
              <a:t/>
            </a:r>
            <a:br>
              <a:rPr lang="ru-RU" b="1" i="1" dirty="0" smtClean="0">
                <a:solidFill>
                  <a:schemeClr val="bg1"/>
                </a:solidFill>
              </a:rPr>
            </a:b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1071538" y="4429132"/>
            <a:ext cx="1928826" cy="1000132"/>
          </a:xfrm>
          <a:prstGeom prst="rightArrow">
            <a:avLst>
              <a:gd name="adj1" fmla="val 70792"/>
              <a:gd name="adj2" fmla="val 5000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bg1"/>
              </a:solidFill>
            </a:endParaRPr>
          </a:p>
          <a:p>
            <a:pPr algn="ctr"/>
            <a:r>
              <a:rPr lang="ru-RU" b="1" i="1" dirty="0" err="1" smtClean="0">
                <a:solidFill>
                  <a:schemeClr val="bg1"/>
                </a:solidFill>
              </a:rPr>
              <a:t>Фальсифікація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1071538" y="5429264"/>
            <a:ext cx="1928826" cy="1071570"/>
          </a:xfrm>
          <a:prstGeom prst="rightArrow">
            <a:avLst>
              <a:gd name="adj1" fmla="val 66787"/>
              <a:gd name="adj2" fmla="val 50000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Обман</a:t>
            </a:r>
            <a:br>
              <a:rPr lang="ru-RU" b="1" i="1" dirty="0" smtClean="0">
                <a:solidFill>
                  <a:schemeClr val="bg1"/>
                </a:solidFill>
              </a:rPr>
            </a:b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1071538" y="2428868"/>
            <a:ext cx="1928826" cy="1000132"/>
          </a:xfrm>
          <a:prstGeom prst="rightArrow">
            <a:avLst>
              <a:gd name="adj1" fmla="val 67986"/>
              <a:gd name="adj2" fmla="val 45504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err="1" smtClean="0">
                <a:solidFill>
                  <a:schemeClr val="bg1"/>
                </a:solidFill>
              </a:rPr>
              <a:t>Самоплагіат</a:t>
            </a:r>
            <a:r>
              <a:rPr lang="ru-RU" b="1" i="1" dirty="0" smtClean="0">
                <a:solidFill>
                  <a:schemeClr val="bg1"/>
                </a:solidFill>
              </a:rPr>
              <a:t/>
            </a:r>
            <a:br>
              <a:rPr lang="ru-RU" b="1" i="1" dirty="0" smtClean="0">
                <a:solidFill>
                  <a:schemeClr val="bg1"/>
                </a:solidFill>
              </a:rPr>
            </a:b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071802" y="1285860"/>
            <a:ext cx="6072198" cy="1112714"/>
          </a:xfrm>
          <a:prstGeom prst="flowChartAlternateProces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/>
              <a:t>оприлюднення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результатів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</a:rPr>
              <a:t>отриманих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іншими</a:t>
            </a:r>
            <a:r>
              <a:rPr lang="ru-RU" b="1" dirty="0" smtClean="0">
                <a:solidFill>
                  <a:schemeClr val="bg1"/>
                </a:solidFill>
              </a:rPr>
              <a:t> особами, як </a:t>
            </a:r>
            <a:r>
              <a:rPr lang="ru-RU" b="1" dirty="0" err="1" smtClean="0">
                <a:solidFill>
                  <a:schemeClr val="bg1"/>
                </a:solidFill>
              </a:rPr>
              <a:t>результатів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власного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дослідження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3071802" y="3571876"/>
            <a:ext cx="6072198" cy="857256"/>
          </a:xfrm>
          <a:prstGeom prst="flowChartAlternateProces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err="1" smtClean="0">
                <a:solidFill>
                  <a:schemeClr val="bg1"/>
                </a:solidFill>
              </a:rPr>
              <a:t>вигадування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даних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чи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фактів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</a:rPr>
              <a:t>що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використовують</a:t>
            </a:r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в </a:t>
            </a:r>
            <a:r>
              <a:rPr lang="ru-RU" b="1" dirty="0" err="1" smtClean="0">
                <a:solidFill>
                  <a:schemeClr val="bg1"/>
                </a:solidFill>
              </a:rPr>
              <a:t>освітньому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процесі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3071802" y="2571744"/>
            <a:ext cx="6072198" cy="898400"/>
          </a:xfrm>
          <a:prstGeom prst="flowChartAlternateProcess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err="1" smtClean="0">
                <a:solidFill>
                  <a:schemeClr val="bg1"/>
                </a:solidFill>
              </a:rPr>
              <a:t>оприлюднення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власних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раніше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опублікованих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наукових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результатів</a:t>
            </a:r>
            <a:r>
              <a:rPr lang="ru-RU" b="1" dirty="0" smtClean="0">
                <a:solidFill>
                  <a:schemeClr val="bg1"/>
                </a:solidFill>
              </a:rPr>
              <a:t> як </a:t>
            </a:r>
            <a:r>
              <a:rPr lang="ru-RU" b="1" dirty="0" err="1" smtClean="0">
                <a:solidFill>
                  <a:schemeClr val="bg1"/>
                </a:solidFill>
              </a:rPr>
              <a:t>нових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наукових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результатів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 flipH="1">
            <a:off x="3071802" y="4500570"/>
            <a:ext cx="6072198" cy="928694"/>
          </a:xfrm>
          <a:prstGeom prst="flowChartAlternateProcess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err="1" smtClean="0"/>
              <a:t>свідома</a:t>
            </a:r>
            <a:r>
              <a:rPr lang="ru-RU" b="1" dirty="0" smtClean="0"/>
              <a:t> </a:t>
            </a:r>
            <a:r>
              <a:rPr lang="ru-RU" b="1" dirty="0" err="1" smtClean="0"/>
              <a:t>зміна</a:t>
            </a:r>
            <a:r>
              <a:rPr lang="ru-RU" b="1" dirty="0" smtClean="0"/>
              <a:t>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модифікація</a:t>
            </a:r>
            <a:r>
              <a:rPr lang="ru-RU" b="1" dirty="0" smtClean="0"/>
              <a:t> </a:t>
            </a:r>
            <a:r>
              <a:rPr lang="ru-RU" b="1" dirty="0" err="1" smtClean="0"/>
              <a:t>вже</a:t>
            </a:r>
            <a:r>
              <a:rPr lang="ru-RU" b="1" dirty="0" smtClean="0"/>
              <a:t> </a:t>
            </a:r>
            <a:r>
              <a:rPr lang="ru-RU" b="1" dirty="0" err="1" smtClean="0"/>
              <a:t>наявних</a:t>
            </a:r>
            <a:r>
              <a:rPr lang="ru-RU" b="1" dirty="0" smtClean="0"/>
              <a:t> </a:t>
            </a:r>
            <a:r>
              <a:rPr lang="ru-RU" b="1" dirty="0" err="1" smtClean="0"/>
              <a:t>даних</a:t>
            </a:r>
            <a:r>
              <a:rPr lang="ru-RU" b="1" dirty="0" smtClean="0"/>
              <a:t>,</a:t>
            </a:r>
            <a:br>
              <a:rPr lang="ru-RU" b="1" dirty="0" smtClean="0"/>
            </a:b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стосуються</a:t>
            </a:r>
            <a:r>
              <a:rPr lang="ru-RU" b="1" dirty="0" smtClean="0"/>
              <a:t> </a:t>
            </a:r>
            <a:r>
              <a:rPr lang="ru-RU" b="1" dirty="0" err="1" smtClean="0"/>
              <a:t>освітнього</a:t>
            </a:r>
            <a:r>
              <a:rPr lang="ru-RU" b="1" dirty="0" smtClean="0"/>
              <a:t> </a:t>
            </a:r>
            <a:r>
              <a:rPr lang="ru-RU" b="1" dirty="0" err="1" smtClean="0"/>
              <a:t>процесу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3071802" y="5500702"/>
            <a:ext cx="6072198" cy="1142984"/>
          </a:xfrm>
          <a:prstGeom prst="flowChartAlternateProces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r>
              <a:rPr lang="ru-RU" b="1" dirty="0" err="1" smtClean="0"/>
              <a:t>надання</a:t>
            </a:r>
            <a:r>
              <a:rPr lang="ru-RU" b="1" dirty="0" smtClean="0"/>
              <a:t> </a:t>
            </a:r>
            <a:r>
              <a:rPr lang="ru-RU" b="1" dirty="0" err="1" smtClean="0"/>
              <a:t>завідомо</a:t>
            </a:r>
            <a:r>
              <a:rPr lang="ru-RU" b="1" dirty="0" smtClean="0"/>
              <a:t> </a:t>
            </a:r>
            <a:r>
              <a:rPr lang="ru-RU" b="1" dirty="0" err="1" smtClean="0"/>
              <a:t>неправдивої</a:t>
            </a:r>
            <a:r>
              <a:rPr lang="ru-RU" b="1" dirty="0" smtClean="0"/>
              <a:t> </a:t>
            </a:r>
            <a:r>
              <a:rPr lang="ru-RU" b="1" dirty="0" err="1" smtClean="0"/>
              <a:t>інформації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власної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освітньої</a:t>
            </a:r>
            <a:r>
              <a:rPr lang="ru-RU" b="1" dirty="0" smtClean="0"/>
              <a:t> </a:t>
            </a:r>
            <a:r>
              <a:rPr lang="ru-RU" b="1" dirty="0" err="1" smtClean="0"/>
              <a:t>діяльності</a:t>
            </a:r>
            <a:r>
              <a:rPr lang="ru-RU" b="1" dirty="0" smtClean="0"/>
              <a:t>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організації</a:t>
            </a:r>
            <a:r>
              <a:rPr lang="ru-RU" b="1" dirty="0" smtClean="0"/>
              <a:t> </a:t>
            </a:r>
            <a:r>
              <a:rPr lang="ru-RU" b="1" dirty="0" err="1" smtClean="0"/>
              <a:t>освітнього</a:t>
            </a:r>
            <a:r>
              <a:rPr lang="ru-RU" b="1" dirty="0" smtClean="0"/>
              <a:t> </a:t>
            </a:r>
            <a:r>
              <a:rPr lang="ru-RU" b="1" dirty="0" err="1" smtClean="0"/>
              <a:t>процесу</a:t>
            </a:r>
            <a:r>
              <a:rPr lang="ru-RU" b="1" dirty="0" smtClean="0"/>
              <a:t> </a:t>
            </a:r>
            <a:br>
              <a:rPr lang="ru-RU" b="1" dirty="0" smtClean="0"/>
            </a:b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928670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000100" y="0"/>
          <a:ext cx="81439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41763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3600" b="1" i="1" dirty="0" smtClean="0">
                <a:solidFill>
                  <a:schemeClr val="bg1"/>
                </a:solidFill>
              </a:rPr>
              <a:t>Критерії оцінки сайту</a:t>
            </a:r>
            <a:endParaRPr lang="ru-RU" sz="3600" b="1" i="1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1214422"/>
          <a:ext cx="8143900" cy="5643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000" b="1" i="1" dirty="0" err="1" smtClean="0">
                <a:solidFill>
                  <a:schemeClr val="accent5">
                    <a:lumMod val="50000"/>
                  </a:schemeClr>
                </a:solidFill>
              </a:rPr>
              <a:t>Номінація</a:t>
            </a:r>
            <a:r>
              <a:rPr lang="ru-RU" sz="4000" b="1" i="1" dirty="0" smtClean="0">
                <a:solidFill>
                  <a:schemeClr val="accent5">
                    <a:lumMod val="50000"/>
                  </a:schemeClr>
                </a:solidFill>
              </a:rPr>
              <a:t> “</a:t>
            </a:r>
            <a:r>
              <a:rPr lang="ru-RU" sz="4000" b="1" i="1" dirty="0" err="1" smtClean="0">
                <a:solidFill>
                  <a:schemeClr val="accent5">
                    <a:lumMod val="50000"/>
                  </a:schemeClr>
                </a:solidFill>
              </a:rPr>
              <a:t>Веб-сайти</a:t>
            </a:r>
            <a:r>
              <a:rPr lang="ru-RU" sz="4000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4000" b="1" i="1" dirty="0" err="1" smtClean="0">
                <a:solidFill>
                  <a:schemeClr val="accent5">
                    <a:lumMod val="50000"/>
                  </a:schemeClr>
                </a:solidFill>
              </a:rPr>
              <a:t>закладів</a:t>
            </a:r>
            <a:r>
              <a:rPr lang="ru-RU" sz="4000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4000" b="1" i="1" dirty="0" err="1" smtClean="0">
                <a:solidFill>
                  <a:schemeClr val="accent5">
                    <a:lumMod val="50000"/>
                  </a:schemeClr>
                </a:solidFill>
              </a:rPr>
              <a:t>дошкільної</a:t>
            </a:r>
            <a:r>
              <a:rPr lang="ru-RU" sz="4000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4000" b="1" i="1" dirty="0" err="1" smtClean="0">
                <a:solidFill>
                  <a:schemeClr val="accent5">
                    <a:lumMod val="50000"/>
                  </a:schemeClr>
                </a:solidFill>
              </a:rPr>
              <a:t>освіти</a:t>
            </a:r>
            <a:r>
              <a:rPr lang="ru-RU" sz="4000" b="1" i="1" dirty="0" smtClean="0">
                <a:solidFill>
                  <a:schemeClr val="accent5">
                    <a:lumMod val="50000"/>
                  </a:schemeClr>
                </a:solidFill>
              </a:rPr>
              <a:t>” (2019р.)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6-конечная звезда 3"/>
          <p:cNvSpPr/>
          <p:nvPr/>
        </p:nvSpPr>
        <p:spPr>
          <a:xfrm>
            <a:off x="1000100" y="1285860"/>
            <a:ext cx="3643338" cy="3143272"/>
          </a:xfrm>
          <a:prstGeom prst="star6">
            <a:avLst/>
          </a:prstGeom>
          <a:solidFill>
            <a:schemeClr val="accent3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ДНЗ (</a:t>
            </a:r>
            <a:r>
              <a:rPr lang="ru-RU" sz="2000" b="1" dirty="0" err="1" smtClean="0"/>
              <a:t>ясла-садок</a:t>
            </a:r>
            <a:r>
              <a:rPr lang="ru-RU" sz="2000" b="1" dirty="0" smtClean="0"/>
              <a:t>) №133 </a:t>
            </a:r>
            <a:r>
              <a:rPr lang="ru-RU" sz="2000" b="1" dirty="0" err="1" smtClean="0"/>
              <a:t>Криворізької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міської</a:t>
            </a:r>
            <a:r>
              <a:rPr lang="ru-RU" sz="2000" b="1" dirty="0" smtClean="0"/>
              <a:t> ради</a:t>
            </a:r>
            <a:endParaRPr lang="ru-RU" sz="2000" b="1" dirty="0"/>
          </a:p>
        </p:txBody>
      </p:sp>
      <p:sp>
        <p:nvSpPr>
          <p:cNvPr id="5" name="7-конечная звезда 4"/>
          <p:cNvSpPr/>
          <p:nvPr/>
        </p:nvSpPr>
        <p:spPr>
          <a:xfrm>
            <a:off x="5214942" y="1428736"/>
            <a:ext cx="3714776" cy="3000396"/>
          </a:xfrm>
          <a:prstGeom prst="star7">
            <a:avLst>
              <a:gd name="adj" fmla="val 31484"/>
              <a:gd name="hf" fmla="val 102572"/>
              <a:gd name="vf" fmla="val 105210"/>
            </a:avLst>
          </a:prstGeom>
          <a:solidFill>
            <a:schemeClr val="accent4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 smtClean="0"/>
              <a:t>ДНЗ (</a:t>
            </a:r>
            <a:r>
              <a:rPr lang="ru-RU" sz="2000" b="1" dirty="0" err="1" smtClean="0"/>
              <a:t>ясла-садок</a:t>
            </a:r>
            <a:r>
              <a:rPr lang="ru-RU" sz="2000" b="1" dirty="0" smtClean="0"/>
              <a:t>) № 6 «</a:t>
            </a:r>
            <a:r>
              <a:rPr lang="ru-RU" sz="2000" b="1" dirty="0" err="1" smtClean="0"/>
              <a:t>Крунк</a:t>
            </a:r>
            <a:r>
              <a:rPr lang="ru-RU" sz="2000" b="1" dirty="0" smtClean="0"/>
              <a:t>» </a:t>
            </a:r>
            <a:r>
              <a:rPr lang="ru-RU" sz="2000" b="1" dirty="0" err="1" smtClean="0"/>
              <a:t>Славутицької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міської</a:t>
            </a:r>
            <a:r>
              <a:rPr lang="ru-RU" sz="2000" b="1" dirty="0" smtClean="0"/>
              <a:t> ради (</a:t>
            </a:r>
            <a:r>
              <a:rPr lang="ru-RU" sz="2000" b="1" dirty="0" err="1" smtClean="0"/>
              <a:t>Київська</a:t>
            </a:r>
            <a:r>
              <a:rPr lang="ru-RU" sz="2000" b="1" dirty="0" smtClean="0"/>
              <a:t> область)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52400" y="1524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7-конечная звезда 10"/>
          <p:cNvSpPr/>
          <p:nvPr/>
        </p:nvSpPr>
        <p:spPr>
          <a:xfrm>
            <a:off x="2857488" y="3143248"/>
            <a:ext cx="3714776" cy="3071810"/>
          </a:xfrm>
          <a:prstGeom prst="star7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ДНЗ №15 </a:t>
            </a:r>
            <a:r>
              <a:rPr lang="ru-RU" sz="2000" b="1" dirty="0" err="1" smtClean="0"/>
              <a:t>Вінницької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міської</a:t>
            </a:r>
            <a:r>
              <a:rPr lang="ru-RU" sz="2000" b="1" dirty="0" smtClean="0"/>
              <a:t> ради</a:t>
            </a:r>
            <a:endParaRPr lang="ru-RU" sz="20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275231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970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970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2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970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970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2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970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9702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КОМУНАЛЬНА УСТАНОВА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ЗАРІЧНЕНСЬКИЙ ЦЕНТР ПРОФЕСІЙНОГО РОЗВИТКУ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ПЕДАГОГІЧНИХ ПРАЦІВНИКІВ</a:t>
            </a: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ЗАРІЧНЕНСЬКОЇ СЕЛИЩНОЇ РАДИ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ВАРАСЬКОГО РАЙОНУ РІВНЕНСЬКОЇ ОБЛАСТІ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МУТВИЦЬКИЙ ЛІЦЕЙ </a:t>
            </a: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VIII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ОБЛАСНИЙ КОНКУРС-ЯРМАРОК ПЕДАГОГІЧНОЇ ТВОРЧОСТІ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НОМІНАЦІЯ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УКРАЇНСЬКА МОВА ТА ЛІТЕРАТУРА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b="1" dirty="0" smtClean="0">
              <a:latin typeface="Calibri"/>
              <a:cs typeface="Times New Roman" pitchFamily="18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cs typeface="Times New Roman" pitchFamily="18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НАЦІОНАЛЬНЕ ВИХОВАННЯ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УРОКАХ УКРАЇНСЬКОЇ МОВИ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 ЛІТЕРАТУРИ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З досвіду роботи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вчителя української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мови та літератури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Пожарської Наталії         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Станіславівни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9702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Зарічне, 2021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7144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err="1" smtClean="0">
                <a:hlinkClick r:id="rId2"/>
              </a:rPr>
              <a:t>Стаття</a:t>
            </a:r>
            <a:r>
              <a:rPr lang="ru-RU" sz="3100" b="1" i="1" dirty="0" smtClean="0">
                <a:hlinkClick r:id="rId2"/>
              </a:rPr>
              <a:t> 30 Закону </a:t>
            </a:r>
            <a:r>
              <a:rPr lang="ru-RU" sz="3100" b="1" i="1" dirty="0" err="1" smtClean="0">
                <a:hlinkClick r:id="rId2"/>
              </a:rPr>
              <a:t>України</a:t>
            </a:r>
            <a:r>
              <a:rPr lang="ru-RU" sz="3100" b="1" i="1" dirty="0" smtClean="0">
                <a:hlinkClick r:id="rId2"/>
              </a:rPr>
              <a:t> </a:t>
            </a:r>
            <a:br>
              <a:rPr lang="ru-RU" sz="3100" b="1" i="1" dirty="0" smtClean="0">
                <a:hlinkClick r:id="rId2"/>
              </a:rPr>
            </a:br>
            <a:r>
              <a:rPr lang="ru-RU" sz="3100" b="1" i="1" dirty="0" smtClean="0">
                <a:hlinkClick r:id="rId2"/>
              </a:rPr>
              <a:t>«Про </a:t>
            </a:r>
            <a:r>
              <a:rPr lang="ru-RU" sz="3100" b="1" i="1" dirty="0" err="1" smtClean="0">
                <a:hlinkClick r:id="rId2"/>
              </a:rPr>
              <a:t>освіту</a:t>
            </a:r>
            <a:r>
              <a:rPr lang="ru-RU" sz="3100" b="1" i="1" dirty="0" smtClean="0">
                <a:solidFill>
                  <a:schemeClr val="accent5">
                    <a:lumMod val="50000"/>
                  </a:schemeClr>
                </a:solidFill>
              </a:rPr>
              <a:t>»</a:t>
            </a:r>
            <a:r>
              <a:rPr lang="ru-RU" sz="3100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3600" b="1" i="1" dirty="0" smtClean="0">
                <a:solidFill>
                  <a:schemeClr val="accent4">
                    <a:lumMod val="75000"/>
                  </a:schemeClr>
                </a:solidFill>
              </a:rPr>
              <a:t>«</a:t>
            </a:r>
            <a:r>
              <a:rPr lang="ru-RU" sz="3600" b="1" i="1" dirty="0" err="1" smtClean="0">
                <a:solidFill>
                  <a:schemeClr val="accent4">
                    <a:lumMod val="75000"/>
                  </a:schemeClr>
                </a:solidFill>
              </a:rPr>
              <a:t>Прозорість</a:t>
            </a:r>
            <a:r>
              <a:rPr lang="ru-RU" sz="3600" b="1" i="1" dirty="0" smtClean="0">
                <a:solidFill>
                  <a:schemeClr val="accent4">
                    <a:lumMod val="75000"/>
                  </a:schemeClr>
                </a:solidFill>
              </a:rPr>
              <a:t> та </a:t>
            </a:r>
            <a:r>
              <a:rPr lang="ru-RU" sz="3600" b="1" i="1" dirty="0" err="1" smtClean="0">
                <a:solidFill>
                  <a:schemeClr val="accent4">
                    <a:lumMod val="75000"/>
                  </a:schemeClr>
                </a:solidFill>
              </a:rPr>
              <a:t>інформаційна</a:t>
            </a:r>
            <a:r>
              <a:rPr lang="ru-RU" sz="3600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3600" b="1" i="1" dirty="0" err="1" smtClean="0">
                <a:solidFill>
                  <a:schemeClr val="accent4">
                    <a:lumMod val="75000"/>
                  </a:schemeClr>
                </a:solidFill>
              </a:rPr>
              <a:t>відкритість</a:t>
            </a:r>
            <a:r>
              <a:rPr lang="ru-RU" sz="3600" b="1" i="1" dirty="0" smtClean="0">
                <a:solidFill>
                  <a:schemeClr val="accent4">
                    <a:lumMod val="75000"/>
                  </a:schemeClr>
                </a:solidFill>
              </a:rPr>
              <a:t> закладу </a:t>
            </a:r>
            <a:r>
              <a:rPr lang="ru-RU" sz="3600" b="1" i="1" dirty="0" err="1" smtClean="0">
                <a:solidFill>
                  <a:schemeClr val="accent4">
                    <a:lumMod val="75000"/>
                  </a:schemeClr>
                </a:solidFill>
              </a:rPr>
              <a:t>освіти</a:t>
            </a:r>
            <a:r>
              <a:rPr lang="ru-RU" sz="3600" b="1" i="1" dirty="0" smtClean="0">
                <a:solidFill>
                  <a:schemeClr val="accent4">
                    <a:lumMod val="75000"/>
                  </a:schemeClr>
                </a:solidFill>
              </a:rPr>
              <a:t>»</a:t>
            </a:r>
            <a:endParaRPr lang="ru-RU" sz="36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? Создание хороших, красивых сайтов, разработка крутого сайта под ...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28662" y="1714488"/>
            <a:ext cx="3429024" cy="246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357686" y="1643050"/>
            <a:ext cx="45720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заклад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відкриті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загальнодоступні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про свою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оприлюднювати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 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веб-сайтах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err="1" smtClean="0">
                <a:solidFill>
                  <a:srgbClr val="C00000"/>
                </a:solidFill>
              </a:rPr>
              <a:t>Стаття</a:t>
            </a:r>
            <a:r>
              <a:rPr lang="ru-RU" sz="3600" b="1" i="1" dirty="0" smtClean="0">
                <a:solidFill>
                  <a:srgbClr val="C00000"/>
                </a:solidFill>
              </a:rPr>
              <a:t> 1 Закону </a:t>
            </a:r>
            <a:r>
              <a:rPr lang="ru-RU" sz="3600" b="1" i="1" dirty="0" err="1" smtClean="0">
                <a:solidFill>
                  <a:srgbClr val="C00000"/>
                </a:solidFill>
              </a:rPr>
              <a:t>України</a:t>
            </a:r>
            <a:r>
              <a:rPr lang="ru-RU" sz="3600" b="1" i="1" dirty="0" smtClean="0">
                <a:solidFill>
                  <a:srgbClr val="C00000"/>
                </a:solidFill>
              </a:rPr>
              <a:t> «Про </a:t>
            </a:r>
            <a:r>
              <a:rPr lang="ru-RU" sz="3600" b="1" i="1" dirty="0" err="1" smtClean="0">
                <a:solidFill>
                  <a:srgbClr val="C00000"/>
                </a:solidFill>
              </a:rPr>
              <a:t>авторське</a:t>
            </a:r>
            <a:r>
              <a:rPr lang="ru-RU" sz="3600" b="1" i="1" dirty="0" smtClean="0">
                <a:solidFill>
                  <a:srgbClr val="C00000"/>
                </a:solidFill>
              </a:rPr>
              <a:t> право </a:t>
            </a:r>
            <a:r>
              <a:rPr lang="ru-RU" sz="3600" b="1" i="1" dirty="0" err="1" smtClean="0">
                <a:solidFill>
                  <a:srgbClr val="C00000"/>
                </a:solidFill>
              </a:rPr>
              <a:t>і</a:t>
            </a:r>
            <a:r>
              <a:rPr lang="ru-RU" sz="3600" b="1" i="1" dirty="0" smtClean="0">
                <a:solidFill>
                  <a:srgbClr val="C00000"/>
                </a:solidFill>
              </a:rPr>
              <a:t> </a:t>
            </a:r>
            <a:r>
              <a:rPr lang="ru-RU" sz="3600" b="1" i="1" dirty="0" err="1" smtClean="0">
                <a:solidFill>
                  <a:srgbClr val="C00000"/>
                </a:solidFill>
              </a:rPr>
              <a:t>суміжні</a:t>
            </a:r>
            <a:r>
              <a:rPr lang="ru-RU" sz="3600" b="1" i="1" dirty="0" smtClean="0">
                <a:solidFill>
                  <a:srgbClr val="C00000"/>
                </a:solidFill>
              </a:rPr>
              <a:t> права»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1000100" y="1000108"/>
            <a:ext cx="8143900" cy="5857892"/>
          </a:xfrm>
          <a:prstGeom prst="horizont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Сайт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це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сукупність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даних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електронної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цифрової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інформації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інших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об’єктів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авторського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права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або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суміжних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прав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тощо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пов’язаних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між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собою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структурованих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у межах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адреси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вебсайту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або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облікового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запису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власника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цього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вебсайту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доступ до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яких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здійснюється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через адресу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мережі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Інтернет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що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може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складатися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доменного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імені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записів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про каталоги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або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виклики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або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числової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адреси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за </a:t>
            </a:r>
            <a:r>
              <a:rPr lang="ru-RU" sz="2400" dirty="0" err="1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Інтернет‑протоколом</a:t>
            </a:r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ru-RU" sz="2400" dirty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1011222"/>
          </a:xfrm>
        </p:spPr>
        <p:txBody>
          <a:bodyPr>
            <a:normAutofit/>
          </a:bodyPr>
          <a:lstStyle/>
          <a:p>
            <a:pPr algn="ctr"/>
            <a:r>
              <a:rPr lang="uk-UA" sz="3600" b="1" i="1" dirty="0" smtClean="0">
                <a:solidFill>
                  <a:srgbClr val="C00000"/>
                </a:solidFill>
              </a:rPr>
              <a:t>Мета та завдання сайту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142984"/>
            <a:ext cx="8143900" cy="5357850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презентація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закладу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Інтернет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закладу,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освітні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навчальні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колектив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історію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відкритості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закладу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Інтернет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інформаційно‑освітнє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учасниць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1071538" y="1142984"/>
            <a:ext cx="8072462" cy="928694"/>
          </a:xfrm>
          <a:prstGeom prst="wedge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i="1" dirty="0" smtClean="0"/>
          </a:p>
          <a:p>
            <a:pPr algn="ctr"/>
            <a:r>
              <a:rPr lang="ru-RU" sz="2400" b="1" i="1" dirty="0" err="1" smtClean="0"/>
              <a:t>Формування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інформаційно‑освітнього</a:t>
            </a:r>
            <a:r>
              <a:rPr lang="ru-RU" sz="2400" b="1" i="1" dirty="0" smtClean="0"/>
              <a:t>    </a:t>
            </a:r>
            <a:r>
              <a:rPr lang="ru-RU" sz="2400" b="1" i="1" dirty="0" err="1" smtClean="0"/>
              <a:t>середовища</a:t>
            </a:r>
            <a:r>
              <a:rPr lang="ru-RU" sz="2400" b="1" i="1" dirty="0" smtClean="0"/>
              <a:t> закладу </a:t>
            </a:r>
            <a:r>
              <a:rPr lang="ru-RU" sz="2400" b="1" i="1" dirty="0" err="1" smtClean="0"/>
              <a:t>освіти</a:t>
            </a:r>
            <a:r>
              <a:rPr lang="ru-RU" sz="24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142984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3600" b="1" i="1" dirty="0" smtClean="0">
                <a:solidFill>
                  <a:schemeClr val="bg1"/>
                </a:solidFill>
              </a:rPr>
              <a:t>Завдання сайту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214422"/>
            <a:ext cx="8143900" cy="564357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/>
              <a:t>•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умов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мережевої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установами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відвідувачами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сайту;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стимулювання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творчої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педагогічних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обмін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педагогічним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висвітлення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досягнень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закладу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i="1" dirty="0" err="1" smtClean="0">
                <a:solidFill>
                  <a:srgbClr val="7030A0"/>
                </a:solidFill>
              </a:rPr>
              <a:t>Функціонування</a:t>
            </a:r>
            <a:r>
              <a:rPr lang="ru-RU" sz="3600" b="1" i="1" dirty="0" smtClean="0">
                <a:solidFill>
                  <a:srgbClr val="7030A0"/>
                </a:solidFill>
              </a:rPr>
              <a:t> сайту </a:t>
            </a:r>
            <a:r>
              <a:rPr lang="ru-RU" sz="3600" b="1" i="1" dirty="0" err="1" smtClean="0">
                <a:solidFill>
                  <a:srgbClr val="7030A0"/>
                </a:solidFill>
              </a:rPr>
              <a:t>регламентується</a:t>
            </a:r>
            <a:endParaRPr lang="ru-RU" sz="3600" b="1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8072462" cy="5410200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законодавством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додатково</a:t>
            </a:r>
            <a:r>
              <a:rPr lang="ru-RU" dirty="0" smtClean="0"/>
              <a:t> – </a:t>
            </a:r>
            <a:r>
              <a:rPr lang="ru-RU" dirty="0" err="1" smtClean="0"/>
              <a:t>рішеннями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71538" y="1571612"/>
          <a:ext cx="807246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214422"/>
          </a:xfrm>
        </p:spPr>
        <p:txBody>
          <a:bodyPr>
            <a:normAutofit/>
          </a:bodyPr>
          <a:lstStyle/>
          <a:p>
            <a:pPr algn="ctr"/>
            <a:r>
              <a:rPr lang="uk-UA" sz="3600" b="1" i="1" dirty="0" smtClean="0">
                <a:solidFill>
                  <a:schemeClr val="accent5">
                    <a:lumMod val="50000"/>
                  </a:schemeClr>
                </a:solidFill>
              </a:rPr>
              <a:t>Поняття,які використовуються </a:t>
            </a:r>
            <a:endParaRPr lang="ru-RU" sz="36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1538" y="1357298"/>
          <a:ext cx="8072462" cy="550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Блок-схема: альтернативный процесс 4"/>
          <p:cNvSpPr/>
          <p:nvPr/>
        </p:nvSpPr>
        <p:spPr>
          <a:xfrm>
            <a:off x="1071538" y="5715016"/>
            <a:ext cx="2857520" cy="928670"/>
          </a:xfrm>
          <a:prstGeom prst="flowChartAlternateProcess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 smtClean="0"/>
          </a:p>
          <a:p>
            <a:pPr algn="ctr"/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автор </a:t>
            </a:r>
            <a:r>
              <a:rPr lang="ru-RU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публікації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71934" y="5178457"/>
            <a:ext cx="4754454" cy="39368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0" tIns="123825" rIns="247650" bIns="123825" numCol="1" spcCol="1270" anchor="ctr" anchorCtr="0">
            <a:noAutofit/>
          </a:bodyPr>
          <a:lstStyle/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000" b="1" i="0" kern="1200" dirty="0" smtClean="0"/>
              <a:t>–</a:t>
            </a:r>
            <a:endParaRPr lang="ru-RU" sz="1000" kern="1200" dirty="0"/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ru-RU" sz="1000" kern="1200" dirty="0"/>
          </a:p>
        </p:txBody>
      </p:sp>
      <p:sp>
        <p:nvSpPr>
          <p:cNvPr id="11" name="Прямоугольник с двумя скругленными соседними углами 10"/>
          <p:cNvSpPr/>
          <p:nvPr/>
        </p:nvSpPr>
        <p:spPr>
          <a:xfrm rot="5400000">
            <a:off x="6107901" y="2536041"/>
            <a:ext cx="928694" cy="5143504"/>
          </a:xfrm>
          <a:prstGeom prst="round2SameRect">
            <a:avLst/>
          </a:prstGeom>
          <a:solidFill>
            <a:schemeClr val="accent2">
              <a:lumMod val="50000"/>
              <a:alpha val="9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vert="vert270"/>
          <a:lstStyle/>
          <a:p>
            <a:r>
              <a:rPr lang="ru-RU" b="1" i="1" dirty="0" smtClean="0">
                <a:solidFill>
                  <a:schemeClr val="bg1"/>
                </a:solidFill>
              </a:rPr>
              <a:t>особа, яка </a:t>
            </a:r>
            <a:r>
              <a:rPr lang="ru-RU" b="1" i="1" dirty="0" err="1" smtClean="0">
                <a:solidFill>
                  <a:schemeClr val="bg1"/>
                </a:solidFill>
              </a:rPr>
              <a:t>здійснює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</a:rPr>
              <a:t>інформаційне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</a:rPr>
              <a:t>наповнення</a:t>
            </a:r>
            <a:r>
              <a:rPr lang="ru-RU" b="1" i="1" dirty="0" smtClean="0">
                <a:solidFill>
                  <a:schemeClr val="bg1"/>
                </a:solidFill>
              </a:rPr>
              <a:t> сайту </a:t>
            </a:r>
            <a:r>
              <a:rPr lang="ru-RU" b="1" i="1" dirty="0" err="1" smtClean="0">
                <a:solidFill>
                  <a:schemeClr val="bg1"/>
                </a:solidFill>
              </a:rPr>
              <a:t>відповідно</a:t>
            </a:r>
            <a:r>
              <a:rPr lang="ru-RU" b="1" i="1" dirty="0" smtClean="0">
                <a:solidFill>
                  <a:schemeClr val="bg1"/>
                </a:solidFill>
              </a:rPr>
              <a:t> до </a:t>
            </a:r>
            <a:r>
              <a:rPr lang="ru-RU" b="1" i="1" dirty="0" err="1" smtClean="0">
                <a:solidFill>
                  <a:schemeClr val="bg1"/>
                </a:solidFill>
              </a:rPr>
              <a:t>його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</a:rPr>
              <a:t>призначення</a:t>
            </a:r>
            <a:r>
              <a:rPr lang="ru-RU" b="1" i="1" dirty="0" smtClean="0">
                <a:solidFill>
                  <a:schemeClr val="bg1"/>
                </a:solidFill>
              </a:rPr>
              <a:t> та </a:t>
            </a:r>
            <a:r>
              <a:rPr lang="ru-RU" b="1" i="1" dirty="0" err="1" smtClean="0">
                <a:solidFill>
                  <a:schemeClr val="bg1"/>
                </a:solidFill>
              </a:rPr>
              <a:t>вимог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2" name="Прямоугольник с двумя скругленными соседними углами 11"/>
          <p:cNvSpPr/>
          <p:nvPr/>
        </p:nvSpPr>
        <p:spPr>
          <a:xfrm rot="5400000">
            <a:off x="6107901" y="3607611"/>
            <a:ext cx="928694" cy="5143504"/>
          </a:xfrm>
          <a:prstGeom prst="round2SameRect">
            <a:avLst/>
          </a:prstGeom>
          <a:solidFill>
            <a:schemeClr val="accent2">
              <a:lumMod val="50000"/>
              <a:alpha val="9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vert="vert270"/>
          <a:lstStyle/>
          <a:p>
            <a:r>
              <a:rPr lang="ru-RU" b="1" i="1" dirty="0" smtClean="0">
                <a:solidFill>
                  <a:schemeClr val="bg1"/>
                </a:solidFill>
              </a:rPr>
              <a:t>особа, яка </a:t>
            </a:r>
            <a:r>
              <a:rPr lang="ru-RU" b="1" i="1" dirty="0" err="1" smtClean="0">
                <a:solidFill>
                  <a:schemeClr val="bg1"/>
                </a:solidFill>
              </a:rPr>
              <a:t>готує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</a:rPr>
              <a:t>публікацію</a:t>
            </a:r>
            <a:r>
              <a:rPr lang="ru-RU" b="1" i="1" dirty="0" smtClean="0">
                <a:solidFill>
                  <a:schemeClr val="bg1"/>
                </a:solidFill>
              </a:rPr>
              <a:t> для </a:t>
            </a:r>
            <a:r>
              <a:rPr lang="ru-RU" b="1" i="1" dirty="0" err="1" smtClean="0">
                <a:solidFill>
                  <a:schemeClr val="bg1"/>
                </a:solidFill>
              </a:rPr>
              <a:t>її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</a:rPr>
              <a:t>розміщення</a:t>
            </a:r>
            <a:r>
              <a:rPr lang="ru-RU" b="1" i="1" dirty="0" smtClean="0">
                <a:solidFill>
                  <a:schemeClr val="bg1"/>
                </a:solidFill>
              </a:rPr>
              <a:t> на</a:t>
            </a:r>
            <a:br>
              <a:rPr lang="ru-RU" b="1" i="1" dirty="0" smtClean="0">
                <a:solidFill>
                  <a:schemeClr val="bg1"/>
                </a:solidFill>
              </a:rPr>
            </a:br>
            <a:r>
              <a:rPr lang="ru-RU" b="1" i="1" dirty="0" err="1" smtClean="0">
                <a:solidFill>
                  <a:schemeClr val="bg1"/>
                </a:solidFill>
              </a:rPr>
              <a:t>сайті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00100" y="0"/>
            <a:ext cx="8143900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                 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373737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                                                                         </a:t>
            </a:r>
            <a:r>
              <a:rPr lang="ru-RU" b="1" dirty="0" smtClean="0">
                <a:solidFill>
                  <a:srgbClr val="373737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     «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ЗАТВЕРДЖЕНО»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373737"/>
              </a:solidFill>
              <a:effectLst/>
              <a:latin typeface="inheri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solidFill>
                  <a:srgbClr val="373737"/>
                </a:solidFill>
                <a:latin typeface="inherit"/>
                <a:cs typeface="Times New Roman" pitchFamily="18" charset="0"/>
              </a:rPr>
              <a:t>                                                                                 _________________  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                                          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наказ №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від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373737"/>
              </a:solidFill>
              <a:effectLst/>
              <a:latin typeface="inheri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373737"/>
                </a:solidFill>
                <a:latin typeface="inherit"/>
                <a:ea typeface="Times New Roman" pitchFamily="18" charset="0"/>
                <a:cs typeface="Times New Roman" pitchFamily="18" charset="0"/>
              </a:rPr>
              <a:t>                                                 П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ОЛОЖЕННЯ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про сайт ДНЗ № 9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Чарівник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м.Луцька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Загальні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положення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1.1.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Це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Положення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визначає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призначення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принципи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організації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та регламент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функціонування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сайту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дошкільного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навчального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закладу № 9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Чарівник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далі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ДНЗ).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1.2.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Офіційний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інформаційний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сайт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навчального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закладу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некомерційним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інтернет-ресурсом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1.3. Сайт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призначений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представлення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інтересів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навчального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закладу 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глобальній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мережі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отримання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доступу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користувачів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інтернету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до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інформаційних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наукових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ресурсів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зв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’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язків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іншими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організаціями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встановлення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персональних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контактів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, 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також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отримання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оперативної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інформації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всіма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учасниками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освітнього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процесу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1.4. Сайт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одним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із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інструментів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освітньої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просвітницької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ДНЗ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є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публічним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органом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інформації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, доступ до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якої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відкритий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всіх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бажаючих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inherit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857232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err="1" smtClean="0">
                <a:solidFill>
                  <a:srgbClr val="0070C0"/>
                </a:solidFill>
              </a:rPr>
              <a:t>Орієнтовна</a:t>
            </a:r>
            <a:r>
              <a:rPr lang="ru-RU" sz="3600" b="1" i="1" dirty="0" smtClean="0">
                <a:solidFill>
                  <a:srgbClr val="0070C0"/>
                </a:solidFill>
              </a:rPr>
              <a:t> структура сайту</a:t>
            </a:r>
            <a:r>
              <a:rPr lang="ru-RU" b="1" i="1" dirty="0" smtClean="0">
                <a:solidFill>
                  <a:srgbClr val="0070C0"/>
                </a:solidFill>
              </a:rPr>
              <a:t>  </a:t>
            </a:r>
            <a:endParaRPr lang="ru-RU" b="1" i="1" dirty="0">
              <a:solidFill>
                <a:srgbClr val="0070C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714356"/>
          <a:ext cx="8143900" cy="6143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1143</TotalTime>
  <Words>696</Words>
  <PresentationFormat>Экран (4:3)</PresentationFormat>
  <Paragraphs>173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Солнцестояние</vt:lpstr>
      <vt:lpstr>   Створення та функціонування сайту закладу дошкільної освіти   </vt:lpstr>
      <vt:lpstr>Стаття 30 Закону України  «Про освіту» «Прозорість та інформаційна відкритість закладу освіти»</vt:lpstr>
      <vt:lpstr>Стаття 1 Закону України «Про авторське право і суміжні права»</vt:lpstr>
      <vt:lpstr>Мета та завдання сайту</vt:lpstr>
      <vt:lpstr>Завдання сайту</vt:lpstr>
      <vt:lpstr>Функціонування сайту регламентується</vt:lpstr>
      <vt:lpstr>Поняття,які використовуються </vt:lpstr>
      <vt:lpstr>Слайд 8</vt:lpstr>
      <vt:lpstr>Орієнтовна структура сайту  </vt:lpstr>
      <vt:lpstr> ІНФОРМАЦІЙНЕ НАПОВНЕННЯ САЙТУ </vt:lpstr>
      <vt:lpstr>ІНФОРМАЦІЙНЕ НАПОВНЕННЯ САЙТУ</vt:lpstr>
      <vt:lpstr>ІНФОРМАЦІЙНЕ НАПОВНЕННЯ САЙТУ</vt:lpstr>
      <vt:lpstr>Захист персональних даних </vt:lpstr>
      <vt:lpstr>  Дотримання академічної доброчесності </vt:lpstr>
      <vt:lpstr>Порушення академічної доброчесності </vt:lpstr>
      <vt:lpstr> </vt:lpstr>
      <vt:lpstr>Критерії оцінки сайту</vt:lpstr>
      <vt:lpstr> Номінація “Веб-сайти закладів дошкільної освіти” (2019р.) 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198</cp:revision>
  <dcterms:created xsi:type="dcterms:W3CDTF">2021-01-28T15:36:21Z</dcterms:created>
  <dcterms:modified xsi:type="dcterms:W3CDTF">2021-02-10T07:45:25Z</dcterms:modified>
</cp:coreProperties>
</file>