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 id="2147483756" r:id="rId3"/>
  </p:sldMasterIdLst>
  <p:notesMasterIdLst>
    <p:notesMasterId r:id="rId45"/>
  </p:notesMasterIdLst>
  <p:sldIdLst>
    <p:sldId id="519" r:id="rId4"/>
    <p:sldId id="517" r:id="rId5"/>
    <p:sldId id="405" r:id="rId6"/>
    <p:sldId id="362" r:id="rId7"/>
    <p:sldId id="364" r:id="rId8"/>
    <p:sldId id="411" r:id="rId9"/>
    <p:sldId id="421" r:id="rId10"/>
    <p:sldId id="370" r:id="rId11"/>
    <p:sldId id="365" r:id="rId12"/>
    <p:sldId id="366" r:id="rId13"/>
    <p:sldId id="406" r:id="rId14"/>
    <p:sldId id="407" r:id="rId15"/>
    <p:sldId id="374" r:id="rId16"/>
    <p:sldId id="376" r:id="rId17"/>
    <p:sldId id="487" r:id="rId18"/>
    <p:sldId id="375" r:id="rId19"/>
    <p:sldId id="488" r:id="rId20"/>
    <p:sldId id="490" r:id="rId21"/>
    <p:sldId id="491" r:id="rId22"/>
    <p:sldId id="495" r:id="rId23"/>
    <p:sldId id="367" r:id="rId24"/>
    <p:sldId id="509" r:id="rId25"/>
    <p:sldId id="437" r:id="rId26"/>
    <p:sldId id="496" r:id="rId27"/>
    <p:sldId id="499" r:id="rId28"/>
    <p:sldId id="505" r:id="rId29"/>
    <p:sldId id="498" r:id="rId30"/>
    <p:sldId id="417" r:id="rId31"/>
    <p:sldId id="430" r:id="rId32"/>
    <p:sldId id="413" r:id="rId33"/>
    <p:sldId id="384" r:id="rId34"/>
    <p:sldId id="386" r:id="rId35"/>
    <p:sldId id="513" r:id="rId36"/>
    <p:sldId id="392" r:id="rId37"/>
    <p:sldId id="474" r:id="rId38"/>
    <p:sldId id="478" r:id="rId39"/>
    <p:sldId id="480" r:id="rId40"/>
    <p:sldId id="485" r:id="rId41"/>
    <p:sldId id="515" r:id="rId42"/>
    <p:sldId id="433" r:id="rId43"/>
    <p:sldId id="472" r:id="rId44"/>
  </p:sldIdLst>
  <p:sldSz cx="9144000" cy="6858000" type="screen4x3"/>
  <p:notesSz cx="6858000" cy="9144000"/>
  <p:custDataLst>
    <p:tags r:id="rId46"/>
  </p:custDataLst>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0000FF"/>
    <a:srgbClr val="C0DBB3"/>
    <a:srgbClr val="C0EEFC"/>
    <a:srgbClr val="EBF49A"/>
    <a:srgbClr val="660066"/>
    <a:srgbClr val="99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18" autoAdjust="0"/>
  </p:normalViewPr>
  <p:slideViewPr>
    <p:cSldViewPr>
      <p:cViewPr varScale="1">
        <p:scale>
          <a:sx n="57" d="100"/>
          <a:sy n="57" d="100"/>
        </p:scale>
        <p:origin x="17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834BB-1CC8-43E1-8D3B-075E3EE2D0C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BF42E88D-1E4A-4FB0-937C-91FAA3528A94}">
      <dgm:prSet phldrT="[Текст]"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a:sp3d>
      </dgm:spPr>
      <dgm:t>
        <a:bodyPr/>
        <a:lstStyle/>
        <a:p>
          <a:r>
            <a:rPr lang="uk-UA" sz="1400" b="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Частина 1</a:t>
          </a:r>
        </a:p>
      </dgm:t>
    </dgm:pt>
    <dgm:pt modelId="{D1445AE1-D133-4DF0-8BDD-86F8985D9F0F}" type="parTrans" cxnId="{7F69DFE6-E550-410E-A6BE-FDD621385264}">
      <dgm:prSet/>
      <dgm:spPr/>
      <dgm:t>
        <a:bodyPr/>
        <a:lstStyle/>
        <a:p>
          <a:endParaRPr lang="ru-RU"/>
        </a:p>
      </dgm:t>
    </dgm:pt>
    <dgm:pt modelId="{69DFF262-C0A7-419A-8AD6-2F2D3BD4AC78}" type="sibTrans" cxnId="{7F69DFE6-E550-410E-A6BE-FDD621385264}">
      <dgm:prSet/>
      <dgm:spPr/>
      <dgm:t>
        <a:bodyPr/>
        <a:lstStyle/>
        <a:p>
          <a:endParaRPr lang="ru-RU"/>
        </a:p>
      </dgm:t>
    </dgm:pt>
    <dgm:pt modelId="{15F921DA-41DB-451A-9D38-C9548DF681F7}">
      <dgm:prSet phldrT="[Текст]" custT="1"/>
      <dgm:spPr>
        <a:effectLst>
          <a:glow rad="101600">
            <a:schemeClr val="accent1">
              <a:satMod val="175000"/>
              <a:alpha val="40000"/>
            </a:schemeClr>
          </a:glow>
        </a:effectLst>
      </dgm:spPr>
      <dgm:t>
        <a:bodyPr/>
        <a:lstStyle/>
        <a:p>
          <a:r>
            <a:rPr lang="uk-UA" sz="1600" b="0" cap="none" spc="0" noProof="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39</a:t>
          </a:r>
          <a:r>
            <a:rPr lang="uk-UA" sz="1600" b="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завдань закритих форм</a:t>
          </a:r>
        </a:p>
      </dgm:t>
    </dgm:pt>
    <dgm:pt modelId="{1DFE47BC-BEF2-43A8-A522-E5D57CED4C7D}" type="parTrans" cxnId="{C40EB212-5209-4822-9095-ABD39A9590B1}">
      <dgm:prSet/>
      <dgm:spPr/>
      <dgm:t>
        <a:bodyPr/>
        <a:lstStyle/>
        <a:p>
          <a:endParaRPr lang="ru-RU"/>
        </a:p>
      </dgm:t>
    </dgm:pt>
    <dgm:pt modelId="{3376F0AD-01BC-4E39-AA4B-74E9C7742EDB}" type="sibTrans" cxnId="{C40EB212-5209-4822-9095-ABD39A9590B1}">
      <dgm:prSet/>
      <dgm:spPr/>
      <dgm:t>
        <a:bodyPr/>
        <a:lstStyle/>
        <a:p>
          <a:endParaRPr lang="ru-RU"/>
        </a:p>
      </dgm:t>
    </dgm:pt>
    <dgm:pt modelId="{B9CAF36B-F1BF-4EBA-81B0-19C5585E301D}">
      <dgm:prSet phldrT="[Текст]"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a:sp3d>
      </dgm:spPr>
      <dgm:t>
        <a:bodyPr/>
        <a:lstStyle/>
        <a:p>
          <a:r>
            <a:rPr lang="uk-UA" sz="1400" b="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Частина 2</a:t>
          </a:r>
        </a:p>
      </dgm:t>
    </dgm:pt>
    <dgm:pt modelId="{A581D6C0-C6DB-468D-B13B-928FACF2578D}" type="parTrans" cxnId="{33CFC573-8F06-46ED-B3D5-1A876102B422}">
      <dgm:prSet/>
      <dgm:spPr/>
      <dgm:t>
        <a:bodyPr/>
        <a:lstStyle/>
        <a:p>
          <a:endParaRPr lang="ru-RU"/>
        </a:p>
      </dgm:t>
    </dgm:pt>
    <dgm:pt modelId="{1B3463CE-C365-46C6-9D70-9802EB27A40F}" type="sibTrans" cxnId="{33CFC573-8F06-46ED-B3D5-1A876102B422}">
      <dgm:prSet/>
      <dgm:spPr/>
      <dgm:t>
        <a:bodyPr/>
        <a:lstStyle/>
        <a:p>
          <a:endParaRPr lang="ru-RU"/>
        </a:p>
      </dgm:t>
    </dgm:pt>
    <dgm:pt modelId="{60E4FC8D-8635-44BD-B325-D26B1F393026}">
      <dgm:prSet phldrT="[Текст]" custT="1"/>
      <dgm:spPr>
        <a:effectLst>
          <a:glow rad="101600">
            <a:schemeClr val="accent1">
              <a:satMod val="175000"/>
              <a:alpha val="40000"/>
            </a:schemeClr>
          </a:glow>
        </a:effectLst>
      </dgm:spPr>
      <dgm:t>
        <a:bodyPr/>
        <a:lstStyle/>
        <a:p>
          <a:r>
            <a:rPr lang="uk-UA" sz="1600" b="0" cap="none" spc="0" noProof="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r>
            <a:rPr lang="uk-UA" sz="1600" b="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завдання з розгорнутою відповіддю</a:t>
          </a:r>
        </a:p>
      </dgm:t>
    </dgm:pt>
    <dgm:pt modelId="{C1F7AECA-B71D-4D9A-950C-AC76521CE8BB}" type="parTrans" cxnId="{BDF94943-0344-499F-9449-035C7540D5E6}">
      <dgm:prSet/>
      <dgm:spPr/>
      <dgm:t>
        <a:bodyPr/>
        <a:lstStyle/>
        <a:p>
          <a:endParaRPr lang="ru-RU"/>
        </a:p>
      </dgm:t>
    </dgm:pt>
    <dgm:pt modelId="{10115810-6D9F-44B0-A59D-E18B33CAA80A}" type="sibTrans" cxnId="{BDF94943-0344-499F-9449-035C7540D5E6}">
      <dgm:prSet/>
      <dgm:spPr/>
      <dgm:t>
        <a:bodyPr/>
        <a:lstStyle/>
        <a:p>
          <a:endParaRPr lang="ru-RU"/>
        </a:p>
      </dgm:t>
    </dgm:pt>
    <dgm:pt modelId="{E83F242C-4EB3-4FB8-BB64-7EFE94E31FA4}" type="pres">
      <dgm:prSet presAssocID="{404834BB-1CC8-43E1-8D3B-075E3EE2D0C6}" presName="Name0" presStyleCnt="0">
        <dgm:presLayoutVars>
          <dgm:dir/>
          <dgm:animLvl val="lvl"/>
          <dgm:resizeHandles val="exact"/>
        </dgm:presLayoutVars>
      </dgm:prSet>
      <dgm:spPr/>
    </dgm:pt>
    <dgm:pt modelId="{8A6BDD26-41EF-4D65-B0F7-0EE2A0F608D8}" type="pres">
      <dgm:prSet presAssocID="{BF42E88D-1E4A-4FB0-937C-91FAA3528A94}" presName="composite" presStyleCnt="0"/>
      <dgm:spPr/>
    </dgm:pt>
    <dgm:pt modelId="{39CCFB88-FB24-4FEA-A2EB-8084E9108199}" type="pres">
      <dgm:prSet presAssocID="{BF42E88D-1E4A-4FB0-937C-91FAA3528A94}" presName="parTx" presStyleLbl="alignNode1" presStyleIdx="0" presStyleCnt="2">
        <dgm:presLayoutVars>
          <dgm:chMax val="0"/>
          <dgm:chPref val="0"/>
          <dgm:bulletEnabled val="1"/>
        </dgm:presLayoutVars>
      </dgm:prSet>
      <dgm:spPr/>
    </dgm:pt>
    <dgm:pt modelId="{7971AAE8-84EE-4715-9645-5A80D85BDE8B}" type="pres">
      <dgm:prSet presAssocID="{BF42E88D-1E4A-4FB0-937C-91FAA3528A94}" presName="desTx" presStyleLbl="alignAccFollowNode1" presStyleIdx="0" presStyleCnt="2">
        <dgm:presLayoutVars>
          <dgm:bulletEnabled val="1"/>
        </dgm:presLayoutVars>
      </dgm:prSet>
      <dgm:spPr/>
    </dgm:pt>
    <dgm:pt modelId="{46D2FDC9-DE2C-4371-BA90-D6F0DAE523B3}" type="pres">
      <dgm:prSet presAssocID="{69DFF262-C0A7-419A-8AD6-2F2D3BD4AC78}" presName="space" presStyleCnt="0"/>
      <dgm:spPr/>
    </dgm:pt>
    <dgm:pt modelId="{46CEA19C-786F-416C-B53F-FDF1380F4760}" type="pres">
      <dgm:prSet presAssocID="{B9CAF36B-F1BF-4EBA-81B0-19C5585E301D}" presName="composite" presStyleCnt="0"/>
      <dgm:spPr/>
    </dgm:pt>
    <dgm:pt modelId="{9719ABBD-241D-42A9-839F-A7C671F151C0}" type="pres">
      <dgm:prSet presAssocID="{B9CAF36B-F1BF-4EBA-81B0-19C5585E301D}" presName="parTx" presStyleLbl="alignNode1" presStyleIdx="1" presStyleCnt="2">
        <dgm:presLayoutVars>
          <dgm:chMax val="0"/>
          <dgm:chPref val="0"/>
          <dgm:bulletEnabled val="1"/>
        </dgm:presLayoutVars>
      </dgm:prSet>
      <dgm:spPr/>
    </dgm:pt>
    <dgm:pt modelId="{8643BA33-A711-43BD-A7EE-8A4570F0EDBF}" type="pres">
      <dgm:prSet presAssocID="{B9CAF36B-F1BF-4EBA-81B0-19C5585E301D}" presName="desTx" presStyleLbl="alignAccFollowNode1" presStyleIdx="1" presStyleCnt="2">
        <dgm:presLayoutVars>
          <dgm:bulletEnabled val="1"/>
        </dgm:presLayoutVars>
      </dgm:prSet>
      <dgm:spPr/>
    </dgm:pt>
  </dgm:ptLst>
  <dgm:cxnLst>
    <dgm:cxn modelId="{6DD7D20B-7177-424A-AC25-2ADB62222826}" type="presOf" srcId="{60E4FC8D-8635-44BD-B325-D26B1F393026}" destId="{8643BA33-A711-43BD-A7EE-8A4570F0EDBF}" srcOrd="0" destOrd="0" presId="urn:microsoft.com/office/officeart/2005/8/layout/hList1"/>
    <dgm:cxn modelId="{C40EB212-5209-4822-9095-ABD39A9590B1}" srcId="{BF42E88D-1E4A-4FB0-937C-91FAA3528A94}" destId="{15F921DA-41DB-451A-9D38-C9548DF681F7}" srcOrd="0" destOrd="0" parTransId="{1DFE47BC-BEF2-43A8-A522-E5D57CED4C7D}" sibTransId="{3376F0AD-01BC-4E39-AA4B-74E9C7742EDB}"/>
    <dgm:cxn modelId="{046B285F-0D3B-4C2A-BFEB-E1853D2E153E}" type="presOf" srcId="{15F921DA-41DB-451A-9D38-C9548DF681F7}" destId="{7971AAE8-84EE-4715-9645-5A80D85BDE8B}" srcOrd="0" destOrd="0" presId="urn:microsoft.com/office/officeart/2005/8/layout/hList1"/>
    <dgm:cxn modelId="{BDF94943-0344-499F-9449-035C7540D5E6}" srcId="{B9CAF36B-F1BF-4EBA-81B0-19C5585E301D}" destId="{60E4FC8D-8635-44BD-B325-D26B1F393026}" srcOrd="0" destOrd="0" parTransId="{C1F7AECA-B71D-4D9A-950C-AC76521CE8BB}" sibTransId="{10115810-6D9F-44B0-A59D-E18B33CAA80A}"/>
    <dgm:cxn modelId="{33CFC573-8F06-46ED-B3D5-1A876102B422}" srcId="{404834BB-1CC8-43E1-8D3B-075E3EE2D0C6}" destId="{B9CAF36B-F1BF-4EBA-81B0-19C5585E301D}" srcOrd="1" destOrd="0" parTransId="{A581D6C0-C6DB-468D-B13B-928FACF2578D}" sibTransId="{1B3463CE-C365-46C6-9D70-9802EB27A40F}"/>
    <dgm:cxn modelId="{A8E6FC57-77C1-41C5-9B1C-933CEE13AAD3}" type="presOf" srcId="{404834BB-1CC8-43E1-8D3B-075E3EE2D0C6}" destId="{E83F242C-4EB3-4FB8-BB64-7EFE94E31FA4}" srcOrd="0" destOrd="0" presId="urn:microsoft.com/office/officeart/2005/8/layout/hList1"/>
    <dgm:cxn modelId="{13A20487-1E81-41DC-900E-8D33547B32C6}" type="presOf" srcId="{B9CAF36B-F1BF-4EBA-81B0-19C5585E301D}" destId="{9719ABBD-241D-42A9-839F-A7C671F151C0}" srcOrd="0" destOrd="0" presId="urn:microsoft.com/office/officeart/2005/8/layout/hList1"/>
    <dgm:cxn modelId="{45F69BD3-BCC3-4347-A2F0-39E45C328E64}" type="presOf" srcId="{BF42E88D-1E4A-4FB0-937C-91FAA3528A94}" destId="{39CCFB88-FB24-4FEA-A2EB-8084E9108199}" srcOrd="0" destOrd="0" presId="urn:microsoft.com/office/officeart/2005/8/layout/hList1"/>
    <dgm:cxn modelId="{7F69DFE6-E550-410E-A6BE-FDD621385264}" srcId="{404834BB-1CC8-43E1-8D3B-075E3EE2D0C6}" destId="{BF42E88D-1E4A-4FB0-937C-91FAA3528A94}" srcOrd="0" destOrd="0" parTransId="{D1445AE1-D133-4DF0-8BDD-86F8985D9F0F}" sibTransId="{69DFF262-C0A7-419A-8AD6-2F2D3BD4AC78}"/>
    <dgm:cxn modelId="{E943F20B-E9CD-4F03-8BE4-DE79C5540AD7}" type="presParOf" srcId="{E83F242C-4EB3-4FB8-BB64-7EFE94E31FA4}" destId="{8A6BDD26-41EF-4D65-B0F7-0EE2A0F608D8}" srcOrd="0" destOrd="0" presId="urn:microsoft.com/office/officeart/2005/8/layout/hList1"/>
    <dgm:cxn modelId="{4713F7BD-462E-499F-9052-B27539850B25}" type="presParOf" srcId="{8A6BDD26-41EF-4D65-B0F7-0EE2A0F608D8}" destId="{39CCFB88-FB24-4FEA-A2EB-8084E9108199}" srcOrd="0" destOrd="0" presId="urn:microsoft.com/office/officeart/2005/8/layout/hList1"/>
    <dgm:cxn modelId="{B68156D5-021F-459E-B979-7A5D502D8E95}" type="presParOf" srcId="{8A6BDD26-41EF-4D65-B0F7-0EE2A0F608D8}" destId="{7971AAE8-84EE-4715-9645-5A80D85BDE8B}" srcOrd="1" destOrd="0" presId="urn:microsoft.com/office/officeart/2005/8/layout/hList1"/>
    <dgm:cxn modelId="{0D09FED7-4869-46E8-9B16-5821CFE20B6F}" type="presParOf" srcId="{E83F242C-4EB3-4FB8-BB64-7EFE94E31FA4}" destId="{46D2FDC9-DE2C-4371-BA90-D6F0DAE523B3}" srcOrd="1" destOrd="0" presId="urn:microsoft.com/office/officeart/2005/8/layout/hList1"/>
    <dgm:cxn modelId="{75C3F44D-E844-481E-BD28-498E8ED36368}" type="presParOf" srcId="{E83F242C-4EB3-4FB8-BB64-7EFE94E31FA4}" destId="{46CEA19C-786F-416C-B53F-FDF1380F4760}" srcOrd="2" destOrd="0" presId="urn:microsoft.com/office/officeart/2005/8/layout/hList1"/>
    <dgm:cxn modelId="{D1B01013-0B30-40AA-913F-C3B1D4C36C56}" type="presParOf" srcId="{46CEA19C-786F-416C-B53F-FDF1380F4760}" destId="{9719ABBD-241D-42A9-839F-A7C671F151C0}" srcOrd="0" destOrd="0" presId="urn:microsoft.com/office/officeart/2005/8/layout/hList1"/>
    <dgm:cxn modelId="{6E5FE469-1513-43A0-B4A9-42CCDC7056C1}" type="presParOf" srcId="{46CEA19C-786F-416C-B53F-FDF1380F4760}" destId="{8643BA33-A711-43BD-A7EE-8A4570F0EDB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D6BCB5-A97C-46CD-9407-B1B95CB1C5E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E5A91DCD-28C5-447F-8892-960161D227E7}">
      <dgm:prSet phldrT="[Текст]" custT="1">
        <dgm:style>
          <a:lnRef idx="1">
            <a:schemeClr val="accent6"/>
          </a:lnRef>
          <a:fillRef idx="2">
            <a:schemeClr val="accent6"/>
          </a:fillRef>
          <a:effectRef idx="1">
            <a:schemeClr val="accent6"/>
          </a:effectRef>
          <a:fontRef idx="minor">
            <a:schemeClr val="dk1"/>
          </a:fontRef>
        </dgm:style>
      </dgm:prSet>
      <dgm:spPr>
        <a:scene3d>
          <a:camera prst="orthographicFront"/>
          <a:lightRig rig="threePt" dir="t"/>
        </a:scene3d>
        <a:sp3d>
          <a:bevelT/>
        </a:sp3d>
      </dgm:spPr>
      <dgm:t>
        <a:bodyPr/>
        <a:lstStyle/>
        <a:p>
          <a:r>
            <a:rPr lang="uk-UA" sz="1400" b="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Частина 1</a:t>
          </a:r>
        </a:p>
      </dgm:t>
    </dgm:pt>
    <dgm:pt modelId="{D835D9B2-045F-42BC-9A69-1F212BC0C4A8}" type="parTrans" cxnId="{C21A4C1A-CB61-493C-BBE1-AE0DD0C6ACB6}">
      <dgm:prSet/>
      <dgm:spPr/>
      <dgm:t>
        <a:bodyPr/>
        <a:lstStyle/>
        <a:p>
          <a:endParaRPr lang="ru-RU"/>
        </a:p>
      </dgm:t>
    </dgm:pt>
    <dgm:pt modelId="{AD77EA64-F602-422B-89BE-A959B4033470}" type="sibTrans" cxnId="{C21A4C1A-CB61-493C-BBE1-AE0DD0C6ACB6}">
      <dgm:prSet/>
      <dgm:spPr/>
      <dgm:t>
        <a:bodyPr/>
        <a:lstStyle/>
        <a:p>
          <a:endParaRPr lang="ru-RU"/>
        </a:p>
      </dgm:t>
    </dgm:pt>
    <dgm:pt modelId="{08041DDF-FE15-4F39-A703-1F6BD144504F}">
      <dgm:prSet phldrT="[Текст]" custT="1"/>
      <dgm:spPr>
        <a:solidFill>
          <a:schemeClr val="accent6">
            <a:lumMod val="40000"/>
            <a:lumOff val="60000"/>
            <a:alpha val="90000"/>
          </a:schemeClr>
        </a:solidFill>
        <a:effectLst>
          <a:glow rad="101600">
            <a:schemeClr val="accent6">
              <a:satMod val="175000"/>
              <a:alpha val="40000"/>
            </a:schemeClr>
          </a:glow>
        </a:effectLst>
      </dgm:spPr>
      <dgm:t>
        <a:bodyPr/>
        <a:lstStyle/>
        <a:p>
          <a:r>
            <a:rPr lang="uk-UA" sz="1600" b="1" noProof="0" dirty="0">
              <a:solidFill>
                <a:srgbClr val="FF0000"/>
              </a:solidFill>
              <a:latin typeface="Times New Roman" panose="02020603050405020304" pitchFamily="18" charset="0"/>
              <a:cs typeface="Times New Roman" panose="02020603050405020304" pitchFamily="18" charset="0"/>
            </a:rPr>
            <a:t>24</a:t>
          </a:r>
          <a:r>
            <a:rPr lang="uk-UA" sz="1600" noProof="0" dirty="0">
              <a:latin typeface="Times New Roman" panose="02020603050405020304" pitchFamily="18" charset="0"/>
              <a:cs typeface="Times New Roman" panose="02020603050405020304" pitchFamily="18" charset="0"/>
            </a:rPr>
            <a:t> завдання з української </a:t>
          </a:r>
          <a:r>
            <a:rPr lang="uk-UA" sz="1600" b="0" noProof="0" dirty="0">
              <a:solidFill>
                <a:srgbClr val="FF0000"/>
              </a:solidFill>
              <a:latin typeface="Times New Roman" panose="02020603050405020304" pitchFamily="18" charset="0"/>
              <a:cs typeface="Times New Roman" panose="02020603050405020304" pitchFamily="18" charset="0"/>
            </a:rPr>
            <a:t>літератури</a:t>
          </a:r>
          <a:r>
            <a:rPr lang="uk-UA" sz="1600" b="1" noProof="0" dirty="0">
              <a:solidFill>
                <a:srgbClr val="FF0000"/>
              </a:solidFill>
              <a:latin typeface="Times New Roman" panose="02020603050405020304" pitchFamily="18" charset="0"/>
              <a:cs typeface="Times New Roman" panose="02020603050405020304" pitchFamily="18" charset="0"/>
            </a:rPr>
            <a:t> </a:t>
          </a:r>
          <a:r>
            <a:rPr lang="uk-UA" sz="1600" noProof="0" dirty="0">
              <a:latin typeface="Times New Roman" panose="02020603050405020304" pitchFamily="18" charset="0"/>
              <a:cs typeface="Times New Roman" panose="02020603050405020304" pitchFamily="18" charset="0"/>
            </a:rPr>
            <a:t>закритих форм</a:t>
          </a:r>
        </a:p>
      </dgm:t>
    </dgm:pt>
    <dgm:pt modelId="{871C3130-55A6-465D-A22D-88DE493B67B0}" type="parTrans" cxnId="{3405AA01-97D1-4F06-8159-DB0CC079A38C}">
      <dgm:prSet/>
      <dgm:spPr/>
      <dgm:t>
        <a:bodyPr/>
        <a:lstStyle/>
        <a:p>
          <a:endParaRPr lang="ru-RU"/>
        </a:p>
      </dgm:t>
    </dgm:pt>
    <dgm:pt modelId="{10B3DFF2-8D46-44FD-80F3-8FB817CBF1B6}" type="sibTrans" cxnId="{3405AA01-97D1-4F06-8159-DB0CC079A38C}">
      <dgm:prSet/>
      <dgm:spPr/>
      <dgm:t>
        <a:bodyPr/>
        <a:lstStyle/>
        <a:p>
          <a:endParaRPr lang="ru-RU"/>
        </a:p>
      </dgm:t>
    </dgm:pt>
    <dgm:pt modelId="{FD3AAE9F-0A3C-42F8-902F-B8779078BCA2}">
      <dgm:prSet phldrT="[Текст]"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a:sp3d>
      </dgm:spPr>
      <dgm:t>
        <a:bodyPr/>
        <a:lstStyle/>
        <a:p>
          <a:pPr algn="ctr"/>
          <a:r>
            <a:rPr lang="uk-UA" sz="1400" b="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Частина 2</a:t>
          </a:r>
        </a:p>
      </dgm:t>
    </dgm:pt>
    <dgm:pt modelId="{32F1C3B9-1902-4F2A-8A9D-3FC9E69981D7}" type="parTrans" cxnId="{662CC324-5376-4027-B856-3A9B1E86BE6F}">
      <dgm:prSet/>
      <dgm:spPr/>
      <dgm:t>
        <a:bodyPr/>
        <a:lstStyle/>
        <a:p>
          <a:endParaRPr lang="ru-RU"/>
        </a:p>
      </dgm:t>
    </dgm:pt>
    <dgm:pt modelId="{A0C49C79-6EE3-47E8-944E-9F18B07483A0}" type="sibTrans" cxnId="{662CC324-5376-4027-B856-3A9B1E86BE6F}">
      <dgm:prSet/>
      <dgm:spPr/>
      <dgm:t>
        <a:bodyPr/>
        <a:lstStyle/>
        <a:p>
          <a:endParaRPr lang="ru-RU"/>
        </a:p>
      </dgm:t>
    </dgm:pt>
    <dgm:pt modelId="{6C1D8621-20B3-494C-A168-541AC3BB510C}">
      <dgm:prSet phldrT="[Текст]" custT="1">
        <dgm:style>
          <a:lnRef idx="1">
            <a:schemeClr val="accent1"/>
          </a:lnRef>
          <a:fillRef idx="2">
            <a:schemeClr val="accent1"/>
          </a:fillRef>
          <a:effectRef idx="1">
            <a:schemeClr val="accent1"/>
          </a:effectRef>
          <a:fontRef idx="minor">
            <a:schemeClr val="dk1"/>
          </a:fontRef>
        </dgm:style>
      </dgm:prSet>
      <dgm:spPr>
        <a:effectLst>
          <a:glow rad="101600">
            <a:schemeClr val="accent1">
              <a:satMod val="175000"/>
              <a:alpha val="40000"/>
            </a:schemeClr>
          </a:glow>
        </a:effectLst>
      </dgm:spPr>
      <dgm:t>
        <a:bodyPr/>
        <a:lstStyle/>
        <a:p>
          <a:r>
            <a:rPr lang="ru-RU" sz="1600" b="1" dirty="0">
              <a:solidFill>
                <a:srgbClr val="FF0000"/>
              </a:solidFill>
              <a:latin typeface="Times New Roman" panose="02020603050405020304" pitchFamily="18" charset="0"/>
              <a:cs typeface="Times New Roman" panose="02020603050405020304" pitchFamily="18" charset="0"/>
            </a:rPr>
            <a:t>39</a:t>
          </a:r>
          <a:r>
            <a:rPr lang="ru-RU" sz="1000" dirty="0"/>
            <a:t> </a:t>
          </a:r>
          <a:r>
            <a:rPr lang="uk-UA" sz="1600" noProof="0" dirty="0">
              <a:latin typeface="Times New Roman" panose="02020603050405020304" pitchFamily="18" charset="0"/>
              <a:cs typeface="Times New Roman" panose="02020603050405020304" pitchFamily="18" charset="0"/>
            </a:rPr>
            <a:t>завдань з української мови різних форм</a:t>
          </a:r>
        </a:p>
      </dgm:t>
    </dgm:pt>
    <dgm:pt modelId="{426B2272-265F-46B7-ACC5-1A29E7E5DEC0}" type="parTrans" cxnId="{13EEB039-B863-4578-BAA6-7085E4BB12E6}">
      <dgm:prSet/>
      <dgm:spPr/>
      <dgm:t>
        <a:bodyPr/>
        <a:lstStyle/>
        <a:p>
          <a:endParaRPr lang="ru-RU"/>
        </a:p>
      </dgm:t>
    </dgm:pt>
    <dgm:pt modelId="{0049AC95-9284-4BBF-84C9-F180C79D5316}" type="sibTrans" cxnId="{13EEB039-B863-4578-BAA6-7085E4BB12E6}">
      <dgm:prSet/>
      <dgm:spPr/>
      <dgm:t>
        <a:bodyPr/>
        <a:lstStyle/>
        <a:p>
          <a:endParaRPr lang="ru-RU"/>
        </a:p>
      </dgm:t>
    </dgm:pt>
    <dgm:pt modelId="{2F65B4B1-8FD4-408D-B0C6-49C24AB15E82}">
      <dgm:prSet phldrT="[Текст]" custT="1">
        <dgm:style>
          <a:lnRef idx="1">
            <a:schemeClr val="accent6"/>
          </a:lnRef>
          <a:fillRef idx="2">
            <a:schemeClr val="accent6"/>
          </a:fillRef>
          <a:effectRef idx="1">
            <a:schemeClr val="accent6"/>
          </a:effectRef>
          <a:fontRef idx="minor">
            <a:schemeClr val="dk1"/>
          </a:fontRef>
        </dgm:style>
      </dgm:prSet>
      <dgm:spPr>
        <a:scene3d>
          <a:camera prst="orthographicFront"/>
          <a:lightRig rig="threePt" dir="t"/>
        </a:scene3d>
        <a:sp3d>
          <a:bevelT/>
        </a:sp3d>
      </dgm:spPr>
      <dgm:t>
        <a:bodyPr/>
        <a:lstStyle/>
        <a:p>
          <a:r>
            <a:rPr lang="uk-UA" sz="1400" b="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Частина 3</a:t>
          </a:r>
        </a:p>
      </dgm:t>
    </dgm:pt>
    <dgm:pt modelId="{E7B4F699-9C81-4C96-86C5-85A3D53A6462}" type="parTrans" cxnId="{DC31FC62-A1FB-49A9-AB36-4805639089B4}">
      <dgm:prSet/>
      <dgm:spPr/>
      <dgm:t>
        <a:bodyPr/>
        <a:lstStyle/>
        <a:p>
          <a:endParaRPr lang="ru-RU"/>
        </a:p>
      </dgm:t>
    </dgm:pt>
    <dgm:pt modelId="{09C2A8B1-CC37-43F1-8416-B84ED13D0CD3}" type="sibTrans" cxnId="{DC31FC62-A1FB-49A9-AB36-4805639089B4}">
      <dgm:prSet/>
      <dgm:spPr/>
      <dgm:t>
        <a:bodyPr/>
        <a:lstStyle/>
        <a:p>
          <a:endParaRPr lang="ru-RU"/>
        </a:p>
      </dgm:t>
    </dgm:pt>
    <dgm:pt modelId="{90849C66-D797-4334-8FF1-AF57A98C9E87}">
      <dgm:prSet phldrT="[Текст]" custT="1"/>
      <dgm:spPr>
        <a:solidFill>
          <a:schemeClr val="accent6">
            <a:lumMod val="40000"/>
            <a:lumOff val="60000"/>
            <a:alpha val="90000"/>
          </a:schemeClr>
        </a:solidFill>
        <a:effectLst>
          <a:glow rad="101600">
            <a:schemeClr val="accent6">
              <a:satMod val="175000"/>
              <a:alpha val="40000"/>
            </a:schemeClr>
          </a:glow>
        </a:effectLst>
      </dgm:spPr>
      <dgm:t>
        <a:bodyPr/>
        <a:lstStyle/>
        <a:p>
          <a:r>
            <a:rPr lang="uk-UA" sz="1600" b="1" noProof="0" dirty="0">
              <a:solidFill>
                <a:srgbClr val="FF0000"/>
              </a:solidFill>
              <a:latin typeface="Times New Roman" panose="02020603050405020304" pitchFamily="18" charset="0"/>
              <a:cs typeface="Times New Roman" panose="02020603050405020304" pitchFamily="18" charset="0"/>
            </a:rPr>
            <a:t>3</a:t>
          </a:r>
          <a:r>
            <a:rPr lang="uk-UA" sz="1600" noProof="0" dirty="0">
              <a:latin typeface="Times New Roman" panose="02020603050405020304" pitchFamily="18" charset="0"/>
              <a:cs typeface="Times New Roman" panose="02020603050405020304" pitchFamily="18" charset="0"/>
            </a:rPr>
            <a:t> завдання з української мови з </a:t>
          </a:r>
          <a:r>
            <a:rPr lang="uk-UA" sz="1600" noProof="0" dirty="0">
              <a:solidFill>
                <a:srgbClr val="FF0000"/>
              </a:solidFill>
              <a:latin typeface="Times New Roman" panose="02020603050405020304" pitchFamily="18" charset="0"/>
              <a:cs typeface="Times New Roman" panose="02020603050405020304" pitchFamily="18" charset="0"/>
            </a:rPr>
            <a:t>короткою відповіддю</a:t>
          </a:r>
        </a:p>
      </dgm:t>
    </dgm:pt>
    <dgm:pt modelId="{860DE346-DAC9-4CB5-B4B2-3FCCA1D28E61}" type="parTrans" cxnId="{FE4973B0-58E2-4851-B1DE-FB063AD6AD9B}">
      <dgm:prSet/>
      <dgm:spPr/>
      <dgm:t>
        <a:bodyPr/>
        <a:lstStyle/>
        <a:p>
          <a:endParaRPr lang="ru-RU"/>
        </a:p>
      </dgm:t>
    </dgm:pt>
    <dgm:pt modelId="{D6D3D4B1-C141-436F-B808-3B74881DAA87}" type="sibTrans" cxnId="{FE4973B0-58E2-4851-B1DE-FB063AD6AD9B}">
      <dgm:prSet/>
      <dgm:spPr/>
      <dgm:t>
        <a:bodyPr/>
        <a:lstStyle/>
        <a:p>
          <a:endParaRPr lang="ru-RU"/>
        </a:p>
      </dgm:t>
    </dgm:pt>
    <dgm:pt modelId="{56C58DC2-5047-4467-A54A-D2016290ECBF}">
      <dgm:prSet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a:sp3d>
      </dgm:spPr>
      <dgm:t>
        <a:bodyPr/>
        <a:lstStyle/>
        <a:p>
          <a:pPr algn="ctr"/>
          <a:r>
            <a:rPr lang="uk-UA" sz="1400" b="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Частина 4</a:t>
          </a:r>
        </a:p>
      </dgm:t>
    </dgm:pt>
    <dgm:pt modelId="{94A2F1ED-2BBD-4C04-A7F1-49EF3C79CBF1}" type="parTrans" cxnId="{7DA94E42-75C3-4C4F-AE29-30FFA98631BA}">
      <dgm:prSet/>
      <dgm:spPr/>
      <dgm:t>
        <a:bodyPr/>
        <a:lstStyle/>
        <a:p>
          <a:endParaRPr lang="ru-RU"/>
        </a:p>
      </dgm:t>
    </dgm:pt>
    <dgm:pt modelId="{435F9F95-4761-45E1-9D12-4E505C6448B6}" type="sibTrans" cxnId="{7DA94E42-75C3-4C4F-AE29-30FFA98631BA}">
      <dgm:prSet/>
      <dgm:spPr/>
      <dgm:t>
        <a:bodyPr/>
        <a:lstStyle/>
        <a:p>
          <a:endParaRPr lang="ru-RU"/>
        </a:p>
      </dgm:t>
    </dgm:pt>
    <dgm:pt modelId="{685AC0A6-F131-41F4-BD6B-E5097055F85D}">
      <dgm:prSet custT="1">
        <dgm:style>
          <a:lnRef idx="1">
            <a:schemeClr val="accent1"/>
          </a:lnRef>
          <a:fillRef idx="2">
            <a:schemeClr val="accent1"/>
          </a:fillRef>
          <a:effectRef idx="1">
            <a:schemeClr val="accent1"/>
          </a:effectRef>
          <a:fontRef idx="minor">
            <a:schemeClr val="dk1"/>
          </a:fontRef>
        </dgm:style>
      </dgm:prSet>
      <dgm:spPr>
        <a:effectLst>
          <a:glow rad="101600">
            <a:schemeClr val="accent1">
              <a:satMod val="175000"/>
              <a:alpha val="40000"/>
            </a:schemeClr>
          </a:glow>
        </a:effectLst>
      </dgm:spPr>
      <dgm:t>
        <a:bodyPr/>
        <a:lstStyle/>
        <a:p>
          <a:r>
            <a:rPr lang="uk-UA" sz="1600" b="1" noProof="0" dirty="0">
              <a:solidFill>
                <a:srgbClr val="FF0000"/>
              </a:solidFill>
              <a:latin typeface="Times New Roman" panose="02020603050405020304" pitchFamily="18" charset="0"/>
              <a:cs typeface="Times New Roman" panose="02020603050405020304" pitchFamily="18" charset="0"/>
            </a:rPr>
            <a:t>1</a:t>
          </a:r>
          <a:r>
            <a:rPr lang="uk-UA" sz="1600" noProof="0" dirty="0">
              <a:latin typeface="Times New Roman" panose="02020603050405020304" pitchFamily="18" charset="0"/>
              <a:cs typeface="Times New Roman" panose="02020603050405020304" pitchFamily="18" charset="0"/>
            </a:rPr>
            <a:t> завдання з української мови з розгорнутою відповіддю</a:t>
          </a:r>
        </a:p>
      </dgm:t>
    </dgm:pt>
    <dgm:pt modelId="{DC3E1BAE-D50A-4652-836B-C7EDA34564F4}" type="parTrans" cxnId="{1C010751-AC2C-436F-A13D-54CCB3EB1D80}">
      <dgm:prSet/>
      <dgm:spPr/>
      <dgm:t>
        <a:bodyPr/>
        <a:lstStyle/>
        <a:p>
          <a:endParaRPr lang="ru-RU"/>
        </a:p>
      </dgm:t>
    </dgm:pt>
    <dgm:pt modelId="{00129169-9277-4835-B467-A73398125A79}" type="sibTrans" cxnId="{1C010751-AC2C-436F-A13D-54CCB3EB1D80}">
      <dgm:prSet/>
      <dgm:spPr/>
      <dgm:t>
        <a:bodyPr/>
        <a:lstStyle/>
        <a:p>
          <a:endParaRPr lang="ru-RU"/>
        </a:p>
      </dgm:t>
    </dgm:pt>
    <dgm:pt modelId="{7377518F-083F-4FCD-B305-080ABC905352}" type="pres">
      <dgm:prSet presAssocID="{2BD6BCB5-A97C-46CD-9407-B1B95CB1C5E5}" presName="Name0" presStyleCnt="0">
        <dgm:presLayoutVars>
          <dgm:dir/>
          <dgm:animLvl val="lvl"/>
          <dgm:resizeHandles val="exact"/>
        </dgm:presLayoutVars>
      </dgm:prSet>
      <dgm:spPr/>
    </dgm:pt>
    <dgm:pt modelId="{08C9A87F-2625-4DFA-B6F8-8149A193A01A}" type="pres">
      <dgm:prSet presAssocID="{E5A91DCD-28C5-447F-8892-960161D227E7}" presName="composite" presStyleCnt="0"/>
      <dgm:spPr/>
    </dgm:pt>
    <dgm:pt modelId="{7C784FD8-5C36-44EA-8B03-7F9BE050D678}" type="pres">
      <dgm:prSet presAssocID="{E5A91DCD-28C5-447F-8892-960161D227E7}" presName="parTx" presStyleLbl="alignNode1" presStyleIdx="0" presStyleCnt="4">
        <dgm:presLayoutVars>
          <dgm:chMax val="0"/>
          <dgm:chPref val="0"/>
          <dgm:bulletEnabled val="1"/>
        </dgm:presLayoutVars>
      </dgm:prSet>
      <dgm:spPr/>
    </dgm:pt>
    <dgm:pt modelId="{E9E5D423-1BDB-41EC-ACA1-5454C7B59A3F}" type="pres">
      <dgm:prSet presAssocID="{E5A91DCD-28C5-447F-8892-960161D227E7}" presName="desTx" presStyleLbl="alignAccFollowNode1" presStyleIdx="0" presStyleCnt="4">
        <dgm:presLayoutVars>
          <dgm:bulletEnabled val="1"/>
        </dgm:presLayoutVars>
      </dgm:prSet>
      <dgm:spPr/>
    </dgm:pt>
    <dgm:pt modelId="{B9B1CF74-FBA1-4269-B052-5E2EF827F578}" type="pres">
      <dgm:prSet presAssocID="{AD77EA64-F602-422B-89BE-A959B4033470}" presName="space" presStyleCnt="0"/>
      <dgm:spPr/>
    </dgm:pt>
    <dgm:pt modelId="{843BE88A-5F1D-4D80-8A87-1A2A7AD426BA}" type="pres">
      <dgm:prSet presAssocID="{FD3AAE9F-0A3C-42F8-902F-B8779078BCA2}" presName="composite" presStyleCnt="0"/>
      <dgm:spPr/>
    </dgm:pt>
    <dgm:pt modelId="{579EDF15-9DF2-41EA-8FD9-B7B412198FE1}" type="pres">
      <dgm:prSet presAssocID="{FD3AAE9F-0A3C-42F8-902F-B8779078BCA2}" presName="parTx" presStyleLbl="alignNode1" presStyleIdx="1" presStyleCnt="4">
        <dgm:presLayoutVars>
          <dgm:chMax val="0"/>
          <dgm:chPref val="0"/>
          <dgm:bulletEnabled val="1"/>
        </dgm:presLayoutVars>
      </dgm:prSet>
      <dgm:spPr/>
    </dgm:pt>
    <dgm:pt modelId="{E8945154-1E03-49C3-BA72-E86D4D930270}" type="pres">
      <dgm:prSet presAssocID="{FD3AAE9F-0A3C-42F8-902F-B8779078BCA2}" presName="desTx" presStyleLbl="alignAccFollowNode1" presStyleIdx="1" presStyleCnt="4">
        <dgm:presLayoutVars>
          <dgm:bulletEnabled val="1"/>
        </dgm:presLayoutVars>
      </dgm:prSet>
      <dgm:spPr/>
    </dgm:pt>
    <dgm:pt modelId="{144E631D-E68C-42D2-91AB-DC584A2EFFF7}" type="pres">
      <dgm:prSet presAssocID="{A0C49C79-6EE3-47E8-944E-9F18B07483A0}" presName="space" presStyleCnt="0"/>
      <dgm:spPr/>
    </dgm:pt>
    <dgm:pt modelId="{CD95BC6C-7F5C-4E3B-A349-D6699819DF36}" type="pres">
      <dgm:prSet presAssocID="{2F65B4B1-8FD4-408D-B0C6-49C24AB15E82}" presName="composite" presStyleCnt="0"/>
      <dgm:spPr/>
    </dgm:pt>
    <dgm:pt modelId="{2E8D549F-9C6A-4D67-9017-96734FC0721C}" type="pres">
      <dgm:prSet presAssocID="{2F65B4B1-8FD4-408D-B0C6-49C24AB15E82}" presName="parTx" presStyleLbl="alignNode1" presStyleIdx="2" presStyleCnt="4" custLinFactNeighborY="-1912">
        <dgm:presLayoutVars>
          <dgm:chMax val="0"/>
          <dgm:chPref val="0"/>
          <dgm:bulletEnabled val="1"/>
        </dgm:presLayoutVars>
      </dgm:prSet>
      <dgm:spPr/>
    </dgm:pt>
    <dgm:pt modelId="{EAB82F98-DA9B-4156-BBFE-4DB5877DD233}" type="pres">
      <dgm:prSet presAssocID="{2F65B4B1-8FD4-408D-B0C6-49C24AB15E82}" presName="desTx" presStyleLbl="alignAccFollowNode1" presStyleIdx="2" presStyleCnt="4">
        <dgm:presLayoutVars>
          <dgm:bulletEnabled val="1"/>
        </dgm:presLayoutVars>
      </dgm:prSet>
      <dgm:spPr/>
    </dgm:pt>
    <dgm:pt modelId="{351432EF-A5DE-4E26-BFC9-CEDFAFFFB06A}" type="pres">
      <dgm:prSet presAssocID="{09C2A8B1-CC37-43F1-8416-B84ED13D0CD3}" presName="space" presStyleCnt="0"/>
      <dgm:spPr/>
    </dgm:pt>
    <dgm:pt modelId="{1D0A04FF-BCA8-49DA-BF5F-D07D81F8BE5A}" type="pres">
      <dgm:prSet presAssocID="{56C58DC2-5047-4467-A54A-D2016290ECBF}" presName="composite" presStyleCnt="0"/>
      <dgm:spPr/>
    </dgm:pt>
    <dgm:pt modelId="{7B6087E9-AE17-4716-8FEF-014BDABAFB54}" type="pres">
      <dgm:prSet presAssocID="{56C58DC2-5047-4467-A54A-D2016290ECBF}" presName="parTx" presStyleLbl="alignNode1" presStyleIdx="3" presStyleCnt="4">
        <dgm:presLayoutVars>
          <dgm:chMax val="0"/>
          <dgm:chPref val="0"/>
          <dgm:bulletEnabled val="1"/>
        </dgm:presLayoutVars>
      </dgm:prSet>
      <dgm:spPr/>
    </dgm:pt>
    <dgm:pt modelId="{C5B276CF-78F3-4FB5-8ED7-DB5A48D23B5E}" type="pres">
      <dgm:prSet presAssocID="{56C58DC2-5047-4467-A54A-D2016290ECBF}" presName="desTx" presStyleLbl="alignAccFollowNode1" presStyleIdx="3" presStyleCnt="4">
        <dgm:presLayoutVars>
          <dgm:bulletEnabled val="1"/>
        </dgm:presLayoutVars>
      </dgm:prSet>
      <dgm:spPr/>
    </dgm:pt>
  </dgm:ptLst>
  <dgm:cxnLst>
    <dgm:cxn modelId="{2A4D6101-F8F3-41A3-925C-3F98E3D2F501}" type="presOf" srcId="{2BD6BCB5-A97C-46CD-9407-B1B95CB1C5E5}" destId="{7377518F-083F-4FCD-B305-080ABC905352}" srcOrd="0" destOrd="0" presId="urn:microsoft.com/office/officeart/2005/8/layout/hList1"/>
    <dgm:cxn modelId="{3405AA01-97D1-4F06-8159-DB0CC079A38C}" srcId="{E5A91DCD-28C5-447F-8892-960161D227E7}" destId="{08041DDF-FE15-4F39-A703-1F6BD144504F}" srcOrd="0" destOrd="0" parTransId="{871C3130-55A6-465D-A22D-88DE493B67B0}" sibTransId="{10B3DFF2-8D46-44FD-80F3-8FB817CBF1B6}"/>
    <dgm:cxn modelId="{C21A4C1A-CB61-493C-BBE1-AE0DD0C6ACB6}" srcId="{2BD6BCB5-A97C-46CD-9407-B1B95CB1C5E5}" destId="{E5A91DCD-28C5-447F-8892-960161D227E7}" srcOrd="0" destOrd="0" parTransId="{D835D9B2-045F-42BC-9A69-1F212BC0C4A8}" sibTransId="{AD77EA64-F602-422B-89BE-A959B4033470}"/>
    <dgm:cxn modelId="{662CC324-5376-4027-B856-3A9B1E86BE6F}" srcId="{2BD6BCB5-A97C-46CD-9407-B1B95CB1C5E5}" destId="{FD3AAE9F-0A3C-42F8-902F-B8779078BCA2}" srcOrd="1" destOrd="0" parTransId="{32F1C3B9-1902-4F2A-8A9D-3FC9E69981D7}" sibTransId="{A0C49C79-6EE3-47E8-944E-9F18B07483A0}"/>
    <dgm:cxn modelId="{13EEB039-B863-4578-BAA6-7085E4BB12E6}" srcId="{FD3AAE9F-0A3C-42F8-902F-B8779078BCA2}" destId="{6C1D8621-20B3-494C-A168-541AC3BB510C}" srcOrd="0" destOrd="0" parTransId="{426B2272-265F-46B7-ACC5-1A29E7E5DEC0}" sibTransId="{0049AC95-9284-4BBF-84C9-F180C79D5316}"/>
    <dgm:cxn modelId="{7FF1225E-420A-43F4-8ACD-51381457EEA1}" type="presOf" srcId="{08041DDF-FE15-4F39-A703-1F6BD144504F}" destId="{E9E5D423-1BDB-41EC-ACA1-5454C7B59A3F}" srcOrd="0" destOrd="0" presId="urn:microsoft.com/office/officeart/2005/8/layout/hList1"/>
    <dgm:cxn modelId="{7DA94E42-75C3-4C4F-AE29-30FFA98631BA}" srcId="{2BD6BCB5-A97C-46CD-9407-B1B95CB1C5E5}" destId="{56C58DC2-5047-4467-A54A-D2016290ECBF}" srcOrd="3" destOrd="0" parTransId="{94A2F1ED-2BBD-4C04-A7F1-49EF3C79CBF1}" sibTransId="{435F9F95-4761-45E1-9D12-4E505C6448B6}"/>
    <dgm:cxn modelId="{DC31FC62-A1FB-49A9-AB36-4805639089B4}" srcId="{2BD6BCB5-A97C-46CD-9407-B1B95CB1C5E5}" destId="{2F65B4B1-8FD4-408D-B0C6-49C24AB15E82}" srcOrd="2" destOrd="0" parTransId="{E7B4F699-9C81-4C96-86C5-85A3D53A6462}" sibTransId="{09C2A8B1-CC37-43F1-8416-B84ED13D0CD3}"/>
    <dgm:cxn modelId="{B3FA3F6F-C06B-4F83-99E9-17158C48C4AF}" type="presOf" srcId="{56C58DC2-5047-4467-A54A-D2016290ECBF}" destId="{7B6087E9-AE17-4716-8FEF-014BDABAFB54}" srcOrd="0" destOrd="0" presId="urn:microsoft.com/office/officeart/2005/8/layout/hList1"/>
    <dgm:cxn modelId="{1C010751-AC2C-436F-A13D-54CCB3EB1D80}" srcId="{56C58DC2-5047-4467-A54A-D2016290ECBF}" destId="{685AC0A6-F131-41F4-BD6B-E5097055F85D}" srcOrd="0" destOrd="0" parTransId="{DC3E1BAE-D50A-4652-836B-C7EDA34564F4}" sibTransId="{00129169-9277-4835-B467-A73398125A79}"/>
    <dgm:cxn modelId="{C5E6D57E-4D06-4CB0-B6BD-4E5AF78D6D5A}" type="presOf" srcId="{E5A91DCD-28C5-447F-8892-960161D227E7}" destId="{7C784FD8-5C36-44EA-8B03-7F9BE050D678}" srcOrd="0" destOrd="0" presId="urn:microsoft.com/office/officeart/2005/8/layout/hList1"/>
    <dgm:cxn modelId="{77202F89-C418-443C-A129-09A570823572}" type="presOf" srcId="{FD3AAE9F-0A3C-42F8-902F-B8779078BCA2}" destId="{579EDF15-9DF2-41EA-8FD9-B7B412198FE1}" srcOrd="0" destOrd="0" presId="urn:microsoft.com/office/officeart/2005/8/layout/hList1"/>
    <dgm:cxn modelId="{18173391-C3DE-4B1F-9E88-D8B2837FFFDB}" type="presOf" srcId="{685AC0A6-F131-41F4-BD6B-E5097055F85D}" destId="{C5B276CF-78F3-4FB5-8ED7-DB5A48D23B5E}" srcOrd="0" destOrd="0" presId="urn:microsoft.com/office/officeart/2005/8/layout/hList1"/>
    <dgm:cxn modelId="{BC74209B-AEAF-4B84-8E93-01A337C0E296}" type="presOf" srcId="{2F65B4B1-8FD4-408D-B0C6-49C24AB15E82}" destId="{2E8D549F-9C6A-4D67-9017-96734FC0721C}" srcOrd="0" destOrd="0" presId="urn:microsoft.com/office/officeart/2005/8/layout/hList1"/>
    <dgm:cxn modelId="{FE4973B0-58E2-4851-B1DE-FB063AD6AD9B}" srcId="{2F65B4B1-8FD4-408D-B0C6-49C24AB15E82}" destId="{90849C66-D797-4334-8FF1-AF57A98C9E87}" srcOrd="0" destOrd="0" parTransId="{860DE346-DAC9-4CB5-B4B2-3FCCA1D28E61}" sibTransId="{D6D3D4B1-C141-436F-B808-3B74881DAA87}"/>
    <dgm:cxn modelId="{508FC1F4-42C6-4D4E-A9A2-070F23670BF3}" type="presOf" srcId="{6C1D8621-20B3-494C-A168-541AC3BB510C}" destId="{E8945154-1E03-49C3-BA72-E86D4D930270}" srcOrd="0" destOrd="0" presId="urn:microsoft.com/office/officeart/2005/8/layout/hList1"/>
    <dgm:cxn modelId="{D1AB8BF7-2F71-459D-9DB7-562D3EC07113}" type="presOf" srcId="{90849C66-D797-4334-8FF1-AF57A98C9E87}" destId="{EAB82F98-DA9B-4156-BBFE-4DB5877DD233}" srcOrd="0" destOrd="0" presId="urn:microsoft.com/office/officeart/2005/8/layout/hList1"/>
    <dgm:cxn modelId="{EDFBB293-B6D8-4D43-9767-2EAC1678170E}" type="presParOf" srcId="{7377518F-083F-4FCD-B305-080ABC905352}" destId="{08C9A87F-2625-4DFA-B6F8-8149A193A01A}" srcOrd="0" destOrd="0" presId="urn:microsoft.com/office/officeart/2005/8/layout/hList1"/>
    <dgm:cxn modelId="{02458C1B-8365-4980-A2B1-2E7366E1AD00}" type="presParOf" srcId="{08C9A87F-2625-4DFA-B6F8-8149A193A01A}" destId="{7C784FD8-5C36-44EA-8B03-7F9BE050D678}" srcOrd="0" destOrd="0" presId="urn:microsoft.com/office/officeart/2005/8/layout/hList1"/>
    <dgm:cxn modelId="{D0AB86C9-2ACB-4D6D-9503-88138C68F0D8}" type="presParOf" srcId="{08C9A87F-2625-4DFA-B6F8-8149A193A01A}" destId="{E9E5D423-1BDB-41EC-ACA1-5454C7B59A3F}" srcOrd="1" destOrd="0" presId="urn:microsoft.com/office/officeart/2005/8/layout/hList1"/>
    <dgm:cxn modelId="{2D5B8E0B-8EBD-4F53-B341-635DB29E5B55}" type="presParOf" srcId="{7377518F-083F-4FCD-B305-080ABC905352}" destId="{B9B1CF74-FBA1-4269-B052-5E2EF827F578}" srcOrd="1" destOrd="0" presId="urn:microsoft.com/office/officeart/2005/8/layout/hList1"/>
    <dgm:cxn modelId="{AFF62310-285C-49E6-8110-9E53F15FF1DD}" type="presParOf" srcId="{7377518F-083F-4FCD-B305-080ABC905352}" destId="{843BE88A-5F1D-4D80-8A87-1A2A7AD426BA}" srcOrd="2" destOrd="0" presId="urn:microsoft.com/office/officeart/2005/8/layout/hList1"/>
    <dgm:cxn modelId="{F1B868DA-21E7-4055-A7E7-D5B573F68B6D}" type="presParOf" srcId="{843BE88A-5F1D-4D80-8A87-1A2A7AD426BA}" destId="{579EDF15-9DF2-41EA-8FD9-B7B412198FE1}" srcOrd="0" destOrd="0" presId="urn:microsoft.com/office/officeart/2005/8/layout/hList1"/>
    <dgm:cxn modelId="{08D2688B-9C03-4D86-B381-542730BAF788}" type="presParOf" srcId="{843BE88A-5F1D-4D80-8A87-1A2A7AD426BA}" destId="{E8945154-1E03-49C3-BA72-E86D4D930270}" srcOrd="1" destOrd="0" presId="urn:microsoft.com/office/officeart/2005/8/layout/hList1"/>
    <dgm:cxn modelId="{CE0C9A57-74E9-490E-98BC-12B8E58486A5}" type="presParOf" srcId="{7377518F-083F-4FCD-B305-080ABC905352}" destId="{144E631D-E68C-42D2-91AB-DC584A2EFFF7}" srcOrd="3" destOrd="0" presId="urn:microsoft.com/office/officeart/2005/8/layout/hList1"/>
    <dgm:cxn modelId="{B3AD626B-4236-4E08-990D-FCB6CFD8B7C5}" type="presParOf" srcId="{7377518F-083F-4FCD-B305-080ABC905352}" destId="{CD95BC6C-7F5C-4E3B-A349-D6699819DF36}" srcOrd="4" destOrd="0" presId="urn:microsoft.com/office/officeart/2005/8/layout/hList1"/>
    <dgm:cxn modelId="{E8D583A0-A6C4-411A-85B1-9B285440AABD}" type="presParOf" srcId="{CD95BC6C-7F5C-4E3B-A349-D6699819DF36}" destId="{2E8D549F-9C6A-4D67-9017-96734FC0721C}" srcOrd="0" destOrd="0" presId="urn:microsoft.com/office/officeart/2005/8/layout/hList1"/>
    <dgm:cxn modelId="{3CE01DE8-E6D1-4955-80AD-C89921C5C56D}" type="presParOf" srcId="{CD95BC6C-7F5C-4E3B-A349-D6699819DF36}" destId="{EAB82F98-DA9B-4156-BBFE-4DB5877DD233}" srcOrd="1" destOrd="0" presId="urn:microsoft.com/office/officeart/2005/8/layout/hList1"/>
    <dgm:cxn modelId="{680D6C31-861A-4F5D-BEFE-68ACF1676E2E}" type="presParOf" srcId="{7377518F-083F-4FCD-B305-080ABC905352}" destId="{351432EF-A5DE-4E26-BFC9-CEDFAFFFB06A}" srcOrd="5" destOrd="0" presId="urn:microsoft.com/office/officeart/2005/8/layout/hList1"/>
    <dgm:cxn modelId="{CCD1AE70-7D87-49BB-A20A-EFD6211F8F04}" type="presParOf" srcId="{7377518F-083F-4FCD-B305-080ABC905352}" destId="{1D0A04FF-BCA8-49DA-BF5F-D07D81F8BE5A}" srcOrd="6" destOrd="0" presId="urn:microsoft.com/office/officeart/2005/8/layout/hList1"/>
    <dgm:cxn modelId="{CE4EA4BF-9854-4ACA-B0EE-45D517560471}" type="presParOf" srcId="{1D0A04FF-BCA8-49DA-BF5F-D07D81F8BE5A}" destId="{7B6087E9-AE17-4716-8FEF-014BDABAFB54}" srcOrd="0" destOrd="0" presId="urn:microsoft.com/office/officeart/2005/8/layout/hList1"/>
    <dgm:cxn modelId="{EFE8EC88-3CD0-4161-9C15-67037D436646}" type="presParOf" srcId="{1D0A04FF-BCA8-49DA-BF5F-D07D81F8BE5A}" destId="{C5B276CF-78F3-4FB5-8ED7-DB5A48D23B5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CFB88-FB24-4FEA-A2EB-8084E9108199}">
      <dsp:nvSpPr>
        <dsp:cNvPr id="0" name=""/>
        <dsp:cNvSpPr/>
      </dsp:nvSpPr>
      <dsp:spPr>
        <a:xfrm>
          <a:off x="20" y="12135"/>
          <a:ext cx="1952517" cy="781006"/>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threePt" dir="t"/>
        </a:scene3d>
        <a:sp3d>
          <a:bevelT/>
        </a:sp3d>
      </dsp:spPr>
      <dsp:style>
        <a:lnRef idx="1">
          <a:schemeClr val="accent1"/>
        </a:lnRef>
        <a:fillRef idx="2">
          <a:schemeClr val="accent1"/>
        </a:fillRef>
        <a:effectRef idx="1">
          <a:schemeClr val="accent1"/>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uk-UA" sz="1400" b="0" kern="120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Частина 1</a:t>
          </a:r>
        </a:p>
      </dsp:txBody>
      <dsp:txXfrm>
        <a:off x="20" y="12135"/>
        <a:ext cx="1952517" cy="781006"/>
      </dsp:txXfrm>
    </dsp:sp>
    <dsp:sp modelId="{7971AAE8-84EE-4715-9645-5A80D85BDE8B}">
      <dsp:nvSpPr>
        <dsp:cNvPr id="0" name=""/>
        <dsp:cNvSpPr/>
      </dsp:nvSpPr>
      <dsp:spPr>
        <a:xfrm>
          <a:off x="20" y="793141"/>
          <a:ext cx="1952517" cy="1449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glow rad="101600">
            <a:schemeClr val="accent1">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uk-UA" sz="1600" b="0" kern="1200" cap="none" spc="0" noProof="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39</a:t>
          </a:r>
          <a:r>
            <a:rPr lang="uk-UA" sz="1600" b="0" kern="120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завдань закритих форм</a:t>
          </a:r>
        </a:p>
      </dsp:txBody>
      <dsp:txXfrm>
        <a:off x="20" y="793141"/>
        <a:ext cx="1952517" cy="1449360"/>
      </dsp:txXfrm>
    </dsp:sp>
    <dsp:sp modelId="{9719ABBD-241D-42A9-839F-A7C671F151C0}">
      <dsp:nvSpPr>
        <dsp:cNvPr id="0" name=""/>
        <dsp:cNvSpPr/>
      </dsp:nvSpPr>
      <dsp:spPr>
        <a:xfrm>
          <a:off x="2225890" y="12135"/>
          <a:ext cx="1952517" cy="781006"/>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threePt" dir="t"/>
        </a:scene3d>
        <a:sp3d>
          <a:bevelT/>
        </a:sp3d>
      </dsp:spPr>
      <dsp:style>
        <a:lnRef idx="1">
          <a:schemeClr val="accent1"/>
        </a:lnRef>
        <a:fillRef idx="2">
          <a:schemeClr val="accent1"/>
        </a:fillRef>
        <a:effectRef idx="1">
          <a:schemeClr val="accent1"/>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uk-UA" sz="1400" b="0" kern="120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Частина 2</a:t>
          </a:r>
        </a:p>
      </dsp:txBody>
      <dsp:txXfrm>
        <a:off x="2225890" y="12135"/>
        <a:ext cx="1952517" cy="781006"/>
      </dsp:txXfrm>
    </dsp:sp>
    <dsp:sp modelId="{8643BA33-A711-43BD-A7EE-8A4570F0EDBF}">
      <dsp:nvSpPr>
        <dsp:cNvPr id="0" name=""/>
        <dsp:cNvSpPr/>
      </dsp:nvSpPr>
      <dsp:spPr>
        <a:xfrm>
          <a:off x="2225890" y="793141"/>
          <a:ext cx="1952517" cy="1449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glow rad="101600">
            <a:schemeClr val="accent1">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uk-UA" sz="1600" b="0" kern="1200" cap="none" spc="0" noProof="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r>
            <a:rPr lang="uk-UA" sz="1600" b="0" kern="120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завдання з розгорнутою відповіддю</a:t>
          </a:r>
        </a:p>
      </dsp:txBody>
      <dsp:txXfrm>
        <a:off x="2225890" y="793141"/>
        <a:ext cx="1952517" cy="1449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84FD8-5C36-44EA-8B03-7F9BE050D678}">
      <dsp:nvSpPr>
        <dsp:cNvPr id="0" name=""/>
        <dsp:cNvSpPr/>
      </dsp:nvSpPr>
      <dsp:spPr>
        <a:xfrm>
          <a:off x="3095" y="7468"/>
          <a:ext cx="1861302" cy="547200"/>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threePt" dir="t"/>
        </a:scene3d>
        <a:sp3d>
          <a:bevelT/>
        </a:sp3d>
      </dsp:spPr>
      <dsp:style>
        <a:lnRef idx="1">
          <a:schemeClr val="accent6"/>
        </a:lnRef>
        <a:fillRef idx="2">
          <a:schemeClr val="accent6"/>
        </a:fillRef>
        <a:effectRef idx="1">
          <a:schemeClr val="accent6"/>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uk-UA" sz="1400" b="0" kern="120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Частина 1</a:t>
          </a:r>
        </a:p>
      </dsp:txBody>
      <dsp:txXfrm>
        <a:off x="3095" y="7468"/>
        <a:ext cx="1861302" cy="547200"/>
      </dsp:txXfrm>
    </dsp:sp>
    <dsp:sp modelId="{E9E5D423-1BDB-41EC-ACA1-5454C7B59A3F}">
      <dsp:nvSpPr>
        <dsp:cNvPr id="0" name=""/>
        <dsp:cNvSpPr/>
      </dsp:nvSpPr>
      <dsp:spPr>
        <a:xfrm>
          <a:off x="3095" y="554668"/>
          <a:ext cx="1861302" cy="1069177"/>
        </a:xfrm>
        <a:prstGeom prst="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uk-UA" sz="1600" b="1" kern="1200" noProof="0" dirty="0">
              <a:solidFill>
                <a:srgbClr val="FF0000"/>
              </a:solidFill>
              <a:latin typeface="Times New Roman" panose="02020603050405020304" pitchFamily="18" charset="0"/>
              <a:cs typeface="Times New Roman" panose="02020603050405020304" pitchFamily="18" charset="0"/>
            </a:rPr>
            <a:t>24</a:t>
          </a:r>
          <a:r>
            <a:rPr lang="uk-UA" sz="1600" kern="1200" noProof="0" dirty="0">
              <a:latin typeface="Times New Roman" panose="02020603050405020304" pitchFamily="18" charset="0"/>
              <a:cs typeface="Times New Roman" panose="02020603050405020304" pitchFamily="18" charset="0"/>
            </a:rPr>
            <a:t> завдання з української </a:t>
          </a:r>
          <a:r>
            <a:rPr lang="uk-UA" sz="1600" b="0" kern="1200" noProof="0" dirty="0">
              <a:solidFill>
                <a:srgbClr val="FF0000"/>
              </a:solidFill>
              <a:latin typeface="Times New Roman" panose="02020603050405020304" pitchFamily="18" charset="0"/>
              <a:cs typeface="Times New Roman" panose="02020603050405020304" pitchFamily="18" charset="0"/>
            </a:rPr>
            <a:t>літератури</a:t>
          </a:r>
          <a:r>
            <a:rPr lang="uk-UA" sz="1600" b="1" kern="1200" noProof="0" dirty="0">
              <a:solidFill>
                <a:srgbClr val="FF0000"/>
              </a:solidFill>
              <a:latin typeface="Times New Roman" panose="02020603050405020304" pitchFamily="18" charset="0"/>
              <a:cs typeface="Times New Roman" panose="02020603050405020304" pitchFamily="18" charset="0"/>
            </a:rPr>
            <a:t> </a:t>
          </a:r>
          <a:r>
            <a:rPr lang="uk-UA" sz="1600" kern="1200" noProof="0" dirty="0">
              <a:latin typeface="Times New Roman" panose="02020603050405020304" pitchFamily="18" charset="0"/>
              <a:cs typeface="Times New Roman" panose="02020603050405020304" pitchFamily="18" charset="0"/>
            </a:rPr>
            <a:t>закритих форм</a:t>
          </a:r>
        </a:p>
      </dsp:txBody>
      <dsp:txXfrm>
        <a:off x="3095" y="554668"/>
        <a:ext cx="1861302" cy="1069177"/>
      </dsp:txXfrm>
    </dsp:sp>
    <dsp:sp modelId="{579EDF15-9DF2-41EA-8FD9-B7B412198FE1}">
      <dsp:nvSpPr>
        <dsp:cNvPr id="0" name=""/>
        <dsp:cNvSpPr/>
      </dsp:nvSpPr>
      <dsp:spPr>
        <a:xfrm>
          <a:off x="2124980" y="7468"/>
          <a:ext cx="1861302" cy="54720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threePt" dir="t"/>
        </a:scene3d>
        <a:sp3d>
          <a:bevelT/>
        </a:sp3d>
      </dsp:spPr>
      <dsp:style>
        <a:lnRef idx="1">
          <a:schemeClr val="accent1"/>
        </a:lnRef>
        <a:fillRef idx="2">
          <a:schemeClr val="accent1"/>
        </a:fillRef>
        <a:effectRef idx="1">
          <a:schemeClr val="accent1"/>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uk-UA" sz="1400" b="0" kern="120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Частина 2</a:t>
          </a:r>
        </a:p>
      </dsp:txBody>
      <dsp:txXfrm>
        <a:off x="2124980" y="7468"/>
        <a:ext cx="1861302" cy="547200"/>
      </dsp:txXfrm>
    </dsp:sp>
    <dsp:sp modelId="{E8945154-1E03-49C3-BA72-E86D4D930270}">
      <dsp:nvSpPr>
        <dsp:cNvPr id="0" name=""/>
        <dsp:cNvSpPr/>
      </dsp:nvSpPr>
      <dsp:spPr>
        <a:xfrm>
          <a:off x="2124980" y="554668"/>
          <a:ext cx="1861302" cy="1069177"/>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glow rad="101600">
            <a:schemeClr val="accent1">
              <a:satMod val="175000"/>
              <a:alpha val="4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b="1" kern="1200" dirty="0">
              <a:solidFill>
                <a:srgbClr val="FF0000"/>
              </a:solidFill>
              <a:latin typeface="Times New Roman" panose="02020603050405020304" pitchFamily="18" charset="0"/>
              <a:cs typeface="Times New Roman" panose="02020603050405020304" pitchFamily="18" charset="0"/>
            </a:rPr>
            <a:t>39</a:t>
          </a:r>
          <a:r>
            <a:rPr lang="ru-RU" sz="1000" kern="1200" dirty="0"/>
            <a:t> </a:t>
          </a:r>
          <a:r>
            <a:rPr lang="uk-UA" sz="1600" kern="1200" noProof="0" dirty="0">
              <a:latin typeface="Times New Roman" panose="02020603050405020304" pitchFamily="18" charset="0"/>
              <a:cs typeface="Times New Roman" panose="02020603050405020304" pitchFamily="18" charset="0"/>
            </a:rPr>
            <a:t>завдань з української мови різних форм</a:t>
          </a:r>
        </a:p>
      </dsp:txBody>
      <dsp:txXfrm>
        <a:off x="2124980" y="554668"/>
        <a:ext cx="1861302" cy="1069177"/>
      </dsp:txXfrm>
    </dsp:sp>
    <dsp:sp modelId="{2E8D549F-9C6A-4D67-9017-96734FC0721C}">
      <dsp:nvSpPr>
        <dsp:cNvPr id="0" name=""/>
        <dsp:cNvSpPr/>
      </dsp:nvSpPr>
      <dsp:spPr>
        <a:xfrm>
          <a:off x="4246864" y="0"/>
          <a:ext cx="1861302" cy="547200"/>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threePt" dir="t"/>
        </a:scene3d>
        <a:sp3d>
          <a:bevelT/>
        </a:sp3d>
      </dsp:spPr>
      <dsp:style>
        <a:lnRef idx="1">
          <a:schemeClr val="accent6"/>
        </a:lnRef>
        <a:fillRef idx="2">
          <a:schemeClr val="accent6"/>
        </a:fillRef>
        <a:effectRef idx="1">
          <a:schemeClr val="accent6"/>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uk-UA" sz="1400" b="0" kern="120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Частина 3</a:t>
          </a:r>
        </a:p>
      </dsp:txBody>
      <dsp:txXfrm>
        <a:off x="4246864" y="0"/>
        <a:ext cx="1861302" cy="547200"/>
      </dsp:txXfrm>
    </dsp:sp>
    <dsp:sp modelId="{EAB82F98-DA9B-4156-BBFE-4DB5877DD233}">
      <dsp:nvSpPr>
        <dsp:cNvPr id="0" name=""/>
        <dsp:cNvSpPr/>
      </dsp:nvSpPr>
      <dsp:spPr>
        <a:xfrm>
          <a:off x="4246864" y="554668"/>
          <a:ext cx="1861302" cy="1069177"/>
        </a:xfrm>
        <a:prstGeom prst="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a:glow rad="101600">
            <a:schemeClr val="accent6">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uk-UA" sz="1600" b="1" kern="1200" noProof="0" dirty="0">
              <a:solidFill>
                <a:srgbClr val="FF0000"/>
              </a:solidFill>
              <a:latin typeface="Times New Roman" panose="02020603050405020304" pitchFamily="18" charset="0"/>
              <a:cs typeface="Times New Roman" panose="02020603050405020304" pitchFamily="18" charset="0"/>
            </a:rPr>
            <a:t>3</a:t>
          </a:r>
          <a:r>
            <a:rPr lang="uk-UA" sz="1600" kern="1200" noProof="0" dirty="0">
              <a:latin typeface="Times New Roman" panose="02020603050405020304" pitchFamily="18" charset="0"/>
              <a:cs typeface="Times New Roman" panose="02020603050405020304" pitchFamily="18" charset="0"/>
            </a:rPr>
            <a:t> завдання з української мови з </a:t>
          </a:r>
          <a:r>
            <a:rPr lang="uk-UA" sz="1600" kern="1200" noProof="0" dirty="0">
              <a:solidFill>
                <a:srgbClr val="FF0000"/>
              </a:solidFill>
              <a:latin typeface="Times New Roman" panose="02020603050405020304" pitchFamily="18" charset="0"/>
              <a:cs typeface="Times New Roman" panose="02020603050405020304" pitchFamily="18" charset="0"/>
            </a:rPr>
            <a:t>короткою відповіддю</a:t>
          </a:r>
        </a:p>
      </dsp:txBody>
      <dsp:txXfrm>
        <a:off x="4246864" y="554668"/>
        <a:ext cx="1861302" cy="1069177"/>
      </dsp:txXfrm>
    </dsp:sp>
    <dsp:sp modelId="{7B6087E9-AE17-4716-8FEF-014BDABAFB54}">
      <dsp:nvSpPr>
        <dsp:cNvPr id="0" name=""/>
        <dsp:cNvSpPr/>
      </dsp:nvSpPr>
      <dsp:spPr>
        <a:xfrm>
          <a:off x="6368749" y="7468"/>
          <a:ext cx="1861302" cy="54720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threePt" dir="t"/>
        </a:scene3d>
        <a:sp3d>
          <a:bevelT/>
        </a:sp3d>
      </dsp:spPr>
      <dsp:style>
        <a:lnRef idx="1">
          <a:schemeClr val="accent1"/>
        </a:lnRef>
        <a:fillRef idx="2">
          <a:schemeClr val="accent1"/>
        </a:fillRef>
        <a:effectRef idx="1">
          <a:schemeClr val="accent1"/>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uk-UA" sz="1400" b="0" kern="1200" cap="none" spc="0" noProof="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Частина 4</a:t>
          </a:r>
        </a:p>
      </dsp:txBody>
      <dsp:txXfrm>
        <a:off x="6368749" y="7468"/>
        <a:ext cx="1861302" cy="547200"/>
      </dsp:txXfrm>
    </dsp:sp>
    <dsp:sp modelId="{C5B276CF-78F3-4FB5-8ED7-DB5A48D23B5E}">
      <dsp:nvSpPr>
        <dsp:cNvPr id="0" name=""/>
        <dsp:cNvSpPr/>
      </dsp:nvSpPr>
      <dsp:spPr>
        <a:xfrm>
          <a:off x="6368749" y="554668"/>
          <a:ext cx="1861302" cy="1069177"/>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glow rad="101600">
            <a:schemeClr val="accent1">
              <a:satMod val="175000"/>
              <a:alpha val="4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uk-UA" sz="1600" b="1" kern="1200" noProof="0" dirty="0">
              <a:solidFill>
                <a:srgbClr val="FF0000"/>
              </a:solidFill>
              <a:latin typeface="Times New Roman" panose="02020603050405020304" pitchFamily="18" charset="0"/>
              <a:cs typeface="Times New Roman" panose="02020603050405020304" pitchFamily="18" charset="0"/>
            </a:rPr>
            <a:t>1</a:t>
          </a:r>
          <a:r>
            <a:rPr lang="uk-UA" sz="1600" kern="1200" noProof="0" dirty="0">
              <a:latin typeface="Times New Roman" panose="02020603050405020304" pitchFamily="18" charset="0"/>
              <a:cs typeface="Times New Roman" panose="02020603050405020304" pitchFamily="18" charset="0"/>
            </a:rPr>
            <a:t> завдання з української мови з розгорнутою відповіддю</a:t>
          </a:r>
        </a:p>
      </dsp:txBody>
      <dsp:txXfrm>
        <a:off x="6368749" y="554668"/>
        <a:ext cx="1861302" cy="106917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89665487-26FB-4F67-88A4-1807C718D7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ru-RU"/>
          </a:p>
        </p:txBody>
      </p:sp>
      <p:sp>
        <p:nvSpPr>
          <p:cNvPr id="3" name="Дата 2">
            <a:extLst>
              <a:ext uri="{FF2B5EF4-FFF2-40B4-BE49-F238E27FC236}">
                <a16:creationId xmlns:a16="http://schemas.microsoft.com/office/drawing/2014/main" id="{15691889-6300-402D-8153-C514922C723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7AB749D-2D26-4270-9A39-992025BD8D8F}" type="datetimeFigureOut">
              <a:rPr lang="ru-RU"/>
              <a:pPr>
                <a:defRPr/>
              </a:pPr>
              <a:t>12.02.2021</a:t>
            </a:fld>
            <a:endParaRPr lang="ru-RU"/>
          </a:p>
        </p:txBody>
      </p:sp>
      <p:sp>
        <p:nvSpPr>
          <p:cNvPr id="4" name="Образ слайда 3">
            <a:extLst>
              <a:ext uri="{FF2B5EF4-FFF2-40B4-BE49-F238E27FC236}">
                <a16:creationId xmlns:a16="http://schemas.microsoft.com/office/drawing/2014/main" id="{4EA4FA1E-7CA2-4E84-8776-4AF4144E518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1DAC0A18-1C2B-4E62-9DA1-E588E090176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82D65DF5-12D3-4205-A31F-FC1F75A1A7D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a:extLst>
              <a:ext uri="{FF2B5EF4-FFF2-40B4-BE49-F238E27FC236}">
                <a16:creationId xmlns:a16="http://schemas.microsoft.com/office/drawing/2014/main" id="{EA34426D-06A1-471D-AF2D-890428FE7EA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FFBCDA1-0A9A-4CDF-9C33-49DD4A714EDF}" type="slidenum">
              <a:rPr lang="ru-RU" altLang="uk-UA"/>
              <a:pPr/>
              <a:t>‹#›</a:t>
            </a:fld>
            <a:endParaRPr lang="ru-RU" alt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1362" name="Google Shape;241;g35ed75ccf_0106:notes">
            <a:extLst>
              <a:ext uri="{FF2B5EF4-FFF2-40B4-BE49-F238E27FC236}">
                <a16:creationId xmlns:a16="http://schemas.microsoft.com/office/drawing/2014/main" id="{EDC3FF08-6406-4103-ACF9-E4ACF654CF8B}"/>
              </a:ext>
            </a:extLst>
          </p:cNvPr>
          <p:cNvSpPr>
            <a:spLocks noGrp="1" noRot="1" noChangeAspect="1" noTextEdit="1"/>
          </p:cNvSpPr>
          <p:nvPr>
            <p:ph type="sldImg" idx="2"/>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Google Shape;242;g35ed75ccf_0106:notes">
            <a:extLst>
              <a:ext uri="{FF2B5EF4-FFF2-40B4-BE49-F238E27FC236}">
                <a16:creationId xmlns:a16="http://schemas.microsoft.com/office/drawing/2014/main" id="{7AA28EB9-A7D0-41FF-BB65-1C335A18AF02}"/>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buSzPts val="1400"/>
            </a:pPr>
            <a:endParaRPr lang="ru-RU" altLang="ru-RU"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C51F7A6B-DCCA-4463-AEAE-7CF77696BEB9}"/>
              </a:ext>
            </a:extLst>
          </p:cNvPr>
          <p:cNvSpPr txBox="1">
            <a:spLocks noGrp="1" noChangeArrowheads="1"/>
          </p:cNvSpPr>
          <p:nvPr/>
        </p:nvSpPr>
        <p:spPr bwMode="auto">
          <a:xfrm>
            <a:off x="3792538" y="9371013"/>
            <a:ext cx="2898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97" tIns="47299" rIns="94597" bIns="47299" anchor="b"/>
          <a:lstStyle>
            <a:lvl1pPr defTabSz="947738">
              <a:spcBef>
                <a:spcPct val="30000"/>
              </a:spcBef>
              <a:defRPr sz="1200">
                <a:solidFill>
                  <a:schemeClr val="tx1"/>
                </a:solidFill>
                <a:latin typeface="Calibri" panose="020F0502020204030204" pitchFamily="34" charset="0"/>
              </a:defRPr>
            </a:lvl1pPr>
            <a:lvl2pPr marL="768350" indent="-295275" defTabSz="947738">
              <a:spcBef>
                <a:spcPct val="30000"/>
              </a:spcBef>
              <a:defRPr sz="1200">
                <a:solidFill>
                  <a:schemeClr val="tx1"/>
                </a:solidFill>
                <a:latin typeface="Calibri" panose="020F0502020204030204" pitchFamily="34" charset="0"/>
              </a:defRPr>
            </a:lvl2pPr>
            <a:lvl3pPr marL="1181100" indent="-233363" defTabSz="947738">
              <a:spcBef>
                <a:spcPct val="30000"/>
              </a:spcBef>
              <a:defRPr sz="1200">
                <a:solidFill>
                  <a:schemeClr val="tx1"/>
                </a:solidFill>
                <a:latin typeface="Calibri" panose="020F0502020204030204" pitchFamily="34" charset="0"/>
              </a:defRPr>
            </a:lvl3pPr>
            <a:lvl4pPr marL="1655763" indent="-238125" defTabSz="947738">
              <a:spcBef>
                <a:spcPct val="30000"/>
              </a:spcBef>
              <a:defRPr sz="1200">
                <a:solidFill>
                  <a:schemeClr val="tx1"/>
                </a:solidFill>
                <a:latin typeface="Calibri" panose="020F0502020204030204" pitchFamily="34" charset="0"/>
              </a:defRPr>
            </a:lvl4pPr>
            <a:lvl5pPr marL="2125663" indent="-233363" defTabSz="947738">
              <a:spcBef>
                <a:spcPct val="30000"/>
              </a:spcBef>
              <a:defRPr sz="1200">
                <a:solidFill>
                  <a:schemeClr val="tx1"/>
                </a:solidFill>
                <a:latin typeface="Calibri" panose="020F0502020204030204" pitchFamily="34" charset="0"/>
              </a:defRPr>
            </a:lvl5pPr>
            <a:lvl6pPr marL="2582863" indent="-233363" defTabSz="947738" eaLnBrk="0" fontAlgn="base" hangingPunct="0">
              <a:spcBef>
                <a:spcPct val="30000"/>
              </a:spcBef>
              <a:spcAft>
                <a:spcPct val="0"/>
              </a:spcAft>
              <a:defRPr sz="1200">
                <a:solidFill>
                  <a:schemeClr val="tx1"/>
                </a:solidFill>
                <a:latin typeface="Calibri" panose="020F0502020204030204" pitchFamily="34" charset="0"/>
              </a:defRPr>
            </a:lvl6pPr>
            <a:lvl7pPr marL="3040063" indent="-233363" defTabSz="947738" eaLnBrk="0" fontAlgn="base" hangingPunct="0">
              <a:spcBef>
                <a:spcPct val="30000"/>
              </a:spcBef>
              <a:spcAft>
                <a:spcPct val="0"/>
              </a:spcAft>
              <a:defRPr sz="1200">
                <a:solidFill>
                  <a:schemeClr val="tx1"/>
                </a:solidFill>
                <a:latin typeface="Calibri" panose="020F0502020204030204" pitchFamily="34" charset="0"/>
              </a:defRPr>
            </a:lvl7pPr>
            <a:lvl8pPr marL="3497263" indent="-233363" defTabSz="947738" eaLnBrk="0" fontAlgn="base" hangingPunct="0">
              <a:spcBef>
                <a:spcPct val="30000"/>
              </a:spcBef>
              <a:spcAft>
                <a:spcPct val="0"/>
              </a:spcAft>
              <a:defRPr sz="1200">
                <a:solidFill>
                  <a:schemeClr val="tx1"/>
                </a:solidFill>
                <a:latin typeface="Calibri" panose="020F0502020204030204" pitchFamily="34" charset="0"/>
              </a:defRPr>
            </a:lvl8pPr>
            <a:lvl9pPr marL="3954463" indent="-233363" defTabSz="94773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91B5A38-7D46-4A0C-B049-4CBF9E752268}" type="slidenum">
              <a:rPr lang="ru-RU" altLang="ru-RU" sz="1300">
                <a:latin typeface="Arial" panose="020B0604020202020204" pitchFamily="34" charset="0"/>
              </a:rPr>
              <a:pPr algn="r" eaLnBrk="1" hangingPunct="1">
                <a:spcBef>
                  <a:spcPct val="0"/>
                </a:spcBef>
              </a:pPr>
              <a:t>32</a:t>
            </a:fld>
            <a:endParaRPr lang="ru-RU" altLang="ru-RU" sz="1300">
              <a:latin typeface="Arial" panose="020B0604020202020204" pitchFamily="34" charset="0"/>
            </a:endParaRPr>
          </a:p>
        </p:txBody>
      </p:sp>
      <p:sp>
        <p:nvSpPr>
          <p:cNvPr id="95235" name="Rectangle 2">
            <a:extLst>
              <a:ext uri="{FF2B5EF4-FFF2-40B4-BE49-F238E27FC236}">
                <a16:creationId xmlns:a16="http://schemas.microsoft.com/office/drawing/2014/main" id="{957366FF-1433-4D10-91FB-C522A81215DB}"/>
              </a:ext>
            </a:extLst>
          </p:cNvPr>
          <p:cNvSpPr>
            <a:spLocks noGrp="1" noRot="1" noChangeAspect="1" noChangeArrowheads="1" noTextEdit="1"/>
          </p:cNvSpPr>
          <p:nvPr>
            <p:ph type="sldImg"/>
          </p:nvPr>
        </p:nvSpPr>
        <p:spPr bwMode="auto">
          <a:xfrm>
            <a:off x="881063" y="739775"/>
            <a:ext cx="4933950"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a:extLst>
              <a:ext uri="{FF2B5EF4-FFF2-40B4-BE49-F238E27FC236}">
                <a16:creationId xmlns:a16="http://schemas.microsoft.com/office/drawing/2014/main" id="{E0CF4A47-8943-41F1-8A9F-47D98517BF21}"/>
              </a:ext>
            </a:extLst>
          </p:cNvPr>
          <p:cNvSpPr>
            <a:spLocks noGrp="1" noChangeArrowheads="1"/>
          </p:cNvSpPr>
          <p:nvPr>
            <p:ph type="body" idx="1"/>
          </p:nvPr>
        </p:nvSpPr>
        <p:spPr bwMode="auto">
          <a:xfrm>
            <a:off x="671513" y="4689475"/>
            <a:ext cx="5349875"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597" tIns="47299" rIns="94597" bIns="47299" numCol="1" anchor="t" anchorCtr="0" compatLnSpc="1">
            <a:prstTxWarp prst="textNoShape">
              <a:avLst/>
            </a:prstTxWarp>
          </a:bodyPr>
          <a:lstStyle/>
          <a:p>
            <a:pPr eaLnBrk="1" hangingPunct="1"/>
            <a:endParaRPr lang="uk-UA" altLang="ru-RU">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a:extLst>
              <a:ext uri="{FF2B5EF4-FFF2-40B4-BE49-F238E27FC236}">
                <a16:creationId xmlns:a16="http://schemas.microsoft.com/office/drawing/2014/main" id="{8EA61D36-3E3E-4593-BBEF-C2233EC469B4}"/>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Заметки 2">
            <a:extLst>
              <a:ext uri="{FF2B5EF4-FFF2-40B4-BE49-F238E27FC236}">
                <a16:creationId xmlns:a16="http://schemas.microsoft.com/office/drawing/2014/main" id="{3914EA3A-969A-432D-ACEB-7B7059398743}"/>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buSzPts val="1400"/>
              <a:buFont typeface="Arial" panose="020B0604020202020204" pitchFamily="34" charset="0"/>
              <a:buChar char="●"/>
            </a:pPr>
            <a:endParaRPr lang="ru-RU" altLang="ru-RU" sz="1000">
              <a:latin typeface="SimSun" panose="02010600030101010101" pitchFamily="2" charset="-122"/>
              <a:ea typeface="SimSun" panose="02010600030101010101" pitchFamily="2" charset="-122"/>
            </a:endParaRPr>
          </a:p>
        </p:txBody>
      </p:sp>
      <p:sp>
        <p:nvSpPr>
          <p:cNvPr id="108548" name="Номер слайда 3">
            <a:extLst>
              <a:ext uri="{FF2B5EF4-FFF2-40B4-BE49-F238E27FC236}">
                <a16:creationId xmlns:a16="http://schemas.microsoft.com/office/drawing/2014/main" id="{9742841D-3E81-41B3-B9FB-D5BD5C05E7E9}"/>
              </a:ext>
            </a:extLst>
          </p:cNvPr>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pPr>
            <a:fld id="{8CD6921C-AD67-4E77-B95A-591F689AC1A4}" type="slidenum">
              <a:rPr lang="zh-CN" altLang="en-US" sz="1400">
                <a:latin typeface="Times New Roman" panose="02020603050405020304" pitchFamily="18" charset="0"/>
                <a:sym typeface="Arial" panose="020B0604020202020204" pitchFamily="34" charset="0"/>
              </a:rPr>
              <a:pPr eaLnBrk="1" hangingPunct="1">
                <a:buClr>
                  <a:srgbClr val="000000"/>
                </a:buClr>
                <a:buFont typeface="Arial" panose="020B0604020202020204" pitchFamily="34" charset="0"/>
                <a:buNone/>
              </a:pPr>
              <a:t>34</a:t>
            </a:fld>
            <a:endParaRPr lang="en-US" altLang="zh-CN" sz="1400">
              <a:latin typeface="Times New Roman" panose="02020603050405020304" pitchFamily="18" charset="0"/>
              <a:sym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5CA8576E-E6B1-4776-B544-9005AED537D0}"/>
              </a:ext>
            </a:extLst>
          </p:cNvPr>
          <p:cNvSpPr>
            <a:spLocks noGrp="1"/>
          </p:cNvSpPr>
          <p:nvPr>
            <p:ph type="dt" sz="half" idx="10"/>
          </p:nvPr>
        </p:nvSpPr>
        <p:spPr/>
        <p:txBody>
          <a:bodyPr/>
          <a:lstStyle>
            <a:lvl1pPr>
              <a:defRPr/>
            </a:lvl1pPr>
          </a:lstStyle>
          <a:p>
            <a:pPr>
              <a:defRPr/>
            </a:pPr>
            <a:fld id="{943C6D9B-46AD-4633-B87A-7CC9EF31E42B}" type="datetimeFigureOut">
              <a:rPr lang="ru-RU"/>
              <a:pPr>
                <a:defRPr/>
              </a:pPr>
              <a:t>12.02.2021</a:t>
            </a:fld>
            <a:endParaRPr lang="ru-RU"/>
          </a:p>
        </p:txBody>
      </p:sp>
      <p:sp>
        <p:nvSpPr>
          <p:cNvPr id="5" name="Нижний колонтитул 4">
            <a:extLst>
              <a:ext uri="{FF2B5EF4-FFF2-40B4-BE49-F238E27FC236}">
                <a16:creationId xmlns:a16="http://schemas.microsoft.com/office/drawing/2014/main" id="{C1D38B81-6083-41CA-9676-F7E746DBFAFC}"/>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E52D8312-37A6-4572-9509-DA6666CD46C3}"/>
              </a:ext>
            </a:extLst>
          </p:cNvPr>
          <p:cNvSpPr>
            <a:spLocks noGrp="1"/>
          </p:cNvSpPr>
          <p:nvPr>
            <p:ph type="sldNum" sz="quarter" idx="12"/>
          </p:nvPr>
        </p:nvSpPr>
        <p:spPr/>
        <p:txBody>
          <a:bodyPr/>
          <a:lstStyle>
            <a:lvl1pPr>
              <a:defRPr/>
            </a:lvl1pPr>
          </a:lstStyle>
          <a:p>
            <a:fld id="{F9194C09-1574-46DE-85AB-6C10AEADDC29}" type="slidenum">
              <a:rPr lang="ru-RU" altLang="ru-RU"/>
              <a:pPr/>
              <a:t>‹#›</a:t>
            </a:fld>
            <a:endParaRPr lang="ru-RU" altLang="ru-RU"/>
          </a:p>
        </p:txBody>
      </p:sp>
    </p:spTree>
    <p:extLst>
      <p:ext uri="{BB962C8B-B14F-4D97-AF65-F5344CB8AC3E}">
        <p14:creationId xmlns:p14="http://schemas.microsoft.com/office/powerpoint/2010/main" val="196077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FB0869D-BAC2-4BBD-AF09-663E4B81AD4E}"/>
              </a:ext>
            </a:extLst>
          </p:cNvPr>
          <p:cNvSpPr>
            <a:spLocks noGrp="1"/>
          </p:cNvSpPr>
          <p:nvPr>
            <p:ph type="dt" sz="half" idx="10"/>
          </p:nvPr>
        </p:nvSpPr>
        <p:spPr/>
        <p:txBody>
          <a:bodyPr/>
          <a:lstStyle>
            <a:lvl1pPr>
              <a:defRPr/>
            </a:lvl1pPr>
          </a:lstStyle>
          <a:p>
            <a:pPr>
              <a:defRPr/>
            </a:pPr>
            <a:fld id="{858AF267-D0AA-4A90-8744-797FD169D7F1}" type="datetimeFigureOut">
              <a:rPr lang="ru-RU"/>
              <a:pPr>
                <a:defRPr/>
              </a:pPr>
              <a:t>12.02.2021</a:t>
            </a:fld>
            <a:endParaRPr lang="ru-RU"/>
          </a:p>
        </p:txBody>
      </p:sp>
      <p:sp>
        <p:nvSpPr>
          <p:cNvPr id="5" name="Нижний колонтитул 4">
            <a:extLst>
              <a:ext uri="{FF2B5EF4-FFF2-40B4-BE49-F238E27FC236}">
                <a16:creationId xmlns:a16="http://schemas.microsoft.com/office/drawing/2014/main" id="{7D393D19-2CC6-4E4E-BC5A-83B40308139C}"/>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AADDEBA3-59E4-442F-A52E-F540D3F04896}"/>
              </a:ext>
            </a:extLst>
          </p:cNvPr>
          <p:cNvSpPr>
            <a:spLocks noGrp="1"/>
          </p:cNvSpPr>
          <p:nvPr>
            <p:ph type="sldNum" sz="quarter" idx="12"/>
          </p:nvPr>
        </p:nvSpPr>
        <p:spPr/>
        <p:txBody>
          <a:bodyPr/>
          <a:lstStyle>
            <a:lvl1pPr>
              <a:defRPr/>
            </a:lvl1pPr>
          </a:lstStyle>
          <a:p>
            <a:fld id="{5015A744-17F8-4A25-AF6D-739E9344F44E}" type="slidenum">
              <a:rPr lang="ru-RU" altLang="ru-RU"/>
              <a:pPr/>
              <a:t>‹#›</a:t>
            </a:fld>
            <a:endParaRPr lang="ru-RU" altLang="ru-RU"/>
          </a:p>
        </p:txBody>
      </p:sp>
    </p:spTree>
    <p:extLst>
      <p:ext uri="{BB962C8B-B14F-4D97-AF65-F5344CB8AC3E}">
        <p14:creationId xmlns:p14="http://schemas.microsoft.com/office/powerpoint/2010/main" val="240303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256895E-A16C-47B8-B164-E2BDC67C25C6}"/>
              </a:ext>
            </a:extLst>
          </p:cNvPr>
          <p:cNvSpPr>
            <a:spLocks noGrp="1"/>
          </p:cNvSpPr>
          <p:nvPr>
            <p:ph type="dt" sz="half" idx="10"/>
          </p:nvPr>
        </p:nvSpPr>
        <p:spPr/>
        <p:txBody>
          <a:bodyPr/>
          <a:lstStyle>
            <a:lvl1pPr>
              <a:defRPr/>
            </a:lvl1pPr>
          </a:lstStyle>
          <a:p>
            <a:pPr>
              <a:defRPr/>
            </a:pPr>
            <a:fld id="{B13CA2A8-C5ED-48B0-8459-E8CF0731C4AE}" type="datetimeFigureOut">
              <a:rPr lang="ru-RU"/>
              <a:pPr>
                <a:defRPr/>
              </a:pPr>
              <a:t>12.02.2021</a:t>
            </a:fld>
            <a:endParaRPr lang="ru-RU"/>
          </a:p>
        </p:txBody>
      </p:sp>
      <p:sp>
        <p:nvSpPr>
          <p:cNvPr id="5" name="Нижний колонтитул 4">
            <a:extLst>
              <a:ext uri="{FF2B5EF4-FFF2-40B4-BE49-F238E27FC236}">
                <a16:creationId xmlns:a16="http://schemas.microsoft.com/office/drawing/2014/main" id="{B56220A0-B9C8-41DA-AD2A-861F38A1D7AB}"/>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05CB1D72-D86F-4CF4-AF8F-84526EBD5A63}"/>
              </a:ext>
            </a:extLst>
          </p:cNvPr>
          <p:cNvSpPr>
            <a:spLocks noGrp="1"/>
          </p:cNvSpPr>
          <p:nvPr>
            <p:ph type="sldNum" sz="quarter" idx="12"/>
          </p:nvPr>
        </p:nvSpPr>
        <p:spPr/>
        <p:txBody>
          <a:bodyPr/>
          <a:lstStyle>
            <a:lvl1pPr>
              <a:defRPr/>
            </a:lvl1pPr>
          </a:lstStyle>
          <a:p>
            <a:fld id="{9FBE3DA7-03AD-4463-AC26-FB291F7ED28E}" type="slidenum">
              <a:rPr lang="ru-RU" altLang="ru-RU"/>
              <a:pPr/>
              <a:t>‹#›</a:t>
            </a:fld>
            <a:endParaRPr lang="ru-RU" altLang="ru-RU"/>
          </a:p>
        </p:txBody>
      </p:sp>
    </p:spTree>
    <p:extLst>
      <p:ext uri="{BB962C8B-B14F-4D97-AF65-F5344CB8AC3E}">
        <p14:creationId xmlns:p14="http://schemas.microsoft.com/office/powerpoint/2010/main" val="949696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Дата 3">
            <a:extLst>
              <a:ext uri="{FF2B5EF4-FFF2-40B4-BE49-F238E27FC236}">
                <a16:creationId xmlns:a16="http://schemas.microsoft.com/office/drawing/2014/main" id="{296EA81E-C373-46F7-9670-EC86B3DBA11D}"/>
              </a:ext>
            </a:extLst>
          </p:cNvPr>
          <p:cNvSpPr>
            <a:spLocks noGrp="1"/>
          </p:cNvSpPr>
          <p:nvPr>
            <p:ph type="dt" sz="half" idx="10"/>
          </p:nvPr>
        </p:nvSpPr>
        <p:spPr/>
        <p:txBody>
          <a:bodyPr/>
          <a:lstStyle>
            <a:lvl1pPr>
              <a:defRPr/>
            </a:lvl1pPr>
          </a:lstStyle>
          <a:p>
            <a:pPr>
              <a:defRPr/>
            </a:pPr>
            <a:fld id="{5A4659CA-25AC-46CF-BD98-C5E157F5120B}" type="datetimeFigureOut">
              <a:rPr lang="uk-UA"/>
              <a:pPr>
                <a:defRPr/>
              </a:pPr>
              <a:t>12.02.2021</a:t>
            </a:fld>
            <a:endParaRPr lang="uk-UA"/>
          </a:p>
        </p:txBody>
      </p:sp>
      <p:sp>
        <p:nvSpPr>
          <p:cNvPr id="5" name="Нижний колонтитул 4">
            <a:extLst>
              <a:ext uri="{FF2B5EF4-FFF2-40B4-BE49-F238E27FC236}">
                <a16:creationId xmlns:a16="http://schemas.microsoft.com/office/drawing/2014/main" id="{DD704889-0A73-4508-A648-4C9F90AB3C2D}"/>
              </a:ext>
            </a:extLst>
          </p:cNvPr>
          <p:cNvSpPr>
            <a:spLocks noGrp="1"/>
          </p:cNvSpPr>
          <p:nvPr>
            <p:ph type="ftr" sz="quarter" idx="11"/>
          </p:nvPr>
        </p:nvSpPr>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FE9CCA74-BFFD-46E4-8290-AE9E4B1617DD}"/>
              </a:ext>
            </a:extLst>
          </p:cNvPr>
          <p:cNvSpPr>
            <a:spLocks noGrp="1"/>
          </p:cNvSpPr>
          <p:nvPr>
            <p:ph type="sldNum" sz="quarter" idx="12"/>
          </p:nvPr>
        </p:nvSpPr>
        <p:spPr/>
        <p:txBody>
          <a:bodyPr/>
          <a:lstStyle>
            <a:lvl1pPr>
              <a:defRPr/>
            </a:lvl1pPr>
          </a:lstStyle>
          <a:p>
            <a:fld id="{0EF0ADC2-2CBE-48EF-A1EE-F06127034445}" type="slidenum">
              <a:rPr lang="uk-UA" altLang="ru-RU"/>
              <a:pPr/>
              <a:t>‹#›</a:t>
            </a:fld>
            <a:endParaRPr lang="uk-UA" altLang="ru-RU"/>
          </a:p>
        </p:txBody>
      </p:sp>
    </p:spTree>
    <p:extLst>
      <p:ext uri="{BB962C8B-B14F-4D97-AF65-F5344CB8AC3E}">
        <p14:creationId xmlns:p14="http://schemas.microsoft.com/office/powerpoint/2010/main" val="3446754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242DCAC1-9D7B-4BF6-8871-59B9BAC022EF}"/>
              </a:ext>
            </a:extLst>
          </p:cNvPr>
          <p:cNvSpPr>
            <a:spLocks noGrp="1"/>
          </p:cNvSpPr>
          <p:nvPr>
            <p:ph type="dt" sz="half" idx="10"/>
          </p:nvPr>
        </p:nvSpPr>
        <p:spPr/>
        <p:txBody>
          <a:bodyPr/>
          <a:lstStyle>
            <a:lvl1pPr>
              <a:defRPr/>
            </a:lvl1pPr>
          </a:lstStyle>
          <a:p>
            <a:pPr>
              <a:defRPr/>
            </a:pPr>
            <a:fld id="{A9206805-DA2E-4867-B316-A6D9CB5E20BA}" type="datetimeFigureOut">
              <a:rPr lang="uk-UA"/>
              <a:pPr>
                <a:defRPr/>
              </a:pPr>
              <a:t>12.02.2021</a:t>
            </a:fld>
            <a:endParaRPr lang="uk-UA"/>
          </a:p>
        </p:txBody>
      </p:sp>
      <p:sp>
        <p:nvSpPr>
          <p:cNvPr id="5" name="Нижний колонтитул 4">
            <a:extLst>
              <a:ext uri="{FF2B5EF4-FFF2-40B4-BE49-F238E27FC236}">
                <a16:creationId xmlns:a16="http://schemas.microsoft.com/office/drawing/2014/main" id="{E125EED0-B939-43F5-ABE2-0798B1BFEBC5}"/>
              </a:ext>
            </a:extLst>
          </p:cNvPr>
          <p:cNvSpPr>
            <a:spLocks noGrp="1"/>
          </p:cNvSpPr>
          <p:nvPr>
            <p:ph type="ftr" sz="quarter" idx="11"/>
          </p:nvPr>
        </p:nvSpPr>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04783862-264E-4EF6-B384-AE16CA4A68F9}"/>
              </a:ext>
            </a:extLst>
          </p:cNvPr>
          <p:cNvSpPr>
            <a:spLocks noGrp="1"/>
          </p:cNvSpPr>
          <p:nvPr>
            <p:ph type="sldNum" sz="quarter" idx="12"/>
          </p:nvPr>
        </p:nvSpPr>
        <p:spPr/>
        <p:txBody>
          <a:bodyPr/>
          <a:lstStyle>
            <a:lvl1pPr>
              <a:defRPr/>
            </a:lvl1pPr>
          </a:lstStyle>
          <a:p>
            <a:fld id="{5A987B9F-355F-4D21-B86E-CB2F12BA15DB}" type="slidenum">
              <a:rPr lang="uk-UA" altLang="ru-RU"/>
              <a:pPr/>
              <a:t>‹#›</a:t>
            </a:fld>
            <a:endParaRPr lang="uk-UA" altLang="ru-RU"/>
          </a:p>
        </p:txBody>
      </p:sp>
    </p:spTree>
    <p:extLst>
      <p:ext uri="{BB962C8B-B14F-4D97-AF65-F5344CB8AC3E}">
        <p14:creationId xmlns:p14="http://schemas.microsoft.com/office/powerpoint/2010/main" val="1389093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69F1512-4DF9-48DD-9024-E6F2FB1A37C7}"/>
              </a:ext>
            </a:extLst>
          </p:cNvPr>
          <p:cNvSpPr>
            <a:spLocks noGrp="1"/>
          </p:cNvSpPr>
          <p:nvPr>
            <p:ph type="dt" sz="half" idx="10"/>
          </p:nvPr>
        </p:nvSpPr>
        <p:spPr/>
        <p:txBody>
          <a:bodyPr/>
          <a:lstStyle>
            <a:lvl1pPr>
              <a:defRPr/>
            </a:lvl1pPr>
          </a:lstStyle>
          <a:p>
            <a:pPr>
              <a:defRPr/>
            </a:pPr>
            <a:fld id="{AD60CA14-A9EC-4B05-8FC1-93351AA603A5}" type="datetimeFigureOut">
              <a:rPr lang="uk-UA"/>
              <a:pPr>
                <a:defRPr/>
              </a:pPr>
              <a:t>12.02.2021</a:t>
            </a:fld>
            <a:endParaRPr lang="uk-UA"/>
          </a:p>
        </p:txBody>
      </p:sp>
      <p:sp>
        <p:nvSpPr>
          <p:cNvPr id="5" name="Нижний колонтитул 4">
            <a:extLst>
              <a:ext uri="{FF2B5EF4-FFF2-40B4-BE49-F238E27FC236}">
                <a16:creationId xmlns:a16="http://schemas.microsoft.com/office/drawing/2014/main" id="{5D430FD4-E49F-41F4-A905-37EF00347E85}"/>
              </a:ext>
            </a:extLst>
          </p:cNvPr>
          <p:cNvSpPr>
            <a:spLocks noGrp="1"/>
          </p:cNvSpPr>
          <p:nvPr>
            <p:ph type="ftr" sz="quarter" idx="11"/>
          </p:nvPr>
        </p:nvSpPr>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3022BDB2-D945-40B2-8B1B-EF470D5B4E35}"/>
              </a:ext>
            </a:extLst>
          </p:cNvPr>
          <p:cNvSpPr>
            <a:spLocks noGrp="1"/>
          </p:cNvSpPr>
          <p:nvPr>
            <p:ph type="sldNum" sz="quarter" idx="12"/>
          </p:nvPr>
        </p:nvSpPr>
        <p:spPr/>
        <p:txBody>
          <a:bodyPr/>
          <a:lstStyle>
            <a:lvl1pPr>
              <a:defRPr/>
            </a:lvl1pPr>
          </a:lstStyle>
          <a:p>
            <a:fld id="{E6DD3182-0A79-4604-A159-0D723839063E}" type="slidenum">
              <a:rPr lang="uk-UA" altLang="ru-RU"/>
              <a:pPr/>
              <a:t>‹#›</a:t>
            </a:fld>
            <a:endParaRPr lang="uk-UA" altLang="ru-RU"/>
          </a:p>
        </p:txBody>
      </p:sp>
    </p:spTree>
    <p:extLst>
      <p:ext uri="{BB962C8B-B14F-4D97-AF65-F5344CB8AC3E}">
        <p14:creationId xmlns:p14="http://schemas.microsoft.com/office/powerpoint/2010/main" val="1652388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3">
            <a:extLst>
              <a:ext uri="{FF2B5EF4-FFF2-40B4-BE49-F238E27FC236}">
                <a16:creationId xmlns:a16="http://schemas.microsoft.com/office/drawing/2014/main" id="{C4C50BCD-B164-497A-869B-D915382DDB98}"/>
              </a:ext>
            </a:extLst>
          </p:cNvPr>
          <p:cNvSpPr>
            <a:spLocks noGrp="1"/>
          </p:cNvSpPr>
          <p:nvPr>
            <p:ph type="dt" sz="half" idx="10"/>
          </p:nvPr>
        </p:nvSpPr>
        <p:spPr/>
        <p:txBody>
          <a:bodyPr/>
          <a:lstStyle>
            <a:lvl1pPr>
              <a:defRPr/>
            </a:lvl1pPr>
          </a:lstStyle>
          <a:p>
            <a:pPr>
              <a:defRPr/>
            </a:pPr>
            <a:fld id="{5B25EE4C-C855-4362-B405-7E86AFB3AE43}" type="datetimeFigureOut">
              <a:rPr lang="uk-UA"/>
              <a:pPr>
                <a:defRPr/>
              </a:pPr>
              <a:t>12.02.2021</a:t>
            </a:fld>
            <a:endParaRPr lang="uk-UA"/>
          </a:p>
        </p:txBody>
      </p:sp>
      <p:sp>
        <p:nvSpPr>
          <p:cNvPr id="6" name="Нижний колонтитул 4">
            <a:extLst>
              <a:ext uri="{FF2B5EF4-FFF2-40B4-BE49-F238E27FC236}">
                <a16:creationId xmlns:a16="http://schemas.microsoft.com/office/drawing/2014/main" id="{EAC8AAE8-5B2C-4565-A235-3ADD5DB98530}"/>
              </a:ext>
            </a:extLst>
          </p:cNvPr>
          <p:cNvSpPr>
            <a:spLocks noGrp="1"/>
          </p:cNvSpPr>
          <p:nvPr>
            <p:ph type="ftr" sz="quarter" idx="11"/>
          </p:nvPr>
        </p:nvSpPr>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1EB03DA7-A4B5-458E-958D-1A0D932CC3A8}"/>
              </a:ext>
            </a:extLst>
          </p:cNvPr>
          <p:cNvSpPr>
            <a:spLocks noGrp="1"/>
          </p:cNvSpPr>
          <p:nvPr>
            <p:ph type="sldNum" sz="quarter" idx="12"/>
          </p:nvPr>
        </p:nvSpPr>
        <p:spPr/>
        <p:txBody>
          <a:bodyPr/>
          <a:lstStyle>
            <a:lvl1pPr>
              <a:defRPr/>
            </a:lvl1pPr>
          </a:lstStyle>
          <a:p>
            <a:fld id="{8EE3086F-4324-47AE-9D30-4ECE415C156B}" type="slidenum">
              <a:rPr lang="uk-UA" altLang="ru-RU"/>
              <a:pPr/>
              <a:t>‹#›</a:t>
            </a:fld>
            <a:endParaRPr lang="uk-UA" altLang="ru-RU"/>
          </a:p>
        </p:txBody>
      </p:sp>
    </p:spTree>
    <p:extLst>
      <p:ext uri="{BB962C8B-B14F-4D97-AF65-F5344CB8AC3E}">
        <p14:creationId xmlns:p14="http://schemas.microsoft.com/office/powerpoint/2010/main" val="1446076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3">
            <a:extLst>
              <a:ext uri="{FF2B5EF4-FFF2-40B4-BE49-F238E27FC236}">
                <a16:creationId xmlns:a16="http://schemas.microsoft.com/office/drawing/2014/main" id="{BF1DAE0E-8A20-47D0-AF05-8274C8C4BD73}"/>
              </a:ext>
            </a:extLst>
          </p:cNvPr>
          <p:cNvSpPr>
            <a:spLocks noGrp="1"/>
          </p:cNvSpPr>
          <p:nvPr>
            <p:ph type="dt" sz="half" idx="10"/>
          </p:nvPr>
        </p:nvSpPr>
        <p:spPr/>
        <p:txBody>
          <a:bodyPr/>
          <a:lstStyle>
            <a:lvl1pPr>
              <a:defRPr/>
            </a:lvl1pPr>
          </a:lstStyle>
          <a:p>
            <a:pPr>
              <a:defRPr/>
            </a:pPr>
            <a:fld id="{50009CA7-CC4A-4A22-A302-37EEC32E1DF4}" type="datetimeFigureOut">
              <a:rPr lang="uk-UA"/>
              <a:pPr>
                <a:defRPr/>
              </a:pPr>
              <a:t>12.02.2021</a:t>
            </a:fld>
            <a:endParaRPr lang="uk-UA"/>
          </a:p>
        </p:txBody>
      </p:sp>
      <p:sp>
        <p:nvSpPr>
          <p:cNvPr id="8" name="Нижний колонтитул 4">
            <a:extLst>
              <a:ext uri="{FF2B5EF4-FFF2-40B4-BE49-F238E27FC236}">
                <a16:creationId xmlns:a16="http://schemas.microsoft.com/office/drawing/2014/main" id="{DD6CEC7D-2C33-428E-84B5-7395D2246D6C}"/>
              </a:ext>
            </a:extLst>
          </p:cNvPr>
          <p:cNvSpPr>
            <a:spLocks noGrp="1"/>
          </p:cNvSpPr>
          <p:nvPr>
            <p:ph type="ftr" sz="quarter" idx="11"/>
          </p:nvPr>
        </p:nvSpPr>
        <p:spPr/>
        <p:txBody>
          <a:bodyPr/>
          <a:lstStyle>
            <a:lvl1pPr>
              <a:defRPr/>
            </a:lvl1pPr>
          </a:lstStyle>
          <a:p>
            <a:pPr>
              <a:defRPr/>
            </a:pPr>
            <a:endParaRPr lang="uk-UA"/>
          </a:p>
        </p:txBody>
      </p:sp>
      <p:sp>
        <p:nvSpPr>
          <p:cNvPr id="9" name="Номер слайда 5">
            <a:extLst>
              <a:ext uri="{FF2B5EF4-FFF2-40B4-BE49-F238E27FC236}">
                <a16:creationId xmlns:a16="http://schemas.microsoft.com/office/drawing/2014/main" id="{5840A808-9812-4A45-9F63-DF08AFD26FE1}"/>
              </a:ext>
            </a:extLst>
          </p:cNvPr>
          <p:cNvSpPr>
            <a:spLocks noGrp="1"/>
          </p:cNvSpPr>
          <p:nvPr>
            <p:ph type="sldNum" sz="quarter" idx="12"/>
          </p:nvPr>
        </p:nvSpPr>
        <p:spPr/>
        <p:txBody>
          <a:bodyPr/>
          <a:lstStyle>
            <a:lvl1pPr>
              <a:defRPr/>
            </a:lvl1pPr>
          </a:lstStyle>
          <a:p>
            <a:fld id="{BCD1B472-D89F-441C-967B-A93C5AEE8E96}" type="slidenum">
              <a:rPr lang="uk-UA" altLang="ru-RU"/>
              <a:pPr/>
              <a:t>‹#›</a:t>
            </a:fld>
            <a:endParaRPr lang="uk-UA" altLang="ru-RU"/>
          </a:p>
        </p:txBody>
      </p:sp>
    </p:spTree>
    <p:extLst>
      <p:ext uri="{BB962C8B-B14F-4D97-AF65-F5344CB8AC3E}">
        <p14:creationId xmlns:p14="http://schemas.microsoft.com/office/powerpoint/2010/main" val="491994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3">
            <a:extLst>
              <a:ext uri="{FF2B5EF4-FFF2-40B4-BE49-F238E27FC236}">
                <a16:creationId xmlns:a16="http://schemas.microsoft.com/office/drawing/2014/main" id="{BE8532C0-4483-4315-B4F5-E9D21738E3EE}"/>
              </a:ext>
            </a:extLst>
          </p:cNvPr>
          <p:cNvSpPr>
            <a:spLocks noGrp="1"/>
          </p:cNvSpPr>
          <p:nvPr>
            <p:ph type="dt" sz="half" idx="10"/>
          </p:nvPr>
        </p:nvSpPr>
        <p:spPr/>
        <p:txBody>
          <a:bodyPr/>
          <a:lstStyle>
            <a:lvl1pPr>
              <a:defRPr/>
            </a:lvl1pPr>
          </a:lstStyle>
          <a:p>
            <a:pPr>
              <a:defRPr/>
            </a:pPr>
            <a:fld id="{065E4F8E-063D-47BD-A668-B6C7D9A702D3}" type="datetimeFigureOut">
              <a:rPr lang="uk-UA"/>
              <a:pPr>
                <a:defRPr/>
              </a:pPr>
              <a:t>12.02.2021</a:t>
            </a:fld>
            <a:endParaRPr lang="uk-UA"/>
          </a:p>
        </p:txBody>
      </p:sp>
      <p:sp>
        <p:nvSpPr>
          <p:cNvPr id="4" name="Нижний колонтитул 4">
            <a:extLst>
              <a:ext uri="{FF2B5EF4-FFF2-40B4-BE49-F238E27FC236}">
                <a16:creationId xmlns:a16="http://schemas.microsoft.com/office/drawing/2014/main" id="{DC1983E5-3ABC-4A5F-984B-433155DB5E4C}"/>
              </a:ext>
            </a:extLst>
          </p:cNvPr>
          <p:cNvSpPr>
            <a:spLocks noGrp="1"/>
          </p:cNvSpPr>
          <p:nvPr>
            <p:ph type="ftr" sz="quarter" idx="11"/>
          </p:nvPr>
        </p:nvSpPr>
        <p:spPr/>
        <p:txBody>
          <a:bodyPr/>
          <a:lstStyle>
            <a:lvl1pPr>
              <a:defRPr/>
            </a:lvl1pPr>
          </a:lstStyle>
          <a:p>
            <a:pPr>
              <a:defRPr/>
            </a:pPr>
            <a:endParaRPr lang="uk-UA"/>
          </a:p>
        </p:txBody>
      </p:sp>
      <p:sp>
        <p:nvSpPr>
          <p:cNvPr id="5" name="Номер слайда 5">
            <a:extLst>
              <a:ext uri="{FF2B5EF4-FFF2-40B4-BE49-F238E27FC236}">
                <a16:creationId xmlns:a16="http://schemas.microsoft.com/office/drawing/2014/main" id="{40207A2C-90DF-46F3-A84A-6DFA7F03FE5C}"/>
              </a:ext>
            </a:extLst>
          </p:cNvPr>
          <p:cNvSpPr>
            <a:spLocks noGrp="1"/>
          </p:cNvSpPr>
          <p:nvPr>
            <p:ph type="sldNum" sz="quarter" idx="12"/>
          </p:nvPr>
        </p:nvSpPr>
        <p:spPr/>
        <p:txBody>
          <a:bodyPr/>
          <a:lstStyle>
            <a:lvl1pPr>
              <a:defRPr/>
            </a:lvl1pPr>
          </a:lstStyle>
          <a:p>
            <a:fld id="{746A4188-8CFA-4C80-9C6A-11CB7E8F6B35}" type="slidenum">
              <a:rPr lang="uk-UA" altLang="ru-RU"/>
              <a:pPr/>
              <a:t>‹#›</a:t>
            </a:fld>
            <a:endParaRPr lang="uk-UA" altLang="ru-RU"/>
          </a:p>
        </p:txBody>
      </p:sp>
    </p:spTree>
    <p:extLst>
      <p:ext uri="{BB962C8B-B14F-4D97-AF65-F5344CB8AC3E}">
        <p14:creationId xmlns:p14="http://schemas.microsoft.com/office/powerpoint/2010/main" val="3061909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EAEFABC8-04F7-4F4D-9214-54CC34EB8505}"/>
              </a:ext>
            </a:extLst>
          </p:cNvPr>
          <p:cNvSpPr>
            <a:spLocks noGrp="1"/>
          </p:cNvSpPr>
          <p:nvPr>
            <p:ph type="dt" sz="half" idx="10"/>
          </p:nvPr>
        </p:nvSpPr>
        <p:spPr/>
        <p:txBody>
          <a:bodyPr/>
          <a:lstStyle>
            <a:lvl1pPr>
              <a:defRPr/>
            </a:lvl1pPr>
          </a:lstStyle>
          <a:p>
            <a:pPr>
              <a:defRPr/>
            </a:pPr>
            <a:fld id="{0054FE9B-B3D2-4F8E-B186-E326392FF852}" type="datetimeFigureOut">
              <a:rPr lang="uk-UA"/>
              <a:pPr>
                <a:defRPr/>
              </a:pPr>
              <a:t>12.02.2021</a:t>
            </a:fld>
            <a:endParaRPr lang="uk-UA"/>
          </a:p>
        </p:txBody>
      </p:sp>
      <p:sp>
        <p:nvSpPr>
          <p:cNvPr id="3" name="Нижний колонтитул 4">
            <a:extLst>
              <a:ext uri="{FF2B5EF4-FFF2-40B4-BE49-F238E27FC236}">
                <a16:creationId xmlns:a16="http://schemas.microsoft.com/office/drawing/2014/main" id="{D4245AB2-1B63-47C8-A1C5-EFE60BF57A63}"/>
              </a:ext>
            </a:extLst>
          </p:cNvPr>
          <p:cNvSpPr>
            <a:spLocks noGrp="1"/>
          </p:cNvSpPr>
          <p:nvPr>
            <p:ph type="ftr" sz="quarter" idx="11"/>
          </p:nvPr>
        </p:nvSpPr>
        <p:spPr/>
        <p:txBody>
          <a:bodyPr/>
          <a:lstStyle>
            <a:lvl1pPr>
              <a:defRPr/>
            </a:lvl1pPr>
          </a:lstStyle>
          <a:p>
            <a:pPr>
              <a:defRPr/>
            </a:pPr>
            <a:endParaRPr lang="uk-UA"/>
          </a:p>
        </p:txBody>
      </p:sp>
      <p:sp>
        <p:nvSpPr>
          <p:cNvPr id="4" name="Номер слайда 5">
            <a:extLst>
              <a:ext uri="{FF2B5EF4-FFF2-40B4-BE49-F238E27FC236}">
                <a16:creationId xmlns:a16="http://schemas.microsoft.com/office/drawing/2014/main" id="{6593665C-A1B1-4EE1-8315-3E753A950A10}"/>
              </a:ext>
            </a:extLst>
          </p:cNvPr>
          <p:cNvSpPr>
            <a:spLocks noGrp="1"/>
          </p:cNvSpPr>
          <p:nvPr>
            <p:ph type="sldNum" sz="quarter" idx="12"/>
          </p:nvPr>
        </p:nvSpPr>
        <p:spPr/>
        <p:txBody>
          <a:bodyPr/>
          <a:lstStyle>
            <a:lvl1pPr>
              <a:defRPr/>
            </a:lvl1pPr>
          </a:lstStyle>
          <a:p>
            <a:fld id="{FC0C6768-8355-4C76-B402-3AADCDBA15D5}" type="slidenum">
              <a:rPr lang="uk-UA" altLang="ru-RU"/>
              <a:pPr/>
              <a:t>‹#›</a:t>
            </a:fld>
            <a:endParaRPr lang="uk-UA" altLang="ru-RU"/>
          </a:p>
        </p:txBody>
      </p:sp>
    </p:spTree>
    <p:extLst>
      <p:ext uri="{BB962C8B-B14F-4D97-AF65-F5344CB8AC3E}">
        <p14:creationId xmlns:p14="http://schemas.microsoft.com/office/powerpoint/2010/main" val="3017412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21B2E5AE-3EC3-4845-BB83-6DCDC81DCEFB}"/>
              </a:ext>
            </a:extLst>
          </p:cNvPr>
          <p:cNvSpPr>
            <a:spLocks noGrp="1"/>
          </p:cNvSpPr>
          <p:nvPr>
            <p:ph type="dt" sz="half" idx="10"/>
          </p:nvPr>
        </p:nvSpPr>
        <p:spPr/>
        <p:txBody>
          <a:bodyPr/>
          <a:lstStyle>
            <a:lvl1pPr>
              <a:defRPr/>
            </a:lvl1pPr>
          </a:lstStyle>
          <a:p>
            <a:pPr>
              <a:defRPr/>
            </a:pPr>
            <a:fld id="{4365F329-C261-436B-B60D-1390620595AD}" type="datetimeFigureOut">
              <a:rPr lang="uk-UA"/>
              <a:pPr>
                <a:defRPr/>
              </a:pPr>
              <a:t>12.02.2021</a:t>
            </a:fld>
            <a:endParaRPr lang="uk-UA"/>
          </a:p>
        </p:txBody>
      </p:sp>
      <p:sp>
        <p:nvSpPr>
          <p:cNvPr id="6" name="Нижний колонтитул 4">
            <a:extLst>
              <a:ext uri="{FF2B5EF4-FFF2-40B4-BE49-F238E27FC236}">
                <a16:creationId xmlns:a16="http://schemas.microsoft.com/office/drawing/2014/main" id="{98851E97-EB2F-402B-B8A6-90F8C046BF51}"/>
              </a:ext>
            </a:extLst>
          </p:cNvPr>
          <p:cNvSpPr>
            <a:spLocks noGrp="1"/>
          </p:cNvSpPr>
          <p:nvPr>
            <p:ph type="ftr" sz="quarter" idx="11"/>
          </p:nvPr>
        </p:nvSpPr>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6A1F0014-A2C8-4C7F-B416-F5F450209EB0}"/>
              </a:ext>
            </a:extLst>
          </p:cNvPr>
          <p:cNvSpPr>
            <a:spLocks noGrp="1"/>
          </p:cNvSpPr>
          <p:nvPr>
            <p:ph type="sldNum" sz="quarter" idx="12"/>
          </p:nvPr>
        </p:nvSpPr>
        <p:spPr/>
        <p:txBody>
          <a:bodyPr/>
          <a:lstStyle>
            <a:lvl1pPr>
              <a:defRPr/>
            </a:lvl1pPr>
          </a:lstStyle>
          <a:p>
            <a:fld id="{B147E112-F163-4C2E-93FA-F9917040FA87}" type="slidenum">
              <a:rPr lang="uk-UA" altLang="ru-RU"/>
              <a:pPr/>
              <a:t>‹#›</a:t>
            </a:fld>
            <a:endParaRPr lang="uk-UA" altLang="ru-RU"/>
          </a:p>
        </p:txBody>
      </p:sp>
    </p:spTree>
    <p:extLst>
      <p:ext uri="{BB962C8B-B14F-4D97-AF65-F5344CB8AC3E}">
        <p14:creationId xmlns:p14="http://schemas.microsoft.com/office/powerpoint/2010/main" val="129943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1A7F2FD-D8BC-4A6C-8CC9-DBB4A6606298}"/>
              </a:ext>
            </a:extLst>
          </p:cNvPr>
          <p:cNvSpPr>
            <a:spLocks noGrp="1"/>
          </p:cNvSpPr>
          <p:nvPr>
            <p:ph type="dt" sz="half" idx="10"/>
          </p:nvPr>
        </p:nvSpPr>
        <p:spPr/>
        <p:txBody>
          <a:bodyPr/>
          <a:lstStyle>
            <a:lvl1pPr>
              <a:defRPr/>
            </a:lvl1pPr>
          </a:lstStyle>
          <a:p>
            <a:pPr>
              <a:defRPr/>
            </a:pPr>
            <a:fld id="{65BE72E3-4569-4BF8-8749-037A38E53392}" type="datetimeFigureOut">
              <a:rPr lang="ru-RU"/>
              <a:pPr>
                <a:defRPr/>
              </a:pPr>
              <a:t>12.02.2021</a:t>
            </a:fld>
            <a:endParaRPr lang="ru-RU"/>
          </a:p>
        </p:txBody>
      </p:sp>
      <p:sp>
        <p:nvSpPr>
          <p:cNvPr id="5" name="Нижний колонтитул 4">
            <a:extLst>
              <a:ext uri="{FF2B5EF4-FFF2-40B4-BE49-F238E27FC236}">
                <a16:creationId xmlns:a16="http://schemas.microsoft.com/office/drawing/2014/main" id="{323E3FF0-0431-4E80-98D2-45A84076C66D}"/>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7D2F3069-050D-4F87-8830-CDC98948F718}"/>
              </a:ext>
            </a:extLst>
          </p:cNvPr>
          <p:cNvSpPr>
            <a:spLocks noGrp="1"/>
          </p:cNvSpPr>
          <p:nvPr>
            <p:ph type="sldNum" sz="quarter" idx="12"/>
          </p:nvPr>
        </p:nvSpPr>
        <p:spPr/>
        <p:txBody>
          <a:bodyPr/>
          <a:lstStyle>
            <a:lvl1pPr>
              <a:defRPr/>
            </a:lvl1pPr>
          </a:lstStyle>
          <a:p>
            <a:fld id="{6BC72D44-0490-4566-BA97-7D4BE8D7B7B0}" type="slidenum">
              <a:rPr lang="ru-RU" altLang="ru-RU"/>
              <a:pPr/>
              <a:t>‹#›</a:t>
            </a:fld>
            <a:endParaRPr lang="ru-RU" altLang="ru-RU"/>
          </a:p>
        </p:txBody>
      </p:sp>
    </p:spTree>
    <p:extLst>
      <p:ext uri="{BB962C8B-B14F-4D97-AF65-F5344CB8AC3E}">
        <p14:creationId xmlns:p14="http://schemas.microsoft.com/office/powerpoint/2010/main" val="2140686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AC5AE894-F675-4D7C-BB9F-54F454AB6178}"/>
              </a:ext>
            </a:extLst>
          </p:cNvPr>
          <p:cNvSpPr>
            <a:spLocks noGrp="1"/>
          </p:cNvSpPr>
          <p:nvPr>
            <p:ph type="dt" sz="half" idx="10"/>
          </p:nvPr>
        </p:nvSpPr>
        <p:spPr/>
        <p:txBody>
          <a:bodyPr/>
          <a:lstStyle>
            <a:lvl1pPr>
              <a:defRPr/>
            </a:lvl1pPr>
          </a:lstStyle>
          <a:p>
            <a:pPr>
              <a:defRPr/>
            </a:pPr>
            <a:fld id="{2CAFA2DF-7B19-4507-A328-69299968DBFF}" type="datetimeFigureOut">
              <a:rPr lang="uk-UA"/>
              <a:pPr>
                <a:defRPr/>
              </a:pPr>
              <a:t>12.02.2021</a:t>
            </a:fld>
            <a:endParaRPr lang="uk-UA"/>
          </a:p>
        </p:txBody>
      </p:sp>
      <p:sp>
        <p:nvSpPr>
          <p:cNvPr id="6" name="Нижний колонтитул 4">
            <a:extLst>
              <a:ext uri="{FF2B5EF4-FFF2-40B4-BE49-F238E27FC236}">
                <a16:creationId xmlns:a16="http://schemas.microsoft.com/office/drawing/2014/main" id="{8B159B36-3A65-4AAA-BFDD-CFD0581E3AFE}"/>
              </a:ext>
            </a:extLst>
          </p:cNvPr>
          <p:cNvSpPr>
            <a:spLocks noGrp="1"/>
          </p:cNvSpPr>
          <p:nvPr>
            <p:ph type="ftr" sz="quarter" idx="11"/>
          </p:nvPr>
        </p:nvSpPr>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F30222F7-7E9B-443B-96ED-1DE3EE430FC8}"/>
              </a:ext>
            </a:extLst>
          </p:cNvPr>
          <p:cNvSpPr>
            <a:spLocks noGrp="1"/>
          </p:cNvSpPr>
          <p:nvPr>
            <p:ph type="sldNum" sz="quarter" idx="12"/>
          </p:nvPr>
        </p:nvSpPr>
        <p:spPr/>
        <p:txBody>
          <a:bodyPr/>
          <a:lstStyle>
            <a:lvl1pPr>
              <a:defRPr/>
            </a:lvl1pPr>
          </a:lstStyle>
          <a:p>
            <a:fld id="{92FACEE6-AFC8-4307-AE7F-8317EC0E9EE1}" type="slidenum">
              <a:rPr lang="uk-UA" altLang="ru-RU"/>
              <a:pPr/>
              <a:t>‹#›</a:t>
            </a:fld>
            <a:endParaRPr lang="uk-UA" altLang="ru-RU"/>
          </a:p>
        </p:txBody>
      </p:sp>
    </p:spTree>
    <p:extLst>
      <p:ext uri="{BB962C8B-B14F-4D97-AF65-F5344CB8AC3E}">
        <p14:creationId xmlns:p14="http://schemas.microsoft.com/office/powerpoint/2010/main" val="577244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C3B18D1C-B35A-44A9-BE3D-1495950BF049}"/>
              </a:ext>
            </a:extLst>
          </p:cNvPr>
          <p:cNvSpPr>
            <a:spLocks noGrp="1"/>
          </p:cNvSpPr>
          <p:nvPr>
            <p:ph type="dt" sz="half" idx="10"/>
          </p:nvPr>
        </p:nvSpPr>
        <p:spPr/>
        <p:txBody>
          <a:bodyPr/>
          <a:lstStyle>
            <a:lvl1pPr>
              <a:defRPr/>
            </a:lvl1pPr>
          </a:lstStyle>
          <a:p>
            <a:pPr>
              <a:defRPr/>
            </a:pPr>
            <a:fld id="{5909E763-C7BD-4409-84D0-AB35D6BA0914}" type="datetimeFigureOut">
              <a:rPr lang="uk-UA"/>
              <a:pPr>
                <a:defRPr/>
              </a:pPr>
              <a:t>12.02.2021</a:t>
            </a:fld>
            <a:endParaRPr lang="uk-UA"/>
          </a:p>
        </p:txBody>
      </p:sp>
      <p:sp>
        <p:nvSpPr>
          <p:cNvPr id="5" name="Нижний колонтитул 4">
            <a:extLst>
              <a:ext uri="{FF2B5EF4-FFF2-40B4-BE49-F238E27FC236}">
                <a16:creationId xmlns:a16="http://schemas.microsoft.com/office/drawing/2014/main" id="{8EF98C66-C295-43E8-B279-712E86C300F1}"/>
              </a:ext>
            </a:extLst>
          </p:cNvPr>
          <p:cNvSpPr>
            <a:spLocks noGrp="1"/>
          </p:cNvSpPr>
          <p:nvPr>
            <p:ph type="ftr" sz="quarter" idx="11"/>
          </p:nvPr>
        </p:nvSpPr>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A8A7F68E-DED7-4D51-8C5F-28B1EEFE2457}"/>
              </a:ext>
            </a:extLst>
          </p:cNvPr>
          <p:cNvSpPr>
            <a:spLocks noGrp="1"/>
          </p:cNvSpPr>
          <p:nvPr>
            <p:ph type="sldNum" sz="quarter" idx="12"/>
          </p:nvPr>
        </p:nvSpPr>
        <p:spPr/>
        <p:txBody>
          <a:bodyPr/>
          <a:lstStyle>
            <a:lvl1pPr>
              <a:defRPr/>
            </a:lvl1pPr>
          </a:lstStyle>
          <a:p>
            <a:fld id="{1D592023-FA81-4325-9526-FF6A69A1CE63}" type="slidenum">
              <a:rPr lang="uk-UA" altLang="ru-RU"/>
              <a:pPr/>
              <a:t>‹#›</a:t>
            </a:fld>
            <a:endParaRPr lang="uk-UA" altLang="ru-RU"/>
          </a:p>
        </p:txBody>
      </p:sp>
    </p:spTree>
    <p:extLst>
      <p:ext uri="{BB962C8B-B14F-4D97-AF65-F5344CB8AC3E}">
        <p14:creationId xmlns:p14="http://schemas.microsoft.com/office/powerpoint/2010/main" val="453796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75073260-9760-4261-BD89-27B1C3CF7C7A}"/>
              </a:ext>
            </a:extLst>
          </p:cNvPr>
          <p:cNvSpPr>
            <a:spLocks noGrp="1"/>
          </p:cNvSpPr>
          <p:nvPr>
            <p:ph type="dt" sz="half" idx="10"/>
          </p:nvPr>
        </p:nvSpPr>
        <p:spPr/>
        <p:txBody>
          <a:bodyPr/>
          <a:lstStyle>
            <a:lvl1pPr>
              <a:defRPr/>
            </a:lvl1pPr>
          </a:lstStyle>
          <a:p>
            <a:pPr>
              <a:defRPr/>
            </a:pPr>
            <a:fld id="{09727DA4-F4D9-4968-9AD0-316E77741C45}" type="datetimeFigureOut">
              <a:rPr lang="uk-UA"/>
              <a:pPr>
                <a:defRPr/>
              </a:pPr>
              <a:t>12.02.2021</a:t>
            </a:fld>
            <a:endParaRPr lang="uk-UA"/>
          </a:p>
        </p:txBody>
      </p:sp>
      <p:sp>
        <p:nvSpPr>
          <p:cNvPr id="5" name="Нижний колонтитул 4">
            <a:extLst>
              <a:ext uri="{FF2B5EF4-FFF2-40B4-BE49-F238E27FC236}">
                <a16:creationId xmlns:a16="http://schemas.microsoft.com/office/drawing/2014/main" id="{543F90E4-25F5-462C-930F-C8C9E819007B}"/>
              </a:ext>
            </a:extLst>
          </p:cNvPr>
          <p:cNvSpPr>
            <a:spLocks noGrp="1"/>
          </p:cNvSpPr>
          <p:nvPr>
            <p:ph type="ftr" sz="quarter" idx="11"/>
          </p:nvPr>
        </p:nvSpPr>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37F8B8C6-C1D7-4080-BB70-6A64C0D3BA6B}"/>
              </a:ext>
            </a:extLst>
          </p:cNvPr>
          <p:cNvSpPr>
            <a:spLocks noGrp="1"/>
          </p:cNvSpPr>
          <p:nvPr>
            <p:ph type="sldNum" sz="quarter" idx="12"/>
          </p:nvPr>
        </p:nvSpPr>
        <p:spPr/>
        <p:txBody>
          <a:bodyPr/>
          <a:lstStyle>
            <a:lvl1pPr>
              <a:defRPr/>
            </a:lvl1pPr>
          </a:lstStyle>
          <a:p>
            <a:fld id="{3509253F-AFCB-4E76-B8A1-E26A9A676287}" type="slidenum">
              <a:rPr lang="uk-UA" altLang="ru-RU"/>
              <a:pPr/>
              <a:t>‹#›</a:t>
            </a:fld>
            <a:endParaRPr lang="uk-UA" altLang="ru-RU"/>
          </a:p>
        </p:txBody>
      </p:sp>
    </p:spTree>
    <p:extLst>
      <p:ext uri="{BB962C8B-B14F-4D97-AF65-F5344CB8AC3E}">
        <p14:creationId xmlns:p14="http://schemas.microsoft.com/office/powerpoint/2010/main" val="3640385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D7B990D-4587-407F-8826-7C256C0CE915}"/>
              </a:ext>
            </a:extLst>
          </p:cNvPr>
          <p:cNvSpPr>
            <a:spLocks noGrp="1"/>
          </p:cNvSpPr>
          <p:nvPr>
            <p:ph type="dt" sz="half" idx="10"/>
          </p:nvPr>
        </p:nvSpPr>
        <p:spPr/>
        <p:txBody>
          <a:bodyPr/>
          <a:lstStyle>
            <a:lvl1pPr>
              <a:defRPr/>
            </a:lvl1pPr>
          </a:lstStyle>
          <a:p>
            <a:pPr>
              <a:defRPr/>
            </a:pPr>
            <a:fld id="{E742CD78-B649-4245-804A-2704107F10CC}" type="datetimeFigureOut">
              <a:rPr lang="en-US"/>
              <a:pPr>
                <a:defRPr/>
              </a:pPr>
              <a:t>2/12/2021</a:t>
            </a:fld>
            <a:endParaRPr lang="en-US"/>
          </a:p>
        </p:txBody>
      </p:sp>
      <p:sp>
        <p:nvSpPr>
          <p:cNvPr id="5" name="Footer Placeholder 4">
            <a:extLst>
              <a:ext uri="{FF2B5EF4-FFF2-40B4-BE49-F238E27FC236}">
                <a16:creationId xmlns:a16="http://schemas.microsoft.com/office/drawing/2014/main" id="{A9EA81C0-DCFF-4E1B-9AB1-DB8C9B5DCC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FC204E-B063-466F-9821-27C1F7B64094}"/>
              </a:ext>
            </a:extLst>
          </p:cNvPr>
          <p:cNvSpPr>
            <a:spLocks noGrp="1"/>
          </p:cNvSpPr>
          <p:nvPr>
            <p:ph type="sldNum" sz="quarter" idx="12"/>
          </p:nvPr>
        </p:nvSpPr>
        <p:spPr/>
        <p:txBody>
          <a:bodyPr/>
          <a:lstStyle>
            <a:lvl1pPr>
              <a:defRPr/>
            </a:lvl1pPr>
          </a:lstStyle>
          <a:p>
            <a:fld id="{B584CD8C-9684-4EE7-A62E-F463B0BC39FC}" type="slidenum">
              <a:rPr lang="en-US" altLang="ru-RU"/>
              <a:pPr/>
              <a:t>‹#›</a:t>
            </a:fld>
            <a:endParaRPr lang="en-US" altLang="ru-RU"/>
          </a:p>
        </p:txBody>
      </p:sp>
    </p:spTree>
    <p:extLst>
      <p:ext uri="{BB962C8B-B14F-4D97-AF65-F5344CB8AC3E}">
        <p14:creationId xmlns:p14="http://schemas.microsoft.com/office/powerpoint/2010/main" val="3034849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91DD9DE-94C0-4433-83EB-5667FA4798FD}"/>
              </a:ext>
            </a:extLst>
          </p:cNvPr>
          <p:cNvSpPr>
            <a:spLocks noGrp="1"/>
          </p:cNvSpPr>
          <p:nvPr>
            <p:ph type="dt" sz="half" idx="10"/>
          </p:nvPr>
        </p:nvSpPr>
        <p:spPr/>
        <p:txBody>
          <a:bodyPr/>
          <a:lstStyle>
            <a:lvl1pPr>
              <a:defRPr/>
            </a:lvl1pPr>
          </a:lstStyle>
          <a:p>
            <a:pPr>
              <a:defRPr/>
            </a:pPr>
            <a:fld id="{6CD8E73E-809A-4494-805D-CE3906803F4A}" type="datetimeFigureOut">
              <a:rPr lang="en-US"/>
              <a:pPr>
                <a:defRPr/>
              </a:pPr>
              <a:t>2/12/2021</a:t>
            </a:fld>
            <a:endParaRPr lang="en-US"/>
          </a:p>
        </p:txBody>
      </p:sp>
      <p:sp>
        <p:nvSpPr>
          <p:cNvPr id="5" name="Footer Placeholder 4">
            <a:extLst>
              <a:ext uri="{FF2B5EF4-FFF2-40B4-BE49-F238E27FC236}">
                <a16:creationId xmlns:a16="http://schemas.microsoft.com/office/drawing/2014/main" id="{17E43FE2-6D5D-4055-8B32-B3A2465DFD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8C5738-CD15-414B-9EAA-5D6F1AF66694}"/>
              </a:ext>
            </a:extLst>
          </p:cNvPr>
          <p:cNvSpPr>
            <a:spLocks noGrp="1"/>
          </p:cNvSpPr>
          <p:nvPr>
            <p:ph type="sldNum" sz="quarter" idx="12"/>
          </p:nvPr>
        </p:nvSpPr>
        <p:spPr/>
        <p:txBody>
          <a:bodyPr/>
          <a:lstStyle>
            <a:lvl1pPr>
              <a:defRPr/>
            </a:lvl1pPr>
          </a:lstStyle>
          <a:p>
            <a:fld id="{9F16E46D-B00D-42D5-81E1-E18A0991119A}" type="slidenum">
              <a:rPr lang="en-US" altLang="ru-RU"/>
              <a:pPr/>
              <a:t>‹#›</a:t>
            </a:fld>
            <a:endParaRPr lang="en-US" altLang="ru-RU"/>
          </a:p>
        </p:txBody>
      </p:sp>
    </p:spTree>
    <p:extLst>
      <p:ext uri="{BB962C8B-B14F-4D97-AF65-F5344CB8AC3E}">
        <p14:creationId xmlns:p14="http://schemas.microsoft.com/office/powerpoint/2010/main" val="762481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9943AA-160A-41CD-9D4E-1A9D04FCC95A}"/>
              </a:ext>
            </a:extLst>
          </p:cNvPr>
          <p:cNvSpPr>
            <a:spLocks noGrp="1"/>
          </p:cNvSpPr>
          <p:nvPr>
            <p:ph type="dt" sz="half" idx="10"/>
          </p:nvPr>
        </p:nvSpPr>
        <p:spPr/>
        <p:txBody>
          <a:bodyPr/>
          <a:lstStyle>
            <a:lvl1pPr>
              <a:defRPr/>
            </a:lvl1pPr>
          </a:lstStyle>
          <a:p>
            <a:pPr>
              <a:defRPr/>
            </a:pPr>
            <a:fld id="{32FF7BEC-5485-41F0-89FF-C4F86927085B}" type="datetimeFigureOut">
              <a:rPr lang="en-US"/>
              <a:pPr>
                <a:defRPr/>
              </a:pPr>
              <a:t>2/12/2021</a:t>
            </a:fld>
            <a:endParaRPr lang="en-US"/>
          </a:p>
        </p:txBody>
      </p:sp>
      <p:sp>
        <p:nvSpPr>
          <p:cNvPr id="5" name="Footer Placeholder 4">
            <a:extLst>
              <a:ext uri="{FF2B5EF4-FFF2-40B4-BE49-F238E27FC236}">
                <a16:creationId xmlns:a16="http://schemas.microsoft.com/office/drawing/2014/main" id="{E6523085-9B9D-464B-B3CA-7607CAED4E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1CEDF3-71CA-4D53-A823-DB0F326F4CB9}"/>
              </a:ext>
            </a:extLst>
          </p:cNvPr>
          <p:cNvSpPr>
            <a:spLocks noGrp="1"/>
          </p:cNvSpPr>
          <p:nvPr>
            <p:ph type="sldNum" sz="quarter" idx="12"/>
          </p:nvPr>
        </p:nvSpPr>
        <p:spPr/>
        <p:txBody>
          <a:bodyPr/>
          <a:lstStyle>
            <a:lvl1pPr>
              <a:defRPr/>
            </a:lvl1pPr>
          </a:lstStyle>
          <a:p>
            <a:fld id="{CE0DF2C5-A4AB-4826-9C10-2CEF487D3EA4}" type="slidenum">
              <a:rPr lang="en-US" altLang="ru-RU"/>
              <a:pPr/>
              <a:t>‹#›</a:t>
            </a:fld>
            <a:endParaRPr lang="en-US" altLang="ru-RU"/>
          </a:p>
        </p:txBody>
      </p:sp>
    </p:spTree>
    <p:extLst>
      <p:ext uri="{BB962C8B-B14F-4D97-AF65-F5344CB8AC3E}">
        <p14:creationId xmlns:p14="http://schemas.microsoft.com/office/powerpoint/2010/main" val="4135714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579ADB2-CFE9-473B-8BC4-D7883A38CB92}"/>
              </a:ext>
            </a:extLst>
          </p:cNvPr>
          <p:cNvSpPr>
            <a:spLocks noGrp="1"/>
          </p:cNvSpPr>
          <p:nvPr>
            <p:ph type="dt" sz="half" idx="10"/>
          </p:nvPr>
        </p:nvSpPr>
        <p:spPr/>
        <p:txBody>
          <a:bodyPr/>
          <a:lstStyle>
            <a:lvl1pPr>
              <a:defRPr/>
            </a:lvl1pPr>
          </a:lstStyle>
          <a:p>
            <a:pPr>
              <a:defRPr/>
            </a:pPr>
            <a:fld id="{D85BB618-8ADB-44A0-8F5C-8C0B3AFD6E32}" type="datetimeFigureOut">
              <a:rPr lang="en-US"/>
              <a:pPr>
                <a:defRPr/>
              </a:pPr>
              <a:t>2/12/2021</a:t>
            </a:fld>
            <a:endParaRPr lang="en-US"/>
          </a:p>
        </p:txBody>
      </p:sp>
      <p:sp>
        <p:nvSpPr>
          <p:cNvPr id="6" name="Footer Placeholder 4">
            <a:extLst>
              <a:ext uri="{FF2B5EF4-FFF2-40B4-BE49-F238E27FC236}">
                <a16:creationId xmlns:a16="http://schemas.microsoft.com/office/drawing/2014/main" id="{32E68698-6E39-43A8-98A1-367CBA743D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3ACF20-CD00-42B4-8D29-506BAE6FA954}"/>
              </a:ext>
            </a:extLst>
          </p:cNvPr>
          <p:cNvSpPr>
            <a:spLocks noGrp="1"/>
          </p:cNvSpPr>
          <p:nvPr>
            <p:ph type="sldNum" sz="quarter" idx="12"/>
          </p:nvPr>
        </p:nvSpPr>
        <p:spPr/>
        <p:txBody>
          <a:bodyPr/>
          <a:lstStyle>
            <a:lvl1pPr>
              <a:defRPr/>
            </a:lvl1pPr>
          </a:lstStyle>
          <a:p>
            <a:fld id="{FA0AC538-2741-4CEE-93D1-DF4BAE8B5A7D}" type="slidenum">
              <a:rPr lang="en-US" altLang="ru-RU"/>
              <a:pPr/>
              <a:t>‹#›</a:t>
            </a:fld>
            <a:endParaRPr lang="en-US" altLang="ru-RU"/>
          </a:p>
        </p:txBody>
      </p:sp>
    </p:spTree>
    <p:extLst>
      <p:ext uri="{BB962C8B-B14F-4D97-AF65-F5344CB8AC3E}">
        <p14:creationId xmlns:p14="http://schemas.microsoft.com/office/powerpoint/2010/main" val="3898817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02681D3-5B7B-478C-8BC4-76F3D7AD445E}"/>
              </a:ext>
            </a:extLst>
          </p:cNvPr>
          <p:cNvSpPr>
            <a:spLocks noGrp="1"/>
          </p:cNvSpPr>
          <p:nvPr>
            <p:ph type="dt" sz="half" idx="10"/>
          </p:nvPr>
        </p:nvSpPr>
        <p:spPr/>
        <p:txBody>
          <a:bodyPr/>
          <a:lstStyle>
            <a:lvl1pPr>
              <a:defRPr/>
            </a:lvl1pPr>
          </a:lstStyle>
          <a:p>
            <a:pPr>
              <a:defRPr/>
            </a:pPr>
            <a:fld id="{1FA95755-87EF-446E-9FD1-87447F94F0DF}" type="datetimeFigureOut">
              <a:rPr lang="en-US"/>
              <a:pPr>
                <a:defRPr/>
              </a:pPr>
              <a:t>2/12/2021</a:t>
            </a:fld>
            <a:endParaRPr lang="en-US"/>
          </a:p>
        </p:txBody>
      </p:sp>
      <p:sp>
        <p:nvSpPr>
          <p:cNvPr id="8" name="Footer Placeholder 4">
            <a:extLst>
              <a:ext uri="{FF2B5EF4-FFF2-40B4-BE49-F238E27FC236}">
                <a16:creationId xmlns:a16="http://schemas.microsoft.com/office/drawing/2014/main" id="{62C9B23F-6BAB-4C02-855F-069BC9AB13A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FCC0B6C-702F-4801-8868-0996A1AD7FAF}"/>
              </a:ext>
            </a:extLst>
          </p:cNvPr>
          <p:cNvSpPr>
            <a:spLocks noGrp="1"/>
          </p:cNvSpPr>
          <p:nvPr>
            <p:ph type="sldNum" sz="quarter" idx="12"/>
          </p:nvPr>
        </p:nvSpPr>
        <p:spPr/>
        <p:txBody>
          <a:bodyPr/>
          <a:lstStyle>
            <a:lvl1pPr>
              <a:defRPr/>
            </a:lvl1pPr>
          </a:lstStyle>
          <a:p>
            <a:fld id="{98346996-49BC-475F-B724-08BB56A96356}" type="slidenum">
              <a:rPr lang="en-US" altLang="ru-RU"/>
              <a:pPr/>
              <a:t>‹#›</a:t>
            </a:fld>
            <a:endParaRPr lang="en-US" altLang="ru-RU"/>
          </a:p>
        </p:txBody>
      </p:sp>
    </p:spTree>
    <p:extLst>
      <p:ext uri="{BB962C8B-B14F-4D97-AF65-F5344CB8AC3E}">
        <p14:creationId xmlns:p14="http://schemas.microsoft.com/office/powerpoint/2010/main" val="11135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C8A2C9A-A870-4208-AB26-99FAF1B7C1D5}"/>
              </a:ext>
            </a:extLst>
          </p:cNvPr>
          <p:cNvSpPr>
            <a:spLocks noGrp="1"/>
          </p:cNvSpPr>
          <p:nvPr>
            <p:ph type="dt" sz="half" idx="10"/>
          </p:nvPr>
        </p:nvSpPr>
        <p:spPr/>
        <p:txBody>
          <a:bodyPr/>
          <a:lstStyle>
            <a:lvl1pPr>
              <a:defRPr/>
            </a:lvl1pPr>
          </a:lstStyle>
          <a:p>
            <a:pPr>
              <a:defRPr/>
            </a:pPr>
            <a:fld id="{EB131DAD-EDD0-4334-9551-3E57CEBDED02}" type="datetimeFigureOut">
              <a:rPr lang="en-US"/>
              <a:pPr>
                <a:defRPr/>
              </a:pPr>
              <a:t>2/12/2021</a:t>
            </a:fld>
            <a:endParaRPr lang="en-US"/>
          </a:p>
        </p:txBody>
      </p:sp>
      <p:sp>
        <p:nvSpPr>
          <p:cNvPr id="4" name="Footer Placeholder 4">
            <a:extLst>
              <a:ext uri="{FF2B5EF4-FFF2-40B4-BE49-F238E27FC236}">
                <a16:creationId xmlns:a16="http://schemas.microsoft.com/office/drawing/2014/main" id="{C7B7EA45-6C62-4752-8985-1FE59684DCE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9F70C7B-4C05-40D3-A60D-533FE4AF4C31}"/>
              </a:ext>
            </a:extLst>
          </p:cNvPr>
          <p:cNvSpPr>
            <a:spLocks noGrp="1"/>
          </p:cNvSpPr>
          <p:nvPr>
            <p:ph type="sldNum" sz="quarter" idx="12"/>
          </p:nvPr>
        </p:nvSpPr>
        <p:spPr/>
        <p:txBody>
          <a:bodyPr/>
          <a:lstStyle>
            <a:lvl1pPr>
              <a:defRPr/>
            </a:lvl1pPr>
          </a:lstStyle>
          <a:p>
            <a:fld id="{F7DEE734-006D-4EF1-B736-A3EE836590D5}" type="slidenum">
              <a:rPr lang="en-US" altLang="ru-RU"/>
              <a:pPr/>
              <a:t>‹#›</a:t>
            </a:fld>
            <a:endParaRPr lang="en-US" altLang="ru-RU"/>
          </a:p>
        </p:txBody>
      </p:sp>
    </p:spTree>
    <p:extLst>
      <p:ext uri="{BB962C8B-B14F-4D97-AF65-F5344CB8AC3E}">
        <p14:creationId xmlns:p14="http://schemas.microsoft.com/office/powerpoint/2010/main" val="1182218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CF61DB9-5955-4C67-B49F-84C97CE6109E}"/>
              </a:ext>
            </a:extLst>
          </p:cNvPr>
          <p:cNvSpPr>
            <a:spLocks noGrp="1"/>
          </p:cNvSpPr>
          <p:nvPr>
            <p:ph type="dt" sz="half" idx="10"/>
          </p:nvPr>
        </p:nvSpPr>
        <p:spPr/>
        <p:txBody>
          <a:bodyPr/>
          <a:lstStyle>
            <a:lvl1pPr>
              <a:defRPr/>
            </a:lvl1pPr>
          </a:lstStyle>
          <a:p>
            <a:pPr>
              <a:defRPr/>
            </a:pPr>
            <a:fld id="{B13F6592-F657-452B-80EB-ADF4022BC13C}" type="datetimeFigureOut">
              <a:rPr lang="en-US"/>
              <a:pPr>
                <a:defRPr/>
              </a:pPr>
              <a:t>2/12/2021</a:t>
            </a:fld>
            <a:endParaRPr lang="en-US"/>
          </a:p>
        </p:txBody>
      </p:sp>
      <p:sp>
        <p:nvSpPr>
          <p:cNvPr id="3" name="Footer Placeholder 4">
            <a:extLst>
              <a:ext uri="{FF2B5EF4-FFF2-40B4-BE49-F238E27FC236}">
                <a16:creationId xmlns:a16="http://schemas.microsoft.com/office/drawing/2014/main" id="{53AF27B4-FAA8-4BBD-83AF-24E3163E5A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1C6C6EA-40A4-4DDC-8015-549195250267}"/>
              </a:ext>
            </a:extLst>
          </p:cNvPr>
          <p:cNvSpPr>
            <a:spLocks noGrp="1"/>
          </p:cNvSpPr>
          <p:nvPr>
            <p:ph type="sldNum" sz="quarter" idx="12"/>
          </p:nvPr>
        </p:nvSpPr>
        <p:spPr/>
        <p:txBody>
          <a:bodyPr/>
          <a:lstStyle>
            <a:lvl1pPr>
              <a:defRPr/>
            </a:lvl1pPr>
          </a:lstStyle>
          <a:p>
            <a:fld id="{8248B6F4-013F-4F0F-88AC-A17EA77BA231}" type="slidenum">
              <a:rPr lang="en-US" altLang="ru-RU"/>
              <a:pPr/>
              <a:t>‹#›</a:t>
            </a:fld>
            <a:endParaRPr lang="en-US" altLang="ru-RU"/>
          </a:p>
        </p:txBody>
      </p:sp>
    </p:spTree>
    <p:extLst>
      <p:ext uri="{BB962C8B-B14F-4D97-AF65-F5344CB8AC3E}">
        <p14:creationId xmlns:p14="http://schemas.microsoft.com/office/powerpoint/2010/main" val="122218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37D4ABA-FC10-43EE-8213-8A45ECE3C8E8}"/>
              </a:ext>
            </a:extLst>
          </p:cNvPr>
          <p:cNvSpPr>
            <a:spLocks noGrp="1"/>
          </p:cNvSpPr>
          <p:nvPr>
            <p:ph type="dt" sz="half" idx="10"/>
          </p:nvPr>
        </p:nvSpPr>
        <p:spPr/>
        <p:txBody>
          <a:bodyPr/>
          <a:lstStyle>
            <a:lvl1pPr>
              <a:defRPr/>
            </a:lvl1pPr>
          </a:lstStyle>
          <a:p>
            <a:pPr>
              <a:defRPr/>
            </a:pPr>
            <a:fld id="{A07D2323-9BE3-4F3C-9FC8-A3CEB88E5BBA}" type="datetimeFigureOut">
              <a:rPr lang="ru-RU"/>
              <a:pPr>
                <a:defRPr/>
              </a:pPr>
              <a:t>12.02.2021</a:t>
            </a:fld>
            <a:endParaRPr lang="ru-RU"/>
          </a:p>
        </p:txBody>
      </p:sp>
      <p:sp>
        <p:nvSpPr>
          <p:cNvPr id="5" name="Нижний колонтитул 4">
            <a:extLst>
              <a:ext uri="{FF2B5EF4-FFF2-40B4-BE49-F238E27FC236}">
                <a16:creationId xmlns:a16="http://schemas.microsoft.com/office/drawing/2014/main" id="{F4B03F00-0814-4662-9A77-6D4F282CF731}"/>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5490DF75-C69D-430F-917A-5C6076631B4B}"/>
              </a:ext>
            </a:extLst>
          </p:cNvPr>
          <p:cNvSpPr>
            <a:spLocks noGrp="1"/>
          </p:cNvSpPr>
          <p:nvPr>
            <p:ph type="sldNum" sz="quarter" idx="12"/>
          </p:nvPr>
        </p:nvSpPr>
        <p:spPr/>
        <p:txBody>
          <a:bodyPr/>
          <a:lstStyle>
            <a:lvl1pPr>
              <a:defRPr/>
            </a:lvl1pPr>
          </a:lstStyle>
          <a:p>
            <a:fld id="{EC9F98A3-43B8-4147-8B4E-D507DD46B137}" type="slidenum">
              <a:rPr lang="ru-RU" altLang="ru-RU"/>
              <a:pPr/>
              <a:t>‹#›</a:t>
            </a:fld>
            <a:endParaRPr lang="ru-RU" altLang="ru-RU"/>
          </a:p>
        </p:txBody>
      </p:sp>
    </p:spTree>
    <p:extLst>
      <p:ext uri="{BB962C8B-B14F-4D97-AF65-F5344CB8AC3E}">
        <p14:creationId xmlns:p14="http://schemas.microsoft.com/office/powerpoint/2010/main" val="10934029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9CBA1A4-38BE-42B3-8E69-86717F9EA8D3}"/>
              </a:ext>
            </a:extLst>
          </p:cNvPr>
          <p:cNvSpPr>
            <a:spLocks noGrp="1"/>
          </p:cNvSpPr>
          <p:nvPr>
            <p:ph type="dt" sz="half" idx="10"/>
          </p:nvPr>
        </p:nvSpPr>
        <p:spPr/>
        <p:txBody>
          <a:bodyPr/>
          <a:lstStyle>
            <a:lvl1pPr>
              <a:defRPr/>
            </a:lvl1pPr>
          </a:lstStyle>
          <a:p>
            <a:pPr>
              <a:defRPr/>
            </a:pPr>
            <a:fld id="{3938CFCC-A80C-4EE7-8BB5-D068D00AFAA7}" type="datetimeFigureOut">
              <a:rPr lang="en-US"/>
              <a:pPr>
                <a:defRPr/>
              </a:pPr>
              <a:t>2/12/2021</a:t>
            </a:fld>
            <a:endParaRPr lang="en-US"/>
          </a:p>
        </p:txBody>
      </p:sp>
      <p:sp>
        <p:nvSpPr>
          <p:cNvPr id="6" name="Footer Placeholder 4">
            <a:extLst>
              <a:ext uri="{FF2B5EF4-FFF2-40B4-BE49-F238E27FC236}">
                <a16:creationId xmlns:a16="http://schemas.microsoft.com/office/drawing/2014/main" id="{6663CA24-D41F-4BEC-8F2B-34D4A056770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F35EF9-1544-4463-8A7B-142F8988C5E2}"/>
              </a:ext>
            </a:extLst>
          </p:cNvPr>
          <p:cNvSpPr>
            <a:spLocks noGrp="1"/>
          </p:cNvSpPr>
          <p:nvPr>
            <p:ph type="sldNum" sz="quarter" idx="12"/>
          </p:nvPr>
        </p:nvSpPr>
        <p:spPr/>
        <p:txBody>
          <a:bodyPr/>
          <a:lstStyle>
            <a:lvl1pPr>
              <a:defRPr/>
            </a:lvl1pPr>
          </a:lstStyle>
          <a:p>
            <a:fld id="{5B42D683-1E5A-4C21-B34F-C08C114B597F}" type="slidenum">
              <a:rPr lang="en-US" altLang="ru-RU"/>
              <a:pPr/>
              <a:t>‹#›</a:t>
            </a:fld>
            <a:endParaRPr lang="en-US" altLang="ru-RU"/>
          </a:p>
        </p:txBody>
      </p:sp>
    </p:spTree>
    <p:extLst>
      <p:ext uri="{BB962C8B-B14F-4D97-AF65-F5344CB8AC3E}">
        <p14:creationId xmlns:p14="http://schemas.microsoft.com/office/powerpoint/2010/main" val="4142310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A3D5ED2-9A3A-443C-861B-21856DE97292}"/>
              </a:ext>
            </a:extLst>
          </p:cNvPr>
          <p:cNvSpPr>
            <a:spLocks noGrp="1"/>
          </p:cNvSpPr>
          <p:nvPr>
            <p:ph type="dt" sz="half" idx="10"/>
          </p:nvPr>
        </p:nvSpPr>
        <p:spPr/>
        <p:txBody>
          <a:bodyPr/>
          <a:lstStyle>
            <a:lvl1pPr>
              <a:defRPr/>
            </a:lvl1pPr>
          </a:lstStyle>
          <a:p>
            <a:pPr>
              <a:defRPr/>
            </a:pPr>
            <a:fld id="{E3F21305-5692-4D7F-88AC-F264D516D027}" type="datetimeFigureOut">
              <a:rPr lang="en-US"/>
              <a:pPr>
                <a:defRPr/>
              </a:pPr>
              <a:t>2/12/2021</a:t>
            </a:fld>
            <a:endParaRPr lang="en-US"/>
          </a:p>
        </p:txBody>
      </p:sp>
      <p:sp>
        <p:nvSpPr>
          <p:cNvPr id="6" name="Footer Placeholder 4">
            <a:extLst>
              <a:ext uri="{FF2B5EF4-FFF2-40B4-BE49-F238E27FC236}">
                <a16:creationId xmlns:a16="http://schemas.microsoft.com/office/drawing/2014/main" id="{F92328B2-6029-4A3C-8A9E-E4FD29BF15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9A59FA-BA92-4AB3-AF78-525928A9502E}"/>
              </a:ext>
            </a:extLst>
          </p:cNvPr>
          <p:cNvSpPr>
            <a:spLocks noGrp="1"/>
          </p:cNvSpPr>
          <p:nvPr>
            <p:ph type="sldNum" sz="quarter" idx="12"/>
          </p:nvPr>
        </p:nvSpPr>
        <p:spPr/>
        <p:txBody>
          <a:bodyPr/>
          <a:lstStyle>
            <a:lvl1pPr>
              <a:defRPr/>
            </a:lvl1pPr>
          </a:lstStyle>
          <a:p>
            <a:fld id="{C051E07B-0D5B-470F-B9B3-681F73C0AC15}" type="slidenum">
              <a:rPr lang="en-US" altLang="ru-RU"/>
              <a:pPr/>
              <a:t>‹#›</a:t>
            </a:fld>
            <a:endParaRPr lang="en-US" altLang="ru-RU"/>
          </a:p>
        </p:txBody>
      </p:sp>
    </p:spTree>
    <p:extLst>
      <p:ext uri="{BB962C8B-B14F-4D97-AF65-F5344CB8AC3E}">
        <p14:creationId xmlns:p14="http://schemas.microsoft.com/office/powerpoint/2010/main" val="3071955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A4CCD36-CCA0-4CEC-80FE-7155E6415B47}"/>
              </a:ext>
            </a:extLst>
          </p:cNvPr>
          <p:cNvSpPr>
            <a:spLocks noGrp="1"/>
          </p:cNvSpPr>
          <p:nvPr>
            <p:ph type="dt" sz="half" idx="10"/>
          </p:nvPr>
        </p:nvSpPr>
        <p:spPr/>
        <p:txBody>
          <a:bodyPr/>
          <a:lstStyle>
            <a:lvl1pPr>
              <a:defRPr/>
            </a:lvl1pPr>
          </a:lstStyle>
          <a:p>
            <a:pPr>
              <a:defRPr/>
            </a:pPr>
            <a:fld id="{F9525B78-4B6E-49FE-8CDA-5F8EDBBE0BAF}" type="datetimeFigureOut">
              <a:rPr lang="en-US"/>
              <a:pPr>
                <a:defRPr/>
              </a:pPr>
              <a:t>2/12/2021</a:t>
            </a:fld>
            <a:endParaRPr lang="en-US"/>
          </a:p>
        </p:txBody>
      </p:sp>
      <p:sp>
        <p:nvSpPr>
          <p:cNvPr id="5" name="Footer Placeholder 4">
            <a:extLst>
              <a:ext uri="{FF2B5EF4-FFF2-40B4-BE49-F238E27FC236}">
                <a16:creationId xmlns:a16="http://schemas.microsoft.com/office/drawing/2014/main" id="{1778C128-64E2-4208-B411-A4714C7D4A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E4353F-00C4-478C-8023-F30D6AEA4676}"/>
              </a:ext>
            </a:extLst>
          </p:cNvPr>
          <p:cNvSpPr>
            <a:spLocks noGrp="1"/>
          </p:cNvSpPr>
          <p:nvPr>
            <p:ph type="sldNum" sz="quarter" idx="12"/>
          </p:nvPr>
        </p:nvSpPr>
        <p:spPr/>
        <p:txBody>
          <a:bodyPr/>
          <a:lstStyle>
            <a:lvl1pPr>
              <a:defRPr/>
            </a:lvl1pPr>
          </a:lstStyle>
          <a:p>
            <a:fld id="{6EA634D0-6A55-4881-BC96-9D8C37490B52}" type="slidenum">
              <a:rPr lang="en-US" altLang="ru-RU"/>
              <a:pPr/>
              <a:t>‹#›</a:t>
            </a:fld>
            <a:endParaRPr lang="en-US" altLang="ru-RU"/>
          </a:p>
        </p:txBody>
      </p:sp>
    </p:spTree>
    <p:extLst>
      <p:ext uri="{BB962C8B-B14F-4D97-AF65-F5344CB8AC3E}">
        <p14:creationId xmlns:p14="http://schemas.microsoft.com/office/powerpoint/2010/main" val="376313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5FC227-0C51-4B53-91FE-305ECECE9E29}"/>
              </a:ext>
            </a:extLst>
          </p:cNvPr>
          <p:cNvSpPr>
            <a:spLocks noGrp="1"/>
          </p:cNvSpPr>
          <p:nvPr>
            <p:ph type="dt" sz="half" idx="10"/>
          </p:nvPr>
        </p:nvSpPr>
        <p:spPr/>
        <p:txBody>
          <a:bodyPr/>
          <a:lstStyle>
            <a:lvl1pPr>
              <a:defRPr/>
            </a:lvl1pPr>
          </a:lstStyle>
          <a:p>
            <a:pPr>
              <a:defRPr/>
            </a:pPr>
            <a:fld id="{665ACD07-D93F-4AFD-A7E0-D755C3D83955}" type="datetimeFigureOut">
              <a:rPr lang="en-US"/>
              <a:pPr>
                <a:defRPr/>
              </a:pPr>
              <a:t>2/12/2021</a:t>
            </a:fld>
            <a:endParaRPr lang="en-US"/>
          </a:p>
        </p:txBody>
      </p:sp>
      <p:sp>
        <p:nvSpPr>
          <p:cNvPr id="5" name="Footer Placeholder 4">
            <a:extLst>
              <a:ext uri="{FF2B5EF4-FFF2-40B4-BE49-F238E27FC236}">
                <a16:creationId xmlns:a16="http://schemas.microsoft.com/office/drawing/2014/main" id="{6E9BABB1-FDBC-4D46-AEB5-216A3DF233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31F4DC-0AEC-4BB1-B519-4D7BFF49D988}"/>
              </a:ext>
            </a:extLst>
          </p:cNvPr>
          <p:cNvSpPr>
            <a:spLocks noGrp="1"/>
          </p:cNvSpPr>
          <p:nvPr>
            <p:ph type="sldNum" sz="quarter" idx="12"/>
          </p:nvPr>
        </p:nvSpPr>
        <p:spPr/>
        <p:txBody>
          <a:bodyPr/>
          <a:lstStyle>
            <a:lvl1pPr>
              <a:defRPr/>
            </a:lvl1pPr>
          </a:lstStyle>
          <a:p>
            <a:fld id="{0D903EDD-509E-4852-8B82-7E875F05312F}" type="slidenum">
              <a:rPr lang="en-US" altLang="ru-RU"/>
              <a:pPr/>
              <a:t>‹#›</a:t>
            </a:fld>
            <a:endParaRPr lang="en-US" altLang="ru-RU"/>
          </a:p>
        </p:txBody>
      </p:sp>
    </p:spTree>
    <p:extLst>
      <p:ext uri="{BB962C8B-B14F-4D97-AF65-F5344CB8AC3E}">
        <p14:creationId xmlns:p14="http://schemas.microsoft.com/office/powerpoint/2010/main" val="28783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D65087BF-25A1-4D2C-9409-F4C35DF32E91}"/>
              </a:ext>
            </a:extLst>
          </p:cNvPr>
          <p:cNvSpPr>
            <a:spLocks noGrp="1"/>
          </p:cNvSpPr>
          <p:nvPr>
            <p:ph type="dt" sz="half" idx="10"/>
          </p:nvPr>
        </p:nvSpPr>
        <p:spPr/>
        <p:txBody>
          <a:bodyPr/>
          <a:lstStyle>
            <a:lvl1pPr>
              <a:defRPr/>
            </a:lvl1pPr>
          </a:lstStyle>
          <a:p>
            <a:pPr>
              <a:defRPr/>
            </a:pPr>
            <a:fld id="{3FA66E4A-C39C-451C-9DF6-59E335EAD222}" type="datetimeFigureOut">
              <a:rPr lang="ru-RU"/>
              <a:pPr>
                <a:defRPr/>
              </a:pPr>
              <a:t>12.02.2021</a:t>
            </a:fld>
            <a:endParaRPr lang="ru-RU"/>
          </a:p>
        </p:txBody>
      </p:sp>
      <p:sp>
        <p:nvSpPr>
          <p:cNvPr id="6" name="Нижний колонтитул 4">
            <a:extLst>
              <a:ext uri="{FF2B5EF4-FFF2-40B4-BE49-F238E27FC236}">
                <a16:creationId xmlns:a16="http://schemas.microsoft.com/office/drawing/2014/main" id="{238AE5A9-45F8-4856-ABAA-F150998076B2}"/>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9D3DA4C9-AFCB-4FFC-B7A5-A56524610896}"/>
              </a:ext>
            </a:extLst>
          </p:cNvPr>
          <p:cNvSpPr>
            <a:spLocks noGrp="1"/>
          </p:cNvSpPr>
          <p:nvPr>
            <p:ph type="sldNum" sz="quarter" idx="12"/>
          </p:nvPr>
        </p:nvSpPr>
        <p:spPr/>
        <p:txBody>
          <a:bodyPr/>
          <a:lstStyle>
            <a:lvl1pPr>
              <a:defRPr/>
            </a:lvl1pPr>
          </a:lstStyle>
          <a:p>
            <a:fld id="{761456AD-8ED4-4C81-B629-3CE74C5E5AD2}" type="slidenum">
              <a:rPr lang="ru-RU" altLang="ru-RU"/>
              <a:pPr/>
              <a:t>‹#›</a:t>
            </a:fld>
            <a:endParaRPr lang="ru-RU" altLang="ru-RU"/>
          </a:p>
        </p:txBody>
      </p:sp>
    </p:spTree>
    <p:extLst>
      <p:ext uri="{BB962C8B-B14F-4D97-AF65-F5344CB8AC3E}">
        <p14:creationId xmlns:p14="http://schemas.microsoft.com/office/powerpoint/2010/main" val="336087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C2263C10-90E8-4C70-B256-14C395EF31BF}"/>
              </a:ext>
            </a:extLst>
          </p:cNvPr>
          <p:cNvSpPr>
            <a:spLocks noGrp="1"/>
          </p:cNvSpPr>
          <p:nvPr>
            <p:ph type="dt" sz="half" idx="10"/>
          </p:nvPr>
        </p:nvSpPr>
        <p:spPr/>
        <p:txBody>
          <a:bodyPr/>
          <a:lstStyle>
            <a:lvl1pPr>
              <a:defRPr/>
            </a:lvl1pPr>
          </a:lstStyle>
          <a:p>
            <a:pPr>
              <a:defRPr/>
            </a:pPr>
            <a:fld id="{6AA56991-75AC-492B-85F6-527D95989ED7}" type="datetimeFigureOut">
              <a:rPr lang="ru-RU"/>
              <a:pPr>
                <a:defRPr/>
              </a:pPr>
              <a:t>12.02.2021</a:t>
            </a:fld>
            <a:endParaRPr lang="ru-RU"/>
          </a:p>
        </p:txBody>
      </p:sp>
      <p:sp>
        <p:nvSpPr>
          <p:cNvPr id="8" name="Нижний колонтитул 4">
            <a:extLst>
              <a:ext uri="{FF2B5EF4-FFF2-40B4-BE49-F238E27FC236}">
                <a16:creationId xmlns:a16="http://schemas.microsoft.com/office/drawing/2014/main" id="{5C1C509E-2DC5-48D2-8080-6EC66F9C812E}"/>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A618F110-CAC5-41A5-89E1-F504F727ADCD}"/>
              </a:ext>
            </a:extLst>
          </p:cNvPr>
          <p:cNvSpPr>
            <a:spLocks noGrp="1"/>
          </p:cNvSpPr>
          <p:nvPr>
            <p:ph type="sldNum" sz="quarter" idx="12"/>
          </p:nvPr>
        </p:nvSpPr>
        <p:spPr/>
        <p:txBody>
          <a:bodyPr/>
          <a:lstStyle>
            <a:lvl1pPr>
              <a:defRPr/>
            </a:lvl1pPr>
          </a:lstStyle>
          <a:p>
            <a:fld id="{2E197E10-AD61-4D83-ACFD-9402E2DC83D8}" type="slidenum">
              <a:rPr lang="ru-RU" altLang="ru-RU"/>
              <a:pPr/>
              <a:t>‹#›</a:t>
            </a:fld>
            <a:endParaRPr lang="ru-RU" altLang="ru-RU"/>
          </a:p>
        </p:txBody>
      </p:sp>
    </p:spTree>
    <p:extLst>
      <p:ext uri="{BB962C8B-B14F-4D97-AF65-F5344CB8AC3E}">
        <p14:creationId xmlns:p14="http://schemas.microsoft.com/office/powerpoint/2010/main" val="227911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5B33029E-4582-495B-ABE5-3370DACCBB9C}"/>
              </a:ext>
            </a:extLst>
          </p:cNvPr>
          <p:cNvSpPr>
            <a:spLocks noGrp="1"/>
          </p:cNvSpPr>
          <p:nvPr>
            <p:ph type="dt" sz="half" idx="10"/>
          </p:nvPr>
        </p:nvSpPr>
        <p:spPr/>
        <p:txBody>
          <a:bodyPr/>
          <a:lstStyle>
            <a:lvl1pPr>
              <a:defRPr/>
            </a:lvl1pPr>
          </a:lstStyle>
          <a:p>
            <a:pPr>
              <a:defRPr/>
            </a:pPr>
            <a:fld id="{34ACAED6-87CA-4CB1-BA0F-7F2241DF015D}" type="datetimeFigureOut">
              <a:rPr lang="ru-RU"/>
              <a:pPr>
                <a:defRPr/>
              </a:pPr>
              <a:t>12.02.2021</a:t>
            </a:fld>
            <a:endParaRPr lang="ru-RU"/>
          </a:p>
        </p:txBody>
      </p:sp>
      <p:sp>
        <p:nvSpPr>
          <p:cNvPr id="4" name="Нижний колонтитул 4">
            <a:extLst>
              <a:ext uri="{FF2B5EF4-FFF2-40B4-BE49-F238E27FC236}">
                <a16:creationId xmlns:a16="http://schemas.microsoft.com/office/drawing/2014/main" id="{2CA3E9B1-A811-4F65-9A6C-270207B32A31}"/>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42D2E67D-F51B-45E6-908C-6EBC29747487}"/>
              </a:ext>
            </a:extLst>
          </p:cNvPr>
          <p:cNvSpPr>
            <a:spLocks noGrp="1"/>
          </p:cNvSpPr>
          <p:nvPr>
            <p:ph type="sldNum" sz="quarter" idx="12"/>
          </p:nvPr>
        </p:nvSpPr>
        <p:spPr/>
        <p:txBody>
          <a:bodyPr/>
          <a:lstStyle>
            <a:lvl1pPr>
              <a:defRPr/>
            </a:lvl1pPr>
          </a:lstStyle>
          <a:p>
            <a:fld id="{06A37A63-0445-4FA1-9A3A-6EA7E1790460}" type="slidenum">
              <a:rPr lang="ru-RU" altLang="ru-RU"/>
              <a:pPr/>
              <a:t>‹#›</a:t>
            </a:fld>
            <a:endParaRPr lang="ru-RU" altLang="ru-RU"/>
          </a:p>
        </p:txBody>
      </p:sp>
    </p:spTree>
    <p:extLst>
      <p:ext uri="{BB962C8B-B14F-4D97-AF65-F5344CB8AC3E}">
        <p14:creationId xmlns:p14="http://schemas.microsoft.com/office/powerpoint/2010/main" val="300639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3CB4E208-B26F-416A-A084-00F1475D5FA7}"/>
              </a:ext>
            </a:extLst>
          </p:cNvPr>
          <p:cNvSpPr>
            <a:spLocks noGrp="1"/>
          </p:cNvSpPr>
          <p:nvPr>
            <p:ph type="dt" sz="half" idx="10"/>
          </p:nvPr>
        </p:nvSpPr>
        <p:spPr/>
        <p:txBody>
          <a:bodyPr/>
          <a:lstStyle>
            <a:lvl1pPr>
              <a:defRPr/>
            </a:lvl1pPr>
          </a:lstStyle>
          <a:p>
            <a:pPr>
              <a:defRPr/>
            </a:pPr>
            <a:fld id="{9D85AAE7-4D11-4DF3-8B99-FFBF67E8699D}" type="datetimeFigureOut">
              <a:rPr lang="ru-RU"/>
              <a:pPr>
                <a:defRPr/>
              </a:pPr>
              <a:t>12.02.2021</a:t>
            </a:fld>
            <a:endParaRPr lang="ru-RU"/>
          </a:p>
        </p:txBody>
      </p:sp>
      <p:sp>
        <p:nvSpPr>
          <p:cNvPr id="3" name="Нижний колонтитул 4">
            <a:extLst>
              <a:ext uri="{FF2B5EF4-FFF2-40B4-BE49-F238E27FC236}">
                <a16:creationId xmlns:a16="http://schemas.microsoft.com/office/drawing/2014/main" id="{E7371E4B-4095-415C-B7F6-7C1170AE5CEA}"/>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4F271C89-01F0-4CA3-8672-A6D929F50A5F}"/>
              </a:ext>
            </a:extLst>
          </p:cNvPr>
          <p:cNvSpPr>
            <a:spLocks noGrp="1"/>
          </p:cNvSpPr>
          <p:nvPr>
            <p:ph type="sldNum" sz="quarter" idx="12"/>
          </p:nvPr>
        </p:nvSpPr>
        <p:spPr/>
        <p:txBody>
          <a:bodyPr/>
          <a:lstStyle>
            <a:lvl1pPr>
              <a:defRPr/>
            </a:lvl1pPr>
          </a:lstStyle>
          <a:p>
            <a:fld id="{A488461A-2F26-4C13-AD41-478EA4EE70C4}" type="slidenum">
              <a:rPr lang="ru-RU" altLang="ru-RU"/>
              <a:pPr/>
              <a:t>‹#›</a:t>
            </a:fld>
            <a:endParaRPr lang="ru-RU" altLang="ru-RU"/>
          </a:p>
        </p:txBody>
      </p:sp>
    </p:spTree>
    <p:extLst>
      <p:ext uri="{BB962C8B-B14F-4D97-AF65-F5344CB8AC3E}">
        <p14:creationId xmlns:p14="http://schemas.microsoft.com/office/powerpoint/2010/main" val="280922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4EC0B8E2-C021-48D0-A7A7-CE1DB0162183}"/>
              </a:ext>
            </a:extLst>
          </p:cNvPr>
          <p:cNvSpPr>
            <a:spLocks noGrp="1"/>
          </p:cNvSpPr>
          <p:nvPr>
            <p:ph type="dt" sz="half" idx="10"/>
          </p:nvPr>
        </p:nvSpPr>
        <p:spPr/>
        <p:txBody>
          <a:bodyPr/>
          <a:lstStyle>
            <a:lvl1pPr>
              <a:defRPr/>
            </a:lvl1pPr>
          </a:lstStyle>
          <a:p>
            <a:pPr>
              <a:defRPr/>
            </a:pPr>
            <a:fld id="{6C15B45B-AD35-4C33-B5D7-F58B2898BC85}" type="datetimeFigureOut">
              <a:rPr lang="ru-RU"/>
              <a:pPr>
                <a:defRPr/>
              </a:pPr>
              <a:t>12.02.2021</a:t>
            </a:fld>
            <a:endParaRPr lang="ru-RU"/>
          </a:p>
        </p:txBody>
      </p:sp>
      <p:sp>
        <p:nvSpPr>
          <p:cNvPr id="6" name="Нижний колонтитул 4">
            <a:extLst>
              <a:ext uri="{FF2B5EF4-FFF2-40B4-BE49-F238E27FC236}">
                <a16:creationId xmlns:a16="http://schemas.microsoft.com/office/drawing/2014/main" id="{0E84602F-62AE-4FAC-939C-E088E055B14E}"/>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4C58342D-E7B8-4A26-A504-3741F2FB6493}"/>
              </a:ext>
            </a:extLst>
          </p:cNvPr>
          <p:cNvSpPr>
            <a:spLocks noGrp="1"/>
          </p:cNvSpPr>
          <p:nvPr>
            <p:ph type="sldNum" sz="quarter" idx="12"/>
          </p:nvPr>
        </p:nvSpPr>
        <p:spPr/>
        <p:txBody>
          <a:bodyPr/>
          <a:lstStyle>
            <a:lvl1pPr>
              <a:defRPr/>
            </a:lvl1pPr>
          </a:lstStyle>
          <a:p>
            <a:fld id="{331254EB-16DB-4607-A50D-2CF262FA338F}" type="slidenum">
              <a:rPr lang="ru-RU" altLang="ru-RU"/>
              <a:pPr/>
              <a:t>‹#›</a:t>
            </a:fld>
            <a:endParaRPr lang="ru-RU" altLang="ru-RU"/>
          </a:p>
        </p:txBody>
      </p:sp>
    </p:spTree>
    <p:extLst>
      <p:ext uri="{BB962C8B-B14F-4D97-AF65-F5344CB8AC3E}">
        <p14:creationId xmlns:p14="http://schemas.microsoft.com/office/powerpoint/2010/main" val="58463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AB10BC1E-DF8C-4524-90C5-9B84774A1672}"/>
              </a:ext>
            </a:extLst>
          </p:cNvPr>
          <p:cNvSpPr>
            <a:spLocks noGrp="1"/>
          </p:cNvSpPr>
          <p:nvPr>
            <p:ph type="dt" sz="half" idx="10"/>
          </p:nvPr>
        </p:nvSpPr>
        <p:spPr/>
        <p:txBody>
          <a:bodyPr/>
          <a:lstStyle>
            <a:lvl1pPr>
              <a:defRPr/>
            </a:lvl1pPr>
          </a:lstStyle>
          <a:p>
            <a:pPr>
              <a:defRPr/>
            </a:pPr>
            <a:fld id="{0C8912CB-F0AE-4C9E-910F-B37BCEA8E2B1}" type="datetimeFigureOut">
              <a:rPr lang="ru-RU"/>
              <a:pPr>
                <a:defRPr/>
              </a:pPr>
              <a:t>12.02.2021</a:t>
            </a:fld>
            <a:endParaRPr lang="ru-RU"/>
          </a:p>
        </p:txBody>
      </p:sp>
      <p:sp>
        <p:nvSpPr>
          <p:cNvPr id="6" name="Нижний колонтитул 4">
            <a:extLst>
              <a:ext uri="{FF2B5EF4-FFF2-40B4-BE49-F238E27FC236}">
                <a16:creationId xmlns:a16="http://schemas.microsoft.com/office/drawing/2014/main" id="{60CCE900-EED4-4FB4-9E26-C39A6C7D24FC}"/>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FAA4DCF2-BE03-4C1D-B6AB-2E3B20CA64A5}"/>
              </a:ext>
            </a:extLst>
          </p:cNvPr>
          <p:cNvSpPr>
            <a:spLocks noGrp="1"/>
          </p:cNvSpPr>
          <p:nvPr>
            <p:ph type="sldNum" sz="quarter" idx="12"/>
          </p:nvPr>
        </p:nvSpPr>
        <p:spPr/>
        <p:txBody>
          <a:bodyPr/>
          <a:lstStyle>
            <a:lvl1pPr>
              <a:defRPr/>
            </a:lvl1pPr>
          </a:lstStyle>
          <a:p>
            <a:fld id="{4D1240A6-6DF2-45D9-9B70-D17AFB3AD361}" type="slidenum">
              <a:rPr lang="ru-RU" altLang="ru-RU"/>
              <a:pPr/>
              <a:t>‹#›</a:t>
            </a:fld>
            <a:endParaRPr lang="ru-RU" altLang="ru-RU"/>
          </a:p>
        </p:txBody>
      </p:sp>
    </p:spTree>
    <p:extLst>
      <p:ext uri="{BB962C8B-B14F-4D97-AF65-F5344CB8AC3E}">
        <p14:creationId xmlns:p14="http://schemas.microsoft.com/office/powerpoint/2010/main" val="3285076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368BE9EE-5355-48FD-BE50-297F05AD7F8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B867F1BD-9B37-49BC-9BCB-B72B255A4A6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DF7AEB6B-D7FC-4C18-9445-DB466675CD5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E3CE19B-5891-48A5-887E-7D75B5FA2D02}" type="datetimeFigureOut">
              <a:rPr lang="ru-RU"/>
              <a:pPr>
                <a:defRPr/>
              </a:pPr>
              <a:t>12.02.2021</a:t>
            </a:fld>
            <a:endParaRPr lang="ru-RU"/>
          </a:p>
        </p:txBody>
      </p:sp>
      <p:sp>
        <p:nvSpPr>
          <p:cNvPr id="5" name="Нижний колонтитул 4">
            <a:extLst>
              <a:ext uri="{FF2B5EF4-FFF2-40B4-BE49-F238E27FC236}">
                <a16:creationId xmlns:a16="http://schemas.microsoft.com/office/drawing/2014/main" id="{3B560BB3-CEBA-4AD6-8AF3-5ECE5F30253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a:extLst>
              <a:ext uri="{FF2B5EF4-FFF2-40B4-BE49-F238E27FC236}">
                <a16:creationId xmlns:a16="http://schemas.microsoft.com/office/drawing/2014/main" id="{CD9F2F99-325A-44D6-AEBE-D785AED2263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E8D8C"/>
                </a:solidFill>
                <a:latin typeface="Calibri" panose="020F0502020204030204" pitchFamily="34" charset="0"/>
              </a:defRPr>
            </a:lvl1pPr>
          </a:lstStyle>
          <a:p>
            <a:fld id="{699706BB-CAF3-4908-A4BA-B173271A871B}"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Рисунок 6">
            <a:extLst>
              <a:ext uri="{FF2B5EF4-FFF2-40B4-BE49-F238E27FC236}">
                <a16:creationId xmlns:a16="http://schemas.microsoft.com/office/drawing/2014/main" id="{F2AB1061-CAF3-4C76-87B1-5C7D97E9F06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1">
            <a:extLst>
              <a:ext uri="{FF2B5EF4-FFF2-40B4-BE49-F238E27FC236}">
                <a16:creationId xmlns:a16="http://schemas.microsoft.com/office/drawing/2014/main" id="{74A11E30-4944-4DCF-B4D5-94508D39FD2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uk-UA" altLang="ru-RU"/>
          </a:p>
        </p:txBody>
      </p:sp>
      <p:sp>
        <p:nvSpPr>
          <p:cNvPr id="2052" name="Текст 2">
            <a:extLst>
              <a:ext uri="{FF2B5EF4-FFF2-40B4-BE49-F238E27FC236}">
                <a16:creationId xmlns:a16="http://schemas.microsoft.com/office/drawing/2014/main" id="{426A9960-DE1F-4442-889C-A259DEC5AC2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uk-UA" altLang="ru-RU"/>
          </a:p>
        </p:txBody>
      </p:sp>
      <p:sp>
        <p:nvSpPr>
          <p:cNvPr id="4" name="Дата 3">
            <a:extLst>
              <a:ext uri="{FF2B5EF4-FFF2-40B4-BE49-F238E27FC236}">
                <a16:creationId xmlns:a16="http://schemas.microsoft.com/office/drawing/2014/main" id="{D292A898-E81C-438C-8998-23AF21F2862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0D67CA64-6C3B-4C8B-A94E-C7D1626DBB52}" type="datetimeFigureOut">
              <a:rPr lang="uk-UA"/>
              <a:pPr>
                <a:defRPr/>
              </a:pPr>
              <a:t>12.02.2021</a:t>
            </a:fld>
            <a:endParaRPr lang="uk-UA"/>
          </a:p>
        </p:txBody>
      </p:sp>
      <p:sp>
        <p:nvSpPr>
          <p:cNvPr id="5" name="Нижний колонтитул 4">
            <a:extLst>
              <a:ext uri="{FF2B5EF4-FFF2-40B4-BE49-F238E27FC236}">
                <a16:creationId xmlns:a16="http://schemas.microsoft.com/office/drawing/2014/main" id="{3DE437D7-8954-4B2A-9F19-3F4709FDC07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uk-UA"/>
          </a:p>
        </p:txBody>
      </p:sp>
      <p:sp>
        <p:nvSpPr>
          <p:cNvPr id="6" name="Номер слайда 5">
            <a:extLst>
              <a:ext uri="{FF2B5EF4-FFF2-40B4-BE49-F238E27FC236}">
                <a16:creationId xmlns:a16="http://schemas.microsoft.com/office/drawing/2014/main" id="{15CA4E04-8311-4055-809B-E591CFD9A43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04263158-61EA-4442-9CD7-CA3BE713861E}" type="slidenum">
              <a:rPr lang="uk-UA" altLang="ru-RU"/>
              <a:pPr/>
              <a:t>‹#›</a:t>
            </a:fld>
            <a:endParaRPr lang="uk-UA" altLang="ru-RU"/>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Рисунок 6">
            <a:extLst>
              <a:ext uri="{FF2B5EF4-FFF2-40B4-BE49-F238E27FC236}">
                <a16:creationId xmlns:a16="http://schemas.microsoft.com/office/drawing/2014/main" id="{ACC31B13-CA14-49A2-BD39-AE8B8D5AAB2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Placeholder 2">
            <a:extLst>
              <a:ext uri="{FF2B5EF4-FFF2-40B4-BE49-F238E27FC236}">
                <a16:creationId xmlns:a16="http://schemas.microsoft.com/office/drawing/2014/main" id="{B0D99493-9987-480A-87CE-00FCC4093538}"/>
              </a:ext>
            </a:extLst>
          </p:cNvPr>
          <p:cNvSpPr>
            <a:spLocks noGrp="1"/>
          </p:cNvSpPr>
          <p:nvPr>
            <p:ph type="body" idx="1"/>
          </p:nvPr>
        </p:nvSpPr>
        <p:spPr bwMode="auto">
          <a:xfrm>
            <a:off x="646113" y="1465263"/>
            <a:ext cx="7869237"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4" name="Date Placeholder 3">
            <a:extLst>
              <a:ext uri="{FF2B5EF4-FFF2-40B4-BE49-F238E27FC236}">
                <a16:creationId xmlns:a16="http://schemas.microsoft.com/office/drawing/2014/main" id="{2F2DB98C-FCF6-4815-8810-0E1F23AC888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6845C6CF-5A4C-41DC-BD9F-72BEEB716E78}" type="datetimeFigureOut">
              <a:rPr lang="en-US"/>
              <a:pPr>
                <a:defRPr/>
              </a:pPr>
              <a:t>2/12/2021</a:t>
            </a:fld>
            <a:endParaRPr lang="en-US"/>
          </a:p>
        </p:txBody>
      </p:sp>
      <p:sp>
        <p:nvSpPr>
          <p:cNvPr id="5" name="Footer Placeholder 4">
            <a:extLst>
              <a:ext uri="{FF2B5EF4-FFF2-40B4-BE49-F238E27FC236}">
                <a16:creationId xmlns:a16="http://schemas.microsoft.com/office/drawing/2014/main" id="{8F237070-3F3A-4914-9747-3FC8C576964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5172D88-40AA-46B6-8D69-D3182843A09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73492A08-4175-43E8-8F56-6799DAFA4B40}" type="slidenum">
              <a:rPr lang="en-US" altLang="ru-RU"/>
              <a:pPr/>
              <a:t>‹#›</a:t>
            </a:fld>
            <a:endParaRPr lang="en-US" altLang="ru-RU"/>
          </a:p>
        </p:txBody>
      </p:sp>
      <p:sp>
        <p:nvSpPr>
          <p:cNvPr id="3079" name="Title Placeholder 1">
            <a:extLst>
              <a:ext uri="{FF2B5EF4-FFF2-40B4-BE49-F238E27FC236}">
                <a16:creationId xmlns:a16="http://schemas.microsoft.com/office/drawing/2014/main" id="{35F588F3-0053-447B-A719-D0AB14407C03}"/>
              </a:ext>
            </a:extLst>
          </p:cNvPr>
          <p:cNvSpPr>
            <a:spLocks noGrp="1"/>
          </p:cNvSpPr>
          <p:nvPr>
            <p:ph type="title"/>
          </p:nvPr>
        </p:nvSpPr>
        <p:spPr bwMode="auto">
          <a:xfrm>
            <a:off x="658813" y="0"/>
            <a:ext cx="78390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a:t>Click to edit Master title style</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0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0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0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0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dneprtest.dp.ua/cms/index.php/component/content/article?id=65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testportal.gov.ua/wp-content/uploads/2019/08/NAKAZ-1033-vid-298-07-2019-Pro-vprovadzhennya-novoyi-redaktsiyi-Ukrayinskogo-pravopysu.pdf" TargetMode="Externa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png"/><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9.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9.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9.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55.emf"/><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hyperlink" Target="http://93.178.252.244:8080/" TargetMode="External"/><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1FEFD3-375B-4652-B9A3-98ED2AF8636E}"/>
              </a:ext>
            </a:extLst>
          </p:cNvPr>
          <p:cNvSpPr>
            <a:spLocks noGrp="1"/>
          </p:cNvSpPr>
          <p:nvPr>
            <p:ph type="title" idx="4294967295"/>
          </p:nvPr>
        </p:nvSpPr>
        <p:spPr>
          <a:xfrm>
            <a:off x="0" y="0"/>
            <a:ext cx="9144000" cy="5589588"/>
          </a:xfrm>
          <a:gradFill rotWithShape="1">
            <a:gsLst>
              <a:gs pos="0">
                <a:srgbClr val="C0DBB3">
                  <a:gamma/>
                  <a:shade val="46275"/>
                  <a:invGamma/>
                </a:srgbClr>
              </a:gs>
              <a:gs pos="50000">
                <a:srgbClr val="C0DBB3"/>
              </a:gs>
              <a:gs pos="100000">
                <a:srgbClr val="C0DBB3">
                  <a:gamma/>
                  <a:shade val="46275"/>
                  <a:invGamma/>
                </a:srgbClr>
              </a:gs>
            </a:gsLst>
            <a:lin ang="5400000" scaled="1"/>
          </a:gradFill>
          <a:ln>
            <a:solidFill>
              <a:srgbClr val="660066"/>
            </a:solidFill>
            <a:miter lim="800000"/>
            <a:headEnd/>
            <a:tailEnd/>
          </a:ln>
        </p:spPr>
        <p:txBody>
          <a:bodyPr/>
          <a:lstStyle/>
          <a:p>
            <a:pPr algn="ctr"/>
            <a:r>
              <a:rPr lang="uk-UA" altLang="uk-UA" sz="3600" b="1">
                <a:solidFill>
                  <a:srgbClr val="990033"/>
                </a:solidFill>
                <a:latin typeface="Rockwell Extra Bold" panose="02060903040505020403" pitchFamily="18" charset="0"/>
              </a:rPr>
              <a:t>АКТУАЛЬНІ </a:t>
            </a:r>
            <a:br>
              <a:rPr lang="uk-UA" altLang="uk-UA" sz="3600" b="1">
                <a:solidFill>
                  <a:srgbClr val="990033"/>
                </a:solidFill>
                <a:latin typeface="Rockwell Extra Bold" panose="02060903040505020403" pitchFamily="18" charset="0"/>
              </a:rPr>
            </a:br>
            <a:r>
              <a:rPr lang="uk-UA" altLang="uk-UA" sz="3600" b="1">
                <a:solidFill>
                  <a:srgbClr val="990033"/>
                </a:solidFill>
                <a:latin typeface="Rockwell Extra Bold" panose="02060903040505020403" pitchFamily="18" charset="0"/>
              </a:rPr>
              <a:t>ПИТАННЯ ЕФЕКТИВНОЇ ПІДГОТОВКИ ВЧИТЕЛІВ ТА УЧНІВ </a:t>
            </a:r>
            <a:br>
              <a:rPr lang="uk-UA" altLang="uk-UA" sz="3600" b="1">
                <a:solidFill>
                  <a:srgbClr val="990033"/>
                </a:solidFill>
                <a:latin typeface="Rockwell Extra Bold" panose="02060903040505020403" pitchFamily="18" charset="0"/>
              </a:rPr>
            </a:br>
            <a:r>
              <a:rPr lang="uk-UA" altLang="uk-UA" sz="3600" b="1">
                <a:solidFill>
                  <a:srgbClr val="990033"/>
                </a:solidFill>
                <a:latin typeface="Rockwell Extra Bold" panose="02060903040505020403" pitchFamily="18" charset="0"/>
              </a:rPr>
              <a:t>ДО ЗОВНІШНЬОГО НЕЗАЛЕЖНОГО ОЦІНЮВАННЯ </a:t>
            </a:r>
            <a:br>
              <a:rPr lang="uk-UA" altLang="uk-UA" sz="3600" b="1">
                <a:solidFill>
                  <a:srgbClr val="990033"/>
                </a:solidFill>
                <a:latin typeface="Rockwell Extra Bold" panose="02060903040505020403" pitchFamily="18" charset="0"/>
              </a:rPr>
            </a:br>
            <a:r>
              <a:rPr lang="uk-UA" altLang="uk-UA" sz="3600" b="1">
                <a:solidFill>
                  <a:srgbClr val="990033"/>
                </a:solidFill>
                <a:latin typeface="Rockwell Extra Bold" panose="02060903040505020403" pitchFamily="18" charset="0"/>
              </a:rPr>
              <a:t>З УКРАЇНСЬКОЇ МОВИ </a:t>
            </a:r>
            <a:br>
              <a:rPr lang="uk-UA" altLang="uk-UA" sz="3600" b="1">
                <a:solidFill>
                  <a:srgbClr val="990033"/>
                </a:solidFill>
                <a:latin typeface="Rockwell Extra Bold" panose="02060903040505020403" pitchFamily="18" charset="0"/>
              </a:rPr>
            </a:br>
            <a:r>
              <a:rPr lang="uk-UA" altLang="uk-UA" sz="3600" b="1">
                <a:solidFill>
                  <a:srgbClr val="990033"/>
                </a:solidFill>
                <a:latin typeface="Rockwell Extra Bold" panose="02060903040505020403" pitchFamily="18" charset="0"/>
              </a:rPr>
              <a:t>І ЛІТЕРАТУРИ </a:t>
            </a:r>
            <a:br>
              <a:rPr lang="uk-UA" altLang="uk-UA" sz="3600" b="1">
                <a:solidFill>
                  <a:srgbClr val="990033"/>
                </a:solidFill>
                <a:latin typeface="Rockwell Extra Bold" panose="02060903040505020403" pitchFamily="18" charset="0"/>
              </a:rPr>
            </a:br>
            <a:r>
              <a:rPr lang="uk-UA" altLang="uk-UA" sz="3600" b="1">
                <a:solidFill>
                  <a:srgbClr val="990033"/>
                </a:solidFill>
                <a:latin typeface="Rockwell Extra Bold" panose="02060903040505020403" pitchFamily="18" charset="0"/>
              </a:rPr>
              <a:t>У 2020-2021 НАВЧАЛЬНОМУ РОЦІ</a:t>
            </a:r>
            <a:br>
              <a:rPr lang="uk-UA" altLang="uk-UA" sz="3600" b="1">
                <a:solidFill>
                  <a:srgbClr val="990033"/>
                </a:solidFill>
                <a:latin typeface="Rockwell Extra Bold" panose="02060903040505020403" pitchFamily="18" charset="0"/>
              </a:rPr>
            </a:br>
            <a:r>
              <a:rPr lang="uk-UA" altLang="uk-UA" sz="3600" b="1">
                <a:solidFill>
                  <a:srgbClr val="990033"/>
                </a:solidFill>
                <a:latin typeface="Rockwell Extra Bold" panose="02060903040505020403" pitchFamily="18" charset="0"/>
              </a:rPr>
              <a:t>      </a:t>
            </a:r>
            <a:br>
              <a:rPr lang="ru-RU" altLang="ru-RU" sz="3600" b="1">
                <a:solidFill>
                  <a:srgbClr val="990033"/>
                </a:solidFill>
                <a:latin typeface="Rockwell Extra Bold" panose="02060903040505020403" pitchFamily="18" charset="0"/>
              </a:rPr>
            </a:br>
            <a:endParaRPr lang="ru-RU" altLang="ru-RU" sz="3600" b="1">
              <a:solidFill>
                <a:srgbClr val="990033"/>
              </a:solidFill>
              <a:latin typeface="Rockwell Extra Bold" panose="02060903040505020403" pitchFamily="18" charset="0"/>
            </a:endParaRPr>
          </a:p>
        </p:txBody>
      </p:sp>
      <p:sp>
        <p:nvSpPr>
          <p:cNvPr id="308227" name="AutoShape 3">
            <a:extLst>
              <a:ext uri="{FF2B5EF4-FFF2-40B4-BE49-F238E27FC236}">
                <a16:creationId xmlns:a16="http://schemas.microsoft.com/office/drawing/2014/main" id="{C793FEE9-CC91-4424-889C-06A1D2F6515C}"/>
              </a:ext>
            </a:extLst>
          </p:cNvPr>
          <p:cNvSpPr>
            <a:spLocks noChangeArrowheads="1"/>
          </p:cNvSpPr>
          <p:nvPr/>
        </p:nvSpPr>
        <p:spPr bwMode="auto">
          <a:xfrm>
            <a:off x="3708400" y="5445125"/>
            <a:ext cx="5435600" cy="1143000"/>
          </a:xfrm>
          <a:prstGeom prst="horizontalScroll">
            <a:avLst>
              <a:gd name="adj" fmla="val 12500"/>
            </a:avLst>
          </a:prstGeom>
          <a:solidFill>
            <a:srgbClr val="C0DBB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uk-UA" altLang="uk-UA" sz="2000" b="1">
                <a:solidFill>
                  <a:srgbClr val="990033"/>
                </a:solidFill>
                <a:latin typeface="Times New Roman" panose="02020603050405020304" pitchFamily="18" charset="0"/>
              </a:rPr>
              <a:t>Лідія ВЕЧОРКО, консультант </a:t>
            </a:r>
          </a:p>
          <a:p>
            <a:pPr algn="ctr" eaLnBrk="1" hangingPunct="1"/>
            <a:r>
              <a:rPr lang="uk-UA" altLang="uk-UA" sz="2000" b="1">
                <a:solidFill>
                  <a:srgbClr val="990033"/>
                </a:solidFill>
                <a:latin typeface="Times New Roman" panose="02020603050405020304" pitchFamily="18" charset="0"/>
              </a:rPr>
              <a:t>              КУ “ Зарічненський центр професійного           </a:t>
            </a:r>
          </a:p>
          <a:p>
            <a:pPr algn="ctr" eaLnBrk="1" hangingPunct="1"/>
            <a:r>
              <a:rPr lang="uk-UA" altLang="uk-UA" sz="2000" b="1">
                <a:solidFill>
                  <a:srgbClr val="990033"/>
                </a:solidFill>
                <a:latin typeface="Times New Roman" panose="02020603050405020304" pitchFamily="18" charset="0"/>
              </a:rPr>
              <a:t>              розвитку  педагогічних працівників ”</a:t>
            </a:r>
            <a:endParaRPr lang="ru-RU" altLang="ru-RU" sz="2000" b="1">
              <a:solidFill>
                <a:srgbClr val="990033"/>
              </a:solidFill>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F128410-66CA-44ED-A306-6025A03D79E1}"/>
              </a:ext>
            </a:extLst>
          </p:cNvPr>
          <p:cNvSpPr>
            <a:spLocks noGrp="1"/>
          </p:cNvSpPr>
          <p:nvPr>
            <p:ph type="title"/>
          </p:nvPr>
        </p:nvSpPr>
        <p:spPr>
          <a:xfrm>
            <a:off x="0" y="0"/>
            <a:ext cx="9144000" cy="1338263"/>
          </a:xfrm>
          <a:gradFill rotWithShape="1">
            <a:gsLst>
              <a:gs pos="0">
                <a:srgbClr val="FFCB97">
                  <a:gamma/>
                  <a:shade val="46275"/>
                  <a:invGamma/>
                </a:srgbClr>
              </a:gs>
              <a:gs pos="50000">
                <a:srgbClr val="FFCB97"/>
              </a:gs>
              <a:gs pos="100000">
                <a:srgbClr val="FFCB97">
                  <a:gamma/>
                  <a:shade val="46275"/>
                  <a:invGamma/>
                </a:srgbClr>
              </a:gs>
            </a:gsLst>
            <a:lin ang="5400000" scaled="1"/>
          </a:gradFill>
        </p:spPr>
        <p:txBody>
          <a:bodyPr/>
          <a:lstStyle/>
          <a:p>
            <a:r>
              <a:rPr lang="ru-RU" altLang="ru-RU" b="1">
                <a:latin typeface="Times New Roman" panose="02020603050405020304" pitchFamily="18" charset="0"/>
              </a:rPr>
              <a:t>         </a:t>
            </a:r>
            <a:r>
              <a:rPr lang="uk-UA" altLang="ru-RU" b="1">
                <a:latin typeface="Times New Roman" panose="02020603050405020304" pitchFamily="18" charset="0"/>
              </a:rPr>
              <a:t>Календар </a:t>
            </a:r>
            <a:r>
              <a:rPr lang="uk-UA" altLang="ru-RU" b="1">
                <a:solidFill>
                  <a:schemeClr val="folHlink"/>
                </a:solidFill>
                <a:latin typeface="Times New Roman" panose="02020603050405020304" pitchFamily="18" charset="0"/>
              </a:rPr>
              <a:t>основної сесії</a:t>
            </a:r>
            <a:br>
              <a:rPr lang="uk-UA" altLang="ru-RU" b="1">
                <a:solidFill>
                  <a:schemeClr val="folHlink"/>
                </a:solidFill>
                <a:latin typeface="Times New Roman" panose="02020603050405020304" pitchFamily="18" charset="0"/>
              </a:rPr>
            </a:br>
            <a:r>
              <a:rPr lang="uk-UA" altLang="ru-RU" b="1">
                <a:solidFill>
                  <a:schemeClr val="folHlink"/>
                </a:solidFill>
                <a:latin typeface="Times New Roman" panose="02020603050405020304" pitchFamily="18" charset="0"/>
              </a:rPr>
              <a:t>                  ЗНО-2021</a:t>
            </a:r>
            <a:r>
              <a:rPr lang="ru-RU" altLang="ru-RU"/>
              <a:t> </a:t>
            </a:r>
          </a:p>
        </p:txBody>
      </p:sp>
      <p:sp>
        <p:nvSpPr>
          <p:cNvPr id="67587" name="Rectangle 3">
            <a:extLst>
              <a:ext uri="{FF2B5EF4-FFF2-40B4-BE49-F238E27FC236}">
                <a16:creationId xmlns:a16="http://schemas.microsoft.com/office/drawing/2014/main" id="{0C0E9A03-4552-4C67-B4F3-123AE286EF56}"/>
              </a:ext>
            </a:extLst>
          </p:cNvPr>
          <p:cNvSpPr>
            <a:spLocks noGrp="1"/>
          </p:cNvSpPr>
          <p:nvPr>
            <p:ph type="body" idx="1"/>
          </p:nvPr>
        </p:nvSpPr>
        <p:spPr>
          <a:xfrm>
            <a:off x="0" y="1465263"/>
            <a:ext cx="9144000" cy="4711700"/>
          </a:xfrm>
          <a:gradFill rotWithShape="1">
            <a:gsLst>
              <a:gs pos="0">
                <a:srgbClr val="C0DBB3">
                  <a:gamma/>
                  <a:shade val="46275"/>
                  <a:invGamma/>
                </a:srgbClr>
              </a:gs>
              <a:gs pos="50000">
                <a:srgbClr val="C0DBB3"/>
              </a:gs>
              <a:gs pos="100000">
                <a:srgbClr val="C0DBB3">
                  <a:gamma/>
                  <a:shade val="46275"/>
                  <a:invGamma/>
                </a:srgbClr>
              </a:gs>
            </a:gsLst>
            <a:lin ang="5400000" scaled="1"/>
          </a:gradFill>
          <a:ln>
            <a:solidFill>
              <a:srgbClr val="A50021"/>
            </a:solidFill>
            <a:miter lim="800000"/>
            <a:headEnd/>
            <a:tailEnd/>
          </a:ln>
        </p:spPr>
        <p:txBody>
          <a:bodyPr/>
          <a:lstStyle/>
          <a:p>
            <a:r>
              <a:rPr lang="uk-UA" altLang="ru-RU" sz="4000" b="1">
                <a:solidFill>
                  <a:srgbClr val="0000FF"/>
                </a:solidFill>
                <a:latin typeface="Times New Roman" panose="02020603050405020304" pitchFamily="18" charset="0"/>
              </a:rPr>
              <a:t>Українська мова</a:t>
            </a:r>
            <a:r>
              <a:rPr lang="uk-UA" altLang="ru-RU" sz="4000" b="1">
                <a:latin typeface="Times New Roman" panose="02020603050405020304" pitchFamily="18" charset="0"/>
              </a:rPr>
              <a:t>         </a:t>
            </a:r>
            <a:r>
              <a:rPr lang="uk-UA" altLang="ru-RU" sz="4000" b="1">
                <a:solidFill>
                  <a:schemeClr val="folHlink"/>
                </a:solidFill>
                <a:latin typeface="Times New Roman" panose="02020603050405020304" pitchFamily="18" charset="0"/>
              </a:rPr>
              <a:t>01.06.2021</a:t>
            </a:r>
          </a:p>
          <a:p>
            <a:r>
              <a:rPr lang="uk-UA" altLang="ru-RU" sz="4000" b="1">
                <a:solidFill>
                  <a:srgbClr val="A50021"/>
                </a:solidFill>
                <a:latin typeface="Times New Roman" panose="02020603050405020304" pitchFamily="18" charset="0"/>
              </a:rPr>
              <a:t>Українська мова</a:t>
            </a:r>
          </a:p>
          <a:p>
            <a:r>
              <a:rPr lang="uk-UA" altLang="ru-RU" sz="4000" b="1">
                <a:solidFill>
                  <a:srgbClr val="0000FF"/>
                </a:solidFill>
                <a:latin typeface="Times New Roman" panose="02020603050405020304" pitchFamily="18" charset="0"/>
              </a:rPr>
              <a:t> </a:t>
            </a:r>
            <a:r>
              <a:rPr lang="uk-UA" altLang="ru-RU" sz="4000" b="1">
                <a:solidFill>
                  <a:srgbClr val="A50021"/>
                </a:solidFill>
                <a:latin typeface="Times New Roman" panose="02020603050405020304" pitchFamily="18" charset="0"/>
              </a:rPr>
              <a:t>і література</a:t>
            </a:r>
            <a:r>
              <a:rPr lang="uk-UA" altLang="ru-RU" sz="4000" b="1">
                <a:latin typeface="Times New Roman" panose="02020603050405020304" pitchFamily="18" charset="0"/>
              </a:rPr>
              <a:t>                  </a:t>
            </a:r>
            <a:r>
              <a:rPr lang="uk-UA" altLang="ru-RU" sz="4000" b="1">
                <a:solidFill>
                  <a:schemeClr val="folHlink"/>
                </a:solidFill>
                <a:latin typeface="Times New Roman" panose="02020603050405020304" pitchFamily="18" charset="0"/>
              </a:rPr>
              <a:t>01.06.2021 </a:t>
            </a:r>
            <a:r>
              <a:rPr lang="uk-UA" altLang="ru-RU" sz="4000" b="1">
                <a:latin typeface="Times New Roman" panose="02020603050405020304" pitchFamily="18" charset="0"/>
              </a:rPr>
              <a:t> </a:t>
            </a:r>
          </a:p>
        </p:txBody>
      </p:sp>
      <p:pic>
        <p:nvPicPr>
          <p:cNvPr id="67589" name="Picture 5">
            <a:extLst>
              <a:ext uri="{FF2B5EF4-FFF2-40B4-BE49-F238E27FC236}">
                <a16:creationId xmlns:a16="http://schemas.microsoft.com/office/drawing/2014/main" id="{292FDA52-4BBE-42E9-AA6C-A140DD128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500438"/>
            <a:ext cx="4319588" cy="289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a:extLst>
              <a:ext uri="{FF2B5EF4-FFF2-40B4-BE49-F238E27FC236}">
                <a16:creationId xmlns:a16="http://schemas.microsoft.com/office/drawing/2014/main" id="{7BA9A935-1C73-4282-B546-3D674B068349}"/>
              </a:ext>
            </a:extLst>
          </p:cNvPr>
          <p:cNvSpPr>
            <a:spLocks noGrp="1"/>
          </p:cNvSpPr>
          <p:nvPr>
            <p:ph type="title" idx="4294967295"/>
          </p:nvPr>
        </p:nvSpPr>
        <p:spPr>
          <a:xfrm>
            <a:off x="755650" y="112713"/>
            <a:ext cx="7243763" cy="539750"/>
          </a:xfrm>
        </p:spPr>
        <p:txBody>
          <a:bodyPr/>
          <a:lstStyle/>
          <a:p>
            <a:pPr algn="ctr"/>
            <a:r>
              <a:rPr lang="uk-UA" altLang="ru-RU" sz="3200" b="1">
                <a:solidFill>
                  <a:schemeClr val="folHlink"/>
                </a:solidFill>
                <a:effectLst>
                  <a:outerShdw blurRad="38100" dist="38100" dir="2700000" algn="tl">
                    <a:srgbClr val="C0C0C0"/>
                  </a:outerShdw>
                </a:effectLst>
                <a:latin typeface="Times New Roman" panose="02020603050405020304" pitchFamily="18" charset="0"/>
              </a:rPr>
              <a:t>ОСОБЛИВОСТІ ПРОВЕДЕННЯ </a:t>
            </a:r>
            <a:r>
              <a:rPr lang="uk-UA" altLang="ru-RU" sz="3200" b="1">
                <a:solidFill>
                  <a:srgbClr val="009900"/>
                </a:solidFill>
                <a:effectLst>
                  <a:outerShdw blurRad="38100" dist="38100" dir="2700000" algn="tl">
                    <a:srgbClr val="C0C0C0"/>
                  </a:outerShdw>
                </a:effectLst>
                <a:latin typeface="Times New Roman" panose="02020603050405020304" pitchFamily="18" charset="0"/>
              </a:rPr>
              <a:t> </a:t>
            </a:r>
            <a:r>
              <a:rPr lang="uk-UA" altLang="ru-RU" sz="3200" b="1">
                <a:solidFill>
                  <a:srgbClr val="0000FF"/>
                </a:solidFill>
                <a:effectLst>
                  <a:outerShdw blurRad="38100" dist="38100" dir="2700000" algn="tl">
                    <a:srgbClr val="C0C0C0"/>
                  </a:outerShdw>
                </a:effectLst>
                <a:latin typeface="Times New Roman" panose="02020603050405020304" pitchFamily="18" charset="0"/>
              </a:rPr>
              <a:t>ЗНО</a:t>
            </a:r>
            <a:r>
              <a:rPr lang="uk-UA" altLang="ru-RU" sz="3200" b="1">
                <a:solidFill>
                  <a:schemeClr val="folHlink"/>
                </a:solidFill>
                <a:effectLst>
                  <a:outerShdw blurRad="38100" dist="38100" dir="2700000" algn="tl">
                    <a:srgbClr val="C0C0C0"/>
                  </a:outerShdw>
                </a:effectLst>
                <a:latin typeface="Times New Roman" panose="02020603050405020304" pitchFamily="18" charset="0"/>
              </a:rPr>
              <a:t> – </a:t>
            </a:r>
            <a:r>
              <a:rPr lang="uk-UA" altLang="ru-RU" sz="3200" b="1">
                <a:solidFill>
                  <a:srgbClr val="009900"/>
                </a:solidFill>
                <a:effectLst>
                  <a:outerShdw blurRad="38100" dist="38100" dir="2700000" algn="tl">
                    <a:srgbClr val="C0C0C0"/>
                  </a:outerShdw>
                </a:effectLst>
                <a:latin typeface="Times New Roman" panose="02020603050405020304" pitchFamily="18" charset="0"/>
              </a:rPr>
              <a:t>2021</a:t>
            </a:r>
            <a:r>
              <a:rPr lang="uk-UA" altLang="ru-RU" sz="3200">
                <a:solidFill>
                  <a:srgbClr val="009900"/>
                </a:solidFill>
                <a:effectLst>
                  <a:outerShdw blurRad="38100" dist="38100" dir="2700000" algn="tl">
                    <a:srgbClr val="C0C0C0"/>
                  </a:outerShdw>
                </a:effectLst>
                <a:latin typeface="Monotype Corsiva" panose="03010101010201010101" pitchFamily="66" charset="0"/>
              </a:rPr>
              <a:t> </a:t>
            </a:r>
            <a:endParaRPr lang="ru-RU" altLang="ru-RU" sz="3200">
              <a:solidFill>
                <a:srgbClr val="009900"/>
              </a:solidFill>
              <a:effectLst>
                <a:outerShdw blurRad="38100" dist="38100" dir="2700000" algn="tl">
                  <a:srgbClr val="C0C0C0"/>
                </a:outerShdw>
              </a:effectLst>
              <a:latin typeface="Monotype Corsiva" panose="03010101010201010101" pitchFamily="66" charset="0"/>
            </a:endParaRPr>
          </a:p>
        </p:txBody>
      </p:sp>
      <p:sp>
        <p:nvSpPr>
          <p:cNvPr id="22" name="Скругленный прямоугольник 21">
            <a:extLst>
              <a:ext uri="{FF2B5EF4-FFF2-40B4-BE49-F238E27FC236}">
                <a16:creationId xmlns:a16="http://schemas.microsoft.com/office/drawing/2014/main" id="{DE8FCAE0-0976-4D3A-B391-641472F5FE2F}"/>
              </a:ext>
            </a:extLst>
          </p:cNvPr>
          <p:cNvSpPr>
            <a:spLocks noChangeArrowheads="1"/>
          </p:cNvSpPr>
          <p:nvPr/>
        </p:nvSpPr>
        <p:spPr bwMode="auto">
          <a:xfrm>
            <a:off x="3492500" y="1052513"/>
            <a:ext cx="5256213" cy="1944687"/>
          </a:xfrm>
          <a:prstGeom prst="roundRect">
            <a:avLst>
              <a:gd name="adj" fmla="val 16667"/>
            </a:avLst>
          </a:prstGeom>
          <a:solidFill>
            <a:srgbClr val="FFBA75"/>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lang="uk-UA" altLang="ru-RU" sz="2400" b="1">
                <a:latin typeface="Times New Roman" panose="02020603050405020304" pitchFamily="18" charset="0"/>
                <a:cs typeface="Times New Roman" panose="02020603050405020304" pitchFamily="18" charset="0"/>
              </a:rPr>
              <a:t>Кожен зареєстрований </a:t>
            </a:r>
            <a:r>
              <a:rPr lang="uk-UA" altLang="ru-RU" sz="2400" b="1">
                <a:solidFill>
                  <a:schemeClr val="folHlink"/>
                </a:solidFill>
                <a:latin typeface="Times New Roman" panose="02020603050405020304" pitchFamily="18" charset="0"/>
                <a:cs typeface="Times New Roman" panose="02020603050405020304" pitchFamily="18" charset="0"/>
              </a:rPr>
              <a:t>учасник ЗНО </a:t>
            </a:r>
          </a:p>
          <a:p>
            <a:pPr algn="ctr">
              <a:lnSpc>
                <a:spcPct val="100000"/>
              </a:lnSpc>
              <a:spcBef>
                <a:spcPct val="0"/>
              </a:spcBef>
              <a:buFont typeface="Arial" panose="020B0604020202020204" pitchFamily="34" charset="0"/>
              <a:buNone/>
            </a:pPr>
            <a:r>
              <a:rPr lang="uk-UA" altLang="ru-RU" sz="2400" b="1">
                <a:latin typeface="Times New Roman" panose="02020603050405020304" pitchFamily="18" charset="0"/>
                <a:cs typeface="Times New Roman" panose="02020603050405020304" pitchFamily="18" charset="0"/>
              </a:rPr>
              <a:t>має право скласти тести </a:t>
            </a:r>
          </a:p>
          <a:p>
            <a:pPr algn="ctr">
              <a:lnSpc>
                <a:spcPct val="100000"/>
              </a:lnSpc>
              <a:spcBef>
                <a:spcPct val="0"/>
              </a:spcBef>
              <a:buFont typeface="Arial" panose="020B0604020202020204" pitchFamily="34" charset="0"/>
              <a:buNone/>
            </a:pPr>
            <a:r>
              <a:rPr lang="uk-UA" altLang="ru-RU" sz="2400" b="1">
                <a:solidFill>
                  <a:srgbClr val="0000FF"/>
                </a:solidFill>
                <a:latin typeface="Times New Roman" panose="02020603050405020304" pitchFamily="18" charset="0"/>
                <a:cs typeface="Times New Roman" panose="02020603050405020304" pitchFamily="18" charset="0"/>
              </a:rPr>
              <a:t>не більш</a:t>
            </a:r>
            <a:r>
              <a:rPr lang="uk-UA" altLang="ru-RU" sz="2400" b="1" i="1">
                <a:solidFill>
                  <a:schemeClr val="folHlink"/>
                </a:solidFill>
                <a:latin typeface="Times New Roman" panose="02020603050405020304" pitchFamily="18" charset="0"/>
                <a:cs typeface="Times New Roman" panose="02020603050405020304" pitchFamily="18" charset="0"/>
              </a:rPr>
              <a:t> </a:t>
            </a:r>
          </a:p>
          <a:p>
            <a:pPr algn="ctr">
              <a:lnSpc>
                <a:spcPct val="100000"/>
              </a:lnSpc>
              <a:spcBef>
                <a:spcPct val="0"/>
              </a:spcBef>
              <a:buFont typeface="Arial" panose="020B0604020202020204" pitchFamily="34" charset="0"/>
              <a:buNone/>
            </a:pPr>
            <a:r>
              <a:rPr lang="uk-UA" altLang="ru-RU" sz="2400" b="1" i="1">
                <a:latin typeface="Times New Roman" panose="02020603050405020304" pitchFamily="18" charset="0"/>
                <a:cs typeface="Times New Roman" panose="02020603050405020304" pitchFamily="18" charset="0"/>
              </a:rPr>
              <a:t>як із </a:t>
            </a:r>
          </a:p>
          <a:p>
            <a:pPr algn="ctr">
              <a:lnSpc>
                <a:spcPct val="100000"/>
              </a:lnSpc>
              <a:spcBef>
                <a:spcPct val="0"/>
              </a:spcBef>
              <a:buFont typeface="Arial" panose="020B0604020202020204" pitchFamily="34" charset="0"/>
              <a:buNone/>
            </a:pPr>
            <a:r>
              <a:rPr lang="uk-UA" altLang="ru-RU" sz="2400" b="1" i="1">
                <a:latin typeface="Times New Roman" panose="02020603050405020304" pitchFamily="18" charset="0"/>
                <a:cs typeface="Times New Roman" panose="02020603050405020304" pitchFamily="18" charset="0"/>
              </a:rPr>
              <a:t>навчальних предметів </a:t>
            </a:r>
            <a:endParaRPr lang="uk-UA" altLang="ru-RU" sz="2400" b="1">
              <a:latin typeface="Times New Roman" panose="02020603050405020304" pitchFamily="18" charset="0"/>
              <a:cs typeface="Times New Roman" panose="02020603050405020304" pitchFamily="18" charset="0"/>
            </a:endParaRPr>
          </a:p>
        </p:txBody>
      </p:sp>
      <p:pic>
        <p:nvPicPr>
          <p:cNvPr id="21" name="Рисунок 20" descr="C:\Users\bilous_n\Desktop\pngtree-blank-paper-note-pad-vector-design-png-image_848407.jpg">
            <a:extLst>
              <a:ext uri="{FF2B5EF4-FFF2-40B4-BE49-F238E27FC236}">
                <a16:creationId xmlns:a16="http://schemas.microsoft.com/office/drawing/2014/main" id="{44A70CC5-4672-432B-90CF-ABB6ECFE47C5}"/>
              </a:ext>
            </a:extLst>
          </p:cNvPr>
          <p:cNvPicPr/>
          <p:nvPr/>
        </p:nvPicPr>
        <p:blipFill rotWithShape="1">
          <a:blip r:embed="rId2">
            <a:extLst>
              <a:ext uri="{28A0092B-C50C-407E-A947-70E740481C1C}">
                <a14:useLocalDpi xmlns:a14="http://schemas.microsoft.com/office/drawing/2010/main" val="0"/>
              </a:ext>
            </a:extLst>
          </a:blip>
          <a:srcRect l="14235" t="13529" r="13412" b="10294"/>
          <a:stretch/>
        </p:blipFill>
        <p:spPr bwMode="auto">
          <a:xfrm>
            <a:off x="5332753" y="3027582"/>
            <a:ext cx="3607435" cy="3797935"/>
          </a:xfrm>
          <a:prstGeom prst="rect">
            <a:avLst/>
          </a:prstGeom>
          <a:ln>
            <a:noFill/>
          </a:ln>
          <a:effectLst>
            <a:softEdge rad="112500"/>
          </a:effectLst>
          <a:extLst>
            <a:ext uri="{53640926-AAD7-44D8-BBD7-CCE9431645EC}">
              <a14:shadowObscured xmlns:a14="http://schemas.microsoft.com/office/drawing/2010/main"/>
            </a:ext>
          </a:extLst>
        </p:spPr>
      </p:pic>
      <p:sp>
        <p:nvSpPr>
          <p:cNvPr id="23" name="Прямоугольник 22">
            <a:extLst>
              <a:ext uri="{FF2B5EF4-FFF2-40B4-BE49-F238E27FC236}">
                <a16:creationId xmlns:a16="http://schemas.microsoft.com/office/drawing/2014/main" id="{99AA7A22-6C0F-42A9-B81A-CDE9F0CA707E}"/>
              </a:ext>
            </a:extLst>
          </p:cNvPr>
          <p:cNvSpPr>
            <a:spLocks noChangeArrowheads="1"/>
          </p:cNvSpPr>
          <p:nvPr/>
        </p:nvSpPr>
        <p:spPr bwMode="auto">
          <a:xfrm>
            <a:off x="3851275" y="3860800"/>
            <a:ext cx="5292725" cy="2536825"/>
          </a:xfrm>
          <a:prstGeom prst="rect">
            <a:avLst/>
          </a:prstGeom>
          <a:solidFill>
            <a:srgbClr val="C0EEFC"/>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pPr>
            <a:endParaRPr lang="uk-UA" altLang="ru-RU" sz="1600" b="1">
              <a:solidFill>
                <a:srgbClr val="000000"/>
              </a:solidFill>
              <a:latin typeface="Times New Roman" panose="02020603050405020304" pitchFamily="18" charset="0"/>
              <a:cs typeface="Times New Roman" panose="02020603050405020304" pitchFamily="18" charset="0"/>
            </a:endParaRPr>
          </a:p>
          <a:p>
            <a:pPr>
              <a:lnSpc>
                <a:spcPct val="107000"/>
              </a:lnSpc>
            </a:pPr>
            <a:r>
              <a:rPr lang="uk-UA" altLang="ru-RU"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до </a:t>
            </a:r>
            <a:r>
              <a:rPr lang="uk-UA" altLang="ru-RU" sz="1600" b="1">
                <a:solidFill>
                  <a:schemeClr val="folHlink"/>
                </a:solidFill>
                <a:latin typeface="Times New Roman" panose="02020603050405020304" pitchFamily="18" charset="0"/>
                <a:ea typeface="Calibri" panose="020F0502020204030204" pitchFamily="34" charset="0"/>
                <a:cs typeface="Times New Roman" panose="02020603050405020304" pitchFamily="18" charset="0"/>
              </a:rPr>
              <a:t>04.06.21</a:t>
            </a:r>
            <a:r>
              <a:rPr lang="uk-UA" altLang="ru-RU" sz="16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ru-RU"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хімія </a:t>
            </a:r>
            <a:endParaRPr lang="uk-UA" altLang="ru-RU" sz="1600" b="1">
              <a:solidFill>
                <a:srgbClr val="000000"/>
              </a:solidFill>
              <a:latin typeface="SimSun" panose="02010600030101010101" pitchFamily="2" charset="-122"/>
              <a:ea typeface="Calibri" panose="020F0502020204030204" pitchFamily="34" charset="0"/>
              <a:cs typeface="Times New Roman" panose="02020603050405020304" pitchFamily="18" charset="0"/>
            </a:endParaRPr>
          </a:p>
          <a:p>
            <a:pPr>
              <a:lnSpc>
                <a:spcPct val="107000"/>
              </a:lnSpc>
            </a:pPr>
            <a:r>
              <a:rPr lang="uk-UA" altLang="ru-RU"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до </a:t>
            </a:r>
            <a:r>
              <a:rPr lang="uk-UA" altLang="ru-RU" sz="1600" b="1">
                <a:solidFill>
                  <a:schemeClr val="folHlink"/>
                </a:solidFill>
                <a:latin typeface="Times New Roman" panose="02020603050405020304" pitchFamily="18" charset="0"/>
                <a:ea typeface="Calibri" panose="020F0502020204030204" pitchFamily="34" charset="0"/>
                <a:cs typeface="Times New Roman" panose="02020603050405020304" pitchFamily="18" charset="0"/>
              </a:rPr>
              <a:t>18.06.21</a:t>
            </a:r>
            <a:r>
              <a:rPr lang="uk-UA" altLang="ru-RU" sz="16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ru-RU"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іноземні мови</a:t>
            </a:r>
            <a:endParaRPr lang="uk-UA" altLang="ru-RU" sz="1600" b="1">
              <a:solidFill>
                <a:srgbClr val="000000"/>
              </a:solidFill>
              <a:latin typeface="SimSun" panose="02010600030101010101" pitchFamily="2" charset="-122"/>
              <a:ea typeface="Calibri" panose="020F0502020204030204" pitchFamily="34" charset="0"/>
              <a:cs typeface="Times New Roman" panose="02020603050405020304" pitchFamily="18" charset="0"/>
            </a:endParaRPr>
          </a:p>
          <a:p>
            <a:pPr>
              <a:lnSpc>
                <a:spcPct val="107000"/>
              </a:lnSpc>
            </a:pPr>
            <a:r>
              <a:rPr lang="uk-UA" altLang="ru-RU"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до </a:t>
            </a:r>
            <a:r>
              <a:rPr lang="uk-UA" altLang="ru-RU" sz="1600" b="1">
                <a:solidFill>
                  <a:schemeClr val="folHlink"/>
                </a:solidFill>
                <a:latin typeface="Times New Roman" panose="02020603050405020304" pitchFamily="18" charset="0"/>
                <a:ea typeface="Calibri" panose="020F0502020204030204" pitchFamily="34" charset="0"/>
                <a:cs typeface="Times New Roman" panose="02020603050405020304" pitchFamily="18" charset="0"/>
              </a:rPr>
              <a:t>22.06.21 </a:t>
            </a:r>
            <a:r>
              <a:rPr lang="uk-UA" altLang="ru-RU"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математика, фізика</a:t>
            </a:r>
            <a:endParaRPr lang="uk-UA" altLang="ru-RU" sz="1600" b="1">
              <a:solidFill>
                <a:srgbClr val="000000"/>
              </a:solidFill>
              <a:latin typeface="SimSun" panose="02010600030101010101" pitchFamily="2" charset="-122"/>
              <a:ea typeface="Calibri" panose="020F0502020204030204" pitchFamily="34" charset="0"/>
              <a:cs typeface="Times New Roman" panose="02020603050405020304" pitchFamily="18" charset="0"/>
            </a:endParaRPr>
          </a:p>
          <a:p>
            <a:pPr>
              <a:lnSpc>
                <a:spcPct val="107000"/>
              </a:lnSpc>
            </a:pPr>
            <a:r>
              <a:rPr lang="uk-UA" altLang="ru-RU"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до </a:t>
            </a:r>
            <a:r>
              <a:rPr lang="uk-UA" altLang="ru-RU" sz="1600" b="1">
                <a:solidFill>
                  <a:srgbClr val="009900"/>
                </a:solidFill>
                <a:latin typeface="Times New Roman" panose="02020603050405020304" pitchFamily="18" charset="0"/>
                <a:ea typeface="Calibri" panose="020F0502020204030204" pitchFamily="34" charset="0"/>
                <a:cs typeface="Times New Roman" panose="02020603050405020304" pitchFamily="18" charset="0"/>
              </a:rPr>
              <a:t>25.06.21</a:t>
            </a:r>
            <a:r>
              <a:rPr lang="uk-UA" altLang="ru-RU" sz="16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ru-RU"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ru-RU" sz="16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українська мова</a:t>
            </a:r>
            <a:r>
              <a:rPr lang="uk-UA" altLang="ru-RU" sz="1600" b="1">
                <a:solidFill>
                  <a:schemeClr val="hlink"/>
                </a:solidFill>
                <a:latin typeface="Times New Roman" panose="02020603050405020304" pitchFamily="18" charset="0"/>
                <a:ea typeface="Calibri" panose="020F0502020204030204" pitchFamily="34" charset="0"/>
                <a:cs typeface="Times New Roman" panose="02020603050405020304" pitchFamily="18" charset="0"/>
              </a:rPr>
              <a:t>,</a:t>
            </a:r>
            <a:endParaRPr lang="uk-UA" altLang="ru-RU" sz="1600" b="1">
              <a:solidFill>
                <a:schemeClr val="hlink"/>
              </a:solidFill>
              <a:latin typeface="SimSun" panose="02010600030101010101" pitchFamily="2" charset="-122"/>
              <a:ea typeface="Calibri" panose="020F0502020204030204" pitchFamily="34" charset="0"/>
              <a:cs typeface="Times New Roman" panose="02020603050405020304" pitchFamily="18" charset="0"/>
            </a:endParaRPr>
          </a:p>
          <a:p>
            <a:pPr>
              <a:lnSpc>
                <a:spcPct val="107000"/>
              </a:lnSpc>
            </a:pPr>
            <a:r>
              <a:rPr lang="uk-UA" altLang="ru-RU" sz="1600" b="1">
                <a:solidFill>
                  <a:schemeClr val="hlink"/>
                </a:solidFill>
                <a:latin typeface="Times New Roman" panose="02020603050405020304" pitchFamily="18" charset="0"/>
                <a:ea typeface="Calibri" panose="020F0502020204030204" pitchFamily="34" charset="0"/>
                <a:cs typeface="Times New Roman" panose="02020603050405020304" pitchFamily="18" charset="0"/>
              </a:rPr>
              <a:t>                       </a:t>
            </a:r>
            <a:r>
              <a:rPr lang="uk-UA" altLang="ru-RU" sz="1600" b="1">
                <a:solidFill>
                  <a:srgbClr val="A50021"/>
                </a:solidFill>
                <a:latin typeface="Times New Roman" panose="02020603050405020304" pitchFamily="18" charset="0"/>
                <a:ea typeface="Calibri" panose="020F0502020204030204" pitchFamily="34" charset="0"/>
                <a:cs typeface="Times New Roman" panose="02020603050405020304" pitchFamily="18" charset="0"/>
              </a:rPr>
              <a:t>українська мова і  література,</a:t>
            </a:r>
            <a:endParaRPr lang="uk-UA" altLang="ru-RU" sz="1600" b="1">
              <a:solidFill>
                <a:srgbClr val="A50021"/>
              </a:solidFill>
              <a:latin typeface="SimSun" panose="02010600030101010101" pitchFamily="2" charset="-122"/>
              <a:ea typeface="Calibri" panose="020F0502020204030204" pitchFamily="34" charset="0"/>
              <a:cs typeface="Times New Roman" panose="02020603050405020304" pitchFamily="18" charset="0"/>
            </a:endParaRPr>
          </a:p>
          <a:p>
            <a:pPr>
              <a:lnSpc>
                <a:spcPct val="107000"/>
              </a:lnSpc>
            </a:pPr>
            <a:r>
              <a:rPr lang="uk-UA" altLang="ru-RU"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історія України,</a:t>
            </a:r>
            <a:endParaRPr lang="uk-UA" altLang="ru-RU" sz="1600" b="1">
              <a:solidFill>
                <a:srgbClr val="000000"/>
              </a:solidFill>
              <a:latin typeface="SimSun" panose="02010600030101010101" pitchFamily="2" charset="-122"/>
              <a:ea typeface="Calibri" panose="020F0502020204030204" pitchFamily="34" charset="0"/>
              <a:cs typeface="Times New Roman" panose="02020603050405020304" pitchFamily="18" charset="0"/>
            </a:endParaRPr>
          </a:p>
          <a:p>
            <a:pPr>
              <a:lnSpc>
                <a:spcPct val="107000"/>
              </a:lnSpc>
            </a:pPr>
            <a:r>
              <a:rPr lang="uk-UA" altLang="ru-RU"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біологія </a:t>
            </a:r>
            <a:endParaRPr lang="uk-UA" altLang="ru-RU" sz="1600" b="1">
              <a:solidFill>
                <a:srgbClr val="000000"/>
              </a:solidFill>
              <a:latin typeface="SimSun" panose="02010600030101010101" pitchFamily="2" charset="-122"/>
              <a:ea typeface="Calibri" panose="020F0502020204030204" pitchFamily="34" charset="0"/>
              <a:cs typeface="Times New Roman" panose="02020603050405020304" pitchFamily="18" charset="0"/>
            </a:endParaRPr>
          </a:p>
          <a:p>
            <a:pPr>
              <a:lnSpc>
                <a:spcPct val="107000"/>
              </a:lnSpc>
            </a:pPr>
            <a:r>
              <a:rPr lang="uk-UA" altLang="ru-RU"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до </a:t>
            </a:r>
            <a:r>
              <a:rPr lang="uk-UA" altLang="ru-RU" sz="1600" b="1">
                <a:solidFill>
                  <a:schemeClr val="folHlink"/>
                </a:solidFill>
                <a:latin typeface="Times New Roman" panose="02020603050405020304" pitchFamily="18" charset="0"/>
                <a:ea typeface="Calibri" panose="020F0502020204030204" pitchFamily="34" charset="0"/>
                <a:cs typeface="Times New Roman" panose="02020603050405020304" pitchFamily="18" charset="0"/>
              </a:rPr>
              <a:t>30.06.21 </a:t>
            </a:r>
            <a:r>
              <a:rPr lang="uk-UA" altLang="ru-RU"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географія </a:t>
            </a:r>
            <a:endParaRPr lang="uk-UA" altLang="ru-RU" sz="1600" b="1">
              <a:solidFill>
                <a:srgbClr val="000000"/>
              </a:solidFill>
              <a:latin typeface="SimSun" panose="02010600030101010101" pitchFamily="2" charset="-122"/>
              <a:ea typeface="Calibri" panose="020F0502020204030204" pitchFamily="34" charset="0"/>
              <a:cs typeface="Times New Roman" panose="02020603050405020304" pitchFamily="18" charset="0"/>
            </a:endParaRPr>
          </a:p>
        </p:txBody>
      </p:sp>
      <p:sp>
        <p:nvSpPr>
          <p:cNvPr id="24" name="Скругленный прямоугольник 23">
            <a:extLst>
              <a:ext uri="{FF2B5EF4-FFF2-40B4-BE49-F238E27FC236}">
                <a16:creationId xmlns:a16="http://schemas.microsoft.com/office/drawing/2014/main" id="{E3F559FE-8F20-4A59-ACA5-ECF1692BDF4C}"/>
              </a:ext>
            </a:extLst>
          </p:cNvPr>
          <p:cNvSpPr>
            <a:spLocks noChangeArrowheads="1"/>
          </p:cNvSpPr>
          <p:nvPr/>
        </p:nvSpPr>
        <p:spPr bwMode="auto">
          <a:xfrm>
            <a:off x="6227763" y="3068638"/>
            <a:ext cx="2486025" cy="858837"/>
          </a:xfrm>
          <a:prstGeom prst="roundRect">
            <a:avLst>
              <a:gd name="adj" fmla="val 16667"/>
            </a:avLst>
          </a:prstGeom>
          <a:solidFill>
            <a:srgbClr val="FFE0C1"/>
          </a:solidFill>
          <a:ln w="9525" algn="ctr">
            <a:solidFill>
              <a:srgbClr val="FFE0C1"/>
            </a:solidFill>
            <a:round/>
            <a:headEnd/>
            <a:tailEnd/>
          </a:ln>
          <a:effectLst>
            <a:outerShdw blurRad="40000" dist="20000" dir="5400000" rotWithShape="0">
              <a:srgbClr val="000000">
                <a:alpha val="37999"/>
              </a:srgbClr>
            </a:outerShdw>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uk-UA" altLang="ru-RU">
                <a:solidFill>
                  <a:schemeClr val="folHlink"/>
                </a:solidFill>
                <a:effectLst>
                  <a:outerShdw blurRad="38100" dist="38100" dir="2700000" algn="tl">
                    <a:srgbClr val="000000"/>
                  </a:outerShdw>
                </a:effectLst>
                <a:latin typeface="Palatino Linotype" panose="02040502050505030304" pitchFamily="18" charset="0"/>
                <a:ea typeface="Calibri" panose="020F0502020204030204" pitchFamily="34" charset="0"/>
                <a:cs typeface="Times New Roman" panose="02020603050405020304" pitchFamily="18" charset="0"/>
              </a:rPr>
              <a:t>Оголошення </a:t>
            </a:r>
            <a:r>
              <a:rPr lang="uk-UA" altLang="ru-RU">
                <a:solidFill>
                  <a:srgbClr val="009900"/>
                </a:solidFill>
                <a:effectLst>
                  <a:outerShdw blurRad="38100" dist="38100" dir="2700000" algn="tl">
                    <a:srgbClr val="000000"/>
                  </a:outerShdw>
                </a:effectLst>
                <a:latin typeface="Palatino Linotype" panose="02040502050505030304" pitchFamily="18" charset="0"/>
                <a:ea typeface="Calibri" panose="020F0502020204030204" pitchFamily="34" charset="0"/>
                <a:cs typeface="Times New Roman" panose="02020603050405020304" pitchFamily="18" charset="0"/>
              </a:rPr>
              <a:t>результатів ЗНО</a:t>
            </a:r>
            <a:endParaRPr lang="ru-RU" altLang="ru-RU" sz="1100">
              <a:solidFill>
                <a:srgbClr val="009900"/>
              </a:solidFill>
              <a:latin typeface="SimSun" panose="02010600030101010101" pitchFamily="2" charset="-122"/>
              <a:ea typeface="Calibri" panose="020F0502020204030204" pitchFamily="34" charset="0"/>
              <a:cs typeface="Times New Roman" panose="02020603050405020304" pitchFamily="18" charset="0"/>
            </a:endParaRPr>
          </a:p>
        </p:txBody>
      </p:sp>
      <p:sp>
        <p:nvSpPr>
          <p:cNvPr id="16" name="Блок-схема: документ 15">
            <a:extLst>
              <a:ext uri="{FF2B5EF4-FFF2-40B4-BE49-F238E27FC236}">
                <a16:creationId xmlns:a16="http://schemas.microsoft.com/office/drawing/2014/main" id="{6599C699-0BFA-4E35-9974-F28D57515663}"/>
              </a:ext>
            </a:extLst>
          </p:cNvPr>
          <p:cNvSpPr/>
          <p:nvPr/>
        </p:nvSpPr>
        <p:spPr>
          <a:xfrm rot="16200000">
            <a:off x="-175788" y="3746264"/>
            <a:ext cx="3302455" cy="2451168"/>
          </a:xfrm>
          <a:prstGeom prst="flowChartDocumen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ru-RU" altLang="ru-RU">
              <a:solidFill>
                <a:srgbClr val="000000"/>
              </a:solidFill>
              <a:latin typeface="SimSun" panose="02010600030101010101" pitchFamily="2" charset="-122"/>
              <a:ea typeface="SimSun" panose="02010600030101010101" pitchFamily="2" charset="-122"/>
            </a:endParaRPr>
          </a:p>
        </p:txBody>
      </p:sp>
      <p:sp>
        <p:nvSpPr>
          <p:cNvPr id="17" name="Скругленный прямоугольник 16">
            <a:extLst>
              <a:ext uri="{FF2B5EF4-FFF2-40B4-BE49-F238E27FC236}">
                <a16:creationId xmlns:a16="http://schemas.microsoft.com/office/drawing/2014/main" id="{362510BA-6DF8-4D5C-A9D4-34FB91F5854A}"/>
              </a:ext>
            </a:extLst>
          </p:cNvPr>
          <p:cNvSpPr>
            <a:spLocks noChangeArrowheads="1"/>
          </p:cNvSpPr>
          <p:nvPr/>
        </p:nvSpPr>
        <p:spPr bwMode="auto">
          <a:xfrm>
            <a:off x="0" y="836613"/>
            <a:ext cx="3206750" cy="2967037"/>
          </a:xfrm>
          <a:prstGeom prst="roundRect">
            <a:avLst>
              <a:gd name="adj" fmla="val 16667"/>
            </a:avLst>
          </a:prstGeom>
          <a:solidFill>
            <a:srgbClr val="FFE0C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ru-RU" altLang="ru-RU" sz="120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algn="ctr"/>
            <a:r>
              <a:rPr lang="uk-UA" altLang="ru-RU" sz="2000">
                <a:solidFill>
                  <a:srgbClr val="C00000"/>
                </a:solidFill>
                <a:latin typeface="Times New Roman" panose="02020603050405020304" pitchFamily="18" charset="0"/>
                <a:ea typeface="SimSun" panose="02010600030101010101" pitchFamily="2" charset="-122"/>
                <a:cs typeface="Times New Roman" panose="02020603050405020304" pitchFamily="18" charset="0"/>
              </a:rPr>
              <a:t> </a:t>
            </a:r>
            <a:r>
              <a:rPr lang="uk-UA" altLang="ru-RU" sz="2400" b="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ЗНО</a:t>
            </a:r>
          </a:p>
          <a:p>
            <a:pPr algn="ctr"/>
            <a:r>
              <a:rPr lang="uk-UA" altLang="ru-RU" sz="24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буде </a:t>
            </a:r>
          </a:p>
          <a:p>
            <a:pPr algn="ctr"/>
            <a:r>
              <a:rPr lang="uk-UA" altLang="ru-RU" sz="24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відбуватися з </a:t>
            </a:r>
          </a:p>
          <a:p>
            <a:pPr algn="ctr"/>
            <a:r>
              <a:rPr lang="uk-UA" altLang="ru-RU" sz="2400">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21 </a:t>
            </a:r>
            <a:r>
              <a:rPr lang="uk-UA" altLang="ru-RU" sz="2400">
                <a:solidFill>
                  <a:srgbClr val="0000FF"/>
                </a:solidFill>
                <a:latin typeface="Times New Roman" panose="02020603050405020304" pitchFamily="18" charset="0"/>
                <a:ea typeface="SimSun" panose="02010600030101010101" pitchFamily="2" charset="-122"/>
                <a:cs typeface="Times New Roman" panose="02020603050405020304" pitchFamily="18" charset="0"/>
              </a:rPr>
              <a:t>травня </a:t>
            </a:r>
          </a:p>
          <a:p>
            <a:pPr algn="ctr"/>
            <a:r>
              <a:rPr lang="uk-UA" altLang="ru-RU" sz="24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до </a:t>
            </a:r>
          </a:p>
          <a:p>
            <a:pPr algn="ctr"/>
            <a:r>
              <a:rPr lang="uk-UA" altLang="ru-RU" sz="2400">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16 </a:t>
            </a:r>
            <a:r>
              <a:rPr lang="uk-UA" altLang="ru-RU" sz="2400">
                <a:solidFill>
                  <a:srgbClr val="0000FF"/>
                </a:solidFill>
                <a:latin typeface="Times New Roman" panose="02020603050405020304" pitchFamily="18" charset="0"/>
                <a:ea typeface="SimSun" panose="02010600030101010101" pitchFamily="2" charset="-122"/>
                <a:cs typeface="Times New Roman" panose="02020603050405020304" pitchFamily="18" charset="0"/>
              </a:rPr>
              <a:t>липня </a:t>
            </a:r>
          </a:p>
          <a:p>
            <a:pPr algn="ctr"/>
            <a:r>
              <a:rPr lang="uk-UA" altLang="ru-RU" sz="2400">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2021 року </a:t>
            </a:r>
          </a:p>
        </p:txBody>
      </p:sp>
      <p:sp>
        <p:nvSpPr>
          <p:cNvPr id="25" name="Блок-схема: документ 24">
            <a:extLst>
              <a:ext uri="{FF2B5EF4-FFF2-40B4-BE49-F238E27FC236}">
                <a16:creationId xmlns:a16="http://schemas.microsoft.com/office/drawing/2014/main" id="{3D736659-CB8F-45B2-B3FA-D5FFB1E64B2D}"/>
              </a:ext>
            </a:extLst>
          </p:cNvPr>
          <p:cNvSpPr>
            <a:spLocks noChangeArrowheads="1"/>
          </p:cNvSpPr>
          <p:nvPr/>
        </p:nvSpPr>
        <p:spPr bwMode="auto">
          <a:xfrm>
            <a:off x="0" y="4005263"/>
            <a:ext cx="3798888" cy="2328862"/>
          </a:xfrm>
          <a:prstGeom prst="flowChartDocument">
            <a:avLst/>
          </a:prstGeom>
          <a:solidFill>
            <a:srgbClr val="FFE0C1"/>
          </a:solidFill>
          <a:ln>
            <a:noFill/>
          </a:ln>
          <a:effectLst>
            <a:outerShdw blurRad="50800" dist="38100" dir="16200000" rotWithShape="0">
              <a:srgbClr val="000000">
                <a:alpha val="39999"/>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ru-RU" sz="2400"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Реєстрація </a:t>
            </a:r>
            <a:r>
              <a:rPr lang="uk-UA" altLang="ru-RU" sz="2400" b="1">
                <a:solidFill>
                  <a:srgbClr val="009900"/>
                </a:solidFill>
                <a:latin typeface="Times New Roman" panose="02020603050405020304" pitchFamily="18" charset="0"/>
                <a:ea typeface="SimSun" panose="02010600030101010101" pitchFamily="2" charset="-122"/>
                <a:cs typeface="Times New Roman" panose="02020603050405020304" pitchFamily="18" charset="0"/>
              </a:rPr>
              <a:t>на ЗНО</a:t>
            </a:r>
            <a:r>
              <a:rPr lang="uk-UA" altLang="ru-RU" sz="2400"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 триватиме </a:t>
            </a:r>
          </a:p>
          <a:p>
            <a:pPr algn="ctr"/>
            <a:r>
              <a:rPr lang="uk-UA" altLang="ru-RU" sz="2400" b="1">
                <a:solidFill>
                  <a:srgbClr val="0000FF"/>
                </a:solidFill>
                <a:latin typeface="Times New Roman" panose="02020603050405020304" pitchFamily="18" charset="0"/>
                <a:ea typeface="SimSun" panose="02010600030101010101" pitchFamily="2" charset="-122"/>
                <a:cs typeface="Times New Roman" panose="02020603050405020304" pitchFamily="18" charset="0"/>
              </a:rPr>
              <a:t>з 01.02</a:t>
            </a:r>
            <a:r>
              <a:rPr lang="uk-UA" altLang="ru-RU" sz="2400"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 до </a:t>
            </a:r>
            <a:r>
              <a:rPr lang="uk-UA" altLang="ru-RU" sz="2400" b="1">
                <a:solidFill>
                  <a:srgbClr val="0000FF"/>
                </a:solidFill>
                <a:latin typeface="Times New Roman" panose="02020603050405020304" pitchFamily="18" charset="0"/>
                <a:ea typeface="SimSun" panose="02010600030101010101" pitchFamily="2" charset="-122"/>
                <a:cs typeface="Times New Roman" panose="02020603050405020304" pitchFamily="18" charset="0"/>
              </a:rPr>
              <a:t>05.03 2021</a:t>
            </a:r>
            <a:r>
              <a:rPr lang="uk-UA" altLang="ru-RU" sz="2400"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 року</a:t>
            </a:r>
            <a:endParaRPr lang="ru-RU" altLang="ru-RU" sz="2400" b="1">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24949" name="WordArt 21">
            <a:extLst>
              <a:ext uri="{FF2B5EF4-FFF2-40B4-BE49-F238E27FC236}">
                <a16:creationId xmlns:a16="http://schemas.microsoft.com/office/drawing/2014/main" id="{C5A6E2F2-FD95-42E2-BFA4-65F89CF591DC}"/>
              </a:ext>
            </a:extLst>
          </p:cNvPr>
          <p:cNvSpPr>
            <a:spLocks noChangeArrowheads="1" noChangeShapeType="1" noTextEdit="1"/>
          </p:cNvSpPr>
          <p:nvPr/>
        </p:nvSpPr>
        <p:spPr bwMode="auto">
          <a:xfrm rot="5400000">
            <a:off x="6865938" y="2287588"/>
            <a:ext cx="257175" cy="523875"/>
          </a:xfrm>
          <a:prstGeom prst="rect">
            <a:avLst/>
          </a:prstGeom>
        </p:spPr>
        <p:txBody>
          <a:bodyPr vert="wordArtVert" wrap="none" fromWordArt="1">
            <a:prstTxWarp prst="textPlain">
              <a:avLst>
                <a:gd name="adj" fmla="val 50000"/>
              </a:avLst>
            </a:prstTxWarp>
          </a:bodyPr>
          <a:lstStyle/>
          <a:p>
            <a:pPr algn="ctr" fontAlgn="auto"/>
            <a:r>
              <a:rPr lang="uk-UA" sz="3600" i="1" kern="10">
                <a:ln w="9525">
                  <a:solidFill>
                    <a:srgbClr val="800000"/>
                  </a:solidFill>
                  <a:round/>
                  <a:headEnd/>
                  <a:tailEnd/>
                </a:ln>
                <a:solidFill>
                  <a:srgbClr val="800000"/>
                </a:solidFill>
                <a:effectLst>
                  <a:outerShdw dist="35921" dir="2700000" algn="ctr" rotWithShape="0">
                    <a:srgbClr val="B2B2B2">
                      <a:alpha val="80000"/>
                    </a:srgbClr>
                  </a:outerShdw>
                </a:effectLst>
                <a:cs typeface="Arial" panose="020B0604020202020204" pitchFamily="34" charset="0"/>
              </a:rPr>
              <a:t>5</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Скругленный прямоугольник 7">
            <a:extLst>
              <a:ext uri="{FF2B5EF4-FFF2-40B4-BE49-F238E27FC236}">
                <a16:creationId xmlns:a16="http://schemas.microsoft.com/office/drawing/2014/main" id="{4E822047-9266-4CD2-B9E7-513356829A59}"/>
              </a:ext>
            </a:extLst>
          </p:cNvPr>
          <p:cNvGrpSpPr>
            <a:grpSpLocks/>
          </p:cNvGrpSpPr>
          <p:nvPr/>
        </p:nvGrpSpPr>
        <p:grpSpPr bwMode="auto">
          <a:xfrm>
            <a:off x="3913188" y="981075"/>
            <a:ext cx="5230812" cy="2157413"/>
            <a:chOff x="2327" y="384"/>
            <a:chExt cx="3295" cy="1359"/>
          </a:xfrm>
        </p:grpSpPr>
        <p:pic>
          <p:nvPicPr>
            <p:cNvPr id="125955" name="Скругленный прямоугольник 7">
              <a:extLst>
                <a:ext uri="{FF2B5EF4-FFF2-40B4-BE49-F238E27FC236}">
                  <a16:creationId xmlns:a16="http://schemas.microsoft.com/office/drawing/2014/main" id="{398C63C2-A0B8-4854-B40D-22B46FDA699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 y="384"/>
              <a:ext cx="3295" cy="1359"/>
            </a:xfrm>
            <a:prstGeom prst="rect">
              <a:avLst/>
            </a:prstGeom>
            <a:noFill/>
            <a:extLst>
              <a:ext uri="{909E8E84-426E-40DD-AFC4-6F175D3DCCD1}">
                <a14:hiddenFill xmlns:a14="http://schemas.microsoft.com/office/drawing/2010/main">
                  <a:solidFill>
                    <a:srgbClr val="FFFFFF"/>
                  </a:solidFill>
                </a14:hiddenFill>
              </a:ext>
            </a:extLst>
          </p:spPr>
        </p:pic>
        <p:sp>
          <p:nvSpPr>
            <p:cNvPr id="125956" name="Text Box 4">
              <a:extLst>
                <a:ext uri="{FF2B5EF4-FFF2-40B4-BE49-F238E27FC236}">
                  <a16:creationId xmlns:a16="http://schemas.microsoft.com/office/drawing/2014/main" id="{F14DF33F-3255-4131-8BE2-36FD11CFFF41}"/>
                </a:ext>
              </a:extLst>
            </p:cNvPr>
            <p:cNvSpPr txBox="1">
              <a:spLocks noChangeArrowheads="1"/>
            </p:cNvSpPr>
            <p:nvPr/>
          </p:nvSpPr>
          <p:spPr bwMode="auto">
            <a:xfrm>
              <a:off x="2610" y="451"/>
              <a:ext cx="2946" cy="1032"/>
            </a:xfrm>
            <a:prstGeom prst="rect">
              <a:avLst/>
            </a:prstGeom>
            <a:solidFill>
              <a:srgbClr val="FFCB97"/>
            </a:solidFill>
            <a:ln w="9525">
              <a:solidFill>
                <a:srgbClr val="C0DBB3"/>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ru-RU" sz="2000" b="1">
                  <a:latin typeface="Times New Roman" panose="02020603050405020304" pitchFamily="18" charset="0"/>
                  <a:ea typeface="SimSun" panose="02010600030101010101" pitchFamily="2" charset="-122"/>
                  <a:cs typeface="Times New Roman" panose="02020603050405020304" pitchFamily="18" charset="0"/>
                </a:rPr>
                <a:t>Українська мова </a:t>
              </a:r>
            </a:p>
            <a:p>
              <a:pPr algn="ctr"/>
              <a:r>
                <a:rPr lang="uk-UA" altLang="ru-RU" i="1">
                  <a:latin typeface="Times New Roman" panose="02020603050405020304" pitchFamily="18" charset="0"/>
                  <a:ea typeface="SimSun" panose="02010600030101010101" pitchFamily="2" charset="-122"/>
                  <a:cs typeface="Times New Roman" panose="02020603050405020304" pitchFamily="18" charset="0"/>
                </a:rPr>
                <a:t>(усі завдання)</a:t>
              </a:r>
            </a:p>
            <a:p>
              <a:pPr algn="ctr"/>
              <a:r>
                <a:rPr lang="uk-UA" altLang="ru-RU" sz="2000" b="1">
                  <a:solidFill>
                    <a:srgbClr val="0000FF"/>
                  </a:solidFill>
                  <a:effectLst>
                    <a:outerShdw blurRad="38100" dist="38100" dir="2700000" algn="tl">
                      <a:srgbClr val="000000"/>
                    </a:outerShdw>
                  </a:effectLst>
                  <a:latin typeface="Bookman Old Style" panose="02050604050505020204" pitchFamily="18" charset="0"/>
                  <a:ea typeface="SimSun" panose="02010600030101010101" pitchFamily="2" charset="-122"/>
                  <a:cs typeface="Times New Roman" panose="02020603050405020304" pitchFamily="18" charset="0"/>
                </a:rPr>
                <a:t>або</a:t>
              </a:r>
            </a:p>
            <a:p>
              <a:pPr algn="ctr"/>
              <a:r>
                <a:rPr lang="uk-UA" altLang="ru-RU" sz="2000" b="1">
                  <a:latin typeface="Times New Roman" panose="02020603050405020304" pitchFamily="18" charset="0"/>
                  <a:ea typeface="SimSun" panose="02010600030101010101" pitchFamily="2" charset="-122"/>
                  <a:cs typeface="Times New Roman" panose="02020603050405020304" pitchFamily="18" charset="0"/>
                </a:rPr>
                <a:t>Українська мова і література </a:t>
              </a:r>
            </a:p>
            <a:p>
              <a:pPr algn="ctr"/>
              <a:r>
                <a:rPr lang="uk-UA" altLang="ru-RU" i="1">
                  <a:latin typeface="Times New Roman" panose="02020603050405020304" pitchFamily="18" charset="0"/>
                  <a:ea typeface="SimSun" panose="02010600030101010101" pitchFamily="2" charset="-122"/>
                  <a:cs typeface="Times New Roman" panose="02020603050405020304" pitchFamily="18" charset="0"/>
                </a:rPr>
                <a:t>(атестаційні завдання з української мови)</a:t>
              </a:r>
              <a:endParaRPr lang="ru-RU" altLang="ru-RU" i="1">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9" name="Скругленный прямоугольник 8">
            <a:extLst>
              <a:ext uri="{FF2B5EF4-FFF2-40B4-BE49-F238E27FC236}">
                <a16:creationId xmlns:a16="http://schemas.microsoft.com/office/drawing/2014/main" id="{26241AC3-2620-43C9-963C-44845CE0FFF2}"/>
              </a:ext>
            </a:extLst>
          </p:cNvPr>
          <p:cNvGrpSpPr>
            <a:grpSpLocks/>
          </p:cNvGrpSpPr>
          <p:nvPr/>
        </p:nvGrpSpPr>
        <p:grpSpPr bwMode="auto">
          <a:xfrm>
            <a:off x="3779838" y="2781300"/>
            <a:ext cx="5095875" cy="1431925"/>
            <a:chOff x="2396" y="1682"/>
            <a:chExt cx="3210" cy="902"/>
          </a:xfrm>
        </p:grpSpPr>
        <p:pic>
          <p:nvPicPr>
            <p:cNvPr id="125958" name="Скругленный прямоугольник 8">
              <a:extLst>
                <a:ext uri="{FF2B5EF4-FFF2-40B4-BE49-F238E27FC236}">
                  <a16:creationId xmlns:a16="http://schemas.microsoft.com/office/drawing/2014/main" id="{80BF35F5-3C5A-4447-B9A7-B748ECDD83A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 y="1682"/>
              <a:ext cx="3210" cy="902"/>
            </a:xfrm>
            <a:prstGeom prst="rect">
              <a:avLst/>
            </a:prstGeom>
            <a:noFill/>
            <a:extLst>
              <a:ext uri="{909E8E84-426E-40DD-AFC4-6F175D3DCCD1}">
                <a14:hiddenFill xmlns:a14="http://schemas.microsoft.com/office/drawing/2010/main">
                  <a:solidFill>
                    <a:srgbClr val="FFFFFF"/>
                  </a:solidFill>
                </a14:hiddenFill>
              </a:ext>
            </a:extLst>
          </p:spPr>
        </p:pic>
        <p:sp>
          <p:nvSpPr>
            <p:cNvPr id="125959" name="Text Box 7">
              <a:extLst>
                <a:ext uri="{FF2B5EF4-FFF2-40B4-BE49-F238E27FC236}">
                  <a16:creationId xmlns:a16="http://schemas.microsoft.com/office/drawing/2014/main" id="{EE5B2E81-1FEB-431B-81AB-E6310BB84A4D}"/>
                </a:ext>
              </a:extLst>
            </p:cNvPr>
            <p:cNvSpPr txBox="1">
              <a:spLocks noChangeArrowheads="1"/>
            </p:cNvSpPr>
            <p:nvPr/>
          </p:nvSpPr>
          <p:spPr bwMode="auto">
            <a:xfrm>
              <a:off x="2657" y="1724"/>
              <a:ext cx="2906" cy="624"/>
            </a:xfrm>
            <a:prstGeom prst="rect">
              <a:avLst/>
            </a:prstGeom>
            <a:solidFill>
              <a:srgbClr val="D3E11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ru-RU" sz="2000" b="1">
                  <a:solidFill>
                    <a:schemeClr val="accent2"/>
                  </a:solidFill>
                  <a:latin typeface="Times New Roman" panose="02020603050405020304" pitchFamily="18" charset="0"/>
                  <a:ea typeface="SimSun" panose="02010600030101010101" pitchFamily="2" charset="-122"/>
                  <a:cs typeface="Times New Roman" panose="02020603050405020304" pitchFamily="18" charset="0"/>
                </a:rPr>
                <a:t>Математика </a:t>
              </a:r>
            </a:p>
            <a:p>
              <a:pPr algn="ctr"/>
              <a:r>
                <a:rPr lang="uk-UA" altLang="ru-RU" i="1">
                  <a:solidFill>
                    <a:schemeClr val="accent2"/>
                  </a:solidFill>
                  <a:latin typeface="Times New Roman" panose="02020603050405020304" pitchFamily="18" charset="0"/>
                  <a:ea typeface="SimSun" panose="02010600030101010101" pitchFamily="2" charset="-122"/>
                  <a:cs typeface="Times New Roman" panose="02020603050405020304" pitchFamily="18" charset="0"/>
                </a:rPr>
                <a:t>(з урахуванням рівня навчання)</a:t>
              </a:r>
              <a:endParaRPr lang="ru-RU" altLang="ru-RU" i="1">
                <a:solidFill>
                  <a:schemeClr val="accent2"/>
                </a:solidFill>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10" name="Скругленный прямоугольник 9">
            <a:extLst>
              <a:ext uri="{FF2B5EF4-FFF2-40B4-BE49-F238E27FC236}">
                <a16:creationId xmlns:a16="http://schemas.microsoft.com/office/drawing/2014/main" id="{4349DD04-D2C1-4D2F-8487-0F667AD63142}"/>
              </a:ext>
            </a:extLst>
          </p:cNvPr>
          <p:cNvSpPr/>
          <p:nvPr/>
        </p:nvSpPr>
        <p:spPr>
          <a:xfrm>
            <a:off x="4249680" y="5813477"/>
            <a:ext cx="4635519" cy="951605"/>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ru-RU" sz="2000" b="1">
                <a:latin typeface="Times New Roman" panose="02020603050405020304" pitchFamily="18" charset="0"/>
                <a:ea typeface="SimSun" panose="02010600030101010101" pitchFamily="2" charset="-122"/>
                <a:cs typeface="Times New Roman" panose="02020603050405020304" pitchFamily="18" charset="0"/>
              </a:rPr>
              <a:t>Один із переліку навчальних предметів, із яких проводиться ЗНО</a:t>
            </a:r>
            <a:endParaRPr lang="ru-RU" altLang="ru-RU" sz="2000" b="1">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Заголовок 1">
            <a:extLst>
              <a:ext uri="{FF2B5EF4-FFF2-40B4-BE49-F238E27FC236}">
                <a16:creationId xmlns:a16="http://schemas.microsoft.com/office/drawing/2014/main" id="{C3920447-7047-41C8-A43C-23F73BE405EC}"/>
              </a:ext>
            </a:extLst>
          </p:cNvPr>
          <p:cNvSpPr>
            <a:spLocks noGrp="1"/>
          </p:cNvSpPr>
          <p:nvPr>
            <p:ph type="title" idx="4294967295"/>
          </p:nvPr>
        </p:nvSpPr>
        <p:spPr>
          <a:xfrm>
            <a:off x="684213" y="0"/>
            <a:ext cx="8459787" cy="1125538"/>
          </a:xfrm>
          <a:solidFill>
            <a:srgbClr val="FFE0C1"/>
          </a:solidFill>
        </p:spPr>
        <p:txBody>
          <a:bodyPr/>
          <a:lstStyle/>
          <a:p>
            <a:pPr algn="ctr"/>
            <a:r>
              <a:rPr lang="uk-UA" altLang="ru-RU" sz="1600" b="1">
                <a:solidFill>
                  <a:schemeClr val="folHlink"/>
                </a:solidFill>
                <a:effectLst>
                  <a:outerShdw blurRad="38100" dist="38100" dir="2700000" algn="tl">
                    <a:srgbClr val="000000"/>
                  </a:outerShdw>
                </a:effectLst>
                <a:latin typeface="Times New Roman" panose="02020603050405020304" pitchFamily="18" charset="0"/>
              </a:rPr>
              <a:t>Вибір</a:t>
            </a:r>
            <a:r>
              <a:rPr lang="uk-UA" altLang="ru-RU" sz="1600" b="1">
                <a:solidFill>
                  <a:srgbClr val="3333FF"/>
                </a:solidFill>
                <a:effectLst>
                  <a:outerShdw blurRad="38100" dist="38100" dir="2700000" algn="tl">
                    <a:srgbClr val="000000"/>
                  </a:outerShdw>
                </a:effectLst>
                <a:latin typeface="Times New Roman" panose="02020603050405020304" pitchFamily="18" charset="0"/>
              </a:rPr>
              <a:t> предметів для </a:t>
            </a:r>
            <a:r>
              <a:rPr lang="uk-UA" altLang="ru-RU" sz="1600" b="1">
                <a:solidFill>
                  <a:schemeClr val="folHlink"/>
                </a:solidFill>
                <a:effectLst>
                  <a:outerShdw blurRad="38100" dist="38100" dir="2700000" algn="tl">
                    <a:srgbClr val="000000"/>
                  </a:outerShdw>
                </a:effectLst>
                <a:latin typeface="Times New Roman" panose="02020603050405020304" pitchFamily="18" charset="0"/>
              </a:rPr>
              <a:t>проходження </a:t>
            </a:r>
            <a:r>
              <a:rPr lang="uk-UA" altLang="ru-RU" sz="1600" b="1">
                <a:solidFill>
                  <a:schemeClr val="hlink"/>
                </a:solidFill>
                <a:effectLst>
                  <a:outerShdw blurRad="38100" dist="38100" dir="2700000" algn="tl">
                    <a:srgbClr val="000000"/>
                  </a:outerShdw>
                </a:effectLst>
                <a:latin typeface="Times New Roman" panose="02020603050405020304" pitchFamily="18" charset="0"/>
              </a:rPr>
              <a:t>ДПА</a:t>
            </a:r>
            <a:br>
              <a:rPr lang="uk-UA" altLang="ru-RU" sz="1600" b="1">
                <a:solidFill>
                  <a:schemeClr val="hlink"/>
                </a:solidFill>
                <a:effectLst>
                  <a:outerShdw blurRad="38100" dist="38100" dir="2700000" algn="tl">
                    <a:srgbClr val="000000"/>
                  </a:outerShdw>
                </a:effectLst>
                <a:latin typeface="Times New Roman" panose="02020603050405020304" pitchFamily="18" charset="0"/>
              </a:rPr>
            </a:br>
            <a:r>
              <a:rPr lang="uk-UA" altLang="ru-RU" sz="1600" b="1">
                <a:effectLst>
                  <a:outerShdw blurRad="38100" dist="38100" dir="2700000" algn="tl">
                    <a:srgbClr val="FFFFFF"/>
                  </a:outerShdw>
                </a:effectLst>
              </a:rPr>
              <a:t>Для осіб, які у 2021 році завершують здобуття повної загальної середньої </a:t>
            </a:r>
            <a:r>
              <a:rPr lang="uk-UA" altLang="ru-RU" sz="1600" b="1">
                <a:effectLst>
                  <a:outerShdw blurRad="38100" dist="38100" dir="2700000" algn="tl">
                    <a:srgbClr val="FFFFFF"/>
                  </a:outerShdw>
                </a:effectLst>
                <a:latin typeface="Times New Roman" panose="02020603050405020304" pitchFamily="18" charset="0"/>
              </a:rPr>
              <a:t>освіти, обов’язковою буде </a:t>
            </a:r>
            <a:r>
              <a:rPr lang="uk-UA" altLang="ru-RU" sz="1600" b="1">
                <a:solidFill>
                  <a:schemeClr val="folHlink"/>
                </a:solidFill>
                <a:effectLst>
                  <a:outerShdw blurRad="38100" dist="38100" dir="2700000" algn="tl">
                    <a:srgbClr val="000000"/>
                  </a:outerShdw>
                </a:effectLst>
                <a:latin typeface="Times New Roman" panose="02020603050405020304" pitchFamily="18" charset="0"/>
              </a:rPr>
              <a:t>ДПА </a:t>
            </a:r>
            <a:r>
              <a:rPr lang="uk-UA" altLang="ru-RU" sz="1600" b="1">
                <a:effectLst>
                  <a:outerShdw blurRad="38100" dist="38100" dir="2700000" algn="tl">
                    <a:srgbClr val="FFFFFF"/>
                  </a:outerShdw>
                </a:effectLst>
                <a:latin typeface="Times New Roman" panose="02020603050405020304" pitchFamily="18" charset="0"/>
              </a:rPr>
              <a:t>у формі </a:t>
            </a:r>
            <a:r>
              <a:rPr lang="uk-UA" altLang="ru-RU" sz="1600" b="1">
                <a:solidFill>
                  <a:srgbClr val="009900"/>
                </a:solidFill>
                <a:effectLst>
                  <a:outerShdw blurRad="38100" dist="38100" dir="2700000" algn="tl">
                    <a:srgbClr val="000000"/>
                  </a:outerShdw>
                </a:effectLst>
                <a:latin typeface="Times New Roman" panose="02020603050405020304" pitchFamily="18" charset="0"/>
              </a:rPr>
              <a:t>ЗНО</a:t>
            </a:r>
            <a:r>
              <a:rPr lang="uk-UA" altLang="ru-RU" sz="1600" b="1">
                <a:effectLst>
                  <a:outerShdw blurRad="38100" dist="38100" dir="2700000" algn="tl">
                    <a:srgbClr val="FFFFFF"/>
                  </a:outerShdw>
                </a:effectLst>
                <a:latin typeface="Times New Roman" panose="02020603050405020304" pitchFamily="18" charset="0"/>
              </a:rPr>
              <a:t> з чотирьох </a:t>
            </a:r>
            <a:r>
              <a:rPr lang="uk-UA" altLang="ru-RU" sz="1600" b="1">
                <a:effectLst>
                  <a:outerShdw blurRad="38100" dist="38100" dir="2700000" algn="tl">
                    <a:srgbClr val="FFFFFF"/>
                  </a:outerShdw>
                </a:effectLst>
                <a:latin typeface="Times New Roman" panose="02020603050405020304" pitchFamily="18" charset="0"/>
                <a:hlinkClick r:id="rId4"/>
              </a:rPr>
              <a:t>навчальних предметів</a:t>
            </a:r>
            <a:r>
              <a:rPr lang="uk-UA" altLang="ru-RU" sz="1600" b="1">
                <a:effectLst>
                  <a:outerShdw blurRad="38100" dist="38100" dir="2700000" algn="tl">
                    <a:srgbClr val="FFFFFF"/>
                  </a:outerShdw>
                </a:effectLst>
                <a:latin typeface="Times New Roman" panose="02020603050405020304" pitchFamily="18" charset="0"/>
              </a:rPr>
              <a:t>:</a:t>
            </a:r>
            <a:br>
              <a:rPr lang="uk-UA" altLang="ru-RU" sz="1600" b="1">
                <a:effectLst>
                  <a:outerShdw blurRad="38100" dist="38100" dir="2700000" algn="tl">
                    <a:srgbClr val="FFFFFF"/>
                  </a:outerShdw>
                </a:effectLst>
                <a:latin typeface="Times New Roman" panose="02020603050405020304" pitchFamily="18" charset="0"/>
              </a:rPr>
            </a:br>
            <a:endParaRPr lang="uk-UA" altLang="ru-RU" sz="1600" b="1">
              <a:effectLst>
                <a:outerShdw blurRad="38100" dist="38100" dir="2700000" algn="tl">
                  <a:srgbClr val="FFFFFF"/>
                </a:outerShdw>
              </a:effectLst>
              <a:latin typeface="Times New Roman" panose="02020603050405020304" pitchFamily="18" charset="0"/>
            </a:endParaRPr>
          </a:p>
        </p:txBody>
      </p:sp>
      <p:pic>
        <p:nvPicPr>
          <p:cNvPr id="3" name="Блок-схема: память с посл. доступом 2">
            <a:extLst>
              <a:ext uri="{FF2B5EF4-FFF2-40B4-BE49-F238E27FC236}">
                <a16:creationId xmlns:a16="http://schemas.microsoft.com/office/drawing/2014/main" id="{4A8ADD17-6D5C-4B8C-8988-D834E2BE707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196975"/>
            <a:ext cx="1779588" cy="1652588"/>
          </a:xfrm>
          <a:prstGeom prst="rect">
            <a:avLst/>
          </a:prstGeom>
          <a:solidFill>
            <a:srgbClr val="FFBA75"/>
          </a:solidFill>
          <a:ln w="9525">
            <a:solidFill>
              <a:schemeClr val="accent2"/>
            </a:solidFill>
            <a:miter lim="800000"/>
            <a:headEnd/>
            <a:tailEnd/>
          </a:ln>
        </p:spPr>
      </p:pic>
      <p:sp>
        <p:nvSpPr>
          <p:cNvPr id="12" name="Скругленный прямоугольник 11">
            <a:extLst>
              <a:ext uri="{FF2B5EF4-FFF2-40B4-BE49-F238E27FC236}">
                <a16:creationId xmlns:a16="http://schemas.microsoft.com/office/drawing/2014/main" id="{856A3BDB-AFE1-4827-B92E-9B8DA04440A6}"/>
              </a:ext>
            </a:extLst>
          </p:cNvPr>
          <p:cNvSpPr/>
          <p:nvPr/>
        </p:nvSpPr>
        <p:spPr>
          <a:xfrm>
            <a:off x="2066173" y="1710808"/>
            <a:ext cx="1845377" cy="775496"/>
          </a:xfrm>
          <a:prstGeom prst="roundRect">
            <a:avLst/>
          </a:prstGeom>
          <a:effectLst>
            <a:glow rad="101600">
              <a:schemeClr val="accent1">
                <a:satMod val="175000"/>
                <a:alpha val="40000"/>
              </a:schemeClr>
            </a:glo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ru-RU" b="1">
                <a:solidFill>
                  <a:schemeClr val="folHlink"/>
                </a:solidFill>
                <a:latin typeface="Calibri Light" panose="020F0302020204030204" pitchFamily="34" charset="0"/>
                <a:ea typeface="Calibri Light" panose="020F0302020204030204" pitchFamily="34" charset="0"/>
                <a:cs typeface="Calibri Light" panose="020F0302020204030204" pitchFamily="34" charset="0"/>
              </a:rPr>
              <a:t>Обов'язково</a:t>
            </a:r>
            <a:endParaRPr lang="ru-RU" altLang="ru-RU" b="1">
              <a:solidFill>
                <a:schemeClr val="folHlink"/>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6" name="Блок-схема: память с посл. доступом 25">
            <a:extLst>
              <a:ext uri="{FF2B5EF4-FFF2-40B4-BE49-F238E27FC236}">
                <a16:creationId xmlns:a16="http://schemas.microsoft.com/office/drawing/2014/main" id="{89D412F2-6AED-43A0-BD31-28D9C1752C5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2565400"/>
            <a:ext cx="1749425" cy="1646238"/>
          </a:xfrm>
          <a:prstGeom prst="rect">
            <a:avLst/>
          </a:prstGeom>
          <a:solidFill>
            <a:srgbClr val="D3E11F"/>
          </a:solidFill>
          <a:ln w="9525">
            <a:solidFill>
              <a:schemeClr val="hlink"/>
            </a:solidFill>
            <a:miter lim="800000"/>
            <a:headEnd/>
            <a:tailEnd/>
          </a:ln>
        </p:spPr>
      </p:pic>
      <p:pic>
        <p:nvPicPr>
          <p:cNvPr id="27" name="Блок-схема: память с посл. доступом 26">
            <a:extLst>
              <a:ext uri="{FF2B5EF4-FFF2-40B4-BE49-F238E27FC236}">
                <a16:creationId xmlns:a16="http://schemas.microsoft.com/office/drawing/2014/main" id="{DBAF6BE7-3687-4751-81FC-AEBDA11A309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3860800"/>
            <a:ext cx="1779588" cy="1627188"/>
          </a:xfrm>
          <a:prstGeom prst="rect">
            <a:avLst/>
          </a:prstGeom>
          <a:noFill/>
          <a:ln w="9525">
            <a:solidFill>
              <a:srgbClr val="FFBA75"/>
            </a:solidFill>
            <a:miter lim="800000"/>
            <a:headEnd/>
            <a:tailEnd/>
          </a:ln>
          <a:extLst>
            <a:ext uri="{909E8E84-426E-40DD-AFC4-6F175D3DCCD1}">
              <a14:hiddenFill xmlns:a14="http://schemas.microsoft.com/office/drawing/2010/main">
                <a:solidFill>
                  <a:srgbClr val="FFFFFF"/>
                </a:solidFill>
              </a14:hiddenFill>
            </a:ext>
          </a:extLst>
        </p:spPr>
      </p:pic>
      <p:pic>
        <p:nvPicPr>
          <p:cNvPr id="28" name="Блок-схема: память с посл. доступом 27">
            <a:extLst>
              <a:ext uri="{FF2B5EF4-FFF2-40B4-BE49-F238E27FC236}">
                <a16:creationId xmlns:a16="http://schemas.microsoft.com/office/drawing/2014/main" id="{260962FF-8BD8-4A0A-9EEB-1EE0AB053765}"/>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913" y="5187950"/>
            <a:ext cx="1785937" cy="1639888"/>
          </a:xfrm>
          <a:prstGeom prst="rect">
            <a:avLst/>
          </a:prstGeom>
          <a:solidFill>
            <a:srgbClr val="C0EEFC"/>
          </a:solidFill>
          <a:ln w="9525">
            <a:solidFill>
              <a:srgbClr val="C0EEFC"/>
            </a:solidFill>
            <a:miter lim="800000"/>
            <a:headEnd/>
            <a:tailEnd/>
          </a:ln>
        </p:spPr>
      </p:pic>
      <p:sp>
        <p:nvSpPr>
          <p:cNvPr id="13" name="Скругленный прямоугольник 12">
            <a:extLst>
              <a:ext uri="{FF2B5EF4-FFF2-40B4-BE49-F238E27FC236}">
                <a16:creationId xmlns:a16="http://schemas.microsoft.com/office/drawing/2014/main" id="{6459BB8A-6C64-4349-8687-9F697A41E3DA}"/>
              </a:ext>
            </a:extLst>
          </p:cNvPr>
          <p:cNvSpPr/>
          <p:nvPr/>
        </p:nvSpPr>
        <p:spPr>
          <a:xfrm>
            <a:off x="1965346" y="5914331"/>
            <a:ext cx="1980320" cy="615220"/>
          </a:xfrm>
          <a:prstGeom prst="roundRect">
            <a:avLst/>
          </a:prstGeom>
          <a:effectLst>
            <a:glow rad="101600">
              <a:schemeClr val="accent6">
                <a:satMod val="175000"/>
                <a:alpha val="40000"/>
              </a:schemeClr>
            </a:glo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ru-RU" b="1">
                <a:solidFill>
                  <a:schemeClr val="folHlink"/>
                </a:solidFill>
                <a:latin typeface="Calibri Light" panose="020F0302020204030204" pitchFamily="34" charset="0"/>
                <a:ea typeface="Calibri Light" panose="020F0302020204030204" pitchFamily="34" charset="0"/>
                <a:cs typeface="Calibri Light" panose="020F0302020204030204" pitchFamily="34" charset="0"/>
              </a:rPr>
              <a:t>На вибір учасника</a:t>
            </a:r>
            <a:endParaRPr lang="ru-RU" altLang="ru-RU" b="1">
              <a:solidFill>
                <a:schemeClr val="folHlink"/>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0" name="Скругленный прямоугольник 29">
            <a:extLst>
              <a:ext uri="{FF2B5EF4-FFF2-40B4-BE49-F238E27FC236}">
                <a16:creationId xmlns:a16="http://schemas.microsoft.com/office/drawing/2014/main" id="{C63E4CC3-6941-4F3C-8D18-ED121C567932}"/>
              </a:ext>
            </a:extLst>
          </p:cNvPr>
          <p:cNvSpPr/>
          <p:nvPr/>
        </p:nvSpPr>
        <p:spPr>
          <a:xfrm>
            <a:off x="2204196" y="3231595"/>
            <a:ext cx="1784545" cy="542549"/>
          </a:xfrm>
          <a:prstGeom prst="roundRect">
            <a:avLst/>
          </a:prstGeom>
          <a:effectLst>
            <a:glow rad="101600">
              <a:schemeClr val="accent2">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ru-RU" b="1">
                <a:solidFill>
                  <a:schemeClr val="folHlink"/>
                </a:solidFill>
                <a:latin typeface="Calibri Light" panose="020F0302020204030204" pitchFamily="34" charset="0"/>
                <a:ea typeface="Calibri Light" panose="020F0302020204030204" pitchFamily="34" charset="0"/>
                <a:cs typeface="Calibri Light" panose="020F0302020204030204" pitchFamily="34" charset="0"/>
              </a:rPr>
              <a:t>Обов'язково</a:t>
            </a:r>
            <a:endParaRPr lang="ru-RU" altLang="ru-RU" b="1">
              <a:solidFill>
                <a:schemeClr val="folHlink"/>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1" name="Скругленный прямоугольник 30">
            <a:extLst>
              <a:ext uri="{FF2B5EF4-FFF2-40B4-BE49-F238E27FC236}">
                <a16:creationId xmlns:a16="http://schemas.microsoft.com/office/drawing/2014/main" id="{183B3FF5-5F6D-4D22-A671-3099061909BC}"/>
              </a:ext>
            </a:extLst>
          </p:cNvPr>
          <p:cNvSpPr/>
          <p:nvPr/>
        </p:nvSpPr>
        <p:spPr>
          <a:xfrm>
            <a:off x="2193984" y="4578540"/>
            <a:ext cx="1732430" cy="476845"/>
          </a:xfrm>
          <a:prstGeom prst="roundRect">
            <a:avLst/>
          </a:prstGeom>
          <a:effectLst>
            <a:glow rad="101600">
              <a:schemeClr val="accent4">
                <a:satMod val="175000"/>
                <a:alpha val="40000"/>
              </a:schemeClr>
            </a:glow>
          </a:effectLst>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ru-RU" b="1">
                <a:solidFill>
                  <a:schemeClr val="folHlink"/>
                </a:solidFill>
                <a:latin typeface="Calibri Light" panose="020F0302020204030204" pitchFamily="34" charset="0"/>
                <a:ea typeface="Calibri Light" panose="020F0302020204030204" pitchFamily="34" charset="0"/>
                <a:cs typeface="Calibri Light" panose="020F0302020204030204" pitchFamily="34" charset="0"/>
              </a:rPr>
              <a:t>Обов'язково</a:t>
            </a:r>
            <a:endParaRPr lang="ru-RU" altLang="ru-RU" b="1">
              <a:solidFill>
                <a:schemeClr val="folHlink"/>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2" name="Скругленный прямоугольник 31">
            <a:extLst>
              <a:ext uri="{FF2B5EF4-FFF2-40B4-BE49-F238E27FC236}">
                <a16:creationId xmlns:a16="http://schemas.microsoft.com/office/drawing/2014/main" id="{A73762D1-F26E-4484-93BF-91BB157406E6}"/>
              </a:ext>
            </a:extLst>
          </p:cNvPr>
          <p:cNvSpPr/>
          <p:nvPr/>
        </p:nvSpPr>
        <p:spPr>
          <a:xfrm>
            <a:off x="4370427" y="4242721"/>
            <a:ext cx="4757804" cy="129862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ru-RU" sz="2000" b="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Історія України </a:t>
            </a:r>
          </a:p>
          <a:p>
            <a:pPr algn="ctr"/>
            <a:r>
              <a:rPr lang="uk-UA" altLang="ru-RU" i="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(період ХХ – початку ХХІ ст.)</a:t>
            </a:r>
          </a:p>
          <a:p>
            <a:pPr algn="ctr"/>
            <a:r>
              <a:rPr lang="uk-UA" altLang="ru-RU" sz="2000" b="1">
                <a:solidFill>
                  <a:schemeClr val="folHlink"/>
                </a:solidFill>
                <a:effectLst>
                  <a:outerShdw blurRad="38100" dist="38100" dir="2700000" algn="tl">
                    <a:srgbClr val="C0C0C0"/>
                  </a:outerShdw>
                </a:effectLst>
                <a:latin typeface="Bookman Old Style" panose="02050604050505020204" pitchFamily="18" charset="0"/>
                <a:ea typeface="SimSun" panose="02010600030101010101" pitchFamily="2" charset="-122"/>
                <a:cs typeface="Times New Roman" panose="02020603050405020304" pitchFamily="18" charset="0"/>
              </a:rPr>
              <a:t>або</a:t>
            </a:r>
          </a:p>
          <a:p>
            <a:pPr algn="ctr"/>
            <a:r>
              <a:rPr lang="uk-UA" altLang="ru-RU" sz="2000" b="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Іноземна мова </a:t>
            </a:r>
          </a:p>
          <a:p>
            <a:pPr algn="ctr"/>
            <a:r>
              <a:rPr lang="uk-UA" altLang="ru-RU" i="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(з урахуванням рівня навчання</a:t>
            </a:r>
            <a:r>
              <a:rPr lang="uk-UA" altLang="ru-RU" i="1">
                <a:solidFill>
                  <a:schemeClr val="accent2"/>
                </a:solidFill>
                <a:latin typeface="Times New Roman" panose="02020603050405020304" pitchFamily="18" charset="0"/>
                <a:ea typeface="SimSun" panose="02010600030101010101" pitchFamily="2" charset="-122"/>
                <a:cs typeface="Times New Roman" panose="02020603050405020304" pitchFamily="18" charset="0"/>
              </a:rPr>
              <a:t>)</a:t>
            </a:r>
            <a:endParaRPr lang="ru-RU" altLang="ru-RU" i="1">
              <a:solidFill>
                <a:schemeClr val="accent2"/>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ECF87CA-B637-448D-A482-5EDCA92D9A71}"/>
              </a:ext>
            </a:extLst>
          </p:cNvPr>
          <p:cNvSpPr>
            <a:spLocks noGrp="1"/>
          </p:cNvSpPr>
          <p:nvPr>
            <p:ph type="title"/>
          </p:nvPr>
        </p:nvSpPr>
        <p:spPr>
          <a:xfrm>
            <a:off x="0" y="0"/>
            <a:ext cx="8893175" cy="1338263"/>
          </a:xfrm>
          <a:solidFill>
            <a:srgbClr val="FFCB97"/>
          </a:solidFill>
        </p:spPr>
        <p:txBody>
          <a:bodyPr/>
          <a:lstStyle/>
          <a:p>
            <a:r>
              <a:rPr lang="uk-UA" altLang="ru-RU" sz="3600" b="1">
                <a:latin typeface="Times New Roman" panose="02020603050405020304" pitchFamily="18" charset="0"/>
              </a:rPr>
              <a:t>  Особливості ЗНО </a:t>
            </a:r>
            <a:r>
              <a:rPr lang="uk-UA" altLang="ru-RU" sz="3600" b="1">
                <a:solidFill>
                  <a:schemeClr val="folHlink"/>
                </a:solidFill>
                <a:latin typeface="Times New Roman" panose="02020603050405020304" pitchFamily="18" charset="0"/>
              </a:rPr>
              <a:t>з української мови</a:t>
            </a:r>
            <a:r>
              <a:rPr lang="uk-UA" altLang="ru-RU" sz="3600" b="1">
                <a:latin typeface="Times New Roman" panose="02020603050405020304" pitchFamily="18" charset="0"/>
              </a:rPr>
              <a:t> та    </a:t>
            </a:r>
            <a:br>
              <a:rPr lang="uk-UA" altLang="ru-RU" sz="3600" b="1">
                <a:latin typeface="Times New Roman" panose="02020603050405020304" pitchFamily="18" charset="0"/>
              </a:rPr>
            </a:br>
            <a:r>
              <a:rPr lang="uk-UA" altLang="ru-RU" sz="3600" b="1">
                <a:latin typeface="Times New Roman" panose="02020603050405020304" pitchFamily="18" charset="0"/>
              </a:rPr>
              <a:t>          </a:t>
            </a:r>
            <a:r>
              <a:rPr lang="uk-UA" altLang="ru-RU" sz="3600" b="1">
                <a:solidFill>
                  <a:srgbClr val="009900"/>
                </a:solidFill>
                <a:latin typeface="Times New Roman" panose="02020603050405020304" pitchFamily="18" charset="0"/>
              </a:rPr>
              <a:t>української мови і літератури</a:t>
            </a:r>
            <a:r>
              <a:rPr lang="ru-RU" altLang="ru-RU" sz="3600"/>
              <a:t> </a:t>
            </a:r>
          </a:p>
        </p:txBody>
      </p:sp>
      <p:sp>
        <p:nvSpPr>
          <p:cNvPr id="76803" name="Rectangle 3">
            <a:extLst>
              <a:ext uri="{FF2B5EF4-FFF2-40B4-BE49-F238E27FC236}">
                <a16:creationId xmlns:a16="http://schemas.microsoft.com/office/drawing/2014/main" id="{0AEFD0B2-CC8E-486F-A8AE-C1960062A97E}"/>
              </a:ext>
            </a:extLst>
          </p:cNvPr>
          <p:cNvSpPr>
            <a:spLocks noGrp="1"/>
          </p:cNvSpPr>
          <p:nvPr>
            <p:ph type="body" idx="1"/>
          </p:nvPr>
        </p:nvSpPr>
        <p:spPr>
          <a:xfrm>
            <a:off x="395288" y="1465263"/>
            <a:ext cx="8748712" cy="4711700"/>
          </a:xfrm>
          <a:solidFill>
            <a:srgbClr val="C0DBB3"/>
          </a:solidFill>
        </p:spPr>
        <p:txBody>
          <a:bodyPr/>
          <a:lstStyle/>
          <a:p>
            <a:r>
              <a:rPr lang="uk-UA" altLang="ru-RU" sz="2400" b="1">
                <a:latin typeface="Times New Roman" panose="02020603050405020304" pitchFamily="18" charset="0"/>
              </a:rPr>
              <a:t>У 2021 році в переліку навчальних предметів зовнішнього незалежного оцінювання виокремлюють: </a:t>
            </a:r>
            <a:r>
              <a:rPr lang="uk-UA" altLang="ru-RU" sz="2400" b="1">
                <a:solidFill>
                  <a:schemeClr val="folHlink"/>
                </a:solidFill>
                <a:latin typeface="Times New Roman" panose="02020603050405020304" pitchFamily="18" charset="0"/>
              </a:rPr>
              <a:t>1) українську мову </a:t>
            </a:r>
            <a:r>
              <a:rPr lang="uk-UA" altLang="ru-RU" sz="2400" b="1">
                <a:latin typeface="Times New Roman" panose="02020603050405020304" pitchFamily="18" charset="0"/>
              </a:rPr>
              <a:t>(</a:t>
            </a:r>
            <a:r>
              <a:rPr lang="uk-UA" altLang="ru-RU" sz="2400" b="1">
                <a:solidFill>
                  <a:schemeClr val="folHlink"/>
                </a:solidFill>
                <a:latin typeface="Times New Roman" panose="02020603050405020304" pitchFamily="18" charset="0"/>
              </a:rPr>
              <a:t>УМ</a:t>
            </a:r>
            <a:r>
              <a:rPr lang="uk-UA" altLang="ru-RU" sz="2400" b="1">
                <a:latin typeface="Times New Roman" panose="02020603050405020304" pitchFamily="18" charset="0"/>
              </a:rPr>
              <a:t>); </a:t>
            </a:r>
          </a:p>
          <a:p>
            <a:r>
              <a:rPr lang="uk-UA" altLang="ru-RU" sz="2400" b="1">
                <a:latin typeface="Times New Roman" panose="02020603050405020304" pitchFamily="18" charset="0"/>
              </a:rPr>
              <a:t>2) </a:t>
            </a:r>
            <a:r>
              <a:rPr lang="uk-UA" altLang="ru-RU" sz="2400" b="1">
                <a:solidFill>
                  <a:srgbClr val="009900"/>
                </a:solidFill>
                <a:latin typeface="Times New Roman" panose="02020603050405020304" pitchFamily="18" charset="0"/>
              </a:rPr>
              <a:t>українську мову і літературу </a:t>
            </a:r>
            <a:r>
              <a:rPr lang="uk-UA" altLang="ru-RU" sz="2400" b="1">
                <a:latin typeface="Times New Roman" panose="02020603050405020304" pitchFamily="18" charset="0"/>
              </a:rPr>
              <a:t>(</a:t>
            </a:r>
            <a:r>
              <a:rPr lang="uk-UA" altLang="ru-RU" sz="2400" b="1">
                <a:solidFill>
                  <a:srgbClr val="009900"/>
                </a:solidFill>
                <a:latin typeface="Times New Roman" panose="02020603050405020304" pitchFamily="18" charset="0"/>
              </a:rPr>
              <a:t>УМЛ</a:t>
            </a:r>
            <a:r>
              <a:rPr lang="uk-UA" altLang="ru-RU" sz="2400" b="1">
                <a:latin typeface="Times New Roman" panose="02020603050405020304" pitchFamily="18" charset="0"/>
              </a:rPr>
              <a:t>). </a:t>
            </a:r>
          </a:p>
          <a:p>
            <a:r>
              <a:rPr lang="uk-UA" altLang="ru-RU" sz="2400" b="1">
                <a:latin typeface="Times New Roman" panose="02020603050405020304" pitchFamily="18" charset="0"/>
              </a:rPr>
              <a:t>Випускники, які у 2021 році завершують здобуття повної загальної середньої освіти та/або планують вступати до закладів вищої освіти, </a:t>
            </a:r>
            <a:r>
              <a:rPr lang="uk-UA" altLang="ru-RU" sz="2400" b="1">
                <a:solidFill>
                  <a:schemeClr val="folHlink"/>
                </a:solidFill>
                <a:latin typeface="Times New Roman" panose="02020603050405020304" pitchFamily="18" charset="0"/>
              </a:rPr>
              <a:t>під час реєстрації на ЗНО</a:t>
            </a:r>
            <a:r>
              <a:rPr lang="uk-UA" altLang="ru-RU" sz="2400" b="1">
                <a:latin typeface="Times New Roman" panose="02020603050405020304" pitchFamily="18" charset="0"/>
              </a:rPr>
              <a:t> матимуть можливість самостійно обирати, яку саме роботу виконуватимуть під час зовнішнього оцінювання: сертифікаційну роботу </a:t>
            </a:r>
            <a:r>
              <a:rPr lang="uk-UA" altLang="ru-RU" sz="2400" b="1">
                <a:solidFill>
                  <a:srgbClr val="009900"/>
                </a:solidFill>
                <a:latin typeface="Times New Roman" panose="02020603050405020304" pitchFamily="18" charset="0"/>
              </a:rPr>
              <a:t>з </a:t>
            </a:r>
            <a:r>
              <a:rPr lang="uk-UA" altLang="ru-RU" sz="2400" b="1">
                <a:solidFill>
                  <a:srgbClr val="0000FF"/>
                </a:solidFill>
                <a:latin typeface="Times New Roman" panose="02020603050405020304" pitchFamily="18" charset="0"/>
              </a:rPr>
              <a:t>української мови</a:t>
            </a:r>
            <a:r>
              <a:rPr lang="uk-UA" altLang="ru-RU" sz="2400" b="1">
                <a:latin typeface="Times New Roman" panose="02020603050405020304" pitchFamily="18" charset="0"/>
              </a:rPr>
              <a:t> або сертифікаційну роботу з </a:t>
            </a:r>
            <a:r>
              <a:rPr lang="uk-UA" altLang="ru-RU" sz="2400" b="1">
                <a:solidFill>
                  <a:srgbClr val="A50021"/>
                </a:solidFill>
                <a:latin typeface="Times New Roman" panose="02020603050405020304" pitchFamily="18" charset="0"/>
              </a:rPr>
              <a:t>української мови і літератури</a:t>
            </a:r>
            <a:r>
              <a:rPr lang="uk-UA" altLang="ru-RU" sz="2400" b="1">
                <a:latin typeface="Times New Roman" panose="02020603050405020304" pitchFamily="18" charset="0"/>
              </a:rPr>
              <a:t>. </a:t>
            </a:r>
          </a:p>
        </p:txBody>
      </p:sp>
      <p:pic>
        <p:nvPicPr>
          <p:cNvPr id="76804" name="Picture 4">
            <a:extLst>
              <a:ext uri="{FF2B5EF4-FFF2-40B4-BE49-F238E27FC236}">
                <a16:creationId xmlns:a16="http://schemas.microsoft.com/office/drawing/2014/main" id="{37C4EFEE-7231-4EE0-A7E6-4542AC43B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5516563"/>
            <a:ext cx="2952750"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340A467B-785F-43B2-9ED9-DFDEEE929A76}"/>
              </a:ext>
            </a:extLst>
          </p:cNvPr>
          <p:cNvSpPr>
            <a:spLocks noGrp="1"/>
          </p:cNvSpPr>
          <p:nvPr>
            <p:ph type="title"/>
          </p:nvPr>
        </p:nvSpPr>
        <p:spPr>
          <a:xfrm>
            <a:off x="0" y="0"/>
            <a:ext cx="9144000" cy="1338263"/>
          </a:xfrm>
          <a:gradFill rotWithShape="1">
            <a:gsLst>
              <a:gs pos="0">
                <a:srgbClr val="FFCB97">
                  <a:gamma/>
                  <a:shade val="46275"/>
                  <a:invGamma/>
                </a:srgbClr>
              </a:gs>
              <a:gs pos="50000">
                <a:srgbClr val="FFCB97"/>
              </a:gs>
              <a:gs pos="100000">
                <a:srgbClr val="FFCB97">
                  <a:gamma/>
                  <a:shade val="46275"/>
                  <a:invGamma/>
                </a:srgbClr>
              </a:gs>
            </a:gsLst>
            <a:lin ang="5400000" scaled="1"/>
          </a:gradFill>
        </p:spPr>
        <p:txBody>
          <a:bodyPr/>
          <a:lstStyle/>
          <a:p>
            <a:r>
              <a:rPr lang="uk-UA" altLang="ru-RU" b="1">
                <a:solidFill>
                  <a:schemeClr val="folHlink"/>
                </a:solidFill>
                <a:latin typeface="Times New Roman" panose="02020603050405020304" pitchFamily="18" charset="0"/>
              </a:rPr>
              <a:t>     ДПА/ЗНО</a:t>
            </a:r>
            <a:r>
              <a:rPr lang="uk-UA" altLang="ru-RU" b="1">
                <a:latin typeface="Times New Roman" panose="02020603050405020304" pitchFamily="18" charset="0"/>
              </a:rPr>
              <a:t> з </a:t>
            </a:r>
            <a:r>
              <a:rPr lang="uk-UA" altLang="ru-RU" b="1">
                <a:solidFill>
                  <a:srgbClr val="009900"/>
                </a:solidFill>
                <a:latin typeface="Times New Roman" panose="02020603050405020304" pitchFamily="18" charset="0"/>
              </a:rPr>
              <a:t>української мови</a:t>
            </a:r>
            <a:r>
              <a:rPr lang="ru-RU" altLang="ru-RU"/>
              <a:t> </a:t>
            </a:r>
          </a:p>
        </p:txBody>
      </p:sp>
      <p:sp>
        <p:nvSpPr>
          <p:cNvPr id="78851" name="Rectangle 3">
            <a:extLst>
              <a:ext uri="{FF2B5EF4-FFF2-40B4-BE49-F238E27FC236}">
                <a16:creationId xmlns:a16="http://schemas.microsoft.com/office/drawing/2014/main" id="{ADD9850F-C3CB-4CA8-B3AC-1593469FB161}"/>
              </a:ext>
            </a:extLst>
          </p:cNvPr>
          <p:cNvSpPr>
            <a:spLocks noGrp="1"/>
          </p:cNvSpPr>
          <p:nvPr>
            <p:ph type="body" idx="1"/>
          </p:nvPr>
        </p:nvSpPr>
        <p:spPr>
          <a:xfrm>
            <a:off x="179388" y="1465263"/>
            <a:ext cx="8964612" cy="4711700"/>
          </a:xfrm>
          <a:gradFill rotWithShape="1">
            <a:gsLst>
              <a:gs pos="0">
                <a:srgbClr val="C0DBB3">
                  <a:gamma/>
                  <a:shade val="46275"/>
                  <a:invGamma/>
                </a:srgbClr>
              </a:gs>
              <a:gs pos="50000">
                <a:srgbClr val="C0DBB3"/>
              </a:gs>
              <a:gs pos="100000">
                <a:srgbClr val="C0DBB3">
                  <a:gamma/>
                  <a:shade val="46275"/>
                  <a:invGamma/>
                </a:srgbClr>
              </a:gs>
            </a:gsLst>
            <a:lin ang="5400000" scaled="1"/>
          </a:gradFill>
          <a:ln>
            <a:solidFill>
              <a:srgbClr val="A50021"/>
            </a:solidFill>
            <a:miter lim="800000"/>
            <a:headEnd/>
            <a:tailEnd/>
          </a:ln>
        </p:spPr>
        <p:txBody>
          <a:bodyPr/>
          <a:lstStyle/>
          <a:p>
            <a:r>
              <a:rPr lang="uk-UA" altLang="ru-RU" b="1">
                <a:solidFill>
                  <a:schemeClr val="bg2"/>
                </a:solidFill>
                <a:latin typeface="Times New Roman" panose="02020603050405020304" pitchFamily="18" charset="0"/>
              </a:rPr>
              <a:t>Українська мова</a:t>
            </a:r>
            <a:r>
              <a:rPr lang="uk-UA" altLang="ru-RU" b="1">
                <a:latin typeface="Times New Roman" panose="02020603050405020304" pitchFamily="18" charset="0"/>
              </a:rPr>
              <a:t>, </a:t>
            </a:r>
            <a:r>
              <a:rPr lang="uk-UA" altLang="ru-RU" b="1">
                <a:solidFill>
                  <a:srgbClr val="A50021"/>
                </a:solidFill>
                <a:latin typeface="Times New Roman" panose="02020603050405020304" pitchFamily="18" charset="0"/>
              </a:rPr>
              <a:t>як окремий предмет</a:t>
            </a:r>
            <a:r>
              <a:rPr lang="uk-UA" altLang="ru-RU" b="1">
                <a:latin typeface="Times New Roman" panose="02020603050405020304" pitchFamily="18" charset="0"/>
              </a:rPr>
              <a:t> або як складова сертифікаційної роботи з </a:t>
            </a:r>
            <a:r>
              <a:rPr lang="uk-UA" altLang="ru-RU" b="1">
                <a:solidFill>
                  <a:srgbClr val="A50021"/>
                </a:solidFill>
                <a:latin typeface="Times New Roman" panose="02020603050405020304" pitchFamily="18" charset="0"/>
              </a:rPr>
              <a:t>української мови і літератури</a:t>
            </a:r>
            <a:r>
              <a:rPr lang="uk-UA" altLang="ru-RU" b="1">
                <a:latin typeface="Times New Roman" panose="02020603050405020304" pitchFamily="18" charset="0"/>
              </a:rPr>
              <a:t>, є </a:t>
            </a:r>
            <a:r>
              <a:rPr lang="uk-UA" altLang="ru-RU" b="1">
                <a:solidFill>
                  <a:schemeClr val="folHlink"/>
                </a:solidFill>
                <a:latin typeface="Times New Roman" panose="02020603050405020304" pitchFamily="18" charset="0"/>
              </a:rPr>
              <a:t>обов’язковим предметом для проходження ДПА</a:t>
            </a:r>
            <a:r>
              <a:rPr lang="uk-UA" altLang="ru-RU" b="1">
                <a:latin typeface="Times New Roman" panose="02020603050405020304" pitchFamily="18" charset="0"/>
              </a:rPr>
              <a:t> у формі зовнішнього незалежного оцінювання. </a:t>
            </a:r>
          </a:p>
        </p:txBody>
      </p:sp>
      <p:pic>
        <p:nvPicPr>
          <p:cNvPr id="78852" name="Picture 4">
            <a:extLst>
              <a:ext uri="{FF2B5EF4-FFF2-40B4-BE49-F238E27FC236}">
                <a16:creationId xmlns:a16="http://schemas.microsoft.com/office/drawing/2014/main" id="{BC5A5B49-2897-4278-8317-9866EDCEF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500438"/>
            <a:ext cx="7334250"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C7A2779D-38AD-4932-BF41-3B4514507ECD}"/>
              </a:ext>
            </a:extLst>
          </p:cNvPr>
          <p:cNvSpPr>
            <a:spLocks noGrp="1"/>
          </p:cNvSpPr>
          <p:nvPr>
            <p:ph type="title"/>
          </p:nvPr>
        </p:nvSpPr>
        <p:spPr>
          <a:xfrm>
            <a:off x="0" y="0"/>
            <a:ext cx="9144000" cy="1338263"/>
          </a:xfrm>
          <a:gradFill rotWithShape="1">
            <a:gsLst>
              <a:gs pos="0">
                <a:srgbClr val="FFE0C1">
                  <a:gamma/>
                  <a:shade val="46275"/>
                  <a:invGamma/>
                </a:srgbClr>
              </a:gs>
              <a:gs pos="50000">
                <a:srgbClr val="FFE0C1"/>
              </a:gs>
              <a:gs pos="100000">
                <a:srgbClr val="FFE0C1">
                  <a:gamma/>
                  <a:shade val="46275"/>
                  <a:invGamma/>
                </a:srgbClr>
              </a:gs>
            </a:gsLst>
            <a:lin ang="5400000" scaled="1"/>
          </a:gradFill>
        </p:spPr>
        <p:txBody>
          <a:bodyPr/>
          <a:lstStyle/>
          <a:p>
            <a:r>
              <a:rPr lang="uk-UA" altLang="ru-RU" b="1">
                <a:latin typeface="Times New Roman" panose="02020603050405020304" pitchFamily="18" charset="0"/>
              </a:rPr>
              <a:t>Особливості ЗНО </a:t>
            </a:r>
            <a:r>
              <a:rPr lang="uk-UA" altLang="ru-RU" b="1">
                <a:solidFill>
                  <a:schemeClr val="folHlink"/>
                </a:solidFill>
                <a:latin typeface="Times New Roman" panose="02020603050405020304" pitchFamily="18" charset="0"/>
              </a:rPr>
              <a:t>з української мови</a:t>
            </a:r>
            <a:r>
              <a:rPr lang="uk-UA" altLang="ru-RU" b="1">
                <a:latin typeface="Times New Roman" panose="02020603050405020304" pitchFamily="18" charset="0"/>
              </a:rPr>
              <a:t> та </a:t>
            </a:r>
            <a:r>
              <a:rPr lang="uk-UA" altLang="ru-RU" b="1">
                <a:solidFill>
                  <a:srgbClr val="009900"/>
                </a:solidFill>
                <a:latin typeface="Times New Roman" panose="02020603050405020304" pitchFamily="18" charset="0"/>
              </a:rPr>
              <a:t>української мови і літератури</a:t>
            </a:r>
            <a:endParaRPr lang="ru-RU" altLang="ru-RU" b="1">
              <a:solidFill>
                <a:srgbClr val="009900"/>
              </a:solidFill>
              <a:latin typeface="Times New Roman" panose="02020603050405020304" pitchFamily="18" charset="0"/>
            </a:endParaRPr>
          </a:p>
        </p:txBody>
      </p:sp>
      <p:sp>
        <p:nvSpPr>
          <p:cNvPr id="242691" name="Rectangle 3">
            <a:extLst>
              <a:ext uri="{FF2B5EF4-FFF2-40B4-BE49-F238E27FC236}">
                <a16:creationId xmlns:a16="http://schemas.microsoft.com/office/drawing/2014/main" id="{291F480C-DDEF-4CB5-A943-A845B809156F}"/>
              </a:ext>
            </a:extLst>
          </p:cNvPr>
          <p:cNvSpPr>
            <a:spLocks noGrp="1"/>
          </p:cNvSpPr>
          <p:nvPr>
            <p:ph type="body" idx="1"/>
          </p:nvPr>
        </p:nvSpPr>
        <p:spPr>
          <a:xfrm>
            <a:off x="250825" y="1465263"/>
            <a:ext cx="8893175" cy="4711700"/>
          </a:xfrm>
          <a:solidFill>
            <a:srgbClr val="C0DBB3"/>
          </a:solidFill>
        </p:spPr>
        <p:txBody>
          <a:bodyPr/>
          <a:lstStyle/>
          <a:p>
            <a:pPr marL="0" indent="0"/>
            <a:r>
              <a:rPr lang="uk-UA" altLang="ru-RU" b="1">
                <a:latin typeface="Times New Roman" panose="02020603050405020304" pitchFamily="18" charset="0"/>
              </a:rPr>
              <a:t>Ініціатива запровадження </a:t>
            </a:r>
            <a:r>
              <a:rPr lang="uk-UA" altLang="ru-RU" b="1">
                <a:solidFill>
                  <a:schemeClr val="folHlink"/>
                </a:solidFill>
                <a:latin typeface="Times New Roman" panose="02020603050405020304" pitchFamily="18" charset="0"/>
              </a:rPr>
              <a:t>двох форм тестування</a:t>
            </a:r>
            <a:r>
              <a:rPr lang="uk-UA" altLang="ru-RU" b="1">
                <a:latin typeface="Times New Roman" panose="02020603050405020304" pitchFamily="18" charset="0"/>
              </a:rPr>
              <a:t> має на меті більш глибоко оцінити </a:t>
            </a:r>
            <a:r>
              <a:rPr lang="uk-UA" altLang="ru-RU" b="1">
                <a:solidFill>
                  <a:srgbClr val="009900"/>
                </a:solidFill>
                <a:latin typeface="Times New Roman" panose="02020603050405020304" pitchFamily="18" charset="0"/>
              </a:rPr>
              <a:t>рівень знань</a:t>
            </a:r>
            <a:r>
              <a:rPr lang="uk-UA" altLang="ru-RU" b="1">
                <a:latin typeface="Times New Roman" panose="02020603050405020304" pitchFamily="18" charset="0"/>
              </a:rPr>
              <a:t> </a:t>
            </a:r>
            <a:r>
              <a:rPr lang="uk-UA" altLang="ru-RU" b="1">
                <a:solidFill>
                  <a:srgbClr val="0000FF"/>
                </a:solidFill>
                <a:latin typeface="Times New Roman" panose="02020603050405020304" pitchFamily="18" charset="0"/>
              </a:rPr>
              <a:t>з української мови і літератури</a:t>
            </a:r>
            <a:r>
              <a:rPr lang="uk-UA" altLang="ru-RU" b="1">
                <a:latin typeface="Times New Roman" panose="02020603050405020304" pitchFamily="18" charset="0"/>
              </a:rPr>
              <a:t> у вступників, які планують здобувати вищу освіту за спеціальностями </a:t>
            </a:r>
            <a:r>
              <a:rPr lang="uk-UA" altLang="ru-RU" b="1">
                <a:solidFill>
                  <a:schemeClr val="folHlink"/>
                </a:solidFill>
                <a:latin typeface="Times New Roman" panose="02020603050405020304" pitchFamily="18" charset="0"/>
              </a:rPr>
              <a:t>гуманітарного спрямування</a:t>
            </a:r>
            <a:r>
              <a:rPr lang="uk-UA" altLang="ru-RU" b="1">
                <a:latin typeface="Times New Roman" panose="02020603050405020304" pitchFamily="18" charset="0"/>
              </a:rPr>
              <a:t>, натомість вступники </a:t>
            </a:r>
            <a:r>
              <a:rPr lang="uk-UA" altLang="ru-RU" b="1">
                <a:solidFill>
                  <a:schemeClr val="folHlink"/>
                </a:solidFill>
                <a:latin typeface="Times New Roman" panose="02020603050405020304" pitchFamily="18" charset="0"/>
              </a:rPr>
              <a:t>на технічні спеціальності</a:t>
            </a:r>
            <a:r>
              <a:rPr lang="uk-UA" altLang="ru-RU" b="1">
                <a:latin typeface="Times New Roman" panose="02020603050405020304" pitchFamily="18" charset="0"/>
              </a:rPr>
              <a:t> зможуть обрати для себе тест </a:t>
            </a:r>
            <a:r>
              <a:rPr lang="uk-UA" altLang="ru-RU" b="1">
                <a:solidFill>
                  <a:srgbClr val="009900"/>
                </a:solidFill>
                <a:latin typeface="Times New Roman" panose="02020603050405020304" pitchFamily="18" charset="0"/>
              </a:rPr>
              <a:t>з української мови.</a:t>
            </a:r>
            <a:endParaRPr lang="ru-RU" altLang="ru-RU" b="1">
              <a:solidFill>
                <a:srgbClr val="009900"/>
              </a:solidFill>
              <a:latin typeface="Times New Roman" panose="02020603050405020304" pitchFamily="18" charset="0"/>
            </a:endParaRPr>
          </a:p>
        </p:txBody>
      </p:sp>
      <p:pic>
        <p:nvPicPr>
          <p:cNvPr id="242692" name="Picture 4">
            <a:extLst>
              <a:ext uri="{FF2B5EF4-FFF2-40B4-BE49-F238E27FC236}">
                <a16:creationId xmlns:a16="http://schemas.microsoft.com/office/drawing/2014/main" id="{28B78BEB-61BB-41ED-A3D6-A6202C6E8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4221163"/>
            <a:ext cx="4140200" cy="263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6C271CC-36BC-4D44-85C2-F9B51C127DB5}"/>
              </a:ext>
            </a:extLst>
          </p:cNvPr>
          <p:cNvSpPr>
            <a:spLocks noGrp="1"/>
          </p:cNvSpPr>
          <p:nvPr>
            <p:ph type="title"/>
          </p:nvPr>
        </p:nvSpPr>
        <p:spPr>
          <a:xfrm>
            <a:off x="0" y="0"/>
            <a:ext cx="9144000" cy="1338263"/>
          </a:xfrm>
          <a:gradFill rotWithShape="1">
            <a:gsLst>
              <a:gs pos="0">
                <a:srgbClr val="FFCB97">
                  <a:gamma/>
                  <a:shade val="46275"/>
                  <a:invGamma/>
                </a:srgbClr>
              </a:gs>
              <a:gs pos="50000">
                <a:srgbClr val="FFCB97"/>
              </a:gs>
              <a:gs pos="100000">
                <a:srgbClr val="FFCB97">
                  <a:gamma/>
                  <a:shade val="46275"/>
                  <a:invGamma/>
                </a:srgbClr>
              </a:gs>
            </a:gsLst>
            <a:lin ang="5400000" scaled="1"/>
          </a:gradFill>
        </p:spPr>
        <p:txBody>
          <a:bodyPr/>
          <a:lstStyle/>
          <a:p>
            <a:r>
              <a:rPr lang="uk-UA" altLang="ru-RU" b="1">
                <a:latin typeface="Times New Roman" panose="02020603050405020304" pitchFamily="18" charset="0"/>
              </a:rPr>
              <a:t>Особливості ЗНО </a:t>
            </a:r>
            <a:r>
              <a:rPr lang="uk-UA" altLang="ru-RU" b="1">
                <a:solidFill>
                  <a:schemeClr val="folHlink"/>
                </a:solidFill>
                <a:latin typeface="Times New Roman" panose="02020603050405020304" pitchFamily="18" charset="0"/>
              </a:rPr>
              <a:t>з української мови</a:t>
            </a:r>
            <a:r>
              <a:rPr lang="uk-UA" altLang="ru-RU" b="1">
                <a:latin typeface="Times New Roman" panose="02020603050405020304" pitchFamily="18" charset="0"/>
              </a:rPr>
              <a:t>     </a:t>
            </a:r>
            <a:br>
              <a:rPr lang="uk-UA" altLang="ru-RU" b="1">
                <a:latin typeface="Times New Roman" panose="02020603050405020304" pitchFamily="18" charset="0"/>
              </a:rPr>
            </a:br>
            <a:r>
              <a:rPr lang="uk-UA" altLang="ru-RU" b="1">
                <a:latin typeface="Times New Roman" panose="02020603050405020304" pitchFamily="18" charset="0"/>
              </a:rPr>
              <a:t>    та </a:t>
            </a:r>
            <a:r>
              <a:rPr lang="uk-UA" altLang="ru-RU" b="1">
                <a:solidFill>
                  <a:schemeClr val="folHlink"/>
                </a:solidFill>
                <a:latin typeface="Times New Roman" panose="02020603050405020304" pitchFamily="18" charset="0"/>
              </a:rPr>
              <a:t>української мови і літератури</a:t>
            </a:r>
            <a:endParaRPr lang="ru-RU" altLang="ru-RU" b="1">
              <a:solidFill>
                <a:schemeClr val="folHlink"/>
              </a:solidFill>
              <a:latin typeface="Times New Roman" panose="02020603050405020304" pitchFamily="18" charset="0"/>
            </a:endParaRPr>
          </a:p>
        </p:txBody>
      </p:sp>
      <p:sp>
        <p:nvSpPr>
          <p:cNvPr id="77827" name="Rectangle 3">
            <a:extLst>
              <a:ext uri="{FF2B5EF4-FFF2-40B4-BE49-F238E27FC236}">
                <a16:creationId xmlns:a16="http://schemas.microsoft.com/office/drawing/2014/main" id="{E30B06F2-530E-47EE-AE64-4131787911DC}"/>
              </a:ext>
            </a:extLst>
          </p:cNvPr>
          <p:cNvSpPr>
            <a:spLocks noGrp="1"/>
          </p:cNvSpPr>
          <p:nvPr>
            <p:ph type="body" idx="1"/>
          </p:nvPr>
        </p:nvSpPr>
        <p:spPr>
          <a:xfrm>
            <a:off x="0" y="1465263"/>
            <a:ext cx="9144000" cy="5392737"/>
          </a:xfrm>
          <a:solidFill>
            <a:srgbClr val="C0DBB3"/>
          </a:solidFill>
        </p:spPr>
        <p:txBody>
          <a:bodyPr/>
          <a:lstStyle/>
          <a:p>
            <a:r>
              <a:rPr lang="uk-UA" altLang="ru-RU" b="1">
                <a:solidFill>
                  <a:schemeClr val="folHlink"/>
                </a:solidFill>
                <a:latin typeface="Times New Roman" panose="02020603050405020304" pitchFamily="18" charset="0"/>
              </a:rPr>
              <a:t>УМОВАМИ ПРИЙОМУ НА НАВЧАННЯ ДЛЯ ЗДОБУТТЯ ВИЩОЇ ОСВІТИ в </a:t>
            </a:r>
            <a:r>
              <a:rPr lang="uk-UA" altLang="ru-RU" b="1">
                <a:latin typeface="Times New Roman" panose="02020603050405020304" pitchFamily="18" charset="0"/>
              </a:rPr>
              <a:t> 2021 році передбачено, що </a:t>
            </a:r>
            <a:r>
              <a:rPr lang="uk-UA" altLang="ru-RU" b="1">
                <a:solidFill>
                  <a:srgbClr val="A50021"/>
                </a:solidFill>
                <a:latin typeface="Times New Roman" panose="02020603050405020304" pitchFamily="18" charset="0"/>
              </a:rPr>
              <a:t>для вступників</a:t>
            </a:r>
            <a:r>
              <a:rPr lang="uk-UA" altLang="ru-RU" b="1">
                <a:latin typeface="Times New Roman" panose="02020603050405020304" pitchFamily="18" charset="0"/>
              </a:rPr>
              <a:t> на спеціальності </a:t>
            </a:r>
            <a:r>
              <a:rPr lang="uk-UA" altLang="ru-RU" b="1">
                <a:solidFill>
                  <a:srgbClr val="A50021"/>
                </a:solidFill>
                <a:latin typeface="Times New Roman" panose="02020603050405020304" pitchFamily="18" charset="0"/>
              </a:rPr>
              <a:t>гуманітарного та соціального спрямування</a:t>
            </a:r>
            <a:r>
              <a:rPr lang="uk-UA" altLang="ru-RU" b="1">
                <a:latin typeface="Times New Roman" panose="02020603050405020304" pitchFamily="18" charset="0"/>
              </a:rPr>
              <a:t> </a:t>
            </a:r>
            <a:r>
              <a:rPr lang="uk-UA" altLang="ru-RU" b="1">
                <a:solidFill>
                  <a:srgbClr val="0000FF"/>
                </a:solidFill>
                <a:latin typeface="Times New Roman" panose="02020603050405020304" pitchFamily="18" charset="0"/>
              </a:rPr>
              <a:t>обов’язковим </a:t>
            </a:r>
            <a:r>
              <a:rPr lang="uk-UA" altLang="ru-RU" b="1">
                <a:latin typeface="Times New Roman" panose="02020603050405020304" pitchFamily="18" charset="0"/>
              </a:rPr>
              <a:t>залишиться </a:t>
            </a:r>
            <a:r>
              <a:rPr lang="uk-UA" altLang="ru-RU" b="1">
                <a:solidFill>
                  <a:schemeClr val="folHlink"/>
                </a:solidFill>
                <a:latin typeface="Times New Roman" panose="02020603050405020304" pitchFamily="18" charset="0"/>
              </a:rPr>
              <a:t>ЗНО</a:t>
            </a:r>
            <a:r>
              <a:rPr lang="uk-UA" altLang="ru-RU" b="1">
                <a:solidFill>
                  <a:srgbClr val="009900"/>
                </a:solidFill>
                <a:latin typeface="Times New Roman" panose="02020603050405020304" pitchFamily="18" charset="0"/>
              </a:rPr>
              <a:t> </a:t>
            </a:r>
            <a:r>
              <a:rPr lang="uk-UA" altLang="ru-RU" b="1" u="sng">
                <a:solidFill>
                  <a:srgbClr val="009900"/>
                </a:solidFill>
                <a:latin typeface="Times New Roman" panose="02020603050405020304" pitchFamily="18" charset="0"/>
              </a:rPr>
              <a:t>з української мови та літератури</a:t>
            </a:r>
            <a:r>
              <a:rPr lang="uk-UA" altLang="ru-RU" b="1">
                <a:latin typeface="Times New Roman" panose="02020603050405020304" pitchFamily="18" charset="0"/>
              </a:rPr>
              <a:t>, вступники ж на інші спеціальності зможуть скористатися правом проходити тестування </a:t>
            </a:r>
            <a:r>
              <a:rPr lang="uk-UA" altLang="ru-RU" b="1">
                <a:solidFill>
                  <a:schemeClr val="folHlink"/>
                </a:solidFill>
                <a:latin typeface="Times New Roman" panose="02020603050405020304" pitchFamily="18" charset="0"/>
              </a:rPr>
              <a:t>лише </a:t>
            </a:r>
            <a:r>
              <a:rPr lang="uk-UA" altLang="ru-RU" b="1" u="sng">
                <a:solidFill>
                  <a:srgbClr val="0000FF"/>
                </a:solidFill>
                <a:latin typeface="Times New Roman" panose="02020603050405020304" pitchFamily="18" charset="0"/>
              </a:rPr>
              <a:t>з української мови.</a:t>
            </a:r>
            <a:r>
              <a:rPr lang="uk-UA" altLang="ru-RU" b="1" u="sng">
                <a:solidFill>
                  <a:schemeClr val="folHlink"/>
                </a:solidFill>
                <a:latin typeface="Times New Roman" panose="02020603050405020304" pitchFamily="18" charset="0"/>
              </a:rPr>
              <a:t> </a:t>
            </a:r>
          </a:p>
        </p:txBody>
      </p:sp>
      <p:pic>
        <p:nvPicPr>
          <p:cNvPr id="3074" name="Picture 2" descr="Звуковое оборудование для ресторанов, кафе, баров | ЛЕММА">
            <a:extLst>
              <a:ext uri="{FF2B5EF4-FFF2-40B4-BE49-F238E27FC236}">
                <a16:creationId xmlns:a16="http://schemas.microsoft.com/office/drawing/2014/main" id="{945DA780-1C64-48BA-BF7E-F74CDCBF4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4508500"/>
            <a:ext cx="1295400" cy="2016125"/>
          </a:xfrm>
          <a:prstGeom prst="rect">
            <a:avLst/>
          </a:prstGeom>
          <a:gradFill rotWithShape="1">
            <a:gsLst>
              <a:gs pos="0">
                <a:srgbClr val="EBF49A">
                  <a:gamma/>
                  <a:shade val="46275"/>
                  <a:invGamma/>
                </a:srgbClr>
              </a:gs>
              <a:gs pos="50000">
                <a:srgbClr val="EBF49A"/>
              </a:gs>
              <a:gs pos="100000">
                <a:srgbClr val="EBF49A">
                  <a:gamma/>
                  <a:shade val="46275"/>
                  <a:invGamma/>
                </a:srgbClr>
              </a:gs>
            </a:gsLst>
            <a:lin ang="5400000" scaled="1"/>
          </a:gradFill>
        </p:spPr>
      </p:pic>
      <p:sp>
        <p:nvSpPr>
          <p:cNvPr id="77830" name="AutoShape 6">
            <a:extLst>
              <a:ext uri="{FF2B5EF4-FFF2-40B4-BE49-F238E27FC236}">
                <a16:creationId xmlns:a16="http://schemas.microsoft.com/office/drawing/2014/main" id="{F08D8288-A622-401B-A193-7EFB6AA4313D}"/>
              </a:ext>
            </a:extLst>
          </p:cNvPr>
          <p:cNvSpPr>
            <a:spLocks noChangeArrowheads="1"/>
          </p:cNvSpPr>
          <p:nvPr/>
        </p:nvSpPr>
        <p:spPr bwMode="auto">
          <a:xfrm>
            <a:off x="539750" y="5373688"/>
            <a:ext cx="6480175" cy="1143000"/>
          </a:xfrm>
          <a:prstGeom prst="horizontalScroll">
            <a:avLst>
              <a:gd name="adj" fmla="val 12500"/>
            </a:avLst>
          </a:prstGeom>
          <a:gradFill rotWithShape="1">
            <a:gsLst>
              <a:gs pos="0">
                <a:srgbClr val="C0DBB3">
                  <a:gamma/>
                  <a:shade val="46275"/>
                  <a:invGamma/>
                </a:srgbClr>
              </a:gs>
              <a:gs pos="50000">
                <a:srgbClr val="C0DBB3"/>
              </a:gs>
              <a:gs pos="100000">
                <a:srgbClr val="C0DBB3">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a:extLst>
              <a:ext uri="{FF2B5EF4-FFF2-40B4-BE49-F238E27FC236}">
                <a16:creationId xmlns:a16="http://schemas.microsoft.com/office/drawing/2014/main" id="{70B08A52-A62C-4B5F-B4E3-7CEB57C2B762}"/>
              </a:ext>
            </a:extLst>
          </p:cNvPr>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2060575"/>
          </a:xfrm>
        </p:spPr>
      </p:pic>
      <p:sp>
        <p:nvSpPr>
          <p:cNvPr id="243715" name="Rectangle 3">
            <a:extLst>
              <a:ext uri="{FF2B5EF4-FFF2-40B4-BE49-F238E27FC236}">
                <a16:creationId xmlns:a16="http://schemas.microsoft.com/office/drawing/2014/main" id="{D260EDFC-7536-42CB-9DF8-5A87B391DB57}"/>
              </a:ext>
            </a:extLst>
          </p:cNvPr>
          <p:cNvSpPr>
            <a:spLocks noGrp="1"/>
          </p:cNvSpPr>
          <p:nvPr>
            <p:ph type="body" idx="1"/>
          </p:nvPr>
        </p:nvSpPr>
        <p:spPr>
          <a:xfrm>
            <a:off x="0" y="2349500"/>
            <a:ext cx="9144000" cy="4508500"/>
          </a:xfrm>
          <a:solidFill>
            <a:srgbClr val="C0EEFC"/>
          </a:solidFill>
        </p:spPr>
        <p:txBody>
          <a:bodyPr/>
          <a:lstStyle/>
          <a:p>
            <a:r>
              <a:rPr lang="uk-UA" altLang="ru-RU" b="1">
                <a:solidFill>
                  <a:schemeClr val="folHlink"/>
                </a:solidFill>
                <a:latin typeface="Times New Roman" panose="02020603050405020304" pitchFamily="18" charset="0"/>
              </a:rPr>
              <a:t>Перелік</a:t>
            </a:r>
            <a:r>
              <a:rPr lang="uk-UA" altLang="ru-RU" b="1">
                <a:latin typeface="Times New Roman" panose="02020603050405020304" pitchFamily="18" charset="0"/>
              </a:rPr>
              <a:t> </a:t>
            </a:r>
            <a:r>
              <a:rPr lang="uk-UA" altLang="ru-RU" b="1">
                <a:solidFill>
                  <a:srgbClr val="0000FF"/>
                </a:solidFill>
                <a:latin typeface="Times New Roman" panose="02020603050405020304" pitchFamily="18" charset="0"/>
              </a:rPr>
              <a:t>конкурсних предметів</a:t>
            </a:r>
            <a:r>
              <a:rPr lang="uk-UA" altLang="ru-RU" b="1">
                <a:latin typeface="Times New Roman" panose="02020603050405020304" pitchFamily="18" charset="0"/>
              </a:rPr>
              <a:t>, творчих </a:t>
            </a:r>
            <a:r>
              <a:rPr lang="uk-UA" altLang="ru-RU" b="1">
                <a:solidFill>
                  <a:srgbClr val="009900"/>
                </a:solidFill>
                <a:latin typeface="Times New Roman" panose="02020603050405020304" pitchFamily="18" charset="0"/>
              </a:rPr>
              <a:t>заліків </a:t>
            </a:r>
            <a:r>
              <a:rPr lang="uk-UA" altLang="ru-RU" b="1">
                <a:latin typeface="Times New Roman" panose="02020603050405020304" pitchFamily="18" charset="0"/>
              </a:rPr>
              <a:t>та творчих </a:t>
            </a:r>
            <a:r>
              <a:rPr lang="uk-UA" altLang="ru-RU" b="1">
                <a:solidFill>
                  <a:srgbClr val="009900"/>
                </a:solidFill>
                <a:latin typeface="Times New Roman" panose="02020603050405020304" pitchFamily="18" charset="0"/>
              </a:rPr>
              <a:t>конкурсів</a:t>
            </a:r>
            <a:r>
              <a:rPr lang="uk-UA" altLang="ru-RU" b="1">
                <a:latin typeface="Times New Roman" panose="02020603050405020304" pitchFamily="18" charset="0"/>
              </a:rPr>
              <a:t> (вступу на навчання) для здобуття освітнього ступеня </a:t>
            </a:r>
            <a:r>
              <a:rPr lang="uk-UA" altLang="ru-RU" b="1">
                <a:solidFill>
                  <a:schemeClr val="hlink"/>
                </a:solidFill>
                <a:latin typeface="Times New Roman" panose="02020603050405020304" pitchFamily="18" charset="0"/>
              </a:rPr>
              <a:t>молодшого бакалавра</a:t>
            </a:r>
            <a:r>
              <a:rPr lang="uk-UA" altLang="ru-RU" b="1">
                <a:latin typeface="Times New Roman" panose="02020603050405020304" pitchFamily="18" charset="0"/>
              </a:rPr>
              <a:t>, </a:t>
            </a:r>
            <a:r>
              <a:rPr lang="uk-UA" altLang="ru-RU" b="1">
                <a:solidFill>
                  <a:srgbClr val="009900"/>
                </a:solidFill>
                <a:latin typeface="Times New Roman" panose="02020603050405020304" pitchFamily="18" charset="0"/>
              </a:rPr>
              <a:t>бакалавра</a:t>
            </a:r>
            <a:r>
              <a:rPr lang="uk-UA" altLang="ru-RU" b="1">
                <a:latin typeface="Times New Roman" panose="02020603050405020304" pitchFamily="18" charset="0"/>
              </a:rPr>
              <a:t> (магістра медичного, фармацевтичного та ветеринарного спрямувань) на відкриті, фіксовані та небюджетні конкурсні пропозиції на основі повної загальної середньої освіти визначено в </a:t>
            </a:r>
            <a:r>
              <a:rPr lang="uk-UA" altLang="ru-RU" b="1">
                <a:solidFill>
                  <a:srgbClr val="A50021"/>
                </a:solidFill>
                <a:latin typeface="Times New Roman" panose="02020603050405020304" pitchFamily="18" charset="0"/>
              </a:rPr>
              <a:t>додатку 4</a:t>
            </a:r>
            <a:r>
              <a:rPr lang="uk-UA" altLang="ru-RU" b="1">
                <a:solidFill>
                  <a:schemeClr val="accent2"/>
                </a:solidFill>
                <a:latin typeface="Times New Roman" panose="02020603050405020304" pitchFamily="18" charset="0"/>
              </a:rPr>
              <a:t> </a:t>
            </a:r>
            <a:r>
              <a:rPr lang="uk-UA" altLang="ru-RU" b="1">
                <a:solidFill>
                  <a:srgbClr val="009900"/>
                </a:solidFill>
                <a:latin typeface="Times New Roman" panose="02020603050405020304" pitchFamily="18" charset="0"/>
              </a:rPr>
              <a:t>УМОВ </a:t>
            </a:r>
            <a:r>
              <a:rPr lang="uk-UA" altLang="ru-RU" b="1">
                <a:solidFill>
                  <a:schemeClr val="folHlink"/>
                </a:solidFill>
                <a:latin typeface="Times New Roman" panose="02020603050405020304" pitchFamily="18" charset="0"/>
              </a:rPr>
              <a:t>ПРИЙОМУ НА НАВЧАННЯ ДЛЯ ЗДОБУТТЯ ВИЩОЇ ОСВІТИ</a:t>
            </a:r>
            <a:r>
              <a:rPr lang="uk-UA" altLang="ru-RU" b="1">
                <a:latin typeface="Times New Roman" panose="02020603050405020304" pitchFamily="18" charset="0"/>
              </a:rPr>
              <a:t> </a:t>
            </a:r>
            <a:r>
              <a:rPr lang="uk-UA" altLang="ru-RU" b="1">
                <a:solidFill>
                  <a:schemeClr val="accent2"/>
                </a:solidFill>
                <a:latin typeface="Times New Roman" panose="02020603050405020304" pitchFamily="18" charset="0"/>
              </a:rPr>
              <a:t>В 2021 РОЦІ</a:t>
            </a:r>
            <a:endParaRPr lang="ru-RU" altLang="ru-RU" b="1">
              <a:solidFill>
                <a:schemeClr val="accent2"/>
              </a:solidFill>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5" name="Rectangle 5">
            <a:extLst>
              <a:ext uri="{FF2B5EF4-FFF2-40B4-BE49-F238E27FC236}">
                <a16:creationId xmlns:a16="http://schemas.microsoft.com/office/drawing/2014/main" id="{0F8986D5-4EA9-4BD4-8E1A-6422D2C3B954}"/>
              </a:ext>
            </a:extLst>
          </p:cNvPr>
          <p:cNvSpPr>
            <a:spLocks noGrp="1"/>
          </p:cNvSpPr>
          <p:nvPr>
            <p:ph type="ctrTitle"/>
          </p:nvPr>
        </p:nvSpPr>
        <p:spPr>
          <a:xfrm>
            <a:off x="0" y="2276475"/>
            <a:ext cx="9144000" cy="4581525"/>
          </a:xfrm>
          <a:solidFill>
            <a:srgbClr val="FFE0C1"/>
          </a:solidFill>
        </p:spPr>
        <p:txBody>
          <a:bodyPr anchor="ctr"/>
          <a:lstStyle/>
          <a:p>
            <a:pPr algn="l"/>
            <a:r>
              <a:rPr lang="uk-UA" altLang="ru-RU" sz="2800" b="1">
                <a:latin typeface="Times New Roman" panose="02020603050405020304" pitchFamily="18" charset="0"/>
              </a:rPr>
              <a:t>Відповідно до </a:t>
            </a:r>
            <a:r>
              <a:rPr lang="uk-UA" altLang="ru-RU" sz="2800" b="1">
                <a:latin typeface="Times New Roman" panose="02020603050405020304" pitchFamily="18" charset="0"/>
                <a:hlinkClick r:id="rId2"/>
              </a:rPr>
              <a:t>Наказу</a:t>
            </a:r>
            <a:r>
              <a:rPr lang="uk-UA" altLang="ru-RU" sz="2800" b="1">
                <a:latin typeface="Times New Roman" panose="02020603050405020304" pitchFamily="18" charset="0"/>
              </a:rPr>
              <a:t> Міністерства освіти і науки України від 29.07.2019 № 1033: у завданнях зовнішнього незалежного оцінювання </a:t>
            </a:r>
            <a:r>
              <a:rPr lang="uk-UA" altLang="ru-RU" sz="2800" b="1" u="sng">
                <a:solidFill>
                  <a:srgbClr val="A50021"/>
                </a:solidFill>
                <a:latin typeface="Times New Roman" panose="02020603050405020304" pitchFamily="18" charset="0"/>
              </a:rPr>
              <a:t>протягом п’яти років</a:t>
            </a:r>
            <a:r>
              <a:rPr lang="uk-UA" altLang="ru-RU" sz="2800" b="1">
                <a:latin typeface="Times New Roman" panose="02020603050405020304" pitchFamily="18" charset="0"/>
              </a:rPr>
              <a:t> будуть використовуватися норми </a:t>
            </a:r>
            <a:r>
              <a:rPr lang="uk-UA" altLang="ru-RU" sz="2800" b="1">
                <a:solidFill>
                  <a:srgbClr val="0000FF"/>
                </a:solidFill>
                <a:latin typeface="Times New Roman" panose="02020603050405020304" pitchFamily="18" charset="0"/>
              </a:rPr>
              <a:t>Українського правопису</a:t>
            </a:r>
            <a:r>
              <a:rPr lang="uk-UA" altLang="ru-RU" sz="2800" b="1">
                <a:latin typeface="Times New Roman" panose="02020603050405020304" pitchFamily="18" charset="0"/>
              </a:rPr>
              <a:t>, які не зазнали змін. Тобто завдання, які стосуються норм </a:t>
            </a:r>
            <a:r>
              <a:rPr lang="uk-UA" altLang="ru-RU" sz="2800" b="1">
                <a:solidFill>
                  <a:schemeClr val="accent2"/>
                </a:solidFill>
                <a:latin typeface="Times New Roman" panose="02020603050405020304" pitchFamily="18" charset="0"/>
              </a:rPr>
              <a:t>Українського правопису</a:t>
            </a:r>
            <a:r>
              <a:rPr lang="uk-UA" altLang="ru-RU" sz="2800" b="1">
                <a:latin typeface="Times New Roman" panose="02020603050405020304" pitchFamily="18" charset="0"/>
              </a:rPr>
              <a:t>, будуть ґрунтуватися тільки на тих установлених нормах, які не змінилися</a:t>
            </a:r>
            <a:r>
              <a:rPr lang="uk-UA" altLang="ru-RU" sz="2400" b="1">
                <a:latin typeface="Times New Roman" panose="02020603050405020304" pitchFamily="18" charset="0"/>
              </a:rPr>
              <a:t>.</a:t>
            </a:r>
            <a:br>
              <a:rPr lang="uk-UA" altLang="ru-RU" sz="2400" b="1">
                <a:latin typeface="Times New Roman" panose="02020603050405020304" pitchFamily="18" charset="0"/>
              </a:rPr>
            </a:br>
            <a:endParaRPr lang="uk-UA" altLang="ru-RU" sz="2400" b="1">
              <a:latin typeface="Times New Roman" panose="02020603050405020304" pitchFamily="18" charset="0"/>
            </a:endParaRPr>
          </a:p>
        </p:txBody>
      </p:sp>
      <p:pic>
        <p:nvPicPr>
          <p:cNvPr id="245763" name="Picture 3">
            <a:extLst>
              <a:ext uri="{FF2B5EF4-FFF2-40B4-BE49-F238E27FC236}">
                <a16:creationId xmlns:a16="http://schemas.microsoft.com/office/drawing/2014/main" id="{D0966DA7-062D-4A90-A778-7E850124840B}"/>
              </a:ext>
            </a:extLst>
          </p:cNvPr>
          <p:cNvPicPr>
            <a:picLocks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0" y="0"/>
            <a:ext cx="9144000" cy="2255838"/>
          </a:xfrm>
        </p:spPr>
      </p:pic>
      <p:pic>
        <p:nvPicPr>
          <p:cNvPr id="245766" name="Picture 6">
            <a:extLst>
              <a:ext uri="{FF2B5EF4-FFF2-40B4-BE49-F238E27FC236}">
                <a16:creationId xmlns:a16="http://schemas.microsoft.com/office/drawing/2014/main" id="{0EF62FE2-7938-401D-A185-FAC11DDFF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255838"/>
          </a:xfrm>
          <a:prstGeom prst="rect">
            <a:avLst/>
          </a:prstGeom>
          <a:solidFill>
            <a:srgbClr val="FFBA75"/>
          </a:solidFill>
          <a:ln w="9525">
            <a:solidFill>
              <a:srgbClr val="FFBA75"/>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a:extLst>
              <a:ext uri="{FF2B5EF4-FFF2-40B4-BE49-F238E27FC236}">
                <a16:creationId xmlns:a16="http://schemas.microsoft.com/office/drawing/2014/main" id="{9F864800-FC2E-4DB6-B691-79FEAB4E326E}"/>
              </a:ext>
            </a:extLst>
          </p:cNvPr>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2133600"/>
          </a:xfrm>
        </p:spPr>
      </p:pic>
      <p:sp>
        <p:nvSpPr>
          <p:cNvPr id="248835" name="Rectangle 3">
            <a:extLst>
              <a:ext uri="{FF2B5EF4-FFF2-40B4-BE49-F238E27FC236}">
                <a16:creationId xmlns:a16="http://schemas.microsoft.com/office/drawing/2014/main" id="{909C5E4A-B579-49DC-9ABB-26EF942C8BED}"/>
              </a:ext>
            </a:extLst>
          </p:cNvPr>
          <p:cNvSpPr>
            <a:spLocks noGrp="1"/>
          </p:cNvSpPr>
          <p:nvPr>
            <p:ph type="body" idx="1"/>
          </p:nvPr>
        </p:nvSpPr>
        <p:spPr>
          <a:xfrm>
            <a:off x="0" y="2276475"/>
            <a:ext cx="9144000" cy="4581525"/>
          </a:xfrm>
          <a:solidFill>
            <a:srgbClr val="FFE0C1"/>
          </a:solidFill>
        </p:spPr>
        <p:txBody>
          <a:bodyPr/>
          <a:lstStyle/>
          <a:p>
            <a:r>
              <a:rPr lang="uk-UA" altLang="ru-RU" b="1">
                <a:latin typeface="Times New Roman" panose="02020603050405020304" pitchFamily="18" charset="0"/>
              </a:rPr>
              <a:t>В Українському центрі було ухвалено рішення: протягом </a:t>
            </a:r>
            <a:r>
              <a:rPr lang="uk-UA" altLang="ru-RU" b="1" u="sng">
                <a:solidFill>
                  <a:srgbClr val="A50021"/>
                </a:solidFill>
                <a:latin typeface="Times New Roman" panose="02020603050405020304" pitchFamily="18" charset="0"/>
              </a:rPr>
              <a:t>п’яти років</a:t>
            </a:r>
            <a:r>
              <a:rPr lang="uk-UA" altLang="ru-RU" b="1">
                <a:latin typeface="Times New Roman" panose="02020603050405020304" pitchFamily="18" charset="0"/>
              </a:rPr>
              <a:t> </a:t>
            </a:r>
            <a:r>
              <a:rPr lang="uk-UA" altLang="ru-RU" b="1">
                <a:solidFill>
                  <a:schemeClr val="accent2"/>
                </a:solidFill>
                <a:latin typeface="Times New Roman" panose="02020603050405020304" pitchFamily="18" charset="0"/>
              </a:rPr>
              <a:t>не вважати помилковим написання слів</a:t>
            </a:r>
            <a:r>
              <a:rPr lang="uk-UA" altLang="ru-RU" b="1">
                <a:latin typeface="Times New Roman" panose="02020603050405020304" pitchFamily="18" charset="0"/>
              </a:rPr>
              <a:t> </a:t>
            </a:r>
            <a:r>
              <a:rPr lang="uk-UA" altLang="ru-RU" b="1">
                <a:solidFill>
                  <a:srgbClr val="009900"/>
                </a:solidFill>
                <a:latin typeface="Times New Roman" panose="02020603050405020304" pitchFamily="18" charset="0"/>
              </a:rPr>
              <a:t>згідно з нормами попередньої редакції правопису</a:t>
            </a:r>
            <a:r>
              <a:rPr lang="uk-UA" altLang="ru-RU" b="1">
                <a:latin typeface="Times New Roman" panose="02020603050405020304" pitchFamily="18" charset="0"/>
              </a:rPr>
              <a:t>. </a:t>
            </a:r>
          </a:p>
          <a:p>
            <a:r>
              <a:rPr lang="uk-UA" altLang="ru-RU" b="1">
                <a:latin typeface="Times New Roman" panose="02020603050405020304" pitchFamily="18" charset="0"/>
              </a:rPr>
              <a:t>Іншими словами екзаменатори позначатимуть написання слів, що не відповідатиме чинному правопису, однак у загальному обліку не враховуватимуть його — </a:t>
            </a:r>
            <a:r>
              <a:rPr lang="uk-UA" altLang="ru-RU" b="1">
                <a:solidFill>
                  <a:srgbClr val="0000FF"/>
                </a:solidFill>
                <a:latin typeface="Times New Roman" panose="02020603050405020304" pitchFamily="18" charset="0"/>
              </a:rPr>
              <a:t>такі помилки не вплинуть на загальний бал учасника тестування</a:t>
            </a:r>
            <a:r>
              <a:rPr lang="uk-UA" altLang="ru-RU" b="1">
                <a:latin typeface="Times New Roman" panose="02020603050405020304" pitchFamily="18" charset="0"/>
              </a:rPr>
              <a:t> </a:t>
            </a:r>
            <a:r>
              <a:rPr lang="uk-UA" altLang="ru-RU" b="1">
                <a:solidFill>
                  <a:srgbClr val="A50021"/>
                </a:solidFill>
                <a:latin typeface="Times New Roman" panose="02020603050405020304" pitchFamily="18" charset="0"/>
              </a:rPr>
              <a:t>за написання власного висловлювання.</a:t>
            </a:r>
            <a:endParaRPr lang="ru-RU" altLang="ru-RU" b="1">
              <a:solidFill>
                <a:srgbClr val="A50021"/>
              </a:solidFill>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5A544DF9-2D71-4CD3-BF6B-D1A31275748F}"/>
              </a:ext>
            </a:extLst>
          </p:cNvPr>
          <p:cNvSpPr>
            <a:spLocks noGrp="1"/>
          </p:cNvSpPr>
          <p:nvPr>
            <p:ph type="body" idx="4294967295"/>
          </p:nvPr>
        </p:nvSpPr>
        <p:spPr>
          <a:xfrm>
            <a:off x="0" y="0"/>
            <a:ext cx="9144000" cy="5734050"/>
          </a:xfrm>
          <a:solidFill>
            <a:srgbClr val="C0DBB3"/>
          </a:solidFill>
          <a:ln>
            <a:solidFill>
              <a:schemeClr val="folHlink"/>
            </a:solidFill>
            <a:miter lim="800000"/>
            <a:headEnd/>
            <a:tailEnd/>
          </a:ln>
        </p:spPr>
        <p:txBody>
          <a:bodyPr/>
          <a:lstStyle/>
          <a:p>
            <a:r>
              <a:rPr lang="uk-UA" altLang="ru-RU" sz="3200" b="1">
                <a:latin typeface="Times New Roman" panose="02020603050405020304" pitchFamily="18" charset="0"/>
              </a:rPr>
              <a:t>Відповідно до </a:t>
            </a:r>
            <a:r>
              <a:rPr lang="uk-UA" altLang="ru-RU" sz="3200" b="1">
                <a:solidFill>
                  <a:srgbClr val="990033"/>
                </a:solidFill>
                <a:latin typeface="Times New Roman" panose="02020603050405020304" pitchFamily="18" charset="0"/>
              </a:rPr>
              <a:t>ст.17 </a:t>
            </a:r>
            <a:r>
              <a:rPr lang="uk-UA" altLang="ru-RU" sz="3200" b="1">
                <a:latin typeface="Times New Roman" panose="02020603050405020304" pitchFamily="18" charset="0"/>
              </a:rPr>
              <a:t>Закону України «</a:t>
            </a:r>
            <a:r>
              <a:rPr lang="uk-UA" altLang="ru-RU" sz="3200" b="1">
                <a:solidFill>
                  <a:srgbClr val="990033"/>
                </a:solidFill>
                <a:latin typeface="Times New Roman" panose="02020603050405020304" pitchFamily="18" charset="0"/>
              </a:rPr>
              <a:t>Про повну загальну середню освіту»</a:t>
            </a:r>
            <a:r>
              <a:rPr lang="uk-UA" altLang="ru-RU" sz="3200" b="1">
                <a:latin typeface="Times New Roman" panose="02020603050405020304" pitchFamily="18" charset="0"/>
              </a:rPr>
              <a:t> кожен учень має право на справедливе, неупереджене, об’єктивне оцінювання результатів його навчання незалежно від виду та форми здобуття ним освіти.</a:t>
            </a:r>
          </a:p>
          <a:p>
            <a:r>
              <a:rPr lang="uk-UA" altLang="ru-RU" sz="3200" b="1">
                <a:latin typeface="Times New Roman" panose="02020603050405020304" pitchFamily="18" charset="0"/>
              </a:rPr>
              <a:t>Основними видами оцінювання результатів навчання учнів є </a:t>
            </a:r>
            <a:r>
              <a:rPr lang="uk-UA" altLang="ru-RU" sz="3200" b="1">
                <a:solidFill>
                  <a:srgbClr val="990033"/>
                </a:solidFill>
                <a:latin typeface="Times New Roman" panose="02020603050405020304" pitchFamily="18" charset="0"/>
              </a:rPr>
              <a:t>державна підсумкова атестація, зовнішнє незалежне оцінювання</a:t>
            </a:r>
            <a:r>
              <a:rPr lang="ru-RU" altLang="ru-RU" sz="3200">
                <a:solidFill>
                  <a:srgbClr val="990033"/>
                </a:solidFill>
                <a:latin typeface="Times New Roman" panose="02020603050405020304" pitchFamily="18" charset="0"/>
              </a:rPr>
              <a:t>.</a:t>
            </a:r>
            <a:r>
              <a:rPr lang="ru-RU" altLang="ru-RU" sz="3200">
                <a:latin typeface="Times New Roman" panose="02020603050405020304" pitchFamily="18" charset="0"/>
              </a:rPr>
              <a:t>  </a:t>
            </a:r>
          </a:p>
        </p:txBody>
      </p:sp>
      <p:pic>
        <p:nvPicPr>
          <p:cNvPr id="302083" name="Picture 3">
            <a:extLst>
              <a:ext uri="{FF2B5EF4-FFF2-40B4-BE49-F238E27FC236}">
                <a16:creationId xmlns:a16="http://schemas.microsoft.com/office/drawing/2014/main" id="{3BB5FB6B-63A6-4EC9-B9B2-BAE5D7699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350" y="4768850"/>
            <a:ext cx="1771650"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084" name="AutoShape 4">
            <a:extLst>
              <a:ext uri="{FF2B5EF4-FFF2-40B4-BE49-F238E27FC236}">
                <a16:creationId xmlns:a16="http://schemas.microsoft.com/office/drawing/2014/main" id="{679E34FA-9F95-45C7-B5FB-DCA50688A3B7}"/>
              </a:ext>
            </a:extLst>
          </p:cNvPr>
          <p:cNvSpPr>
            <a:spLocks noChangeArrowheads="1"/>
          </p:cNvSpPr>
          <p:nvPr/>
        </p:nvSpPr>
        <p:spPr bwMode="auto">
          <a:xfrm>
            <a:off x="611188" y="5715000"/>
            <a:ext cx="6697662" cy="1143000"/>
          </a:xfrm>
          <a:prstGeom prst="horizontalScroll">
            <a:avLst>
              <a:gd name="adj" fmla="val 12500"/>
            </a:avLst>
          </a:prstGeom>
          <a:solidFill>
            <a:srgbClr val="66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49DF10A4-DED1-451A-B803-DCE020DB68D0}"/>
              </a:ext>
            </a:extLst>
          </p:cNvPr>
          <p:cNvSpPr>
            <a:spLocks noGrp="1"/>
          </p:cNvSpPr>
          <p:nvPr>
            <p:ph type="title" idx="4294967295"/>
          </p:nvPr>
        </p:nvSpPr>
        <p:spPr>
          <a:xfrm>
            <a:off x="0" y="0"/>
            <a:ext cx="9144000" cy="2852738"/>
          </a:xfrm>
          <a:gradFill rotWithShape="1">
            <a:gsLst>
              <a:gs pos="0">
                <a:srgbClr val="C0DBB3">
                  <a:gamma/>
                  <a:shade val="46275"/>
                  <a:invGamma/>
                </a:srgbClr>
              </a:gs>
              <a:gs pos="50000">
                <a:srgbClr val="C0DBB3"/>
              </a:gs>
              <a:gs pos="100000">
                <a:srgbClr val="C0DBB3">
                  <a:gamma/>
                  <a:shade val="46275"/>
                  <a:invGamma/>
                </a:srgbClr>
              </a:gs>
            </a:gsLst>
            <a:lin ang="5400000" scaled="1"/>
          </a:gradFill>
        </p:spPr>
        <p:txBody>
          <a:bodyPr/>
          <a:lstStyle/>
          <a:p>
            <a:r>
              <a:rPr lang="uk-UA" altLang="ru-RU" b="1">
                <a:solidFill>
                  <a:srgbClr val="0000FF"/>
                </a:solidFill>
                <a:latin typeface="Times New Roman" panose="02020603050405020304" pitchFamily="18" charset="0"/>
              </a:rPr>
              <a:t>                    </a:t>
            </a:r>
            <a:endParaRPr lang="ru-RU" altLang="ru-RU" sz="4400" b="1">
              <a:solidFill>
                <a:srgbClr val="0000FF"/>
              </a:solidFill>
              <a:latin typeface="Times New Roman" panose="02020603050405020304" pitchFamily="18" charset="0"/>
            </a:endParaRPr>
          </a:p>
        </p:txBody>
      </p:sp>
      <p:pic>
        <p:nvPicPr>
          <p:cNvPr id="252932" name="Picture 4">
            <a:extLst>
              <a:ext uri="{FF2B5EF4-FFF2-40B4-BE49-F238E27FC236}">
                <a16:creationId xmlns:a16="http://schemas.microsoft.com/office/drawing/2014/main" id="{ADF6909C-D684-4941-9539-3275C7584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989138"/>
            <a:ext cx="9020175"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935" name="Rectangle 7">
            <a:extLst>
              <a:ext uri="{FF2B5EF4-FFF2-40B4-BE49-F238E27FC236}">
                <a16:creationId xmlns:a16="http://schemas.microsoft.com/office/drawing/2014/main" id="{D2414327-9ADB-4BD6-8D43-84F5FD072C85}"/>
              </a:ext>
            </a:extLst>
          </p:cNvPr>
          <p:cNvSpPr>
            <a:spLocks noChangeArrowheads="1"/>
          </p:cNvSpPr>
          <p:nvPr/>
        </p:nvSpPr>
        <p:spPr bwMode="auto">
          <a:xfrm>
            <a:off x="0" y="5013325"/>
            <a:ext cx="9144000" cy="1311275"/>
          </a:xfrm>
          <a:prstGeom prst="rect">
            <a:avLst/>
          </a:prstGeom>
          <a:gradFill rotWithShape="1">
            <a:gsLst>
              <a:gs pos="0">
                <a:srgbClr val="C0DBB3">
                  <a:gamma/>
                  <a:shade val="46275"/>
                  <a:invGamma/>
                </a:srgbClr>
              </a:gs>
              <a:gs pos="50000">
                <a:srgbClr val="C0DBB3"/>
              </a:gs>
              <a:gs pos="100000">
                <a:srgbClr val="C0DBB3">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uk-UA" altLang="ru-RU" sz="2000" b="1"/>
              <a:t>(відповідно до Наказу Українського центру оцінювання якості освіти від 16.10. 2020 </a:t>
            </a:r>
            <a:r>
              <a:rPr lang="uk-UA" altLang="ru-RU" sz="2000" b="1" u="sng"/>
              <a:t>№</a:t>
            </a:r>
            <a:r>
              <a:rPr lang="uk-UA" altLang="ru-RU" sz="2000" b="1" u="sng">
                <a:solidFill>
                  <a:srgbClr val="A50021"/>
                </a:solidFill>
              </a:rPr>
              <a:t>171</a:t>
            </a:r>
            <a:r>
              <a:rPr lang="uk-UA" altLang="ru-RU" sz="2000" b="1" i="1" u="sng">
                <a:solidFill>
                  <a:srgbClr val="A50021"/>
                </a:solidFill>
              </a:rPr>
              <a:t>«</a:t>
            </a:r>
            <a:r>
              <a:rPr lang="uk-UA" altLang="ru-RU" sz="2000" b="1" u="sng">
                <a:solidFill>
                  <a:srgbClr val="A50021"/>
                </a:solidFill>
              </a:rPr>
              <a:t>Про затвердження Загальних характеристик сертифікаційних робіт зовнішнього незалежного оцінювання 2021 року»)</a:t>
            </a:r>
            <a:endParaRPr lang="ru-RU" altLang="ru-RU" sz="2000" b="1" u="sng">
              <a:solidFill>
                <a:srgbClr val="A50021"/>
              </a:solidFill>
            </a:endParaRPr>
          </a:p>
        </p:txBody>
      </p:sp>
      <p:pic>
        <p:nvPicPr>
          <p:cNvPr id="252936" name="Picture 8">
            <a:extLst>
              <a:ext uri="{FF2B5EF4-FFF2-40B4-BE49-F238E27FC236}">
                <a16:creationId xmlns:a16="http://schemas.microsoft.com/office/drawing/2014/main" id="{D74C5784-81B1-4A54-875B-2CFAB60B9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33375"/>
            <a:ext cx="305911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937" name="WordArt 9">
            <a:extLst>
              <a:ext uri="{FF2B5EF4-FFF2-40B4-BE49-F238E27FC236}">
                <a16:creationId xmlns:a16="http://schemas.microsoft.com/office/drawing/2014/main" id="{98C0C255-9A63-4553-9D06-03FB4E770841}"/>
              </a:ext>
            </a:extLst>
          </p:cNvPr>
          <p:cNvSpPr>
            <a:spLocks noChangeArrowheads="1" noChangeShapeType="1" noTextEdit="1"/>
          </p:cNvSpPr>
          <p:nvPr/>
        </p:nvSpPr>
        <p:spPr bwMode="auto">
          <a:xfrm>
            <a:off x="2484438" y="1196975"/>
            <a:ext cx="2505075" cy="523875"/>
          </a:xfrm>
          <a:prstGeom prst="rect">
            <a:avLst/>
          </a:prstGeom>
        </p:spPr>
        <p:txBody>
          <a:bodyPr wrap="none" fromWordArt="1">
            <a:prstTxWarp prst="textPlain">
              <a:avLst>
                <a:gd name="adj" fmla="val 50000"/>
              </a:avLst>
            </a:prstTxWarp>
          </a:bodyPr>
          <a:lstStyle/>
          <a:p>
            <a:pPr algn="ctr"/>
            <a:r>
              <a:rPr lang="uk-UA" sz="3600" kern="10">
                <a:ln w="12700">
                  <a:solidFill>
                    <a:srgbClr val="3333CC"/>
                  </a:solidFill>
                  <a:round/>
                  <a:headEnd/>
                  <a:tailEnd/>
                </a:ln>
                <a:solidFill>
                  <a:srgbClr val="B2B2B2">
                    <a:alpha val="50000"/>
                  </a:srgbClr>
                </a:solidFill>
                <a:effectLst>
                  <a:outerShdw dist="45791" dir="2021404" algn="ctr" rotWithShape="0">
                    <a:srgbClr val="9999FF"/>
                  </a:outerShdw>
                </a:effectLst>
                <a:cs typeface="Arial" panose="020B0604020202020204" pitchFamily="34" charset="0"/>
              </a:rPr>
              <a:t>ЗАГАЛЬНА </a:t>
            </a:r>
          </a:p>
        </p:txBody>
      </p:sp>
      <p:sp>
        <p:nvSpPr>
          <p:cNvPr id="252939" name="Rectangle 11">
            <a:extLst>
              <a:ext uri="{FF2B5EF4-FFF2-40B4-BE49-F238E27FC236}">
                <a16:creationId xmlns:a16="http://schemas.microsoft.com/office/drawing/2014/main" id="{91B906EC-AD38-4DFE-8EB5-C5A16137F434}"/>
              </a:ext>
            </a:extLst>
          </p:cNvPr>
          <p:cNvSpPr>
            <a:spLocks noChangeArrowheads="1"/>
          </p:cNvSpPr>
          <p:nvPr/>
        </p:nvSpPr>
        <p:spPr bwMode="auto">
          <a:xfrm>
            <a:off x="0" y="0"/>
            <a:ext cx="9144000" cy="6207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3DE1F34-7FC8-4C02-8771-312FA65B7077}"/>
              </a:ext>
            </a:extLst>
          </p:cNvPr>
          <p:cNvSpPr>
            <a:spLocks noGrp="1"/>
          </p:cNvSpPr>
          <p:nvPr>
            <p:ph type="title"/>
          </p:nvPr>
        </p:nvSpPr>
        <p:spPr>
          <a:xfrm>
            <a:off x="1304925" y="620713"/>
            <a:ext cx="7839075" cy="1338262"/>
          </a:xfrm>
          <a:gradFill rotWithShape="1">
            <a:gsLst>
              <a:gs pos="0">
                <a:srgbClr val="FFBA75">
                  <a:gamma/>
                  <a:shade val="46275"/>
                  <a:invGamma/>
                </a:srgbClr>
              </a:gs>
              <a:gs pos="50000">
                <a:srgbClr val="FFBA75"/>
              </a:gs>
              <a:gs pos="100000">
                <a:srgbClr val="FFBA75">
                  <a:gamma/>
                  <a:shade val="46275"/>
                  <a:invGamma/>
                </a:srgbClr>
              </a:gs>
            </a:gsLst>
            <a:lin ang="5400000" scaled="1"/>
          </a:gradFill>
        </p:spPr>
        <p:txBody>
          <a:bodyPr/>
          <a:lstStyle/>
          <a:p>
            <a:r>
              <a:rPr lang="ru-RU" altLang="ru-RU"/>
              <a:t>                     </a:t>
            </a:r>
            <a:r>
              <a:rPr lang="ru-RU" altLang="ru-RU" b="1">
                <a:solidFill>
                  <a:schemeClr val="folHlink"/>
                </a:solidFill>
                <a:latin typeface="Times New Roman" panose="02020603050405020304" pitchFamily="18" charset="0"/>
              </a:rPr>
              <a:t>ПРОГРАМИ ЗНО</a:t>
            </a:r>
            <a:r>
              <a:rPr lang="ru-RU" altLang="ru-RU"/>
              <a:t> </a:t>
            </a:r>
          </a:p>
        </p:txBody>
      </p:sp>
      <p:sp>
        <p:nvSpPr>
          <p:cNvPr id="68611" name="Rectangle 3">
            <a:extLst>
              <a:ext uri="{FF2B5EF4-FFF2-40B4-BE49-F238E27FC236}">
                <a16:creationId xmlns:a16="http://schemas.microsoft.com/office/drawing/2014/main" id="{622AC6C6-A557-4493-8883-20338A087193}"/>
              </a:ext>
            </a:extLst>
          </p:cNvPr>
          <p:cNvSpPr>
            <a:spLocks noGrp="1"/>
          </p:cNvSpPr>
          <p:nvPr>
            <p:ph type="body" idx="1"/>
          </p:nvPr>
        </p:nvSpPr>
        <p:spPr>
          <a:xfrm>
            <a:off x="0" y="2636838"/>
            <a:ext cx="9144000" cy="4032250"/>
          </a:xfrm>
          <a:solidFill>
            <a:srgbClr val="C0DBB3"/>
          </a:solidFill>
        </p:spPr>
        <p:txBody>
          <a:bodyPr/>
          <a:lstStyle/>
          <a:p>
            <a:r>
              <a:rPr lang="uk-UA" altLang="ru-RU" b="1">
                <a:latin typeface="Times New Roman" panose="02020603050405020304" pitchFamily="18" charset="0"/>
              </a:rPr>
              <a:t>Зміст сертифікаційних робіт відповідатиме </a:t>
            </a:r>
            <a:r>
              <a:rPr lang="uk-UA" altLang="ru-RU" b="1" u="sng">
                <a:solidFill>
                  <a:srgbClr val="A50021"/>
                </a:solidFill>
                <a:latin typeface="Times New Roman" panose="02020603050405020304" pitchFamily="18" charset="0"/>
              </a:rPr>
              <a:t>програмам ЗНО</a:t>
            </a:r>
            <a:r>
              <a:rPr lang="uk-UA" altLang="ru-RU" b="1">
                <a:latin typeface="Times New Roman" panose="02020603050405020304" pitchFamily="18" charset="0"/>
              </a:rPr>
              <a:t>, затвердженим наказами Міністерства освіти і науки України </a:t>
            </a:r>
            <a:r>
              <a:rPr lang="uk-UA" altLang="ru-RU" b="1">
                <a:solidFill>
                  <a:schemeClr val="folHlink"/>
                </a:solidFill>
                <a:latin typeface="Times New Roman" panose="02020603050405020304" pitchFamily="18" charset="0"/>
              </a:rPr>
              <a:t>від 26 червня 2018 року</a:t>
            </a:r>
            <a:r>
              <a:rPr lang="uk-UA" altLang="ru-RU" b="1">
                <a:latin typeface="Times New Roman" panose="02020603050405020304" pitchFamily="18" charset="0"/>
              </a:rPr>
              <a:t> № 696, </a:t>
            </a:r>
            <a:r>
              <a:rPr lang="uk-UA" altLang="ru-RU" b="1">
                <a:solidFill>
                  <a:schemeClr val="hlink"/>
                </a:solidFill>
                <a:latin typeface="Times New Roman" panose="02020603050405020304" pitchFamily="18" charset="0"/>
              </a:rPr>
              <a:t>від 20 грудня 2018 року</a:t>
            </a:r>
            <a:r>
              <a:rPr lang="uk-UA" altLang="ru-RU" b="1">
                <a:latin typeface="Times New Roman" panose="02020603050405020304" pitchFamily="18" charset="0"/>
              </a:rPr>
              <a:t> № 1426, від 04 грудня 2019 № 1513 </a:t>
            </a:r>
          </a:p>
        </p:txBody>
      </p:sp>
      <p:pic>
        <p:nvPicPr>
          <p:cNvPr id="68612" name="Picture 4">
            <a:extLst>
              <a:ext uri="{FF2B5EF4-FFF2-40B4-BE49-F238E27FC236}">
                <a16:creationId xmlns:a16="http://schemas.microsoft.com/office/drawing/2014/main" id="{349109DA-F742-439D-93D3-4110CD248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4663"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3" name="AutoShape 5">
            <a:extLst>
              <a:ext uri="{FF2B5EF4-FFF2-40B4-BE49-F238E27FC236}">
                <a16:creationId xmlns:a16="http://schemas.microsoft.com/office/drawing/2014/main" id="{87399610-ECB6-4B69-82B4-24E600563D4A}"/>
              </a:ext>
            </a:extLst>
          </p:cNvPr>
          <p:cNvSpPr>
            <a:spLocks noChangeArrowheads="1"/>
          </p:cNvSpPr>
          <p:nvPr/>
        </p:nvSpPr>
        <p:spPr bwMode="auto">
          <a:xfrm>
            <a:off x="971550" y="5373688"/>
            <a:ext cx="7704138" cy="1143000"/>
          </a:xfrm>
          <a:prstGeom prst="horizontalScroll">
            <a:avLst>
              <a:gd name="adj" fmla="val 12500"/>
            </a:avLst>
          </a:prstGeom>
          <a:gradFill rotWithShape="1">
            <a:gsLst>
              <a:gs pos="0">
                <a:srgbClr val="C0DBB3">
                  <a:gamma/>
                  <a:shade val="46275"/>
                  <a:invGamma/>
                </a:srgbClr>
              </a:gs>
              <a:gs pos="100000">
                <a:srgbClr val="C0DBB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Скругленный прямоугольник 10">
            <a:extLst>
              <a:ext uri="{FF2B5EF4-FFF2-40B4-BE49-F238E27FC236}">
                <a16:creationId xmlns:a16="http://schemas.microsoft.com/office/drawing/2014/main" id="{BD8BF082-4B15-4D2B-95BA-3D85CFA1EE74}"/>
              </a:ext>
            </a:extLst>
          </p:cNvPr>
          <p:cNvGrpSpPr>
            <a:grpSpLocks/>
          </p:cNvGrpSpPr>
          <p:nvPr/>
        </p:nvGrpSpPr>
        <p:grpSpPr bwMode="auto">
          <a:xfrm>
            <a:off x="0" y="0"/>
            <a:ext cx="4797425" cy="939800"/>
            <a:chOff x="58" y="88"/>
            <a:chExt cx="3022" cy="592"/>
          </a:xfrm>
        </p:grpSpPr>
        <p:pic>
          <p:nvPicPr>
            <p:cNvPr id="283651" name="Скругленный прямоугольник 10">
              <a:extLst>
                <a:ext uri="{FF2B5EF4-FFF2-40B4-BE49-F238E27FC236}">
                  <a16:creationId xmlns:a16="http://schemas.microsoft.com/office/drawing/2014/main" id="{F5981880-95FE-4813-8A89-4CA325E6E57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 y="88"/>
              <a:ext cx="3022" cy="592"/>
            </a:xfrm>
            <a:prstGeom prst="rect">
              <a:avLst/>
            </a:prstGeom>
            <a:noFill/>
            <a:extLst>
              <a:ext uri="{909E8E84-426E-40DD-AFC4-6F175D3DCCD1}">
                <a14:hiddenFill xmlns:a14="http://schemas.microsoft.com/office/drawing/2010/main">
                  <a:solidFill>
                    <a:srgbClr val="FFFFFF"/>
                  </a:solidFill>
                </a14:hiddenFill>
              </a:ext>
            </a:extLst>
          </p:spPr>
        </p:pic>
        <p:sp>
          <p:nvSpPr>
            <p:cNvPr id="283652" name="Text Box 4">
              <a:extLst>
                <a:ext uri="{FF2B5EF4-FFF2-40B4-BE49-F238E27FC236}">
                  <a16:creationId xmlns:a16="http://schemas.microsoft.com/office/drawing/2014/main" id="{DB743994-71D4-4CF6-BFF4-1CC6C2FDD6D5}"/>
                </a:ext>
              </a:extLst>
            </p:cNvPr>
            <p:cNvSpPr txBox="1">
              <a:spLocks noChangeArrowheads="1"/>
            </p:cNvSpPr>
            <p:nvPr/>
          </p:nvSpPr>
          <p:spPr bwMode="auto">
            <a:xfrm>
              <a:off x="123" y="133"/>
              <a:ext cx="2893" cy="459"/>
            </a:xfrm>
            <a:prstGeom prst="rect">
              <a:avLst/>
            </a:prstGeom>
            <a:solidFill>
              <a:srgbClr val="C0DB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ru-RU"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Сертифікаційна робота з</a:t>
              </a:r>
              <a:r>
                <a:rPr lang="uk-UA" altLang="ru-RU">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uk-UA" altLang="ru-RU" b="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української мови</a:t>
              </a:r>
            </a:p>
            <a:p>
              <a:pPr algn="ctr"/>
              <a:r>
                <a:rPr lang="uk-UA" altLang="ru-RU"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складається з двох частин</a:t>
              </a:r>
              <a:endParaRPr lang="ru-RU" altLang="ru-RU" b="1">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grpSp>
      <p:graphicFrame>
        <p:nvGraphicFramePr>
          <p:cNvPr id="15" name="Схема 14">
            <a:extLst>
              <a:ext uri="{FF2B5EF4-FFF2-40B4-BE49-F238E27FC236}">
                <a16:creationId xmlns:a16="http://schemas.microsoft.com/office/drawing/2014/main" id="{52380921-D339-473B-9657-07EBBC74E385}"/>
              </a:ext>
            </a:extLst>
          </p:cNvPr>
          <p:cNvGraphicFramePr/>
          <p:nvPr/>
        </p:nvGraphicFramePr>
        <p:xfrm>
          <a:off x="116423" y="1052521"/>
          <a:ext cx="4178428" cy="2254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Блок-схема: документ 15">
            <a:extLst>
              <a:ext uri="{FF2B5EF4-FFF2-40B4-BE49-F238E27FC236}">
                <a16:creationId xmlns:a16="http://schemas.microsoft.com/office/drawing/2014/main" id="{9E46ADAC-9008-4F07-8D05-CB09A301A893}"/>
              </a:ext>
            </a:extLst>
          </p:cNvPr>
          <p:cNvSpPr/>
          <p:nvPr/>
        </p:nvSpPr>
        <p:spPr>
          <a:xfrm>
            <a:off x="4066978" y="2870083"/>
            <a:ext cx="1201680" cy="433665"/>
          </a:xfrm>
          <a:prstGeom prst="flowChartDocumen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spcAft>
                <a:spcPts val="800"/>
              </a:spcAft>
            </a:pPr>
            <a:r>
              <a:rPr lang="uk-UA" altLang="ru-RU"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Бланк Б</a:t>
            </a:r>
            <a:endParaRPr lang="ru-RU" altLang="ru-RU"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Блок-схема: документ 16">
            <a:extLst>
              <a:ext uri="{FF2B5EF4-FFF2-40B4-BE49-F238E27FC236}">
                <a16:creationId xmlns:a16="http://schemas.microsoft.com/office/drawing/2014/main" id="{9C56E98E-422D-4190-A69A-EA642C7CCB4D}"/>
              </a:ext>
            </a:extLst>
          </p:cNvPr>
          <p:cNvSpPr/>
          <p:nvPr/>
        </p:nvSpPr>
        <p:spPr>
          <a:xfrm>
            <a:off x="609774" y="2795751"/>
            <a:ext cx="1170415" cy="433665"/>
          </a:xfrm>
          <a:prstGeom prst="flowChartDocumen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spcAft>
                <a:spcPts val="800"/>
              </a:spcAft>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3" name="Скругленная прямоугольная выноска 22">
            <a:extLst>
              <a:ext uri="{FF2B5EF4-FFF2-40B4-BE49-F238E27FC236}">
                <a16:creationId xmlns:a16="http://schemas.microsoft.com/office/drawing/2014/main" id="{A936A49C-6068-406B-8E56-F576315C3197}"/>
              </a:ext>
            </a:extLst>
          </p:cNvPr>
          <p:cNvGrpSpPr>
            <a:grpSpLocks/>
          </p:cNvGrpSpPr>
          <p:nvPr/>
        </p:nvGrpSpPr>
        <p:grpSpPr bwMode="auto">
          <a:xfrm>
            <a:off x="4340225" y="993775"/>
            <a:ext cx="4748213" cy="1643063"/>
            <a:chOff x="2734" y="626"/>
            <a:chExt cx="2991" cy="925"/>
          </a:xfrm>
        </p:grpSpPr>
        <p:pic>
          <p:nvPicPr>
            <p:cNvPr id="283674" name="Скругленная прямоугольная выноска 22">
              <a:extLst>
                <a:ext uri="{FF2B5EF4-FFF2-40B4-BE49-F238E27FC236}">
                  <a16:creationId xmlns:a16="http://schemas.microsoft.com/office/drawing/2014/main" id="{BF3C5232-B840-4E60-9A4E-AF9E24990DB6}"/>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4" y="626"/>
              <a:ext cx="2991" cy="925"/>
            </a:xfrm>
            <a:prstGeom prst="rect">
              <a:avLst/>
            </a:prstGeom>
            <a:noFill/>
            <a:extLst>
              <a:ext uri="{909E8E84-426E-40DD-AFC4-6F175D3DCCD1}">
                <a14:hiddenFill xmlns:a14="http://schemas.microsoft.com/office/drawing/2010/main">
                  <a:solidFill>
                    <a:srgbClr val="FFFFFF"/>
                  </a:solidFill>
                </a14:hiddenFill>
              </a:ext>
            </a:extLst>
          </p:spPr>
        </p:pic>
        <p:sp>
          <p:nvSpPr>
            <p:cNvPr id="283675" name="Text Box 27">
              <a:extLst>
                <a:ext uri="{FF2B5EF4-FFF2-40B4-BE49-F238E27FC236}">
                  <a16:creationId xmlns:a16="http://schemas.microsoft.com/office/drawing/2014/main" id="{5843AD82-808A-45BF-80B5-22CBD370F8D6}"/>
                </a:ext>
              </a:extLst>
            </p:cNvPr>
            <p:cNvSpPr txBox="1">
              <a:spLocks noChangeArrowheads="1"/>
            </p:cNvSpPr>
            <p:nvPr/>
          </p:nvSpPr>
          <p:spPr bwMode="auto">
            <a:xfrm>
              <a:off x="2922" y="692"/>
              <a:ext cx="2725" cy="756"/>
            </a:xfrm>
            <a:prstGeom prst="rect">
              <a:avLst/>
            </a:prstGeom>
            <a:solidFill>
              <a:srgbClr val="FFCB9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uk-UA" altLang="ru-RU"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Учасники отримають результати за виконання всіх завдань:</a:t>
              </a:r>
            </a:p>
            <a:p>
              <a:pPr>
                <a:buFont typeface="Arial" panose="020B0604020202020204" pitchFamily="34" charset="0"/>
                <a:buChar char="•"/>
              </a:pPr>
              <a:r>
                <a:rPr lang="uk-UA" altLang="ru-RU" b="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ДПА</a:t>
              </a:r>
              <a:r>
                <a:rPr lang="uk-UA" altLang="ru-RU"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(1-12 балів)</a:t>
              </a:r>
            </a:p>
            <a:p>
              <a:pPr>
                <a:buFont typeface="Arial" panose="020B0604020202020204" pitchFamily="34" charset="0"/>
                <a:buChar char="•"/>
              </a:pPr>
              <a:r>
                <a:rPr lang="uk-UA" altLang="ru-RU" b="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ЗНО</a:t>
              </a:r>
              <a:r>
                <a:rPr lang="uk-UA" altLang="ru-RU"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uk-UA" altLang="ru-RU" b="1">
                  <a:latin typeface="Times New Roman" panose="02020603050405020304" pitchFamily="18" charset="0"/>
                  <a:ea typeface="SimSun" panose="02010600030101010101" pitchFamily="2" charset="-122"/>
                  <a:cs typeface="Times New Roman" panose="02020603050405020304" pitchFamily="18" charset="0"/>
                </a:rPr>
                <a:t>з української мови </a:t>
              </a:r>
              <a:r>
                <a:rPr lang="uk-UA" altLang="ru-RU"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(100-200 балів)</a:t>
              </a:r>
              <a:endParaRPr lang="ru-RU" altLang="ru-RU" b="1">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283682" name="Заголовок 1">
            <a:extLst>
              <a:ext uri="{FF2B5EF4-FFF2-40B4-BE49-F238E27FC236}">
                <a16:creationId xmlns:a16="http://schemas.microsoft.com/office/drawing/2014/main" id="{1EEB9A6B-4E11-4211-B7BF-4FBA7734FA06}"/>
              </a:ext>
            </a:extLst>
          </p:cNvPr>
          <p:cNvSpPr>
            <a:spLocks noGrp="1"/>
          </p:cNvSpPr>
          <p:nvPr>
            <p:ph type="title" idx="4294967295"/>
          </p:nvPr>
        </p:nvSpPr>
        <p:spPr>
          <a:xfrm>
            <a:off x="5076825" y="188913"/>
            <a:ext cx="4067175" cy="649287"/>
          </a:xfrm>
        </p:spPr>
        <p:txBody>
          <a:bodyPr/>
          <a:lstStyle/>
          <a:p>
            <a:r>
              <a:rPr lang="uk-UA" altLang="ru-RU" sz="2400" b="1">
                <a:solidFill>
                  <a:schemeClr val="folHlink"/>
                </a:solidFill>
                <a:latin typeface="Times New Roman" panose="02020603050405020304" pitchFamily="18" charset="0"/>
                <a:cs typeface="Times New Roman" panose="02020603050405020304" pitchFamily="18" charset="0"/>
              </a:rPr>
              <a:t>ЗНО – 2021: УМ</a:t>
            </a:r>
            <a:endParaRPr lang="ru-RU" altLang="ru-RU" sz="2400" b="1">
              <a:solidFill>
                <a:schemeClr val="folHlink"/>
              </a:solidFill>
              <a:latin typeface="Times New Roman" panose="02020603050405020304" pitchFamily="18" charset="0"/>
              <a:cs typeface="Times New Roman" panose="02020603050405020304" pitchFamily="18" charset="0"/>
            </a:endParaRPr>
          </a:p>
        </p:txBody>
      </p:sp>
      <p:sp>
        <p:nvSpPr>
          <p:cNvPr id="283683" name="Rectangle 35">
            <a:extLst>
              <a:ext uri="{FF2B5EF4-FFF2-40B4-BE49-F238E27FC236}">
                <a16:creationId xmlns:a16="http://schemas.microsoft.com/office/drawing/2014/main" id="{4908D423-CD87-4A5C-8A25-C4F0CB09E508}"/>
              </a:ext>
            </a:extLst>
          </p:cNvPr>
          <p:cNvSpPr>
            <a:spLocks noChangeArrowheads="1"/>
          </p:cNvSpPr>
          <p:nvPr/>
        </p:nvSpPr>
        <p:spPr bwMode="auto">
          <a:xfrm>
            <a:off x="323850" y="2852738"/>
            <a:ext cx="1843088"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7000"/>
              </a:lnSpc>
              <a:spcAft>
                <a:spcPts val="800"/>
              </a:spcAft>
            </a:pPr>
            <a:r>
              <a:rPr lang="uk-UA" altLang="ru-RU">
                <a:solidFill>
                  <a:srgbClr val="000000"/>
                </a:solidFill>
              </a:rPr>
              <a:t>    </a:t>
            </a:r>
            <a:r>
              <a:rPr lang="uk-UA" altLang="ru-RU" sz="2000" b="1">
                <a:solidFill>
                  <a:srgbClr val="000000"/>
                </a:solidFill>
              </a:rPr>
              <a:t>Бланк</a:t>
            </a:r>
            <a:r>
              <a:rPr lang="uk-UA" altLang="ru-RU">
                <a:solidFill>
                  <a:srgbClr val="000000"/>
                </a:solidFill>
              </a:rPr>
              <a:t> </a:t>
            </a:r>
            <a:r>
              <a:rPr lang="uk-UA" altLang="ru-RU" b="1">
                <a:solidFill>
                  <a:srgbClr val="000000"/>
                </a:solidFill>
              </a:rPr>
              <a:t>А</a:t>
            </a:r>
            <a:endParaRPr lang="ru-RU" altLang="ru-RU" b="1">
              <a:solidFill>
                <a:srgbClr val="000000"/>
              </a:solidFill>
            </a:endParaRPr>
          </a:p>
        </p:txBody>
      </p:sp>
      <p:pic>
        <p:nvPicPr>
          <p:cNvPr id="283689" name="Рисунок 2">
            <a:extLst>
              <a:ext uri="{FF2B5EF4-FFF2-40B4-BE49-F238E27FC236}">
                <a16:creationId xmlns:a16="http://schemas.microsoft.com/office/drawing/2014/main" id="{8A6E0274-EDA4-4261-8A24-EC504A62E7C9}"/>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1500" y="3716338"/>
            <a:ext cx="263207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90" name="AutoShape 42">
            <a:extLst>
              <a:ext uri="{FF2B5EF4-FFF2-40B4-BE49-F238E27FC236}">
                <a16:creationId xmlns:a16="http://schemas.microsoft.com/office/drawing/2014/main" id="{7E7C12FB-9BD7-4174-AF5E-A264A33B3934}"/>
              </a:ext>
            </a:extLst>
          </p:cNvPr>
          <p:cNvSpPr>
            <a:spLocks noChangeArrowheads="1"/>
          </p:cNvSpPr>
          <p:nvPr/>
        </p:nvSpPr>
        <p:spPr bwMode="auto">
          <a:xfrm>
            <a:off x="250825" y="4941888"/>
            <a:ext cx="5399088" cy="1143000"/>
          </a:xfrm>
          <a:prstGeom prst="horizontalScroll">
            <a:avLst>
              <a:gd name="adj" fmla="val 12500"/>
            </a:avLst>
          </a:prstGeom>
          <a:solidFill>
            <a:srgbClr val="C0DBB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C0F3054A-F4DE-42B0-9061-C01FF3F3A530}"/>
              </a:ext>
            </a:extLst>
          </p:cNvPr>
          <p:cNvSpPr>
            <a:spLocks noGrp="1"/>
          </p:cNvSpPr>
          <p:nvPr>
            <p:ph type="title"/>
          </p:nvPr>
        </p:nvSpPr>
        <p:spPr>
          <a:xfrm>
            <a:off x="0" y="0"/>
            <a:ext cx="9144000" cy="765175"/>
          </a:xfrm>
          <a:solidFill>
            <a:srgbClr val="FFBA75"/>
          </a:solidFill>
        </p:spPr>
        <p:txBody>
          <a:bodyPr/>
          <a:lstStyle/>
          <a:p>
            <a:r>
              <a:rPr lang="uk-UA" altLang="ru-RU" sz="1800" b="1">
                <a:solidFill>
                  <a:srgbClr val="0000FF"/>
                </a:solidFill>
                <a:latin typeface="Times New Roman" panose="02020603050405020304" pitchFamily="18" charset="0"/>
              </a:rPr>
              <a:t>              ЗАГАЛЬНА ХАРАКТЕРИСТИКА СЕРТИФІКАЦІЙНОЇ РОБОТИ З      </a:t>
            </a:r>
            <a:br>
              <a:rPr lang="uk-UA" altLang="ru-RU" sz="1800" b="1">
                <a:solidFill>
                  <a:srgbClr val="0000FF"/>
                </a:solidFill>
                <a:latin typeface="Times New Roman" panose="02020603050405020304" pitchFamily="18" charset="0"/>
              </a:rPr>
            </a:br>
            <a:r>
              <a:rPr lang="uk-UA" altLang="ru-RU" sz="1800" b="1">
                <a:solidFill>
                  <a:srgbClr val="0000FF"/>
                </a:solidFill>
                <a:latin typeface="Times New Roman" panose="02020603050405020304" pitchFamily="18" charset="0"/>
              </a:rPr>
              <a:t>                                        </a:t>
            </a:r>
            <a:r>
              <a:rPr lang="uk-UA" altLang="ru-RU" sz="1800" b="1">
                <a:solidFill>
                  <a:schemeClr val="folHlink"/>
                </a:solidFill>
                <a:latin typeface="Times New Roman" panose="02020603050405020304" pitchFamily="18" charset="0"/>
              </a:rPr>
              <a:t>УКРАЇНСЬКОЇ МОВИ ЗНО</a:t>
            </a:r>
            <a:r>
              <a:rPr lang="uk-UA" altLang="ru-RU" sz="1800" b="1">
                <a:solidFill>
                  <a:srgbClr val="0000FF"/>
                </a:solidFill>
                <a:latin typeface="Times New Roman" panose="02020603050405020304" pitchFamily="18" charset="0"/>
              </a:rPr>
              <a:t> </a:t>
            </a:r>
            <a:r>
              <a:rPr lang="uk-UA" altLang="ru-RU" sz="1800" b="1">
                <a:solidFill>
                  <a:srgbClr val="009900"/>
                </a:solidFill>
                <a:latin typeface="Times New Roman" panose="02020603050405020304" pitchFamily="18" charset="0"/>
              </a:rPr>
              <a:t>2021 РОКУ</a:t>
            </a:r>
            <a:endParaRPr lang="ru-RU" altLang="ru-RU" sz="1800" b="1">
              <a:solidFill>
                <a:srgbClr val="009900"/>
              </a:solidFill>
              <a:latin typeface="Times New Roman" panose="02020603050405020304" pitchFamily="18" charset="0"/>
            </a:endParaRPr>
          </a:p>
        </p:txBody>
      </p:sp>
      <p:pic>
        <p:nvPicPr>
          <p:cNvPr id="174083" name="Picture 3">
            <a:extLst>
              <a:ext uri="{FF2B5EF4-FFF2-40B4-BE49-F238E27FC236}">
                <a16:creationId xmlns:a16="http://schemas.microsoft.com/office/drawing/2014/main" id="{E08C0262-5E94-4627-AC3C-542C04142974}"/>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5288" y="765175"/>
            <a:ext cx="8424862" cy="5832475"/>
          </a:xfrm>
          <a:solidFill>
            <a:srgbClr val="C0EEFC"/>
          </a:solidFill>
        </p:spPr>
      </p:pic>
      <p:sp>
        <p:nvSpPr>
          <p:cNvPr id="174084" name="AutoShape 4">
            <a:extLst>
              <a:ext uri="{FF2B5EF4-FFF2-40B4-BE49-F238E27FC236}">
                <a16:creationId xmlns:a16="http://schemas.microsoft.com/office/drawing/2014/main" id="{19514FB0-F1E0-4DC3-88F0-154C298ECBE3}"/>
              </a:ext>
            </a:extLst>
          </p:cNvPr>
          <p:cNvSpPr>
            <a:spLocks noChangeArrowheads="1"/>
          </p:cNvSpPr>
          <p:nvPr/>
        </p:nvSpPr>
        <p:spPr bwMode="auto">
          <a:xfrm>
            <a:off x="0" y="765175"/>
            <a:ext cx="539750" cy="5832475"/>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174085" name="AutoShape 5">
            <a:extLst>
              <a:ext uri="{FF2B5EF4-FFF2-40B4-BE49-F238E27FC236}">
                <a16:creationId xmlns:a16="http://schemas.microsoft.com/office/drawing/2014/main" id="{D8E281FD-6D93-473B-9262-A35BBE52E6C6}"/>
              </a:ext>
            </a:extLst>
          </p:cNvPr>
          <p:cNvSpPr>
            <a:spLocks noChangeArrowheads="1"/>
          </p:cNvSpPr>
          <p:nvPr/>
        </p:nvSpPr>
        <p:spPr bwMode="auto">
          <a:xfrm>
            <a:off x="8572500" y="765175"/>
            <a:ext cx="823913" cy="6092825"/>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7">
            <a:extLst>
              <a:ext uri="{FF2B5EF4-FFF2-40B4-BE49-F238E27FC236}">
                <a16:creationId xmlns:a16="http://schemas.microsoft.com/office/drawing/2014/main" id="{A30F7B11-3B97-417D-BB8D-DA76AA2665BF}"/>
              </a:ext>
            </a:extLst>
          </p:cNvPr>
          <p:cNvSpPr/>
          <p:nvPr/>
        </p:nvSpPr>
        <p:spPr>
          <a:xfrm>
            <a:off x="888643" y="796678"/>
            <a:ext cx="7137824" cy="80630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ru-RU"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Сертифікаційна робота з </a:t>
            </a:r>
            <a:r>
              <a:rPr lang="uk-UA" altLang="ru-RU" b="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української мови і літератури</a:t>
            </a:r>
          </a:p>
          <a:p>
            <a:pPr algn="ctr"/>
            <a:r>
              <a:rPr lang="uk-UA" altLang="ru-RU"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складається з чотирьох частин</a:t>
            </a:r>
            <a:endParaRPr lang="ru-RU" altLang="ru-RU" b="1">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graphicFrame>
        <p:nvGraphicFramePr>
          <p:cNvPr id="19" name="Схема 18">
            <a:extLst>
              <a:ext uri="{FF2B5EF4-FFF2-40B4-BE49-F238E27FC236}">
                <a16:creationId xmlns:a16="http://schemas.microsoft.com/office/drawing/2014/main" id="{8A0D60D1-4B11-4F99-A4CB-15DE737AC585}"/>
              </a:ext>
            </a:extLst>
          </p:cNvPr>
          <p:cNvGraphicFramePr/>
          <p:nvPr/>
        </p:nvGraphicFramePr>
        <p:xfrm>
          <a:off x="507702" y="2248672"/>
          <a:ext cx="8233147" cy="1631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Блок-схема: документ 19">
            <a:extLst>
              <a:ext uri="{FF2B5EF4-FFF2-40B4-BE49-F238E27FC236}">
                <a16:creationId xmlns:a16="http://schemas.microsoft.com/office/drawing/2014/main" id="{FC7CEFC8-6049-4593-B899-48EF303E9070}"/>
              </a:ext>
            </a:extLst>
          </p:cNvPr>
          <p:cNvSpPr/>
          <p:nvPr/>
        </p:nvSpPr>
        <p:spPr>
          <a:xfrm>
            <a:off x="899755" y="4238287"/>
            <a:ext cx="1304185" cy="387054"/>
          </a:xfrm>
          <a:prstGeom prst="flowChartDocumen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anchor="ctr"/>
          <a:lstStyle/>
          <a:p>
            <a:pPr algn="ctr">
              <a:lnSpc>
                <a:spcPct val="107000"/>
              </a:lnSpc>
              <a:spcAft>
                <a:spcPts val="800"/>
              </a:spcAft>
              <a:defRPr/>
            </a:pPr>
            <a:r>
              <a:rPr lang="uk-UA" sz="1400" dirty="0">
                <a:latin typeface="Times New Roman" panose="02020603050405020304" pitchFamily="18" charset="0"/>
                <a:ea typeface="Calibri" panose="020F0502020204030204" pitchFamily="34" charset="0"/>
                <a:cs typeface="Times New Roman" panose="02020603050405020304" pitchFamily="18" charset="0"/>
              </a:rPr>
              <a:t>Бланк </a:t>
            </a:r>
            <a:r>
              <a:rPr lang="uk-UA" sz="1400" b="1" dirty="0">
                <a:latin typeface="Times New Roman" panose="02020603050405020304" pitchFamily="18" charset="0"/>
                <a:ea typeface="Calibri" panose="020F0502020204030204" pitchFamily="34" charset="0"/>
                <a:cs typeface="Times New Roman" panose="02020603050405020304" pitchFamily="18" charset="0"/>
              </a:rPr>
              <a:t>А</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Блок-схема: документ 20">
            <a:extLst>
              <a:ext uri="{FF2B5EF4-FFF2-40B4-BE49-F238E27FC236}">
                <a16:creationId xmlns:a16="http://schemas.microsoft.com/office/drawing/2014/main" id="{AF76FAC3-D8EA-40BD-AA99-00F87F42C483}"/>
              </a:ext>
            </a:extLst>
          </p:cNvPr>
          <p:cNvSpPr/>
          <p:nvPr/>
        </p:nvSpPr>
        <p:spPr>
          <a:xfrm>
            <a:off x="7016178" y="4234538"/>
            <a:ext cx="1303890" cy="433665"/>
          </a:xfrm>
          <a:prstGeom prst="flowChartDocumen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anchor="ctr"/>
          <a:lstStyle/>
          <a:p>
            <a:pPr algn="ctr">
              <a:lnSpc>
                <a:spcPct val="107000"/>
              </a:lnSpc>
              <a:spcAft>
                <a:spcPts val="800"/>
              </a:spcAft>
              <a:defRPr/>
            </a:pPr>
            <a:r>
              <a:rPr lang="uk-UA" sz="1400" dirty="0">
                <a:latin typeface="Times New Roman" panose="02020603050405020304" pitchFamily="18" charset="0"/>
                <a:ea typeface="Calibri" panose="020F0502020204030204" pitchFamily="34" charset="0"/>
                <a:cs typeface="Times New Roman" panose="02020603050405020304" pitchFamily="18" charset="0"/>
              </a:rPr>
              <a:t>Бланк </a:t>
            </a:r>
            <a:r>
              <a:rPr lang="uk-UA" sz="1400" b="1" dirty="0">
                <a:latin typeface="Times New Roman" panose="02020603050405020304" pitchFamily="18" charset="0"/>
                <a:ea typeface="Calibri" panose="020F0502020204030204" pitchFamily="34" charset="0"/>
                <a:cs typeface="Times New Roman" panose="02020603050405020304" pitchFamily="18" charset="0"/>
              </a:rPr>
              <a:t>Б</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Блок-схема: документ 21">
            <a:extLst>
              <a:ext uri="{FF2B5EF4-FFF2-40B4-BE49-F238E27FC236}">
                <a16:creationId xmlns:a16="http://schemas.microsoft.com/office/drawing/2014/main" id="{3C4504BB-283B-4B81-97EF-7A44BE519904}"/>
              </a:ext>
            </a:extLst>
          </p:cNvPr>
          <p:cNvSpPr/>
          <p:nvPr/>
        </p:nvSpPr>
        <p:spPr>
          <a:xfrm>
            <a:off x="5147161" y="4240888"/>
            <a:ext cx="1296144" cy="389605"/>
          </a:xfrm>
          <a:prstGeom prst="flowChartDocumen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anchor="ctr"/>
          <a:lstStyle/>
          <a:p>
            <a:pPr algn="ctr">
              <a:lnSpc>
                <a:spcPct val="107000"/>
              </a:lnSpc>
              <a:spcAft>
                <a:spcPts val="800"/>
              </a:spcAft>
              <a:defRPr/>
            </a:pPr>
            <a:r>
              <a:rPr lang="uk-UA" sz="1400" dirty="0">
                <a:latin typeface="Times New Roman" panose="02020603050405020304" pitchFamily="18" charset="0"/>
                <a:ea typeface="Calibri" panose="020F0502020204030204" pitchFamily="34" charset="0"/>
                <a:cs typeface="Times New Roman" panose="02020603050405020304" pitchFamily="18" charset="0"/>
              </a:rPr>
              <a:t>Бланк </a:t>
            </a:r>
            <a:r>
              <a:rPr lang="uk-UA" sz="1400" b="1" dirty="0">
                <a:latin typeface="Times New Roman" panose="02020603050405020304" pitchFamily="18" charset="0"/>
                <a:ea typeface="Calibri" panose="020F0502020204030204" pitchFamily="34" charset="0"/>
                <a:cs typeface="Times New Roman" panose="02020603050405020304" pitchFamily="18" charset="0"/>
              </a:rPr>
              <a:t>В</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5" name="Скругленная прямоугольная выноска 24">
            <a:extLst>
              <a:ext uri="{FF2B5EF4-FFF2-40B4-BE49-F238E27FC236}">
                <a16:creationId xmlns:a16="http://schemas.microsoft.com/office/drawing/2014/main" id="{4366B1B6-183D-4ABF-B82E-1806E80AC9BE}"/>
              </a:ext>
            </a:extLst>
          </p:cNvPr>
          <p:cNvGrpSpPr>
            <a:grpSpLocks/>
          </p:cNvGrpSpPr>
          <p:nvPr/>
        </p:nvGrpSpPr>
        <p:grpSpPr bwMode="auto">
          <a:xfrm>
            <a:off x="755650" y="4797425"/>
            <a:ext cx="7632700" cy="1295400"/>
            <a:chOff x="384" y="3302"/>
            <a:chExt cx="4808" cy="1022"/>
          </a:xfrm>
        </p:grpSpPr>
        <p:pic>
          <p:nvPicPr>
            <p:cNvPr id="253981" name="Скругленная прямоугольная выноска 24">
              <a:extLst>
                <a:ext uri="{FF2B5EF4-FFF2-40B4-BE49-F238E27FC236}">
                  <a16:creationId xmlns:a16="http://schemas.microsoft.com/office/drawing/2014/main" id="{2AA6AAE7-CE10-460C-955E-8DB5BAB7757D}"/>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3302"/>
              <a:ext cx="4808" cy="1022"/>
            </a:xfrm>
            <a:prstGeom prst="rect">
              <a:avLst/>
            </a:prstGeom>
            <a:noFill/>
            <a:extLst>
              <a:ext uri="{909E8E84-426E-40DD-AFC4-6F175D3DCCD1}">
                <a14:hiddenFill xmlns:a14="http://schemas.microsoft.com/office/drawing/2010/main">
                  <a:solidFill>
                    <a:srgbClr val="FFFFFF"/>
                  </a:solidFill>
                </a14:hiddenFill>
              </a:ext>
            </a:extLst>
          </p:spPr>
        </p:pic>
        <p:sp>
          <p:nvSpPr>
            <p:cNvPr id="253982" name="Text Box 30">
              <a:extLst>
                <a:ext uri="{FF2B5EF4-FFF2-40B4-BE49-F238E27FC236}">
                  <a16:creationId xmlns:a16="http://schemas.microsoft.com/office/drawing/2014/main" id="{81DB0C57-E5C5-45C3-8863-5E343F34CBCA}"/>
                </a:ext>
              </a:extLst>
            </p:cNvPr>
            <p:cNvSpPr txBox="1">
              <a:spLocks noChangeArrowheads="1"/>
            </p:cNvSpPr>
            <p:nvPr/>
          </p:nvSpPr>
          <p:spPr bwMode="auto">
            <a:xfrm>
              <a:off x="464" y="3463"/>
              <a:ext cx="4648" cy="757"/>
            </a:xfrm>
            <a:prstGeom prst="rect">
              <a:avLst/>
            </a:prstGeom>
            <a:solidFill>
              <a:srgbClr val="FFE0C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uk-UA" altLang="ru-RU"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Учасники отримають результати:</a:t>
              </a:r>
            </a:p>
            <a:p>
              <a:pPr>
                <a:buFont typeface="Arial" panose="020B0604020202020204" pitchFamily="34" charset="0"/>
                <a:buChar char="•"/>
              </a:pPr>
              <a:r>
                <a:rPr lang="uk-UA" altLang="ru-RU" b="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ДПА</a:t>
              </a:r>
              <a:r>
                <a:rPr lang="uk-UA" altLang="ru-RU"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(1-12 балів): </a:t>
              </a:r>
              <a:r>
                <a:rPr lang="uk-UA" altLang="ru-RU" b="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частина 2, частина 4</a:t>
              </a:r>
            </a:p>
            <a:p>
              <a:pPr>
                <a:buFont typeface="Arial" panose="020B0604020202020204" pitchFamily="34" charset="0"/>
                <a:buChar char="•"/>
              </a:pPr>
              <a:r>
                <a:rPr lang="uk-UA" altLang="ru-RU" b="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ЗНО</a:t>
              </a:r>
              <a:r>
                <a:rPr lang="uk-UA" altLang="ru-RU"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 з української мови (100-200 балів): </a:t>
              </a:r>
              <a:r>
                <a:rPr lang="uk-UA" altLang="ru-RU" b="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частина 2, частина 4</a:t>
              </a:r>
            </a:p>
            <a:p>
              <a:pPr>
                <a:buFont typeface="Arial" panose="020B0604020202020204" pitchFamily="34" charset="0"/>
                <a:buChar char="•"/>
              </a:pPr>
              <a:r>
                <a:rPr lang="uk-UA" altLang="ru-RU" b="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ЗНО</a:t>
              </a:r>
              <a:r>
                <a:rPr lang="uk-UA" altLang="ru-RU"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 з української мови і літератури (100-200 балів): </a:t>
              </a:r>
              <a:r>
                <a:rPr lang="uk-UA" altLang="ru-RU" b="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усі завдання</a:t>
              </a:r>
            </a:p>
          </p:txBody>
        </p:sp>
      </p:grpSp>
      <p:sp>
        <p:nvSpPr>
          <p:cNvPr id="26" name="Блок-схема: документ 25">
            <a:extLst>
              <a:ext uri="{FF2B5EF4-FFF2-40B4-BE49-F238E27FC236}">
                <a16:creationId xmlns:a16="http://schemas.microsoft.com/office/drawing/2014/main" id="{29DA9BCB-B1CA-4EAA-B1D4-447FD7EBF42B}"/>
              </a:ext>
            </a:extLst>
          </p:cNvPr>
          <p:cNvSpPr/>
          <p:nvPr/>
        </p:nvSpPr>
        <p:spPr>
          <a:xfrm>
            <a:off x="2772506" y="4165074"/>
            <a:ext cx="1316008" cy="433664"/>
          </a:xfrm>
          <a:prstGeom prst="flowChartDocumen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anchor="ctr"/>
          <a:lstStyle/>
          <a:p>
            <a:pPr algn="ctr">
              <a:lnSpc>
                <a:spcPct val="107000"/>
              </a:lnSpc>
              <a:spcAft>
                <a:spcPts val="800"/>
              </a:spcAft>
              <a:defRPr/>
            </a:pPr>
            <a:r>
              <a:rPr lang="uk-UA" sz="1400" dirty="0">
                <a:latin typeface="Times New Roman" panose="02020603050405020304" pitchFamily="18" charset="0"/>
                <a:ea typeface="Calibri" panose="020F0502020204030204" pitchFamily="34" charset="0"/>
                <a:cs typeface="Times New Roman" panose="02020603050405020304" pitchFamily="18" charset="0"/>
              </a:rPr>
              <a:t>Бланк </a:t>
            </a:r>
            <a:r>
              <a:rPr lang="uk-UA" sz="1400" b="1" dirty="0">
                <a:latin typeface="Times New Roman" panose="02020603050405020304" pitchFamily="18" charset="0"/>
                <a:ea typeface="Calibri" panose="020F0502020204030204" pitchFamily="34" charset="0"/>
                <a:cs typeface="Times New Roman" panose="02020603050405020304" pitchFamily="18" charset="0"/>
              </a:rPr>
              <a:t>А</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3988" name="AutoShape 36">
            <a:extLst>
              <a:ext uri="{FF2B5EF4-FFF2-40B4-BE49-F238E27FC236}">
                <a16:creationId xmlns:a16="http://schemas.microsoft.com/office/drawing/2014/main" id="{66CC3101-9A3C-4951-9488-6463404F8E3C}"/>
              </a:ext>
            </a:extLst>
          </p:cNvPr>
          <p:cNvSpPr>
            <a:spLocks noChangeArrowheads="1"/>
          </p:cNvSpPr>
          <p:nvPr/>
        </p:nvSpPr>
        <p:spPr bwMode="auto">
          <a:xfrm>
            <a:off x="3924300" y="4005263"/>
            <a:ext cx="485775" cy="792162"/>
          </a:xfrm>
          <a:prstGeom prst="upArrow">
            <a:avLst>
              <a:gd name="adj1" fmla="val 50000"/>
              <a:gd name="adj2" fmla="val 407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253992" name="AutoShape 40">
            <a:extLst>
              <a:ext uri="{FF2B5EF4-FFF2-40B4-BE49-F238E27FC236}">
                <a16:creationId xmlns:a16="http://schemas.microsoft.com/office/drawing/2014/main" id="{F17490FF-49D1-48FE-A5B9-1062BA798E32}"/>
              </a:ext>
            </a:extLst>
          </p:cNvPr>
          <p:cNvSpPr>
            <a:spLocks noChangeArrowheads="1"/>
          </p:cNvSpPr>
          <p:nvPr/>
        </p:nvSpPr>
        <p:spPr bwMode="auto">
          <a:xfrm>
            <a:off x="8243888" y="4005263"/>
            <a:ext cx="485775" cy="792162"/>
          </a:xfrm>
          <a:prstGeom prst="upArrow">
            <a:avLst>
              <a:gd name="adj1" fmla="val 50000"/>
              <a:gd name="adj2" fmla="val 407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253994" name="Rectangle 42">
            <a:extLst>
              <a:ext uri="{FF2B5EF4-FFF2-40B4-BE49-F238E27FC236}">
                <a16:creationId xmlns:a16="http://schemas.microsoft.com/office/drawing/2014/main" id="{8A3C6898-AA94-4CA9-A4F5-E41F5CC5D786}"/>
              </a:ext>
            </a:extLst>
          </p:cNvPr>
          <p:cNvSpPr>
            <a:spLocks noChangeArrowheads="1"/>
          </p:cNvSpPr>
          <p:nvPr/>
        </p:nvSpPr>
        <p:spPr bwMode="auto">
          <a:xfrm>
            <a:off x="0" y="6308725"/>
            <a:ext cx="9144000" cy="376238"/>
          </a:xfrm>
          <a:prstGeom prst="rect">
            <a:avLst/>
          </a:prstGeom>
          <a:solidFill>
            <a:srgbClr val="C0EEFC"/>
          </a:solidFill>
          <a:ln w="9525">
            <a:solidFill>
              <a:srgbClr val="FFCB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uk-UA" altLang="ru-RU" b="1">
                <a:solidFill>
                  <a:srgbClr val="000000"/>
                </a:solidFill>
              </a:rPr>
              <a:t>                   На виконання завдань роботи відводиться </a:t>
            </a:r>
            <a:r>
              <a:rPr lang="uk-UA" altLang="ru-RU" b="1">
                <a:solidFill>
                  <a:schemeClr val="folHlink"/>
                </a:solidFill>
              </a:rPr>
              <a:t>210</a:t>
            </a:r>
            <a:r>
              <a:rPr lang="uk-UA" altLang="ru-RU" b="1">
                <a:solidFill>
                  <a:srgbClr val="000000"/>
                </a:solidFill>
              </a:rPr>
              <a:t> хвилин</a:t>
            </a:r>
            <a:endParaRPr lang="ru-RU" altLang="ru-RU" b="1">
              <a:solidFill>
                <a:srgbClr val="000000"/>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a:extLst>
              <a:ext uri="{FF2B5EF4-FFF2-40B4-BE49-F238E27FC236}">
                <a16:creationId xmlns:a16="http://schemas.microsoft.com/office/drawing/2014/main" id="{A4F15462-7B82-4076-A2C4-C8333AEC265F}"/>
              </a:ext>
            </a:extLst>
          </p:cNvPr>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1338263"/>
          </a:xfrm>
          <a:solidFill>
            <a:srgbClr val="EBF49A"/>
          </a:solidFill>
        </p:spPr>
      </p:pic>
      <p:sp>
        <p:nvSpPr>
          <p:cNvPr id="259075" name="Rectangle 3">
            <a:extLst>
              <a:ext uri="{FF2B5EF4-FFF2-40B4-BE49-F238E27FC236}">
                <a16:creationId xmlns:a16="http://schemas.microsoft.com/office/drawing/2014/main" id="{35CA4B6E-E317-44DC-852D-57EEA94961F6}"/>
              </a:ext>
            </a:extLst>
          </p:cNvPr>
          <p:cNvSpPr>
            <a:spLocks noGrp="1"/>
          </p:cNvSpPr>
          <p:nvPr>
            <p:ph type="body" idx="1"/>
          </p:nvPr>
        </p:nvSpPr>
        <p:spPr>
          <a:xfrm>
            <a:off x="0" y="1465263"/>
            <a:ext cx="9144000" cy="4711700"/>
          </a:xfrm>
          <a:solidFill>
            <a:srgbClr val="C0DBB3"/>
          </a:solidFill>
        </p:spPr>
        <p:txBody>
          <a:bodyPr/>
          <a:lstStyle/>
          <a:p>
            <a:r>
              <a:rPr lang="uk-UA" altLang="ru-RU" b="1">
                <a:solidFill>
                  <a:schemeClr val="folHlink"/>
                </a:solidFill>
                <a:latin typeface="Times New Roman" panose="02020603050405020304" pitchFamily="18" charset="0"/>
              </a:rPr>
              <a:t>Результат</a:t>
            </a:r>
            <a:r>
              <a:rPr lang="uk-UA" altLang="ru-RU" b="1">
                <a:latin typeface="Times New Roman" panose="02020603050405020304" pitchFamily="18" charset="0"/>
              </a:rPr>
              <a:t> виконання завдань </a:t>
            </a:r>
            <a:r>
              <a:rPr lang="uk-UA" altLang="ru-RU" b="1">
                <a:solidFill>
                  <a:srgbClr val="0000FF"/>
                </a:solidFill>
                <a:latin typeface="Times New Roman" panose="02020603050405020304" pitchFamily="18" charset="0"/>
              </a:rPr>
              <a:t>2 </a:t>
            </a:r>
            <a:r>
              <a:rPr lang="uk-UA" altLang="ru-RU" b="1">
                <a:latin typeface="Times New Roman" panose="02020603050405020304" pitchFamily="18" charset="0"/>
              </a:rPr>
              <a:t>та </a:t>
            </a:r>
            <a:r>
              <a:rPr lang="uk-UA" altLang="ru-RU" b="1">
                <a:solidFill>
                  <a:srgbClr val="0000FF"/>
                </a:solidFill>
                <a:latin typeface="Times New Roman" panose="02020603050405020304" pitchFamily="18" charset="0"/>
              </a:rPr>
              <a:t>4 </a:t>
            </a:r>
            <a:r>
              <a:rPr lang="uk-UA" altLang="ru-RU" b="1">
                <a:latin typeface="Times New Roman" panose="02020603050405020304" pitchFamily="18" charset="0"/>
              </a:rPr>
              <a:t>буде зараховано як результат </a:t>
            </a:r>
            <a:r>
              <a:rPr lang="uk-UA" altLang="ru-RU" b="1">
                <a:solidFill>
                  <a:srgbClr val="A50021"/>
                </a:solidFill>
                <a:latin typeface="Times New Roman" panose="02020603050405020304" pitchFamily="18" charset="0"/>
              </a:rPr>
              <a:t>ДПА</a:t>
            </a:r>
            <a:r>
              <a:rPr lang="uk-UA" altLang="ru-RU" b="1">
                <a:solidFill>
                  <a:schemeClr val="accent2"/>
                </a:solidFill>
                <a:latin typeface="Times New Roman" panose="02020603050405020304" pitchFamily="18" charset="0"/>
              </a:rPr>
              <a:t> </a:t>
            </a:r>
            <a:r>
              <a:rPr lang="uk-UA" altLang="ru-RU" b="1">
                <a:latin typeface="Times New Roman" panose="02020603050405020304" pitchFamily="18" charset="0"/>
              </a:rPr>
              <a:t>за освітній рівень повної загальної середньої освіти для учнів (слухачів, студентів) закладів освіти, </a:t>
            </a:r>
            <a:r>
              <a:rPr lang="uk-UA" altLang="ru-RU" b="1">
                <a:solidFill>
                  <a:srgbClr val="0000FF"/>
                </a:solidFill>
                <a:latin typeface="Times New Roman" panose="02020603050405020304" pitchFamily="18" charset="0"/>
              </a:rPr>
              <a:t>які 2021 року</a:t>
            </a:r>
            <a:r>
              <a:rPr lang="uk-UA" altLang="ru-RU" b="1">
                <a:latin typeface="Times New Roman" panose="02020603050405020304" pitchFamily="18" charset="0"/>
              </a:rPr>
              <a:t> завершують здобуття повної загальної середньої освіти.</a:t>
            </a:r>
          </a:p>
          <a:p>
            <a:r>
              <a:rPr lang="uk-UA" altLang="ru-RU" b="1">
                <a:latin typeface="Times New Roman" panose="02020603050405020304" pitchFamily="18" charset="0"/>
              </a:rPr>
              <a:t>Під час прийому до закладів вищої освіти буде використано результат виконання як завдань </a:t>
            </a:r>
            <a:r>
              <a:rPr lang="uk-UA" altLang="ru-RU" b="1">
                <a:solidFill>
                  <a:srgbClr val="A50021"/>
                </a:solidFill>
                <a:latin typeface="Times New Roman" panose="02020603050405020304" pitchFamily="18" charset="0"/>
              </a:rPr>
              <a:t>частини</a:t>
            </a:r>
            <a:r>
              <a:rPr lang="uk-UA" altLang="ru-RU" b="1">
                <a:latin typeface="Times New Roman" panose="02020603050405020304" pitchFamily="18" charset="0"/>
              </a:rPr>
              <a:t> </a:t>
            </a:r>
            <a:r>
              <a:rPr lang="uk-UA" altLang="ru-RU" b="1">
                <a:solidFill>
                  <a:srgbClr val="0000FF"/>
                </a:solidFill>
                <a:latin typeface="Times New Roman" panose="02020603050405020304" pitchFamily="18" charset="0"/>
              </a:rPr>
              <a:t>2</a:t>
            </a:r>
            <a:r>
              <a:rPr lang="uk-UA" altLang="ru-RU" b="1">
                <a:latin typeface="Times New Roman" panose="02020603050405020304" pitchFamily="18" charset="0"/>
              </a:rPr>
              <a:t> та </a:t>
            </a:r>
            <a:r>
              <a:rPr lang="uk-UA" altLang="ru-RU" b="1">
                <a:solidFill>
                  <a:srgbClr val="0000FF"/>
                </a:solidFill>
                <a:latin typeface="Times New Roman" panose="02020603050405020304" pitchFamily="18" charset="0"/>
              </a:rPr>
              <a:t>4</a:t>
            </a:r>
            <a:r>
              <a:rPr lang="uk-UA" altLang="ru-RU" b="1">
                <a:latin typeface="Times New Roman" panose="02020603050405020304" pitchFamily="18" charset="0"/>
              </a:rPr>
              <a:t> (</a:t>
            </a:r>
            <a:r>
              <a:rPr lang="uk-UA" altLang="ru-RU" b="1" u="sng">
                <a:latin typeface="Times New Roman" panose="02020603050405020304" pitchFamily="18" charset="0"/>
              </a:rPr>
              <a:t>конкурсний предмет</a:t>
            </a:r>
            <a:r>
              <a:rPr lang="uk-UA" altLang="ru-RU" b="1">
                <a:latin typeface="Times New Roman" panose="02020603050405020304" pitchFamily="18" charset="0"/>
              </a:rPr>
              <a:t> </a:t>
            </a:r>
            <a:r>
              <a:rPr lang="uk-UA" altLang="ru-RU" b="1">
                <a:solidFill>
                  <a:srgbClr val="A50021"/>
                </a:solidFill>
                <a:latin typeface="Times New Roman" panose="02020603050405020304" pitchFamily="18" charset="0"/>
              </a:rPr>
              <a:t>“ українська </a:t>
            </a:r>
          </a:p>
          <a:p>
            <a:r>
              <a:rPr lang="uk-UA" altLang="ru-RU" b="1">
                <a:solidFill>
                  <a:srgbClr val="A50021"/>
                </a:solidFill>
                <a:latin typeface="Times New Roman" panose="02020603050405020304" pitchFamily="18" charset="0"/>
              </a:rPr>
              <a:t>мова ”),</a:t>
            </a:r>
            <a:r>
              <a:rPr lang="uk-UA" altLang="ru-RU" b="1">
                <a:latin typeface="Times New Roman" panose="02020603050405020304" pitchFamily="18" charset="0"/>
              </a:rPr>
              <a:t> </a:t>
            </a:r>
            <a:r>
              <a:rPr lang="uk-UA" altLang="ru-RU" b="1" u="sng">
                <a:latin typeface="Times New Roman" panose="02020603050405020304" pitchFamily="18" charset="0"/>
              </a:rPr>
              <a:t>так і всіх завдань</a:t>
            </a:r>
            <a:r>
              <a:rPr lang="uk-UA" altLang="ru-RU" b="1">
                <a:latin typeface="Times New Roman" panose="02020603050405020304" pitchFamily="18" charset="0"/>
              </a:rPr>
              <a:t> (конкурсний предмет </a:t>
            </a:r>
          </a:p>
          <a:p>
            <a:r>
              <a:rPr lang="uk-UA" altLang="ru-RU" b="1">
                <a:latin typeface="Times New Roman" panose="02020603050405020304" pitchFamily="18" charset="0"/>
              </a:rPr>
              <a:t>“ </a:t>
            </a:r>
            <a:r>
              <a:rPr lang="uk-UA" altLang="ru-RU" b="1">
                <a:solidFill>
                  <a:schemeClr val="accent2"/>
                </a:solidFill>
                <a:latin typeface="Times New Roman" panose="02020603050405020304" pitchFamily="18" charset="0"/>
              </a:rPr>
              <a:t>українська мова і література</a:t>
            </a:r>
            <a:r>
              <a:rPr lang="uk-UA" altLang="ru-RU" b="1">
                <a:latin typeface="Times New Roman" panose="02020603050405020304" pitchFamily="18" charset="0"/>
              </a:rPr>
              <a:t> ” сертифікаційної роботи залежно від спеціальності, що визначено </a:t>
            </a:r>
            <a:r>
              <a:rPr lang="uk-UA" altLang="ru-RU" b="1">
                <a:solidFill>
                  <a:schemeClr val="folHlink"/>
                </a:solidFill>
                <a:latin typeface="Times New Roman" panose="02020603050405020304" pitchFamily="18" charset="0"/>
              </a:rPr>
              <a:t>Умовами прийому</a:t>
            </a:r>
            <a:r>
              <a:rPr lang="uk-UA" altLang="ru-RU" b="1">
                <a:latin typeface="Times New Roman" panose="02020603050405020304" pitchFamily="18" charset="0"/>
              </a:rPr>
              <a:t> </a:t>
            </a:r>
            <a:r>
              <a:rPr lang="uk-UA" altLang="ru-RU" b="1">
                <a:solidFill>
                  <a:srgbClr val="A50021"/>
                </a:solidFill>
                <a:latin typeface="Times New Roman" panose="02020603050405020304" pitchFamily="18" charset="0"/>
              </a:rPr>
              <a:t>на навчання для здобуття вищої освіти</a:t>
            </a:r>
            <a:r>
              <a:rPr lang="uk-UA" altLang="ru-RU" b="1">
                <a:latin typeface="Times New Roman" panose="02020603050405020304" pitchFamily="18" charset="0"/>
              </a:rPr>
              <a:t> </a:t>
            </a:r>
            <a:r>
              <a:rPr lang="uk-UA" altLang="ru-RU" b="1">
                <a:solidFill>
                  <a:schemeClr val="accent2"/>
                </a:solidFill>
                <a:latin typeface="Times New Roman" panose="02020603050405020304" pitchFamily="18" charset="0"/>
              </a:rPr>
              <a:t>у 2021 році</a:t>
            </a:r>
            <a:r>
              <a:rPr lang="uk-UA" altLang="ru-RU">
                <a:latin typeface="Times New Roman" panose="02020603050405020304" pitchFamily="18" charset="0"/>
              </a:rPr>
              <a:t>.</a:t>
            </a:r>
          </a:p>
        </p:txBody>
      </p:sp>
      <p:pic>
        <p:nvPicPr>
          <p:cNvPr id="3074" name="Picture 2" descr="Звуковое оборудование для ресторанов, кафе, баров | ЛЕММА">
            <a:extLst>
              <a:ext uri="{FF2B5EF4-FFF2-40B4-BE49-F238E27FC236}">
                <a16:creationId xmlns:a16="http://schemas.microsoft.com/office/drawing/2014/main" id="{CC702814-3F9B-4D99-8742-2DB89DEB0FE1}"/>
              </a:ext>
            </a:extLst>
          </p:cNvPr>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8235837" y="4516305"/>
            <a:ext cx="902141" cy="171019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Google Shape;246;p36">
            <a:extLst>
              <a:ext uri="{FF2B5EF4-FFF2-40B4-BE49-F238E27FC236}">
                <a16:creationId xmlns:a16="http://schemas.microsoft.com/office/drawing/2014/main" id="{219EAFAB-BB3C-4BC0-A2C8-33D18E92C3F1}"/>
              </a:ext>
            </a:extLst>
          </p:cNvPr>
          <p:cNvSpPr>
            <a:spLocks noGrp="1"/>
          </p:cNvSpPr>
          <p:nvPr>
            <p:ph type="body" idx="4294967295"/>
          </p:nvPr>
        </p:nvSpPr>
        <p:spPr>
          <a:xfrm>
            <a:off x="684213" y="2298700"/>
            <a:ext cx="1079500" cy="1104900"/>
          </a:xfrm>
          <a:ln/>
        </p:spPr>
        <p:txBody>
          <a:bodyPr lIns="0" tIns="0" rIns="0" bIns="0"/>
          <a:lstStyle/>
          <a:p>
            <a:pPr marL="0" indent="0" algn="ctr" eaLnBrk="1" hangingPunct="1">
              <a:spcBef>
                <a:spcPts val="600"/>
              </a:spcBef>
              <a:buClr>
                <a:srgbClr val="98ADBE"/>
              </a:buClr>
              <a:buSzPts val="1200"/>
              <a:buFont typeface="Patrick Hand"/>
              <a:buNone/>
            </a:pPr>
            <a:endParaRPr lang="ru-RU" altLang="ru-RU" sz="4000">
              <a:solidFill>
                <a:srgbClr val="009900"/>
              </a:solidFill>
              <a:ea typeface="Patrick Hand"/>
              <a:cs typeface="Calibri" panose="020F0502020204030204" pitchFamily="34" charset="0"/>
              <a:sym typeface="Patrick Hand"/>
            </a:endParaRPr>
          </a:p>
        </p:txBody>
      </p:sp>
      <p:pic>
        <p:nvPicPr>
          <p:cNvPr id="6" name="Схема 5">
            <a:extLst>
              <a:ext uri="{FF2B5EF4-FFF2-40B4-BE49-F238E27FC236}">
                <a16:creationId xmlns:a16="http://schemas.microsoft.com/office/drawing/2014/main" id="{B9C0A162-3C15-4739-A592-3F412DEF35A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052513"/>
            <a:ext cx="6121400" cy="4965700"/>
          </a:xfrm>
          <a:prstGeom prst="rect">
            <a:avLst/>
          </a:prstGeom>
          <a:solidFill>
            <a:srgbClr val="FFBA75"/>
          </a:solidFill>
          <a:ln w="9525">
            <a:solidFill>
              <a:schemeClr val="accent2"/>
            </a:solidFill>
            <a:miter lim="800000"/>
            <a:headEnd/>
            <a:tailEnd/>
          </a:ln>
        </p:spPr>
      </p:pic>
      <p:sp>
        <p:nvSpPr>
          <p:cNvPr id="2" name="Скругленная прямоугольная выноска 1">
            <a:extLst>
              <a:ext uri="{FF2B5EF4-FFF2-40B4-BE49-F238E27FC236}">
                <a16:creationId xmlns:a16="http://schemas.microsoft.com/office/drawing/2014/main" id="{3C18629B-99F1-40A6-852B-D00D35A1765A}"/>
              </a:ext>
            </a:extLst>
          </p:cNvPr>
          <p:cNvSpPr/>
          <p:nvPr/>
        </p:nvSpPr>
        <p:spPr>
          <a:xfrm>
            <a:off x="4692072" y="5879262"/>
            <a:ext cx="1911927" cy="759134"/>
          </a:xfrm>
          <a:prstGeom prst="wedgeRoundRectCallout">
            <a:avLst>
              <a:gd name="adj1" fmla="val -20833"/>
              <a:gd name="adj2" fmla="val -81238"/>
              <a:gd name="adj3" fmla="val 16667"/>
            </a:avLst>
          </a:prstGeom>
          <a:effectLst>
            <a:outerShdw blurRad="50800" dist="38100" dir="18900000" algn="b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rgbClr val="000000"/>
              </a:buClr>
              <a:buFont typeface="Arial" panose="020B0604020202020204" pitchFamily="34" charset="0"/>
              <a:buNone/>
            </a:pPr>
            <a:r>
              <a:rPr lang="uk-UA" altLang="ru-RU" sz="1600" b="1">
                <a:solidFill>
                  <a:srgbClr val="000000"/>
                </a:solidFill>
                <a:cs typeface="Arial" panose="020B0604020202020204" pitchFamily="34" charset="0"/>
                <a:sym typeface="Arial" panose="020B0604020202020204" pitchFamily="34" charset="0"/>
              </a:rPr>
              <a:t>74 тестові бали</a:t>
            </a:r>
            <a:endParaRPr lang="ru-RU" altLang="ru-RU" sz="1600" b="1">
              <a:solidFill>
                <a:srgbClr val="000000"/>
              </a:solidFill>
              <a:cs typeface="Arial" panose="020B0604020202020204" pitchFamily="34" charset="0"/>
              <a:sym typeface="Arial" panose="020B0604020202020204" pitchFamily="34" charset="0"/>
            </a:endParaRPr>
          </a:p>
        </p:txBody>
      </p:sp>
      <p:sp>
        <p:nvSpPr>
          <p:cNvPr id="270343" name="Rectangle 2">
            <a:extLst>
              <a:ext uri="{FF2B5EF4-FFF2-40B4-BE49-F238E27FC236}">
                <a16:creationId xmlns:a16="http://schemas.microsoft.com/office/drawing/2014/main" id="{F6320C75-58CF-4364-A870-AA534BF9AC7B}"/>
              </a:ext>
            </a:extLst>
          </p:cNvPr>
          <p:cNvSpPr txBox="1">
            <a:spLocks noChangeArrowheads="1"/>
          </p:cNvSpPr>
          <p:nvPr/>
        </p:nvSpPr>
        <p:spPr bwMode="auto">
          <a:xfrm>
            <a:off x="2987675" y="141288"/>
            <a:ext cx="460851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rgbClr val="000000"/>
              </a:buClr>
            </a:pPr>
            <a:endParaRPr lang="ru-RU" altLang="ru-RU" sz="3600" b="1" i="1">
              <a:solidFill>
                <a:schemeClr val="bg1"/>
              </a:solidFill>
              <a:latin typeface="Palatino Linotype" panose="02040502050505030304" pitchFamily="18" charset="0"/>
              <a:ea typeface="SimSun" panose="02010600030101010101" pitchFamily="2" charset="-122"/>
              <a:sym typeface="Arial" panose="020B0604020202020204" pitchFamily="34" charset="0"/>
            </a:endParaRPr>
          </a:p>
        </p:txBody>
      </p:sp>
      <p:grpSp>
        <p:nvGrpSpPr>
          <p:cNvPr id="8" name="Скругленная прямоугольная выноска 7">
            <a:extLst>
              <a:ext uri="{FF2B5EF4-FFF2-40B4-BE49-F238E27FC236}">
                <a16:creationId xmlns:a16="http://schemas.microsoft.com/office/drawing/2014/main" id="{6825D8A8-B711-49FC-B31F-81340A28370B}"/>
              </a:ext>
            </a:extLst>
          </p:cNvPr>
          <p:cNvGrpSpPr>
            <a:grpSpLocks/>
          </p:cNvGrpSpPr>
          <p:nvPr/>
        </p:nvGrpSpPr>
        <p:grpSpPr bwMode="auto">
          <a:xfrm>
            <a:off x="4140200" y="620713"/>
            <a:ext cx="933450" cy="919162"/>
            <a:chOff x="2392" y="261"/>
            <a:chExt cx="407" cy="434"/>
          </a:xfrm>
        </p:grpSpPr>
        <p:pic>
          <p:nvPicPr>
            <p:cNvPr id="270345" name="Скругленная прямоугольная выноска 7">
              <a:extLst>
                <a:ext uri="{FF2B5EF4-FFF2-40B4-BE49-F238E27FC236}">
                  <a16:creationId xmlns:a16="http://schemas.microsoft.com/office/drawing/2014/main" id="{E5F611DF-8EB8-4465-BC38-8EBF7760EA1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 y="261"/>
              <a:ext cx="407" cy="434"/>
            </a:xfrm>
            <a:prstGeom prst="rect">
              <a:avLst/>
            </a:prstGeom>
            <a:noFill/>
            <a:extLst>
              <a:ext uri="{909E8E84-426E-40DD-AFC4-6F175D3DCCD1}">
                <a14:hiddenFill xmlns:a14="http://schemas.microsoft.com/office/drawing/2010/main">
                  <a:solidFill>
                    <a:srgbClr val="FFFFFF"/>
                  </a:solidFill>
                </a14:hiddenFill>
              </a:ext>
            </a:extLst>
          </p:spPr>
        </p:pic>
        <p:sp>
          <p:nvSpPr>
            <p:cNvPr id="270346" name="Text Box 10">
              <a:extLst>
                <a:ext uri="{FF2B5EF4-FFF2-40B4-BE49-F238E27FC236}">
                  <a16:creationId xmlns:a16="http://schemas.microsoft.com/office/drawing/2014/main" id="{A60B8133-EA8E-419E-9331-E0849E2DBB4B}"/>
                </a:ext>
              </a:extLst>
            </p:cNvPr>
            <p:cNvSpPr txBox="1">
              <a:spLocks noChangeArrowheads="1"/>
            </p:cNvSpPr>
            <p:nvPr/>
          </p:nvSpPr>
          <p:spPr bwMode="auto">
            <a:xfrm>
              <a:off x="2429" y="445"/>
              <a:ext cx="30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rgbClr val="000000"/>
                </a:buClr>
                <a:buFont typeface="Arial" panose="020B0604020202020204" pitchFamily="34" charset="0"/>
                <a:buNone/>
              </a:pPr>
              <a:r>
                <a:rPr lang="uk-UA" altLang="ru-RU" sz="1600">
                  <a:solidFill>
                    <a:srgbClr val="FF0000"/>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УМ</a:t>
              </a:r>
              <a:endParaRPr lang="ru-RU" altLang="ru-RU" sz="1600">
                <a:solidFill>
                  <a:srgbClr val="FF0000"/>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endParaRPr>
            </a:p>
          </p:txBody>
        </p:sp>
      </p:grpSp>
      <p:grpSp>
        <p:nvGrpSpPr>
          <p:cNvPr id="9" name="Скругленная прямоугольная выноска 8">
            <a:extLst>
              <a:ext uri="{FF2B5EF4-FFF2-40B4-BE49-F238E27FC236}">
                <a16:creationId xmlns:a16="http://schemas.microsoft.com/office/drawing/2014/main" id="{57C1B22E-A862-4E69-8B0C-82F68219AB40}"/>
              </a:ext>
            </a:extLst>
          </p:cNvPr>
          <p:cNvGrpSpPr>
            <a:grpSpLocks/>
          </p:cNvGrpSpPr>
          <p:nvPr/>
        </p:nvGrpSpPr>
        <p:grpSpPr bwMode="auto">
          <a:xfrm>
            <a:off x="5148263" y="765175"/>
            <a:ext cx="804862" cy="731838"/>
            <a:chOff x="2730" y="338"/>
            <a:chExt cx="507" cy="346"/>
          </a:xfrm>
        </p:grpSpPr>
        <p:pic>
          <p:nvPicPr>
            <p:cNvPr id="270348" name="Скругленная прямоугольная выноска 8">
              <a:extLst>
                <a:ext uri="{FF2B5EF4-FFF2-40B4-BE49-F238E27FC236}">
                  <a16:creationId xmlns:a16="http://schemas.microsoft.com/office/drawing/2014/main" id="{3077B4AB-A070-4F5F-AC29-9BBDAF651CD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 y="338"/>
              <a:ext cx="507" cy="346"/>
            </a:xfrm>
            <a:prstGeom prst="rect">
              <a:avLst/>
            </a:prstGeom>
            <a:noFill/>
            <a:extLst>
              <a:ext uri="{909E8E84-426E-40DD-AFC4-6F175D3DCCD1}">
                <a14:hiddenFill xmlns:a14="http://schemas.microsoft.com/office/drawing/2010/main">
                  <a:solidFill>
                    <a:srgbClr val="FFFFFF"/>
                  </a:solidFill>
                </a14:hiddenFill>
              </a:ext>
            </a:extLst>
          </p:spPr>
        </p:pic>
        <p:sp>
          <p:nvSpPr>
            <p:cNvPr id="270349" name="Text Box 13">
              <a:extLst>
                <a:ext uri="{FF2B5EF4-FFF2-40B4-BE49-F238E27FC236}">
                  <a16:creationId xmlns:a16="http://schemas.microsoft.com/office/drawing/2014/main" id="{403D22AF-05A9-4B4A-A353-871A203FE41F}"/>
                </a:ext>
              </a:extLst>
            </p:cNvPr>
            <p:cNvSpPr txBox="1">
              <a:spLocks noChangeArrowheads="1"/>
            </p:cNvSpPr>
            <p:nvPr/>
          </p:nvSpPr>
          <p:spPr bwMode="auto">
            <a:xfrm>
              <a:off x="2773" y="445"/>
              <a:ext cx="39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rgbClr val="000000"/>
                </a:buClr>
                <a:buFont typeface="Arial" panose="020B0604020202020204" pitchFamily="34" charset="0"/>
                <a:buNone/>
              </a:pPr>
              <a:r>
                <a:rPr lang="uk-UA" altLang="ru-RU" sz="1600">
                  <a:solidFill>
                    <a:srgbClr val="0000CC"/>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УМЛ</a:t>
              </a:r>
              <a:endParaRPr lang="ru-RU" altLang="ru-RU" sz="1600">
                <a:solidFill>
                  <a:srgbClr val="0000CC"/>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endParaRPr>
            </a:p>
          </p:txBody>
        </p:sp>
      </p:grpSp>
      <p:sp>
        <p:nvSpPr>
          <p:cNvPr id="270352" name="AutoShape 16">
            <a:extLst>
              <a:ext uri="{FF2B5EF4-FFF2-40B4-BE49-F238E27FC236}">
                <a16:creationId xmlns:a16="http://schemas.microsoft.com/office/drawing/2014/main" id="{9D4577CF-1928-4205-B5BE-F95DECF82377}"/>
              </a:ext>
            </a:extLst>
          </p:cNvPr>
          <p:cNvSpPr>
            <a:spLocks noChangeArrowheads="1"/>
          </p:cNvSpPr>
          <p:nvPr/>
        </p:nvSpPr>
        <p:spPr bwMode="auto">
          <a:xfrm>
            <a:off x="395288" y="1844675"/>
            <a:ext cx="1655762" cy="2828925"/>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90000"/>
              </a:lnSpc>
              <a:spcBef>
                <a:spcPts val="600"/>
              </a:spcBef>
              <a:buClr>
                <a:srgbClr val="98ADBE"/>
              </a:buClr>
              <a:buSzPts val="1200"/>
              <a:buFont typeface="Patrick Hand"/>
              <a:buNone/>
            </a:pPr>
            <a:r>
              <a:rPr lang="uk-UA" altLang="ru-RU" sz="4000" b="1">
                <a:solidFill>
                  <a:schemeClr val="folHlink"/>
                </a:solidFill>
                <a:latin typeface="Times New Roman" panose="02020603050405020304" pitchFamily="18" charset="0"/>
                <a:sym typeface="Patrick Hand SC"/>
              </a:rPr>
              <a:t>ДПА</a:t>
            </a:r>
            <a:endParaRPr lang="ru-RU" altLang="ru-RU" sz="4000" b="1">
              <a:solidFill>
                <a:schemeClr val="folHlink"/>
              </a:solidFill>
              <a:latin typeface="Times New Roman" panose="02020603050405020304" pitchFamily="18" charset="0"/>
              <a:sym typeface="Patrick Hand"/>
            </a:endParaRPr>
          </a:p>
          <a:p>
            <a:pPr algn="ctr"/>
            <a:endParaRPr lang="ru-RU" altLang="ru-RU" sz="4000" b="1">
              <a:solidFill>
                <a:schemeClr val="folHlink"/>
              </a:solidFill>
              <a:latin typeface="Times New Roman" panose="02020603050405020304" pitchFamily="18" charset="0"/>
            </a:endParaRPr>
          </a:p>
        </p:txBody>
      </p:sp>
      <p:sp>
        <p:nvSpPr>
          <p:cNvPr id="270353" name="WordArt 17">
            <a:extLst>
              <a:ext uri="{FF2B5EF4-FFF2-40B4-BE49-F238E27FC236}">
                <a16:creationId xmlns:a16="http://schemas.microsoft.com/office/drawing/2014/main" id="{83308886-487F-44D3-A014-0BD6F5DF0BA2}"/>
              </a:ext>
            </a:extLst>
          </p:cNvPr>
          <p:cNvSpPr>
            <a:spLocks noChangeArrowheads="1" noChangeShapeType="1" noTextEdit="1"/>
          </p:cNvSpPr>
          <p:nvPr/>
        </p:nvSpPr>
        <p:spPr bwMode="auto">
          <a:xfrm>
            <a:off x="3492500" y="260350"/>
            <a:ext cx="2619375" cy="5238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a:r>
              <a:rPr lang="uk-UA" sz="3600" kern="10">
                <a:ln w="9525">
                  <a:round/>
                  <a:headEnd/>
                  <a:tailEnd/>
                </a:ln>
                <a:blipFill dpi="0" rotWithShape="0">
                  <a:blip r:embed="rId6"/>
                  <a:srcRect/>
                  <a:tile tx="0" ty="0" sx="100000" sy="100000" flip="none" algn="tl"/>
                </a:blipFill>
                <a:cs typeface="Arial" panose="020B0604020202020204" pitchFamily="34" charset="0"/>
              </a:rPr>
              <a:t>ЗНО – 2021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a:extLst>
              <a:ext uri="{FF2B5EF4-FFF2-40B4-BE49-F238E27FC236}">
                <a16:creationId xmlns:a16="http://schemas.microsoft.com/office/drawing/2014/main" id="{7F87FB6D-BC5D-4A80-8646-DDC807C2C2D4}"/>
              </a:ext>
            </a:extLst>
          </p:cNvPr>
          <p:cNvSpPr>
            <a:spLocks noGrp="1"/>
          </p:cNvSpPr>
          <p:nvPr>
            <p:ph type="body" idx="4294967295"/>
          </p:nvPr>
        </p:nvSpPr>
        <p:spPr>
          <a:xfrm>
            <a:off x="0" y="0"/>
            <a:ext cx="9144000" cy="6176963"/>
          </a:xfrm>
          <a:gradFill rotWithShape="1">
            <a:gsLst>
              <a:gs pos="0">
                <a:srgbClr val="C0DBB3">
                  <a:gamma/>
                  <a:shade val="46275"/>
                  <a:invGamma/>
                </a:srgbClr>
              </a:gs>
              <a:gs pos="50000">
                <a:srgbClr val="C0DBB3"/>
              </a:gs>
              <a:gs pos="100000">
                <a:srgbClr val="C0DBB3">
                  <a:gamma/>
                  <a:shade val="46275"/>
                  <a:invGamma/>
                </a:srgbClr>
              </a:gs>
            </a:gsLst>
            <a:lin ang="5400000" scaled="1"/>
          </a:gradFill>
        </p:spPr>
        <p:txBody>
          <a:bodyPr/>
          <a:lstStyle/>
          <a:p>
            <a:pPr algn="ctr"/>
            <a:r>
              <a:rPr lang="uk-UA" altLang="ru-RU" sz="3200" b="1">
                <a:solidFill>
                  <a:schemeClr val="folHlink"/>
                </a:solidFill>
                <a:latin typeface="Times New Roman" panose="02020603050405020304" pitchFamily="18" charset="0"/>
              </a:rPr>
              <a:t>Найприкметнішою рисою</a:t>
            </a:r>
            <a:r>
              <a:rPr lang="uk-UA" altLang="ru-RU" sz="3200" b="1">
                <a:latin typeface="Times New Roman" panose="02020603050405020304" pitchFamily="18" charset="0"/>
              </a:rPr>
              <a:t> </a:t>
            </a:r>
            <a:r>
              <a:rPr lang="uk-UA" altLang="ru-RU" sz="3200" b="1">
                <a:solidFill>
                  <a:srgbClr val="0000FF"/>
                </a:solidFill>
                <a:latin typeface="Times New Roman" panose="02020603050405020304" pitchFamily="18" charset="0"/>
              </a:rPr>
              <a:t>обох сертифікаційних робіт</a:t>
            </a:r>
            <a:r>
              <a:rPr lang="uk-UA" altLang="ru-RU" sz="3200" b="1">
                <a:latin typeface="Times New Roman" panose="02020603050405020304" pitchFamily="18" charset="0"/>
              </a:rPr>
              <a:t> є їхня помітна переорієнтація </a:t>
            </a:r>
            <a:r>
              <a:rPr lang="uk-UA" altLang="ru-RU" sz="3200" b="1">
                <a:solidFill>
                  <a:schemeClr val="folHlink"/>
                </a:solidFill>
                <a:latin typeface="Times New Roman" panose="02020603050405020304" pitchFamily="18" charset="0"/>
              </a:rPr>
              <a:t>на оцінювання компетентностей</a:t>
            </a:r>
            <a:r>
              <a:rPr lang="uk-UA" altLang="ru-RU" sz="3200" b="1">
                <a:latin typeface="Times New Roman" panose="02020603050405020304" pitchFamily="18" charset="0"/>
              </a:rPr>
              <a:t> учасників – </a:t>
            </a:r>
            <a:r>
              <a:rPr lang="uk-UA" altLang="ru-RU" sz="3200" b="1">
                <a:solidFill>
                  <a:schemeClr val="accent2"/>
                </a:solidFill>
                <a:latin typeface="Times New Roman" panose="02020603050405020304" pitchFamily="18" charset="0"/>
              </a:rPr>
              <a:t>мовленнєвої </a:t>
            </a:r>
            <a:r>
              <a:rPr lang="uk-UA" altLang="ru-RU" sz="3200" b="1">
                <a:latin typeface="Times New Roman" panose="02020603050405020304" pitchFamily="18" charset="0"/>
              </a:rPr>
              <a:t>та </a:t>
            </a:r>
            <a:r>
              <a:rPr lang="uk-UA" altLang="ru-RU" sz="3200" b="1">
                <a:solidFill>
                  <a:schemeClr val="accent2"/>
                </a:solidFill>
                <a:latin typeface="Times New Roman" panose="02020603050405020304" pitchFamily="18" charset="0"/>
              </a:rPr>
              <a:t>літературної</a:t>
            </a:r>
            <a:r>
              <a:rPr lang="uk-UA" altLang="ru-RU" sz="3200" b="1">
                <a:latin typeface="Times New Roman" panose="02020603050405020304" pitchFamily="18" charset="0"/>
              </a:rPr>
              <a:t>. </a:t>
            </a:r>
          </a:p>
          <a:p>
            <a:pPr algn="ctr"/>
            <a:r>
              <a:rPr lang="uk-UA" altLang="ru-RU" sz="3200" b="1">
                <a:latin typeface="Times New Roman" panose="02020603050405020304" pitchFamily="18" charset="0"/>
              </a:rPr>
              <a:t>На рівні закритих тестових завдань </a:t>
            </a:r>
            <a:r>
              <a:rPr lang="uk-UA" altLang="ru-RU" sz="3200" b="1">
                <a:solidFill>
                  <a:schemeClr val="accent2"/>
                </a:solidFill>
                <a:latin typeface="Times New Roman" panose="02020603050405020304" pitchFamily="18" charset="0"/>
              </a:rPr>
              <a:t>з української мови</a:t>
            </a:r>
            <a:r>
              <a:rPr lang="uk-UA" altLang="ru-RU" sz="3200" b="1">
                <a:latin typeface="Times New Roman" panose="02020603050405020304" pitchFamily="18" charset="0"/>
              </a:rPr>
              <a:t> це виявляється, зокрема, у тому, </a:t>
            </a:r>
            <a:r>
              <a:rPr lang="uk-UA" altLang="ru-RU" sz="3200" b="1">
                <a:solidFill>
                  <a:srgbClr val="0000FF"/>
                </a:solidFill>
                <a:latin typeface="Times New Roman" panose="02020603050405020304" pitchFamily="18" charset="0"/>
              </a:rPr>
              <a:t>що левова їх частка стала контекстними</a:t>
            </a:r>
            <a:r>
              <a:rPr lang="uk-UA" altLang="ru-RU" sz="3200" b="1">
                <a:latin typeface="Times New Roman" panose="02020603050405020304" pitchFamily="18" charset="0"/>
              </a:rPr>
              <a:t> – такими, що </a:t>
            </a:r>
            <a:r>
              <a:rPr lang="uk-UA" altLang="ru-RU" sz="3200" b="1">
                <a:solidFill>
                  <a:schemeClr val="folHlink"/>
                </a:solidFill>
                <a:latin typeface="Times New Roman" panose="02020603050405020304" pitchFamily="18" charset="0"/>
              </a:rPr>
              <a:t>спрямовані на</a:t>
            </a:r>
            <a:r>
              <a:rPr lang="uk-UA" altLang="ru-RU" sz="3200" b="1">
                <a:latin typeface="Times New Roman" panose="02020603050405020304" pitchFamily="18" charset="0"/>
              </a:rPr>
              <a:t> виявлення здатності учасника / учасниці </a:t>
            </a:r>
            <a:r>
              <a:rPr lang="uk-UA" altLang="ru-RU" sz="3200" b="1">
                <a:solidFill>
                  <a:schemeClr val="accent2"/>
                </a:solidFill>
                <a:latin typeface="Times New Roman" panose="02020603050405020304" pitchFamily="18" charset="0"/>
              </a:rPr>
              <a:t>працювати</a:t>
            </a:r>
            <a:r>
              <a:rPr lang="uk-UA" altLang="ru-RU" sz="3200" b="1">
                <a:latin typeface="Times New Roman" panose="02020603050405020304" pitchFamily="18" charset="0"/>
              </a:rPr>
              <a:t> не з «абстрагованими» мовними одиницями чи явищами, </a:t>
            </a:r>
            <a:r>
              <a:rPr lang="uk-UA" altLang="ru-RU" sz="3200" b="1">
                <a:solidFill>
                  <a:schemeClr val="folHlink"/>
                </a:solidFill>
                <a:latin typeface="Times New Roman" panose="02020603050405020304" pitchFamily="18" charset="0"/>
              </a:rPr>
              <a:t>а з їхніми реалізаціями в межах різних за обсягом контекстів.</a:t>
            </a:r>
            <a:endParaRPr lang="ru-RU" altLang="ru-RU" sz="3200" b="1">
              <a:solidFill>
                <a:schemeClr val="folHlink"/>
              </a:solidFill>
              <a:latin typeface="Times New Roman" panose="02020603050405020304" pitchFamily="18" charset="0"/>
            </a:endParaRPr>
          </a:p>
        </p:txBody>
      </p:sp>
      <p:pic>
        <p:nvPicPr>
          <p:cNvPr id="257029" name="Picture 5">
            <a:extLst>
              <a:ext uri="{FF2B5EF4-FFF2-40B4-BE49-F238E27FC236}">
                <a16:creationId xmlns:a16="http://schemas.microsoft.com/office/drawing/2014/main" id="{B9D2BE31-9B8D-4FC1-81DE-7DF7DE586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5876925"/>
            <a:ext cx="20510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7031" name="AutoShape 7">
            <a:extLst>
              <a:ext uri="{FF2B5EF4-FFF2-40B4-BE49-F238E27FC236}">
                <a16:creationId xmlns:a16="http://schemas.microsoft.com/office/drawing/2014/main" id="{EE0EEEFE-C90C-4D66-935B-FFB32F0F68A3}"/>
              </a:ext>
            </a:extLst>
          </p:cNvPr>
          <p:cNvSpPr>
            <a:spLocks noChangeArrowheads="1"/>
          </p:cNvSpPr>
          <p:nvPr/>
        </p:nvSpPr>
        <p:spPr bwMode="auto">
          <a:xfrm>
            <a:off x="250825" y="5715000"/>
            <a:ext cx="6769100" cy="1143000"/>
          </a:xfrm>
          <a:prstGeom prst="horizontalScroll">
            <a:avLst>
              <a:gd name="adj" fmla="val 12500"/>
            </a:avLst>
          </a:prstGeom>
          <a:gradFill rotWithShape="1">
            <a:gsLst>
              <a:gs pos="0">
                <a:srgbClr val="C0DBB3">
                  <a:gamma/>
                  <a:shade val="46275"/>
                  <a:invGamma/>
                </a:srgbClr>
              </a:gs>
              <a:gs pos="50000">
                <a:srgbClr val="C0DBB3"/>
              </a:gs>
              <a:gs pos="100000">
                <a:srgbClr val="C0DBB3">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D77CBFD9-76CE-4670-8413-B3BC89558AF1}"/>
              </a:ext>
            </a:extLst>
          </p:cNvPr>
          <p:cNvSpPr>
            <a:spLocks noGrp="1"/>
          </p:cNvSpPr>
          <p:nvPr>
            <p:ph type="title"/>
          </p:nvPr>
        </p:nvSpPr>
        <p:spPr/>
        <p:txBody>
          <a:bodyPr/>
          <a:lstStyle/>
          <a:p>
            <a:br>
              <a:rPr lang="ru-RU" altLang="ru-RU" sz="3200" b="1">
                <a:latin typeface="Times New Roman" panose="02020603050405020304" pitchFamily="18" charset="0"/>
              </a:rPr>
            </a:br>
            <a:endParaRPr lang="ru-RU" altLang="ru-RU">
              <a:solidFill>
                <a:schemeClr val="hlink"/>
              </a:solidFill>
            </a:endParaRPr>
          </a:p>
        </p:txBody>
      </p:sp>
      <p:sp>
        <p:nvSpPr>
          <p:cNvPr id="145411" name="Rectangle 3">
            <a:extLst>
              <a:ext uri="{FF2B5EF4-FFF2-40B4-BE49-F238E27FC236}">
                <a16:creationId xmlns:a16="http://schemas.microsoft.com/office/drawing/2014/main" id="{25AE556B-62ED-408A-BD90-5EEC6B4DA247}"/>
              </a:ext>
            </a:extLst>
          </p:cNvPr>
          <p:cNvSpPr>
            <a:spLocks noGrp="1"/>
          </p:cNvSpPr>
          <p:nvPr>
            <p:ph type="body" idx="1"/>
          </p:nvPr>
        </p:nvSpPr>
        <p:spPr>
          <a:xfrm>
            <a:off x="0" y="1916113"/>
            <a:ext cx="9144000" cy="4941887"/>
          </a:xfrm>
          <a:gradFill rotWithShape="1">
            <a:gsLst>
              <a:gs pos="0">
                <a:srgbClr val="EBF49A">
                  <a:gamma/>
                  <a:shade val="46275"/>
                  <a:invGamma/>
                </a:srgbClr>
              </a:gs>
              <a:gs pos="50000">
                <a:srgbClr val="EBF49A"/>
              </a:gs>
              <a:gs pos="100000">
                <a:srgbClr val="EBF49A">
                  <a:gamma/>
                  <a:shade val="46275"/>
                  <a:invGamma/>
                </a:srgbClr>
              </a:gs>
            </a:gsLst>
            <a:lin ang="5400000" scaled="1"/>
          </a:gradFill>
        </p:spPr>
        <p:txBody>
          <a:bodyPr/>
          <a:lstStyle/>
          <a:p>
            <a:r>
              <a:rPr lang="uk-UA" altLang="ru-RU" sz="2400" b="1">
                <a:latin typeface="Times New Roman" panose="02020603050405020304" pitchFamily="18" charset="0"/>
              </a:rPr>
              <a:t>За підсумками проходження </a:t>
            </a:r>
            <a:r>
              <a:rPr lang="uk-UA" altLang="ru-RU" sz="2400" b="1">
                <a:solidFill>
                  <a:schemeClr val="folHlink"/>
                </a:solidFill>
                <a:latin typeface="Times New Roman" panose="02020603050405020304" pitchFamily="18" charset="0"/>
              </a:rPr>
              <a:t>ЗНО</a:t>
            </a:r>
            <a:r>
              <a:rPr lang="uk-UA" altLang="ru-RU" sz="2400" b="1">
                <a:latin typeface="Times New Roman" panose="02020603050405020304" pitchFamily="18" charset="0"/>
              </a:rPr>
              <a:t> з </a:t>
            </a:r>
            <a:r>
              <a:rPr lang="uk-UA" altLang="ru-RU" sz="2400" b="1">
                <a:solidFill>
                  <a:srgbClr val="A50021"/>
                </a:solidFill>
                <a:latin typeface="Times New Roman" panose="02020603050405020304" pitchFamily="18" charset="0"/>
              </a:rPr>
              <a:t>української мови і літератури</a:t>
            </a:r>
            <a:r>
              <a:rPr lang="uk-UA" altLang="ru-RU" sz="2400" b="1">
                <a:latin typeface="Times New Roman" panose="02020603050405020304" pitchFamily="18" charset="0"/>
              </a:rPr>
              <a:t> встановлюються результати за рейтинговою шкалою </a:t>
            </a:r>
            <a:r>
              <a:rPr lang="uk-UA" altLang="ru-RU" sz="2400" b="1">
                <a:solidFill>
                  <a:schemeClr val="hlink"/>
                </a:solidFill>
                <a:latin typeface="Times New Roman" panose="02020603050405020304" pitchFamily="18" charset="0"/>
              </a:rPr>
              <a:t>100–200 балів</a:t>
            </a:r>
            <a:r>
              <a:rPr lang="uk-UA" altLang="ru-RU" sz="2400" b="1">
                <a:latin typeface="Times New Roman" panose="02020603050405020304" pitchFamily="18" charset="0"/>
              </a:rPr>
              <a:t> з </a:t>
            </a:r>
            <a:r>
              <a:rPr lang="uk-UA" altLang="ru-RU" sz="2400" b="1">
                <a:solidFill>
                  <a:srgbClr val="009900"/>
                </a:solidFill>
                <a:latin typeface="Times New Roman" panose="02020603050405020304" pitchFamily="18" charset="0"/>
              </a:rPr>
              <a:t>української мови і літератури</a:t>
            </a:r>
            <a:r>
              <a:rPr lang="uk-UA" altLang="ru-RU" sz="2400" b="1">
                <a:latin typeface="Times New Roman" panose="02020603050405020304" pitchFamily="18" charset="0"/>
              </a:rPr>
              <a:t> (за підсумками виконання завдань сертифікаційної роботи для </a:t>
            </a:r>
            <a:r>
              <a:rPr lang="uk-UA" altLang="ru-RU" sz="2400" b="1">
                <a:solidFill>
                  <a:schemeClr val="folHlink"/>
                </a:solidFill>
                <a:latin typeface="Times New Roman" panose="02020603050405020304" pitchFamily="18" charset="0"/>
              </a:rPr>
              <a:t>учасників ЗНО</a:t>
            </a:r>
            <a:r>
              <a:rPr lang="uk-UA" altLang="ru-RU" sz="2400" b="1">
                <a:latin typeface="Times New Roman" panose="02020603050405020304" pitchFamily="18" charset="0"/>
              </a:rPr>
              <a:t>, які подолають поріг </a:t>
            </a:r>
            <a:r>
              <a:rPr lang="uk-UA" altLang="ru-RU" sz="2400" b="1">
                <a:solidFill>
                  <a:schemeClr val="hlink"/>
                </a:solidFill>
                <a:latin typeface="Times New Roman" panose="02020603050405020304" pitchFamily="18" charset="0"/>
              </a:rPr>
              <a:t>"склав /не склав</a:t>
            </a:r>
            <a:r>
              <a:rPr lang="uk-UA" altLang="ru-RU" sz="2400" b="1">
                <a:latin typeface="Times New Roman" panose="02020603050405020304" pitchFamily="18" charset="0"/>
              </a:rPr>
              <a:t>") та </a:t>
            </a:r>
            <a:r>
              <a:rPr lang="uk-UA" altLang="ru-RU" sz="2400" b="1">
                <a:solidFill>
                  <a:srgbClr val="009900"/>
                </a:solidFill>
                <a:latin typeface="Times New Roman" panose="02020603050405020304" pitchFamily="18" charset="0"/>
              </a:rPr>
              <a:t>з української мови</a:t>
            </a:r>
            <a:r>
              <a:rPr lang="uk-UA" altLang="ru-RU" sz="2400" b="1">
                <a:latin typeface="Times New Roman" panose="02020603050405020304" pitchFamily="18" charset="0"/>
              </a:rPr>
              <a:t> (за підсумками виконання завдань субтесту з української мови </a:t>
            </a:r>
            <a:r>
              <a:rPr lang="uk-UA" altLang="ru-RU" sz="2400" b="1">
                <a:solidFill>
                  <a:schemeClr val="folHlink"/>
                </a:solidFill>
                <a:latin typeface="Times New Roman" panose="02020603050405020304" pitchFamily="18" charset="0"/>
              </a:rPr>
              <a:t>для учасників ЗНО</a:t>
            </a:r>
            <a:r>
              <a:rPr lang="uk-UA" altLang="ru-RU" sz="2400" b="1">
                <a:latin typeface="Times New Roman" panose="02020603050405020304" pitchFamily="18" charset="0"/>
              </a:rPr>
              <a:t>, які подолають поріг </a:t>
            </a:r>
            <a:r>
              <a:rPr lang="uk-UA" altLang="ru-RU" sz="2400" b="1">
                <a:solidFill>
                  <a:schemeClr val="hlink"/>
                </a:solidFill>
                <a:latin typeface="Times New Roman" panose="02020603050405020304" pitchFamily="18" charset="0"/>
              </a:rPr>
              <a:t>"склав / не склав"</a:t>
            </a:r>
            <a:r>
              <a:rPr lang="uk-UA" altLang="ru-RU" sz="2400" b="1">
                <a:latin typeface="Times New Roman" panose="02020603050405020304" pitchFamily="18" charset="0"/>
              </a:rPr>
              <a:t> у межах цього субтесту). Тобто </a:t>
            </a:r>
            <a:r>
              <a:rPr lang="uk-UA" altLang="ru-RU" sz="2400" b="1">
                <a:solidFill>
                  <a:schemeClr val="folHlink"/>
                </a:solidFill>
                <a:latin typeface="Times New Roman" panose="02020603050405020304" pitchFamily="18" charset="0"/>
              </a:rPr>
              <a:t>учасник</a:t>
            </a:r>
            <a:r>
              <a:rPr lang="uk-UA" altLang="ru-RU" sz="2400" b="1">
                <a:latin typeface="Times New Roman" panose="02020603050405020304" pitchFamily="18" charset="0"/>
              </a:rPr>
              <a:t>, </a:t>
            </a:r>
            <a:r>
              <a:rPr lang="uk-UA" altLang="ru-RU" sz="2400" b="1">
                <a:solidFill>
                  <a:srgbClr val="0000FF"/>
                </a:solidFill>
                <a:latin typeface="Times New Roman" panose="02020603050405020304" pitchFamily="18" charset="0"/>
              </a:rPr>
              <a:t>який подолав поріг "склав / не склав"</a:t>
            </a:r>
            <a:r>
              <a:rPr lang="uk-UA" altLang="ru-RU" sz="2400" b="1">
                <a:latin typeface="Times New Roman" panose="02020603050405020304" pitchFamily="18" charset="0"/>
              </a:rPr>
              <a:t> </a:t>
            </a:r>
            <a:r>
              <a:rPr lang="uk-UA" altLang="ru-RU" sz="2400" b="1" u="sng">
                <a:solidFill>
                  <a:srgbClr val="A50021"/>
                </a:solidFill>
                <a:latin typeface="Times New Roman" panose="02020603050405020304" pitchFamily="18" charset="0"/>
              </a:rPr>
              <a:t>і з української мови</a:t>
            </a:r>
            <a:r>
              <a:rPr lang="uk-UA" altLang="ru-RU" sz="2400" b="1">
                <a:solidFill>
                  <a:srgbClr val="009900"/>
                </a:solidFill>
                <a:latin typeface="Times New Roman" panose="02020603050405020304" pitchFamily="18" charset="0"/>
              </a:rPr>
              <a:t> </a:t>
            </a:r>
            <a:r>
              <a:rPr lang="uk-UA" altLang="ru-RU" sz="2400" b="1">
                <a:solidFill>
                  <a:srgbClr val="660066"/>
                </a:solidFill>
                <a:latin typeface="Times New Roman" panose="02020603050405020304" pitchFamily="18" charset="0"/>
              </a:rPr>
              <a:t>і літератури</a:t>
            </a:r>
            <a:r>
              <a:rPr lang="uk-UA" altLang="ru-RU" sz="2400" b="1">
                <a:solidFill>
                  <a:srgbClr val="009900"/>
                </a:solidFill>
                <a:latin typeface="Times New Roman" panose="02020603050405020304" pitchFamily="18" charset="0"/>
              </a:rPr>
              <a:t>, і з субтесту з української мови</a:t>
            </a:r>
            <a:r>
              <a:rPr lang="uk-UA" altLang="ru-RU" sz="2400" b="1">
                <a:latin typeface="Times New Roman" panose="02020603050405020304" pitchFamily="18" charset="0"/>
              </a:rPr>
              <a:t>, </a:t>
            </a:r>
            <a:r>
              <a:rPr lang="uk-UA" altLang="ru-RU" sz="2400" b="1">
                <a:solidFill>
                  <a:schemeClr val="hlink"/>
                </a:solidFill>
                <a:latin typeface="Times New Roman" panose="02020603050405020304" pitchFamily="18" charset="0"/>
              </a:rPr>
              <a:t>отримує </a:t>
            </a:r>
            <a:r>
              <a:rPr lang="uk-UA" altLang="ru-RU" sz="2400" b="1">
                <a:solidFill>
                  <a:schemeClr val="folHlink"/>
                </a:solidFill>
                <a:latin typeface="Times New Roman" panose="02020603050405020304" pitchFamily="18" charset="0"/>
              </a:rPr>
              <a:t>2 результати</a:t>
            </a:r>
            <a:r>
              <a:rPr lang="uk-UA" altLang="ru-RU" sz="2400" b="1">
                <a:latin typeface="Times New Roman" panose="02020603050405020304" pitchFamily="18" charset="0"/>
              </a:rPr>
              <a:t> за шкалою </a:t>
            </a:r>
            <a:r>
              <a:rPr lang="uk-UA" altLang="ru-RU" sz="2400" b="1">
                <a:solidFill>
                  <a:schemeClr val="folHlink"/>
                </a:solidFill>
                <a:latin typeface="Times New Roman" panose="02020603050405020304" pitchFamily="18" charset="0"/>
              </a:rPr>
              <a:t>100- 200 балів</a:t>
            </a:r>
            <a:r>
              <a:rPr lang="uk-UA" altLang="ru-RU" sz="2400" b="1">
                <a:latin typeface="Times New Roman" panose="02020603050405020304" pitchFamily="18" charset="0"/>
              </a:rPr>
              <a:t>. </a:t>
            </a:r>
          </a:p>
        </p:txBody>
      </p:sp>
      <p:pic>
        <p:nvPicPr>
          <p:cNvPr id="145412" name="Picture 4">
            <a:extLst>
              <a:ext uri="{FF2B5EF4-FFF2-40B4-BE49-F238E27FC236}">
                <a16:creationId xmlns:a16="http://schemas.microsoft.com/office/drawing/2014/main" id="{4C796854-AC5C-40E9-A108-983E77342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413" name="Picture 5">
            <a:extLst>
              <a:ext uri="{FF2B5EF4-FFF2-40B4-BE49-F238E27FC236}">
                <a16:creationId xmlns:a16="http://schemas.microsoft.com/office/drawing/2014/main" id="{A903F45E-5E41-484A-9466-8D8DB0062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a:extLst>
              <a:ext uri="{FF2B5EF4-FFF2-40B4-BE49-F238E27FC236}">
                <a16:creationId xmlns:a16="http://schemas.microsoft.com/office/drawing/2014/main" id="{840A1020-0986-4433-8BEB-97E92C3401B1}"/>
              </a:ext>
            </a:extLst>
          </p:cNvPr>
          <p:cNvSpPr>
            <a:spLocks noGrp="1"/>
          </p:cNvSpPr>
          <p:nvPr>
            <p:ph type="body" idx="1"/>
          </p:nvPr>
        </p:nvSpPr>
        <p:spPr>
          <a:xfrm>
            <a:off x="179388" y="1465263"/>
            <a:ext cx="8964612" cy="5392737"/>
          </a:xfrm>
          <a:gradFill rotWithShape="1">
            <a:gsLst>
              <a:gs pos="0">
                <a:srgbClr val="C0DBB3">
                  <a:gamma/>
                  <a:shade val="46275"/>
                  <a:invGamma/>
                </a:srgbClr>
              </a:gs>
              <a:gs pos="50000">
                <a:srgbClr val="C0DBB3"/>
              </a:gs>
              <a:gs pos="100000">
                <a:srgbClr val="C0DBB3">
                  <a:gamma/>
                  <a:shade val="46275"/>
                  <a:invGamma/>
                </a:srgbClr>
              </a:gs>
            </a:gsLst>
            <a:lin ang="5400000" scaled="1"/>
          </a:gradFill>
        </p:spPr>
        <p:txBody>
          <a:bodyPr/>
          <a:lstStyle/>
          <a:p>
            <a:r>
              <a:rPr lang="uk-UA" altLang="ru-RU" b="1">
                <a:latin typeface="Times New Roman" panose="02020603050405020304" pitchFamily="18" charset="0"/>
              </a:rPr>
              <a:t>Засідання з визначення </a:t>
            </a:r>
            <a:r>
              <a:rPr lang="uk-UA" altLang="ru-RU" b="1">
                <a:solidFill>
                  <a:srgbClr val="0000FF"/>
                </a:solidFill>
                <a:latin typeface="Times New Roman" panose="02020603050405020304" pitchFamily="18" charset="0"/>
              </a:rPr>
              <a:t>порогового бала</a:t>
            </a:r>
            <a:r>
              <a:rPr lang="uk-UA" altLang="ru-RU" b="1">
                <a:latin typeface="Times New Roman" panose="02020603050405020304" pitchFamily="18" charset="0"/>
              </a:rPr>
              <a:t> транслюється онлайн:</a:t>
            </a:r>
          </a:p>
          <a:p>
            <a:r>
              <a:rPr lang="uk-UA" altLang="ru-RU" b="1">
                <a:latin typeface="Times New Roman" panose="02020603050405020304" pitchFamily="18" charset="0"/>
              </a:rPr>
              <a:t> </a:t>
            </a:r>
            <a:r>
              <a:rPr lang="uk-UA" altLang="ru-RU" b="1">
                <a:solidFill>
                  <a:srgbClr val="660066"/>
                </a:solidFill>
                <a:latin typeface="Times New Roman" panose="02020603050405020304" pitchFamily="18" charset="0"/>
              </a:rPr>
              <a:t>хімія – до 03.06.2021; </a:t>
            </a:r>
          </a:p>
          <a:p>
            <a:r>
              <a:rPr lang="uk-UA" altLang="ru-RU" b="1">
                <a:solidFill>
                  <a:srgbClr val="0000FF"/>
                </a:solidFill>
                <a:latin typeface="Times New Roman" panose="02020603050405020304" pitchFamily="18" charset="0"/>
              </a:rPr>
              <a:t>іноземні мови</a:t>
            </a:r>
            <a:r>
              <a:rPr lang="uk-UA" altLang="ru-RU" b="1">
                <a:latin typeface="Times New Roman" panose="02020603050405020304" pitchFamily="18" charset="0"/>
              </a:rPr>
              <a:t> – </a:t>
            </a:r>
            <a:r>
              <a:rPr lang="uk-UA" altLang="ru-RU" b="1">
                <a:solidFill>
                  <a:schemeClr val="accent2"/>
                </a:solidFill>
                <a:latin typeface="Times New Roman" panose="02020603050405020304" pitchFamily="18" charset="0"/>
              </a:rPr>
              <a:t>до 17.06.2021</a:t>
            </a:r>
            <a:r>
              <a:rPr lang="uk-UA" altLang="ru-RU" b="1">
                <a:latin typeface="Times New Roman" panose="02020603050405020304" pitchFamily="18" charset="0"/>
              </a:rPr>
              <a:t>; </a:t>
            </a:r>
          </a:p>
          <a:p>
            <a:r>
              <a:rPr lang="uk-UA" altLang="ru-RU" b="1">
                <a:solidFill>
                  <a:schemeClr val="accent2"/>
                </a:solidFill>
                <a:latin typeface="Times New Roman" panose="02020603050405020304" pitchFamily="18" charset="0"/>
              </a:rPr>
              <a:t>математика, фізика</a:t>
            </a:r>
            <a:r>
              <a:rPr lang="uk-UA" altLang="ru-RU" b="1">
                <a:latin typeface="Times New Roman" panose="02020603050405020304" pitchFamily="18" charset="0"/>
              </a:rPr>
              <a:t> – до 18.06.2021;</a:t>
            </a:r>
          </a:p>
          <a:p>
            <a:r>
              <a:rPr lang="uk-UA" altLang="ru-RU" b="1">
                <a:solidFill>
                  <a:schemeClr val="folHlink"/>
                </a:solidFill>
                <a:latin typeface="Times New Roman" panose="02020603050405020304" pitchFamily="18" charset="0"/>
              </a:rPr>
              <a:t> </a:t>
            </a:r>
            <a:r>
              <a:rPr lang="uk-UA" altLang="ru-RU" b="1" u="sng">
                <a:solidFill>
                  <a:srgbClr val="660066"/>
                </a:solidFill>
                <a:latin typeface="Times New Roman" panose="02020603050405020304" pitchFamily="18" charset="0"/>
              </a:rPr>
              <a:t>українська мова, українська мова і література,</a:t>
            </a:r>
            <a:r>
              <a:rPr lang="uk-UA" altLang="ru-RU" b="1">
                <a:latin typeface="Times New Roman" panose="02020603050405020304" pitchFamily="18" charset="0"/>
              </a:rPr>
              <a:t> </a:t>
            </a:r>
            <a:r>
              <a:rPr lang="uk-UA" altLang="ru-RU" b="1">
                <a:solidFill>
                  <a:srgbClr val="A50021"/>
                </a:solidFill>
                <a:latin typeface="Times New Roman" panose="02020603050405020304" pitchFamily="18" charset="0"/>
              </a:rPr>
              <a:t>історія України</a:t>
            </a:r>
            <a:r>
              <a:rPr lang="uk-UA" altLang="ru-RU" b="1">
                <a:solidFill>
                  <a:schemeClr val="folHlink"/>
                </a:solidFill>
                <a:latin typeface="Times New Roman" panose="02020603050405020304" pitchFamily="18" charset="0"/>
              </a:rPr>
              <a:t>, </a:t>
            </a:r>
            <a:r>
              <a:rPr lang="uk-UA" altLang="ru-RU" b="1">
                <a:solidFill>
                  <a:srgbClr val="A50021"/>
                </a:solidFill>
                <a:latin typeface="Times New Roman" panose="02020603050405020304" pitchFamily="18" charset="0"/>
              </a:rPr>
              <a:t>біологія</a:t>
            </a:r>
            <a:r>
              <a:rPr lang="uk-UA" altLang="ru-RU" b="1">
                <a:latin typeface="Times New Roman" panose="02020603050405020304" pitchFamily="18" charset="0"/>
              </a:rPr>
              <a:t> – </a:t>
            </a:r>
            <a:r>
              <a:rPr lang="uk-UA" altLang="ru-RU" b="1">
                <a:solidFill>
                  <a:srgbClr val="0000FF"/>
                </a:solidFill>
                <a:latin typeface="Times New Roman" panose="02020603050405020304" pitchFamily="18" charset="0"/>
              </a:rPr>
              <a:t>до 24.06.2021</a:t>
            </a:r>
            <a:r>
              <a:rPr lang="uk-UA" altLang="ru-RU" b="1">
                <a:latin typeface="Times New Roman" panose="02020603050405020304" pitchFamily="18" charset="0"/>
              </a:rPr>
              <a:t>; </a:t>
            </a:r>
          </a:p>
          <a:p>
            <a:r>
              <a:rPr lang="uk-UA" altLang="ru-RU" b="1">
                <a:solidFill>
                  <a:schemeClr val="accent2"/>
                </a:solidFill>
                <a:latin typeface="Times New Roman" panose="02020603050405020304" pitchFamily="18" charset="0"/>
              </a:rPr>
              <a:t>географія </a:t>
            </a:r>
            <a:r>
              <a:rPr lang="uk-UA" altLang="ru-RU" b="1">
                <a:latin typeface="Times New Roman" panose="02020603050405020304" pitchFamily="18" charset="0"/>
              </a:rPr>
              <a:t>– </a:t>
            </a:r>
            <a:r>
              <a:rPr lang="uk-UA" altLang="ru-RU" b="1">
                <a:solidFill>
                  <a:srgbClr val="0000FF"/>
                </a:solidFill>
                <a:latin typeface="Times New Roman" panose="02020603050405020304" pitchFamily="18" charset="0"/>
              </a:rPr>
              <a:t>до 29.06.2021</a:t>
            </a:r>
            <a:r>
              <a:rPr lang="ru-RU" altLang="ru-RU" sz="2400"/>
              <a:t>. </a:t>
            </a:r>
          </a:p>
        </p:txBody>
      </p:sp>
      <p:pic>
        <p:nvPicPr>
          <p:cNvPr id="164868" name="Picture 4">
            <a:extLst>
              <a:ext uri="{FF2B5EF4-FFF2-40B4-BE49-F238E27FC236}">
                <a16:creationId xmlns:a16="http://schemas.microsoft.com/office/drawing/2014/main" id="{D04DDA0F-9954-4584-B4F1-955864220254}"/>
              </a:ext>
            </a:extLst>
          </p:cNvPr>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250825" y="0"/>
            <a:ext cx="8893175" cy="13382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69" name="Rectangle 5">
            <a:extLst>
              <a:ext uri="{FF2B5EF4-FFF2-40B4-BE49-F238E27FC236}">
                <a16:creationId xmlns:a16="http://schemas.microsoft.com/office/drawing/2014/main" id="{3945D046-7BF6-418B-99BC-E6A404E02F8D}"/>
              </a:ext>
            </a:extLst>
          </p:cNvPr>
          <p:cNvSpPr>
            <a:spLocks noChangeArrowheads="1"/>
          </p:cNvSpPr>
          <p:nvPr/>
        </p:nvSpPr>
        <p:spPr bwMode="auto">
          <a:xfrm>
            <a:off x="250825" y="5734050"/>
            <a:ext cx="8893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uk-UA" altLang="ru-RU" sz="2000" b="1"/>
              <a:t>Завдяки тестуванню випускник отримає аж три оцінки: </a:t>
            </a:r>
            <a:r>
              <a:rPr lang="uk-UA" altLang="ru-RU" sz="2000" b="1">
                <a:solidFill>
                  <a:schemeClr val="folHlink"/>
                </a:solidFill>
              </a:rPr>
              <a:t>за ДПА</a:t>
            </a:r>
            <a:r>
              <a:rPr lang="uk-UA" altLang="ru-RU" sz="2000" b="1"/>
              <a:t>, за </a:t>
            </a:r>
            <a:r>
              <a:rPr lang="uk-UA" altLang="ru-RU" sz="2000" b="1">
                <a:solidFill>
                  <a:srgbClr val="0000FF"/>
                </a:solidFill>
              </a:rPr>
              <a:t>ЗНО </a:t>
            </a:r>
            <a:r>
              <a:rPr lang="uk-UA" altLang="ru-RU" sz="2000" b="1"/>
              <a:t>з </a:t>
            </a:r>
            <a:r>
              <a:rPr lang="uk-UA" altLang="ru-RU" sz="2000" b="1">
                <a:solidFill>
                  <a:schemeClr val="folHlink"/>
                </a:solidFill>
              </a:rPr>
              <a:t>української мови</a:t>
            </a:r>
            <a:r>
              <a:rPr lang="uk-UA" altLang="ru-RU" sz="2000" b="1"/>
              <a:t> та за </a:t>
            </a:r>
            <a:r>
              <a:rPr lang="uk-UA" altLang="ru-RU" sz="2000" b="1">
                <a:solidFill>
                  <a:schemeClr val="accent2"/>
                </a:solidFill>
              </a:rPr>
              <a:t>ЗНО</a:t>
            </a:r>
            <a:r>
              <a:rPr lang="uk-UA" altLang="ru-RU" sz="2000" b="1">
                <a:solidFill>
                  <a:srgbClr val="009900"/>
                </a:solidFill>
              </a:rPr>
              <a:t> </a:t>
            </a:r>
            <a:r>
              <a:rPr lang="uk-UA" altLang="ru-RU" sz="2000" b="1">
                <a:solidFill>
                  <a:srgbClr val="A50021"/>
                </a:solidFill>
              </a:rPr>
              <a:t>з української мови і літератури</a:t>
            </a:r>
            <a:endParaRPr lang="ru-RU" altLang="ru-RU" sz="2000" b="1">
              <a:solidFill>
                <a:srgbClr val="A5002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7B9AC3B1-13AA-4D12-ABEB-7E4DF4E6E90E}"/>
              </a:ext>
            </a:extLst>
          </p:cNvPr>
          <p:cNvSpPr>
            <a:spLocks noGrp="1"/>
          </p:cNvSpPr>
          <p:nvPr>
            <p:ph type="title"/>
          </p:nvPr>
        </p:nvSpPr>
        <p:spPr>
          <a:xfrm>
            <a:off x="179388" y="0"/>
            <a:ext cx="8964612" cy="1338263"/>
          </a:xfrm>
          <a:gradFill rotWithShape="1">
            <a:gsLst>
              <a:gs pos="0">
                <a:srgbClr val="FFCB97">
                  <a:gamma/>
                  <a:shade val="46275"/>
                  <a:invGamma/>
                </a:srgbClr>
              </a:gs>
              <a:gs pos="50000">
                <a:srgbClr val="FFCB97"/>
              </a:gs>
              <a:gs pos="100000">
                <a:srgbClr val="FFCB97">
                  <a:gamma/>
                  <a:shade val="46275"/>
                  <a:invGamma/>
                </a:srgbClr>
              </a:gs>
            </a:gsLst>
            <a:lin ang="5400000" scaled="1"/>
          </a:gradFill>
        </p:spPr>
        <p:txBody>
          <a:bodyPr/>
          <a:lstStyle/>
          <a:p>
            <a:r>
              <a:rPr lang="ru-RU" altLang="ru-RU" b="1">
                <a:solidFill>
                  <a:schemeClr val="folHlink"/>
                </a:solidFill>
                <a:latin typeface="Times New Roman" panose="02020603050405020304" pitchFamily="18" charset="0"/>
              </a:rPr>
              <a:t>          </a:t>
            </a:r>
            <a:r>
              <a:rPr lang="ru-RU" altLang="ru-RU" sz="3600" b="1">
                <a:solidFill>
                  <a:schemeClr val="folHlink"/>
                </a:solidFill>
                <a:latin typeface="Times New Roman" panose="02020603050405020304" pitchFamily="18" charset="0"/>
              </a:rPr>
              <a:t>МЕТА </a:t>
            </a:r>
            <a:r>
              <a:rPr lang="ru-RU" altLang="ru-RU" sz="3600" b="1">
                <a:latin typeface="Times New Roman" panose="02020603050405020304" pitchFamily="18" charset="0"/>
              </a:rPr>
              <a:t>ЗОВНІШНЬОГО </a:t>
            </a:r>
            <a:r>
              <a:rPr lang="ru-RU" altLang="ru-RU" sz="3600" b="1">
                <a:solidFill>
                  <a:schemeClr val="hlink"/>
                </a:solidFill>
                <a:latin typeface="Times New Roman" panose="02020603050405020304" pitchFamily="18" charset="0"/>
              </a:rPr>
              <a:t>НЕЗАЛЕЖНОГО </a:t>
            </a:r>
            <a:r>
              <a:rPr lang="ru-RU" altLang="ru-RU" sz="3600" b="1">
                <a:solidFill>
                  <a:srgbClr val="009900"/>
                </a:solidFill>
                <a:latin typeface="Times New Roman" panose="02020603050405020304" pitchFamily="18" charset="0"/>
              </a:rPr>
              <a:t>ОЦІНЮВАННЯ:</a:t>
            </a:r>
            <a:r>
              <a:rPr lang="ru-RU" altLang="ru-RU" b="1">
                <a:latin typeface="Times New Roman" panose="02020603050405020304" pitchFamily="18" charset="0"/>
              </a:rPr>
              <a:t> </a:t>
            </a:r>
            <a:r>
              <a:rPr lang="ru-RU" altLang="ru-RU"/>
              <a:t> </a:t>
            </a:r>
          </a:p>
        </p:txBody>
      </p:sp>
      <p:sp>
        <p:nvSpPr>
          <p:cNvPr id="121859" name="Rectangle 3">
            <a:extLst>
              <a:ext uri="{FF2B5EF4-FFF2-40B4-BE49-F238E27FC236}">
                <a16:creationId xmlns:a16="http://schemas.microsoft.com/office/drawing/2014/main" id="{A7950293-00D9-4224-88B2-127AA9D56D17}"/>
              </a:ext>
            </a:extLst>
          </p:cNvPr>
          <p:cNvSpPr>
            <a:spLocks noGrp="1"/>
          </p:cNvSpPr>
          <p:nvPr>
            <p:ph type="body" idx="1"/>
          </p:nvPr>
        </p:nvSpPr>
        <p:spPr>
          <a:xfrm>
            <a:off x="179388" y="1465263"/>
            <a:ext cx="8964612" cy="4711700"/>
          </a:xfrm>
          <a:solidFill>
            <a:srgbClr val="C0DBB3"/>
          </a:solidFill>
          <a:ln>
            <a:solidFill>
              <a:srgbClr val="660066"/>
            </a:solidFill>
            <a:miter lim="800000"/>
            <a:headEnd/>
            <a:tailEnd/>
          </a:ln>
        </p:spPr>
        <p:txBody>
          <a:bodyPr/>
          <a:lstStyle/>
          <a:p>
            <a:pPr algn="just"/>
            <a:r>
              <a:rPr lang="uk-UA" altLang="ru-RU" b="1">
                <a:solidFill>
                  <a:srgbClr val="990033"/>
                </a:solidFill>
                <a:latin typeface="Times New Roman" panose="02020603050405020304" pitchFamily="18" charset="0"/>
              </a:rPr>
              <a:t>Зовнішнє незалежне оцінювання</a:t>
            </a:r>
            <a:r>
              <a:rPr lang="uk-UA" altLang="ru-RU" b="1">
                <a:latin typeface="Times New Roman" panose="02020603050405020304" pitchFamily="18" charset="0"/>
              </a:rPr>
              <a:t> проводиться з метою підвищення рівня освіти населення України та </a:t>
            </a:r>
            <a:r>
              <a:rPr lang="uk-UA" altLang="ru-RU" b="1">
                <a:solidFill>
                  <a:srgbClr val="990033"/>
                </a:solidFill>
                <a:latin typeface="Times New Roman" panose="02020603050405020304" pitchFamily="18" charset="0"/>
              </a:rPr>
              <a:t>забезпечення реалізації конституційних прав громадян на рівний доступ до якісної освіти,</a:t>
            </a:r>
            <a:r>
              <a:rPr lang="uk-UA" altLang="ru-RU" b="1">
                <a:latin typeface="Times New Roman" panose="02020603050405020304" pitchFamily="18" charset="0"/>
              </a:rPr>
              <a:t> здійснення контролю за дотриманням Державного стандарту базової та повної середньої освіти й аналізу стану системи освіти, прогнозування її ... </a:t>
            </a:r>
          </a:p>
        </p:txBody>
      </p:sp>
      <p:pic>
        <p:nvPicPr>
          <p:cNvPr id="121860" name="Рисунок 2" descr="http://3.bp.blogspot.com/-NIF8eh9MqTo/UFH-OWlzjxI/AAAAAAAABUU/eywEpxYo82o/s1600/school2001.png">
            <a:extLst>
              <a:ext uri="{FF2B5EF4-FFF2-40B4-BE49-F238E27FC236}">
                <a16:creationId xmlns:a16="http://schemas.microsoft.com/office/drawing/2014/main" id="{AF0C3C7B-374C-4AE1-AE60-AD1DE9E18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933825"/>
            <a:ext cx="23653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6" name="AutoShape 10">
            <a:extLst>
              <a:ext uri="{FF2B5EF4-FFF2-40B4-BE49-F238E27FC236}">
                <a16:creationId xmlns:a16="http://schemas.microsoft.com/office/drawing/2014/main" id="{DCBB14F5-CC38-4C7D-B644-05C004682298}"/>
              </a:ext>
            </a:extLst>
          </p:cNvPr>
          <p:cNvSpPr>
            <a:spLocks noChangeArrowheads="1"/>
          </p:cNvSpPr>
          <p:nvPr/>
        </p:nvSpPr>
        <p:spPr bwMode="auto">
          <a:xfrm>
            <a:off x="250825" y="5715000"/>
            <a:ext cx="5905500" cy="1143000"/>
          </a:xfrm>
          <a:prstGeom prst="horizontalScroll">
            <a:avLst>
              <a:gd name="adj" fmla="val 125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Заголовок 1">
            <a:extLst>
              <a:ext uri="{FF2B5EF4-FFF2-40B4-BE49-F238E27FC236}">
                <a16:creationId xmlns:a16="http://schemas.microsoft.com/office/drawing/2014/main" id="{562CD611-5A8B-4799-BA54-4D5C0F213365}"/>
              </a:ext>
            </a:extLst>
          </p:cNvPr>
          <p:cNvSpPr>
            <a:spLocks noGrp="1"/>
          </p:cNvSpPr>
          <p:nvPr>
            <p:ph type="title" idx="4294967295"/>
          </p:nvPr>
        </p:nvSpPr>
        <p:spPr>
          <a:xfrm>
            <a:off x="179388" y="0"/>
            <a:ext cx="8229600" cy="552450"/>
          </a:xfrm>
        </p:spPr>
        <p:txBody>
          <a:bodyPr/>
          <a:lstStyle/>
          <a:p>
            <a:r>
              <a:rPr lang="uk-UA" altLang="uk-UA" sz="2400" b="1">
                <a:latin typeface="Bookman Old Style" panose="02050604050505020204" pitchFamily="18" charset="0"/>
              </a:rPr>
              <a:t>ПІД ЧАС </a:t>
            </a:r>
            <a:r>
              <a:rPr lang="uk-UA" altLang="uk-UA" sz="2400" b="1">
                <a:solidFill>
                  <a:srgbClr val="009900"/>
                </a:solidFill>
                <a:latin typeface="Bookman Old Style" panose="02050604050505020204" pitchFamily="18" charset="0"/>
              </a:rPr>
              <a:t>ПІДГОТОВКИ</a:t>
            </a:r>
            <a:r>
              <a:rPr lang="uk-UA" altLang="uk-UA" sz="2400" b="1">
                <a:latin typeface="Bookman Old Style" panose="02050604050505020204" pitchFamily="18" charset="0"/>
              </a:rPr>
              <a:t> ДО </a:t>
            </a:r>
            <a:r>
              <a:rPr lang="uk-UA" altLang="uk-UA" sz="2400" b="1">
                <a:solidFill>
                  <a:schemeClr val="folHlink"/>
                </a:solidFill>
                <a:latin typeface="Bookman Old Style" panose="02050604050505020204" pitchFamily="18" charset="0"/>
              </a:rPr>
              <a:t>ЗНО</a:t>
            </a:r>
            <a:r>
              <a:rPr lang="uk-UA" altLang="uk-UA" sz="2400" b="1">
                <a:solidFill>
                  <a:srgbClr val="0000FF"/>
                </a:solidFill>
                <a:latin typeface="Bookman Old Style" panose="02050604050505020204" pitchFamily="18" charset="0"/>
              </a:rPr>
              <a:t> ДОЦІЛЬНО</a:t>
            </a:r>
            <a:r>
              <a:rPr lang="uk-UA" altLang="uk-UA" sz="2000">
                <a:solidFill>
                  <a:srgbClr val="0000FF"/>
                </a:solidFill>
                <a:latin typeface="Bookman Old Style" panose="02050604050505020204" pitchFamily="18" charset="0"/>
              </a:rPr>
              <a:t> </a:t>
            </a:r>
          </a:p>
        </p:txBody>
      </p:sp>
      <p:sp>
        <p:nvSpPr>
          <p:cNvPr id="140291" name="TextBox 3">
            <a:extLst>
              <a:ext uri="{FF2B5EF4-FFF2-40B4-BE49-F238E27FC236}">
                <a16:creationId xmlns:a16="http://schemas.microsoft.com/office/drawing/2014/main" id="{759DB3D0-80F3-49B3-8538-89C7F9804070}"/>
              </a:ext>
            </a:extLst>
          </p:cNvPr>
          <p:cNvSpPr txBox="1">
            <a:spLocks noChangeArrowheads="1"/>
          </p:cNvSpPr>
          <p:nvPr/>
        </p:nvSpPr>
        <p:spPr bwMode="auto">
          <a:xfrm>
            <a:off x="0" y="549275"/>
            <a:ext cx="6061075" cy="6040438"/>
          </a:xfrm>
          <a:prstGeom prst="rect">
            <a:avLst/>
          </a:prstGeom>
          <a:solidFill>
            <a:srgbClr val="C0DBB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spcAft>
                <a:spcPts val="2400"/>
              </a:spcAft>
            </a:pPr>
            <a:r>
              <a:rPr lang="uk-UA" altLang="uk-UA" sz="2000" b="1">
                <a:latin typeface="Times New Roman" panose="02020603050405020304" pitchFamily="18" charset="0"/>
                <a:cs typeface="Times New Roman" panose="02020603050405020304" pitchFamily="18" charset="0"/>
              </a:rPr>
              <a:t>Ознайомитись з </a:t>
            </a:r>
            <a:r>
              <a:rPr lang="uk-UA" altLang="uk-UA" sz="2000" b="1">
                <a:solidFill>
                  <a:schemeClr val="folHlink"/>
                </a:solidFill>
                <a:latin typeface="Times New Roman" panose="02020603050405020304" pitchFamily="18" charset="0"/>
                <a:cs typeface="Times New Roman" panose="02020603050405020304" pitchFamily="18" charset="0"/>
              </a:rPr>
              <a:t>програмою ЗНО</a:t>
            </a:r>
            <a:r>
              <a:rPr lang="uk-UA" altLang="uk-UA" sz="2000" b="1">
                <a:latin typeface="Times New Roman" panose="02020603050405020304" pitchFamily="18" charset="0"/>
                <a:cs typeface="Times New Roman" panose="02020603050405020304" pitchFamily="18" charset="0"/>
              </a:rPr>
              <a:t>, характеристиками </a:t>
            </a:r>
            <a:r>
              <a:rPr lang="uk-UA" altLang="uk-UA" sz="2000" b="1">
                <a:solidFill>
                  <a:srgbClr val="009900"/>
                </a:solidFill>
                <a:latin typeface="Times New Roman" panose="02020603050405020304" pitchFamily="18" charset="0"/>
                <a:cs typeface="Times New Roman" panose="02020603050405020304" pitchFamily="18" charset="0"/>
              </a:rPr>
              <a:t>сертифікаційних робіт</a:t>
            </a:r>
          </a:p>
          <a:p>
            <a:pPr>
              <a:spcBef>
                <a:spcPct val="0"/>
              </a:spcBef>
              <a:spcAft>
                <a:spcPts val="2400"/>
              </a:spcAft>
            </a:pPr>
            <a:r>
              <a:rPr lang="uk-UA" altLang="uk-UA" sz="2000" b="1">
                <a:solidFill>
                  <a:schemeClr val="folHlink"/>
                </a:solidFill>
                <a:latin typeface="Times New Roman" panose="02020603050405020304" pitchFamily="18" charset="0"/>
                <a:cs typeface="Times New Roman" panose="02020603050405020304" pitchFamily="18" charset="0"/>
              </a:rPr>
              <a:t>Опрацювати </a:t>
            </a:r>
            <a:r>
              <a:rPr lang="uk-UA" altLang="uk-UA" sz="2000" b="1">
                <a:solidFill>
                  <a:srgbClr val="009900"/>
                </a:solidFill>
                <a:latin typeface="Times New Roman" panose="02020603050405020304" pitchFamily="18" charset="0"/>
                <a:cs typeface="Times New Roman" panose="02020603050405020304" pitchFamily="18" charset="0"/>
              </a:rPr>
              <a:t>демонстраційні зошити</a:t>
            </a:r>
            <a:r>
              <a:rPr lang="uk-UA" altLang="uk-UA" sz="2000" b="1">
                <a:latin typeface="Times New Roman" panose="02020603050405020304" pitchFamily="18" charset="0"/>
                <a:cs typeface="Times New Roman" panose="02020603050405020304" pitchFamily="18" charset="0"/>
              </a:rPr>
              <a:t>  з </a:t>
            </a:r>
            <a:r>
              <a:rPr lang="uk-UA" altLang="uk-UA" sz="2000" b="1">
                <a:solidFill>
                  <a:schemeClr val="folHlink"/>
                </a:solidFill>
                <a:latin typeface="Times New Roman" panose="02020603050405020304" pitchFamily="18" charset="0"/>
                <a:cs typeface="Times New Roman" panose="02020603050405020304" pitchFamily="18" charset="0"/>
              </a:rPr>
              <a:t>української мови і літератури</a:t>
            </a:r>
          </a:p>
          <a:p>
            <a:pPr>
              <a:spcBef>
                <a:spcPct val="0"/>
              </a:spcBef>
              <a:spcAft>
                <a:spcPts val="2400"/>
              </a:spcAft>
            </a:pPr>
            <a:r>
              <a:rPr lang="uk-UA" altLang="uk-UA" sz="2000" b="1">
                <a:solidFill>
                  <a:schemeClr val="hlink"/>
                </a:solidFill>
                <a:latin typeface="Times New Roman" panose="02020603050405020304" pitchFamily="18" charset="0"/>
                <a:cs typeface="Times New Roman" panose="02020603050405020304" pitchFamily="18" charset="0"/>
              </a:rPr>
              <a:t>Ознайомитись</a:t>
            </a:r>
            <a:r>
              <a:rPr lang="uk-UA" altLang="uk-UA" sz="2000" b="1">
                <a:latin typeface="Times New Roman" panose="02020603050405020304" pitchFamily="18" charset="0"/>
                <a:cs typeface="Times New Roman" panose="02020603050405020304" pitchFamily="18" charset="0"/>
              </a:rPr>
              <a:t> з </a:t>
            </a:r>
            <a:r>
              <a:rPr lang="uk-UA" altLang="uk-UA" sz="2000" b="1">
                <a:solidFill>
                  <a:schemeClr val="folHlink"/>
                </a:solidFill>
                <a:latin typeface="Times New Roman" panose="02020603050405020304" pitchFamily="18" charset="0"/>
                <a:cs typeface="Times New Roman" panose="02020603050405020304" pitchFamily="18" charset="0"/>
              </a:rPr>
              <a:t>відеоматеріалами </a:t>
            </a:r>
            <a:br>
              <a:rPr lang="uk-UA" altLang="uk-UA" sz="2000" b="1">
                <a:solidFill>
                  <a:schemeClr val="folHlink"/>
                </a:solidFill>
                <a:latin typeface="Times New Roman" panose="02020603050405020304" pitchFamily="18" charset="0"/>
                <a:cs typeface="Times New Roman" panose="02020603050405020304" pitchFamily="18" charset="0"/>
              </a:rPr>
            </a:br>
            <a:r>
              <a:rPr lang="uk-UA" altLang="uk-UA" sz="2000" b="1">
                <a:latin typeface="Times New Roman" panose="02020603050405020304" pitchFamily="18" charset="0"/>
                <a:cs typeface="Times New Roman" panose="02020603050405020304" pitchFamily="18" charset="0"/>
              </a:rPr>
              <a:t>Львівського центру оцінювання якості освіти</a:t>
            </a:r>
          </a:p>
          <a:p>
            <a:pPr>
              <a:spcBef>
                <a:spcPct val="0"/>
              </a:spcBef>
              <a:spcAft>
                <a:spcPts val="2400"/>
              </a:spcAft>
            </a:pPr>
            <a:r>
              <a:rPr lang="uk-UA" altLang="uk-UA" sz="2000" b="1">
                <a:latin typeface="Times New Roman" panose="02020603050405020304" pitchFamily="18" charset="0"/>
                <a:cs typeface="Times New Roman" panose="02020603050405020304" pitchFamily="18" charset="0"/>
              </a:rPr>
              <a:t>Навчитись </a:t>
            </a:r>
            <a:r>
              <a:rPr lang="uk-UA" altLang="uk-UA" sz="2000" b="1">
                <a:solidFill>
                  <a:schemeClr val="folHlink"/>
                </a:solidFill>
                <a:latin typeface="Times New Roman" panose="02020603050405020304" pitchFamily="18" charset="0"/>
                <a:cs typeface="Times New Roman" panose="02020603050405020304" pitchFamily="18" charset="0"/>
              </a:rPr>
              <a:t>користуватись</a:t>
            </a:r>
            <a:r>
              <a:rPr lang="uk-UA" altLang="uk-UA" sz="2000" b="1">
                <a:latin typeface="Times New Roman" panose="02020603050405020304" pitchFamily="18" charset="0"/>
                <a:cs typeface="Times New Roman" panose="02020603050405020304" pitchFamily="18" charset="0"/>
              </a:rPr>
              <a:t> </a:t>
            </a:r>
            <a:r>
              <a:rPr lang="uk-UA" altLang="uk-UA" sz="2000" b="1">
                <a:solidFill>
                  <a:schemeClr val="hlink"/>
                </a:solidFill>
                <a:latin typeface="Times New Roman" panose="02020603050405020304" pitchFamily="18" charset="0"/>
                <a:cs typeface="Times New Roman" panose="02020603050405020304" pitchFamily="18" charset="0"/>
              </a:rPr>
              <a:t>довідковими матеріалами</a:t>
            </a:r>
            <a:r>
              <a:rPr lang="uk-UA" altLang="uk-UA" sz="2000" b="1">
                <a:latin typeface="Times New Roman" panose="02020603050405020304" pitchFamily="18" charset="0"/>
                <a:cs typeface="Times New Roman" panose="02020603050405020304" pitchFamily="18" charset="0"/>
              </a:rPr>
              <a:t> </a:t>
            </a:r>
            <a:br>
              <a:rPr lang="uk-UA" altLang="uk-UA" sz="2000" b="1">
                <a:latin typeface="Times New Roman" panose="02020603050405020304" pitchFamily="18" charset="0"/>
                <a:cs typeface="Times New Roman" panose="02020603050405020304" pitchFamily="18" charset="0"/>
              </a:rPr>
            </a:br>
            <a:r>
              <a:rPr lang="uk-UA" altLang="uk-UA" sz="2000" b="1">
                <a:latin typeface="Times New Roman" panose="02020603050405020304" pitchFamily="18" charset="0"/>
                <a:cs typeface="Times New Roman" panose="02020603050405020304" pitchFamily="18" charset="0"/>
              </a:rPr>
              <a:t>з </a:t>
            </a:r>
            <a:r>
              <a:rPr lang="uk-UA" altLang="uk-UA" sz="2000" b="1">
                <a:solidFill>
                  <a:schemeClr val="folHlink"/>
                </a:solidFill>
                <a:latin typeface="Times New Roman" panose="02020603050405020304" pitchFamily="18" charset="0"/>
                <a:cs typeface="Times New Roman" panose="02020603050405020304" pitchFamily="18" charset="0"/>
              </a:rPr>
              <a:t>української мови і літератури</a:t>
            </a:r>
          </a:p>
          <a:p>
            <a:pPr>
              <a:spcBef>
                <a:spcPct val="0"/>
              </a:spcBef>
              <a:spcAft>
                <a:spcPts val="2400"/>
              </a:spcAft>
            </a:pPr>
            <a:r>
              <a:rPr lang="uk-UA" altLang="uk-UA" sz="2000" b="1">
                <a:solidFill>
                  <a:schemeClr val="folHlink"/>
                </a:solidFill>
                <a:latin typeface="Times New Roman" panose="02020603050405020304" pitchFamily="18" charset="0"/>
                <a:cs typeface="Times New Roman" panose="02020603050405020304" pitchFamily="18" charset="0"/>
              </a:rPr>
              <a:t>Опрацювати</a:t>
            </a:r>
            <a:r>
              <a:rPr lang="uk-UA" altLang="uk-UA" sz="2000" b="1">
                <a:latin typeface="Times New Roman" panose="02020603050405020304" pitchFamily="18" charset="0"/>
                <a:cs typeface="Times New Roman" panose="02020603050405020304" pitchFamily="18" charset="0"/>
              </a:rPr>
              <a:t> </a:t>
            </a:r>
            <a:r>
              <a:rPr lang="uk-UA" altLang="uk-UA" sz="2000" b="1">
                <a:solidFill>
                  <a:schemeClr val="hlink"/>
                </a:solidFill>
                <a:latin typeface="Times New Roman" panose="02020603050405020304" pitchFamily="18" charset="0"/>
                <a:cs typeface="Times New Roman" panose="02020603050405020304" pitchFamily="18" charset="0"/>
              </a:rPr>
              <a:t>тести</a:t>
            </a:r>
            <a:r>
              <a:rPr lang="uk-UA" altLang="uk-UA" sz="2000" b="1">
                <a:latin typeface="Times New Roman" panose="02020603050405020304" pitchFamily="18" charset="0"/>
                <a:cs typeface="Times New Roman" panose="02020603050405020304" pitchFamily="18" charset="0"/>
              </a:rPr>
              <a:t> </a:t>
            </a:r>
            <a:r>
              <a:rPr lang="uk-UA" altLang="uk-UA" sz="2000" b="1">
                <a:solidFill>
                  <a:schemeClr val="folHlink"/>
                </a:solidFill>
                <a:latin typeface="Times New Roman" panose="02020603050405020304" pitchFamily="18" charset="0"/>
                <a:cs typeface="Times New Roman" panose="02020603050405020304" pitchFamily="18" charset="0"/>
              </a:rPr>
              <a:t>минулих років</a:t>
            </a:r>
          </a:p>
          <a:p>
            <a:pPr>
              <a:spcBef>
                <a:spcPct val="0"/>
              </a:spcBef>
              <a:spcAft>
                <a:spcPts val="2400"/>
              </a:spcAft>
            </a:pPr>
            <a:r>
              <a:rPr lang="uk-UA" altLang="ru-RU" sz="2000" b="1">
                <a:solidFill>
                  <a:srgbClr val="2C16CC"/>
                </a:solidFill>
                <a:latin typeface="Bookman Old Style" panose="02050604050505020204" pitchFamily="18" charset="0"/>
              </a:rPr>
              <a:t>Цікавитись матеріалами </a:t>
            </a:r>
            <a:r>
              <a:rPr lang="uk-UA" altLang="ru-RU" sz="2000" b="1">
                <a:solidFill>
                  <a:schemeClr val="folHlink"/>
                </a:solidFill>
                <a:latin typeface="Bookman Old Style" panose="02050604050505020204" pitchFamily="18" charset="0"/>
              </a:rPr>
              <a:t>щодо</a:t>
            </a:r>
            <a:r>
              <a:rPr lang="uk-UA" altLang="ru-RU" sz="2000" b="1">
                <a:solidFill>
                  <a:srgbClr val="2C16CC"/>
                </a:solidFill>
                <a:latin typeface="Bookman Old Style" panose="02050604050505020204" pitchFamily="18" charset="0"/>
              </a:rPr>
              <a:t> ЗНО</a:t>
            </a:r>
            <a:r>
              <a:rPr lang="uk-UA" altLang="ru-RU" sz="2000" b="1">
                <a:latin typeface="Times New Roman" panose="02020603050405020304" pitchFamily="18" charset="0"/>
              </a:rPr>
              <a:t>, які розміщуються </a:t>
            </a:r>
            <a:r>
              <a:rPr lang="uk-UA" altLang="ru-RU" sz="2000" b="1">
                <a:solidFill>
                  <a:schemeClr val="folHlink"/>
                </a:solidFill>
                <a:latin typeface="Times New Roman" panose="02020603050405020304" pitchFamily="18" charset="0"/>
              </a:rPr>
              <a:t>на сайтах</a:t>
            </a:r>
            <a:r>
              <a:rPr lang="uk-UA" altLang="ru-RU" sz="2000" b="1">
                <a:latin typeface="Times New Roman" panose="02020603050405020304" pitchFamily="18" charset="0"/>
              </a:rPr>
              <a:t> </a:t>
            </a:r>
            <a:r>
              <a:rPr lang="uk-UA" altLang="ru-RU" sz="2000" b="1">
                <a:solidFill>
                  <a:schemeClr val="hlink"/>
                </a:solidFill>
                <a:latin typeface="Times New Roman" panose="02020603050405020304" pitchFamily="18" charset="0"/>
              </a:rPr>
              <a:t>ЛРЦОЯО</a:t>
            </a:r>
            <a:r>
              <a:rPr lang="uk-UA" altLang="ru-RU" sz="2000" b="1">
                <a:latin typeface="Times New Roman" panose="02020603050405020304" pitchFamily="18" charset="0"/>
              </a:rPr>
              <a:t>, </a:t>
            </a:r>
            <a:r>
              <a:rPr lang="uk-UA" altLang="ru-RU" sz="2000" b="1">
                <a:solidFill>
                  <a:srgbClr val="009900"/>
                </a:solidFill>
                <a:latin typeface="Times New Roman" panose="02020603050405020304" pitchFamily="18" charset="0"/>
              </a:rPr>
              <a:t>УЦОЯО </a:t>
            </a:r>
            <a:r>
              <a:rPr lang="uk-UA" altLang="uk-UA" sz="2000" b="1">
                <a:latin typeface="Times New Roman" panose="02020603050405020304" pitchFamily="18" charset="0"/>
                <a:cs typeface="Times New Roman" panose="02020603050405020304" pitchFamily="18" charset="0"/>
              </a:rPr>
              <a:t>Ознайомитись з умовами вступу до закладів вищої освіти.</a:t>
            </a:r>
          </a:p>
          <a:p>
            <a:pPr>
              <a:spcBef>
                <a:spcPct val="0"/>
              </a:spcBef>
              <a:spcAft>
                <a:spcPts val="1200"/>
              </a:spcAft>
            </a:pPr>
            <a:r>
              <a:rPr lang="uk-UA" altLang="uk-UA" sz="2000" b="1">
                <a:solidFill>
                  <a:schemeClr val="folHlink"/>
                </a:solidFill>
                <a:latin typeface="Times New Roman" panose="02020603050405020304" pitchFamily="18" charset="0"/>
                <a:cs typeface="Times New Roman" panose="02020603050405020304" pitchFamily="18" charset="0"/>
              </a:rPr>
              <a:t>Взяти участь</a:t>
            </a:r>
            <a:r>
              <a:rPr lang="uk-UA" altLang="uk-UA" sz="2000" b="1">
                <a:latin typeface="Times New Roman" panose="02020603050405020304" pitchFamily="18" charset="0"/>
                <a:cs typeface="Times New Roman" panose="02020603050405020304" pitchFamily="18" charset="0"/>
              </a:rPr>
              <a:t> у </a:t>
            </a:r>
            <a:r>
              <a:rPr lang="uk-UA" altLang="uk-UA" sz="2000" b="1">
                <a:solidFill>
                  <a:schemeClr val="hlink"/>
                </a:solidFill>
                <a:latin typeface="Times New Roman" panose="02020603050405020304" pitchFamily="18" charset="0"/>
                <a:cs typeface="Times New Roman" panose="02020603050405020304" pitchFamily="18" charset="0"/>
              </a:rPr>
              <a:t>пробном</a:t>
            </a:r>
            <a:r>
              <a:rPr lang="uk-UA" altLang="uk-UA" sz="2000" b="1">
                <a:latin typeface="Times New Roman" panose="02020603050405020304" pitchFamily="18" charset="0"/>
                <a:cs typeface="Times New Roman" panose="02020603050405020304" pitchFamily="18" charset="0"/>
              </a:rPr>
              <a:t>у </a:t>
            </a:r>
            <a:r>
              <a:rPr lang="uk-UA" altLang="uk-UA" sz="2000" b="1">
                <a:solidFill>
                  <a:schemeClr val="folHlink"/>
                </a:solidFill>
                <a:latin typeface="Times New Roman" panose="02020603050405020304" pitchFamily="18" charset="0"/>
                <a:cs typeface="Times New Roman" panose="02020603050405020304" pitchFamily="18" charset="0"/>
              </a:rPr>
              <a:t>ЗНО-2021</a:t>
            </a:r>
          </a:p>
        </p:txBody>
      </p:sp>
      <p:pic>
        <p:nvPicPr>
          <p:cNvPr id="140293" name="Рисунок 7">
            <a:extLst>
              <a:ext uri="{FF2B5EF4-FFF2-40B4-BE49-F238E27FC236}">
                <a16:creationId xmlns:a16="http://schemas.microsoft.com/office/drawing/2014/main" id="{3FB173D5-694B-4D41-8F73-F3FEEDFBC3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284538"/>
            <a:ext cx="2697162"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5" name="Рисунок 8">
            <a:extLst>
              <a:ext uri="{FF2B5EF4-FFF2-40B4-BE49-F238E27FC236}">
                <a16:creationId xmlns:a16="http://schemas.microsoft.com/office/drawing/2014/main" id="{D908A515-9EC0-4FC8-AA01-1AA9D2D498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868863"/>
            <a:ext cx="23368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072631D7-A795-4C3A-8D12-87D92CE55C32}"/>
              </a:ext>
            </a:extLst>
          </p:cNvPr>
          <p:cNvPicPr>
            <a:picLocks noChangeAspect="1"/>
          </p:cNvPicPr>
          <p:nvPr/>
        </p:nvPicPr>
        <p:blipFill rotWithShape="1">
          <a:blip r:embed="rId4"/>
          <a:srcRect/>
          <a:stretch/>
        </p:blipFill>
        <p:spPr>
          <a:xfrm>
            <a:off x="6877050" y="836613"/>
            <a:ext cx="1890713" cy="1136650"/>
          </a:xfrm>
          <a:prstGeom prst="rect">
            <a:avLst/>
          </a:prstGeom>
          <a:ln>
            <a:solidFill>
              <a:schemeClr val="bg1">
                <a:lumMod val="85000"/>
              </a:schemeClr>
            </a:solidFill>
          </a:ln>
        </p:spPr>
      </p:pic>
      <p:pic>
        <p:nvPicPr>
          <p:cNvPr id="12" name="Picture 5">
            <a:extLst>
              <a:ext uri="{FF2B5EF4-FFF2-40B4-BE49-F238E27FC236}">
                <a16:creationId xmlns:a16="http://schemas.microsoft.com/office/drawing/2014/main" id="{4BF44DDB-9DE4-4314-A905-7361AD164DC9}"/>
              </a:ext>
            </a:extLst>
          </p:cNvPr>
          <p:cNvPicPr>
            <a:picLocks noChangeAspect="1" noChangeArrowheads="1"/>
          </p:cNvPicPr>
          <p:nvPr/>
        </p:nvPicPr>
        <p:blipFill>
          <a:blip r:embed="rId5"/>
          <a:srcRect l="24487" t="28593" r="23354" b="20135"/>
          <a:stretch>
            <a:fillRect/>
          </a:stretch>
        </p:blipFill>
        <p:spPr bwMode="auto">
          <a:xfrm>
            <a:off x="6588125" y="908050"/>
            <a:ext cx="2389188" cy="17605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18">
            <a:extLst>
              <a:ext uri="{FF2B5EF4-FFF2-40B4-BE49-F238E27FC236}">
                <a16:creationId xmlns:a16="http://schemas.microsoft.com/office/drawing/2014/main" id="{C224C8AE-403B-4E4C-94C2-94721889D1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125" y="65842"/>
            <a:ext cx="2282825" cy="15446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1">
            <a:extLst>
              <a:ext uri="{FF2B5EF4-FFF2-40B4-BE49-F238E27FC236}">
                <a16:creationId xmlns:a16="http://schemas.microsoft.com/office/drawing/2014/main" id="{E72E32D9-6873-4B58-AA20-E82F6FEE7291}"/>
              </a:ext>
            </a:extLst>
          </p:cNvPr>
          <p:cNvSpPr txBox="1">
            <a:spLocks/>
          </p:cNvSpPr>
          <p:nvPr/>
        </p:nvSpPr>
        <p:spPr bwMode="auto">
          <a:xfrm>
            <a:off x="530225" y="249238"/>
            <a:ext cx="3836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pPr>
            <a:r>
              <a:rPr lang="uk-UA" altLang="ru-RU" sz="3200" b="1">
                <a:solidFill>
                  <a:schemeClr val="folHlink"/>
                </a:solidFill>
                <a:effectLst>
                  <a:outerShdw blurRad="38100" dist="38100" dir="2700000" algn="tl">
                    <a:srgbClr val="C0C0C0"/>
                  </a:outerShdw>
                </a:effectLst>
                <a:latin typeface="Times New Roman" panose="02020603050405020304" pitchFamily="18" charset="0"/>
                <a:ea typeface="SimSun" panose="02010600030101010101" pitchFamily="2" charset="-122"/>
              </a:rPr>
              <a:t>Пробне ЗНО – 2021</a:t>
            </a:r>
            <a:r>
              <a:rPr lang="uk-UA" altLang="ru-RU" sz="3200">
                <a:solidFill>
                  <a:srgbClr val="3333FF"/>
                </a:solidFill>
                <a:effectLst>
                  <a:outerShdw blurRad="38100" dist="38100" dir="2700000" algn="tl">
                    <a:srgbClr val="C0C0C0"/>
                  </a:outerShdw>
                </a:effectLst>
                <a:latin typeface="Monotype Corsiva" panose="03010101010201010101" pitchFamily="66" charset="0"/>
                <a:ea typeface="SimSun" panose="02010600030101010101" pitchFamily="2" charset="-122"/>
              </a:rPr>
              <a:t> </a:t>
            </a:r>
            <a:endParaRPr lang="ru-RU" altLang="ru-RU" sz="3200">
              <a:solidFill>
                <a:srgbClr val="3333FF"/>
              </a:solidFill>
              <a:effectLst>
                <a:outerShdw blurRad="38100" dist="38100" dir="2700000" algn="tl">
                  <a:srgbClr val="C0C0C0"/>
                </a:outerShdw>
              </a:effectLst>
              <a:latin typeface="Monotype Corsiva" panose="03010101010201010101" pitchFamily="66" charset="0"/>
              <a:ea typeface="SimSun" panose="02010600030101010101" pitchFamily="2" charset="-122"/>
            </a:endParaRPr>
          </a:p>
        </p:txBody>
      </p:sp>
      <p:pic>
        <p:nvPicPr>
          <p:cNvPr id="5" name="Схема 4">
            <a:extLst>
              <a:ext uri="{FF2B5EF4-FFF2-40B4-BE49-F238E27FC236}">
                <a16:creationId xmlns:a16="http://schemas.microsoft.com/office/drawing/2014/main" id="{F7A601E9-E779-4BA7-9A0E-10E9C369E76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4840288" cy="2846388"/>
          </a:xfrm>
          <a:prstGeom prst="rect">
            <a:avLst/>
          </a:prstGeom>
          <a:solidFill>
            <a:srgbClr val="C0DBB3"/>
          </a:solidFill>
        </p:spPr>
      </p:pic>
      <p:grpSp>
        <p:nvGrpSpPr>
          <p:cNvPr id="7" name="Скругленная прямоугольная выноска 6">
            <a:extLst>
              <a:ext uri="{FF2B5EF4-FFF2-40B4-BE49-F238E27FC236}">
                <a16:creationId xmlns:a16="http://schemas.microsoft.com/office/drawing/2014/main" id="{CB9239C9-EC88-4088-9816-644AF1D03D8C}"/>
              </a:ext>
            </a:extLst>
          </p:cNvPr>
          <p:cNvGrpSpPr>
            <a:grpSpLocks/>
          </p:cNvGrpSpPr>
          <p:nvPr/>
        </p:nvGrpSpPr>
        <p:grpSpPr bwMode="auto">
          <a:xfrm>
            <a:off x="4383088" y="1627188"/>
            <a:ext cx="4773612" cy="2395537"/>
            <a:chOff x="2761" y="1025"/>
            <a:chExt cx="3007" cy="1509"/>
          </a:xfrm>
        </p:grpSpPr>
        <p:pic>
          <p:nvPicPr>
            <p:cNvPr id="91142" name="Скругленная прямоугольная выноска 6">
              <a:extLst>
                <a:ext uri="{FF2B5EF4-FFF2-40B4-BE49-F238E27FC236}">
                  <a16:creationId xmlns:a16="http://schemas.microsoft.com/office/drawing/2014/main" id="{0D19CCD8-3A3D-4412-80CA-2021D9D89BC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1" y="1025"/>
              <a:ext cx="3007" cy="1509"/>
            </a:xfrm>
            <a:prstGeom prst="rect">
              <a:avLst/>
            </a:prstGeom>
            <a:noFill/>
            <a:extLst>
              <a:ext uri="{909E8E84-426E-40DD-AFC4-6F175D3DCCD1}">
                <a14:hiddenFill xmlns:a14="http://schemas.microsoft.com/office/drawing/2010/main">
                  <a:solidFill>
                    <a:srgbClr val="FFFFFF"/>
                  </a:solidFill>
                </a14:hiddenFill>
              </a:ext>
            </a:extLst>
          </p:spPr>
        </p:pic>
        <p:sp>
          <p:nvSpPr>
            <p:cNvPr id="91143" name="Text Box 7">
              <a:extLst>
                <a:ext uri="{FF2B5EF4-FFF2-40B4-BE49-F238E27FC236}">
                  <a16:creationId xmlns:a16="http://schemas.microsoft.com/office/drawing/2014/main" id="{7738D2CA-1A9F-4C43-BED7-891D9EC3A4A6}"/>
                </a:ext>
              </a:extLst>
            </p:cNvPr>
            <p:cNvSpPr txBox="1">
              <a:spLocks noChangeArrowheads="1"/>
            </p:cNvSpPr>
            <p:nvPr/>
          </p:nvSpPr>
          <p:spPr bwMode="auto">
            <a:xfrm>
              <a:off x="3238" y="1099"/>
              <a:ext cx="2459" cy="1167"/>
            </a:xfrm>
            <a:prstGeom prst="rect">
              <a:avLst/>
            </a:prstGeom>
            <a:solidFill>
              <a:srgbClr val="C0EE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b="1">
                  <a:solidFill>
                    <a:srgbClr val="000000"/>
                  </a:solidFill>
                  <a:latin typeface="Times New Roman" panose="02020603050405020304" pitchFamily="18" charset="0"/>
                  <a:ea typeface="SimSun" panose="02010600030101010101" pitchFamily="2" charset="-122"/>
                </a:rPr>
                <a:t>Результати </a:t>
              </a:r>
              <a:r>
                <a:rPr lang="uk-UA" altLang="uk-UA" b="1">
                  <a:solidFill>
                    <a:schemeClr val="accent2"/>
                  </a:solidFill>
                  <a:latin typeface="Times New Roman" panose="02020603050405020304" pitchFamily="18" charset="0"/>
                  <a:ea typeface="SimSun" panose="02010600030101010101" pitchFamily="2" charset="-122"/>
                </a:rPr>
                <a:t>пробного ЗНО-2021</a:t>
              </a:r>
              <a:r>
                <a:rPr lang="uk-UA" altLang="uk-UA" b="1">
                  <a:solidFill>
                    <a:srgbClr val="000000"/>
                  </a:solidFill>
                  <a:latin typeface="Times New Roman" panose="02020603050405020304" pitchFamily="18" charset="0"/>
                  <a:ea typeface="SimSun" panose="02010600030101010101" pitchFamily="2" charset="-122"/>
                </a:rPr>
                <a:t> для осіб, які введуть свої відповіді на </a:t>
              </a:r>
              <a:r>
                <a:rPr lang="uk-UA" altLang="uk-UA" b="1">
                  <a:solidFill>
                    <a:srgbClr val="0000FF"/>
                  </a:solidFill>
                  <a:latin typeface="Times New Roman" panose="02020603050405020304" pitchFamily="18" charset="0"/>
                  <a:ea typeface="SimSun" panose="02010600030101010101" pitchFamily="2" charset="-122"/>
                </a:rPr>
                <a:t>спеціальному</a:t>
              </a:r>
              <a:r>
                <a:rPr lang="uk-UA" altLang="uk-UA" b="1">
                  <a:solidFill>
                    <a:srgbClr val="000000"/>
                  </a:solidFill>
                  <a:latin typeface="Times New Roman" panose="02020603050405020304" pitchFamily="18" charset="0"/>
                  <a:ea typeface="SimSun" panose="02010600030101010101" pitchFamily="2" charset="-122"/>
                </a:rPr>
                <a:t> сервісі, буде оприлюднено на їхніх інформаційних сторінках </a:t>
              </a:r>
              <a:r>
                <a:rPr lang="uk-UA" altLang="uk-UA" b="1">
                  <a:solidFill>
                    <a:schemeClr val="folHlink"/>
                  </a:solidFill>
                  <a:latin typeface="Times New Roman" panose="02020603050405020304" pitchFamily="18" charset="0"/>
                  <a:ea typeface="SimSun" panose="02010600030101010101" pitchFamily="2" charset="-122"/>
                </a:rPr>
                <a:t>16 квітня 2021 року</a:t>
              </a:r>
              <a:endParaRPr lang="uk-UA" altLang="uk-UA" b="1">
                <a:solidFill>
                  <a:schemeClr val="folHlink"/>
                </a:solidFill>
                <a:latin typeface="Times New Roman" panose="02020603050405020304" pitchFamily="18" charset="0"/>
                <a:ea typeface="SimSun" panose="02010600030101010101" pitchFamily="2" charset="-122"/>
                <a:cs typeface="Times New Roman" panose="02020603050405020304" pitchFamily="18" charset="0"/>
              </a:endParaRPr>
            </a:p>
          </p:txBody>
        </p:sp>
      </p:grpSp>
      <p:pic>
        <p:nvPicPr>
          <p:cNvPr id="91144" name="Рисунок 19">
            <a:extLst>
              <a:ext uri="{FF2B5EF4-FFF2-40B4-BE49-F238E27FC236}">
                <a16:creationId xmlns:a16="http://schemas.microsoft.com/office/drawing/2014/main" id="{082BF1CB-E300-4A46-B76D-4B29D7AB0E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1913" y="3906838"/>
            <a:ext cx="3824287" cy="2886075"/>
          </a:xfrm>
          <a:prstGeom prst="rect">
            <a:avLst/>
          </a:prstGeom>
          <a:noFill/>
          <a:ln w="9525">
            <a:solidFill>
              <a:srgbClr val="C0DBB3"/>
            </a:solidFill>
            <a:miter lim="800000"/>
            <a:headEnd/>
            <a:tailEnd/>
          </a:ln>
          <a:extLst>
            <a:ext uri="{909E8E84-426E-40DD-AFC4-6F175D3DCCD1}">
              <a14:hiddenFill xmlns:a14="http://schemas.microsoft.com/office/drawing/2010/main">
                <a:solidFill>
                  <a:srgbClr val="FFFFFF"/>
                </a:solidFill>
              </a14:hiddenFill>
            </a:ext>
          </a:extLst>
        </p:spPr>
      </p:pic>
      <p:sp>
        <p:nvSpPr>
          <p:cNvPr id="21" name="Скругленный прямоугольник 20">
            <a:extLst>
              <a:ext uri="{FF2B5EF4-FFF2-40B4-BE49-F238E27FC236}">
                <a16:creationId xmlns:a16="http://schemas.microsoft.com/office/drawing/2014/main" id="{136AE181-CB43-416A-84DC-093E785E5677}"/>
              </a:ext>
            </a:extLst>
          </p:cNvPr>
          <p:cNvSpPr/>
          <p:nvPr/>
        </p:nvSpPr>
        <p:spPr>
          <a:xfrm>
            <a:off x="5141913" y="4119563"/>
            <a:ext cx="1806575" cy="17986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pPr>
            <a:r>
              <a:rPr lang="uk-UA" altLang="uk-UA" sz="1600" b="1">
                <a:latin typeface="Times New Roman" panose="02020603050405020304" pitchFamily="18" charset="0"/>
                <a:ea typeface="SimSun" panose="02010600030101010101" pitchFamily="2" charset="-122"/>
                <a:cs typeface="Times New Roman" panose="02020603050405020304" pitchFamily="18" charset="0"/>
              </a:rPr>
              <a:t>Реєструйтесь </a:t>
            </a:r>
            <a:r>
              <a:rPr lang="uk-UA" altLang="uk-UA" sz="2000" b="1">
                <a:latin typeface="Times New Roman" panose="02020603050405020304" pitchFamily="18" charset="0"/>
                <a:ea typeface="SimSun" panose="02010600030101010101" pitchFamily="2" charset="-122"/>
                <a:cs typeface="Times New Roman" panose="02020603050405020304" pitchFamily="18" charset="0"/>
              </a:rPr>
              <a:t>на сайті </a:t>
            </a:r>
            <a:r>
              <a:rPr lang="uk-UA" altLang="uk-UA" sz="16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Львівського </a:t>
            </a:r>
            <a:r>
              <a:rPr lang="uk-UA" altLang="uk-UA" sz="1600" b="1">
                <a:solidFill>
                  <a:srgbClr val="C0EEFC"/>
                </a:solidFill>
                <a:latin typeface="Times New Roman" panose="02020603050405020304" pitchFamily="18" charset="0"/>
                <a:ea typeface="SimSun" panose="02010600030101010101" pitchFamily="2" charset="-122"/>
                <a:cs typeface="Times New Roman" panose="02020603050405020304" pitchFamily="18" charset="0"/>
              </a:rPr>
              <a:t>РЦОЯО</a:t>
            </a:r>
            <a:endParaRPr lang="ru-RU" altLang="uk-UA" sz="1600" b="1">
              <a:solidFill>
                <a:srgbClr val="C0EEFC"/>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2" name="Скругленный прямоугольник 21">
            <a:extLst>
              <a:ext uri="{FF2B5EF4-FFF2-40B4-BE49-F238E27FC236}">
                <a16:creationId xmlns:a16="http://schemas.microsoft.com/office/drawing/2014/main" id="{976DB5FA-FA29-4F06-A3CF-662A2DDF573C}"/>
              </a:ext>
            </a:extLst>
          </p:cNvPr>
          <p:cNvSpPr>
            <a:spLocks noChangeArrowheads="1"/>
          </p:cNvSpPr>
          <p:nvPr/>
        </p:nvSpPr>
        <p:spPr bwMode="auto">
          <a:xfrm>
            <a:off x="6931025" y="5180013"/>
            <a:ext cx="1709738" cy="1366837"/>
          </a:xfrm>
          <a:prstGeom prst="roundRect">
            <a:avLst>
              <a:gd name="adj" fmla="val 16667"/>
            </a:avLst>
          </a:prstGeom>
          <a:solidFill>
            <a:srgbClr val="C0DBB3"/>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pPr>
            <a:r>
              <a:rPr lang="uk-UA" altLang="uk-UA" sz="2000" b="1">
                <a:latin typeface="Times New Roman" panose="02020603050405020304" pitchFamily="18" charset="0"/>
                <a:ea typeface="SimSun" panose="02010600030101010101" pitchFamily="2" charset="-122"/>
                <a:cs typeface="Times New Roman" panose="02020603050405020304" pitchFamily="18" charset="0"/>
              </a:rPr>
              <a:t>з </a:t>
            </a:r>
            <a:r>
              <a:rPr lang="uk-UA" altLang="uk-UA" sz="2000" b="1">
                <a:solidFill>
                  <a:srgbClr val="CC0000"/>
                </a:solidFill>
                <a:latin typeface="Times New Roman" panose="02020603050405020304" pitchFamily="18" charset="0"/>
                <a:ea typeface="SimSun" panose="02010600030101010101" pitchFamily="2" charset="-122"/>
                <a:cs typeface="Times New Roman" panose="02020603050405020304" pitchFamily="18" charset="0"/>
              </a:rPr>
              <a:t>05</a:t>
            </a:r>
            <a:r>
              <a:rPr lang="uk-UA" altLang="uk-UA" sz="2000" b="1">
                <a:latin typeface="Times New Roman" panose="02020603050405020304" pitchFamily="18" charset="0"/>
                <a:ea typeface="SimSun" panose="02010600030101010101" pitchFamily="2" charset="-122"/>
                <a:cs typeface="Times New Roman" panose="02020603050405020304" pitchFamily="18" charset="0"/>
              </a:rPr>
              <a:t> до </a:t>
            </a:r>
            <a:r>
              <a:rPr lang="uk-UA" altLang="uk-UA" sz="2000" b="1">
                <a:solidFill>
                  <a:srgbClr val="CC0000"/>
                </a:solidFill>
                <a:latin typeface="Times New Roman" panose="02020603050405020304" pitchFamily="18" charset="0"/>
                <a:ea typeface="SimSun" panose="02010600030101010101" pitchFamily="2" charset="-122"/>
                <a:cs typeface="Times New Roman" panose="02020603050405020304" pitchFamily="18" charset="0"/>
              </a:rPr>
              <a:t>19</a:t>
            </a:r>
            <a:r>
              <a:rPr lang="uk-UA" altLang="uk-UA" sz="2000" b="1">
                <a:latin typeface="Times New Roman" panose="02020603050405020304" pitchFamily="18" charset="0"/>
                <a:ea typeface="SimSun" panose="02010600030101010101" pitchFamily="2" charset="-122"/>
                <a:cs typeface="Times New Roman" panose="02020603050405020304" pitchFamily="18" charset="0"/>
              </a:rPr>
              <a:t> </a:t>
            </a:r>
            <a:r>
              <a:rPr lang="uk-UA" altLang="uk-UA" sz="2000" b="1">
                <a:solidFill>
                  <a:srgbClr val="CC0000"/>
                </a:solidFill>
                <a:latin typeface="Times New Roman" panose="02020603050405020304" pitchFamily="18" charset="0"/>
                <a:ea typeface="SimSun" panose="02010600030101010101" pitchFamily="2" charset="-122"/>
                <a:cs typeface="Times New Roman" panose="02020603050405020304" pitchFamily="18" charset="0"/>
              </a:rPr>
              <a:t>січня</a:t>
            </a:r>
            <a:r>
              <a:rPr lang="uk-UA" altLang="uk-UA" sz="2000" b="1">
                <a:latin typeface="Times New Roman" panose="02020603050405020304" pitchFamily="18" charset="0"/>
                <a:ea typeface="SimSun" panose="02010600030101010101" pitchFamily="2" charset="-122"/>
                <a:cs typeface="Times New Roman" panose="02020603050405020304" pitchFamily="18" charset="0"/>
              </a:rPr>
              <a:t> </a:t>
            </a:r>
          </a:p>
          <a:p>
            <a:pPr algn="ctr">
              <a:spcBef>
                <a:spcPct val="0"/>
              </a:spcBef>
              <a:buFontTx/>
              <a:buNone/>
            </a:pPr>
            <a:r>
              <a:rPr lang="uk-UA" altLang="uk-UA" sz="2000" b="1">
                <a:latin typeface="Times New Roman" panose="02020603050405020304" pitchFamily="18" charset="0"/>
                <a:ea typeface="SimSun" panose="02010600030101010101" pitchFamily="2" charset="-122"/>
                <a:cs typeface="Times New Roman" panose="02020603050405020304" pitchFamily="18" charset="0"/>
              </a:rPr>
              <a:t>2021 року</a:t>
            </a:r>
            <a:endParaRPr lang="ru-RU" altLang="uk-UA" sz="2000" b="1">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91147" name="Рисунок 24">
            <a:extLst>
              <a:ext uri="{FF2B5EF4-FFF2-40B4-BE49-F238E27FC236}">
                <a16:creationId xmlns:a16="http://schemas.microsoft.com/office/drawing/2014/main" id="{A82A9C00-F33B-454F-A7A7-14B5C749554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54563" y="236538"/>
            <a:ext cx="159226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Скругленный прямоугольник 25">
            <a:extLst>
              <a:ext uri="{FF2B5EF4-FFF2-40B4-BE49-F238E27FC236}">
                <a16:creationId xmlns:a16="http://schemas.microsoft.com/office/drawing/2014/main" id="{83868277-2791-4436-8025-D4618C8180A2}"/>
              </a:ext>
            </a:extLst>
          </p:cNvPr>
          <p:cNvSpPr/>
          <p:nvPr/>
        </p:nvSpPr>
        <p:spPr>
          <a:xfrm>
            <a:off x="6586538" y="303213"/>
            <a:ext cx="2397125" cy="71913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ru-RU" altLang="ru-RU" sz="2200" b="1">
              <a:solidFill>
                <a:srgbClr val="CC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1149" name="Прямоугольник 1">
            <a:extLst>
              <a:ext uri="{FF2B5EF4-FFF2-40B4-BE49-F238E27FC236}">
                <a16:creationId xmlns:a16="http://schemas.microsoft.com/office/drawing/2014/main" id="{7831CFB8-BAF6-4A02-9D10-7775C265E730}"/>
              </a:ext>
            </a:extLst>
          </p:cNvPr>
          <p:cNvSpPr>
            <a:spLocks noChangeArrowheads="1"/>
          </p:cNvSpPr>
          <p:nvPr/>
        </p:nvSpPr>
        <p:spPr bwMode="auto">
          <a:xfrm>
            <a:off x="71438" y="4254500"/>
            <a:ext cx="4930775" cy="2563813"/>
          </a:xfrm>
          <a:prstGeom prst="rect">
            <a:avLst/>
          </a:prstGeom>
          <a:solidFill>
            <a:srgbClr val="EBF49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uk-UA" altLang="ru-RU" sz="2000" b="1">
                <a:solidFill>
                  <a:srgbClr val="0D0D0D"/>
                </a:solidFill>
                <a:latin typeface="Times New Roman" panose="02020603050405020304" pitchFamily="18" charset="0"/>
                <a:ea typeface="SimSun" panose="02010600030101010101" pitchFamily="2" charset="-122"/>
                <a:cs typeface="Times New Roman" panose="02020603050405020304" pitchFamily="18" charset="0"/>
              </a:rPr>
              <a:t>Окрім участі в пробному ЗНО з одного з навчальних предметів, кожний зареєстрований учасник / учасниця </a:t>
            </a:r>
            <a:r>
              <a:rPr lang="uk-UA" altLang="ru-RU" sz="2000" b="1">
                <a:solidFill>
                  <a:schemeClr val="folHlink"/>
                </a:solidFill>
                <a:latin typeface="Times New Roman" panose="02020603050405020304" pitchFamily="18" charset="0"/>
                <a:ea typeface="SimSun" panose="02010600030101010101" pitchFamily="2" charset="-122"/>
                <a:cs typeface="Times New Roman" panose="02020603050405020304" pitchFamily="18" charset="0"/>
              </a:rPr>
              <a:t>зможе</a:t>
            </a:r>
            <a:r>
              <a:rPr lang="uk-UA" altLang="ru-RU" sz="2000" b="1">
                <a:solidFill>
                  <a:srgbClr val="0D0D0D"/>
                </a:solidFill>
                <a:latin typeface="Times New Roman" panose="02020603050405020304" pitchFamily="18" charset="0"/>
                <a:ea typeface="SimSun" panose="02010600030101010101" pitchFamily="2" charset="-122"/>
                <a:cs typeface="Times New Roman" panose="02020603050405020304" pitchFamily="18" charset="0"/>
              </a:rPr>
              <a:t> додатково </a:t>
            </a:r>
            <a:r>
              <a:rPr lang="uk-UA" altLang="ru-RU" sz="2000" b="1">
                <a:solidFill>
                  <a:srgbClr val="0000FF"/>
                </a:solidFill>
                <a:latin typeface="Times New Roman" panose="02020603050405020304" pitchFamily="18" charset="0"/>
                <a:ea typeface="SimSun" panose="02010600030101010101" pitchFamily="2" charset="-122"/>
                <a:cs typeface="Times New Roman" panose="02020603050405020304" pitchFamily="18" charset="0"/>
              </a:rPr>
              <a:t>завантажити тестові зошити з усіх навчальних предметів із</a:t>
            </a:r>
            <a:r>
              <a:rPr lang="uk-UA" altLang="ru-RU" sz="2000" b="1">
                <a:solidFill>
                  <a:srgbClr val="0D0D0D"/>
                </a:solidFill>
                <a:latin typeface="Times New Roman" panose="02020603050405020304" pitchFamily="18" charset="0"/>
                <a:ea typeface="SimSun" panose="02010600030101010101" pitchFamily="2" charset="-122"/>
                <a:cs typeface="Times New Roman" panose="02020603050405020304" pitchFamily="18" charset="0"/>
              </a:rPr>
              <a:t> переліку </a:t>
            </a:r>
            <a:r>
              <a:rPr lang="uk-UA" altLang="ru-RU" sz="2000" b="1">
                <a:solidFill>
                  <a:schemeClr val="accent2"/>
                </a:solidFill>
                <a:latin typeface="Times New Roman" panose="02020603050405020304" pitchFamily="18" charset="0"/>
                <a:ea typeface="SimSun" panose="02010600030101010101" pitchFamily="2" charset="-122"/>
                <a:cs typeface="Times New Roman" panose="02020603050405020304" pitchFamily="18" charset="0"/>
              </a:rPr>
              <a:t>предметів ЗНО-2021</a:t>
            </a:r>
            <a:r>
              <a:rPr lang="uk-UA" altLang="ru-RU" sz="2000" b="1">
                <a:solidFill>
                  <a:srgbClr val="0D0D0D"/>
                </a:solidFill>
                <a:latin typeface="Times New Roman" panose="02020603050405020304" pitchFamily="18" charset="0"/>
                <a:ea typeface="SimSun" panose="02010600030101010101" pitchFamily="2" charset="-122"/>
                <a:cs typeface="Times New Roman" panose="02020603050405020304" pitchFamily="18" charset="0"/>
              </a:rPr>
              <a:t>, пройти тестування вдома, після чого </a:t>
            </a:r>
            <a:r>
              <a:rPr lang="uk-UA" altLang="ru-RU" sz="2000" b="1">
                <a:solidFill>
                  <a:srgbClr val="C00000"/>
                </a:solidFill>
                <a:latin typeface="Times New Roman" panose="02020603050405020304" pitchFamily="18" charset="0"/>
                <a:ea typeface="SimSun" panose="02010600030101010101" pitchFamily="2" charset="-122"/>
                <a:cs typeface="Times New Roman" panose="02020603050405020304" pitchFamily="18" charset="0"/>
              </a:rPr>
              <a:t>внести</a:t>
            </a:r>
            <a:r>
              <a:rPr lang="uk-UA" altLang="ru-RU" sz="2000" b="1">
                <a:solidFill>
                  <a:srgbClr val="0D0D0D"/>
                </a:solidFill>
                <a:latin typeface="Times New Roman" panose="02020603050405020304" pitchFamily="18" charset="0"/>
                <a:ea typeface="SimSun" panose="02010600030101010101" pitchFamily="2" charset="-122"/>
                <a:cs typeface="Times New Roman" panose="02020603050405020304" pitchFamily="18" charset="0"/>
              </a:rPr>
              <a:t> свої </a:t>
            </a:r>
            <a:r>
              <a:rPr lang="uk-UA" altLang="ru-RU" sz="2000" b="1">
                <a:solidFill>
                  <a:srgbClr val="C00000"/>
                </a:solidFill>
                <a:latin typeface="Times New Roman" panose="02020603050405020304" pitchFamily="18" charset="0"/>
                <a:ea typeface="SimSun" panose="02010600030101010101" pitchFamily="2" charset="-122"/>
                <a:cs typeface="Times New Roman" panose="02020603050405020304" pitchFamily="18" charset="0"/>
              </a:rPr>
              <a:t>відповіді</a:t>
            </a:r>
            <a:r>
              <a:rPr lang="uk-UA" altLang="ru-RU" sz="2000" b="1">
                <a:solidFill>
                  <a:srgbClr val="0D0D0D"/>
                </a:solidFill>
                <a:latin typeface="Times New Roman" panose="02020603050405020304" pitchFamily="18" charset="0"/>
                <a:ea typeface="SimSun" panose="02010600030101010101" pitchFamily="2" charset="-122"/>
                <a:cs typeface="Times New Roman" panose="02020603050405020304" pitchFamily="18" charset="0"/>
              </a:rPr>
              <a:t> на спеціальний </a:t>
            </a:r>
            <a:r>
              <a:rPr lang="uk-UA" altLang="ru-RU" sz="2000" b="1">
                <a:solidFill>
                  <a:schemeClr val="accent2"/>
                </a:solidFill>
                <a:latin typeface="Times New Roman" panose="02020603050405020304" pitchFamily="18" charset="0"/>
                <a:ea typeface="SimSun" panose="02010600030101010101" pitchFamily="2" charset="-122"/>
                <a:cs typeface="Times New Roman" panose="02020603050405020304" pitchFamily="18" charset="0"/>
              </a:rPr>
              <a:t>сервіс</a:t>
            </a:r>
            <a:r>
              <a:rPr lang="uk-UA" altLang="ru-RU" sz="2000" b="1">
                <a:solidFill>
                  <a:srgbClr val="0D0D0D"/>
                </a:solidFill>
                <a:latin typeface="Times New Roman" panose="02020603050405020304" pitchFamily="18" charset="0"/>
                <a:ea typeface="SimSun" panose="02010600030101010101" pitchFamily="2" charset="-122"/>
                <a:cs typeface="Times New Roman" panose="02020603050405020304" pitchFamily="18" charset="0"/>
              </a:rPr>
              <a:t> визначення результатів</a:t>
            </a:r>
            <a:endParaRPr lang="uk-UA" altLang="ru-RU" sz="2000" b="1">
              <a:latin typeface="Times New Roman" panose="02020603050405020304" pitchFamily="18" charset="0"/>
              <a:ea typeface="SimSun" panose="02010600030101010101" pitchFamily="2" charset="-122"/>
              <a:cs typeface="Times New Roman" panose="02020603050405020304" pitchFamily="18" charset="0"/>
            </a:endParaRPr>
          </a:p>
        </p:txBody>
      </p:sp>
      <p:sp>
        <p:nvSpPr>
          <p:cNvPr id="20" name="Заголовок 1">
            <a:extLst>
              <a:ext uri="{FF2B5EF4-FFF2-40B4-BE49-F238E27FC236}">
                <a16:creationId xmlns:a16="http://schemas.microsoft.com/office/drawing/2014/main" id="{215A8023-1DE0-47E5-863E-A34A40F908C9}"/>
              </a:ext>
            </a:extLst>
          </p:cNvPr>
          <p:cNvSpPr txBox="1">
            <a:spLocks/>
          </p:cNvSpPr>
          <p:nvPr/>
        </p:nvSpPr>
        <p:spPr bwMode="auto">
          <a:xfrm>
            <a:off x="377825" y="1009650"/>
            <a:ext cx="3540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pPr>
            <a:r>
              <a:rPr lang="uk-UA" altLang="ru-RU" b="1">
                <a:effectLst>
                  <a:outerShdw blurRad="38100" dist="38100" dir="2700000" algn="tl">
                    <a:srgbClr val="C0C0C0"/>
                  </a:outerShdw>
                </a:effectLst>
                <a:latin typeface="Monotype Corsiva" panose="03010101010201010101" pitchFamily="66" charset="0"/>
                <a:ea typeface="SimSun" panose="02010600030101010101" pitchFamily="2" charset="-122"/>
              </a:rPr>
              <a:t>Графік проведення</a:t>
            </a:r>
            <a:endParaRPr lang="ru-RU" altLang="ru-RU" b="1">
              <a:effectLst>
                <a:outerShdw blurRad="38100" dist="38100" dir="2700000" algn="tl">
                  <a:srgbClr val="C0C0C0"/>
                </a:outerShdw>
              </a:effectLst>
              <a:latin typeface="Monotype Corsiva" panose="03010101010201010101" pitchFamily="66" charset="0"/>
              <a:ea typeface="SimSun" panose="02010600030101010101" pitchFamily="2"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3">
            <a:extLst>
              <a:ext uri="{FF2B5EF4-FFF2-40B4-BE49-F238E27FC236}">
                <a16:creationId xmlns:a16="http://schemas.microsoft.com/office/drawing/2014/main" id="{F2E6AC52-3589-48BE-884B-81A2693476D0}"/>
              </a:ext>
            </a:extLst>
          </p:cNvPr>
          <p:cNvSpPr>
            <a:spLocks noGrp="1"/>
          </p:cNvSpPr>
          <p:nvPr>
            <p:ph type="body" idx="4294967295"/>
          </p:nvPr>
        </p:nvSpPr>
        <p:spPr>
          <a:xfrm>
            <a:off x="503238" y="755650"/>
            <a:ext cx="8351837" cy="4360863"/>
          </a:xfrm>
          <a:solidFill>
            <a:srgbClr val="C0DBB3"/>
          </a:solidFill>
        </p:spPr>
        <p:txBody>
          <a:bodyPr lIns="95782" tIns="47891" rIns="95782" bIns="47891"/>
          <a:lstStyle/>
          <a:p>
            <a:pPr eaLnBrk="1" hangingPunct="1">
              <a:spcBef>
                <a:spcPct val="0"/>
              </a:spcBef>
              <a:spcAft>
                <a:spcPts val="1200"/>
              </a:spcAft>
              <a:buFont typeface="Wingdings 2" panose="05020102010507070707" pitchFamily="18" charset="2"/>
              <a:buNone/>
            </a:pPr>
            <a:r>
              <a:rPr lang="uk-UA" altLang="ru-RU" sz="2400" b="1" u="sng">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Пробне </a:t>
            </a:r>
            <a:r>
              <a:rPr lang="uk-UA" altLang="ru-RU" sz="2400" b="1" u="sng">
                <a:solidFill>
                  <a:srgbClr val="00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ЗНО</a:t>
            </a:r>
            <a:r>
              <a:rPr lang="uk-UA" altLang="ru-RU" sz="2400" b="1" u="sng">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дає можливість</a:t>
            </a:r>
            <a:r>
              <a:rPr lang="uk-UA" altLang="ru-RU" sz="2400" b="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uk-UA" altLang="ru-RU" sz="2400" b="1">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a:p>
            <a:pPr>
              <a:spcBef>
                <a:spcPct val="0"/>
              </a:spcBef>
              <a:spcAft>
                <a:spcPts val="1200"/>
              </a:spcAft>
              <a:buClr>
                <a:srgbClr val="003399"/>
              </a:buClr>
              <a:buFont typeface="Wingdings" panose="05000000000000000000" pitchFamily="2" charset="2"/>
              <a:buChar char="Ø"/>
            </a:pPr>
            <a:r>
              <a:rPr lang="uk-UA" altLang="ru-RU" sz="2000" b="1">
                <a:latin typeface="Times New Roman" panose="02020603050405020304" pitchFamily="18" charset="0"/>
              </a:rPr>
              <a:t>ознайомитися </a:t>
            </a:r>
            <a:r>
              <a:rPr lang="uk-UA" altLang="ru-RU" sz="2000" b="1">
                <a:solidFill>
                  <a:schemeClr val="folHlink"/>
                </a:solidFill>
                <a:latin typeface="Times New Roman" panose="02020603050405020304" pitchFamily="18" charset="0"/>
              </a:rPr>
              <a:t>з процедурою</a:t>
            </a:r>
            <a:r>
              <a:rPr lang="uk-UA" altLang="ru-RU" sz="2000" b="1">
                <a:latin typeface="Times New Roman" panose="02020603050405020304" pitchFamily="18" charset="0"/>
              </a:rPr>
              <a:t> проведення ЗНО;</a:t>
            </a:r>
          </a:p>
          <a:p>
            <a:pPr>
              <a:spcBef>
                <a:spcPct val="0"/>
              </a:spcBef>
              <a:spcAft>
                <a:spcPts val="1200"/>
              </a:spcAft>
              <a:buClr>
                <a:srgbClr val="003399"/>
              </a:buClr>
              <a:buFont typeface="Wingdings" panose="05000000000000000000" pitchFamily="2" charset="2"/>
              <a:buChar char="Ø"/>
            </a:pPr>
            <a:r>
              <a:rPr lang="uk-UA" altLang="ru-RU" sz="2000" b="1">
                <a:latin typeface="Times New Roman" panose="02020603050405020304" pitchFamily="18" charset="0"/>
              </a:rPr>
              <a:t>ознайомитись </a:t>
            </a:r>
            <a:r>
              <a:rPr lang="uk-UA" altLang="ru-RU" sz="2000" b="1">
                <a:solidFill>
                  <a:schemeClr val="folHlink"/>
                </a:solidFill>
                <a:latin typeface="Times New Roman" panose="02020603050405020304" pitchFamily="18" charset="0"/>
              </a:rPr>
              <a:t>із стандартизованими тестами</a:t>
            </a:r>
            <a:r>
              <a:rPr lang="uk-UA" altLang="ru-RU" sz="2000" b="1">
                <a:latin typeface="Times New Roman" panose="02020603050405020304" pitchFamily="18" charset="0"/>
              </a:rPr>
              <a:t>, що відповідають вимогам Програм, характеристикам і структурі сертифікаційних робіт ЗНО-2021;</a:t>
            </a:r>
          </a:p>
          <a:p>
            <a:pPr>
              <a:spcBef>
                <a:spcPct val="0"/>
              </a:spcBef>
              <a:spcAft>
                <a:spcPts val="1200"/>
              </a:spcAft>
              <a:buClr>
                <a:srgbClr val="003399"/>
              </a:buClr>
              <a:buFont typeface="Wingdings" panose="05000000000000000000" pitchFamily="2" charset="2"/>
              <a:buChar char="Ø"/>
            </a:pPr>
            <a:r>
              <a:rPr lang="uk-UA" altLang="ru-RU" sz="2000" b="1">
                <a:solidFill>
                  <a:schemeClr val="folHlink"/>
                </a:solidFill>
                <a:latin typeface="Times New Roman" panose="02020603050405020304" pitchFamily="18" charset="0"/>
              </a:rPr>
              <a:t>психологічно налаштуватися</a:t>
            </a:r>
            <a:r>
              <a:rPr lang="uk-UA" altLang="ru-RU" sz="2000" b="1">
                <a:latin typeface="Times New Roman" panose="02020603050405020304" pitchFamily="18" charset="0"/>
              </a:rPr>
              <a:t> на проходження ЗНО;</a:t>
            </a:r>
            <a:endParaRPr lang="en-US" altLang="ru-RU" sz="2000" b="1">
              <a:latin typeface="Times New Roman" panose="02020603050405020304" pitchFamily="18" charset="0"/>
            </a:endParaRPr>
          </a:p>
          <a:p>
            <a:pPr>
              <a:spcBef>
                <a:spcPct val="0"/>
              </a:spcBef>
              <a:spcAft>
                <a:spcPts val="1200"/>
              </a:spcAft>
              <a:buClr>
                <a:srgbClr val="003399"/>
              </a:buClr>
              <a:buFont typeface="Wingdings" panose="05000000000000000000" pitchFamily="2" charset="2"/>
              <a:buChar char="Ø"/>
            </a:pPr>
            <a:r>
              <a:rPr lang="uk-UA" altLang="ru-RU" sz="2000" b="1">
                <a:latin typeface="Times New Roman" panose="02020603050405020304" pitchFamily="18" charset="0"/>
              </a:rPr>
              <a:t>навчитися ефективно </a:t>
            </a:r>
            <a:r>
              <a:rPr lang="uk-UA" altLang="ru-RU" sz="2000" b="1">
                <a:solidFill>
                  <a:schemeClr val="folHlink"/>
                </a:solidFill>
                <a:latin typeface="Times New Roman" panose="02020603050405020304" pitchFamily="18" charset="0"/>
              </a:rPr>
              <a:t>розподіляти час</a:t>
            </a:r>
            <a:r>
              <a:rPr lang="uk-UA" altLang="ru-RU" sz="2000" b="1">
                <a:latin typeface="Times New Roman" panose="02020603050405020304" pitchFamily="18" charset="0"/>
              </a:rPr>
              <a:t> на виконання частин сертифікаційної роботи;</a:t>
            </a:r>
          </a:p>
          <a:p>
            <a:pPr>
              <a:spcBef>
                <a:spcPct val="0"/>
              </a:spcBef>
              <a:spcAft>
                <a:spcPts val="1200"/>
              </a:spcAft>
              <a:buClr>
                <a:srgbClr val="003399"/>
              </a:buClr>
              <a:buFont typeface="Wingdings" panose="05000000000000000000" pitchFamily="2" charset="2"/>
              <a:buChar char="Ø"/>
            </a:pPr>
            <a:r>
              <a:rPr lang="uk-UA" altLang="ru-RU" sz="2000" b="1">
                <a:solidFill>
                  <a:schemeClr val="folHlink"/>
                </a:solidFill>
                <a:latin typeface="Times New Roman" panose="02020603050405020304" pitchFamily="18" charset="0"/>
              </a:rPr>
              <a:t>попрактикуватися</a:t>
            </a:r>
            <a:r>
              <a:rPr lang="uk-UA" altLang="ru-RU" sz="2000" b="1">
                <a:latin typeface="Times New Roman" panose="02020603050405020304" pitchFamily="18" charset="0"/>
              </a:rPr>
              <a:t> в заповненні бланків відповідей;</a:t>
            </a:r>
            <a:endParaRPr lang="en-US" altLang="ru-RU" sz="2000" b="1">
              <a:latin typeface="Times New Roman" panose="02020603050405020304" pitchFamily="18" charset="0"/>
            </a:endParaRPr>
          </a:p>
          <a:p>
            <a:pPr>
              <a:spcBef>
                <a:spcPct val="0"/>
              </a:spcBef>
              <a:spcAft>
                <a:spcPts val="1200"/>
              </a:spcAft>
              <a:buClr>
                <a:srgbClr val="003399"/>
              </a:buClr>
              <a:buFont typeface="Wingdings" panose="05000000000000000000" pitchFamily="2" charset="2"/>
              <a:buChar char="Ø"/>
            </a:pPr>
            <a:r>
              <a:rPr lang="uk-UA" altLang="ru-RU" sz="2000" b="1">
                <a:latin typeface="Times New Roman" panose="02020603050405020304" pitchFamily="18" charset="0"/>
              </a:rPr>
              <a:t>отримати результат пробного ЗНО за допомогою спеціального сервісу (за бажанням);</a:t>
            </a:r>
          </a:p>
          <a:p>
            <a:pPr>
              <a:spcBef>
                <a:spcPct val="0"/>
              </a:spcBef>
              <a:buClr>
                <a:srgbClr val="003399"/>
              </a:buClr>
              <a:buFont typeface="Wingdings" panose="05000000000000000000" pitchFamily="2" charset="2"/>
              <a:buChar char="Ø"/>
            </a:pPr>
            <a:r>
              <a:rPr lang="uk-UA" altLang="ru-RU" sz="2000" b="1">
                <a:latin typeface="Times New Roman" panose="02020603050405020304" pitchFamily="18" charset="0"/>
              </a:rPr>
              <a:t>оцінити свій рівень навчальних досягнень.</a:t>
            </a:r>
          </a:p>
        </p:txBody>
      </p:sp>
      <p:pic>
        <p:nvPicPr>
          <p:cNvPr id="94211" name="Picture 4" descr="imagesCA4IZHI9">
            <a:extLst>
              <a:ext uri="{FF2B5EF4-FFF2-40B4-BE49-F238E27FC236}">
                <a16:creationId xmlns:a16="http://schemas.microsoft.com/office/drawing/2014/main" id="{4F8CD7B1-7540-4D5B-A74E-AD03EF0B4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960"/>
          <a:stretch>
            <a:fillRect/>
          </a:stretch>
        </p:blipFill>
        <p:spPr bwMode="auto">
          <a:xfrm>
            <a:off x="673100" y="5203825"/>
            <a:ext cx="1952625"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Рисунок 3">
            <a:extLst>
              <a:ext uri="{FF2B5EF4-FFF2-40B4-BE49-F238E27FC236}">
                <a16:creationId xmlns:a16="http://schemas.microsoft.com/office/drawing/2014/main" id="{E7C35B8A-C56E-4FA6-A17A-987C659E13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5248275"/>
            <a:ext cx="2232025"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4213" name="Группа 12">
            <a:extLst>
              <a:ext uri="{FF2B5EF4-FFF2-40B4-BE49-F238E27FC236}">
                <a16:creationId xmlns:a16="http://schemas.microsoft.com/office/drawing/2014/main" id="{F1525268-F0C0-4096-A34E-6265FCCEBC99}"/>
              </a:ext>
            </a:extLst>
          </p:cNvPr>
          <p:cNvGrpSpPr>
            <a:grpSpLocks/>
          </p:cNvGrpSpPr>
          <p:nvPr/>
        </p:nvGrpSpPr>
        <p:grpSpPr bwMode="auto">
          <a:xfrm>
            <a:off x="6742113" y="5138738"/>
            <a:ext cx="2112962" cy="1584325"/>
            <a:chOff x="6463394" y="4898571"/>
            <a:chExt cx="2344228" cy="1726855"/>
          </a:xfrm>
        </p:grpSpPr>
        <p:pic>
          <p:nvPicPr>
            <p:cNvPr id="94214" name="Рисунок 10">
              <a:extLst>
                <a:ext uri="{FF2B5EF4-FFF2-40B4-BE49-F238E27FC236}">
                  <a16:creationId xmlns:a16="http://schemas.microsoft.com/office/drawing/2014/main" id="{4E7C901F-9765-4D83-B1F4-1C0C9120CCF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63394" y="4898571"/>
              <a:ext cx="2344228" cy="172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Рисунок 11">
              <a:extLst>
                <a:ext uri="{FF2B5EF4-FFF2-40B4-BE49-F238E27FC236}">
                  <a16:creationId xmlns:a16="http://schemas.microsoft.com/office/drawing/2014/main" id="{48C383C3-CBA0-40A9-9E35-E72741EB1E1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9758" y="5059399"/>
              <a:ext cx="1719942" cy="96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Заголовок 1">
            <a:extLst>
              <a:ext uri="{FF2B5EF4-FFF2-40B4-BE49-F238E27FC236}">
                <a16:creationId xmlns:a16="http://schemas.microsoft.com/office/drawing/2014/main" id="{020EE38C-9D3D-4FED-8872-28B69984E917}"/>
              </a:ext>
            </a:extLst>
          </p:cNvPr>
          <p:cNvSpPr txBox="1">
            <a:spLocks/>
          </p:cNvSpPr>
          <p:nvPr/>
        </p:nvSpPr>
        <p:spPr bwMode="auto">
          <a:xfrm>
            <a:off x="1476375" y="120650"/>
            <a:ext cx="7378700" cy="609600"/>
          </a:xfrm>
          <a:prstGeom prst="rect">
            <a:avLst/>
          </a:prstGeom>
          <a:solidFill>
            <a:srgbClr val="FFCB97"/>
          </a:solidFill>
          <a:ln w="9525">
            <a:solidFill>
              <a:srgbClr val="FFCB97"/>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pPr>
            <a:r>
              <a:rPr lang="uk-UA" altLang="ru-RU" sz="3600" b="1">
                <a:solidFill>
                  <a:schemeClr val="folHlink"/>
                </a:solidFill>
                <a:effectLst>
                  <a:outerShdw blurRad="38100" dist="38100" dir="2700000" algn="tl">
                    <a:srgbClr val="000000"/>
                  </a:outerShdw>
                </a:effectLst>
                <a:latin typeface="Monotype Corsiva" panose="03010101010201010101" pitchFamily="66" charset="0"/>
                <a:ea typeface="SimSun" panose="02010600030101010101" pitchFamily="2" charset="-122"/>
              </a:rPr>
              <a:t>Пробне </a:t>
            </a:r>
            <a:r>
              <a:rPr lang="uk-UA" altLang="ru-RU" sz="3600" b="1">
                <a:solidFill>
                  <a:srgbClr val="0000FF"/>
                </a:solidFill>
                <a:effectLst>
                  <a:outerShdw blurRad="38100" dist="38100" dir="2700000" algn="tl">
                    <a:srgbClr val="000000"/>
                  </a:outerShdw>
                </a:effectLst>
                <a:latin typeface="Monotype Corsiva" panose="03010101010201010101" pitchFamily="66" charset="0"/>
                <a:ea typeface="SimSun" panose="02010600030101010101" pitchFamily="2" charset="-122"/>
              </a:rPr>
              <a:t>ЗНО</a:t>
            </a:r>
            <a:r>
              <a:rPr lang="uk-UA" altLang="ru-RU" sz="3600" b="1">
                <a:solidFill>
                  <a:schemeClr val="folHlink"/>
                </a:solidFill>
                <a:effectLst>
                  <a:outerShdw blurRad="38100" dist="38100" dir="2700000" algn="tl">
                    <a:srgbClr val="000000"/>
                  </a:outerShdw>
                </a:effectLst>
                <a:latin typeface="Monotype Corsiva" panose="03010101010201010101" pitchFamily="66" charset="0"/>
                <a:ea typeface="SimSun" panose="02010600030101010101" pitchFamily="2" charset="-122"/>
              </a:rPr>
              <a:t> – </a:t>
            </a:r>
            <a:r>
              <a:rPr lang="uk-UA" altLang="ru-RU" sz="3600" b="1">
                <a:solidFill>
                  <a:srgbClr val="009900"/>
                </a:solidFill>
                <a:effectLst>
                  <a:outerShdw blurRad="38100" dist="38100" dir="2700000" algn="tl">
                    <a:srgbClr val="000000"/>
                  </a:outerShdw>
                </a:effectLst>
                <a:latin typeface="Times New Roman" panose="02020603050405020304" pitchFamily="18" charset="0"/>
                <a:ea typeface="SimSun" panose="02010600030101010101" pitchFamily="2" charset="-122"/>
              </a:rPr>
              <a:t>2021</a:t>
            </a:r>
            <a:r>
              <a:rPr lang="uk-UA" altLang="ru-RU" sz="3600">
                <a:solidFill>
                  <a:srgbClr val="3333FF"/>
                </a:solidFill>
                <a:effectLst>
                  <a:outerShdw blurRad="38100" dist="38100" dir="2700000" algn="tl">
                    <a:srgbClr val="000000"/>
                  </a:outerShdw>
                </a:effectLst>
                <a:latin typeface="Times New Roman" panose="02020603050405020304" pitchFamily="18" charset="0"/>
                <a:ea typeface="SimSun" panose="02010600030101010101" pitchFamily="2" charset="-122"/>
              </a:rPr>
              <a:t> </a:t>
            </a:r>
            <a:endParaRPr lang="ru-RU" altLang="ru-RU" sz="3600">
              <a:solidFill>
                <a:srgbClr val="3333FF"/>
              </a:solidFill>
              <a:effectLst>
                <a:outerShdw blurRad="38100" dist="38100" dir="2700000" algn="tl">
                  <a:srgbClr val="000000"/>
                </a:outerShdw>
              </a:effectLst>
              <a:latin typeface="Times New Roman" panose="02020603050405020304" pitchFamily="18" charset="0"/>
              <a:ea typeface="SimSun"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8026D2EB-DA9D-4A45-A302-D4989C92F7E9}"/>
              </a:ext>
            </a:extLst>
          </p:cNvPr>
          <p:cNvSpPr>
            <a:spLocks noChangeArrowheads="1"/>
          </p:cNvSpPr>
          <p:nvPr/>
        </p:nvSpPr>
        <p:spPr bwMode="auto">
          <a:xfrm>
            <a:off x="755650" y="333375"/>
            <a:ext cx="8388350" cy="1066800"/>
          </a:xfrm>
          <a:prstGeom prst="rect">
            <a:avLst/>
          </a:prstGeom>
          <a:gradFill rotWithShape="1">
            <a:gsLst>
              <a:gs pos="0">
                <a:srgbClr val="FFE0C1">
                  <a:gamma/>
                  <a:shade val="46275"/>
                  <a:invGamma/>
                </a:srgbClr>
              </a:gs>
              <a:gs pos="50000">
                <a:srgbClr val="FFE0C1"/>
              </a:gs>
              <a:gs pos="100000">
                <a:srgbClr val="FFE0C1">
                  <a:gamma/>
                  <a:shade val="46275"/>
                  <a:invGamma/>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altLang="ru-RU" sz="3200" b="1">
                <a:solidFill>
                  <a:srgbClr val="0000FF"/>
                </a:solidFill>
                <a:latin typeface="Times New Roman" panose="02020603050405020304" pitchFamily="18" charset="0"/>
                <a:cs typeface="Times New Roman" panose="02020603050405020304" pitchFamily="18" charset="0"/>
              </a:rPr>
              <a:t>     КОЖНИЙ ЗАРЕЄСТРОВАНИЙ     </a:t>
            </a:r>
          </a:p>
          <a:p>
            <a:pPr algn="just" eaLnBrk="1" hangingPunct="1"/>
            <a:r>
              <a:rPr lang="uk-UA" altLang="ru-RU" sz="3200" b="1">
                <a:solidFill>
                  <a:srgbClr val="0000FF"/>
                </a:solidFill>
                <a:latin typeface="Times New Roman" panose="02020603050405020304" pitchFamily="18" charset="0"/>
                <a:cs typeface="Times New Roman" panose="02020603050405020304" pitchFamily="18" charset="0"/>
              </a:rPr>
              <a:t>                УЧАСНИК ЗМОЖЕ:</a:t>
            </a:r>
          </a:p>
        </p:txBody>
      </p:sp>
      <p:sp>
        <p:nvSpPr>
          <p:cNvPr id="9" name="Прямокутник 8">
            <a:extLst>
              <a:ext uri="{FF2B5EF4-FFF2-40B4-BE49-F238E27FC236}">
                <a16:creationId xmlns:a16="http://schemas.microsoft.com/office/drawing/2014/main" id="{A4F0938F-2DB1-46CD-BC2F-F018273364D3}"/>
              </a:ext>
            </a:extLst>
          </p:cNvPr>
          <p:cNvSpPr>
            <a:spLocks noChangeArrowheads="1"/>
          </p:cNvSpPr>
          <p:nvPr/>
        </p:nvSpPr>
        <p:spPr bwMode="auto">
          <a:xfrm>
            <a:off x="1982788" y="1989138"/>
            <a:ext cx="7161212" cy="771525"/>
          </a:xfrm>
          <a:prstGeom prst="rect">
            <a:avLst/>
          </a:prstGeom>
          <a:solidFill>
            <a:srgbClr val="C0EEFC"/>
          </a:solidFill>
          <a:ln w="9525">
            <a:solidFill>
              <a:schemeClr val="accent2"/>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altLang="ru-RU" sz="2200" b="1">
                <a:solidFill>
                  <a:srgbClr val="0D0D0D"/>
                </a:solidFill>
                <a:latin typeface="Times New Roman" panose="02020603050405020304" pitchFamily="18" charset="0"/>
                <a:cs typeface="Times New Roman" panose="02020603050405020304" pitchFamily="18" charset="0"/>
              </a:rPr>
              <a:t>додатково завантажити тестові зошити з усіх навчальних предметів із переліку предметів ЗНО-2021</a:t>
            </a:r>
            <a:endParaRPr lang="uk-UA" altLang="ru-RU" sz="2200" b="1">
              <a:latin typeface="Calibri" panose="020F0502020204030204" pitchFamily="34" charset="0"/>
            </a:endParaRPr>
          </a:p>
        </p:txBody>
      </p:sp>
      <p:sp>
        <p:nvSpPr>
          <p:cNvPr id="10" name="Прямокутник 9">
            <a:extLst>
              <a:ext uri="{FF2B5EF4-FFF2-40B4-BE49-F238E27FC236}">
                <a16:creationId xmlns:a16="http://schemas.microsoft.com/office/drawing/2014/main" id="{7BBE949F-395F-4783-B0E6-EFDA2E72FD01}"/>
              </a:ext>
            </a:extLst>
          </p:cNvPr>
          <p:cNvSpPr>
            <a:spLocks noChangeArrowheads="1"/>
          </p:cNvSpPr>
          <p:nvPr/>
        </p:nvSpPr>
        <p:spPr bwMode="auto">
          <a:xfrm>
            <a:off x="1979613" y="3357563"/>
            <a:ext cx="3500437" cy="436562"/>
          </a:xfrm>
          <a:prstGeom prst="rect">
            <a:avLst/>
          </a:prstGeom>
          <a:solidFill>
            <a:srgbClr val="C0DBB3"/>
          </a:solidFill>
          <a:ln w="9525">
            <a:solidFill>
              <a:schemeClr val="accent2"/>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200" b="1">
                <a:solidFill>
                  <a:srgbClr val="0D0D0D"/>
                </a:solidFill>
                <a:latin typeface="Times New Roman" panose="02020603050405020304" pitchFamily="18" charset="0"/>
                <a:cs typeface="Times New Roman" panose="02020603050405020304" pitchFamily="18" charset="0"/>
              </a:rPr>
              <a:t>пройти тестування вдома</a:t>
            </a:r>
            <a:r>
              <a:rPr lang="uk-UA" altLang="ru-RU" sz="2200">
                <a:solidFill>
                  <a:srgbClr val="0D0D0D"/>
                </a:solidFill>
                <a:latin typeface="Times New Roman" panose="02020603050405020304" pitchFamily="18" charset="0"/>
                <a:cs typeface="Times New Roman" panose="02020603050405020304" pitchFamily="18" charset="0"/>
              </a:rPr>
              <a:t> </a:t>
            </a:r>
            <a:endParaRPr lang="uk-UA" altLang="ru-RU" sz="2200">
              <a:latin typeface="Calibri" panose="020F0502020204030204" pitchFamily="34" charset="0"/>
            </a:endParaRPr>
          </a:p>
        </p:txBody>
      </p:sp>
      <p:sp>
        <p:nvSpPr>
          <p:cNvPr id="11" name="Прямокутник 10">
            <a:extLst>
              <a:ext uri="{FF2B5EF4-FFF2-40B4-BE49-F238E27FC236}">
                <a16:creationId xmlns:a16="http://schemas.microsoft.com/office/drawing/2014/main" id="{0FBD1C02-4781-41AB-AF7B-5F24DA415873}"/>
              </a:ext>
            </a:extLst>
          </p:cNvPr>
          <p:cNvSpPr>
            <a:spLocks noChangeArrowheads="1"/>
          </p:cNvSpPr>
          <p:nvPr/>
        </p:nvSpPr>
        <p:spPr bwMode="auto">
          <a:xfrm>
            <a:off x="1749425" y="4508500"/>
            <a:ext cx="6991350" cy="1441450"/>
          </a:xfrm>
          <a:prstGeom prst="rect">
            <a:avLst/>
          </a:prstGeom>
          <a:solidFill>
            <a:srgbClr val="FFBA75"/>
          </a:solidFill>
          <a:ln w="9525">
            <a:solidFill>
              <a:srgbClr val="0000FF"/>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altLang="ru-RU" sz="1600">
                <a:solidFill>
                  <a:srgbClr val="0D0D0D"/>
                </a:solidFill>
                <a:latin typeface="Times New Roman" panose="02020603050405020304" pitchFamily="18" charset="0"/>
                <a:cs typeface="Times New Roman" panose="02020603050405020304" pitchFamily="18" charset="0"/>
              </a:rPr>
              <a:t> </a:t>
            </a:r>
            <a:r>
              <a:rPr lang="uk-UA" altLang="ru-RU" sz="2200" b="1">
                <a:solidFill>
                  <a:srgbClr val="0D0D0D"/>
                </a:solidFill>
                <a:latin typeface="Times New Roman" panose="02020603050405020304" pitchFamily="18" charset="0"/>
                <a:cs typeface="Times New Roman" panose="02020603050405020304" pitchFamily="18" charset="0"/>
              </a:rPr>
              <a:t>внести відповіді у спеціальний сервіс «Визначення  результатів пробного зовнішнього незалежного оцінювання» та дізнатися рівень своїх навчальних досягнень</a:t>
            </a:r>
          </a:p>
        </p:txBody>
      </p:sp>
      <p:sp>
        <p:nvSpPr>
          <p:cNvPr id="12" name="Округлений прямокутник 11">
            <a:extLst>
              <a:ext uri="{FF2B5EF4-FFF2-40B4-BE49-F238E27FC236}">
                <a16:creationId xmlns:a16="http://schemas.microsoft.com/office/drawing/2014/main" id="{54B31278-F6E8-4A30-84F8-05343B20DD99}"/>
              </a:ext>
            </a:extLst>
          </p:cNvPr>
          <p:cNvSpPr>
            <a:spLocks noChangeArrowheads="1"/>
          </p:cNvSpPr>
          <p:nvPr/>
        </p:nvSpPr>
        <p:spPr bwMode="auto">
          <a:xfrm>
            <a:off x="1273175" y="2360613"/>
            <a:ext cx="455613" cy="385762"/>
          </a:xfrm>
          <a:prstGeom prst="roundRect">
            <a:avLst>
              <a:gd name="adj" fmla="val 16667"/>
            </a:avLst>
          </a:prstGeom>
          <a:solidFill>
            <a:srgbClr val="FFD966"/>
          </a:solidFill>
          <a:ln w="12700" algn="ctr">
            <a:solidFill>
              <a:schemeClr val="accent2"/>
            </a:solidFill>
            <a:miter lim="800000"/>
            <a:headEnd/>
            <a:tailEnd/>
          </a:ln>
        </p:spPr>
        <p:txBody>
          <a:bodyPr anchor="ctr"/>
          <a:lstStyle/>
          <a:p>
            <a:pPr algn="ctr" eaLnBrk="1" fontAlgn="auto" hangingPunct="1">
              <a:spcBef>
                <a:spcPts val="0"/>
              </a:spcBef>
              <a:spcAft>
                <a:spcPts val="0"/>
              </a:spcAft>
              <a:defRPr/>
            </a:pPr>
            <a:r>
              <a:rPr lang="uk-UA" sz="1662" b="1" dirty="0">
                <a:latin typeface="Times New Roman" panose="02020603050405020304" pitchFamily="18" charset="0"/>
                <a:cs typeface="Times New Roman" panose="02020603050405020304" pitchFamily="18" charset="0"/>
              </a:rPr>
              <a:t>1</a:t>
            </a:r>
          </a:p>
        </p:txBody>
      </p:sp>
      <p:sp>
        <p:nvSpPr>
          <p:cNvPr id="13" name="Округлений прямокутник 12">
            <a:extLst>
              <a:ext uri="{FF2B5EF4-FFF2-40B4-BE49-F238E27FC236}">
                <a16:creationId xmlns:a16="http://schemas.microsoft.com/office/drawing/2014/main" id="{AB892311-1C39-4702-9A78-2A8E48128383}"/>
              </a:ext>
            </a:extLst>
          </p:cNvPr>
          <p:cNvSpPr>
            <a:spLocks noChangeArrowheads="1"/>
          </p:cNvSpPr>
          <p:nvPr/>
        </p:nvSpPr>
        <p:spPr bwMode="auto">
          <a:xfrm>
            <a:off x="1258888" y="3357563"/>
            <a:ext cx="455612" cy="398462"/>
          </a:xfrm>
          <a:prstGeom prst="roundRect">
            <a:avLst>
              <a:gd name="adj" fmla="val 16667"/>
            </a:avLst>
          </a:prstGeom>
          <a:solidFill>
            <a:srgbClr val="FFD966"/>
          </a:solidFill>
          <a:ln w="12700" algn="ctr">
            <a:solidFill>
              <a:srgbClr val="0000FF"/>
            </a:solidFill>
            <a:miter lim="800000"/>
            <a:headEnd/>
            <a:tailEnd/>
          </a:ln>
        </p:spPr>
        <p:txBody>
          <a:bodyPr anchor="ctr"/>
          <a:lstStyle/>
          <a:p>
            <a:pPr algn="ctr" eaLnBrk="1" fontAlgn="auto" hangingPunct="1">
              <a:spcBef>
                <a:spcPts val="0"/>
              </a:spcBef>
              <a:spcAft>
                <a:spcPts val="0"/>
              </a:spcAft>
              <a:defRPr/>
            </a:pPr>
            <a:r>
              <a:rPr lang="uk-UA" sz="1662" b="1" dirty="0">
                <a:latin typeface="Times New Roman" panose="02020603050405020304" pitchFamily="18" charset="0"/>
                <a:cs typeface="Times New Roman" panose="02020603050405020304" pitchFamily="18" charset="0"/>
              </a:rPr>
              <a:t>2</a:t>
            </a:r>
          </a:p>
        </p:txBody>
      </p:sp>
      <p:sp>
        <p:nvSpPr>
          <p:cNvPr id="14" name="Округлений прямокутник 13">
            <a:extLst>
              <a:ext uri="{FF2B5EF4-FFF2-40B4-BE49-F238E27FC236}">
                <a16:creationId xmlns:a16="http://schemas.microsoft.com/office/drawing/2014/main" id="{5A98319F-BB69-404F-80AB-FC4BB5AF71E6}"/>
              </a:ext>
            </a:extLst>
          </p:cNvPr>
          <p:cNvSpPr/>
          <p:nvPr/>
        </p:nvSpPr>
        <p:spPr>
          <a:xfrm>
            <a:off x="1244600" y="4613275"/>
            <a:ext cx="463550" cy="39846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1600" b="1">
                <a:solidFill>
                  <a:srgbClr val="0000FF"/>
                </a:solidFill>
                <a:latin typeface="Times New Roman" panose="02020603050405020304" pitchFamily="18" charset="0"/>
                <a:cs typeface="Times New Roman" panose="02020603050405020304" pitchFamily="18" charset="0"/>
              </a:rPr>
              <a:t>3</a:t>
            </a:r>
          </a:p>
        </p:txBody>
      </p:sp>
      <p:pic>
        <p:nvPicPr>
          <p:cNvPr id="290826" name="Рисунок 2">
            <a:extLst>
              <a:ext uri="{FF2B5EF4-FFF2-40B4-BE49-F238E27FC236}">
                <a16:creationId xmlns:a16="http://schemas.microsoft.com/office/drawing/2014/main" id="{6C2898A8-15B5-4FAC-9173-26BBA87F3DE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6638" y="3005138"/>
            <a:ext cx="2487612"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advTm="414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Рисунок 3">
            <a:extLst>
              <a:ext uri="{FF2B5EF4-FFF2-40B4-BE49-F238E27FC236}">
                <a16:creationId xmlns:a16="http://schemas.microsoft.com/office/drawing/2014/main" id="{9D21C82A-108B-477B-9475-960271E4BCB5}"/>
              </a:ext>
            </a:extLst>
          </p:cNvPr>
          <p:cNvPicPr>
            <a:picLocks noChangeAspect="1"/>
          </p:cNvPicPr>
          <p:nvPr/>
        </p:nvPicPr>
        <p:blipFill>
          <a:blip r:embed="rId3">
            <a:extLst>
              <a:ext uri="{28A0092B-C50C-407E-A947-70E740481C1C}">
                <a14:useLocalDpi xmlns:a14="http://schemas.microsoft.com/office/drawing/2010/main" val="0"/>
              </a:ext>
            </a:extLst>
          </a:blip>
          <a:srcRect l="23669" t="16402" r="24654" b="13602"/>
          <a:stretch>
            <a:fillRect/>
          </a:stretch>
        </p:blipFill>
        <p:spPr bwMode="auto">
          <a:xfrm>
            <a:off x="142875" y="1331913"/>
            <a:ext cx="5327650" cy="541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7523" name="Рисунок 4">
            <a:extLst>
              <a:ext uri="{FF2B5EF4-FFF2-40B4-BE49-F238E27FC236}">
                <a16:creationId xmlns:a16="http://schemas.microsoft.com/office/drawing/2014/main" id="{9B4AEDF2-29F6-4CD6-A0A6-4B5304FF5273}"/>
              </a:ext>
            </a:extLst>
          </p:cNvPr>
          <p:cNvPicPr>
            <a:picLocks noChangeAspect="1"/>
          </p:cNvPicPr>
          <p:nvPr/>
        </p:nvPicPr>
        <p:blipFill>
          <a:blip r:embed="rId4">
            <a:extLst>
              <a:ext uri="{28A0092B-C50C-407E-A947-70E740481C1C}">
                <a14:useLocalDpi xmlns:a14="http://schemas.microsoft.com/office/drawing/2010/main" val="0"/>
              </a:ext>
            </a:extLst>
          </a:blip>
          <a:srcRect l="24269" t="22002" r="51462" b="12201"/>
          <a:stretch>
            <a:fillRect/>
          </a:stretch>
        </p:blipFill>
        <p:spPr bwMode="auto">
          <a:xfrm>
            <a:off x="5514975" y="1817688"/>
            <a:ext cx="3629025" cy="4924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Рисунок 30">
            <a:extLst>
              <a:ext uri="{FF2B5EF4-FFF2-40B4-BE49-F238E27FC236}">
                <a16:creationId xmlns:a16="http://schemas.microsoft.com/office/drawing/2014/main" id="{BE5D232F-5482-43D6-BF45-697A7D8ADBFD}"/>
              </a:ext>
            </a:extLst>
          </p:cNvPr>
          <p:cNvPicPr>
            <a:picLocks noChangeAspect="1"/>
          </p:cNvPicPr>
          <p:nvPr/>
        </p:nvPicPr>
        <p:blipFill rotWithShape="1">
          <a:blip r:embed="rId5"/>
          <a:srcRect l="8489" r="3844" b="16862"/>
          <a:stretch/>
        </p:blipFill>
        <p:spPr bwMode="auto">
          <a:xfrm>
            <a:off x="4713876" y="138249"/>
            <a:ext cx="4362335" cy="1505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Скругленная прямоугольная выноска 6">
            <a:extLst>
              <a:ext uri="{FF2B5EF4-FFF2-40B4-BE49-F238E27FC236}">
                <a16:creationId xmlns:a16="http://schemas.microsoft.com/office/drawing/2014/main" id="{51477865-0B75-4248-A728-0EC3FC0B7AC7}"/>
              </a:ext>
            </a:extLst>
          </p:cNvPr>
          <p:cNvSpPr/>
          <p:nvPr/>
        </p:nvSpPr>
        <p:spPr>
          <a:xfrm>
            <a:off x="143309" y="138183"/>
            <a:ext cx="4079556" cy="1115307"/>
          </a:xfrm>
          <a:prstGeom prst="wedgeRoundRectCallout">
            <a:avLst>
              <a:gd name="adj1" fmla="val -22264"/>
              <a:gd name="adj2" fmla="val 69301"/>
              <a:gd name="adj3" fmla="val 16667"/>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rgbClr val="000000"/>
              </a:buClr>
              <a:buFont typeface="Arial" panose="020B0604020202020204" pitchFamily="34" charset="0"/>
              <a:buNone/>
            </a:pPr>
            <a:endParaRPr lang="uk-UA" altLang="ru-RU" sz="1000" b="1">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a:p>
            <a:pPr algn="ctr" eaLnBrk="1" hangingPunct="1">
              <a:buClr>
                <a:srgbClr val="000000"/>
              </a:buClr>
              <a:buFont typeface="Arial" panose="020B0604020202020204" pitchFamily="34" charset="0"/>
              <a:buNone/>
            </a:pPr>
            <a:r>
              <a:rPr lang="uk-UA" altLang="ru-RU" b="1">
                <a:solidFill>
                  <a:schemeClr val="folHlink"/>
                </a:solidFill>
                <a:latin typeface="Times New Roman" panose="02020603050405020304" pitchFamily="18" charset="0"/>
                <a:cs typeface="Times New Roman" panose="02020603050405020304" pitchFamily="18" charset="0"/>
                <a:sym typeface="Arial" panose="020B0604020202020204" pitchFamily="34" charset="0"/>
              </a:rPr>
              <a:t>Додаток до </a:t>
            </a:r>
            <a:r>
              <a:rPr lang="uk-UA" altLang="ru-RU" b="1">
                <a:solidFill>
                  <a:srgbClr val="009900"/>
                </a:solidFill>
                <a:latin typeface="Times New Roman" panose="02020603050405020304" pitchFamily="18" charset="0"/>
                <a:cs typeface="Times New Roman" panose="02020603050405020304" pitchFamily="18" charset="0"/>
                <a:sym typeface="Arial" panose="020B0604020202020204" pitchFamily="34" charset="0"/>
              </a:rPr>
              <a:t>Програми ЗНО</a:t>
            </a:r>
            <a:r>
              <a:rPr lang="uk-UA" altLang="ru-RU" b="1">
                <a:solidFill>
                  <a:schemeClr val="folHlink"/>
                </a:solidFill>
                <a:latin typeface="Times New Roman" panose="02020603050405020304" pitchFamily="18" charset="0"/>
                <a:cs typeface="Times New Roman" panose="02020603050405020304" pitchFamily="18" charset="0"/>
                <a:sym typeface="Arial" panose="020B0604020202020204" pitchFamily="34" charset="0"/>
              </a:rPr>
              <a:t> </a:t>
            </a:r>
          </a:p>
          <a:p>
            <a:pPr algn="ctr" eaLnBrk="1" hangingPunct="1">
              <a:buClr>
                <a:srgbClr val="000000"/>
              </a:buClr>
              <a:buFont typeface="Arial" panose="020B0604020202020204" pitchFamily="34" charset="0"/>
              <a:buNone/>
            </a:pPr>
            <a:r>
              <a:rPr lang="uk-UA" altLang="ru-RU" b="1">
                <a:solidFill>
                  <a:schemeClr val="hlink"/>
                </a:solidFill>
                <a:latin typeface="Times New Roman" panose="02020603050405020304" pitchFamily="18" charset="0"/>
                <a:cs typeface="Times New Roman" panose="02020603050405020304" pitchFamily="18" charset="0"/>
                <a:sym typeface="Arial" panose="020B0604020202020204" pitchFamily="34" charset="0"/>
              </a:rPr>
              <a:t>з української мови</a:t>
            </a:r>
            <a:r>
              <a:rPr lang="uk-UA" altLang="ru-RU" b="1">
                <a:solidFill>
                  <a:schemeClr val="folHlink"/>
                </a:solidFill>
                <a:latin typeface="Times New Roman" panose="02020603050405020304" pitchFamily="18" charset="0"/>
                <a:cs typeface="Times New Roman" panose="02020603050405020304" pitchFamily="18" charset="0"/>
                <a:sym typeface="Arial" panose="020B0604020202020204" pitchFamily="34" charset="0"/>
              </a:rPr>
              <a:t> на </a:t>
            </a:r>
            <a:r>
              <a:rPr lang="uk-UA" altLang="ru-RU" b="1">
                <a:solidFill>
                  <a:srgbClr val="0000FF"/>
                </a:solidFill>
                <a:latin typeface="Times New Roman" panose="02020603050405020304" pitchFamily="18" charset="0"/>
                <a:cs typeface="Times New Roman" panose="02020603050405020304" pitchFamily="18" charset="0"/>
                <a:sym typeface="Arial" panose="020B0604020202020204" pitchFamily="34" charset="0"/>
              </a:rPr>
              <a:t>2020/2021 роки</a:t>
            </a:r>
            <a:endParaRPr lang="ru-RU" altLang="ru-RU" b="1">
              <a:solidFill>
                <a:srgbClr val="0000FF"/>
              </a:solidFill>
              <a:latin typeface="Times New Roman" panose="02020603050405020304" pitchFamily="18" charset="0"/>
              <a:cs typeface="Times New Roman" panose="02020603050405020304" pitchFamily="18" charset="0"/>
              <a:sym typeface="Arial" panose="020B0604020202020204" pitchFamily="34" charset="0"/>
            </a:endParaRPr>
          </a:p>
          <a:p>
            <a:pPr algn="ctr" eaLnBrk="1" hangingPunct="1">
              <a:buClr>
                <a:srgbClr val="000000"/>
              </a:buClr>
              <a:buFont typeface="Arial" panose="020B0604020202020204" pitchFamily="34" charset="0"/>
              <a:buNone/>
            </a:pPr>
            <a:endParaRPr lang="ru-RU" altLang="ru-RU" sz="1000" b="1">
              <a:solidFill>
                <a:srgbClr val="0000FF"/>
              </a:solidFill>
              <a:cs typeface="Arial" panose="020B0604020202020204" pitchFamily="34" charset="0"/>
              <a:sym typeface="Arial" panose="020B0604020202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object 2">
            <a:extLst>
              <a:ext uri="{FF2B5EF4-FFF2-40B4-BE49-F238E27FC236}">
                <a16:creationId xmlns:a16="http://schemas.microsoft.com/office/drawing/2014/main" id="{E8A58800-5290-4381-80AE-EBB6998F4EBF}"/>
              </a:ext>
            </a:extLst>
          </p:cNvPr>
          <p:cNvSpPr>
            <a:spLocks/>
          </p:cNvSpPr>
          <p:nvPr/>
        </p:nvSpPr>
        <p:spPr bwMode="auto">
          <a:xfrm>
            <a:off x="0" y="0"/>
            <a:ext cx="9161463" cy="1392238"/>
          </a:xfrm>
          <a:custGeom>
            <a:avLst/>
            <a:gdLst>
              <a:gd name="T0" fmla="*/ 0 w 9144000"/>
              <a:gd name="T1" fmla="*/ 2970148 h 2970529"/>
              <a:gd name="T2" fmla="*/ 9144000 w 9144000"/>
              <a:gd name="T3" fmla="*/ 2970148 h 2970529"/>
              <a:gd name="T4" fmla="*/ 9144000 w 9144000"/>
              <a:gd name="T5" fmla="*/ 0 h 2970529"/>
              <a:gd name="T6" fmla="*/ 0 w 9144000"/>
              <a:gd name="T7" fmla="*/ 0 h 2970529"/>
              <a:gd name="T8" fmla="*/ 0 w 9144000"/>
              <a:gd name="T9" fmla="*/ 2970148 h 2970529"/>
            </a:gdLst>
            <a:ahLst/>
            <a:cxnLst>
              <a:cxn ang="0">
                <a:pos x="T0" y="T1"/>
              </a:cxn>
              <a:cxn ang="0">
                <a:pos x="T2" y="T3"/>
              </a:cxn>
              <a:cxn ang="0">
                <a:pos x="T4" y="T5"/>
              </a:cxn>
              <a:cxn ang="0">
                <a:pos x="T6" y="T7"/>
              </a:cxn>
              <a:cxn ang="0">
                <a:pos x="T8" y="T9"/>
              </a:cxn>
            </a:cxnLst>
            <a:rect l="0" t="0" r="r" b="b"/>
            <a:pathLst>
              <a:path w="9144000" h="2970529">
                <a:moveTo>
                  <a:pt x="0" y="2970148"/>
                </a:moveTo>
                <a:lnTo>
                  <a:pt x="9144000" y="2970148"/>
                </a:lnTo>
                <a:lnTo>
                  <a:pt x="9144000" y="0"/>
                </a:lnTo>
                <a:lnTo>
                  <a:pt x="0" y="0"/>
                </a:lnTo>
                <a:lnTo>
                  <a:pt x="0" y="2970148"/>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uk-UA"/>
          </a:p>
        </p:txBody>
      </p:sp>
      <p:sp>
        <p:nvSpPr>
          <p:cNvPr id="227331" name="object 36">
            <a:extLst>
              <a:ext uri="{FF2B5EF4-FFF2-40B4-BE49-F238E27FC236}">
                <a16:creationId xmlns:a16="http://schemas.microsoft.com/office/drawing/2014/main" id="{2AA73F64-C0AD-463F-9907-B09A6678DA77}"/>
              </a:ext>
            </a:extLst>
          </p:cNvPr>
          <p:cNvSpPr>
            <a:spLocks noChangeArrowheads="1"/>
          </p:cNvSpPr>
          <p:nvPr/>
        </p:nvSpPr>
        <p:spPr bwMode="auto">
          <a:xfrm>
            <a:off x="34925" y="192088"/>
            <a:ext cx="8931275" cy="9048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Times New Roman" panose="02020603050405020304" pitchFamily="18" charset="0"/>
              <a:cs typeface="Times New Roman" panose="02020603050405020304" pitchFamily="18" charset="0"/>
            </a:endParaRPr>
          </a:p>
        </p:txBody>
      </p:sp>
      <p:sp>
        <p:nvSpPr>
          <p:cNvPr id="227332" name="Rectangle 5">
            <a:extLst>
              <a:ext uri="{FF2B5EF4-FFF2-40B4-BE49-F238E27FC236}">
                <a16:creationId xmlns:a16="http://schemas.microsoft.com/office/drawing/2014/main" id="{ABA57ACC-CC9E-4999-B267-DA7E889A1B4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227333" name="Rectangle 4">
            <a:extLst>
              <a:ext uri="{FF2B5EF4-FFF2-40B4-BE49-F238E27FC236}">
                <a16:creationId xmlns:a16="http://schemas.microsoft.com/office/drawing/2014/main" id="{7629BA18-A327-49AA-9E82-CB41B096463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227334" name="Rectangle 3">
            <a:extLst>
              <a:ext uri="{FF2B5EF4-FFF2-40B4-BE49-F238E27FC236}">
                <a16:creationId xmlns:a16="http://schemas.microsoft.com/office/drawing/2014/main" id="{DD5BB969-296C-48F2-9CB8-960A46EDBC9C}"/>
              </a:ext>
            </a:extLst>
          </p:cNvPr>
          <p:cNvSpPr>
            <a:spLocks noChangeArrowheads="1"/>
          </p:cNvSpPr>
          <p:nvPr/>
        </p:nvSpPr>
        <p:spPr bwMode="auto">
          <a:xfrm>
            <a:off x="0" y="323850"/>
            <a:ext cx="9144000" cy="457200"/>
          </a:xfrm>
          <a:prstGeom prst="rect">
            <a:avLst/>
          </a:prstGeom>
          <a:solidFill>
            <a:srgbClr val="FFCB9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ru-RU" sz="2400" b="1">
                <a:solidFill>
                  <a:srgbClr val="0000FF"/>
                </a:solidFill>
                <a:latin typeface="Times New Roman" panose="02020603050405020304" pitchFamily="18" charset="0"/>
                <a:cs typeface="Times New Roman" panose="02020603050405020304" pitchFamily="18" charset="0"/>
              </a:rPr>
              <a:t>ЗНО 2020</a:t>
            </a:r>
            <a:r>
              <a:rPr lang="uk-UA" altLang="ru-RU" sz="2400" b="1">
                <a:solidFill>
                  <a:schemeClr val="folHlink"/>
                </a:solidFill>
                <a:latin typeface="Times New Roman" panose="02020603050405020304" pitchFamily="18" charset="0"/>
                <a:cs typeface="Times New Roman" panose="02020603050405020304" pitchFamily="18" charset="0"/>
              </a:rPr>
              <a:t>. </a:t>
            </a:r>
            <a:r>
              <a:rPr lang="uk-UA" altLang="ru-RU" sz="2400" b="1">
                <a:solidFill>
                  <a:srgbClr val="A50021"/>
                </a:solidFill>
                <a:latin typeface="Times New Roman" panose="02020603050405020304" pitchFamily="18" charset="0"/>
                <a:cs typeface="Times New Roman" panose="02020603050405020304" pitchFamily="18" charset="0"/>
              </a:rPr>
              <a:t>Українська мова та література</a:t>
            </a:r>
            <a:endParaRPr lang="uk-UA" altLang="ru-RU" sz="2400" b="1">
              <a:solidFill>
                <a:srgbClr val="A50021"/>
              </a:solidFill>
              <a:cs typeface="Arial" panose="020B0604020202020204" pitchFamily="34" charset="0"/>
            </a:endParaRPr>
          </a:p>
        </p:txBody>
      </p:sp>
      <p:pic>
        <p:nvPicPr>
          <p:cNvPr id="227335" name="Picture 2">
            <a:extLst>
              <a:ext uri="{FF2B5EF4-FFF2-40B4-BE49-F238E27FC236}">
                <a16:creationId xmlns:a16="http://schemas.microsoft.com/office/drawing/2014/main" id="{B853E31B-D694-4F15-8412-62B6999B7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098550"/>
            <a:ext cx="7627938"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object 2">
            <a:extLst>
              <a:ext uri="{FF2B5EF4-FFF2-40B4-BE49-F238E27FC236}">
                <a16:creationId xmlns:a16="http://schemas.microsoft.com/office/drawing/2014/main" id="{FD6D2A57-FE96-43F4-A86A-CFFBAEEBF9DC}"/>
              </a:ext>
            </a:extLst>
          </p:cNvPr>
          <p:cNvSpPr>
            <a:spLocks/>
          </p:cNvSpPr>
          <p:nvPr/>
        </p:nvSpPr>
        <p:spPr bwMode="auto">
          <a:xfrm>
            <a:off x="0" y="0"/>
            <a:ext cx="9161463" cy="1392238"/>
          </a:xfrm>
          <a:custGeom>
            <a:avLst/>
            <a:gdLst>
              <a:gd name="T0" fmla="*/ 0 w 9144000"/>
              <a:gd name="T1" fmla="*/ 2970148 h 2970529"/>
              <a:gd name="T2" fmla="*/ 9144000 w 9144000"/>
              <a:gd name="T3" fmla="*/ 2970148 h 2970529"/>
              <a:gd name="T4" fmla="*/ 9144000 w 9144000"/>
              <a:gd name="T5" fmla="*/ 0 h 2970529"/>
              <a:gd name="T6" fmla="*/ 0 w 9144000"/>
              <a:gd name="T7" fmla="*/ 0 h 2970529"/>
              <a:gd name="T8" fmla="*/ 0 w 9144000"/>
              <a:gd name="T9" fmla="*/ 2970148 h 2970529"/>
            </a:gdLst>
            <a:ahLst/>
            <a:cxnLst>
              <a:cxn ang="0">
                <a:pos x="T0" y="T1"/>
              </a:cxn>
              <a:cxn ang="0">
                <a:pos x="T2" y="T3"/>
              </a:cxn>
              <a:cxn ang="0">
                <a:pos x="T4" y="T5"/>
              </a:cxn>
              <a:cxn ang="0">
                <a:pos x="T6" y="T7"/>
              </a:cxn>
              <a:cxn ang="0">
                <a:pos x="T8" y="T9"/>
              </a:cxn>
            </a:cxnLst>
            <a:rect l="0" t="0" r="r" b="b"/>
            <a:pathLst>
              <a:path w="9144000" h="2970529">
                <a:moveTo>
                  <a:pt x="0" y="2970148"/>
                </a:moveTo>
                <a:lnTo>
                  <a:pt x="9144000" y="2970148"/>
                </a:lnTo>
                <a:lnTo>
                  <a:pt x="9144000" y="0"/>
                </a:lnTo>
                <a:lnTo>
                  <a:pt x="0" y="0"/>
                </a:lnTo>
                <a:lnTo>
                  <a:pt x="0" y="2970148"/>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uk-UA"/>
          </a:p>
        </p:txBody>
      </p:sp>
      <p:sp>
        <p:nvSpPr>
          <p:cNvPr id="231427" name="object 36">
            <a:extLst>
              <a:ext uri="{FF2B5EF4-FFF2-40B4-BE49-F238E27FC236}">
                <a16:creationId xmlns:a16="http://schemas.microsoft.com/office/drawing/2014/main" id="{77916878-486C-40E0-BD2B-A34DD5BEC7CC}"/>
              </a:ext>
            </a:extLst>
          </p:cNvPr>
          <p:cNvSpPr>
            <a:spLocks noChangeArrowheads="1"/>
          </p:cNvSpPr>
          <p:nvPr/>
        </p:nvSpPr>
        <p:spPr bwMode="auto">
          <a:xfrm>
            <a:off x="34925" y="192088"/>
            <a:ext cx="8931275" cy="9048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Times New Roman" panose="02020603050405020304" pitchFamily="18" charset="0"/>
              <a:cs typeface="Times New Roman" panose="02020603050405020304" pitchFamily="18" charset="0"/>
            </a:endParaRPr>
          </a:p>
        </p:txBody>
      </p:sp>
      <p:sp>
        <p:nvSpPr>
          <p:cNvPr id="231428" name="Rectangle 5">
            <a:extLst>
              <a:ext uri="{FF2B5EF4-FFF2-40B4-BE49-F238E27FC236}">
                <a16:creationId xmlns:a16="http://schemas.microsoft.com/office/drawing/2014/main" id="{245D5CD8-83EE-4567-9DFB-ED061951673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231429" name="Rectangle 4">
            <a:extLst>
              <a:ext uri="{FF2B5EF4-FFF2-40B4-BE49-F238E27FC236}">
                <a16:creationId xmlns:a16="http://schemas.microsoft.com/office/drawing/2014/main" id="{3B8F93AB-EF13-497F-B76C-74E89581646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231430" name="Rectangle 3">
            <a:extLst>
              <a:ext uri="{FF2B5EF4-FFF2-40B4-BE49-F238E27FC236}">
                <a16:creationId xmlns:a16="http://schemas.microsoft.com/office/drawing/2014/main" id="{DBC79DC2-D0D6-4B9C-B314-7AD29451AD15}"/>
              </a:ext>
            </a:extLst>
          </p:cNvPr>
          <p:cNvSpPr>
            <a:spLocks noChangeArrowheads="1"/>
          </p:cNvSpPr>
          <p:nvPr/>
        </p:nvSpPr>
        <p:spPr bwMode="auto">
          <a:xfrm>
            <a:off x="0" y="3238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ru-RU" sz="2400" b="1">
                <a:solidFill>
                  <a:schemeClr val="folHlink"/>
                </a:solidFill>
                <a:latin typeface="Times New Roman" panose="02020603050405020304" pitchFamily="18" charset="0"/>
                <a:cs typeface="Times New Roman" panose="02020603050405020304" pitchFamily="18" charset="0"/>
              </a:rPr>
              <a:t>Українська мова та література</a:t>
            </a:r>
            <a:endParaRPr lang="uk-UA" altLang="ru-RU" sz="2400" b="1">
              <a:solidFill>
                <a:schemeClr val="folHlink"/>
              </a:solidFill>
              <a:cs typeface="Arial" panose="020B0604020202020204" pitchFamily="34" charset="0"/>
            </a:endParaRPr>
          </a:p>
        </p:txBody>
      </p:sp>
      <p:pic>
        <p:nvPicPr>
          <p:cNvPr id="231431" name="Picture 2">
            <a:extLst>
              <a:ext uri="{FF2B5EF4-FFF2-40B4-BE49-F238E27FC236}">
                <a16:creationId xmlns:a16="http://schemas.microsoft.com/office/drawing/2014/main" id="{57848F3D-8483-414E-9F00-EEED8DE81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001713"/>
            <a:ext cx="8399463"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object 2">
            <a:extLst>
              <a:ext uri="{FF2B5EF4-FFF2-40B4-BE49-F238E27FC236}">
                <a16:creationId xmlns:a16="http://schemas.microsoft.com/office/drawing/2014/main" id="{BBF96609-078F-4C8A-8A53-7FC2CFE906A0}"/>
              </a:ext>
            </a:extLst>
          </p:cNvPr>
          <p:cNvSpPr>
            <a:spLocks/>
          </p:cNvSpPr>
          <p:nvPr/>
        </p:nvSpPr>
        <p:spPr bwMode="auto">
          <a:xfrm>
            <a:off x="0" y="0"/>
            <a:ext cx="9161463" cy="1392238"/>
          </a:xfrm>
          <a:custGeom>
            <a:avLst/>
            <a:gdLst>
              <a:gd name="T0" fmla="*/ 0 w 9144000"/>
              <a:gd name="T1" fmla="*/ 2970148 h 2970529"/>
              <a:gd name="T2" fmla="*/ 9144000 w 9144000"/>
              <a:gd name="T3" fmla="*/ 2970148 h 2970529"/>
              <a:gd name="T4" fmla="*/ 9144000 w 9144000"/>
              <a:gd name="T5" fmla="*/ 0 h 2970529"/>
              <a:gd name="T6" fmla="*/ 0 w 9144000"/>
              <a:gd name="T7" fmla="*/ 0 h 2970529"/>
              <a:gd name="T8" fmla="*/ 0 w 9144000"/>
              <a:gd name="T9" fmla="*/ 2970148 h 2970529"/>
            </a:gdLst>
            <a:ahLst/>
            <a:cxnLst>
              <a:cxn ang="0">
                <a:pos x="T0" y="T1"/>
              </a:cxn>
              <a:cxn ang="0">
                <a:pos x="T2" y="T3"/>
              </a:cxn>
              <a:cxn ang="0">
                <a:pos x="T4" y="T5"/>
              </a:cxn>
              <a:cxn ang="0">
                <a:pos x="T6" y="T7"/>
              </a:cxn>
              <a:cxn ang="0">
                <a:pos x="T8" y="T9"/>
              </a:cxn>
            </a:cxnLst>
            <a:rect l="0" t="0" r="r" b="b"/>
            <a:pathLst>
              <a:path w="9144000" h="2970529">
                <a:moveTo>
                  <a:pt x="0" y="2970148"/>
                </a:moveTo>
                <a:lnTo>
                  <a:pt x="9144000" y="2970148"/>
                </a:lnTo>
                <a:lnTo>
                  <a:pt x="9144000" y="0"/>
                </a:lnTo>
                <a:lnTo>
                  <a:pt x="0" y="0"/>
                </a:lnTo>
                <a:lnTo>
                  <a:pt x="0" y="2970148"/>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uk-UA"/>
          </a:p>
        </p:txBody>
      </p:sp>
      <p:sp>
        <p:nvSpPr>
          <p:cNvPr id="233475" name="object 36">
            <a:extLst>
              <a:ext uri="{FF2B5EF4-FFF2-40B4-BE49-F238E27FC236}">
                <a16:creationId xmlns:a16="http://schemas.microsoft.com/office/drawing/2014/main" id="{A5A6BCF2-C0CE-418D-B069-6DC7071F993C}"/>
              </a:ext>
            </a:extLst>
          </p:cNvPr>
          <p:cNvSpPr>
            <a:spLocks noChangeArrowheads="1"/>
          </p:cNvSpPr>
          <p:nvPr/>
        </p:nvSpPr>
        <p:spPr bwMode="auto">
          <a:xfrm>
            <a:off x="34925" y="192088"/>
            <a:ext cx="8931275" cy="9048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Times New Roman" panose="02020603050405020304" pitchFamily="18" charset="0"/>
              <a:cs typeface="Times New Roman" panose="02020603050405020304" pitchFamily="18" charset="0"/>
            </a:endParaRPr>
          </a:p>
        </p:txBody>
      </p:sp>
      <p:sp>
        <p:nvSpPr>
          <p:cNvPr id="233476" name="Rectangle 5">
            <a:extLst>
              <a:ext uri="{FF2B5EF4-FFF2-40B4-BE49-F238E27FC236}">
                <a16:creationId xmlns:a16="http://schemas.microsoft.com/office/drawing/2014/main" id="{B09152B4-A903-4D3A-B929-37F422F4A50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233477" name="Rectangle 4">
            <a:extLst>
              <a:ext uri="{FF2B5EF4-FFF2-40B4-BE49-F238E27FC236}">
                <a16:creationId xmlns:a16="http://schemas.microsoft.com/office/drawing/2014/main" id="{E9AD5B6E-E7D7-479F-A678-6E0F9B6F3C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233478" name="Rectangle 3">
            <a:extLst>
              <a:ext uri="{FF2B5EF4-FFF2-40B4-BE49-F238E27FC236}">
                <a16:creationId xmlns:a16="http://schemas.microsoft.com/office/drawing/2014/main" id="{0D609BAB-8F00-4192-89BA-A4AF84DBCAD4}"/>
              </a:ext>
            </a:extLst>
          </p:cNvPr>
          <p:cNvSpPr>
            <a:spLocks noChangeArrowheads="1"/>
          </p:cNvSpPr>
          <p:nvPr/>
        </p:nvSpPr>
        <p:spPr bwMode="auto">
          <a:xfrm>
            <a:off x="0" y="28575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ru-RU" sz="2000" b="1">
                <a:solidFill>
                  <a:srgbClr val="4F6228"/>
                </a:solidFill>
                <a:latin typeface="Times New Roman" panose="02020603050405020304" pitchFamily="18" charset="0"/>
                <a:cs typeface="Times New Roman" panose="02020603050405020304" pitchFamily="18" charset="0"/>
              </a:rPr>
              <a:t>Українська мова та література</a:t>
            </a:r>
            <a:endParaRPr lang="uk-UA" altLang="ru-RU" sz="2000">
              <a:cs typeface="Arial" panose="020B0604020202020204" pitchFamily="34" charset="0"/>
            </a:endParaRPr>
          </a:p>
        </p:txBody>
      </p:sp>
      <p:pic>
        <p:nvPicPr>
          <p:cNvPr id="233479" name="Picture 2">
            <a:extLst>
              <a:ext uri="{FF2B5EF4-FFF2-40B4-BE49-F238E27FC236}">
                <a16:creationId xmlns:a16="http://schemas.microsoft.com/office/drawing/2014/main" id="{250D52DB-2B5E-4350-A5C8-B2F092791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143000"/>
            <a:ext cx="7002462"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object 2">
            <a:extLst>
              <a:ext uri="{FF2B5EF4-FFF2-40B4-BE49-F238E27FC236}">
                <a16:creationId xmlns:a16="http://schemas.microsoft.com/office/drawing/2014/main" id="{0314A42A-7670-4F38-A507-2DF14DCDC94C}"/>
              </a:ext>
            </a:extLst>
          </p:cNvPr>
          <p:cNvSpPr>
            <a:spLocks/>
          </p:cNvSpPr>
          <p:nvPr/>
        </p:nvSpPr>
        <p:spPr bwMode="auto">
          <a:xfrm>
            <a:off x="0" y="0"/>
            <a:ext cx="9161463" cy="1392238"/>
          </a:xfrm>
          <a:custGeom>
            <a:avLst/>
            <a:gdLst>
              <a:gd name="T0" fmla="*/ 0 w 9144000"/>
              <a:gd name="T1" fmla="*/ 2970148 h 2970529"/>
              <a:gd name="T2" fmla="*/ 9144000 w 9144000"/>
              <a:gd name="T3" fmla="*/ 2970148 h 2970529"/>
              <a:gd name="T4" fmla="*/ 9144000 w 9144000"/>
              <a:gd name="T5" fmla="*/ 0 h 2970529"/>
              <a:gd name="T6" fmla="*/ 0 w 9144000"/>
              <a:gd name="T7" fmla="*/ 0 h 2970529"/>
              <a:gd name="T8" fmla="*/ 0 w 9144000"/>
              <a:gd name="T9" fmla="*/ 2970148 h 2970529"/>
            </a:gdLst>
            <a:ahLst/>
            <a:cxnLst>
              <a:cxn ang="0">
                <a:pos x="T0" y="T1"/>
              </a:cxn>
              <a:cxn ang="0">
                <a:pos x="T2" y="T3"/>
              </a:cxn>
              <a:cxn ang="0">
                <a:pos x="T4" y="T5"/>
              </a:cxn>
              <a:cxn ang="0">
                <a:pos x="T6" y="T7"/>
              </a:cxn>
              <a:cxn ang="0">
                <a:pos x="T8" y="T9"/>
              </a:cxn>
            </a:cxnLst>
            <a:rect l="0" t="0" r="r" b="b"/>
            <a:pathLst>
              <a:path w="9144000" h="2970529">
                <a:moveTo>
                  <a:pt x="0" y="2970148"/>
                </a:moveTo>
                <a:lnTo>
                  <a:pt x="9144000" y="2970148"/>
                </a:lnTo>
                <a:lnTo>
                  <a:pt x="9144000" y="0"/>
                </a:lnTo>
                <a:lnTo>
                  <a:pt x="0" y="0"/>
                </a:lnTo>
                <a:lnTo>
                  <a:pt x="0" y="2970148"/>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uk-UA"/>
          </a:p>
        </p:txBody>
      </p:sp>
      <p:sp>
        <p:nvSpPr>
          <p:cNvPr id="239619" name="object 36">
            <a:extLst>
              <a:ext uri="{FF2B5EF4-FFF2-40B4-BE49-F238E27FC236}">
                <a16:creationId xmlns:a16="http://schemas.microsoft.com/office/drawing/2014/main" id="{4DBEE538-A118-494A-994D-F08BC622FFF5}"/>
              </a:ext>
            </a:extLst>
          </p:cNvPr>
          <p:cNvSpPr>
            <a:spLocks noChangeArrowheads="1"/>
          </p:cNvSpPr>
          <p:nvPr/>
        </p:nvSpPr>
        <p:spPr bwMode="auto">
          <a:xfrm>
            <a:off x="34925" y="192088"/>
            <a:ext cx="8931275" cy="9048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Times New Roman" panose="02020603050405020304" pitchFamily="18" charset="0"/>
              <a:cs typeface="Times New Roman" panose="02020603050405020304" pitchFamily="18" charset="0"/>
            </a:endParaRPr>
          </a:p>
        </p:txBody>
      </p:sp>
      <p:sp>
        <p:nvSpPr>
          <p:cNvPr id="239620" name="Rectangle 5">
            <a:extLst>
              <a:ext uri="{FF2B5EF4-FFF2-40B4-BE49-F238E27FC236}">
                <a16:creationId xmlns:a16="http://schemas.microsoft.com/office/drawing/2014/main" id="{D7CC7DF0-CE0D-4D43-942B-530E6BC7C55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239621" name="Rectangle 4">
            <a:extLst>
              <a:ext uri="{FF2B5EF4-FFF2-40B4-BE49-F238E27FC236}">
                <a16:creationId xmlns:a16="http://schemas.microsoft.com/office/drawing/2014/main" id="{40297795-E5BC-4141-B0C2-36A44A7D5F2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239622" name="Rectangle 3">
            <a:extLst>
              <a:ext uri="{FF2B5EF4-FFF2-40B4-BE49-F238E27FC236}">
                <a16:creationId xmlns:a16="http://schemas.microsoft.com/office/drawing/2014/main" id="{1BEC7E1B-D482-45E7-9A44-FA311D4FB767}"/>
              </a:ext>
            </a:extLst>
          </p:cNvPr>
          <p:cNvSpPr>
            <a:spLocks noChangeArrowheads="1"/>
          </p:cNvSpPr>
          <p:nvPr/>
        </p:nvSpPr>
        <p:spPr bwMode="auto">
          <a:xfrm>
            <a:off x="0" y="28575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ru-RU" sz="2000" b="1">
                <a:solidFill>
                  <a:srgbClr val="4F6228"/>
                </a:solidFill>
                <a:latin typeface="Times New Roman" panose="02020603050405020304" pitchFamily="18" charset="0"/>
                <a:cs typeface="Times New Roman" panose="02020603050405020304" pitchFamily="18" charset="0"/>
              </a:rPr>
              <a:t>Українська мова та література</a:t>
            </a:r>
            <a:endParaRPr lang="uk-UA" altLang="ru-RU" sz="2000">
              <a:cs typeface="Arial" panose="020B0604020202020204" pitchFamily="34" charset="0"/>
            </a:endParaRPr>
          </a:p>
        </p:txBody>
      </p:sp>
      <p:pic>
        <p:nvPicPr>
          <p:cNvPr id="239623" name="Picture 2">
            <a:extLst>
              <a:ext uri="{FF2B5EF4-FFF2-40B4-BE49-F238E27FC236}">
                <a16:creationId xmlns:a16="http://schemas.microsoft.com/office/drawing/2014/main" id="{26D9ADE0-EB02-4FC5-88CD-7129BD2F0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824230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41F17220-DC4F-4319-98C1-1F7F78D434D4}"/>
              </a:ext>
            </a:extLst>
          </p:cNvPr>
          <p:cNvSpPr>
            <a:spLocks noGrp="1"/>
          </p:cNvSpPr>
          <p:nvPr>
            <p:ph type="body" idx="4294967295"/>
          </p:nvPr>
        </p:nvSpPr>
        <p:spPr>
          <a:xfrm>
            <a:off x="468313" y="1196975"/>
            <a:ext cx="8207375" cy="4711700"/>
          </a:xfrm>
          <a:gradFill rotWithShape="1">
            <a:gsLst>
              <a:gs pos="0">
                <a:srgbClr val="FFBA75">
                  <a:gamma/>
                  <a:shade val="46275"/>
                  <a:invGamma/>
                </a:srgbClr>
              </a:gs>
              <a:gs pos="50000">
                <a:srgbClr val="FFBA75"/>
              </a:gs>
              <a:gs pos="100000">
                <a:srgbClr val="FFBA75">
                  <a:gamma/>
                  <a:shade val="46275"/>
                  <a:invGamma/>
                </a:srgbClr>
              </a:gs>
            </a:gsLst>
            <a:lin ang="5400000" scaled="1"/>
          </a:gradFill>
          <a:ln>
            <a:solidFill>
              <a:srgbClr val="660066"/>
            </a:solidFill>
            <a:miter lim="800000"/>
            <a:headEnd/>
            <a:tailEnd/>
          </a:ln>
        </p:spPr>
        <p:txBody>
          <a:bodyPr/>
          <a:lstStyle/>
          <a:p>
            <a:r>
              <a:rPr lang="uk-UA" altLang="ru-RU"/>
              <a:t>    “</a:t>
            </a:r>
            <a:r>
              <a:rPr lang="uk-UA" altLang="ru-RU" sz="3200" b="1">
                <a:latin typeface="Times New Roman" panose="02020603050405020304" pitchFamily="18" charset="0"/>
              </a:rPr>
              <a:t>ЗНО нікуди не зникає…А всі маніпуляції на цю тему – невдячна справа. Зовнішнє незалежне оцінювання є основним інструментом якісного та неупередженого вступу до закладів вищої освіти України “</a:t>
            </a:r>
          </a:p>
          <a:p>
            <a:r>
              <a:rPr lang="uk-UA" altLang="ru-RU" b="1">
                <a:latin typeface="Times New Roman" panose="02020603050405020304" pitchFamily="18" charset="0"/>
              </a:rPr>
              <a:t>                 </a:t>
            </a:r>
            <a:r>
              <a:rPr lang="uk-UA" altLang="ru-RU" sz="2400" b="1">
                <a:latin typeface="Times New Roman" panose="02020603050405020304" pitchFamily="18" charset="0"/>
              </a:rPr>
              <a:t>Сергій Шкарлет, міністр освіти України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56B8B06-BBBB-407D-977E-C3002216325C}"/>
              </a:ext>
            </a:extLst>
          </p:cNvPr>
          <p:cNvSpPr>
            <a:spLocks noGrp="1"/>
          </p:cNvSpPr>
          <p:nvPr>
            <p:ph type="title"/>
          </p:nvPr>
        </p:nvSpPr>
        <p:spPr>
          <a:solidFill>
            <a:srgbClr val="FFCB97"/>
          </a:solidFill>
        </p:spPr>
        <p:txBody>
          <a:bodyPr/>
          <a:lstStyle/>
          <a:p>
            <a:r>
              <a:rPr lang="ru-RU" altLang="ru-RU" sz="3600" b="1">
                <a:solidFill>
                  <a:schemeClr val="folHlink"/>
                </a:solidFill>
              </a:rPr>
              <a:t>           ОСНОВНІ </a:t>
            </a:r>
            <a:r>
              <a:rPr lang="ru-RU" altLang="ru-RU" sz="3600" b="1">
                <a:solidFill>
                  <a:srgbClr val="0000FF"/>
                </a:solidFill>
              </a:rPr>
              <a:t>НОРМАТИВНО-   </a:t>
            </a:r>
            <a:br>
              <a:rPr lang="ru-RU" altLang="ru-RU" sz="3600" b="1">
                <a:solidFill>
                  <a:srgbClr val="0000FF"/>
                </a:solidFill>
              </a:rPr>
            </a:br>
            <a:r>
              <a:rPr lang="ru-RU" altLang="ru-RU" sz="3600" b="1">
                <a:solidFill>
                  <a:srgbClr val="0000FF"/>
                </a:solidFill>
              </a:rPr>
              <a:t>              ПРАВОВІ</a:t>
            </a:r>
            <a:r>
              <a:rPr lang="ru-RU" altLang="ru-RU" sz="3600" b="1">
                <a:solidFill>
                  <a:schemeClr val="folHlink"/>
                </a:solidFill>
              </a:rPr>
              <a:t> ДОКУМЕНТИ</a:t>
            </a:r>
            <a:endParaRPr lang="ru-RU" altLang="ru-RU" sz="3600"/>
          </a:p>
        </p:txBody>
      </p:sp>
      <p:sp>
        <p:nvSpPr>
          <p:cNvPr id="62467" name="Rectangle 3">
            <a:extLst>
              <a:ext uri="{FF2B5EF4-FFF2-40B4-BE49-F238E27FC236}">
                <a16:creationId xmlns:a16="http://schemas.microsoft.com/office/drawing/2014/main" id="{4E16559A-C2D3-4941-AC33-1961C5542405}"/>
              </a:ext>
            </a:extLst>
          </p:cNvPr>
          <p:cNvSpPr>
            <a:spLocks noGrp="1"/>
          </p:cNvSpPr>
          <p:nvPr>
            <p:ph type="body" idx="1"/>
          </p:nvPr>
        </p:nvSpPr>
        <p:spPr>
          <a:xfrm>
            <a:off x="179388" y="1484313"/>
            <a:ext cx="8964612" cy="4711700"/>
          </a:xfrm>
          <a:solidFill>
            <a:srgbClr val="C0DBB3"/>
          </a:solidFill>
        </p:spPr>
        <p:txBody>
          <a:bodyPr/>
          <a:lstStyle/>
          <a:p>
            <a:pPr marL="0" indent="0">
              <a:lnSpc>
                <a:spcPct val="70000"/>
              </a:lnSpc>
              <a:tabLst>
                <a:tab pos="93663" algn="l"/>
                <a:tab pos="1438275" algn="l"/>
              </a:tabLst>
            </a:pPr>
            <a:r>
              <a:rPr lang="uk-UA" altLang="ru-RU" sz="2000" b="1">
                <a:latin typeface="Times New Roman" panose="02020603050405020304" pitchFamily="18" charset="0"/>
              </a:rPr>
              <a:t>Порядок проведення </a:t>
            </a:r>
            <a:r>
              <a:rPr lang="uk-UA" altLang="ru-RU" sz="2000" b="1">
                <a:solidFill>
                  <a:srgbClr val="990033"/>
                </a:solidFill>
                <a:latin typeface="Times New Roman" panose="02020603050405020304" pitchFamily="18" charset="0"/>
              </a:rPr>
              <a:t>зовнішнього незалежного оцінювання</a:t>
            </a:r>
            <a:r>
              <a:rPr lang="uk-UA" altLang="ru-RU" sz="2000" b="1">
                <a:latin typeface="Times New Roman" panose="02020603050405020304" pitchFamily="18" charset="0"/>
              </a:rPr>
              <a:t> результатів навчання, здобутих на основі повної загальної середньої освіти, затверджений наказом Міністерства освіти і науки України від 10 січня 2017 № 25, зареєстрованим у Міністерстві юстиції України 27 січня 2017  за № 118/29986.</a:t>
            </a:r>
          </a:p>
          <a:p>
            <a:pPr marL="0" indent="0">
              <a:lnSpc>
                <a:spcPct val="70000"/>
              </a:lnSpc>
              <a:tabLst>
                <a:tab pos="93663" algn="l"/>
                <a:tab pos="1438275" algn="l"/>
              </a:tabLst>
            </a:pPr>
            <a:r>
              <a:rPr lang="uk-UA" altLang="ru-RU" sz="2000" b="1">
                <a:latin typeface="Times New Roman" panose="02020603050405020304" pitchFamily="18" charset="0"/>
              </a:rPr>
              <a:t> Наказ Міністерства освіти і науки України від 09.07.2019 № 945 </a:t>
            </a:r>
            <a:r>
              <a:rPr lang="uk-UA" altLang="ru-RU" sz="2000" b="1">
                <a:solidFill>
                  <a:srgbClr val="990033"/>
                </a:solidFill>
                <a:latin typeface="Times New Roman" panose="02020603050405020304" pitchFamily="18" charset="0"/>
              </a:rPr>
              <a:t>«Деякі питання проведення в 2021 році зовнішнього незалежного оцінювання результатів навчання, здобутих на основі повної загальної середньої освіти».</a:t>
            </a:r>
          </a:p>
          <a:p>
            <a:pPr marL="0" indent="0">
              <a:lnSpc>
                <a:spcPct val="70000"/>
              </a:lnSpc>
              <a:tabLst>
                <a:tab pos="93663" algn="l"/>
                <a:tab pos="1438275" algn="l"/>
              </a:tabLst>
            </a:pPr>
            <a:r>
              <a:rPr lang="uk-UA" altLang="ru-RU" sz="2000" b="1">
                <a:latin typeface="Times New Roman" panose="02020603050405020304" pitchFamily="18" charset="0"/>
              </a:rPr>
              <a:t>Наказ УЦОЯО № 171 від 16.10 2020  </a:t>
            </a:r>
            <a:r>
              <a:rPr lang="uk-UA" altLang="ru-RU" sz="2000" b="1">
                <a:solidFill>
                  <a:srgbClr val="990033"/>
                </a:solidFill>
                <a:latin typeface="Times New Roman" panose="02020603050405020304" pitchFamily="18" charset="0"/>
              </a:rPr>
              <a:t>“Про затвердження Загальних характеристик сертифікаційних робіт зовнішнього незалежного оцінювання 2021”</a:t>
            </a:r>
          </a:p>
          <a:p>
            <a:pPr marL="0" indent="0">
              <a:lnSpc>
                <a:spcPct val="70000"/>
              </a:lnSpc>
              <a:tabLst>
                <a:tab pos="93663" algn="l"/>
                <a:tab pos="1438275" algn="l"/>
              </a:tabLst>
            </a:pPr>
            <a:r>
              <a:rPr lang="uk-UA" altLang="ru-RU" sz="2000" b="1">
                <a:latin typeface="Times New Roman" panose="02020603050405020304" pitchFamily="18" charset="0"/>
              </a:rPr>
              <a:t> </a:t>
            </a:r>
            <a:r>
              <a:rPr lang="uk-UA" altLang="ru-RU" sz="2000" b="1">
                <a:solidFill>
                  <a:srgbClr val="990033"/>
                </a:solidFill>
                <a:latin typeface="Times New Roman" panose="02020603050405020304" pitchFamily="18" charset="0"/>
              </a:rPr>
              <a:t>Календарний план підготовки та проведення у 2021 році</a:t>
            </a:r>
            <a:r>
              <a:rPr lang="uk-UA" altLang="ru-RU" sz="2000" b="1">
                <a:latin typeface="Times New Roman" panose="02020603050405020304" pitchFamily="18" charset="0"/>
              </a:rPr>
              <a:t> зовнішнього незалежного оцінювання результатів навчання, здобутих на основі повної загальної середньої освіти (затверджений наказом Міністерства освіти і науки України від 30.09.2020 № 1210) оцінки (за шкалою 1-12 балів) із державної підсумкової атестації (ДПА) за курс повної загальної середньої освіти. </a:t>
            </a:r>
          </a:p>
        </p:txBody>
      </p:sp>
      <p:pic>
        <p:nvPicPr>
          <p:cNvPr id="62468" name="Picture 4">
            <a:extLst>
              <a:ext uri="{FF2B5EF4-FFF2-40B4-BE49-F238E27FC236}">
                <a16:creationId xmlns:a16="http://schemas.microsoft.com/office/drawing/2014/main" id="{7254A94D-C885-4212-AF85-E26C7BB5C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4075"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2" name="AutoShape 8">
            <a:extLst>
              <a:ext uri="{FF2B5EF4-FFF2-40B4-BE49-F238E27FC236}">
                <a16:creationId xmlns:a16="http://schemas.microsoft.com/office/drawing/2014/main" id="{C62CCD33-726C-46EE-A321-9551377EE53D}"/>
              </a:ext>
            </a:extLst>
          </p:cNvPr>
          <p:cNvSpPr>
            <a:spLocks noChangeArrowheads="1"/>
          </p:cNvSpPr>
          <p:nvPr/>
        </p:nvSpPr>
        <p:spPr bwMode="auto">
          <a:xfrm>
            <a:off x="1547813" y="6248400"/>
            <a:ext cx="6337300" cy="609600"/>
          </a:xfrm>
          <a:prstGeom prst="ribbon2">
            <a:avLst>
              <a:gd name="adj1" fmla="val 12500"/>
              <a:gd name="adj2" fmla="val 50000"/>
            </a:avLst>
          </a:prstGeom>
          <a:gradFill rotWithShape="1">
            <a:gsLst>
              <a:gs pos="0">
                <a:srgbClr val="C0DBB3">
                  <a:gamma/>
                  <a:shade val="46275"/>
                  <a:invGamma/>
                </a:srgbClr>
              </a:gs>
              <a:gs pos="50000">
                <a:srgbClr val="C0DBB3"/>
              </a:gs>
              <a:gs pos="100000">
                <a:srgbClr val="C0DBB3">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B2721320-7191-446A-BEB1-105CE3B10831}"/>
              </a:ext>
            </a:extLst>
          </p:cNvPr>
          <p:cNvPicPr>
            <a:picLocks noChangeAspect="1"/>
          </p:cNvPicPr>
          <p:nvPr/>
        </p:nvPicPr>
        <p:blipFill>
          <a:blip r:embed="rId2">
            <a:extLst>
              <a:ext uri="{28A0092B-C50C-407E-A947-70E740481C1C}">
                <a14:useLocalDpi xmlns:a14="http://schemas.microsoft.com/office/drawing/2010/main" val="0"/>
              </a:ext>
            </a:extLst>
          </a:blip>
          <a:srcRect l="13776" t="12201" r="13776" b="16400"/>
          <a:stretch>
            <a:fillRect/>
          </a:stretch>
        </p:blipFill>
        <p:spPr bwMode="auto">
          <a:xfrm>
            <a:off x="395288" y="2997200"/>
            <a:ext cx="4532312" cy="3349625"/>
          </a:xfrm>
          <a:prstGeom prst="rect">
            <a:avLst/>
          </a:prstGeom>
          <a:noFill/>
          <a:ln w="9525">
            <a:solidFill>
              <a:schemeClr val="accent2"/>
            </a:solidFill>
            <a:miter lim="800000"/>
            <a:headEnd/>
            <a:tailEnd/>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68965" name="Заголовок 1">
            <a:extLst>
              <a:ext uri="{FF2B5EF4-FFF2-40B4-BE49-F238E27FC236}">
                <a16:creationId xmlns:a16="http://schemas.microsoft.com/office/drawing/2014/main" id="{B980C0AB-F90A-42FC-9B82-5376AFD4469A}"/>
              </a:ext>
            </a:extLst>
          </p:cNvPr>
          <p:cNvSpPr>
            <a:spLocks noGrp="1"/>
          </p:cNvSpPr>
          <p:nvPr>
            <p:ph type="title" idx="4294967295"/>
          </p:nvPr>
        </p:nvSpPr>
        <p:spPr>
          <a:xfrm>
            <a:off x="5795963" y="260350"/>
            <a:ext cx="3157537" cy="2332038"/>
          </a:xfrm>
          <a:gradFill rotWithShape="1">
            <a:gsLst>
              <a:gs pos="0">
                <a:srgbClr val="C0EEFC">
                  <a:gamma/>
                  <a:shade val="46275"/>
                  <a:invGamma/>
                </a:srgbClr>
              </a:gs>
              <a:gs pos="50000">
                <a:srgbClr val="C0EEFC"/>
              </a:gs>
              <a:gs pos="100000">
                <a:srgbClr val="C0EEFC">
                  <a:gamma/>
                  <a:shade val="46275"/>
                  <a:invGamma/>
                </a:srgbClr>
              </a:gs>
            </a:gsLst>
            <a:lin ang="5400000" scaled="1"/>
          </a:gradFill>
          <a:ln>
            <a:solidFill>
              <a:srgbClr val="C0EEFC"/>
            </a:solidFill>
            <a:miter lim="800000"/>
            <a:headEnd/>
            <a:tailEnd/>
          </a:ln>
        </p:spPr>
        <p:txBody>
          <a:bodyPr lIns="0" tIns="0" rIns="0" bIns="0" anchor="b"/>
          <a:lstStyle/>
          <a:p>
            <a:pPr algn="ctr" eaLnBrk="1" hangingPunct="1">
              <a:buClr>
                <a:srgbClr val="393B44"/>
              </a:buClr>
              <a:buSzPts val="2400"/>
              <a:buFont typeface="Patrick Hand SC"/>
              <a:buNone/>
            </a:pPr>
            <a:r>
              <a:rPr lang="uk-UA" altLang="ru-RU" sz="2400" b="1">
                <a:solidFill>
                  <a:schemeClr val="folHlink"/>
                </a:solidFill>
                <a:latin typeface="Times New Roman" panose="02020603050405020304" pitchFamily="18" charset="0"/>
                <a:ea typeface="Patrick Hand SC"/>
                <a:cs typeface="Patrick Hand SC"/>
                <a:sym typeface="Patrick Hand SC"/>
              </a:rPr>
              <a:t>Усі необхідні матеріали щодо</a:t>
            </a:r>
            <a:r>
              <a:rPr lang="uk-UA" altLang="ru-RU" sz="2400" b="1">
                <a:solidFill>
                  <a:srgbClr val="0000FF"/>
                </a:solidFill>
                <a:latin typeface="Times New Roman" panose="02020603050405020304" pitchFamily="18" charset="0"/>
                <a:ea typeface="Patrick Hand SC"/>
                <a:cs typeface="Patrick Hand SC"/>
                <a:sym typeface="Patrick Hand SC"/>
              </a:rPr>
              <a:t> </a:t>
            </a:r>
            <a:r>
              <a:rPr lang="uk-UA" altLang="ru-RU" sz="2400" b="1">
                <a:solidFill>
                  <a:schemeClr val="hlink"/>
                </a:solidFill>
                <a:latin typeface="Times New Roman" panose="02020603050405020304" pitchFamily="18" charset="0"/>
                <a:ea typeface="Patrick Hand SC"/>
                <a:cs typeface="Patrick Hand SC"/>
                <a:sym typeface="Patrick Hand SC"/>
              </a:rPr>
              <a:t>організації, проведення й підготовки до</a:t>
            </a:r>
            <a:r>
              <a:rPr lang="uk-UA" altLang="ru-RU" sz="2400" b="1">
                <a:solidFill>
                  <a:srgbClr val="0000FF"/>
                </a:solidFill>
                <a:latin typeface="Times New Roman" panose="02020603050405020304" pitchFamily="18" charset="0"/>
                <a:ea typeface="Patrick Hand SC"/>
                <a:cs typeface="Patrick Hand SC"/>
                <a:sym typeface="Patrick Hand SC"/>
              </a:rPr>
              <a:t> </a:t>
            </a:r>
            <a:r>
              <a:rPr lang="uk-UA" altLang="ru-RU" sz="2400" b="1">
                <a:solidFill>
                  <a:srgbClr val="009900"/>
                </a:solidFill>
                <a:latin typeface="Times New Roman" panose="02020603050405020304" pitchFamily="18" charset="0"/>
                <a:ea typeface="Patrick Hand SC"/>
                <a:cs typeface="Patrick Hand SC"/>
                <a:sym typeface="Patrick Hand SC"/>
              </a:rPr>
              <a:t>ЗНО </a:t>
            </a:r>
            <a:r>
              <a:rPr lang="uk-UA" altLang="ru-RU" sz="2400" b="1">
                <a:solidFill>
                  <a:schemeClr val="folHlink"/>
                </a:solidFill>
                <a:latin typeface="Times New Roman" panose="02020603050405020304" pitchFamily="18" charset="0"/>
                <a:ea typeface="Patrick Hand SC"/>
                <a:cs typeface="Patrick Hand SC"/>
                <a:sym typeface="Patrick Hand SC"/>
              </a:rPr>
              <a:t>розміщена на офіційних сайтах</a:t>
            </a:r>
          </a:p>
        </p:txBody>
      </p:sp>
      <p:sp>
        <p:nvSpPr>
          <p:cNvPr id="9" name="Овал 8">
            <a:extLst>
              <a:ext uri="{FF2B5EF4-FFF2-40B4-BE49-F238E27FC236}">
                <a16:creationId xmlns:a16="http://schemas.microsoft.com/office/drawing/2014/main" id="{8222B65A-5D47-445B-826D-59DEA7A1A9C1}"/>
              </a:ext>
            </a:extLst>
          </p:cNvPr>
          <p:cNvSpPr>
            <a:spLocks noChangeArrowheads="1"/>
          </p:cNvSpPr>
          <p:nvPr/>
        </p:nvSpPr>
        <p:spPr bwMode="auto">
          <a:xfrm>
            <a:off x="0" y="1557338"/>
            <a:ext cx="5795963" cy="1295400"/>
          </a:xfrm>
          <a:prstGeom prst="ellipse">
            <a:avLst/>
          </a:prstGeom>
          <a:solidFill>
            <a:srgbClr val="FFE0C1"/>
          </a:solidFill>
          <a:ln w="25400" algn="ctr">
            <a:solidFill>
              <a:srgbClr val="0000FF"/>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ts val="1000"/>
              </a:spcBef>
              <a:buFont typeface="Arial" panose="020B0604020202020204" pitchFamily="34" charset="0"/>
              <a:buChar char="•"/>
            </a:pPr>
            <a:r>
              <a:rPr lang="uk-UA" altLang="ru-RU" b="1">
                <a:solidFill>
                  <a:srgbClr val="002060"/>
                </a:solidFill>
              </a:rPr>
              <a:t>тренувальне </a:t>
            </a:r>
            <a:r>
              <a:rPr lang="en-US" altLang="ru-RU" b="1">
                <a:solidFill>
                  <a:srgbClr val="002060"/>
                </a:solidFill>
              </a:rPr>
              <a:t>on</a:t>
            </a:r>
            <a:r>
              <a:rPr lang="uk-UA" altLang="ru-RU" b="1">
                <a:solidFill>
                  <a:srgbClr val="002060"/>
                </a:solidFill>
              </a:rPr>
              <a:t>-</a:t>
            </a:r>
            <a:r>
              <a:rPr lang="en-US" altLang="ru-RU" b="1">
                <a:solidFill>
                  <a:srgbClr val="002060"/>
                </a:solidFill>
              </a:rPr>
              <a:t>line</a:t>
            </a:r>
            <a:r>
              <a:rPr lang="uk-UA" altLang="ru-RU" b="1">
                <a:solidFill>
                  <a:srgbClr val="002060"/>
                </a:solidFill>
              </a:rPr>
              <a:t> </a:t>
            </a:r>
            <a:r>
              <a:rPr lang="en-US" altLang="ru-RU" b="1">
                <a:solidFill>
                  <a:srgbClr val="002060"/>
                </a:solidFill>
              </a:rPr>
              <a:t>-</a:t>
            </a:r>
            <a:r>
              <a:rPr lang="uk-UA" altLang="ru-RU" b="1">
                <a:solidFill>
                  <a:srgbClr val="002060"/>
                </a:solidFill>
              </a:rPr>
              <a:t>тестування на сайті Львівського           РЦОЯО </a:t>
            </a:r>
            <a:r>
              <a:rPr lang="uk-UA" altLang="ru-RU" b="1">
                <a:solidFill>
                  <a:srgbClr val="002060"/>
                </a:solidFill>
                <a:hlinkClick r:id="rId3"/>
              </a:rPr>
              <a:t>http://93.178.252.244:8080/</a:t>
            </a:r>
            <a:endParaRPr lang="uk-UA" altLang="ru-RU" b="1">
              <a:solidFill>
                <a:srgbClr val="002060"/>
              </a:solidFill>
            </a:endParaRPr>
          </a:p>
          <a:p>
            <a:pPr algn="ctr" eaLnBrk="1" hangingPunct="1">
              <a:buClr>
                <a:srgbClr val="000000"/>
              </a:buClr>
              <a:buFont typeface="Arial" panose="020B0604020202020204" pitchFamily="34" charset="0"/>
              <a:buNone/>
            </a:pPr>
            <a:endParaRPr lang="ru-RU" altLang="ru-RU" sz="1000">
              <a:solidFill>
                <a:srgbClr val="FFFFFF"/>
              </a:solidFill>
              <a:cs typeface="Arial" panose="020B0604020202020204" pitchFamily="34" charset="0"/>
              <a:sym typeface="Arial" panose="020B0604020202020204" pitchFamily="34" charset="0"/>
            </a:endParaRPr>
          </a:p>
        </p:txBody>
      </p:sp>
      <p:sp>
        <p:nvSpPr>
          <p:cNvPr id="10" name="Овал 9">
            <a:extLst>
              <a:ext uri="{FF2B5EF4-FFF2-40B4-BE49-F238E27FC236}">
                <a16:creationId xmlns:a16="http://schemas.microsoft.com/office/drawing/2014/main" id="{63D130F4-04F8-4E1E-B331-27AFBCA67304}"/>
              </a:ext>
            </a:extLst>
          </p:cNvPr>
          <p:cNvSpPr/>
          <p:nvPr/>
        </p:nvSpPr>
        <p:spPr>
          <a:xfrm>
            <a:off x="246063" y="222250"/>
            <a:ext cx="1314450" cy="71913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ru-RU" sz="1050" kern="0">
              <a:sym typeface="Arial"/>
            </a:endParaRPr>
          </a:p>
        </p:txBody>
      </p:sp>
      <p:sp>
        <p:nvSpPr>
          <p:cNvPr id="11" name="Овал 10">
            <a:extLst>
              <a:ext uri="{FF2B5EF4-FFF2-40B4-BE49-F238E27FC236}">
                <a16:creationId xmlns:a16="http://schemas.microsoft.com/office/drawing/2014/main" id="{47D358A9-2069-4E67-A4C6-77748173D1DE}"/>
              </a:ext>
            </a:extLst>
          </p:cNvPr>
          <p:cNvSpPr/>
          <p:nvPr/>
        </p:nvSpPr>
        <p:spPr>
          <a:xfrm>
            <a:off x="5292725" y="3573463"/>
            <a:ext cx="3851275" cy="1754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ru-RU" sz="1050" kern="0">
              <a:solidFill>
                <a:srgbClr val="FF0000"/>
              </a:solidFill>
              <a:sym typeface="Arial"/>
            </a:endParaRPr>
          </a:p>
        </p:txBody>
      </p:sp>
      <p:sp>
        <p:nvSpPr>
          <p:cNvPr id="168971" name="Rectangle 11">
            <a:extLst>
              <a:ext uri="{FF2B5EF4-FFF2-40B4-BE49-F238E27FC236}">
                <a16:creationId xmlns:a16="http://schemas.microsoft.com/office/drawing/2014/main" id="{B78C1E82-B6DF-4ED9-9BCA-6B86904B4CF0}"/>
              </a:ext>
            </a:extLst>
          </p:cNvPr>
          <p:cNvSpPr>
            <a:spLocks noChangeArrowheads="1"/>
          </p:cNvSpPr>
          <p:nvPr/>
        </p:nvSpPr>
        <p:spPr bwMode="auto">
          <a:xfrm>
            <a:off x="0" y="260350"/>
            <a:ext cx="5795963" cy="915988"/>
          </a:xfrm>
          <a:prstGeom prst="rect">
            <a:avLst/>
          </a:prstGeom>
          <a:solidFill>
            <a:srgbClr val="FFBA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spcAft>
                <a:spcPts val="1800"/>
              </a:spcAft>
              <a:buClr>
                <a:srgbClr val="FFFF66"/>
              </a:buClr>
              <a:buFont typeface="Wingdings 2" panose="05020102010507070707" pitchFamily="18" charset="2"/>
              <a:buNone/>
            </a:pPr>
            <a:r>
              <a:rPr lang="en-US" altLang="ru-RU" b="1" u="sng">
                <a:solidFill>
                  <a:srgbClr val="FF0000"/>
                </a:solidFill>
                <a:effectLst>
                  <a:outerShdw blurRad="38100" dist="38100" dir="2700000" algn="tl">
                    <a:srgbClr val="000000"/>
                  </a:outerShdw>
                </a:effectLst>
              </a:rPr>
              <a:t>www.testportal.gov.ua</a:t>
            </a:r>
            <a:r>
              <a:rPr lang="en-US" altLang="ru-RU" b="1">
                <a:solidFill>
                  <a:srgbClr val="FF0000"/>
                </a:solidFill>
                <a:effectLst>
                  <a:outerShdw blurRad="38100" dist="38100" dir="2700000" algn="tl">
                    <a:srgbClr val="000000"/>
                  </a:outerShdw>
                </a:effectLst>
              </a:rPr>
              <a:t> </a:t>
            </a:r>
            <a:r>
              <a:rPr lang="en-US" altLang="ru-RU" b="1">
                <a:effectLst>
                  <a:outerShdw blurRad="38100" dist="38100" dir="2700000" algn="tl">
                    <a:srgbClr val="FFFFFF"/>
                  </a:outerShdw>
                </a:effectLst>
              </a:rPr>
              <a:t>– </a:t>
            </a:r>
            <a:r>
              <a:rPr lang="uk-UA" altLang="ru-RU" b="1">
                <a:effectLst>
                  <a:outerShdw blurRad="38100" dist="38100" dir="2700000" algn="tl">
                    <a:srgbClr val="FFFFFF"/>
                  </a:outerShdw>
                </a:effectLst>
              </a:rPr>
              <a:t>сайт Українського центру</a:t>
            </a:r>
            <a:br>
              <a:rPr lang="uk-UA" altLang="ru-RU" b="1">
                <a:effectLst>
                  <a:outerShdw blurRad="38100" dist="38100" dir="2700000" algn="tl">
                    <a:srgbClr val="FFFFFF"/>
                  </a:outerShdw>
                </a:effectLst>
              </a:rPr>
            </a:br>
            <a:r>
              <a:rPr lang="uk-UA" altLang="ru-RU" b="1">
                <a:effectLst>
                  <a:outerShdw blurRad="38100" dist="38100" dir="2700000" algn="tl">
                    <a:srgbClr val="FFFFFF"/>
                  </a:outerShdw>
                </a:effectLst>
              </a:rPr>
              <a:t>                                         оцінювання якості освіти</a:t>
            </a:r>
            <a:r>
              <a:rPr lang="uk-UA" altLang="ru-RU">
                <a:effectLst>
                  <a:outerShdw blurRad="38100" dist="38100" dir="2700000" algn="tl">
                    <a:srgbClr val="FFFFFF"/>
                  </a:outerShdw>
                </a:effectLst>
              </a:rPr>
              <a:t>)</a:t>
            </a:r>
            <a:br>
              <a:rPr lang="uk-UA" altLang="ru-RU">
                <a:effectLst>
                  <a:outerShdw blurRad="38100" dist="38100" dir="2700000" algn="tl">
                    <a:srgbClr val="FFFFFF"/>
                  </a:outerShdw>
                </a:effectLst>
              </a:rPr>
            </a:br>
            <a:r>
              <a:rPr lang="uk-UA" altLang="ru-RU"/>
              <a:t>      </a:t>
            </a:r>
          </a:p>
        </p:txBody>
      </p:sp>
      <p:sp>
        <p:nvSpPr>
          <p:cNvPr id="168972" name="Rectangle 12">
            <a:extLst>
              <a:ext uri="{FF2B5EF4-FFF2-40B4-BE49-F238E27FC236}">
                <a16:creationId xmlns:a16="http://schemas.microsoft.com/office/drawing/2014/main" id="{920EBA0C-09E8-4041-AD05-B858FC5E9917}"/>
              </a:ext>
            </a:extLst>
          </p:cNvPr>
          <p:cNvSpPr>
            <a:spLocks noChangeArrowheads="1"/>
          </p:cNvSpPr>
          <p:nvPr/>
        </p:nvSpPr>
        <p:spPr bwMode="auto">
          <a:xfrm>
            <a:off x="5148263" y="3933825"/>
            <a:ext cx="3995737" cy="822325"/>
          </a:xfrm>
          <a:prstGeom prst="rect">
            <a:avLst/>
          </a:prstGeom>
          <a:solidFill>
            <a:srgbClr val="FFE0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uk-UA" altLang="ru-RU" b="1">
                <a:solidFill>
                  <a:srgbClr val="002060"/>
                </a:solidFill>
              </a:rPr>
              <a:t>-  </a:t>
            </a:r>
            <a:r>
              <a:rPr lang="uk-UA" altLang="ru-RU" sz="2400" b="1">
                <a:solidFill>
                  <a:srgbClr val="002060"/>
                </a:solidFill>
              </a:rPr>
              <a:t>тести ЗНО на сайті Освіта.</a:t>
            </a:r>
            <a:r>
              <a:rPr lang="en-US" altLang="ru-RU" sz="2400" b="1">
                <a:solidFill>
                  <a:srgbClr val="002060"/>
                </a:solidFill>
              </a:rPr>
              <a:t>ua</a:t>
            </a:r>
            <a:r>
              <a:rPr lang="uk-UA" altLang="ru-RU" sz="2400" b="1">
                <a:solidFill>
                  <a:srgbClr val="002060"/>
                </a:solidFill>
              </a:rPr>
              <a:t> -</a:t>
            </a:r>
            <a:r>
              <a:rPr lang="en-US" altLang="ru-RU" sz="2400" b="1" u="sng">
                <a:solidFill>
                  <a:srgbClr val="0070C0"/>
                </a:solidFill>
              </a:rPr>
              <a:t>ttp://osvita.ua</a:t>
            </a:r>
            <a:endParaRPr lang="ru-RU" altLang="ru-RU" sz="2400" b="1" u="sng">
              <a:solidFill>
                <a:srgbClr val="0070C0"/>
              </a:solidFill>
            </a:endParaRPr>
          </a:p>
        </p:txBody>
      </p:sp>
      <p:sp>
        <p:nvSpPr>
          <p:cNvPr id="168974" name="Rectangle 14">
            <a:extLst>
              <a:ext uri="{FF2B5EF4-FFF2-40B4-BE49-F238E27FC236}">
                <a16:creationId xmlns:a16="http://schemas.microsoft.com/office/drawing/2014/main" id="{DF40873D-9750-4D2C-94A9-97877BF70297}"/>
              </a:ext>
            </a:extLst>
          </p:cNvPr>
          <p:cNvSpPr>
            <a:spLocks noChangeArrowheads="1"/>
          </p:cNvSpPr>
          <p:nvPr/>
        </p:nvSpPr>
        <p:spPr bwMode="auto">
          <a:xfrm flipV="1">
            <a:off x="2028825" y="3424238"/>
            <a:ext cx="508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ltLang="ru-RU" b="1" u="sng">
              <a:solidFill>
                <a:srgbClr val="0070C0"/>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82" name="Group 3">
            <a:extLst>
              <a:ext uri="{FF2B5EF4-FFF2-40B4-BE49-F238E27FC236}">
                <a16:creationId xmlns:a16="http://schemas.microsoft.com/office/drawing/2014/main" id="{2D06FDAD-B702-4DC7-B1B3-765842749A14}"/>
              </a:ext>
            </a:extLst>
          </p:cNvPr>
          <p:cNvGrpSpPr>
            <a:grpSpLocks/>
          </p:cNvGrpSpPr>
          <p:nvPr/>
        </p:nvGrpSpPr>
        <p:grpSpPr bwMode="auto">
          <a:xfrm>
            <a:off x="2843213" y="1052513"/>
            <a:ext cx="2563812" cy="2563812"/>
            <a:chOff x="2078" y="1824"/>
            <a:chExt cx="1615" cy="1615"/>
          </a:xfrm>
        </p:grpSpPr>
        <p:sp>
          <p:nvSpPr>
            <p:cNvPr id="225283" name="Oval 7">
              <a:extLst>
                <a:ext uri="{FF2B5EF4-FFF2-40B4-BE49-F238E27FC236}">
                  <a16:creationId xmlns:a16="http://schemas.microsoft.com/office/drawing/2014/main" id="{EA670AFA-0DFD-48EC-A61F-24C4176B2E48}"/>
                </a:ext>
              </a:extLst>
            </p:cNvPr>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
          <p:nvSpPr>
            <p:cNvPr id="225284" name="Oval 8">
              <a:extLst>
                <a:ext uri="{FF2B5EF4-FFF2-40B4-BE49-F238E27FC236}">
                  <a16:creationId xmlns:a16="http://schemas.microsoft.com/office/drawing/2014/main" id="{729B5E22-8647-4717-BBD9-4197E16AEC3A}"/>
                </a:ext>
              </a:extLst>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
          <p:nvSpPr>
            <p:cNvPr id="12297" name="Oval 9">
              <a:extLst>
                <a:ext uri="{FF2B5EF4-FFF2-40B4-BE49-F238E27FC236}">
                  <a16:creationId xmlns:a16="http://schemas.microsoft.com/office/drawing/2014/main" id="{AFEF6389-7FC4-47F2-B41F-25D712B17310}"/>
                </a:ext>
              </a:extLst>
            </p:cNvPr>
            <p:cNvSpPr>
              <a:spLocks noChangeArrowheads="1"/>
            </p:cNvSpPr>
            <p:nvPr/>
          </p:nvSpPr>
          <p:spPr bwMode="gray">
            <a:xfrm>
              <a:off x="2422" y="2481"/>
              <a:ext cx="116" cy="30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uk-UA"/>
            </a:p>
          </p:txBody>
        </p:sp>
        <p:sp>
          <p:nvSpPr>
            <p:cNvPr id="225286" name="Oval 10">
              <a:extLst>
                <a:ext uri="{FF2B5EF4-FFF2-40B4-BE49-F238E27FC236}">
                  <a16:creationId xmlns:a16="http://schemas.microsoft.com/office/drawing/2014/main" id="{8EE73714-5C8C-45AC-A6BB-76452B2764B4}"/>
                </a:ext>
              </a:extLst>
            </p:cNvPr>
            <p:cNvSpPr>
              <a:spLocks noChangeArrowheads="1"/>
            </p:cNvSpPr>
            <p:nvPr/>
          </p:nvSpPr>
          <p:spPr bwMode="gray">
            <a:xfrm>
              <a:off x="2422" y="2481"/>
              <a:ext cx="116" cy="30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
          <p:nvSpPr>
            <p:cNvPr id="12299" name="Oval 11">
              <a:extLst>
                <a:ext uri="{FF2B5EF4-FFF2-40B4-BE49-F238E27FC236}">
                  <a16:creationId xmlns:a16="http://schemas.microsoft.com/office/drawing/2014/main" id="{AF4C4EBA-6399-43F3-B6F4-0EA3DC4D6843}"/>
                </a:ext>
              </a:extLst>
            </p:cNvPr>
            <p:cNvSpPr>
              <a:spLocks noChangeArrowheads="1"/>
            </p:cNvSpPr>
            <p:nvPr/>
          </p:nvSpPr>
          <p:spPr bwMode="gray">
            <a:xfrm>
              <a:off x="2337" y="2481"/>
              <a:ext cx="1096" cy="3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uk-UA"/>
            </a:p>
          </p:txBody>
        </p:sp>
        <p:sp>
          <p:nvSpPr>
            <p:cNvPr id="225288" name="Oval 12">
              <a:extLst>
                <a:ext uri="{FF2B5EF4-FFF2-40B4-BE49-F238E27FC236}">
                  <a16:creationId xmlns:a16="http://schemas.microsoft.com/office/drawing/2014/main" id="{73625767-D12E-46FD-BAB8-D26D10FB7BD0}"/>
                </a:ext>
              </a:extLst>
            </p:cNvPr>
            <p:cNvSpPr>
              <a:spLocks noChangeArrowheads="1"/>
            </p:cNvSpPr>
            <p:nvPr/>
          </p:nvSpPr>
          <p:spPr bwMode="gray">
            <a:xfrm>
              <a:off x="2337" y="2481"/>
              <a:ext cx="1096" cy="30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grpSp>
      <p:sp>
        <p:nvSpPr>
          <p:cNvPr id="225289" name="Text Box 19">
            <a:extLst>
              <a:ext uri="{FF2B5EF4-FFF2-40B4-BE49-F238E27FC236}">
                <a16:creationId xmlns:a16="http://schemas.microsoft.com/office/drawing/2014/main" id="{B93AA4FF-7E08-448C-A8E3-31725747A7BD}"/>
              </a:ext>
            </a:extLst>
          </p:cNvPr>
          <p:cNvSpPr txBox="1">
            <a:spLocks noChangeArrowheads="1"/>
          </p:cNvSpPr>
          <p:nvPr/>
        </p:nvSpPr>
        <p:spPr bwMode="gray">
          <a:xfrm>
            <a:off x="3686175" y="2324100"/>
            <a:ext cx="16287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uk-UA" altLang="uk-UA" sz="9600" b="1"/>
          </a:p>
          <a:p>
            <a:pPr algn="ctr"/>
            <a:endParaRPr lang="en-US" altLang="uk-UA" sz="9600" b="1"/>
          </a:p>
        </p:txBody>
      </p:sp>
      <p:sp>
        <p:nvSpPr>
          <p:cNvPr id="225290" name="AutoShape 20">
            <a:extLst>
              <a:ext uri="{FF2B5EF4-FFF2-40B4-BE49-F238E27FC236}">
                <a16:creationId xmlns:a16="http://schemas.microsoft.com/office/drawing/2014/main" id="{4B80B5D0-7A86-4A0E-A2AE-51F8B3A0A140}"/>
              </a:ext>
            </a:extLst>
          </p:cNvPr>
          <p:cNvSpPr>
            <a:spLocks noChangeArrowheads="1"/>
          </p:cNvSpPr>
          <p:nvPr/>
        </p:nvSpPr>
        <p:spPr bwMode="invGray">
          <a:xfrm>
            <a:off x="2555875" y="4149725"/>
            <a:ext cx="3886200" cy="647700"/>
          </a:xfrm>
          <a:prstGeom prst="roundRect">
            <a:avLst>
              <a:gd name="adj" fmla="val 50000"/>
            </a:avLst>
          </a:prstGeom>
          <a:gradFill rotWithShape="1">
            <a:gsLst>
              <a:gs pos="0">
                <a:srgbClr val="C0DBB3">
                  <a:gamma/>
                  <a:shade val="46275"/>
                  <a:invGamma/>
                </a:srgbClr>
              </a:gs>
              <a:gs pos="50000">
                <a:srgbClr val="C0DBB3"/>
              </a:gs>
              <a:gs pos="100000">
                <a:srgbClr val="C0DBB3">
                  <a:gamma/>
                  <a:shade val="46275"/>
                  <a:invGamma/>
                </a:srgbClr>
              </a:gs>
            </a:gsLst>
            <a:lin ang="5400000" scaled="1"/>
          </a:gradFill>
          <a:ln w="381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400" b="1">
                <a:solidFill>
                  <a:schemeClr val="hlink"/>
                </a:solidFill>
                <a:latin typeface="Verdana" panose="020B0604030504040204" pitchFamily="34" charset="0"/>
              </a:rPr>
              <a:t>Дякую за увагу!</a:t>
            </a:r>
            <a:endParaRPr lang="en-US" altLang="uk-UA" sz="2400" b="1">
              <a:solidFill>
                <a:schemeClr val="hlink"/>
              </a:solidFill>
              <a:latin typeface="Verdana" panose="020B0604030504040204" pitchFamily="34" charset="0"/>
            </a:endParaRPr>
          </a:p>
        </p:txBody>
      </p:sp>
      <p:sp>
        <p:nvSpPr>
          <p:cNvPr id="29" name="Прямокутник 28">
            <a:extLst>
              <a:ext uri="{FF2B5EF4-FFF2-40B4-BE49-F238E27FC236}">
                <a16:creationId xmlns:a16="http://schemas.microsoft.com/office/drawing/2014/main" id="{A479FEC5-BF6F-4822-BD2D-560A30C7EAF2}"/>
              </a:ext>
            </a:extLst>
          </p:cNvPr>
          <p:cNvSpPr/>
          <p:nvPr/>
        </p:nvSpPr>
        <p:spPr>
          <a:xfrm>
            <a:off x="0" y="333375"/>
            <a:ext cx="1763713" cy="657225"/>
          </a:xfrm>
          <a:prstGeom prst="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uk-UA"/>
          </a:p>
        </p:txBody>
      </p:sp>
      <p:sp>
        <p:nvSpPr>
          <p:cNvPr id="225292" name="Rectangle 3">
            <a:extLst>
              <a:ext uri="{FF2B5EF4-FFF2-40B4-BE49-F238E27FC236}">
                <a16:creationId xmlns:a16="http://schemas.microsoft.com/office/drawing/2014/main" id="{89BABC1C-390C-478B-899B-75CAC2E0D51E}"/>
              </a:ext>
            </a:extLst>
          </p:cNvPr>
          <p:cNvSpPr txBox="1">
            <a:spLocks noChangeArrowheads="1"/>
          </p:cNvSpPr>
          <p:nvPr/>
        </p:nvSpPr>
        <p:spPr bwMode="auto">
          <a:xfrm>
            <a:off x="1354138" y="-11113"/>
            <a:ext cx="6240462"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uk-UA" sz="1200" b="1">
              <a:solidFill>
                <a:srgbClr val="D9D9D9"/>
              </a:solidFill>
            </a:endParaRPr>
          </a:p>
        </p:txBody>
      </p:sp>
      <p:sp>
        <p:nvSpPr>
          <p:cNvPr id="225293" name="Text Box 19">
            <a:extLst>
              <a:ext uri="{FF2B5EF4-FFF2-40B4-BE49-F238E27FC236}">
                <a16:creationId xmlns:a16="http://schemas.microsoft.com/office/drawing/2014/main" id="{196C3893-AB51-4C4C-AEBC-D96F94F3EFFC}"/>
              </a:ext>
            </a:extLst>
          </p:cNvPr>
          <p:cNvSpPr txBox="1">
            <a:spLocks noChangeArrowheads="1"/>
          </p:cNvSpPr>
          <p:nvPr/>
        </p:nvSpPr>
        <p:spPr bwMode="gray">
          <a:xfrm>
            <a:off x="3276600" y="1484313"/>
            <a:ext cx="1628775" cy="1555750"/>
          </a:xfrm>
          <a:prstGeom prst="rect">
            <a:avLst/>
          </a:prstGeom>
          <a:solidFill>
            <a:srgbClr val="EBF49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9600" b="1">
                <a:sym typeface="Wingdings" panose="05000000000000000000" pitchFamily="2" charset="2"/>
              </a:rPr>
              <a:t></a:t>
            </a:r>
            <a:endParaRPr lang="en-US" altLang="uk-UA" sz="9600" b="1"/>
          </a:p>
        </p:txBody>
      </p:sp>
      <p:sp>
        <p:nvSpPr>
          <p:cNvPr id="225294" name="Rectangle 14">
            <a:extLst>
              <a:ext uri="{FF2B5EF4-FFF2-40B4-BE49-F238E27FC236}">
                <a16:creationId xmlns:a16="http://schemas.microsoft.com/office/drawing/2014/main" id="{8390AB60-006E-4187-AB3F-ED16FA5A9390}"/>
              </a:ext>
            </a:extLst>
          </p:cNvPr>
          <p:cNvSpPr>
            <a:spLocks noChangeArrowheads="1"/>
          </p:cNvSpPr>
          <p:nvPr/>
        </p:nvSpPr>
        <p:spPr bwMode="auto">
          <a:xfrm>
            <a:off x="2411413" y="5229225"/>
            <a:ext cx="4392612" cy="579438"/>
          </a:xfrm>
          <a:prstGeom prst="rect">
            <a:avLst/>
          </a:prstGeom>
          <a:solidFill>
            <a:srgbClr val="C0DBB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uk-UA" altLang="ru-RU" sz="3200" b="1">
                <a:solidFill>
                  <a:srgbClr val="990033"/>
                </a:solidFill>
                <a:effectLst>
                  <a:outerShdw blurRad="38100" dist="38100" dir="2700000" algn="tl">
                    <a:srgbClr val="000000"/>
                  </a:outerShdw>
                </a:effectLst>
              </a:rPr>
              <a:t>Бажаю всім успіху!!!</a:t>
            </a:r>
            <a:endParaRPr lang="ru-RU" altLang="ru-RU" sz="3200" b="1">
              <a:solidFill>
                <a:srgbClr val="990033"/>
              </a:solidFill>
              <a:effectLst>
                <a:outerShdw blurRad="38100" dist="38100" dir="2700000" algn="tl">
                  <a:srgbClr val="000000"/>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3D9E65CF-76C9-4340-B01A-B6CD10A7113A}"/>
              </a:ext>
            </a:extLst>
          </p:cNvPr>
          <p:cNvSpPr>
            <a:spLocks noGrp="1"/>
          </p:cNvSpPr>
          <p:nvPr>
            <p:ph type="title"/>
          </p:nvPr>
        </p:nvSpPr>
        <p:spPr>
          <a:solidFill>
            <a:srgbClr val="FFCB97"/>
          </a:solidFill>
        </p:spPr>
        <p:txBody>
          <a:bodyPr/>
          <a:lstStyle/>
          <a:p>
            <a:r>
              <a:rPr lang="ru-RU" altLang="ru-RU" b="1">
                <a:latin typeface="Times New Roman" panose="02020603050405020304" pitchFamily="18" charset="0"/>
              </a:rPr>
              <a:t>         </a:t>
            </a:r>
            <a:r>
              <a:rPr lang="ru-RU" altLang="ru-RU" b="1">
                <a:solidFill>
                  <a:srgbClr val="009900"/>
                </a:solidFill>
                <a:latin typeface="Times New Roman" panose="02020603050405020304" pitchFamily="18" charset="0"/>
              </a:rPr>
              <a:t>НАЙЧИСЛЕННІШІ </a:t>
            </a:r>
            <a:r>
              <a:rPr lang="ru-RU" altLang="ru-RU" b="1">
                <a:solidFill>
                  <a:schemeClr val="hlink"/>
                </a:solidFill>
                <a:latin typeface="Times New Roman" panose="02020603050405020304" pitchFamily="18" charset="0"/>
              </a:rPr>
              <a:t>КАТЕГОРІЇ </a:t>
            </a:r>
            <a:r>
              <a:rPr lang="ru-RU" altLang="ru-RU" b="1">
                <a:solidFill>
                  <a:schemeClr val="folHlink"/>
                </a:solidFill>
                <a:latin typeface="Times New Roman" panose="02020603050405020304" pitchFamily="18" charset="0"/>
              </a:rPr>
              <a:t>УЧАСНИКІВ </a:t>
            </a:r>
            <a:r>
              <a:rPr lang="ru-RU" altLang="ru-RU" b="1">
                <a:solidFill>
                  <a:schemeClr val="hlink"/>
                </a:solidFill>
                <a:latin typeface="Times New Roman" panose="02020603050405020304" pitchFamily="18" charset="0"/>
              </a:rPr>
              <a:t>ЗНО</a:t>
            </a:r>
            <a:r>
              <a:rPr lang="ru-RU" altLang="ru-RU">
                <a:solidFill>
                  <a:schemeClr val="hlink"/>
                </a:solidFill>
                <a:latin typeface="Times New Roman" panose="02020603050405020304" pitchFamily="18" charset="0"/>
              </a:rPr>
              <a:t>:</a:t>
            </a:r>
            <a:r>
              <a:rPr lang="ru-RU" altLang="ru-RU"/>
              <a:t> </a:t>
            </a:r>
          </a:p>
        </p:txBody>
      </p:sp>
      <p:sp>
        <p:nvSpPr>
          <p:cNvPr id="64515" name="Rectangle 3">
            <a:extLst>
              <a:ext uri="{FF2B5EF4-FFF2-40B4-BE49-F238E27FC236}">
                <a16:creationId xmlns:a16="http://schemas.microsoft.com/office/drawing/2014/main" id="{656DF3DF-5C3E-49BC-9E77-6E95C88512DC}"/>
              </a:ext>
            </a:extLst>
          </p:cNvPr>
          <p:cNvSpPr>
            <a:spLocks noGrp="1"/>
          </p:cNvSpPr>
          <p:nvPr>
            <p:ph type="body" idx="1"/>
          </p:nvPr>
        </p:nvSpPr>
        <p:spPr>
          <a:xfrm>
            <a:off x="0" y="1268413"/>
            <a:ext cx="9144000" cy="4908550"/>
          </a:xfrm>
          <a:gradFill rotWithShape="1">
            <a:gsLst>
              <a:gs pos="0">
                <a:srgbClr val="C0DBB3">
                  <a:gamma/>
                  <a:shade val="46275"/>
                  <a:invGamma/>
                </a:srgbClr>
              </a:gs>
              <a:gs pos="50000">
                <a:srgbClr val="C0DBB3"/>
              </a:gs>
              <a:gs pos="100000">
                <a:srgbClr val="C0DBB3">
                  <a:gamma/>
                  <a:shade val="46275"/>
                  <a:invGamma/>
                </a:srgbClr>
              </a:gs>
            </a:gsLst>
            <a:lin ang="5400000" scaled="1"/>
          </a:gradFill>
        </p:spPr>
        <p:txBody>
          <a:bodyPr/>
          <a:lstStyle/>
          <a:p>
            <a:r>
              <a:rPr lang="uk-UA" altLang="ru-RU" b="1">
                <a:solidFill>
                  <a:schemeClr val="bg1"/>
                </a:solidFill>
                <a:latin typeface="Times New Roman" panose="02020603050405020304" pitchFamily="18" charset="0"/>
              </a:rPr>
              <a:t>Особи, які в 2021 році завершують здобуття повної загальної середньої освіти</a:t>
            </a:r>
            <a:r>
              <a:rPr lang="uk-UA" altLang="ru-RU">
                <a:latin typeface="Times New Roman" panose="02020603050405020304" pitchFamily="18" charset="0"/>
              </a:rPr>
              <a:t> </a:t>
            </a:r>
            <a:r>
              <a:rPr lang="uk-UA" altLang="ru-RU" b="1">
                <a:latin typeface="Times New Roman" panose="02020603050405020304" pitchFamily="18" charset="0"/>
              </a:rPr>
              <a:t>і мають отримати оцінки з </a:t>
            </a:r>
            <a:r>
              <a:rPr lang="uk-UA" altLang="ru-RU" b="1">
                <a:solidFill>
                  <a:schemeClr val="bg2"/>
                </a:solidFill>
                <a:latin typeface="Times New Roman" panose="02020603050405020304" pitchFamily="18" charset="0"/>
              </a:rPr>
              <a:t>ДПА</a:t>
            </a:r>
            <a:r>
              <a:rPr lang="uk-UA" altLang="ru-RU" b="1">
                <a:latin typeface="Times New Roman" panose="02020603050405020304" pitchFamily="18" charset="0"/>
              </a:rPr>
              <a:t> (особи, які проходять ДПА у формі ЗНО). </a:t>
            </a:r>
          </a:p>
          <a:p>
            <a:r>
              <a:rPr lang="uk-UA" altLang="ru-RU" b="1">
                <a:solidFill>
                  <a:schemeClr val="folHlink"/>
                </a:solidFill>
                <a:latin typeface="Times New Roman" panose="02020603050405020304" pitchFamily="18" charset="0"/>
              </a:rPr>
              <a:t>Випускники минулих років</a:t>
            </a:r>
            <a:r>
              <a:rPr lang="uk-UA" altLang="ru-RU">
                <a:latin typeface="Times New Roman" panose="02020603050405020304" pitchFamily="18" charset="0"/>
              </a:rPr>
              <a:t> </a:t>
            </a:r>
            <a:r>
              <a:rPr lang="uk-UA" altLang="ru-RU" b="1">
                <a:latin typeface="Times New Roman" panose="02020603050405020304" pitchFamily="18" charset="0"/>
              </a:rPr>
              <a:t>(особи, які вже отримали повну загальну середню освіту в попередні роки). </a:t>
            </a:r>
          </a:p>
        </p:txBody>
      </p:sp>
      <p:pic>
        <p:nvPicPr>
          <p:cNvPr id="64516" name="Picture 4">
            <a:extLst>
              <a:ext uri="{FF2B5EF4-FFF2-40B4-BE49-F238E27FC236}">
                <a16:creationId xmlns:a16="http://schemas.microsoft.com/office/drawing/2014/main" id="{911D995C-4957-49CD-95BD-923184135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860800"/>
            <a:ext cx="4824413"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8" name="AutoShape 6">
            <a:extLst>
              <a:ext uri="{FF2B5EF4-FFF2-40B4-BE49-F238E27FC236}">
                <a16:creationId xmlns:a16="http://schemas.microsoft.com/office/drawing/2014/main" id="{27533C9E-A535-4FC2-AE81-65A772A596B7}"/>
              </a:ext>
            </a:extLst>
          </p:cNvPr>
          <p:cNvSpPr>
            <a:spLocks noChangeArrowheads="1"/>
          </p:cNvSpPr>
          <p:nvPr/>
        </p:nvSpPr>
        <p:spPr bwMode="auto">
          <a:xfrm>
            <a:off x="0" y="6165850"/>
            <a:ext cx="9144000" cy="914400"/>
          </a:xfrm>
          <a:prstGeom prst="wave">
            <a:avLst>
              <a:gd name="adj1" fmla="val 13005"/>
              <a:gd name="adj2" fmla="val 0"/>
            </a:avLst>
          </a:prstGeom>
          <a:solidFill>
            <a:srgbClr val="C0DBB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F4BB9D74-A66E-4A6F-B9EE-4A68F9A8B894}"/>
              </a:ext>
            </a:extLst>
          </p:cNvPr>
          <p:cNvSpPr>
            <a:spLocks noGrp="1"/>
          </p:cNvSpPr>
          <p:nvPr>
            <p:ph type="title"/>
          </p:nvPr>
        </p:nvSpPr>
        <p:spPr>
          <a:xfrm>
            <a:off x="684213" y="0"/>
            <a:ext cx="7813675" cy="1125538"/>
          </a:xfrm>
        </p:spPr>
        <p:txBody>
          <a:bodyPr/>
          <a:lstStyle/>
          <a:p>
            <a:r>
              <a:rPr lang="ru-RU" altLang="ru-RU">
                <a:latin typeface="Times New Roman" panose="02020603050405020304" pitchFamily="18" charset="0"/>
              </a:rPr>
              <a:t>      </a:t>
            </a:r>
            <a:br>
              <a:rPr lang="ru-RU" altLang="ru-RU" sz="3600">
                <a:solidFill>
                  <a:srgbClr val="0000FF"/>
                </a:solidFill>
                <a:latin typeface="Times New Roman" panose="02020603050405020304" pitchFamily="18" charset="0"/>
              </a:rPr>
            </a:br>
            <a:br>
              <a:rPr lang="ru-RU" altLang="ru-RU">
                <a:latin typeface="Times New Roman" panose="02020603050405020304" pitchFamily="18" charset="0"/>
              </a:rPr>
            </a:br>
            <a:endParaRPr lang="ru-RU" altLang="ru-RU">
              <a:solidFill>
                <a:schemeClr val="folHlink"/>
              </a:solidFill>
            </a:endParaRPr>
          </a:p>
        </p:txBody>
      </p:sp>
      <p:sp>
        <p:nvSpPr>
          <p:cNvPr id="136195" name="Rectangle 3">
            <a:extLst>
              <a:ext uri="{FF2B5EF4-FFF2-40B4-BE49-F238E27FC236}">
                <a16:creationId xmlns:a16="http://schemas.microsoft.com/office/drawing/2014/main" id="{09177D31-EE08-4861-8CD8-557E79BCDB8D}"/>
              </a:ext>
            </a:extLst>
          </p:cNvPr>
          <p:cNvSpPr>
            <a:spLocks noGrp="1"/>
          </p:cNvSpPr>
          <p:nvPr>
            <p:ph type="body" idx="1"/>
          </p:nvPr>
        </p:nvSpPr>
        <p:spPr>
          <a:xfrm>
            <a:off x="250825" y="1484313"/>
            <a:ext cx="8893175" cy="5000625"/>
          </a:xfrm>
          <a:solidFill>
            <a:srgbClr val="C0DBB3"/>
          </a:solidFill>
        </p:spPr>
        <p:txBody>
          <a:bodyPr/>
          <a:lstStyle/>
          <a:p>
            <a:r>
              <a:rPr lang="uk-UA" altLang="ru-RU" b="1">
                <a:solidFill>
                  <a:schemeClr val="folHlink"/>
                </a:solidFill>
                <a:latin typeface="Times New Roman" panose="02020603050405020304" pitchFamily="18" charset="0"/>
              </a:rPr>
              <a:t>ЗНО</a:t>
            </a:r>
            <a:r>
              <a:rPr lang="uk-UA" altLang="ru-RU" b="1">
                <a:latin typeface="Times New Roman" panose="02020603050405020304" pitchFamily="18" charset="0"/>
              </a:rPr>
              <a:t> проводиться </a:t>
            </a:r>
            <a:r>
              <a:rPr lang="uk-UA" altLang="ru-RU" b="1">
                <a:solidFill>
                  <a:schemeClr val="hlink"/>
                </a:solidFill>
                <a:latin typeface="Times New Roman" panose="02020603050405020304" pitchFamily="18" charset="0"/>
              </a:rPr>
              <a:t>в пунктах зовнішнього незалежного оцінювання</a:t>
            </a:r>
            <a:r>
              <a:rPr lang="uk-UA" altLang="ru-RU" b="1">
                <a:latin typeface="Times New Roman" panose="02020603050405020304" pitchFamily="18" charset="0"/>
              </a:rPr>
              <a:t>, що створюються </a:t>
            </a:r>
            <a:r>
              <a:rPr lang="uk-UA" altLang="ru-RU" b="1">
                <a:solidFill>
                  <a:schemeClr val="folHlink"/>
                </a:solidFill>
                <a:latin typeface="Times New Roman" panose="02020603050405020304" pitchFamily="18" charset="0"/>
              </a:rPr>
              <a:t>на базі</a:t>
            </a:r>
            <a:r>
              <a:rPr lang="uk-UA" altLang="ru-RU" b="1">
                <a:latin typeface="Times New Roman" panose="02020603050405020304" pitchFamily="18" charset="0"/>
              </a:rPr>
              <a:t> закладів загальної середньої, професійної (професійно-технічної), вищої освіти. </a:t>
            </a:r>
          </a:p>
          <a:p>
            <a:r>
              <a:rPr lang="uk-UA" altLang="ru-RU" b="1">
                <a:latin typeface="Times New Roman" panose="02020603050405020304" pitchFamily="18" charset="0"/>
              </a:rPr>
              <a:t>До </a:t>
            </a:r>
            <a:r>
              <a:rPr lang="uk-UA" altLang="ru-RU" b="1">
                <a:solidFill>
                  <a:schemeClr val="folHlink"/>
                </a:solidFill>
                <a:latin typeface="Times New Roman" panose="02020603050405020304" pitchFamily="18" charset="0"/>
              </a:rPr>
              <a:t>30 квітня 2021</a:t>
            </a:r>
            <a:r>
              <a:rPr lang="uk-UA" altLang="ru-RU" b="1">
                <a:latin typeface="Times New Roman" panose="02020603050405020304" pitchFamily="18" charset="0"/>
              </a:rPr>
              <a:t> року зареєстровані учасники зможуть завантажити зі своїх інформаційних сторінок </a:t>
            </a:r>
            <a:r>
              <a:rPr lang="uk-UA" altLang="ru-RU" b="1">
                <a:solidFill>
                  <a:srgbClr val="009900"/>
                </a:solidFill>
                <a:latin typeface="Times New Roman" panose="02020603050405020304" pitchFamily="18" charset="0"/>
              </a:rPr>
              <a:t>запрошення-перепустки,</a:t>
            </a:r>
            <a:r>
              <a:rPr lang="uk-UA" altLang="ru-RU" b="1">
                <a:latin typeface="Times New Roman" panose="02020603050405020304" pitchFamily="18" charset="0"/>
              </a:rPr>
              <a:t> де буде зазначено час і місце проведення тестувань. </a:t>
            </a:r>
          </a:p>
        </p:txBody>
      </p:sp>
      <p:sp>
        <p:nvSpPr>
          <p:cNvPr id="136206" name="AutoShape 14">
            <a:extLst>
              <a:ext uri="{FF2B5EF4-FFF2-40B4-BE49-F238E27FC236}">
                <a16:creationId xmlns:a16="http://schemas.microsoft.com/office/drawing/2014/main" id="{C8E94C32-2A22-401B-9450-3FB203C29357}"/>
              </a:ext>
            </a:extLst>
          </p:cNvPr>
          <p:cNvSpPr>
            <a:spLocks noChangeArrowheads="1"/>
          </p:cNvSpPr>
          <p:nvPr/>
        </p:nvSpPr>
        <p:spPr bwMode="auto">
          <a:xfrm>
            <a:off x="0" y="0"/>
            <a:ext cx="9144000" cy="1196975"/>
          </a:xfrm>
          <a:prstGeom prst="horizontalScroll">
            <a:avLst>
              <a:gd name="adj" fmla="val 12500"/>
            </a:avLst>
          </a:prstGeom>
          <a:solidFill>
            <a:srgbClr val="FFCB9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3600" b="1">
                <a:solidFill>
                  <a:schemeClr val="folHlink"/>
                </a:solidFill>
              </a:rPr>
              <a:t>ПУНКТИ</a:t>
            </a:r>
            <a:r>
              <a:rPr lang="ru-RU" altLang="ru-RU" sz="3600" b="1"/>
              <a:t> </a:t>
            </a:r>
            <a:r>
              <a:rPr lang="ru-RU" altLang="ru-RU" sz="3600" b="1">
                <a:solidFill>
                  <a:schemeClr val="accent2"/>
                </a:solidFill>
              </a:rPr>
              <a:t>ПРОВЕДЕННЯ</a:t>
            </a:r>
            <a:r>
              <a:rPr lang="ru-RU" altLang="ru-RU" sz="3600" b="1">
                <a:solidFill>
                  <a:srgbClr val="009900"/>
                </a:solidFill>
              </a:rPr>
              <a:t> </a:t>
            </a:r>
            <a:r>
              <a:rPr lang="ru-RU" altLang="ru-RU" sz="3600" b="1">
                <a:solidFill>
                  <a:schemeClr val="folHlink"/>
                </a:solidFill>
              </a:rPr>
              <a:t>ЗНО</a:t>
            </a:r>
          </a:p>
        </p:txBody>
      </p:sp>
      <p:pic>
        <p:nvPicPr>
          <p:cNvPr id="136208" name="Picture 6" descr="Calendar icon - Free download on Iconfinder">
            <a:extLst>
              <a:ext uri="{FF2B5EF4-FFF2-40B4-BE49-F238E27FC236}">
                <a16:creationId xmlns:a16="http://schemas.microsoft.com/office/drawing/2014/main" id="{BA89FFD4-11B6-4F83-AC4F-48D5A1DAD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4797425"/>
            <a:ext cx="2411412"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C385EF47-BD0E-47C1-B473-8FAB1793DCA7}"/>
              </a:ext>
            </a:extLst>
          </p:cNvPr>
          <p:cNvSpPr>
            <a:spLocks noGrp="1"/>
          </p:cNvSpPr>
          <p:nvPr>
            <p:ph type="title"/>
          </p:nvPr>
        </p:nvSpPr>
        <p:spPr>
          <a:xfrm>
            <a:off x="0" y="0"/>
            <a:ext cx="9144000" cy="1338263"/>
          </a:xfrm>
          <a:solidFill>
            <a:srgbClr val="FFBA75"/>
          </a:solidFill>
        </p:spPr>
        <p:txBody>
          <a:bodyPr/>
          <a:lstStyle/>
          <a:p>
            <a:r>
              <a:rPr lang="ru-RU" altLang="ru-RU"/>
              <a:t>       </a:t>
            </a:r>
          </a:p>
        </p:txBody>
      </p:sp>
      <p:sp>
        <p:nvSpPr>
          <p:cNvPr id="149507" name="Rectangle 3">
            <a:extLst>
              <a:ext uri="{FF2B5EF4-FFF2-40B4-BE49-F238E27FC236}">
                <a16:creationId xmlns:a16="http://schemas.microsoft.com/office/drawing/2014/main" id="{D64D813D-F9BC-4D00-BF05-47CE60BACDA4}"/>
              </a:ext>
            </a:extLst>
          </p:cNvPr>
          <p:cNvSpPr>
            <a:spLocks noGrp="1"/>
          </p:cNvSpPr>
          <p:nvPr>
            <p:ph type="body" idx="1"/>
          </p:nvPr>
        </p:nvSpPr>
        <p:spPr>
          <a:xfrm>
            <a:off x="250825" y="1465263"/>
            <a:ext cx="8893175" cy="4711700"/>
          </a:xfrm>
          <a:solidFill>
            <a:srgbClr val="C0DBB3"/>
          </a:solidFill>
        </p:spPr>
        <p:txBody>
          <a:bodyPr/>
          <a:lstStyle/>
          <a:p>
            <a:r>
              <a:rPr lang="uk-UA" altLang="ru-RU" sz="2400" b="1">
                <a:latin typeface="Book Antiqua" panose="02040602050305030304" pitchFamily="18" charset="0"/>
              </a:rPr>
              <a:t>Визначитися з тим, які предмети </a:t>
            </a:r>
            <a:r>
              <a:rPr lang="uk-UA" altLang="ru-RU" sz="2400" b="1">
                <a:solidFill>
                  <a:schemeClr val="folHlink"/>
                </a:solidFill>
                <a:latin typeface="Book Antiqua" panose="02040602050305030304" pitchFamily="18" charset="0"/>
              </a:rPr>
              <a:t>ЗНО </a:t>
            </a:r>
            <a:r>
              <a:rPr lang="uk-UA" altLang="ru-RU" sz="2400" b="1">
                <a:latin typeface="Book Antiqua" panose="02040602050305030304" pitchFamily="18" charset="0"/>
              </a:rPr>
              <a:t>потрібні для складання </a:t>
            </a:r>
            <a:r>
              <a:rPr lang="uk-UA" altLang="ru-RU" sz="2400" b="1">
                <a:solidFill>
                  <a:srgbClr val="009900"/>
                </a:solidFill>
                <a:latin typeface="Book Antiqua" panose="02040602050305030304" pitchFamily="18" charset="0"/>
              </a:rPr>
              <a:t>ДПА</a:t>
            </a:r>
            <a:r>
              <a:rPr lang="uk-UA" altLang="ru-RU" sz="2400" b="1">
                <a:latin typeface="Book Antiqua" panose="02040602050305030304" pitchFamily="18" charset="0"/>
              </a:rPr>
              <a:t> та/або вступу до закладу вищої освіти.</a:t>
            </a:r>
          </a:p>
          <a:p>
            <a:r>
              <a:rPr lang="uk-UA" altLang="ru-RU" sz="2400" b="1">
                <a:latin typeface="Book Antiqua" panose="02040602050305030304" pitchFamily="18" charset="0"/>
              </a:rPr>
              <a:t> 2. </a:t>
            </a:r>
            <a:r>
              <a:rPr lang="uk-UA" altLang="ru-RU" sz="2400" b="1">
                <a:solidFill>
                  <a:schemeClr val="hlink"/>
                </a:solidFill>
                <a:latin typeface="Book Antiqua" panose="02040602050305030304" pitchFamily="18" charset="0"/>
              </a:rPr>
              <a:t>Ознайомитися</a:t>
            </a:r>
            <a:r>
              <a:rPr lang="uk-UA" altLang="ru-RU" sz="2400" b="1">
                <a:latin typeface="Book Antiqua" panose="02040602050305030304" pitchFamily="18" charset="0"/>
              </a:rPr>
              <a:t> з </a:t>
            </a:r>
            <a:r>
              <a:rPr lang="uk-UA" altLang="ru-RU" sz="2400" b="1">
                <a:solidFill>
                  <a:srgbClr val="009900"/>
                </a:solidFill>
                <a:latin typeface="Book Antiqua" panose="02040602050305030304" pitchFamily="18" charset="0"/>
              </a:rPr>
              <a:t>нормативними документами</a:t>
            </a:r>
            <a:r>
              <a:rPr lang="uk-UA" altLang="ru-RU" sz="2400" b="1">
                <a:latin typeface="Book Antiqua" panose="02040602050305030304" pitchFamily="18" charset="0"/>
              </a:rPr>
              <a:t> та підготувати </a:t>
            </a:r>
            <a:r>
              <a:rPr lang="uk-UA" altLang="ru-RU" sz="2400" b="1">
                <a:solidFill>
                  <a:schemeClr val="folHlink"/>
                </a:solidFill>
                <a:latin typeface="Book Antiqua" panose="02040602050305030304" pitchFamily="18" charset="0"/>
              </a:rPr>
              <a:t>комплект </a:t>
            </a:r>
            <a:r>
              <a:rPr lang="uk-UA" altLang="ru-RU" sz="2400" b="1">
                <a:latin typeface="Book Antiqua" panose="02040602050305030304" pitchFamily="18" charset="0"/>
              </a:rPr>
              <a:t>реєстраційних документів. </a:t>
            </a:r>
          </a:p>
          <a:p>
            <a:r>
              <a:rPr lang="uk-UA" altLang="ru-RU" sz="2400" b="1">
                <a:latin typeface="Book Antiqua" panose="02040602050305030304" pitchFamily="18" charset="0"/>
              </a:rPr>
              <a:t>3. </a:t>
            </a:r>
            <a:r>
              <a:rPr lang="uk-UA" altLang="ru-RU" sz="2400" b="1">
                <a:solidFill>
                  <a:schemeClr val="folHlink"/>
                </a:solidFill>
                <a:latin typeface="Book Antiqua" panose="02040602050305030304" pitchFamily="18" charset="0"/>
              </a:rPr>
              <a:t>Подати</a:t>
            </a:r>
            <a:r>
              <a:rPr lang="uk-UA" altLang="ru-RU" sz="2400" b="1">
                <a:latin typeface="Book Antiqua" panose="02040602050305030304" pitchFamily="18" charset="0"/>
              </a:rPr>
              <a:t> </a:t>
            </a:r>
            <a:r>
              <a:rPr lang="uk-UA" altLang="ru-RU" sz="2400" b="1">
                <a:solidFill>
                  <a:srgbClr val="0000FF"/>
                </a:solidFill>
                <a:latin typeface="Book Antiqua" panose="02040602050305030304" pitchFamily="18" charset="0"/>
              </a:rPr>
              <a:t>комплект</a:t>
            </a:r>
            <a:r>
              <a:rPr lang="uk-UA" altLang="ru-RU" sz="2400" b="1">
                <a:latin typeface="Book Antiqua" panose="02040602050305030304" pitchFamily="18" charset="0"/>
              </a:rPr>
              <a:t> реєстраційних документів у встановлені терміни до </a:t>
            </a:r>
            <a:r>
              <a:rPr lang="uk-UA" altLang="ru-RU" sz="2400" b="1">
                <a:solidFill>
                  <a:schemeClr val="folHlink"/>
                </a:solidFill>
                <a:latin typeface="Book Antiqua" panose="02040602050305030304" pitchFamily="18" charset="0"/>
              </a:rPr>
              <a:t>ЛРЦОЯО</a:t>
            </a:r>
            <a:r>
              <a:rPr lang="uk-UA" altLang="ru-RU" sz="2400" b="1">
                <a:latin typeface="Book Antiqua" panose="02040602050305030304" pitchFamily="18" charset="0"/>
              </a:rPr>
              <a:t>. </a:t>
            </a:r>
          </a:p>
          <a:p>
            <a:r>
              <a:rPr lang="uk-UA" altLang="ru-RU" sz="2400" b="1">
                <a:latin typeface="Book Antiqua" panose="02040602050305030304" pitchFamily="18" charset="0"/>
              </a:rPr>
              <a:t>4. </a:t>
            </a:r>
            <a:r>
              <a:rPr lang="uk-UA" altLang="ru-RU" sz="2400" b="1">
                <a:solidFill>
                  <a:srgbClr val="0000FF"/>
                </a:solidFill>
                <a:latin typeface="Book Antiqua" panose="02040602050305030304" pitchFamily="18" charset="0"/>
              </a:rPr>
              <a:t>Отримати </a:t>
            </a:r>
            <a:r>
              <a:rPr lang="uk-UA" altLang="ru-RU" sz="2400" b="1">
                <a:solidFill>
                  <a:schemeClr val="folHlink"/>
                </a:solidFill>
                <a:latin typeface="Book Antiqua" panose="02040602050305030304" pitchFamily="18" charset="0"/>
              </a:rPr>
              <a:t>сертифікат </a:t>
            </a:r>
            <a:r>
              <a:rPr lang="uk-UA" altLang="ru-RU" sz="2400" b="1">
                <a:solidFill>
                  <a:srgbClr val="009900"/>
                </a:solidFill>
                <a:latin typeface="Book Antiqua" panose="02040602050305030304" pitchFamily="18" charset="0"/>
              </a:rPr>
              <a:t>ЗНО-2021</a:t>
            </a:r>
            <a:r>
              <a:rPr lang="uk-UA" altLang="ru-RU" sz="2400" b="1">
                <a:latin typeface="Book Antiqua" panose="02040602050305030304" pitchFamily="18" charset="0"/>
              </a:rPr>
              <a:t>. </a:t>
            </a:r>
          </a:p>
          <a:p>
            <a:r>
              <a:rPr lang="uk-UA" altLang="ru-RU" sz="2400" b="1">
                <a:latin typeface="Book Antiqua" panose="02040602050305030304" pitchFamily="18" charset="0"/>
              </a:rPr>
              <a:t>Сертифікат </a:t>
            </a:r>
            <a:r>
              <a:rPr lang="uk-UA" altLang="ru-RU" sz="2400" b="1">
                <a:solidFill>
                  <a:schemeClr val="folHlink"/>
                </a:solidFill>
                <a:latin typeface="Book Antiqua" panose="02040602050305030304" pitchFamily="18" charset="0"/>
              </a:rPr>
              <a:t>ЗНО-2021</a:t>
            </a:r>
            <a:r>
              <a:rPr lang="uk-UA" altLang="ru-RU" sz="2400" b="1">
                <a:latin typeface="Book Antiqua" panose="02040602050305030304" pitchFamily="18" charset="0"/>
              </a:rPr>
              <a:t> є документом, що підтверджує </a:t>
            </a:r>
            <a:r>
              <a:rPr lang="uk-UA" altLang="ru-RU" sz="2400" b="1">
                <a:solidFill>
                  <a:srgbClr val="009900"/>
                </a:solidFill>
                <a:latin typeface="Book Antiqua" panose="02040602050305030304" pitchFamily="18" charset="0"/>
              </a:rPr>
              <a:t>факт </a:t>
            </a:r>
            <a:r>
              <a:rPr lang="uk-UA" altLang="ru-RU" sz="2400" b="1">
                <a:latin typeface="Book Antiqua" panose="02040602050305030304" pitchFamily="18" charset="0"/>
              </a:rPr>
              <a:t>реєстрації для участі в </a:t>
            </a:r>
            <a:r>
              <a:rPr lang="uk-UA" altLang="ru-RU" sz="2400" b="1">
                <a:solidFill>
                  <a:schemeClr val="folHlink"/>
                </a:solidFill>
                <a:latin typeface="Book Antiqua" panose="02040602050305030304" pitchFamily="18" charset="0"/>
              </a:rPr>
              <a:t>ЗНО</a:t>
            </a:r>
            <a:r>
              <a:rPr lang="uk-UA" altLang="ru-RU" sz="2400" b="1">
                <a:latin typeface="Book Antiqua" panose="02040602050305030304" pitchFamily="18" charset="0"/>
              </a:rPr>
              <a:t> та надсилається учаснику поштою. </a:t>
            </a:r>
          </a:p>
        </p:txBody>
      </p:sp>
      <p:sp>
        <p:nvSpPr>
          <p:cNvPr id="149508" name="AutoShape 4">
            <a:extLst>
              <a:ext uri="{FF2B5EF4-FFF2-40B4-BE49-F238E27FC236}">
                <a16:creationId xmlns:a16="http://schemas.microsoft.com/office/drawing/2014/main" id="{BFFE46FE-4402-43D4-98D1-6F172C22CE9F}"/>
              </a:ext>
            </a:extLst>
          </p:cNvPr>
          <p:cNvSpPr>
            <a:spLocks noChangeArrowheads="1"/>
          </p:cNvSpPr>
          <p:nvPr/>
        </p:nvSpPr>
        <p:spPr bwMode="auto">
          <a:xfrm>
            <a:off x="0" y="6096000"/>
            <a:ext cx="9144000" cy="762000"/>
          </a:xfrm>
          <a:prstGeom prst="ellipseRibbon">
            <a:avLst>
              <a:gd name="adj1" fmla="val 41667"/>
              <a:gd name="adj2" fmla="val 50000"/>
              <a:gd name="adj3" fmla="val 12500"/>
            </a:avLst>
          </a:prstGeom>
          <a:gradFill rotWithShape="1">
            <a:gsLst>
              <a:gs pos="0">
                <a:srgbClr val="EBF49A">
                  <a:gamma/>
                  <a:shade val="46275"/>
                  <a:invGamma/>
                </a:srgbClr>
              </a:gs>
              <a:gs pos="50000">
                <a:srgbClr val="EBF49A"/>
              </a:gs>
              <a:gs pos="100000">
                <a:srgbClr val="EBF49A">
                  <a:gamma/>
                  <a:shade val="46275"/>
                  <a:invGamma/>
                </a:srgbClr>
              </a:gs>
            </a:gsLst>
            <a:lin ang="5400000" scaled="1"/>
          </a:gradFill>
          <a:ln w="9525">
            <a:solidFill>
              <a:srgbClr val="EBF49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149509" name="AutoShape 5">
            <a:extLst>
              <a:ext uri="{FF2B5EF4-FFF2-40B4-BE49-F238E27FC236}">
                <a16:creationId xmlns:a16="http://schemas.microsoft.com/office/drawing/2014/main" id="{9119A57D-C5EF-4262-8391-C7375F01E004}"/>
              </a:ext>
            </a:extLst>
          </p:cNvPr>
          <p:cNvSpPr>
            <a:spLocks noChangeArrowheads="1"/>
          </p:cNvSpPr>
          <p:nvPr/>
        </p:nvSpPr>
        <p:spPr bwMode="auto">
          <a:xfrm>
            <a:off x="0" y="0"/>
            <a:ext cx="9144000" cy="1143000"/>
          </a:xfrm>
          <a:prstGeom prst="horizontalScroll">
            <a:avLst>
              <a:gd name="adj" fmla="val 12500"/>
            </a:avLst>
          </a:prstGeom>
          <a:gradFill rotWithShape="1">
            <a:gsLst>
              <a:gs pos="0">
                <a:srgbClr val="FFCB97">
                  <a:gamma/>
                  <a:shade val="46275"/>
                  <a:invGamma/>
                </a:srgbClr>
              </a:gs>
              <a:gs pos="50000">
                <a:srgbClr val="FFCB97"/>
              </a:gs>
              <a:gs pos="100000">
                <a:srgbClr val="FFCB97">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3200" b="1">
                <a:solidFill>
                  <a:srgbClr val="0000FF"/>
                </a:solidFill>
              </a:rPr>
              <a:t>       СКОРОЧЕНИЙ</a:t>
            </a:r>
            <a:r>
              <a:rPr lang="ru-RU" altLang="ru-RU" sz="3200" b="1"/>
              <a:t> </a:t>
            </a:r>
            <a:r>
              <a:rPr lang="ru-RU" altLang="ru-RU" sz="3200" b="1">
                <a:solidFill>
                  <a:schemeClr val="folHlink"/>
                </a:solidFill>
              </a:rPr>
              <a:t>АЛГОРИТМ </a:t>
            </a:r>
            <a:br>
              <a:rPr lang="ru-RU" altLang="ru-RU" sz="3200" b="1"/>
            </a:br>
            <a:r>
              <a:rPr lang="ru-RU" altLang="ru-RU" sz="3200" b="1"/>
              <a:t>           </a:t>
            </a:r>
            <a:r>
              <a:rPr lang="ru-RU" altLang="ru-RU" sz="3200" b="1">
                <a:solidFill>
                  <a:srgbClr val="009900"/>
                </a:solidFill>
              </a:rPr>
              <a:t>РЕЄСТРАЦІЇ</a:t>
            </a:r>
            <a:r>
              <a:rPr lang="ru-RU" altLang="ru-RU" sz="3200" b="1"/>
              <a:t> НА </a:t>
            </a:r>
            <a:r>
              <a:rPr lang="ru-RU" altLang="ru-RU" sz="3200" b="1">
                <a:solidFill>
                  <a:schemeClr val="folHlink"/>
                </a:solidFill>
              </a:rPr>
              <a:t>ЗНО</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5FE7C79-2E71-4804-8FF6-B18B6F13E016}"/>
              </a:ext>
            </a:extLst>
          </p:cNvPr>
          <p:cNvSpPr>
            <a:spLocks noGrp="1"/>
          </p:cNvSpPr>
          <p:nvPr>
            <p:ph type="title"/>
          </p:nvPr>
        </p:nvSpPr>
        <p:spPr>
          <a:xfrm>
            <a:off x="0" y="0"/>
            <a:ext cx="9144000" cy="1338263"/>
          </a:xfrm>
          <a:gradFill rotWithShape="1">
            <a:gsLst>
              <a:gs pos="0">
                <a:srgbClr val="FFCB97">
                  <a:gamma/>
                  <a:shade val="46275"/>
                  <a:invGamma/>
                </a:srgbClr>
              </a:gs>
              <a:gs pos="50000">
                <a:srgbClr val="FFCB97"/>
              </a:gs>
              <a:gs pos="100000">
                <a:srgbClr val="FFCB97">
                  <a:gamma/>
                  <a:shade val="46275"/>
                  <a:invGamma/>
                </a:srgbClr>
              </a:gs>
            </a:gsLst>
            <a:lin ang="5400000" scaled="1"/>
          </a:gradFill>
        </p:spPr>
        <p:txBody>
          <a:bodyPr/>
          <a:lstStyle/>
          <a:p>
            <a:r>
              <a:rPr lang="ru-RU" altLang="ru-RU" b="1">
                <a:solidFill>
                  <a:schemeClr val="folHlink"/>
                </a:solidFill>
              </a:rPr>
              <a:t>       </a:t>
            </a:r>
            <a:r>
              <a:rPr lang="ru-RU" altLang="ru-RU" sz="3600" b="1">
                <a:solidFill>
                  <a:schemeClr val="folHlink"/>
                </a:solidFill>
              </a:rPr>
              <a:t>ТЕРМІНИ РЕЄСТРАЦІЇ</a:t>
            </a:r>
            <a:r>
              <a:rPr lang="ru-RU" altLang="ru-RU" sz="3600" b="1"/>
              <a:t> ДЛЯ    </a:t>
            </a:r>
            <a:br>
              <a:rPr lang="ru-RU" altLang="ru-RU" sz="3600" b="1"/>
            </a:br>
            <a:r>
              <a:rPr lang="ru-RU" altLang="ru-RU" sz="3600" b="1"/>
              <a:t>             УЧАСТІ В </a:t>
            </a:r>
            <a:r>
              <a:rPr lang="ru-RU" altLang="ru-RU" sz="3600" b="1">
                <a:solidFill>
                  <a:srgbClr val="009900"/>
                </a:solidFill>
              </a:rPr>
              <a:t>ЗНО</a:t>
            </a:r>
            <a:r>
              <a:rPr lang="ru-RU" altLang="ru-RU" sz="3600" b="1"/>
              <a:t>-</a:t>
            </a:r>
            <a:r>
              <a:rPr lang="ru-RU" altLang="ru-RU" sz="3600" b="1">
                <a:solidFill>
                  <a:schemeClr val="folHlink"/>
                </a:solidFill>
              </a:rPr>
              <a:t>2021</a:t>
            </a:r>
            <a:r>
              <a:rPr lang="ru-RU" altLang="ru-RU"/>
              <a:t> </a:t>
            </a:r>
          </a:p>
        </p:txBody>
      </p:sp>
      <p:sp>
        <p:nvSpPr>
          <p:cNvPr id="71683" name="Rectangle 3">
            <a:extLst>
              <a:ext uri="{FF2B5EF4-FFF2-40B4-BE49-F238E27FC236}">
                <a16:creationId xmlns:a16="http://schemas.microsoft.com/office/drawing/2014/main" id="{2197E2C0-40C2-4AEA-AF8C-C742B92EEF69}"/>
              </a:ext>
            </a:extLst>
          </p:cNvPr>
          <p:cNvSpPr>
            <a:spLocks noGrp="1"/>
          </p:cNvSpPr>
          <p:nvPr>
            <p:ph type="body" idx="1"/>
          </p:nvPr>
        </p:nvSpPr>
        <p:spPr>
          <a:xfrm>
            <a:off x="0" y="1465263"/>
            <a:ext cx="8893175" cy="5392737"/>
          </a:xfrm>
          <a:gradFill rotWithShape="1">
            <a:gsLst>
              <a:gs pos="0">
                <a:srgbClr val="C0DBB3">
                  <a:gamma/>
                  <a:shade val="46275"/>
                  <a:invGamma/>
                </a:srgbClr>
              </a:gs>
              <a:gs pos="50000">
                <a:srgbClr val="C0DBB3"/>
              </a:gs>
              <a:gs pos="100000">
                <a:srgbClr val="C0DBB3">
                  <a:gamma/>
                  <a:shade val="46275"/>
                  <a:invGamma/>
                </a:srgbClr>
              </a:gs>
            </a:gsLst>
            <a:lin ang="5400000" scaled="1"/>
          </a:gradFill>
        </p:spPr>
        <p:txBody>
          <a:bodyPr/>
          <a:lstStyle/>
          <a:p>
            <a:endParaRPr lang="uk-UA" altLang="ru-RU" b="1">
              <a:solidFill>
                <a:srgbClr val="0000FF"/>
              </a:solidFill>
              <a:latin typeface="Times New Roman" panose="02020603050405020304" pitchFamily="18" charset="0"/>
            </a:endParaRPr>
          </a:p>
          <a:p>
            <a:r>
              <a:rPr lang="uk-UA" altLang="ru-RU" b="1">
                <a:solidFill>
                  <a:schemeClr val="bg2"/>
                </a:solidFill>
                <a:latin typeface="Times New Roman" panose="02020603050405020304" pitchFamily="18" charset="0"/>
              </a:rPr>
              <a:t>Звертаємо увагу на те, що додаткового періоду для перереєстрації учасників ЗНО-2021</a:t>
            </a:r>
            <a:r>
              <a:rPr lang="uk-UA" altLang="ru-RU" b="1">
                <a:latin typeface="Times New Roman" panose="02020603050405020304" pitchFamily="18" charset="0"/>
              </a:rPr>
              <a:t> не передбачено. Тож змінювати реєстраційні дані можна буде тільки до </a:t>
            </a:r>
            <a:r>
              <a:rPr lang="uk-UA" altLang="ru-RU" b="1">
                <a:solidFill>
                  <a:schemeClr val="hlink"/>
                </a:solidFill>
                <a:latin typeface="Times New Roman" panose="02020603050405020304" pitchFamily="18" charset="0"/>
              </a:rPr>
              <a:t>05.03.2021</a:t>
            </a:r>
            <a:r>
              <a:rPr lang="uk-UA" altLang="ru-RU" b="1">
                <a:latin typeface="Times New Roman" panose="02020603050405020304" pitchFamily="18" charset="0"/>
              </a:rPr>
              <a:t> року. </a:t>
            </a:r>
          </a:p>
        </p:txBody>
      </p:sp>
      <p:pic>
        <p:nvPicPr>
          <p:cNvPr id="71686" name="Picture 6">
            <a:extLst>
              <a:ext uri="{FF2B5EF4-FFF2-40B4-BE49-F238E27FC236}">
                <a16:creationId xmlns:a16="http://schemas.microsoft.com/office/drawing/2014/main" id="{15E5F9C9-3ACB-40E6-8497-C08ADA0E9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4005263"/>
            <a:ext cx="424815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8B55ECA-8636-475B-9FCD-B2A27026AA8C}"/>
              </a:ext>
            </a:extLst>
          </p:cNvPr>
          <p:cNvSpPr>
            <a:spLocks noGrp="1"/>
          </p:cNvSpPr>
          <p:nvPr>
            <p:ph type="title"/>
          </p:nvPr>
        </p:nvSpPr>
        <p:spPr>
          <a:gradFill rotWithShape="1">
            <a:gsLst>
              <a:gs pos="0">
                <a:srgbClr val="FFCB97">
                  <a:gamma/>
                  <a:shade val="46275"/>
                  <a:invGamma/>
                </a:srgbClr>
              </a:gs>
              <a:gs pos="50000">
                <a:srgbClr val="FFCB97"/>
              </a:gs>
              <a:gs pos="100000">
                <a:srgbClr val="FFCB97">
                  <a:gamma/>
                  <a:shade val="46275"/>
                  <a:invGamma/>
                </a:srgbClr>
              </a:gs>
            </a:gsLst>
            <a:lin ang="5400000" scaled="1"/>
          </a:gradFill>
        </p:spPr>
        <p:txBody>
          <a:bodyPr/>
          <a:lstStyle/>
          <a:p>
            <a:r>
              <a:rPr lang="ru-RU" altLang="ru-RU" b="1">
                <a:solidFill>
                  <a:schemeClr val="hlink"/>
                </a:solidFill>
              </a:rPr>
              <a:t>      </a:t>
            </a:r>
            <a:r>
              <a:rPr lang="ru-RU" altLang="ru-RU" b="1">
                <a:solidFill>
                  <a:schemeClr val="folHlink"/>
                </a:solidFill>
                <a:latin typeface="Times New Roman" panose="02020603050405020304" pitchFamily="18" charset="0"/>
              </a:rPr>
              <a:t>ПРЕДМЕТИ</a:t>
            </a:r>
            <a:r>
              <a:rPr lang="ru-RU" altLang="ru-RU" b="1">
                <a:latin typeface="Times New Roman" panose="02020603050405020304" pitchFamily="18" charset="0"/>
              </a:rPr>
              <a:t> </a:t>
            </a:r>
            <a:r>
              <a:rPr lang="ru-RU" altLang="ru-RU" b="1">
                <a:solidFill>
                  <a:srgbClr val="009900"/>
                </a:solidFill>
                <a:latin typeface="Times New Roman" panose="02020603050405020304" pitchFamily="18" charset="0"/>
              </a:rPr>
              <a:t>ЗНО</a:t>
            </a:r>
            <a:r>
              <a:rPr lang="ru-RU" altLang="ru-RU" b="1">
                <a:latin typeface="Times New Roman" panose="02020603050405020304" pitchFamily="18" charset="0"/>
              </a:rPr>
              <a:t>-</a:t>
            </a:r>
            <a:r>
              <a:rPr lang="ru-RU" altLang="ru-RU" b="1">
                <a:solidFill>
                  <a:schemeClr val="hlink"/>
                </a:solidFill>
                <a:latin typeface="Times New Roman" panose="02020603050405020304" pitchFamily="18" charset="0"/>
              </a:rPr>
              <a:t>2021</a:t>
            </a:r>
            <a:r>
              <a:rPr lang="ru-RU" altLang="ru-RU">
                <a:solidFill>
                  <a:schemeClr val="hlink"/>
                </a:solidFill>
              </a:rPr>
              <a:t> </a:t>
            </a:r>
          </a:p>
        </p:txBody>
      </p:sp>
      <p:sp>
        <p:nvSpPr>
          <p:cNvPr id="65539" name="Rectangle 3">
            <a:extLst>
              <a:ext uri="{FF2B5EF4-FFF2-40B4-BE49-F238E27FC236}">
                <a16:creationId xmlns:a16="http://schemas.microsoft.com/office/drawing/2014/main" id="{A981854C-ED2B-49A8-B316-C0204F7A1803}"/>
              </a:ext>
            </a:extLst>
          </p:cNvPr>
          <p:cNvSpPr>
            <a:spLocks noGrp="1"/>
          </p:cNvSpPr>
          <p:nvPr>
            <p:ph type="body" sz="half" idx="1"/>
          </p:nvPr>
        </p:nvSpPr>
        <p:spPr>
          <a:xfrm>
            <a:off x="179388" y="2205038"/>
            <a:ext cx="3529012" cy="3971925"/>
          </a:xfrm>
          <a:solidFill>
            <a:srgbClr val="FFE0C1"/>
          </a:solidFill>
          <a:ln>
            <a:solidFill>
              <a:schemeClr val="folHlink"/>
            </a:solidFill>
            <a:miter lim="800000"/>
            <a:headEnd/>
            <a:tailEnd/>
          </a:ln>
        </p:spPr>
        <p:txBody>
          <a:bodyPr/>
          <a:lstStyle/>
          <a:p>
            <a:r>
              <a:rPr lang="ru-RU" altLang="ru-RU" sz="2400" b="1">
                <a:latin typeface="Times New Roman" panose="02020603050405020304" pitchFamily="18" charset="0"/>
              </a:rPr>
              <a:t> </a:t>
            </a:r>
            <a:r>
              <a:rPr lang="uk-UA" altLang="ru-RU" sz="2400" b="1">
                <a:solidFill>
                  <a:srgbClr val="A50021"/>
                </a:solidFill>
                <a:latin typeface="Times New Roman" panose="02020603050405020304" pitchFamily="18" charset="0"/>
              </a:rPr>
              <a:t>Українська мова </a:t>
            </a:r>
          </a:p>
          <a:p>
            <a:r>
              <a:rPr lang="uk-UA" altLang="ru-RU" sz="2400" b="1">
                <a:latin typeface="Times New Roman" panose="02020603050405020304" pitchFamily="18" charset="0"/>
              </a:rPr>
              <a:t> </a:t>
            </a:r>
            <a:r>
              <a:rPr lang="uk-UA" altLang="ru-RU" sz="2400" b="1">
                <a:solidFill>
                  <a:srgbClr val="0000FF"/>
                </a:solidFill>
                <a:latin typeface="Times New Roman" panose="02020603050405020304" pitchFamily="18" charset="0"/>
              </a:rPr>
              <a:t>Українська мова і література </a:t>
            </a:r>
          </a:p>
          <a:p>
            <a:r>
              <a:rPr lang="uk-UA" altLang="ru-RU" sz="2400" b="1">
                <a:latin typeface="Times New Roman" panose="02020603050405020304" pitchFamily="18" charset="0"/>
              </a:rPr>
              <a:t> Історія України</a:t>
            </a:r>
          </a:p>
          <a:p>
            <a:r>
              <a:rPr lang="uk-UA" altLang="ru-RU" sz="2400" b="1">
                <a:latin typeface="Times New Roman" panose="02020603050405020304" pitchFamily="18" charset="0"/>
              </a:rPr>
              <a:t>Математика</a:t>
            </a:r>
          </a:p>
          <a:p>
            <a:r>
              <a:rPr lang="uk-UA" altLang="ru-RU" sz="2400" b="1">
                <a:latin typeface="Times New Roman" panose="02020603050405020304" pitchFamily="18" charset="0"/>
              </a:rPr>
              <a:t>Біологія</a:t>
            </a:r>
          </a:p>
          <a:p>
            <a:r>
              <a:rPr lang="uk-UA" altLang="ru-RU" sz="2400" b="1">
                <a:latin typeface="Times New Roman" panose="02020603050405020304" pitchFamily="18" charset="0"/>
              </a:rPr>
              <a:t>Географія</a:t>
            </a:r>
          </a:p>
        </p:txBody>
      </p:sp>
      <p:sp>
        <p:nvSpPr>
          <p:cNvPr id="65540" name="Rectangle 4">
            <a:extLst>
              <a:ext uri="{FF2B5EF4-FFF2-40B4-BE49-F238E27FC236}">
                <a16:creationId xmlns:a16="http://schemas.microsoft.com/office/drawing/2014/main" id="{97CD04CA-2E63-4075-BFF3-1B5945ED3276}"/>
              </a:ext>
            </a:extLst>
          </p:cNvPr>
          <p:cNvSpPr>
            <a:spLocks noGrp="1"/>
          </p:cNvSpPr>
          <p:nvPr>
            <p:ph type="body" sz="half" idx="2"/>
          </p:nvPr>
        </p:nvSpPr>
        <p:spPr>
          <a:xfrm>
            <a:off x="5292725" y="2133600"/>
            <a:ext cx="3425825" cy="4043363"/>
          </a:xfrm>
          <a:solidFill>
            <a:srgbClr val="FFE0C1"/>
          </a:solidFill>
        </p:spPr>
        <p:txBody>
          <a:bodyPr/>
          <a:lstStyle/>
          <a:p>
            <a:r>
              <a:rPr lang="uk-UA" altLang="ru-RU" sz="2400" b="1">
                <a:latin typeface="Times New Roman" panose="02020603050405020304" pitchFamily="18" charset="0"/>
              </a:rPr>
              <a:t>Фізика </a:t>
            </a:r>
          </a:p>
          <a:p>
            <a:r>
              <a:rPr lang="uk-UA" altLang="ru-RU" sz="2400" b="1">
                <a:latin typeface="Times New Roman" panose="02020603050405020304" pitchFamily="18" charset="0"/>
              </a:rPr>
              <a:t>Хімія</a:t>
            </a:r>
          </a:p>
          <a:p>
            <a:r>
              <a:rPr lang="uk-UA" altLang="ru-RU" sz="2400" b="1">
                <a:latin typeface="Times New Roman" panose="02020603050405020304" pitchFamily="18" charset="0"/>
              </a:rPr>
              <a:t>Англійська мова </a:t>
            </a:r>
          </a:p>
          <a:p>
            <a:r>
              <a:rPr lang="uk-UA" altLang="ru-RU" sz="2400" b="1">
                <a:latin typeface="Times New Roman" panose="02020603050405020304" pitchFamily="18" charset="0"/>
              </a:rPr>
              <a:t>Іспанська мова </a:t>
            </a:r>
          </a:p>
          <a:p>
            <a:r>
              <a:rPr lang="uk-UA" altLang="ru-RU" sz="2400" b="1">
                <a:latin typeface="Times New Roman" panose="02020603050405020304" pitchFamily="18" charset="0"/>
              </a:rPr>
              <a:t>Німецька мова </a:t>
            </a:r>
          </a:p>
          <a:p>
            <a:r>
              <a:rPr lang="uk-UA" altLang="ru-RU" sz="2400" b="1">
                <a:latin typeface="Times New Roman" panose="02020603050405020304" pitchFamily="18" charset="0"/>
              </a:rPr>
              <a:t>Французька мова </a:t>
            </a:r>
          </a:p>
        </p:txBody>
      </p:sp>
      <p:sp>
        <p:nvSpPr>
          <p:cNvPr id="65541" name="Rectangle 5">
            <a:extLst>
              <a:ext uri="{FF2B5EF4-FFF2-40B4-BE49-F238E27FC236}">
                <a16:creationId xmlns:a16="http://schemas.microsoft.com/office/drawing/2014/main" id="{48EA6E17-ED96-4E8B-B669-9CC5CF6B9FEB}"/>
              </a:ext>
            </a:extLst>
          </p:cNvPr>
          <p:cNvSpPr>
            <a:spLocks noChangeArrowheads="1"/>
          </p:cNvSpPr>
          <p:nvPr/>
        </p:nvSpPr>
        <p:spPr bwMode="auto">
          <a:xfrm>
            <a:off x="179388" y="981075"/>
            <a:ext cx="8785225" cy="935038"/>
          </a:xfrm>
          <a:prstGeom prst="rect">
            <a:avLst/>
          </a:prstGeom>
          <a:gradFill rotWithShape="1">
            <a:gsLst>
              <a:gs pos="0">
                <a:srgbClr val="EBF49A">
                  <a:gamma/>
                  <a:shade val="46275"/>
                  <a:invGamma/>
                </a:srgbClr>
              </a:gs>
              <a:gs pos="50000">
                <a:srgbClr val="EBF49A"/>
              </a:gs>
              <a:gs pos="100000">
                <a:srgbClr val="EBF49A">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spcBef>
                <a:spcPts val="1000"/>
              </a:spcBef>
              <a:buFont typeface="Arial" panose="020B0604020202020204" pitchFamily="34" charset="0"/>
              <a:buNone/>
            </a:pPr>
            <a:r>
              <a:rPr lang="ru-RU" altLang="ru-RU" sz="2400" b="1">
                <a:solidFill>
                  <a:schemeClr val="folHlink"/>
                </a:solidFill>
                <a:latin typeface="Times New Roman" panose="02020603050405020304" pitchFamily="18" charset="0"/>
              </a:rPr>
              <a:t>ЗНО</a:t>
            </a:r>
            <a:r>
              <a:rPr lang="ru-RU" altLang="ru-RU" sz="2400" b="1">
                <a:latin typeface="Times New Roman" panose="02020603050405020304" pitchFamily="18" charset="0"/>
              </a:rPr>
              <a:t> у </a:t>
            </a:r>
            <a:r>
              <a:rPr lang="ru-RU" altLang="ru-RU" sz="2400" b="1">
                <a:solidFill>
                  <a:schemeClr val="accent2"/>
                </a:solidFill>
                <a:latin typeface="Times New Roman" panose="02020603050405020304" pitchFamily="18" charset="0"/>
              </a:rPr>
              <a:t>2021 році </a:t>
            </a:r>
            <a:r>
              <a:rPr lang="ru-RU" altLang="ru-RU" sz="2400" b="1">
                <a:solidFill>
                  <a:srgbClr val="0000FF"/>
                </a:solidFill>
                <a:latin typeface="Times New Roman" panose="02020603050405020304" pitchFamily="18" charset="0"/>
              </a:rPr>
              <a:t>буде проведено</a:t>
            </a:r>
            <a:r>
              <a:rPr lang="ru-RU" altLang="ru-RU" sz="2400" b="1">
                <a:solidFill>
                  <a:schemeClr val="accent2"/>
                </a:solidFill>
                <a:latin typeface="Times New Roman" panose="02020603050405020304" pitchFamily="18" charset="0"/>
              </a:rPr>
              <a:t> з </a:t>
            </a:r>
            <a:r>
              <a:rPr lang="ru-RU" altLang="ru-RU" sz="2400" b="1">
                <a:solidFill>
                  <a:srgbClr val="009900"/>
                </a:solidFill>
                <a:latin typeface="Times New Roman" panose="02020603050405020304" pitchFamily="18" charset="0"/>
              </a:rPr>
              <a:t>12</a:t>
            </a:r>
            <a:r>
              <a:rPr lang="ru-RU" altLang="ru-RU" sz="2400" b="1">
                <a:solidFill>
                  <a:schemeClr val="accent2"/>
                </a:solidFill>
                <a:latin typeface="Times New Roman" panose="02020603050405020304" pitchFamily="18" charset="0"/>
              </a:rPr>
              <a:t> навчальних предметів: </a:t>
            </a:r>
          </a:p>
          <a:p>
            <a:pPr algn="ctr"/>
            <a:endParaRPr lang="ru-RU" altLang="ru-RU" sz="2400" b="1">
              <a:solidFill>
                <a:schemeClr val="accent2"/>
              </a:solidFill>
              <a:latin typeface="Times New Roman" panose="02020603050405020304" pitchFamily="18" charset="0"/>
            </a:endParaRPr>
          </a:p>
        </p:txBody>
      </p:sp>
      <p:pic>
        <p:nvPicPr>
          <p:cNvPr id="65542" name="Picture 6">
            <a:extLst>
              <a:ext uri="{FF2B5EF4-FFF2-40B4-BE49-F238E27FC236}">
                <a16:creationId xmlns:a16="http://schemas.microsoft.com/office/drawing/2014/main" id="{296A80A5-ACDA-4B65-83CA-5C6273638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349500"/>
            <a:ext cx="2232025" cy="3081338"/>
          </a:xfrm>
          <a:prstGeom prst="rect">
            <a:avLst/>
          </a:prstGeom>
          <a:solidFill>
            <a:srgbClr val="C0EE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102f719e23841a1c6b8eb9829bdf86aa6e51"/>
</p:tagLst>
</file>

<file path=ppt/tags/tag2.xml><?xml version="1.0" encoding="utf-8"?>
<p:tagLst xmlns:a="http://schemas.openxmlformats.org/drawingml/2006/main" xmlns:r="http://schemas.openxmlformats.org/officeDocument/2006/relationships" xmlns:p="http://schemas.openxmlformats.org/presentationml/2006/main">
  <p:tag name="TIMING" val="|1.7|3.9|4.9|4.1|3.4"/>
</p:tagLst>
</file>

<file path=ppt/theme/theme1.xml><?xml version="1.0" encoding="utf-8"?>
<a:theme xmlns:a="http://schemas.openxmlformats.org/drawingml/2006/main" name="Тема Office">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6654</TotalTime>
  <Words>2178</Words>
  <Application>Microsoft Office PowerPoint</Application>
  <PresentationFormat>Экран (4:3)</PresentationFormat>
  <Paragraphs>214</Paragraphs>
  <Slides>41</Slides>
  <Notes>3</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3</vt:i4>
      </vt:variant>
      <vt:variant>
        <vt:lpstr>Заголовки слайдов</vt:lpstr>
      </vt:variant>
      <vt:variant>
        <vt:i4>41</vt:i4>
      </vt:variant>
    </vt:vector>
  </HeadingPairs>
  <TitlesOfParts>
    <vt:vector size="59" baseType="lpstr">
      <vt:lpstr>Arial</vt:lpstr>
      <vt:lpstr>Calibri</vt:lpstr>
      <vt:lpstr>Calibri Light</vt:lpstr>
      <vt:lpstr>Rockwell Extra Bold</vt:lpstr>
      <vt:lpstr>Times New Roman</vt:lpstr>
      <vt:lpstr>Book Antiqua</vt:lpstr>
      <vt:lpstr>Monotype Corsiva</vt:lpstr>
      <vt:lpstr>SimSun</vt:lpstr>
      <vt:lpstr>Palatino Linotype</vt:lpstr>
      <vt:lpstr>Bookman Old Style</vt:lpstr>
      <vt:lpstr>Patrick Hand</vt:lpstr>
      <vt:lpstr>Patrick Hand SC</vt:lpstr>
      <vt:lpstr>Wingdings 2</vt:lpstr>
      <vt:lpstr>Wingdings</vt:lpstr>
      <vt:lpstr>Verdana</vt:lpstr>
      <vt:lpstr>Тема Office</vt:lpstr>
      <vt:lpstr>Специальное оформление</vt:lpstr>
      <vt:lpstr>Office Theme</vt:lpstr>
      <vt:lpstr>АКТУАЛЬНІ  ПИТАННЯ ЕФЕКТИВНОЇ ПІДГОТОВКИ ВЧИТЕЛІВ ТА УЧНІВ  ДО ЗОВНІШНЬОГО НЕЗАЛЕЖНОГО ОЦІНЮВАННЯ  З УКРАЇНСЬКОЇ МОВИ  І ЛІТЕРАТУРИ  У 2020-2021 НАВЧАЛЬНОМУ РОЦІ        </vt:lpstr>
      <vt:lpstr>Презентация PowerPoint</vt:lpstr>
      <vt:lpstr>          МЕТА ЗОВНІШНЬОГО НЕЗАЛЕЖНОГО ОЦІНЮВАННЯ:  </vt:lpstr>
      <vt:lpstr>           ОСНОВНІ НОРМАТИВНО-                  ПРАВОВІ ДОКУМЕНТИ</vt:lpstr>
      <vt:lpstr>         НАЙЧИСЛЕННІШІ КАТЕГОРІЇ УЧАСНИКІВ ЗНО: </vt:lpstr>
      <vt:lpstr>        </vt:lpstr>
      <vt:lpstr>       </vt:lpstr>
      <vt:lpstr>       ТЕРМІНИ РЕЄСТРАЦІЇ ДЛЯ                  УЧАСТІ В ЗНО-2021 </vt:lpstr>
      <vt:lpstr>      ПРЕДМЕТИ ЗНО-2021 </vt:lpstr>
      <vt:lpstr>         Календар основної сесії                   ЗНО-2021 </vt:lpstr>
      <vt:lpstr>ОСОБЛИВОСТІ ПРОВЕДЕННЯ  ЗНО – 2021 </vt:lpstr>
      <vt:lpstr>Вибір предметів для проходження ДПА Для осіб, які у 2021 році завершують здобуття повної загальної середньої освіти, обов’язковою буде ДПА у формі ЗНО з чотирьох навчальних предметів: </vt:lpstr>
      <vt:lpstr>  Особливості ЗНО з української мови та               української мови і літератури </vt:lpstr>
      <vt:lpstr>     ДПА/ЗНО з української мови </vt:lpstr>
      <vt:lpstr>Особливості ЗНО з української мови та української мови і літератури</vt:lpstr>
      <vt:lpstr>Особливості ЗНО з української мови          та української мови і літератури</vt:lpstr>
      <vt:lpstr>Презентация PowerPoint</vt:lpstr>
      <vt:lpstr>Відповідно до Наказу Міністерства освіти і науки України від 29.07.2019 № 1033: у завданнях зовнішнього незалежного оцінювання протягом п’яти років будуть використовуватися норми Українського правопису, які не зазнали змін. Тобто завдання, які стосуються норм Українського правопису, будуть ґрунтуватися тільки на тих установлених нормах, які не змінилися. </vt:lpstr>
      <vt:lpstr>Презентация PowerPoint</vt:lpstr>
      <vt:lpstr>                    </vt:lpstr>
      <vt:lpstr>                     ПРОГРАМИ ЗНО </vt:lpstr>
      <vt:lpstr>ЗНО – 2021: УМ</vt:lpstr>
      <vt:lpstr>              ЗАГАЛЬНА ХАРАКТЕРИСТИКА СЕРТИФІКАЦІЙНОЇ РОБОТИ З                                               УКРАЇНСЬКОЇ МОВИ ЗНО 2021 РОКУ</vt:lpstr>
      <vt:lpstr>Презентация PowerPoint</vt:lpstr>
      <vt:lpstr>Презентация PowerPoint</vt:lpstr>
      <vt:lpstr>Презентация PowerPoint</vt:lpstr>
      <vt:lpstr>Презентация PowerPoint</vt:lpstr>
      <vt:lpstr> </vt:lpstr>
      <vt:lpstr>Презентация PowerPoint</vt:lpstr>
      <vt:lpstr>ПІД ЧАС ПІДГОТОВКИ ДО ЗНО ДОЦІЛЬНО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Усі необхідні матеріали щодо організації, проведення й підготовки до ЗНО розміщена на офіційних сайтах</vt:lpstr>
      <vt:lpstr>Презентация PowerPoint</vt:lpstr>
    </vt:vector>
  </TitlesOfParts>
  <Company>http://presentation-creation.ru/powerpoint-templates.html</Company>
  <LinksUpToDate>false</LinksUpToDate>
  <SharedDoc>false</SharedDoc>
  <HyperlinkBase>http://presentation-creation.ru/powerpoint-templates.html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Красочный абстрактный фон</dc:title>
  <dc:creator>obstinate</dc:creator>
  <cp:lastModifiedBy>Admin</cp:lastModifiedBy>
  <cp:revision>322</cp:revision>
  <dcterms:created xsi:type="dcterms:W3CDTF">2017-10-03T10:03:42Z</dcterms:created>
  <dcterms:modified xsi:type="dcterms:W3CDTF">2021-02-12T13:58:42Z</dcterms:modified>
</cp:coreProperties>
</file>