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theme/theme2.xml" ContentType="application/vnd.openxmlformats-officedocument.theme+xml"/>
  <Override PartName="/ppt/charts/chart1.xml" ContentType="application/vnd.openxmlformats-officedocument.drawingml.chart+xml"/>
  <Override PartName="/ppt/theme/themeOverride3.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8" r:id="rId1"/>
  </p:sldMasterIdLst>
  <p:notesMasterIdLst>
    <p:notesMasterId r:id="rId58"/>
  </p:notesMasterIdLst>
  <p:sldIdLst>
    <p:sldId id="256" r:id="rId2"/>
    <p:sldId id="562" r:id="rId3"/>
    <p:sldId id="518" r:id="rId4"/>
    <p:sldId id="519" r:id="rId5"/>
    <p:sldId id="534" r:id="rId6"/>
    <p:sldId id="569" r:id="rId7"/>
    <p:sldId id="571" r:id="rId8"/>
    <p:sldId id="568" r:id="rId9"/>
    <p:sldId id="570" r:id="rId10"/>
    <p:sldId id="563" r:id="rId11"/>
    <p:sldId id="525" r:id="rId12"/>
    <p:sldId id="526" r:id="rId13"/>
    <p:sldId id="528" r:id="rId14"/>
    <p:sldId id="530" r:id="rId15"/>
    <p:sldId id="531" r:id="rId16"/>
    <p:sldId id="532" r:id="rId17"/>
    <p:sldId id="533" r:id="rId18"/>
    <p:sldId id="564" r:id="rId19"/>
    <p:sldId id="483" r:id="rId20"/>
    <p:sldId id="540" r:id="rId21"/>
    <p:sldId id="541" r:id="rId22"/>
    <p:sldId id="486" r:id="rId23"/>
    <p:sldId id="554" r:id="rId24"/>
    <p:sldId id="485" r:id="rId25"/>
    <p:sldId id="553" r:id="rId26"/>
    <p:sldId id="482" r:id="rId27"/>
    <p:sldId id="555" r:id="rId28"/>
    <p:sldId id="556" r:id="rId29"/>
    <p:sldId id="558" r:id="rId30"/>
    <p:sldId id="559" r:id="rId31"/>
    <p:sldId id="501" r:id="rId32"/>
    <p:sldId id="572" r:id="rId33"/>
    <p:sldId id="573" r:id="rId34"/>
    <p:sldId id="539" r:id="rId35"/>
    <p:sldId id="565" r:id="rId36"/>
    <p:sldId id="510" r:id="rId37"/>
    <p:sldId id="502" r:id="rId38"/>
    <p:sldId id="503" r:id="rId39"/>
    <p:sldId id="507" r:id="rId40"/>
    <p:sldId id="493" r:id="rId41"/>
    <p:sldId id="561" r:id="rId42"/>
    <p:sldId id="560" r:id="rId43"/>
    <p:sldId id="495" r:id="rId44"/>
    <p:sldId id="542" r:id="rId45"/>
    <p:sldId id="544" r:id="rId46"/>
    <p:sldId id="545" r:id="rId47"/>
    <p:sldId id="546" r:id="rId48"/>
    <p:sldId id="547" r:id="rId49"/>
    <p:sldId id="548" r:id="rId50"/>
    <p:sldId id="549" r:id="rId51"/>
    <p:sldId id="550" r:id="rId52"/>
    <p:sldId id="551" r:id="rId53"/>
    <p:sldId id="509" r:id="rId54"/>
    <p:sldId id="552" r:id="rId55"/>
    <p:sldId id="516" r:id="rId56"/>
    <p:sldId id="504" r:id="rId57"/>
  </p:sldIdLst>
  <p:sldSz cx="9144000" cy="6858000" type="screen4x3"/>
  <p:notesSz cx="6858000" cy="9144000"/>
  <p:defaultTextStyle>
    <a:defPPr>
      <a:defRPr lang="ru-RU"/>
    </a:defPPr>
    <a:lvl1pPr algn="l" rtl="0" eaLnBrk="0" fontAlgn="base" hangingPunct="0">
      <a:spcBef>
        <a:spcPct val="0"/>
      </a:spcBef>
      <a:spcAft>
        <a:spcPct val="0"/>
      </a:spcAft>
      <a:defRPr b="1" kern="1200">
        <a:solidFill>
          <a:schemeClr val="tx1"/>
        </a:solidFill>
        <a:latin typeface="Constantia" panose="02030602050306030303" pitchFamily="18" charset="0"/>
        <a:ea typeface="+mn-ea"/>
        <a:cs typeface="+mn-cs"/>
      </a:defRPr>
    </a:lvl1pPr>
    <a:lvl2pPr marL="457200" algn="l" rtl="0" eaLnBrk="0" fontAlgn="base" hangingPunct="0">
      <a:spcBef>
        <a:spcPct val="0"/>
      </a:spcBef>
      <a:spcAft>
        <a:spcPct val="0"/>
      </a:spcAft>
      <a:defRPr b="1" kern="1200">
        <a:solidFill>
          <a:schemeClr val="tx1"/>
        </a:solidFill>
        <a:latin typeface="Constantia" panose="02030602050306030303" pitchFamily="18" charset="0"/>
        <a:ea typeface="+mn-ea"/>
        <a:cs typeface="+mn-cs"/>
      </a:defRPr>
    </a:lvl2pPr>
    <a:lvl3pPr marL="914400" algn="l" rtl="0" eaLnBrk="0" fontAlgn="base" hangingPunct="0">
      <a:spcBef>
        <a:spcPct val="0"/>
      </a:spcBef>
      <a:spcAft>
        <a:spcPct val="0"/>
      </a:spcAft>
      <a:defRPr b="1" kern="1200">
        <a:solidFill>
          <a:schemeClr val="tx1"/>
        </a:solidFill>
        <a:latin typeface="Constantia" panose="02030602050306030303" pitchFamily="18" charset="0"/>
        <a:ea typeface="+mn-ea"/>
        <a:cs typeface="+mn-cs"/>
      </a:defRPr>
    </a:lvl3pPr>
    <a:lvl4pPr marL="1371600" algn="l" rtl="0" eaLnBrk="0" fontAlgn="base" hangingPunct="0">
      <a:spcBef>
        <a:spcPct val="0"/>
      </a:spcBef>
      <a:spcAft>
        <a:spcPct val="0"/>
      </a:spcAft>
      <a:defRPr b="1" kern="1200">
        <a:solidFill>
          <a:schemeClr val="tx1"/>
        </a:solidFill>
        <a:latin typeface="Constantia" panose="02030602050306030303" pitchFamily="18" charset="0"/>
        <a:ea typeface="+mn-ea"/>
        <a:cs typeface="+mn-cs"/>
      </a:defRPr>
    </a:lvl4pPr>
    <a:lvl5pPr marL="1828800" algn="l" rtl="0" eaLnBrk="0" fontAlgn="base" hangingPunct="0">
      <a:spcBef>
        <a:spcPct val="0"/>
      </a:spcBef>
      <a:spcAft>
        <a:spcPct val="0"/>
      </a:spcAft>
      <a:defRPr b="1" kern="1200">
        <a:solidFill>
          <a:schemeClr val="tx1"/>
        </a:solidFill>
        <a:latin typeface="Constantia" panose="02030602050306030303" pitchFamily="18" charset="0"/>
        <a:ea typeface="+mn-ea"/>
        <a:cs typeface="+mn-cs"/>
      </a:defRPr>
    </a:lvl5pPr>
    <a:lvl6pPr marL="2286000" algn="l" defTabSz="914400" rtl="0" eaLnBrk="1" latinLnBrk="0" hangingPunct="1">
      <a:defRPr b="1" kern="1200">
        <a:solidFill>
          <a:schemeClr val="tx1"/>
        </a:solidFill>
        <a:latin typeface="Constantia" panose="02030602050306030303" pitchFamily="18" charset="0"/>
        <a:ea typeface="+mn-ea"/>
        <a:cs typeface="+mn-cs"/>
      </a:defRPr>
    </a:lvl6pPr>
    <a:lvl7pPr marL="2743200" algn="l" defTabSz="914400" rtl="0" eaLnBrk="1" latinLnBrk="0" hangingPunct="1">
      <a:defRPr b="1" kern="1200">
        <a:solidFill>
          <a:schemeClr val="tx1"/>
        </a:solidFill>
        <a:latin typeface="Constantia" panose="02030602050306030303" pitchFamily="18" charset="0"/>
        <a:ea typeface="+mn-ea"/>
        <a:cs typeface="+mn-cs"/>
      </a:defRPr>
    </a:lvl7pPr>
    <a:lvl8pPr marL="3200400" algn="l" defTabSz="914400" rtl="0" eaLnBrk="1" latinLnBrk="0" hangingPunct="1">
      <a:defRPr b="1" kern="1200">
        <a:solidFill>
          <a:schemeClr val="tx1"/>
        </a:solidFill>
        <a:latin typeface="Constantia" panose="02030602050306030303" pitchFamily="18" charset="0"/>
        <a:ea typeface="+mn-ea"/>
        <a:cs typeface="+mn-cs"/>
      </a:defRPr>
    </a:lvl8pPr>
    <a:lvl9pPr marL="3657600" algn="l" defTabSz="914400" rtl="0" eaLnBrk="1" latinLnBrk="0" hangingPunct="1">
      <a:defRPr b="1" kern="1200">
        <a:solidFill>
          <a:schemeClr val="tx1"/>
        </a:solidFill>
        <a:latin typeface="Constantia" panose="02030602050306030303"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A40000"/>
    <a:srgbClr val="BDD3FF"/>
    <a:srgbClr val="6699FF"/>
    <a:srgbClr val="B48900"/>
    <a:srgbClr val="006400"/>
    <a:srgbClr val="008000"/>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347" autoAdjust="0"/>
    <p:restoredTop sz="87875" autoAdjust="0"/>
  </p:normalViewPr>
  <p:slideViewPr>
    <p:cSldViewPr>
      <p:cViewPr varScale="1">
        <p:scale>
          <a:sx n="72" d="100"/>
          <a:sy n="72" d="100"/>
        </p:scale>
        <p:origin x="1254" y="7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charts/_rels/chart1.xml.rels><?xml version="1.0" encoding="UTF-8" standalone="yes"?>
<Relationships xmlns="http://schemas.openxmlformats.org/package/2006/relationships"><Relationship Id="rId2" Type="http://schemas.openxmlformats.org/officeDocument/2006/relationships/oleObject" Target="file:///E:\&#1044;&#1080;&#1089;&#1082;%20D\&#1055;&#1056;&#1045;&#1044;&#1052;&#1045;&#1058;&#1053;&#1030;_&#1055;&#1056;&#1045;&#1047;&#1045;&#1053;&#1058;&#1040;&#1062;&#1030;&#1031;\&#1055;&#1088;&#1077;&#1079;&#1077;&#1085;&#1090;&#1072;&#1094;&#1110;&#1111;%20&#1087;&#1086;%20&#1087;&#1088;&#1077;&#1076;&#1084;&#1077;&#1090;&#1072;&#1093;_2020\&#1052;&#1110;&#1089;&#1094;&#1077;%20&#1086;&#1073;&#1083;&#1072;&#1089;&#1090;&#1110;%20&#1079;&#1072;%202016-2020%20&#1088;&#1088;..xlsx" TargetMode="External"/><Relationship Id="rId1" Type="http://schemas.openxmlformats.org/officeDocument/2006/relationships/themeOverride" Target="../theme/themeOverrid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lrMapOvr bg1="dk1" tx1="lt1" bg2="dk2" tx2="lt2" accent1="accent1" accent2="accent2" accent3="accent3" accent4="accent4" accent5="accent5" accent6="accent6" hlink="hlink" folHlink="folHlink"/>
  <c:chart>
    <c:autoTitleDeleted val="1"/>
    <c:plotArea>
      <c:layout>
        <c:manualLayout>
          <c:layoutTarget val="inner"/>
          <c:xMode val="edge"/>
          <c:yMode val="edge"/>
          <c:x val="4.4459240853211342E-3"/>
          <c:y val="0"/>
          <c:w val="0.99308209544687198"/>
          <c:h val="0.92905499645847023"/>
        </c:manualLayout>
      </c:layout>
      <c:barChart>
        <c:barDir val="col"/>
        <c:grouping val="clustered"/>
        <c:varyColors val="0"/>
        <c:ser>
          <c:idx val="0"/>
          <c:order val="0"/>
          <c:tx>
            <c:strRef>
              <c:f>Аркуш1!$D$3</c:f>
              <c:strCache>
                <c:ptCount val="1"/>
                <c:pt idx="0">
                  <c:v>кількість учасників ЗНО з фізики</c:v>
                </c:pt>
              </c:strCache>
            </c:strRef>
          </c:tx>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dLbl>
              <c:idx val="0"/>
              <c:tx>
                <c:rich>
                  <a:bodyPr/>
                  <a:lstStyle/>
                  <a:p>
                    <a:r>
                      <a:rPr lang="en-US"/>
                      <a:t>32592</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E03B-4E11-9533-A9BE1C306CC0}"/>
                </c:ext>
              </c:extLst>
            </c:dLbl>
            <c:dLbl>
              <c:idx val="1"/>
              <c:tx>
                <c:rich>
                  <a:bodyPr/>
                  <a:lstStyle/>
                  <a:p>
                    <a:r>
                      <a:rPr lang="en-US"/>
                      <a:t>32142</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E03B-4E11-9533-A9BE1C306CC0}"/>
                </c:ext>
              </c:extLst>
            </c:dLbl>
            <c:dLbl>
              <c:idx val="2"/>
              <c:tx>
                <c:rich>
                  <a:bodyPr/>
                  <a:lstStyle/>
                  <a:p>
                    <a:r>
                      <a:rPr lang="en-US"/>
                      <a:t>46439</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E03B-4E11-9533-A9BE1C306CC0}"/>
                </c:ext>
              </c:extLst>
            </c:dLbl>
            <c:dLbl>
              <c:idx val="3"/>
              <c:tx>
                <c:rich>
                  <a:bodyPr/>
                  <a:lstStyle/>
                  <a:p>
                    <a:r>
                      <a:rPr lang="en-US"/>
                      <a:t>46240</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E03B-4E11-9533-A9BE1C306CC0}"/>
                </c:ext>
              </c:extLst>
            </c:dLbl>
            <c:dLbl>
              <c:idx val="4"/>
              <c:tx>
                <c:rich>
                  <a:bodyPr/>
                  <a:lstStyle/>
                  <a:p>
                    <a:r>
                      <a:rPr lang="en-US"/>
                      <a:t>59938</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E03B-4E11-9533-A9BE1C306CC0}"/>
                </c:ext>
              </c:extLst>
            </c:dLbl>
            <c:dLbl>
              <c:idx val="5"/>
              <c:tx>
                <c:rich>
                  <a:bodyPr/>
                  <a:lstStyle/>
                  <a:p>
                    <a:r>
                      <a:rPr lang="en-US"/>
                      <a:t>61403</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E03B-4E11-9533-A9BE1C306CC0}"/>
                </c:ext>
              </c:extLst>
            </c:dLbl>
            <c:dLbl>
              <c:idx val="6"/>
              <c:tx>
                <c:rich>
                  <a:bodyPr/>
                  <a:lstStyle/>
                  <a:p>
                    <a:r>
                      <a:rPr lang="en-US"/>
                      <a:t>48787</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8-E03B-4E11-9533-A9BE1C306CC0}"/>
                </c:ext>
              </c:extLst>
            </c:dLbl>
            <c:dLbl>
              <c:idx val="7"/>
              <c:tx>
                <c:rich>
                  <a:bodyPr/>
                  <a:lstStyle/>
                  <a:p>
                    <a:r>
                      <a:rPr lang="en-US"/>
                      <a:t>40464</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9-E03B-4E11-9533-A9BE1C306CC0}"/>
                </c:ext>
              </c:extLst>
            </c:dLbl>
            <c:dLbl>
              <c:idx val="8"/>
              <c:tx>
                <c:rich>
                  <a:bodyPr/>
                  <a:lstStyle/>
                  <a:p>
                    <a:r>
                      <a:rPr lang="en-US"/>
                      <a:t>27771</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A-E03B-4E11-9533-A9BE1C306CC0}"/>
                </c:ext>
              </c:extLst>
            </c:dLbl>
            <c:dLbl>
              <c:idx val="9"/>
              <c:tx>
                <c:rich>
                  <a:bodyPr/>
                  <a:lstStyle/>
                  <a:p>
                    <a:r>
                      <a:rPr lang="en-US"/>
                      <a:t>23597</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B-E03B-4E11-9533-A9BE1C306CC0}"/>
                </c:ext>
              </c:extLst>
            </c:dLbl>
            <c:dLbl>
              <c:idx val="10"/>
              <c:tx>
                <c:rich>
                  <a:bodyPr/>
                  <a:lstStyle/>
                  <a:p>
                    <a:r>
                      <a:rPr lang="en-US"/>
                      <a:t>20836</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C-E03B-4E11-9533-A9BE1C306CC0}"/>
                </c:ext>
              </c:extLst>
            </c:dLbl>
            <c:dLbl>
              <c:idx val="11"/>
              <c:tx>
                <c:rich>
                  <a:bodyPr/>
                  <a:lstStyle/>
                  <a:p>
                    <a:r>
                      <a:rPr lang="en-US"/>
                      <a:t>21407</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D-E03B-4E11-9533-A9BE1C306CC0}"/>
                </c:ext>
              </c:extLst>
            </c:dLbl>
            <c:dLbl>
              <c:idx val="12"/>
              <c:tx>
                <c:rich>
                  <a:bodyPr/>
                  <a:lstStyle/>
                  <a:p>
                    <a:r>
                      <a:rPr lang="en-US"/>
                      <a:t>22234</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E-E03B-4E11-9533-A9BE1C306CC0}"/>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Times New Roman" panose="02020603050405020304" pitchFamily="18" charset="0"/>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Аркуш1!$C$4:$C$16</c:f>
              <c:strCache>
                <c:ptCount val="13"/>
                <c:pt idx="0">
                  <c:v>2008 рік</c:v>
                </c:pt>
                <c:pt idx="1">
                  <c:v>2009 рік</c:v>
                </c:pt>
                <c:pt idx="2">
                  <c:v>2010 рік</c:v>
                </c:pt>
                <c:pt idx="3">
                  <c:v>2011 рік</c:v>
                </c:pt>
                <c:pt idx="4">
                  <c:v>2012 рік</c:v>
                </c:pt>
                <c:pt idx="5">
                  <c:v>2013 рік</c:v>
                </c:pt>
                <c:pt idx="6">
                  <c:v>2014 рік</c:v>
                </c:pt>
                <c:pt idx="7">
                  <c:v>2015 рік</c:v>
                </c:pt>
                <c:pt idx="8">
                  <c:v>2016 рік</c:v>
                </c:pt>
                <c:pt idx="9">
                  <c:v>2017 рік</c:v>
                </c:pt>
                <c:pt idx="10">
                  <c:v>2018 рік</c:v>
                </c:pt>
                <c:pt idx="11">
                  <c:v>2019 рік</c:v>
                </c:pt>
                <c:pt idx="12">
                  <c:v>2020 рік</c:v>
                </c:pt>
              </c:strCache>
            </c:strRef>
          </c:cat>
          <c:val>
            <c:numRef>
              <c:f>Аркуш1!$D$4:$D$16</c:f>
              <c:numCache>
                <c:formatCode>0</c:formatCode>
                <c:ptCount val="13"/>
                <c:pt idx="0">
                  <c:v>53.078839796101171</c:v>
                </c:pt>
                <c:pt idx="1">
                  <c:v>52.345976580948815</c:v>
                </c:pt>
                <c:pt idx="2">
                  <c:v>75.629855218800387</c:v>
                </c:pt>
                <c:pt idx="3">
                  <c:v>75.305766819210788</c:v>
                </c:pt>
                <c:pt idx="4">
                  <c:v>97.614123088448451</c:v>
                </c:pt>
                <c:pt idx="5">
                  <c:v>100</c:v>
                </c:pt>
                <c:pt idx="6">
                  <c:v>79.453772616973112</c:v>
                </c:pt>
                <c:pt idx="7">
                  <c:v>65.899060306499678</c:v>
                </c:pt>
                <c:pt idx="8">
                  <c:v>45.227431884435617</c:v>
                </c:pt>
                <c:pt idx="9">
                  <c:v>38.429718417666891</c:v>
                </c:pt>
                <c:pt idx="10">
                  <c:v>33.933195446476553</c:v>
                </c:pt>
                <c:pt idx="11">
                  <c:v>34.863117437258765</c:v>
                </c:pt>
                <c:pt idx="12">
                  <c:v>36.209957168216533</c:v>
                </c:pt>
              </c:numCache>
            </c:numRef>
          </c:val>
          <c:extLst>
            <c:ext xmlns:c16="http://schemas.microsoft.com/office/drawing/2014/chart" uri="{C3380CC4-5D6E-409C-BE32-E72D297353CC}">
              <c16:uniqueId val="{00000000-E03B-4E11-9533-A9BE1C306CC0}"/>
            </c:ext>
          </c:extLst>
        </c:ser>
        <c:ser>
          <c:idx val="1"/>
          <c:order val="1"/>
          <c:tx>
            <c:strRef>
              <c:f>Аркуш1!$E$3</c:f>
              <c:strCache>
                <c:ptCount val="1"/>
                <c:pt idx="0">
                  <c:v>% від кількості учасників з української мови і літератури</c:v>
                </c:pt>
              </c:strCache>
            </c:strRef>
          </c:tx>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Аркуш1!$C$4:$C$16</c:f>
              <c:strCache>
                <c:ptCount val="13"/>
                <c:pt idx="0">
                  <c:v>2008 рік</c:v>
                </c:pt>
                <c:pt idx="1">
                  <c:v>2009 рік</c:v>
                </c:pt>
                <c:pt idx="2">
                  <c:v>2010 рік</c:v>
                </c:pt>
                <c:pt idx="3">
                  <c:v>2011 рік</c:v>
                </c:pt>
                <c:pt idx="4">
                  <c:v>2012 рік</c:v>
                </c:pt>
                <c:pt idx="5">
                  <c:v>2013 рік</c:v>
                </c:pt>
                <c:pt idx="6">
                  <c:v>2014 рік</c:v>
                </c:pt>
                <c:pt idx="7">
                  <c:v>2015 рік</c:v>
                </c:pt>
                <c:pt idx="8">
                  <c:v>2016 рік</c:v>
                </c:pt>
                <c:pt idx="9">
                  <c:v>2017 рік</c:v>
                </c:pt>
                <c:pt idx="10">
                  <c:v>2018 рік</c:v>
                </c:pt>
                <c:pt idx="11">
                  <c:v>2019 рік</c:v>
                </c:pt>
                <c:pt idx="12">
                  <c:v>2020 рік</c:v>
                </c:pt>
              </c:strCache>
            </c:strRef>
          </c:cat>
          <c:val>
            <c:numRef>
              <c:f>Аркуш1!$E$4:$E$16</c:f>
              <c:numCache>
                <c:formatCode>General</c:formatCode>
                <c:ptCount val="13"/>
                <c:pt idx="0" formatCode="0">
                  <c:v>7</c:v>
                </c:pt>
                <c:pt idx="1">
                  <c:v>7</c:v>
                </c:pt>
                <c:pt idx="2">
                  <c:v>12</c:v>
                </c:pt>
                <c:pt idx="3">
                  <c:v>21</c:v>
                </c:pt>
                <c:pt idx="4">
                  <c:v>20</c:v>
                </c:pt>
                <c:pt idx="5">
                  <c:v>21</c:v>
                </c:pt>
                <c:pt idx="6">
                  <c:v>22</c:v>
                </c:pt>
                <c:pt idx="7">
                  <c:v>15</c:v>
                </c:pt>
                <c:pt idx="8">
                  <c:v>11</c:v>
                </c:pt>
                <c:pt idx="9">
                  <c:v>10</c:v>
                </c:pt>
                <c:pt idx="10">
                  <c:v>6</c:v>
                </c:pt>
                <c:pt idx="11">
                  <c:v>6</c:v>
                </c:pt>
                <c:pt idx="12">
                  <c:v>8</c:v>
                </c:pt>
              </c:numCache>
            </c:numRef>
          </c:val>
          <c:extLst>
            <c:ext xmlns:c16="http://schemas.microsoft.com/office/drawing/2014/chart" uri="{C3380CC4-5D6E-409C-BE32-E72D297353CC}">
              <c16:uniqueId val="{00000001-E03B-4E11-9533-A9BE1C306CC0}"/>
            </c:ext>
          </c:extLst>
        </c:ser>
        <c:dLbls>
          <c:showLegendKey val="0"/>
          <c:showVal val="0"/>
          <c:showCatName val="0"/>
          <c:showSerName val="0"/>
          <c:showPercent val="0"/>
          <c:showBubbleSize val="0"/>
        </c:dLbls>
        <c:gapWidth val="100"/>
        <c:overlap val="-24"/>
        <c:axId val="245458432"/>
        <c:axId val="245459968"/>
      </c:barChart>
      <c:catAx>
        <c:axId val="245458432"/>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bg1"/>
                </a:solidFill>
                <a:latin typeface="Times New Roman" panose="02020603050405020304" pitchFamily="18" charset="0"/>
                <a:ea typeface="+mn-ea"/>
                <a:cs typeface="+mn-cs"/>
              </a:defRPr>
            </a:pPr>
            <a:endParaRPr lang="ru-RU"/>
          </a:p>
        </c:txPr>
        <c:crossAx val="245459968"/>
        <c:crosses val="autoZero"/>
        <c:auto val="1"/>
        <c:lblAlgn val="ctr"/>
        <c:lblOffset val="100"/>
        <c:noMultiLvlLbl val="0"/>
      </c:catAx>
      <c:valAx>
        <c:axId val="245459968"/>
        <c:scaling>
          <c:orientation val="minMax"/>
        </c:scaling>
        <c:delete val="1"/>
        <c:axPos val="l"/>
        <c:numFmt formatCode="0" sourceLinked="1"/>
        <c:majorTickMark val="none"/>
        <c:minorTickMark val="none"/>
        <c:tickLblPos val="nextTo"/>
        <c:crossAx val="245458432"/>
        <c:crosses val="autoZero"/>
        <c:crossBetween val="between"/>
      </c:valAx>
      <c:spPr>
        <a:noFill/>
        <a:ln>
          <a:noFill/>
        </a:ln>
        <a:effectLst/>
      </c:spPr>
    </c:plotArea>
    <c:legend>
      <c:legendPos val="b"/>
      <c:layout>
        <c:manualLayout>
          <c:xMode val="edge"/>
          <c:yMode val="edge"/>
          <c:x val="0.57906492531139264"/>
          <c:y val="0.17730747919710749"/>
          <c:w val="0.36945302414440173"/>
          <c:h val="0.16633085072122789"/>
        </c:manualLayout>
      </c:layout>
      <c:overlay val="0"/>
      <c:spPr>
        <a:noFill/>
        <a:ln>
          <a:noFill/>
        </a:ln>
        <a:effectLst/>
      </c:spPr>
      <c:txPr>
        <a:bodyPr rot="0" spcFirstLastPara="1" vertOverflow="ellipsis" vert="horz" wrap="square" anchor="ctr" anchorCtr="1"/>
        <a:lstStyle/>
        <a:p>
          <a:pPr>
            <a:defRPr sz="1300" b="0" i="0" u="none" strike="noStrike" kern="1200" baseline="0">
              <a:solidFill>
                <a:schemeClr val="bg1"/>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2">
    <c:autoUpdate val="0"/>
  </c:externalData>
</c:chartSpace>
</file>

<file path=ppt/diagrams/_rels/data4.xml.rels><?xml version="1.0" encoding="UTF-8" standalone="yes"?>
<Relationships xmlns="http://schemas.openxmlformats.org/package/2006/relationships"><Relationship Id="rId1" Type="http://schemas.openxmlformats.org/officeDocument/2006/relationships/hyperlink" Target="http://www.testportal.gov.ua/" TargetMode="External"/></Relationships>
</file>

<file path=ppt/diagrams/_rels/drawing4.xml.rels><?xml version="1.0" encoding="UTF-8" standalone="yes"?>
<Relationships xmlns="http://schemas.openxmlformats.org/package/2006/relationships"><Relationship Id="rId1" Type="http://schemas.openxmlformats.org/officeDocument/2006/relationships/hyperlink" Target="http://www.testportal.gov.ua/" TargetMode="Externa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F207E4F-0D20-4585-829D-16D34D010B53}" type="doc">
      <dgm:prSet loTypeId="urn:microsoft.com/office/officeart/2005/8/layout/vList5" loCatId="list" qsTypeId="urn:microsoft.com/office/officeart/2005/8/quickstyle/3d1" qsCatId="3D" csTypeId="urn:microsoft.com/office/officeart/2005/8/colors/accent0_3" csCatId="mainScheme" phldr="1"/>
      <dgm:spPr/>
      <dgm:t>
        <a:bodyPr/>
        <a:lstStyle/>
        <a:p>
          <a:endParaRPr lang="uk-UA"/>
        </a:p>
      </dgm:t>
    </dgm:pt>
    <dgm:pt modelId="{0A3AC1B2-0389-415E-A948-3290EE5F0709}">
      <dgm:prSet phldrT="[Текст]"/>
      <dgm:spPr/>
      <dgm:t>
        <a:bodyPr/>
        <a:lstStyle/>
        <a:p>
          <a:r>
            <a:rPr lang="uk-UA" b="1" dirty="0">
              <a:latin typeface="Times New Roman" pitchFamily="18" charset="0"/>
              <a:cs typeface="Times New Roman" pitchFamily="18" charset="0"/>
            </a:rPr>
            <a:t>Наказ УЦОЯО № 169 від 15.10.2020 р. </a:t>
          </a:r>
          <a:endParaRPr lang="uk-UA" dirty="0"/>
        </a:p>
      </dgm:t>
    </dgm:pt>
    <dgm:pt modelId="{CF501E3A-C284-42E3-B6AE-A875DFA782D7}" type="parTrans" cxnId="{7765442B-B09A-49B7-8D2D-492B845BC594}">
      <dgm:prSet/>
      <dgm:spPr/>
      <dgm:t>
        <a:bodyPr/>
        <a:lstStyle/>
        <a:p>
          <a:endParaRPr lang="uk-UA"/>
        </a:p>
      </dgm:t>
    </dgm:pt>
    <dgm:pt modelId="{219A5590-46D0-40F4-83EB-5EE350BC8D9A}" type="sibTrans" cxnId="{7765442B-B09A-49B7-8D2D-492B845BC594}">
      <dgm:prSet/>
      <dgm:spPr/>
      <dgm:t>
        <a:bodyPr/>
        <a:lstStyle/>
        <a:p>
          <a:endParaRPr lang="uk-UA"/>
        </a:p>
      </dgm:t>
    </dgm:pt>
    <dgm:pt modelId="{61887D7F-52CF-4ABD-88F4-8E2E5A069FE4}">
      <dgm:prSet phldrT="[Текст]"/>
      <dgm:spPr/>
      <dgm:t>
        <a:bodyPr/>
        <a:lstStyle/>
        <a:p>
          <a:r>
            <a:rPr lang="uk-UA" b="1" dirty="0">
              <a:latin typeface="Times New Roman" pitchFamily="18" charset="0"/>
              <a:cs typeface="Times New Roman" pitchFamily="18" charset="0"/>
            </a:rPr>
            <a:t>Наказ УЦОЯО № 170 від 15.10.2020 р. </a:t>
          </a:r>
          <a:endParaRPr lang="uk-UA" dirty="0"/>
        </a:p>
      </dgm:t>
    </dgm:pt>
    <dgm:pt modelId="{2551CF54-622A-4656-B5A2-C0D72CA30677}" type="parTrans" cxnId="{1E0F0EA6-761D-452A-A23F-E0E1473573E9}">
      <dgm:prSet/>
      <dgm:spPr/>
      <dgm:t>
        <a:bodyPr/>
        <a:lstStyle/>
        <a:p>
          <a:endParaRPr lang="uk-UA"/>
        </a:p>
      </dgm:t>
    </dgm:pt>
    <dgm:pt modelId="{F27949A4-80BD-45CC-846A-BA0FCC358484}" type="sibTrans" cxnId="{1E0F0EA6-761D-452A-A23F-E0E1473573E9}">
      <dgm:prSet/>
      <dgm:spPr/>
      <dgm:t>
        <a:bodyPr/>
        <a:lstStyle/>
        <a:p>
          <a:endParaRPr lang="uk-UA"/>
        </a:p>
      </dgm:t>
    </dgm:pt>
    <dgm:pt modelId="{D88E1718-9BC7-478D-A22A-C1A1ACE77FBE}">
      <dgm:prSet phldrT="[Текст]" custT="1"/>
      <dgm:spPr/>
      <dgm:t>
        <a:bodyPr/>
        <a:lstStyle/>
        <a:p>
          <a:pPr rtl="0"/>
          <a:endParaRPr lang="uk-UA" sz="1500" dirty="0"/>
        </a:p>
      </dgm:t>
    </dgm:pt>
    <dgm:pt modelId="{CED089C6-EB27-43C7-A05A-B5E1B8822B9B}" type="parTrans" cxnId="{B957FBB9-1BBD-4A2A-8D7E-69BDBC641AFF}">
      <dgm:prSet/>
      <dgm:spPr/>
      <dgm:t>
        <a:bodyPr/>
        <a:lstStyle/>
        <a:p>
          <a:endParaRPr lang="uk-UA"/>
        </a:p>
      </dgm:t>
    </dgm:pt>
    <dgm:pt modelId="{3F7C66B9-1AAE-4599-AA88-36D2A6005EF6}" type="sibTrans" cxnId="{B957FBB9-1BBD-4A2A-8D7E-69BDBC641AFF}">
      <dgm:prSet/>
      <dgm:spPr/>
      <dgm:t>
        <a:bodyPr/>
        <a:lstStyle/>
        <a:p>
          <a:endParaRPr lang="uk-UA"/>
        </a:p>
      </dgm:t>
    </dgm:pt>
    <dgm:pt modelId="{305F1DEF-6F97-43BC-9494-A70EDDF319DB}">
      <dgm:prSet/>
      <dgm:spPr/>
      <dgm:t>
        <a:bodyPr/>
        <a:lstStyle/>
        <a:p>
          <a:endParaRPr lang="ru-RU"/>
        </a:p>
      </dgm:t>
    </dgm:pt>
    <dgm:pt modelId="{C3EB5011-BA54-4FE2-A5ED-01F5264782D2}" type="parTrans" cxnId="{0880C1EE-5A99-4A6A-9493-81E4915494FC}">
      <dgm:prSet/>
      <dgm:spPr/>
      <dgm:t>
        <a:bodyPr/>
        <a:lstStyle/>
        <a:p>
          <a:endParaRPr lang="ru-RU"/>
        </a:p>
      </dgm:t>
    </dgm:pt>
    <dgm:pt modelId="{5272F784-6401-44E2-BDF1-C2F1C5467B84}" type="sibTrans" cxnId="{0880C1EE-5A99-4A6A-9493-81E4915494FC}">
      <dgm:prSet/>
      <dgm:spPr/>
      <dgm:t>
        <a:bodyPr/>
        <a:lstStyle/>
        <a:p>
          <a:endParaRPr lang="ru-RU"/>
        </a:p>
      </dgm:t>
    </dgm:pt>
    <dgm:pt modelId="{A68029F7-2936-4DB3-ABAE-AF0E2DD1BC12}">
      <dgm:prSet phldrT="[Текст]" custT="1"/>
      <dgm:spPr/>
      <dgm:t>
        <a:bodyPr/>
        <a:lstStyle/>
        <a:p>
          <a:endParaRPr lang="uk-UA" sz="1500" dirty="0"/>
        </a:p>
      </dgm:t>
    </dgm:pt>
    <dgm:pt modelId="{E5E9C2DA-A8F2-43D7-ADC0-994BA0D5A6A7}" type="sibTrans" cxnId="{45F48CFC-F1AF-4CE1-AC57-0CE099F41C54}">
      <dgm:prSet/>
      <dgm:spPr/>
      <dgm:t>
        <a:bodyPr/>
        <a:lstStyle/>
        <a:p>
          <a:endParaRPr lang="uk-UA"/>
        </a:p>
      </dgm:t>
    </dgm:pt>
    <dgm:pt modelId="{448FBFDD-A568-4187-9E19-B5C16B661E9F}" type="parTrans" cxnId="{45F48CFC-F1AF-4CE1-AC57-0CE099F41C54}">
      <dgm:prSet/>
      <dgm:spPr/>
      <dgm:t>
        <a:bodyPr/>
        <a:lstStyle/>
        <a:p>
          <a:endParaRPr lang="uk-UA"/>
        </a:p>
      </dgm:t>
    </dgm:pt>
    <dgm:pt modelId="{50B70945-572E-4DD4-A953-82E362723C47}" type="pres">
      <dgm:prSet presAssocID="{DF207E4F-0D20-4585-829D-16D34D010B53}" presName="Name0" presStyleCnt="0">
        <dgm:presLayoutVars>
          <dgm:dir/>
          <dgm:animLvl val="lvl"/>
          <dgm:resizeHandles val="exact"/>
        </dgm:presLayoutVars>
      </dgm:prSet>
      <dgm:spPr/>
    </dgm:pt>
    <dgm:pt modelId="{0FE4C8BC-EC86-4890-B059-EE0DF877A204}" type="pres">
      <dgm:prSet presAssocID="{0A3AC1B2-0389-415E-A948-3290EE5F0709}" presName="linNode" presStyleCnt="0"/>
      <dgm:spPr/>
    </dgm:pt>
    <dgm:pt modelId="{227203EF-4D45-4238-AEC9-8E6691C25589}" type="pres">
      <dgm:prSet presAssocID="{0A3AC1B2-0389-415E-A948-3290EE5F0709}" presName="parentText" presStyleLbl="node1" presStyleIdx="0" presStyleCnt="3" custScaleX="89934" custScaleY="42761">
        <dgm:presLayoutVars>
          <dgm:chMax val="1"/>
          <dgm:bulletEnabled val="1"/>
        </dgm:presLayoutVars>
      </dgm:prSet>
      <dgm:spPr/>
    </dgm:pt>
    <dgm:pt modelId="{7F1B9750-623D-4B25-9BF9-3EBEFAF4EB6B}" type="pres">
      <dgm:prSet presAssocID="{0A3AC1B2-0389-415E-A948-3290EE5F0709}" presName="descendantText" presStyleLbl="alignAccFollowNode1" presStyleIdx="0" presStyleCnt="2" custScaleX="99093" custScaleY="48331" custLinFactNeighborX="15666" custLinFactNeighborY="-231">
        <dgm:presLayoutVars>
          <dgm:bulletEnabled val="1"/>
        </dgm:presLayoutVars>
      </dgm:prSet>
      <dgm:spPr/>
    </dgm:pt>
    <dgm:pt modelId="{61DF898F-B28D-44AD-986F-D9E99E7C9E78}" type="pres">
      <dgm:prSet presAssocID="{219A5590-46D0-40F4-83EB-5EE350BC8D9A}" presName="sp" presStyleCnt="0"/>
      <dgm:spPr/>
    </dgm:pt>
    <dgm:pt modelId="{F6056670-9FBF-4E7D-9EAD-7637F2A392CC}" type="pres">
      <dgm:prSet presAssocID="{61887D7F-52CF-4ABD-88F4-8E2E5A069FE4}" presName="linNode" presStyleCnt="0"/>
      <dgm:spPr/>
    </dgm:pt>
    <dgm:pt modelId="{F505F7B1-2B9A-41F8-A08C-08C1DAA159CB}" type="pres">
      <dgm:prSet presAssocID="{61887D7F-52CF-4ABD-88F4-8E2E5A069FE4}" presName="parentText" presStyleLbl="node1" presStyleIdx="1" presStyleCnt="3" custScaleX="89934" custScaleY="42378" custLinFactNeighborX="-1006" custLinFactNeighborY="-4703">
        <dgm:presLayoutVars>
          <dgm:chMax val="1"/>
          <dgm:bulletEnabled val="1"/>
        </dgm:presLayoutVars>
      </dgm:prSet>
      <dgm:spPr/>
    </dgm:pt>
    <dgm:pt modelId="{9FE689C8-017F-490A-8912-08AA96FB171C}" type="pres">
      <dgm:prSet presAssocID="{61887D7F-52CF-4ABD-88F4-8E2E5A069FE4}" presName="descendantText" presStyleLbl="alignAccFollowNode1" presStyleIdx="1" presStyleCnt="2" custScaleY="59184" custLinFactNeighborX="5840" custLinFactNeighborY="91561">
        <dgm:presLayoutVars>
          <dgm:bulletEnabled val="1"/>
        </dgm:presLayoutVars>
      </dgm:prSet>
      <dgm:spPr/>
    </dgm:pt>
    <dgm:pt modelId="{AE5B55A0-430E-4E69-AE15-E3F8D3C88335}" type="pres">
      <dgm:prSet presAssocID="{F27949A4-80BD-45CC-846A-BA0FCC358484}" presName="sp" presStyleCnt="0"/>
      <dgm:spPr/>
    </dgm:pt>
    <dgm:pt modelId="{E03A63EB-39D4-4C10-8EEB-E998262BE4E2}" type="pres">
      <dgm:prSet presAssocID="{305F1DEF-6F97-43BC-9494-A70EDDF319DB}" presName="linNode" presStyleCnt="0"/>
      <dgm:spPr/>
    </dgm:pt>
    <dgm:pt modelId="{A22F36BD-8BE1-4E4F-A7E0-2543D250662C}" type="pres">
      <dgm:prSet presAssocID="{305F1DEF-6F97-43BC-9494-A70EDDF319DB}" presName="parentText" presStyleLbl="node1" presStyleIdx="2" presStyleCnt="3" custScaleX="90504" custScaleY="37251" custLinFactNeighborX="-2073" custLinFactNeighborY="-6203">
        <dgm:presLayoutVars>
          <dgm:chMax val="1"/>
          <dgm:bulletEnabled val="1"/>
        </dgm:presLayoutVars>
      </dgm:prSet>
      <dgm:spPr/>
    </dgm:pt>
  </dgm:ptLst>
  <dgm:cxnLst>
    <dgm:cxn modelId="{7765442B-B09A-49B7-8D2D-492B845BC594}" srcId="{DF207E4F-0D20-4585-829D-16D34D010B53}" destId="{0A3AC1B2-0389-415E-A948-3290EE5F0709}" srcOrd="0" destOrd="0" parTransId="{CF501E3A-C284-42E3-B6AE-A875DFA782D7}" sibTransId="{219A5590-46D0-40F4-83EB-5EE350BC8D9A}"/>
    <dgm:cxn modelId="{C209735E-F760-46E4-BBDA-7FE8F2983630}" type="presOf" srcId="{A68029F7-2936-4DB3-ABAE-AF0E2DD1BC12}" destId="{7F1B9750-623D-4B25-9BF9-3EBEFAF4EB6B}" srcOrd="0" destOrd="0" presId="urn:microsoft.com/office/officeart/2005/8/layout/vList5"/>
    <dgm:cxn modelId="{94B86162-5E34-4B61-94A0-D07C04EFE3BC}" type="presOf" srcId="{61887D7F-52CF-4ABD-88F4-8E2E5A069FE4}" destId="{F505F7B1-2B9A-41F8-A08C-08C1DAA159CB}" srcOrd="0" destOrd="0" presId="urn:microsoft.com/office/officeart/2005/8/layout/vList5"/>
    <dgm:cxn modelId="{D48AD391-C2C0-45C9-93B4-AB82AF3E1D82}" type="presOf" srcId="{DF207E4F-0D20-4585-829D-16D34D010B53}" destId="{50B70945-572E-4DD4-A953-82E362723C47}" srcOrd="0" destOrd="0" presId="urn:microsoft.com/office/officeart/2005/8/layout/vList5"/>
    <dgm:cxn modelId="{1E0F0EA6-761D-452A-A23F-E0E1473573E9}" srcId="{DF207E4F-0D20-4585-829D-16D34D010B53}" destId="{61887D7F-52CF-4ABD-88F4-8E2E5A069FE4}" srcOrd="1" destOrd="0" parTransId="{2551CF54-622A-4656-B5A2-C0D72CA30677}" sibTransId="{F27949A4-80BD-45CC-846A-BA0FCC358484}"/>
    <dgm:cxn modelId="{B957FBB9-1BBD-4A2A-8D7E-69BDBC641AFF}" srcId="{61887D7F-52CF-4ABD-88F4-8E2E5A069FE4}" destId="{D88E1718-9BC7-478D-A22A-C1A1ACE77FBE}" srcOrd="0" destOrd="0" parTransId="{CED089C6-EB27-43C7-A05A-B5E1B8822B9B}" sibTransId="{3F7C66B9-1AAE-4599-AA88-36D2A6005EF6}"/>
    <dgm:cxn modelId="{E74F72CC-4241-44B3-A46A-88BEA181DBCB}" type="presOf" srcId="{D88E1718-9BC7-478D-A22A-C1A1ACE77FBE}" destId="{9FE689C8-017F-490A-8912-08AA96FB171C}" srcOrd="0" destOrd="0" presId="urn:microsoft.com/office/officeart/2005/8/layout/vList5"/>
    <dgm:cxn modelId="{A487EED8-14C6-43BE-8BB9-136E38D98203}" type="presOf" srcId="{0A3AC1B2-0389-415E-A948-3290EE5F0709}" destId="{227203EF-4D45-4238-AEC9-8E6691C25589}" srcOrd="0" destOrd="0" presId="urn:microsoft.com/office/officeart/2005/8/layout/vList5"/>
    <dgm:cxn modelId="{0880C1EE-5A99-4A6A-9493-81E4915494FC}" srcId="{DF207E4F-0D20-4585-829D-16D34D010B53}" destId="{305F1DEF-6F97-43BC-9494-A70EDDF319DB}" srcOrd="2" destOrd="0" parTransId="{C3EB5011-BA54-4FE2-A5ED-01F5264782D2}" sibTransId="{5272F784-6401-44E2-BDF1-C2F1C5467B84}"/>
    <dgm:cxn modelId="{D01FEDEF-A6D3-48E3-BEF7-233F95183A1F}" type="presOf" srcId="{305F1DEF-6F97-43BC-9494-A70EDDF319DB}" destId="{A22F36BD-8BE1-4E4F-A7E0-2543D250662C}" srcOrd="0" destOrd="0" presId="urn:microsoft.com/office/officeart/2005/8/layout/vList5"/>
    <dgm:cxn modelId="{45F48CFC-F1AF-4CE1-AC57-0CE099F41C54}" srcId="{0A3AC1B2-0389-415E-A948-3290EE5F0709}" destId="{A68029F7-2936-4DB3-ABAE-AF0E2DD1BC12}" srcOrd="0" destOrd="0" parTransId="{448FBFDD-A568-4187-9E19-B5C16B661E9F}" sibTransId="{E5E9C2DA-A8F2-43D7-ADC0-994BA0D5A6A7}"/>
    <dgm:cxn modelId="{14620AB4-B0A5-4FF2-B18B-C8C78D15DF26}" type="presParOf" srcId="{50B70945-572E-4DD4-A953-82E362723C47}" destId="{0FE4C8BC-EC86-4890-B059-EE0DF877A204}" srcOrd="0" destOrd="0" presId="urn:microsoft.com/office/officeart/2005/8/layout/vList5"/>
    <dgm:cxn modelId="{D4597748-21FF-4563-8DD4-5C5C445DD172}" type="presParOf" srcId="{0FE4C8BC-EC86-4890-B059-EE0DF877A204}" destId="{227203EF-4D45-4238-AEC9-8E6691C25589}" srcOrd="0" destOrd="0" presId="urn:microsoft.com/office/officeart/2005/8/layout/vList5"/>
    <dgm:cxn modelId="{B981A6E6-800B-4FDE-B184-164F6AFB246B}" type="presParOf" srcId="{0FE4C8BC-EC86-4890-B059-EE0DF877A204}" destId="{7F1B9750-623D-4B25-9BF9-3EBEFAF4EB6B}" srcOrd="1" destOrd="0" presId="urn:microsoft.com/office/officeart/2005/8/layout/vList5"/>
    <dgm:cxn modelId="{0AD24F06-E9E2-467A-87AC-EB16EBEDFB3C}" type="presParOf" srcId="{50B70945-572E-4DD4-A953-82E362723C47}" destId="{61DF898F-B28D-44AD-986F-D9E99E7C9E78}" srcOrd="1" destOrd="0" presId="urn:microsoft.com/office/officeart/2005/8/layout/vList5"/>
    <dgm:cxn modelId="{C442AE49-8569-4432-B658-FF6C51F4E4B5}" type="presParOf" srcId="{50B70945-572E-4DD4-A953-82E362723C47}" destId="{F6056670-9FBF-4E7D-9EAD-7637F2A392CC}" srcOrd="2" destOrd="0" presId="urn:microsoft.com/office/officeart/2005/8/layout/vList5"/>
    <dgm:cxn modelId="{2BFB8DB0-9723-4D0B-8502-F3DA05385891}" type="presParOf" srcId="{F6056670-9FBF-4E7D-9EAD-7637F2A392CC}" destId="{F505F7B1-2B9A-41F8-A08C-08C1DAA159CB}" srcOrd="0" destOrd="0" presId="urn:microsoft.com/office/officeart/2005/8/layout/vList5"/>
    <dgm:cxn modelId="{7C432E79-F482-42BA-A1EE-8FA87101C515}" type="presParOf" srcId="{F6056670-9FBF-4E7D-9EAD-7637F2A392CC}" destId="{9FE689C8-017F-490A-8912-08AA96FB171C}" srcOrd="1" destOrd="0" presId="urn:microsoft.com/office/officeart/2005/8/layout/vList5"/>
    <dgm:cxn modelId="{C0BEE0BD-3801-4955-8948-E50DD6365D0F}" type="presParOf" srcId="{50B70945-572E-4DD4-A953-82E362723C47}" destId="{AE5B55A0-430E-4E69-AE15-E3F8D3C88335}" srcOrd="3" destOrd="0" presId="urn:microsoft.com/office/officeart/2005/8/layout/vList5"/>
    <dgm:cxn modelId="{D026CB8F-3D44-40B7-AC64-BF5AFC00EDA4}" type="presParOf" srcId="{50B70945-572E-4DD4-A953-82E362723C47}" destId="{E03A63EB-39D4-4C10-8EEB-E998262BE4E2}" srcOrd="4" destOrd="0" presId="urn:microsoft.com/office/officeart/2005/8/layout/vList5"/>
    <dgm:cxn modelId="{7ECC3836-4872-4647-9E6A-5926F51EB9E5}" type="presParOf" srcId="{E03A63EB-39D4-4C10-8EEB-E998262BE4E2}" destId="{A22F36BD-8BE1-4E4F-A7E0-2543D250662C}" srcOrd="0"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BE671C5-B8EC-4831-BFBC-703A4E81A506}" type="doc">
      <dgm:prSet loTypeId="urn:microsoft.com/office/officeart/2009/3/layout/StepUpProcess" loCatId="process" qsTypeId="urn:microsoft.com/office/officeart/2005/8/quickstyle/3d1" qsCatId="3D" csTypeId="urn:microsoft.com/office/officeart/2005/8/colors/accent2_5" csCatId="accent2" phldr="1"/>
      <dgm:spPr/>
      <dgm:t>
        <a:bodyPr/>
        <a:lstStyle/>
        <a:p>
          <a:endParaRPr lang="ru-RU"/>
        </a:p>
      </dgm:t>
    </dgm:pt>
    <dgm:pt modelId="{04BC8581-59EE-4CAC-999B-75E07CEF2869}">
      <dgm:prSet phldrT="[Текст]" custT="1"/>
      <dgm:spPr/>
      <dgm:t>
        <a:bodyPr/>
        <a:lstStyle/>
        <a:p>
          <a:r>
            <a:rPr lang="uk-UA" sz="1400" b="1" dirty="0">
              <a:solidFill>
                <a:srgbClr val="C00000"/>
              </a:solidFill>
              <a:latin typeface="Times New Roman" panose="02020603050405020304" pitchFamily="18" charset="0"/>
              <a:cs typeface="Times New Roman" panose="02020603050405020304" pitchFamily="18" charset="0"/>
            </a:rPr>
            <a:t>Програма ЗНО</a:t>
          </a:r>
        </a:p>
        <a:p>
          <a:r>
            <a:rPr lang="uk-UA" sz="1400" b="1" dirty="0">
              <a:latin typeface="Times New Roman" panose="02020603050405020304" pitchFamily="18" charset="0"/>
              <a:cs typeface="Times New Roman" panose="02020603050405020304" pitchFamily="18" charset="0"/>
            </a:rPr>
            <a:t>з фізики</a:t>
          </a:r>
          <a:endParaRPr lang="ru-RU" sz="1400" b="1" dirty="0">
            <a:latin typeface="Times New Roman" panose="02020603050405020304" pitchFamily="18" charset="0"/>
            <a:cs typeface="Times New Roman" panose="02020603050405020304" pitchFamily="18" charset="0"/>
          </a:endParaRPr>
        </a:p>
      </dgm:t>
    </dgm:pt>
    <dgm:pt modelId="{631C9AF0-5C5A-44D8-BA6B-936DDEB20072}" type="parTrans" cxnId="{241C5B80-9871-408A-98CF-41AEDE24FD22}">
      <dgm:prSet/>
      <dgm:spPr/>
      <dgm:t>
        <a:bodyPr/>
        <a:lstStyle/>
        <a:p>
          <a:endParaRPr lang="ru-RU"/>
        </a:p>
      </dgm:t>
    </dgm:pt>
    <dgm:pt modelId="{21E56AE8-CA4B-490A-B64F-E46E7735D4EB}" type="sibTrans" cxnId="{241C5B80-9871-408A-98CF-41AEDE24FD22}">
      <dgm:prSet/>
      <dgm:spPr/>
      <dgm:t>
        <a:bodyPr/>
        <a:lstStyle/>
        <a:p>
          <a:endParaRPr lang="ru-RU"/>
        </a:p>
      </dgm:t>
    </dgm:pt>
    <dgm:pt modelId="{0DD6FA7F-67AC-4A60-978E-34BD00BC087D}">
      <dgm:prSet phldrT="[Текст]" custT="1"/>
      <dgm:spPr/>
      <dgm:t>
        <a:bodyPr/>
        <a:lstStyle/>
        <a:p>
          <a:r>
            <a:rPr lang="uk-UA" sz="1400" b="1" dirty="0">
              <a:solidFill>
                <a:srgbClr val="C00000"/>
              </a:solidFill>
              <a:latin typeface="Times New Roman" panose="02020603050405020304" pitchFamily="18" charset="0"/>
              <a:cs typeface="Times New Roman" panose="02020603050405020304" pitchFamily="18" charset="0"/>
            </a:rPr>
            <a:t>Характеристика</a:t>
          </a:r>
          <a:r>
            <a:rPr lang="uk-UA" sz="1400" b="1" dirty="0">
              <a:latin typeface="Times New Roman" panose="02020603050405020304" pitchFamily="18" charset="0"/>
              <a:cs typeface="Times New Roman" panose="02020603050405020304" pitchFamily="18" charset="0"/>
            </a:rPr>
            <a:t> сертифікаційної роботи</a:t>
          </a:r>
          <a:endParaRPr lang="ru-RU" sz="1400" b="1" dirty="0">
            <a:latin typeface="Times New Roman" panose="02020603050405020304" pitchFamily="18" charset="0"/>
            <a:cs typeface="Times New Roman" panose="02020603050405020304" pitchFamily="18" charset="0"/>
          </a:endParaRPr>
        </a:p>
      </dgm:t>
    </dgm:pt>
    <dgm:pt modelId="{C9A845B9-C5E2-43A0-91D7-4B2D3921A96A}" type="parTrans" cxnId="{466E1C86-9DB5-4451-95B5-F7089FCF3ED5}">
      <dgm:prSet/>
      <dgm:spPr/>
      <dgm:t>
        <a:bodyPr/>
        <a:lstStyle/>
        <a:p>
          <a:endParaRPr lang="ru-RU"/>
        </a:p>
      </dgm:t>
    </dgm:pt>
    <dgm:pt modelId="{49E90C31-6E4B-445E-B8EF-616CE2AEDEE5}" type="sibTrans" cxnId="{466E1C86-9DB5-4451-95B5-F7089FCF3ED5}">
      <dgm:prSet/>
      <dgm:spPr/>
      <dgm:t>
        <a:bodyPr/>
        <a:lstStyle/>
        <a:p>
          <a:endParaRPr lang="ru-RU"/>
        </a:p>
      </dgm:t>
    </dgm:pt>
    <dgm:pt modelId="{2AE06845-FC84-4782-9C6B-0E46FF752121}">
      <dgm:prSet phldrT="[Текст]" custT="1"/>
      <dgm:spPr/>
      <dgm:t>
        <a:bodyPr/>
        <a:lstStyle/>
        <a:p>
          <a:r>
            <a:rPr lang="uk-UA" sz="1400" b="1" dirty="0">
              <a:solidFill>
                <a:srgbClr val="C00000"/>
              </a:solidFill>
              <a:latin typeface="Times New Roman" panose="02020603050405020304" pitchFamily="18" charset="0"/>
              <a:cs typeface="Times New Roman" panose="02020603050405020304" pitchFamily="18" charset="0"/>
            </a:rPr>
            <a:t>Критерії</a:t>
          </a:r>
          <a:r>
            <a:rPr lang="uk-UA" sz="1400" dirty="0">
              <a:solidFill>
                <a:srgbClr val="C00000"/>
              </a:solidFill>
              <a:latin typeface="Times New Roman" panose="02020603050405020304" pitchFamily="18" charset="0"/>
              <a:cs typeface="Times New Roman" panose="02020603050405020304" pitchFamily="18" charset="0"/>
            </a:rPr>
            <a:t> </a:t>
          </a:r>
          <a:r>
            <a:rPr lang="uk-UA" sz="1400" b="1" dirty="0">
              <a:latin typeface="Times New Roman" panose="02020603050405020304" pitchFamily="18" charset="0"/>
              <a:cs typeface="Times New Roman" panose="02020603050405020304" pitchFamily="18" charset="0"/>
            </a:rPr>
            <a:t>оцінювання завдань</a:t>
          </a:r>
          <a:endParaRPr lang="ru-RU" sz="1400" b="1" dirty="0">
            <a:latin typeface="Times New Roman" panose="02020603050405020304" pitchFamily="18" charset="0"/>
            <a:cs typeface="Times New Roman" panose="02020603050405020304" pitchFamily="18" charset="0"/>
          </a:endParaRPr>
        </a:p>
      </dgm:t>
    </dgm:pt>
    <dgm:pt modelId="{7720DD99-4948-4FD1-87DC-2419F2C5D821}" type="parTrans" cxnId="{DFB85BFB-E6AB-4D09-821F-A100DD250770}">
      <dgm:prSet/>
      <dgm:spPr/>
      <dgm:t>
        <a:bodyPr/>
        <a:lstStyle/>
        <a:p>
          <a:endParaRPr lang="ru-RU"/>
        </a:p>
      </dgm:t>
    </dgm:pt>
    <dgm:pt modelId="{0F864A8C-FD4E-4437-8BF2-651F8B2E9CBB}" type="sibTrans" cxnId="{DFB85BFB-E6AB-4D09-821F-A100DD250770}">
      <dgm:prSet/>
      <dgm:spPr/>
      <dgm:t>
        <a:bodyPr/>
        <a:lstStyle/>
        <a:p>
          <a:endParaRPr lang="ru-RU"/>
        </a:p>
      </dgm:t>
    </dgm:pt>
    <dgm:pt modelId="{E1A156F9-78A7-4E75-927A-DC0244466FC5}" type="pres">
      <dgm:prSet presAssocID="{3BE671C5-B8EC-4831-BFBC-703A4E81A506}" presName="rootnode" presStyleCnt="0">
        <dgm:presLayoutVars>
          <dgm:chMax/>
          <dgm:chPref/>
          <dgm:dir/>
          <dgm:animLvl val="lvl"/>
        </dgm:presLayoutVars>
      </dgm:prSet>
      <dgm:spPr/>
    </dgm:pt>
    <dgm:pt modelId="{4F5E24AD-1969-4E11-9957-B1DA37BD8D00}" type="pres">
      <dgm:prSet presAssocID="{04BC8581-59EE-4CAC-999B-75E07CEF2869}" presName="composite" presStyleCnt="0"/>
      <dgm:spPr/>
    </dgm:pt>
    <dgm:pt modelId="{41001637-FA63-4167-951F-C42417D19D99}" type="pres">
      <dgm:prSet presAssocID="{04BC8581-59EE-4CAC-999B-75E07CEF2869}" presName="LShape" presStyleLbl="alignNode1" presStyleIdx="0" presStyleCnt="5"/>
      <dgm:spPr>
        <a:solidFill>
          <a:srgbClr val="FFCC66"/>
        </a:solidFill>
      </dgm:spPr>
    </dgm:pt>
    <dgm:pt modelId="{E4B088AF-79B6-4B3D-B693-09834D465164}" type="pres">
      <dgm:prSet presAssocID="{04BC8581-59EE-4CAC-999B-75E07CEF2869}" presName="ParentText" presStyleLbl="revTx" presStyleIdx="0" presStyleCnt="3">
        <dgm:presLayoutVars>
          <dgm:chMax val="0"/>
          <dgm:chPref val="0"/>
          <dgm:bulletEnabled val="1"/>
        </dgm:presLayoutVars>
      </dgm:prSet>
      <dgm:spPr/>
    </dgm:pt>
    <dgm:pt modelId="{DD6BE1CC-1EBE-48E6-AF08-C74E691460D4}" type="pres">
      <dgm:prSet presAssocID="{04BC8581-59EE-4CAC-999B-75E07CEF2869}" presName="Triangle" presStyleLbl="alignNode1" presStyleIdx="1" presStyleCnt="5"/>
      <dgm:spPr>
        <a:solidFill>
          <a:srgbClr val="FFFF99"/>
        </a:solidFill>
      </dgm:spPr>
    </dgm:pt>
    <dgm:pt modelId="{D1913040-0870-4CC2-8627-03E86A1D6B80}" type="pres">
      <dgm:prSet presAssocID="{21E56AE8-CA4B-490A-B64F-E46E7735D4EB}" presName="sibTrans" presStyleCnt="0"/>
      <dgm:spPr/>
    </dgm:pt>
    <dgm:pt modelId="{82A4C99D-2321-4687-8C83-3933977673E8}" type="pres">
      <dgm:prSet presAssocID="{21E56AE8-CA4B-490A-B64F-E46E7735D4EB}" presName="space" presStyleCnt="0"/>
      <dgm:spPr/>
    </dgm:pt>
    <dgm:pt modelId="{0B29862F-B0FF-40B6-911C-77391ED81541}" type="pres">
      <dgm:prSet presAssocID="{0DD6FA7F-67AC-4A60-978E-34BD00BC087D}" presName="composite" presStyleCnt="0"/>
      <dgm:spPr/>
    </dgm:pt>
    <dgm:pt modelId="{032D2FF0-D946-4880-9B1D-7BF9BE500CA3}" type="pres">
      <dgm:prSet presAssocID="{0DD6FA7F-67AC-4A60-978E-34BD00BC087D}" presName="LShape" presStyleLbl="alignNode1" presStyleIdx="2" presStyleCnt="5" custScaleX="109125" custLinFactNeighborX="-3490" custLinFactNeighborY="10179"/>
      <dgm:spPr>
        <a:solidFill>
          <a:srgbClr val="FFCC66"/>
        </a:solidFill>
      </dgm:spPr>
    </dgm:pt>
    <dgm:pt modelId="{BC0527F8-B75F-4461-BCA2-2C9FF3B89CF6}" type="pres">
      <dgm:prSet presAssocID="{0DD6FA7F-67AC-4A60-978E-34BD00BC087D}" presName="ParentText" presStyleLbl="revTx" presStyleIdx="1" presStyleCnt="3" custScaleX="122961" custScaleY="96568" custLinFactNeighborX="0" custLinFactNeighborY="10765">
        <dgm:presLayoutVars>
          <dgm:chMax val="0"/>
          <dgm:chPref val="0"/>
          <dgm:bulletEnabled val="1"/>
        </dgm:presLayoutVars>
      </dgm:prSet>
      <dgm:spPr/>
    </dgm:pt>
    <dgm:pt modelId="{4258C08F-97FA-43F3-90A4-1BFFC8D79B91}" type="pres">
      <dgm:prSet presAssocID="{0DD6FA7F-67AC-4A60-978E-34BD00BC087D}" presName="Triangle" presStyleLbl="alignNode1" presStyleIdx="3" presStyleCnt="5"/>
      <dgm:spPr>
        <a:solidFill>
          <a:srgbClr val="FFFF99"/>
        </a:solidFill>
      </dgm:spPr>
    </dgm:pt>
    <dgm:pt modelId="{F29D5E15-A086-4527-8BFA-88CC95DFB3B3}" type="pres">
      <dgm:prSet presAssocID="{49E90C31-6E4B-445E-B8EF-616CE2AEDEE5}" presName="sibTrans" presStyleCnt="0"/>
      <dgm:spPr/>
    </dgm:pt>
    <dgm:pt modelId="{21BDDA64-5318-4B56-827A-317DEE19D3E7}" type="pres">
      <dgm:prSet presAssocID="{49E90C31-6E4B-445E-B8EF-616CE2AEDEE5}" presName="space" presStyleCnt="0"/>
      <dgm:spPr/>
    </dgm:pt>
    <dgm:pt modelId="{8CB6D560-392E-44DC-A894-0FF26CA56316}" type="pres">
      <dgm:prSet presAssocID="{2AE06845-FC84-4782-9C6B-0E46FF752121}" presName="composite" presStyleCnt="0"/>
      <dgm:spPr/>
    </dgm:pt>
    <dgm:pt modelId="{09EF439F-C65D-42F4-B3C8-AD2B65436D76}" type="pres">
      <dgm:prSet presAssocID="{2AE06845-FC84-4782-9C6B-0E46FF752121}" presName="LShape" presStyleLbl="alignNode1" presStyleIdx="4" presStyleCnt="5"/>
      <dgm:spPr>
        <a:solidFill>
          <a:srgbClr val="FFCC66"/>
        </a:solidFill>
      </dgm:spPr>
    </dgm:pt>
    <dgm:pt modelId="{D1DC645F-CE21-494E-B302-DBF251A50DE9}" type="pres">
      <dgm:prSet presAssocID="{2AE06845-FC84-4782-9C6B-0E46FF752121}" presName="ParentText" presStyleLbl="revTx" presStyleIdx="2" presStyleCnt="3">
        <dgm:presLayoutVars>
          <dgm:chMax val="0"/>
          <dgm:chPref val="0"/>
          <dgm:bulletEnabled val="1"/>
        </dgm:presLayoutVars>
      </dgm:prSet>
      <dgm:spPr/>
    </dgm:pt>
  </dgm:ptLst>
  <dgm:cxnLst>
    <dgm:cxn modelId="{BBDB4E40-106B-44C6-8289-1176F5E969CF}" type="presOf" srcId="{0DD6FA7F-67AC-4A60-978E-34BD00BC087D}" destId="{BC0527F8-B75F-4461-BCA2-2C9FF3B89CF6}" srcOrd="0" destOrd="0" presId="urn:microsoft.com/office/officeart/2009/3/layout/StepUpProcess"/>
    <dgm:cxn modelId="{241C5B80-9871-408A-98CF-41AEDE24FD22}" srcId="{3BE671C5-B8EC-4831-BFBC-703A4E81A506}" destId="{04BC8581-59EE-4CAC-999B-75E07CEF2869}" srcOrd="0" destOrd="0" parTransId="{631C9AF0-5C5A-44D8-BA6B-936DDEB20072}" sibTransId="{21E56AE8-CA4B-490A-B64F-E46E7735D4EB}"/>
    <dgm:cxn modelId="{466E1C86-9DB5-4451-95B5-F7089FCF3ED5}" srcId="{3BE671C5-B8EC-4831-BFBC-703A4E81A506}" destId="{0DD6FA7F-67AC-4A60-978E-34BD00BC087D}" srcOrd="1" destOrd="0" parTransId="{C9A845B9-C5E2-43A0-91D7-4B2D3921A96A}" sibTransId="{49E90C31-6E4B-445E-B8EF-616CE2AEDEE5}"/>
    <dgm:cxn modelId="{89BE7FB4-F6A9-45A0-8F80-1A2B70D1E909}" type="presOf" srcId="{2AE06845-FC84-4782-9C6B-0E46FF752121}" destId="{D1DC645F-CE21-494E-B302-DBF251A50DE9}" srcOrd="0" destOrd="0" presId="urn:microsoft.com/office/officeart/2009/3/layout/StepUpProcess"/>
    <dgm:cxn modelId="{334B96BE-CA05-4E69-9FAE-04AD0104FBF5}" type="presOf" srcId="{04BC8581-59EE-4CAC-999B-75E07CEF2869}" destId="{E4B088AF-79B6-4B3D-B693-09834D465164}" srcOrd="0" destOrd="0" presId="urn:microsoft.com/office/officeart/2009/3/layout/StepUpProcess"/>
    <dgm:cxn modelId="{4C8246F7-2E81-4509-91FA-DCC0A5324AAC}" type="presOf" srcId="{3BE671C5-B8EC-4831-BFBC-703A4E81A506}" destId="{E1A156F9-78A7-4E75-927A-DC0244466FC5}" srcOrd="0" destOrd="0" presId="urn:microsoft.com/office/officeart/2009/3/layout/StepUpProcess"/>
    <dgm:cxn modelId="{DFB85BFB-E6AB-4D09-821F-A100DD250770}" srcId="{3BE671C5-B8EC-4831-BFBC-703A4E81A506}" destId="{2AE06845-FC84-4782-9C6B-0E46FF752121}" srcOrd="2" destOrd="0" parTransId="{7720DD99-4948-4FD1-87DC-2419F2C5D821}" sibTransId="{0F864A8C-FD4E-4437-8BF2-651F8B2E9CBB}"/>
    <dgm:cxn modelId="{7499224A-64FC-4B22-ADD9-F88E4C80FDD5}" type="presParOf" srcId="{E1A156F9-78A7-4E75-927A-DC0244466FC5}" destId="{4F5E24AD-1969-4E11-9957-B1DA37BD8D00}" srcOrd="0" destOrd="0" presId="urn:microsoft.com/office/officeart/2009/3/layout/StepUpProcess"/>
    <dgm:cxn modelId="{4BF4B4FD-E929-4BA9-AB06-2036DA6B405B}" type="presParOf" srcId="{4F5E24AD-1969-4E11-9957-B1DA37BD8D00}" destId="{41001637-FA63-4167-951F-C42417D19D99}" srcOrd="0" destOrd="0" presId="urn:microsoft.com/office/officeart/2009/3/layout/StepUpProcess"/>
    <dgm:cxn modelId="{C2171B43-E91B-47AD-B7AC-CE7D20D68244}" type="presParOf" srcId="{4F5E24AD-1969-4E11-9957-B1DA37BD8D00}" destId="{E4B088AF-79B6-4B3D-B693-09834D465164}" srcOrd="1" destOrd="0" presId="urn:microsoft.com/office/officeart/2009/3/layout/StepUpProcess"/>
    <dgm:cxn modelId="{873DBC07-6E8B-4553-A493-AB27E7ABF397}" type="presParOf" srcId="{4F5E24AD-1969-4E11-9957-B1DA37BD8D00}" destId="{DD6BE1CC-1EBE-48E6-AF08-C74E691460D4}" srcOrd="2" destOrd="0" presId="urn:microsoft.com/office/officeart/2009/3/layout/StepUpProcess"/>
    <dgm:cxn modelId="{704126A8-C919-4A88-97A0-AE9851BD8BA3}" type="presParOf" srcId="{E1A156F9-78A7-4E75-927A-DC0244466FC5}" destId="{D1913040-0870-4CC2-8627-03E86A1D6B80}" srcOrd="1" destOrd="0" presId="urn:microsoft.com/office/officeart/2009/3/layout/StepUpProcess"/>
    <dgm:cxn modelId="{7C009C4A-7244-4947-82D0-AD9C434FF426}" type="presParOf" srcId="{D1913040-0870-4CC2-8627-03E86A1D6B80}" destId="{82A4C99D-2321-4687-8C83-3933977673E8}" srcOrd="0" destOrd="0" presId="urn:microsoft.com/office/officeart/2009/3/layout/StepUpProcess"/>
    <dgm:cxn modelId="{75E0E286-A424-4AF8-B372-FFCBFE6D76F5}" type="presParOf" srcId="{E1A156F9-78A7-4E75-927A-DC0244466FC5}" destId="{0B29862F-B0FF-40B6-911C-77391ED81541}" srcOrd="2" destOrd="0" presId="urn:microsoft.com/office/officeart/2009/3/layout/StepUpProcess"/>
    <dgm:cxn modelId="{A8BA1BA4-7907-403F-A912-BA8D8C775ECF}" type="presParOf" srcId="{0B29862F-B0FF-40B6-911C-77391ED81541}" destId="{032D2FF0-D946-4880-9B1D-7BF9BE500CA3}" srcOrd="0" destOrd="0" presId="urn:microsoft.com/office/officeart/2009/3/layout/StepUpProcess"/>
    <dgm:cxn modelId="{5BFF6F52-3252-4AEC-B34B-0F638BB02B3C}" type="presParOf" srcId="{0B29862F-B0FF-40B6-911C-77391ED81541}" destId="{BC0527F8-B75F-4461-BCA2-2C9FF3B89CF6}" srcOrd="1" destOrd="0" presId="urn:microsoft.com/office/officeart/2009/3/layout/StepUpProcess"/>
    <dgm:cxn modelId="{EC73F865-EE17-45FD-B1CA-07E7F0CA19B0}" type="presParOf" srcId="{0B29862F-B0FF-40B6-911C-77391ED81541}" destId="{4258C08F-97FA-43F3-90A4-1BFFC8D79B91}" srcOrd="2" destOrd="0" presId="urn:microsoft.com/office/officeart/2009/3/layout/StepUpProcess"/>
    <dgm:cxn modelId="{665D6287-C9CA-4F6F-B25F-D2FF094D9A65}" type="presParOf" srcId="{E1A156F9-78A7-4E75-927A-DC0244466FC5}" destId="{F29D5E15-A086-4527-8BFA-88CC95DFB3B3}" srcOrd="3" destOrd="0" presId="urn:microsoft.com/office/officeart/2009/3/layout/StepUpProcess"/>
    <dgm:cxn modelId="{58A52FF0-BB83-4591-B496-CCA941CF2864}" type="presParOf" srcId="{F29D5E15-A086-4527-8BFA-88CC95DFB3B3}" destId="{21BDDA64-5318-4B56-827A-317DEE19D3E7}" srcOrd="0" destOrd="0" presId="urn:microsoft.com/office/officeart/2009/3/layout/StepUpProcess"/>
    <dgm:cxn modelId="{FE9D8D65-9312-4D9A-9A52-C743F9F5478A}" type="presParOf" srcId="{E1A156F9-78A7-4E75-927A-DC0244466FC5}" destId="{8CB6D560-392E-44DC-A894-0FF26CA56316}" srcOrd="4" destOrd="0" presId="urn:microsoft.com/office/officeart/2009/3/layout/StepUpProcess"/>
    <dgm:cxn modelId="{2BD61ECB-3708-473B-8734-77BCC6644178}" type="presParOf" srcId="{8CB6D560-392E-44DC-A894-0FF26CA56316}" destId="{09EF439F-C65D-42F4-B3C8-AD2B65436D76}" srcOrd="0" destOrd="0" presId="urn:microsoft.com/office/officeart/2009/3/layout/StepUpProcess"/>
    <dgm:cxn modelId="{56DAB324-93AB-4BFE-8155-ACAC4423B706}" type="presParOf" srcId="{8CB6D560-392E-44DC-A894-0FF26CA56316}" destId="{D1DC645F-CE21-494E-B302-DBF251A50DE9}" srcOrd="1" destOrd="0" presId="urn:microsoft.com/office/officeart/2009/3/layout/StepUp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BE671C5-B8EC-4831-BFBC-703A4E81A506}" type="doc">
      <dgm:prSet loTypeId="urn:microsoft.com/office/officeart/2009/3/layout/StepUpProcess" loCatId="process" qsTypeId="urn:microsoft.com/office/officeart/2005/8/quickstyle/3d1" qsCatId="3D" csTypeId="urn:microsoft.com/office/officeart/2005/8/colors/accent2_5" csCatId="accent2" phldr="1"/>
      <dgm:spPr/>
      <dgm:t>
        <a:bodyPr/>
        <a:lstStyle/>
        <a:p>
          <a:endParaRPr lang="ru-RU"/>
        </a:p>
      </dgm:t>
    </dgm:pt>
    <dgm:pt modelId="{04BC8581-59EE-4CAC-999B-75E07CEF2869}">
      <dgm:prSet phldrT="[Текст]" custT="1"/>
      <dgm:spPr/>
      <dgm:t>
        <a:bodyPr/>
        <a:lstStyle/>
        <a:p>
          <a:r>
            <a:rPr lang="uk-UA" sz="1400" b="1" dirty="0">
              <a:solidFill>
                <a:srgbClr val="C00000"/>
              </a:solidFill>
              <a:latin typeface="Times New Roman" panose="02020603050405020304" pitchFamily="18" charset="0"/>
              <a:cs typeface="Times New Roman" panose="02020603050405020304" pitchFamily="18" charset="0"/>
            </a:rPr>
            <a:t>Посібники, підручники, </a:t>
          </a:r>
          <a:r>
            <a:rPr lang="uk-UA" sz="1400" b="1" dirty="0">
              <a:latin typeface="Times New Roman" panose="02020603050405020304" pitchFamily="18" charset="0"/>
              <a:cs typeface="Times New Roman" panose="02020603050405020304" pitchFamily="18" charset="0"/>
            </a:rPr>
            <a:t>затверджені МОН України</a:t>
          </a:r>
          <a:endParaRPr lang="ru-RU" sz="1400" b="1" dirty="0">
            <a:latin typeface="Times New Roman" panose="02020603050405020304" pitchFamily="18" charset="0"/>
            <a:cs typeface="Times New Roman" panose="02020603050405020304" pitchFamily="18" charset="0"/>
          </a:endParaRPr>
        </a:p>
      </dgm:t>
    </dgm:pt>
    <dgm:pt modelId="{631C9AF0-5C5A-44D8-BA6B-936DDEB20072}" type="parTrans" cxnId="{241C5B80-9871-408A-98CF-41AEDE24FD22}">
      <dgm:prSet/>
      <dgm:spPr/>
      <dgm:t>
        <a:bodyPr/>
        <a:lstStyle/>
        <a:p>
          <a:endParaRPr lang="ru-RU"/>
        </a:p>
      </dgm:t>
    </dgm:pt>
    <dgm:pt modelId="{21E56AE8-CA4B-490A-B64F-E46E7735D4EB}" type="sibTrans" cxnId="{241C5B80-9871-408A-98CF-41AEDE24FD22}">
      <dgm:prSet/>
      <dgm:spPr/>
      <dgm:t>
        <a:bodyPr/>
        <a:lstStyle/>
        <a:p>
          <a:endParaRPr lang="ru-RU"/>
        </a:p>
      </dgm:t>
    </dgm:pt>
    <dgm:pt modelId="{0DD6FA7F-67AC-4A60-978E-34BD00BC087D}">
      <dgm:prSet phldrT="[Текст]" custT="1"/>
      <dgm:spPr/>
      <dgm:t>
        <a:bodyPr/>
        <a:lstStyle/>
        <a:p>
          <a:r>
            <a:rPr lang="uk-UA" sz="1400" b="1" dirty="0">
              <a:solidFill>
                <a:srgbClr val="C00000"/>
              </a:solidFill>
              <a:latin typeface="Times New Roman" panose="02020603050405020304" pitchFamily="18" charset="0"/>
              <a:cs typeface="Times New Roman" panose="02020603050405020304" pitchFamily="18" charset="0"/>
            </a:rPr>
            <a:t>Пробне ЗНО</a:t>
          </a:r>
          <a:endParaRPr lang="ru-RU" sz="1400" b="1" dirty="0">
            <a:solidFill>
              <a:srgbClr val="C00000"/>
            </a:solidFill>
            <a:latin typeface="Times New Roman" panose="02020603050405020304" pitchFamily="18" charset="0"/>
            <a:cs typeface="Times New Roman" panose="02020603050405020304" pitchFamily="18" charset="0"/>
          </a:endParaRPr>
        </a:p>
      </dgm:t>
    </dgm:pt>
    <dgm:pt modelId="{C9A845B9-C5E2-43A0-91D7-4B2D3921A96A}" type="parTrans" cxnId="{466E1C86-9DB5-4451-95B5-F7089FCF3ED5}">
      <dgm:prSet/>
      <dgm:spPr/>
      <dgm:t>
        <a:bodyPr/>
        <a:lstStyle/>
        <a:p>
          <a:endParaRPr lang="ru-RU"/>
        </a:p>
      </dgm:t>
    </dgm:pt>
    <dgm:pt modelId="{49E90C31-6E4B-445E-B8EF-616CE2AEDEE5}" type="sibTrans" cxnId="{466E1C86-9DB5-4451-95B5-F7089FCF3ED5}">
      <dgm:prSet/>
      <dgm:spPr/>
      <dgm:t>
        <a:bodyPr/>
        <a:lstStyle/>
        <a:p>
          <a:endParaRPr lang="ru-RU"/>
        </a:p>
      </dgm:t>
    </dgm:pt>
    <dgm:pt modelId="{2AE06845-FC84-4782-9C6B-0E46FF752121}">
      <dgm:prSet phldrT="[Текст]" custT="1"/>
      <dgm:spPr/>
      <dgm:t>
        <a:bodyPr/>
        <a:lstStyle/>
        <a:p>
          <a:r>
            <a:rPr lang="uk-UA" sz="1400" b="1" dirty="0" err="1">
              <a:solidFill>
                <a:srgbClr val="C00000"/>
              </a:solidFill>
              <a:latin typeface="Times New Roman" panose="02020603050405020304" pitchFamily="18" charset="0"/>
              <a:cs typeface="Times New Roman" panose="02020603050405020304" pitchFamily="18" charset="0"/>
            </a:rPr>
            <a:t>Онлайн-тестування</a:t>
          </a:r>
          <a:endParaRPr lang="ru-RU" sz="1400" b="1" dirty="0">
            <a:solidFill>
              <a:srgbClr val="C00000"/>
            </a:solidFill>
            <a:latin typeface="Times New Roman" panose="02020603050405020304" pitchFamily="18" charset="0"/>
            <a:cs typeface="Times New Roman" panose="02020603050405020304" pitchFamily="18" charset="0"/>
          </a:endParaRPr>
        </a:p>
      </dgm:t>
    </dgm:pt>
    <dgm:pt modelId="{7720DD99-4948-4FD1-87DC-2419F2C5D821}" type="parTrans" cxnId="{DFB85BFB-E6AB-4D09-821F-A100DD250770}">
      <dgm:prSet/>
      <dgm:spPr/>
      <dgm:t>
        <a:bodyPr/>
        <a:lstStyle/>
        <a:p>
          <a:endParaRPr lang="ru-RU"/>
        </a:p>
      </dgm:t>
    </dgm:pt>
    <dgm:pt modelId="{0F864A8C-FD4E-4437-8BF2-651F8B2E9CBB}" type="sibTrans" cxnId="{DFB85BFB-E6AB-4D09-821F-A100DD250770}">
      <dgm:prSet/>
      <dgm:spPr/>
      <dgm:t>
        <a:bodyPr/>
        <a:lstStyle/>
        <a:p>
          <a:endParaRPr lang="ru-RU"/>
        </a:p>
      </dgm:t>
    </dgm:pt>
    <dgm:pt modelId="{E1A156F9-78A7-4E75-927A-DC0244466FC5}" type="pres">
      <dgm:prSet presAssocID="{3BE671C5-B8EC-4831-BFBC-703A4E81A506}" presName="rootnode" presStyleCnt="0">
        <dgm:presLayoutVars>
          <dgm:chMax/>
          <dgm:chPref/>
          <dgm:dir/>
          <dgm:animLvl val="lvl"/>
        </dgm:presLayoutVars>
      </dgm:prSet>
      <dgm:spPr/>
    </dgm:pt>
    <dgm:pt modelId="{4F5E24AD-1969-4E11-9957-B1DA37BD8D00}" type="pres">
      <dgm:prSet presAssocID="{04BC8581-59EE-4CAC-999B-75E07CEF2869}" presName="composite" presStyleCnt="0"/>
      <dgm:spPr/>
    </dgm:pt>
    <dgm:pt modelId="{41001637-FA63-4167-951F-C42417D19D99}" type="pres">
      <dgm:prSet presAssocID="{04BC8581-59EE-4CAC-999B-75E07CEF2869}" presName="LShape" presStyleLbl="alignNode1" presStyleIdx="0" presStyleCnt="5"/>
      <dgm:spPr>
        <a:solidFill>
          <a:srgbClr val="66CCFF"/>
        </a:solidFill>
      </dgm:spPr>
    </dgm:pt>
    <dgm:pt modelId="{E4B088AF-79B6-4B3D-B693-09834D465164}" type="pres">
      <dgm:prSet presAssocID="{04BC8581-59EE-4CAC-999B-75E07CEF2869}" presName="ParentText" presStyleLbl="revTx" presStyleIdx="0" presStyleCnt="3">
        <dgm:presLayoutVars>
          <dgm:chMax val="0"/>
          <dgm:chPref val="0"/>
          <dgm:bulletEnabled val="1"/>
        </dgm:presLayoutVars>
      </dgm:prSet>
      <dgm:spPr/>
    </dgm:pt>
    <dgm:pt modelId="{DD6BE1CC-1EBE-48E6-AF08-C74E691460D4}" type="pres">
      <dgm:prSet presAssocID="{04BC8581-59EE-4CAC-999B-75E07CEF2869}" presName="Triangle" presStyleLbl="alignNode1" presStyleIdx="1" presStyleCnt="5"/>
      <dgm:spPr>
        <a:solidFill>
          <a:schemeClr val="accent1"/>
        </a:solidFill>
      </dgm:spPr>
    </dgm:pt>
    <dgm:pt modelId="{D1913040-0870-4CC2-8627-03E86A1D6B80}" type="pres">
      <dgm:prSet presAssocID="{21E56AE8-CA4B-490A-B64F-E46E7735D4EB}" presName="sibTrans" presStyleCnt="0"/>
      <dgm:spPr/>
    </dgm:pt>
    <dgm:pt modelId="{82A4C99D-2321-4687-8C83-3933977673E8}" type="pres">
      <dgm:prSet presAssocID="{21E56AE8-CA4B-490A-B64F-E46E7735D4EB}" presName="space" presStyleCnt="0"/>
      <dgm:spPr/>
    </dgm:pt>
    <dgm:pt modelId="{0B29862F-B0FF-40B6-911C-77391ED81541}" type="pres">
      <dgm:prSet presAssocID="{0DD6FA7F-67AC-4A60-978E-34BD00BC087D}" presName="composite" presStyleCnt="0"/>
      <dgm:spPr/>
    </dgm:pt>
    <dgm:pt modelId="{032D2FF0-D946-4880-9B1D-7BF9BE500CA3}" type="pres">
      <dgm:prSet presAssocID="{0DD6FA7F-67AC-4A60-978E-34BD00BC087D}" presName="LShape" presStyleLbl="alignNode1" presStyleIdx="2" presStyleCnt="5"/>
      <dgm:spPr>
        <a:solidFill>
          <a:srgbClr val="66CCFF"/>
        </a:solidFill>
      </dgm:spPr>
    </dgm:pt>
    <dgm:pt modelId="{BC0527F8-B75F-4461-BCA2-2C9FF3B89CF6}" type="pres">
      <dgm:prSet presAssocID="{0DD6FA7F-67AC-4A60-978E-34BD00BC087D}" presName="ParentText" presStyleLbl="revTx" presStyleIdx="1" presStyleCnt="3">
        <dgm:presLayoutVars>
          <dgm:chMax val="0"/>
          <dgm:chPref val="0"/>
          <dgm:bulletEnabled val="1"/>
        </dgm:presLayoutVars>
      </dgm:prSet>
      <dgm:spPr/>
    </dgm:pt>
    <dgm:pt modelId="{4258C08F-97FA-43F3-90A4-1BFFC8D79B91}" type="pres">
      <dgm:prSet presAssocID="{0DD6FA7F-67AC-4A60-978E-34BD00BC087D}" presName="Triangle" presStyleLbl="alignNode1" presStyleIdx="3" presStyleCnt="5"/>
      <dgm:spPr>
        <a:solidFill>
          <a:schemeClr val="accent1"/>
        </a:solidFill>
      </dgm:spPr>
    </dgm:pt>
    <dgm:pt modelId="{F29D5E15-A086-4527-8BFA-88CC95DFB3B3}" type="pres">
      <dgm:prSet presAssocID="{49E90C31-6E4B-445E-B8EF-616CE2AEDEE5}" presName="sibTrans" presStyleCnt="0"/>
      <dgm:spPr/>
    </dgm:pt>
    <dgm:pt modelId="{21BDDA64-5318-4B56-827A-317DEE19D3E7}" type="pres">
      <dgm:prSet presAssocID="{49E90C31-6E4B-445E-B8EF-616CE2AEDEE5}" presName="space" presStyleCnt="0"/>
      <dgm:spPr/>
    </dgm:pt>
    <dgm:pt modelId="{8CB6D560-392E-44DC-A894-0FF26CA56316}" type="pres">
      <dgm:prSet presAssocID="{2AE06845-FC84-4782-9C6B-0E46FF752121}" presName="composite" presStyleCnt="0"/>
      <dgm:spPr/>
    </dgm:pt>
    <dgm:pt modelId="{09EF439F-C65D-42F4-B3C8-AD2B65436D76}" type="pres">
      <dgm:prSet presAssocID="{2AE06845-FC84-4782-9C6B-0E46FF752121}" presName="LShape" presStyleLbl="alignNode1" presStyleIdx="4" presStyleCnt="5"/>
      <dgm:spPr>
        <a:solidFill>
          <a:srgbClr val="66CCFF"/>
        </a:solidFill>
      </dgm:spPr>
    </dgm:pt>
    <dgm:pt modelId="{D1DC645F-CE21-494E-B302-DBF251A50DE9}" type="pres">
      <dgm:prSet presAssocID="{2AE06845-FC84-4782-9C6B-0E46FF752121}" presName="ParentText" presStyleLbl="revTx" presStyleIdx="2" presStyleCnt="3">
        <dgm:presLayoutVars>
          <dgm:chMax val="0"/>
          <dgm:chPref val="0"/>
          <dgm:bulletEnabled val="1"/>
        </dgm:presLayoutVars>
      </dgm:prSet>
      <dgm:spPr/>
    </dgm:pt>
  </dgm:ptLst>
  <dgm:cxnLst>
    <dgm:cxn modelId="{4B824B17-E656-4A29-85E5-218B829768E5}" type="presOf" srcId="{04BC8581-59EE-4CAC-999B-75E07CEF2869}" destId="{E4B088AF-79B6-4B3D-B693-09834D465164}" srcOrd="0" destOrd="0" presId="urn:microsoft.com/office/officeart/2009/3/layout/StepUpProcess"/>
    <dgm:cxn modelId="{61039465-A1CF-4AB2-A6B7-137E5ED327A2}" type="presOf" srcId="{2AE06845-FC84-4782-9C6B-0E46FF752121}" destId="{D1DC645F-CE21-494E-B302-DBF251A50DE9}" srcOrd="0" destOrd="0" presId="urn:microsoft.com/office/officeart/2009/3/layout/StepUpProcess"/>
    <dgm:cxn modelId="{7EEBA167-1B93-49B2-B46E-C8D2EDC30146}" type="presOf" srcId="{0DD6FA7F-67AC-4A60-978E-34BD00BC087D}" destId="{BC0527F8-B75F-4461-BCA2-2C9FF3B89CF6}" srcOrd="0" destOrd="0" presId="urn:microsoft.com/office/officeart/2009/3/layout/StepUpProcess"/>
    <dgm:cxn modelId="{241C5B80-9871-408A-98CF-41AEDE24FD22}" srcId="{3BE671C5-B8EC-4831-BFBC-703A4E81A506}" destId="{04BC8581-59EE-4CAC-999B-75E07CEF2869}" srcOrd="0" destOrd="0" parTransId="{631C9AF0-5C5A-44D8-BA6B-936DDEB20072}" sibTransId="{21E56AE8-CA4B-490A-B64F-E46E7735D4EB}"/>
    <dgm:cxn modelId="{466E1C86-9DB5-4451-95B5-F7089FCF3ED5}" srcId="{3BE671C5-B8EC-4831-BFBC-703A4E81A506}" destId="{0DD6FA7F-67AC-4A60-978E-34BD00BC087D}" srcOrd="1" destOrd="0" parTransId="{C9A845B9-C5E2-43A0-91D7-4B2D3921A96A}" sibTransId="{49E90C31-6E4B-445E-B8EF-616CE2AEDEE5}"/>
    <dgm:cxn modelId="{15B719F8-1597-489F-AD02-EA0CE8C75A81}" type="presOf" srcId="{3BE671C5-B8EC-4831-BFBC-703A4E81A506}" destId="{E1A156F9-78A7-4E75-927A-DC0244466FC5}" srcOrd="0" destOrd="0" presId="urn:microsoft.com/office/officeart/2009/3/layout/StepUpProcess"/>
    <dgm:cxn modelId="{DFB85BFB-E6AB-4D09-821F-A100DD250770}" srcId="{3BE671C5-B8EC-4831-BFBC-703A4E81A506}" destId="{2AE06845-FC84-4782-9C6B-0E46FF752121}" srcOrd="2" destOrd="0" parTransId="{7720DD99-4948-4FD1-87DC-2419F2C5D821}" sibTransId="{0F864A8C-FD4E-4437-8BF2-651F8B2E9CBB}"/>
    <dgm:cxn modelId="{17F9066B-6DA2-4B9D-A66E-210E4C40FB22}" type="presParOf" srcId="{E1A156F9-78A7-4E75-927A-DC0244466FC5}" destId="{4F5E24AD-1969-4E11-9957-B1DA37BD8D00}" srcOrd="0" destOrd="0" presId="urn:microsoft.com/office/officeart/2009/3/layout/StepUpProcess"/>
    <dgm:cxn modelId="{3A4DD447-B3AA-441B-9487-B240F361A689}" type="presParOf" srcId="{4F5E24AD-1969-4E11-9957-B1DA37BD8D00}" destId="{41001637-FA63-4167-951F-C42417D19D99}" srcOrd="0" destOrd="0" presId="urn:microsoft.com/office/officeart/2009/3/layout/StepUpProcess"/>
    <dgm:cxn modelId="{8412857B-6B79-4692-8EC9-593AC7EA08F9}" type="presParOf" srcId="{4F5E24AD-1969-4E11-9957-B1DA37BD8D00}" destId="{E4B088AF-79B6-4B3D-B693-09834D465164}" srcOrd="1" destOrd="0" presId="urn:microsoft.com/office/officeart/2009/3/layout/StepUpProcess"/>
    <dgm:cxn modelId="{F26BE0AE-3F66-4421-9253-3F0D15764AEF}" type="presParOf" srcId="{4F5E24AD-1969-4E11-9957-B1DA37BD8D00}" destId="{DD6BE1CC-1EBE-48E6-AF08-C74E691460D4}" srcOrd="2" destOrd="0" presId="urn:microsoft.com/office/officeart/2009/3/layout/StepUpProcess"/>
    <dgm:cxn modelId="{66DF6ACF-DA82-401A-A870-8D14675FDE9C}" type="presParOf" srcId="{E1A156F9-78A7-4E75-927A-DC0244466FC5}" destId="{D1913040-0870-4CC2-8627-03E86A1D6B80}" srcOrd="1" destOrd="0" presId="urn:microsoft.com/office/officeart/2009/3/layout/StepUpProcess"/>
    <dgm:cxn modelId="{2A75B120-DF52-4341-8D8F-A27C2088EB95}" type="presParOf" srcId="{D1913040-0870-4CC2-8627-03E86A1D6B80}" destId="{82A4C99D-2321-4687-8C83-3933977673E8}" srcOrd="0" destOrd="0" presId="urn:microsoft.com/office/officeart/2009/3/layout/StepUpProcess"/>
    <dgm:cxn modelId="{AC82817C-6EAE-470D-B2E2-02F5AC2D977E}" type="presParOf" srcId="{E1A156F9-78A7-4E75-927A-DC0244466FC5}" destId="{0B29862F-B0FF-40B6-911C-77391ED81541}" srcOrd="2" destOrd="0" presId="urn:microsoft.com/office/officeart/2009/3/layout/StepUpProcess"/>
    <dgm:cxn modelId="{2B738485-CBE5-4DE4-9C62-A6F95384533C}" type="presParOf" srcId="{0B29862F-B0FF-40B6-911C-77391ED81541}" destId="{032D2FF0-D946-4880-9B1D-7BF9BE500CA3}" srcOrd="0" destOrd="0" presId="urn:microsoft.com/office/officeart/2009/3/layout/StepUpProcess"/>
    <dgm:cxn modelId="{F65722DE-5BBF-460F-AA54-2ADDEAB14FFF}" type="presParOf" srcId="{0B29862F-B0FF-40B6-911C-77391ED81541}" destId="{BC0527F8-B75F-4461-BCA2-2C9FF3B89CF6}" srcOrd="1" destOrd="0" presId="urn:microsoft.com/office/officeart/2009/3/layout/StepUpProcess"/>
    <dgm:cxn modelId="{9A7D00BF-73A6-4E20-AED6-1058F412E967}" type="presParOf" srcId="{0B29862F-B0FF-40B6-911C-77391ED81541}" destId="{4258C08F-97FA-43F3-90A4-1BFFC8D79B91}" srcOrd="2" destOrd="0" presId="urn:microsoft.com/office/officeart/2009/3/layout/StepUpProcess"/>
    <dgm:cxn modelId="{08834C58-DDC6-45BE-85BE-5496DFD6A129}" type="presParOf" srcId="{E1A156F9-78A7-4E75-927A-DC0244466FC5}" destId="{F29D5E15-A086-4527-8BFA-88CC95DFB3B3}" srcOrd="3" destOrd="0" presId="urn:microsoft.com/office/officeart/2009/3/layout/StepUpProcess"/>
    <dgm:cxn modelId="{E9246FDD-C752-4D06-9FE0-70D26EE3449A}" type="presParOf" srcId="{F29D5E15-A086-4527-8BFA-88CC95DFB3B3}" destId="{21BDDA64-5318-4B56-827A-317DEE19D3E7}" srcOrd="0" destOrd="0" presId="urn:microsoft.com/office/officeart/2009/3/layout/StepUpProcess"/>
    <dgm:cxn modelId="{59788D5F-EC0B-4C54-A008-EEB3E09A32E4}" type="presParOf" srcId="{E1A156F9-78A7-4E75-927A-DC0244466FC5}" destId="{8CB6D560-392E-44DC-A894-0FF26CA56316}" srcOrd="4" destOrd="0" presId="urn:microsoft.com/office/officeart/2009/3/layout/StepUpProcess"/>
    <dgm:cxn modelId="{0F4A70F6-4979-4A79-B26C-2F42BC040CD7}" type="presParOf" srcId="{8CB6D560-392E-44DC-A894-0FF26CA56316}" destId="{09EF439F-C65D-42F4-B3C8-AD2B65436D76}" srcOrd="0" destOrd="0" presId="urn:microsoft.com/office/officeart/2009/3/layout/StepUpProcess"/>
    <dgm:cxn modelId="{E46F57D1-24C1-48B4-BD4E-BD0D8BF40332}" type="presParOf" srcId="{8CB6D560-392E-44DC-A894-0FF26CA56316}" destId="{D1DC645F-CE21-494E-B302-DBF251A50DE9}" srcOrd="1" destOrd="0" presId="urn:microsoft.com/office/officeart/2009/3/layout/StepUpProcess"/>
  </dgm:cxnLst>
  <dgm:bg/>
  <dgm:whole/>
  <dgm:extLst>
    <a:ext uri="http://schemas.microsoft.com/office/drawing/2008/diagram">
      <dsp:dataModelExt xmlns:dsp="http://schemas.microsoft.com/office/drawing/2008/diagram" relId="rId13"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3BE671C5-B8EC-4831-BFBC-703A4E81A506}" type="doc">
      <dgm:prSet loTypeId="urn:microsoft.com/office/officeart/2009/3/layout/StepUpProcess" loCatId="process" qsTypeId="urn:microsoft.com/office/officeart/2005/8/quickstyle/3d1" qsCatId="3D" csTypeId="urn:microsoft.com/office/officeart/2005/8/colors/accent2_5" csCatId="accent2" phldr="1"/>
      <dgm:spPr/>
      <dgm:t>
        <a:bodyPr/>
        <a:lstStyle/>
        <a:p>
          <a:endParaRPr lang="ru-RU"/>
        </a:p>
      </dgm:t>
    </dgm:pt>
    <dgm:pt modelId="{04BC8581-59EE-4CAC-999B-75E07CEF2869}">
      <dgm:prSet phldrT="[Текст]" custT="1"/>
      <dgm:spPr/>
      <dgm:t>
        <a:bodyPr/>
        <a:lstStyle/>
        <a:p>
          <a:r>
            <a:rPr lang="uk-UA" sz="1400" b="1" dirty="0">
              <a:solidFill>
                <a:srgbClr val="C00000"/>
              </a:solidFill>
              <a:latin typeface="Times New Roman" panose="02020603050405020304" pitchFamily="18" charset="0"/>
              <a:cs typeface="Times New Roman" panose="02020603050405020304" pitchFamily="18" charset="0"/>
            </a:rPr>
            <a:t>Сайт ЛРЦОЯО</a:t>
          </a:r>
        </a:p>
      </dgm:t>
    </dgm:pt>
    <dgm:pt modelId="{631C9AF0-5C5A-44D8-BA6B-936DDEB20072}" type="parTrans" cxnId="{241C5B80-9871-408A-98CF-41AEDE24FD22}">
      <dgm:prSet/>
      <dgm:spPr/>
      <dgm:t>
        <a:bodyPr/>
        <a:lstStyle/>
        <a:p>
          <a:endParaRPr lang="ru-RU"/>
        </a:p>
      </dgm:t>
    </dgm:pt>
    <dgm:pt modelId="{21E56AE8-CA4B-490A-B64F-E46E7735D4EB}" type="sibTrans" cxnId="{241C5B80-9871-408A-98CF-41AEDE24FD22}">
      <dgm:prSet/>
      <dgm:spPr/>
      <dgm:t>
        <a:bodyPr/>
        <a:lstStyle/>
        <a:p>
          <a:endParaRPr lang="ru-RU"/>
        </a:p>
      </dgm:t>
    </dgm:pt>
    <dgm:pt modelId="{0DD6FA7F-67AC-4A60-978E-34BD00BC087D}">
      <dgm:prSet phldrT="[Текст]" custT="1"/>
      <dgm:spPr/>
      <dgm:t>
        <a:bodyPr/>
        <a:lstStyle/>
        <a:p>
          <a:r>
            <a:rPr lang="uk-UA" sz="1400" b="1" dirty="0">
              <a:solidFill>
                <a:srgbClr val="C00000"/>
              </a:solidFill>
              <a:latin typeface="Times New Roman" panose="02020603050405020304" pitchFamily="18" charset="0"/>
              <a:cs typeface="Times New Roman" panose="02020603050405020304" pitchFamily="18" charset="0"/>
            </a:rPr>
            <a:t>Сайт УЦОЯО</a:t>
          </a:r>
        </a:p>
        <a:p>
          <a:r>
            <a:rPr lang="en-US" sz="1400" b="0" u="sng" dirty="0">
              <a:solidFill>
                <a:srgbClr val="FF66FF"/>
              </a:solidFill>
              <a:latin typeface="Times New Roman" panose="02020603050405020304" pitchFamily="18" charset="0"/>
              <a:cs typeface="Times New Roman" panose="02020603050405020304" pitchFamily="18" charset="0"/>
              <a:hlinkClick xmlns:r="http://schemas.openxmlformats.org/officeDocument/2006/relationships" r:id="rId1"/>
            </a:rPr>
            <a:t>www.testportal.gov.ua</a:t>
          </a:r>
          <a:endParaRPr lang="uk-UA" sz="1400" b="0" u="sng" dirty="0">
            <a:solidFill>
              <a:srgbClr val="FF66FF"/>
            </a:solidFill>
            <a:latin typeface="Times New Roman" panose="02020603050405020304" pitchFamily="18" charset="0"/>
            <a:cs typeface="Times New Roman" panose="02020603050405020304" pitchFamily="18" charset="0"/>
          </a:endParaRPr>
        </a:p>
        <a:p>
          <a:r>
            <a:rPr lang="en-US" sz="1000" b="0" dirty="0">
              <a:solidFill>
                <a:srgbClr val="FF0000"/>
              </a:solidFill>
              <a:latin typeface="Times New Roman" panose="02020603050405020304" pitchFamily="18" charset="0"/>
              <a:cs typeface="Times New Roman" panose="02020603050405020304" pitchFamily="18" charset="0"/>
            </a:rPr>
            <a:t>    </a:t>
          </a:r>
          <a:endParaRPr lang="ru-RU" sz="1000" b="0" dirty="0">
            <a:solidFill>
              <a:srgbClr val="FF0000"/>
            </a:solidFill>
            <a:latin typeface="Times New Roman" panose="02020603050405020304" pitchFamily="18" charset="0"/>
            <a:cs typeface="Times New Roman" panose="02020603050405020304" pitchFamily="18" charset="0"/>
          </a:endParaRPr>
        </a:p>
      </dgm:t>
    </dgm:pt>
    <dgm:pt modelId="{C9A845B9-C5E2-43A0-91D7-4B2D3921A96A}" type="parTrans" cxnId="{466E1C86-9DB5-4451-95B5-F7089FCF3ED5}">
      <dgm:prSet/>
      <dgm:spPr/>
      <dgm:t>
        <a:bodyPr/>
        <a:lstStyle/>
        <a:p>
          <a:endParaRPr lang="ru-RU"/>
        </a:p>
      </dgm:t>
    </dgm:pt>
    <dgm:pt modelId="{49E90C31-6E4B-445E-B8EF-616CE2AEDEE5}" type="sibTrans" cxnId="{466E1C86-9DB5-4451-95B5-F7089FCF3ED5}">
      <dgm:prSet/>
      <dgm:spPr/>
      <dgm:t>
        <a:bodyPr/>
        <a:lstStyle/>
        <a:p>
          <a:endParaRPr lang="ru-RU"/>
        </a:p>
      </dgm:t>
    </dgm:pt>
    <dgm:pt modelId="{2AE06845-FC84-4782-9C6B-0E46FF752121}">
      <dgm:prSet phldrT="[Текст]" custT="1"/>
      <dgm:spPr/>
      <dgm:t>
        <a:bodyPr/>
        <a:lstStyle/>
        <a:p>
          <a:r>
            <a:rPr lang="uk-UA" sz="1400" b="1" dirty="0">
              <a:solidFill>
                <a:srgbClr val="C00000"/>
              </a:solidFill>
              <a:latin typeface="Times New Roman" panose="02020603050405020304" pitchFamily="18" charset="0"/>
              <a:cs typeface="Times New Roman" panose="02020603050405020304" pitchFamily="18" charset="0"/>
            </a:rPr>
            <a:t>Освітні сайти </a:t>
          </a:r>
          <a:r>
            <a:rPr lang="uk-UA" sz="1400" b="1" dirty="0">
              <a:solidFill>
                <a:schemeClr val="tx1"/>
              </a:solidFill>
              <a:latin typeface="Times New Roman" panose="02020603050405020304" pitchFamily="18" charset="0"/>
              <a:cs typeface="Times New Roman" panose="02020603050405020304" pitchFamily="18" charset="0"/>
            </a:rPr>
            <a:t>для підготовки до ЗНО</a:t>
          </a:r>
          <a:endParaRPr lang="ru-RU" sz="1400" b="1" dirty="0">
            <a:solidFill>
              <a:schemeClr val="tx1"/>
            </a:solidFill>
            <a:latin typeface="Times New Roman" panose="02020603050405020304" pitchFamily="18" charset="0"/>
            <a:cs typeface="Times New Roman" panose="02020603050405020304" pitchFamily="18" charset="0"/>
          </a:endParaRPr>
        </a:p>
      </dgm:t>
    </dgm:pt>
    <dgm:pt modelId="{7720DD99-4948-4FD1-87DC-2419F2C5D821}" type="parTrans" cxnId="{DFB85BFB-E6AB-4D09-821F-A100DD250770}">
      <dgm:prSet/>
      <dgm:spPr/>
      <dgm:t>
        <a:bodyPr/>
        <a:lstStyle/>
        <a:p>
          <a:endParaRPr lang="ru-RU"/>
        </a:p>
      </dgm:t>
    </dgm:pt>
    <dgm:pt modelId="{0F864A8C-FD4E-4437-8BF2-651F8B2E9CBB}" type="sibTrans" cxnId="{DFB85BFB-E6AB-4D09-821F-A100DD250770}">
      <dgm:prSet/>
      <dgm:spPr/>
      <dgm:t>
        <a:bodyPr/>
        <a:lstStyle/>
        <a:p>
          <a:endParaRPr lang="ru-RU"/>
        </a:p>
      </dgm:t>
    </dgm:pt>
    <dgm:pt modelId="{E1A156F9-78A7-4E75-927A-DC0244466FC5}" type="pres">
      <dgm:prSet presAssocID="{3BE671C5-B8EC-4831-BFBC-703A4E81A506}" presName="rootnode" presStyleCnt="0">
        <dgm:presLayoutVars>
          <dgm:chMax/>
          <dgm:chPref/>
          <dgm:dir/>
          <dgm:animLvl val="lvl"/>
        </dgm:presLayoutVars>
      </dgm:prSet>
      <dgm:spPr/>
    </dgm:pt>
    <dgm:pt modelId="{4F5E24AD-1969-4E11-9957-B1DA37BD8D00}" type="pres">
      <dgm:prSet presAssocID="{04BC8581-59EE-4CAC-999B-75E07CEF2869}" presName="composite" presStyleCnt="0"/>
      <dgm:spPr/>
    </dgm:pt>
    <dgm:pt modelId="{41001637-FA63-4167-951F-C42417D19D99}" type="pres">
      <dgm:prSet presAssocID="{04BC8581-59EE-4CAC-999B-75E07CEF2869}" presName="LShape" presStyleLbl="alignNode1" presStyleIdx="0" presStyleCnt="5"/>
      <dgm:spPr>
        <a:solidFill>
          <a:srgbClr val="CC00CC"/>
        </a:solidFill>
      </dgm:spPr>
    </dgm:pt>
    <dgm:pt modelId="{E4B088AF-79B6-4B3D-B693-09834D465164}" type="pres">
      <dgm:prSet presAssocID="{04BC8581-59EE-4CAC-999B-75E07CEF2869}" presName="ParentText" presStyleLbl="revTx" presStyleIdx="0" presStyleCnt="3">
        <dgm:presLayoutVars>
          <dgm:chMax val="0"/>
          <dgm:chPref val="0"/>
          <dgm:bulletEnabled val="1"/>
        </dgm:presLayoutVars>
      </dgm:prSet>
      <dgm:spPr/>
    </dgm:pt>
    <dgm:pt modelId="{DD6BE1CC-1EBE-48E6-AF08-C74E691460D4}" type="pres">
      <dgm:prSet presAssocID="{04BC8581-59EE-4CAC-999B-75E07CEF2869}" presName="Triangle" presStyleLbl="alignNode1" presStyleIdx="1" presStyleCnt="5"/>
      <dgm:spPr>
        <a:solidFill>
          <a:srgbClr val="FF66FF"/>
        </a:solidFill>
      </dgm:spPr>
    </dgm:pt>
    <dgm:pt modelId="{D1913040-0870-4CC2-8627-03E86A1D6B80}" type="pres">
      <dgm:prSet presAssocID="{21E56AE8-CA4B-490A-B64F-E46E7735D4EB}" presName="sibTrans" presStyleCnt="0"/>
      <dgm:spPr/>
    </dgm:pt>
    <dgm:pt modelId="{82A4C99D-2321-4687-8C83-3933977673E8}" type="pres">
      <dgm:prSet presAssocID="{21E56AE8-CA4B-490A-B64F-E46E7735D4EB}" presName="space" presStyleCnt="0"/>
      <dgm:spPr/>
    </dgm:pt>
    <dgm:pt modelId="{0B29862F-B0FF-40B6-911C-77391ED81541}" type="pres">
      <dgm:prSet presAssocID="{0DD6FA7F-67AC-4A60-978E-34BD00BC087D}" presName="composite" presStyleCnt="0"/>
      <dgm:spPr/>
    </dgm:pt>
    <dgm:pt modelId="{032D2FF0-D946-4880-9B1D-7BF9BE500CA3}" type="pres">
      <dgm:prSet presAssocID="{0DD6FA7F-67AC-4A60-978E-34BD00BC087D}" presName="LShape" presStyleLbl="alignNode1" presStyleIdx="2" presStyleCnt="5" custScaleX="118245" custLinFactNeighborX="-3477" custLinFactNeighborY="-9529"/>
      <dgm:spPr>
        <a:solidFill>
          <a:srgbClr val="CC00CC"/>
        </a:solidFill>
      </dgm:spPr>
    </dgm:pt>
    <dgm:pt modelId="{BC0527F8-B75F-4461-BCA2-2C9FF3B89CF6}" type="pres">
      <dgm:prSet presAssocID="{0DD6FA7F-67AC-4A60-978E-34BD00BC087D}" presName="ParentText" presStyleLbl="revTx" presStyleIdx="1" presStyleCnt="3" custScaleX="129678">
        <dgm:presLayoutVars>
          <dgm:chMax val="0"/>
          <dgm:chPref val="0"/>
          <dgm:bulletEnabled val="1"/>
        </dgm:presLayoutVars>
      </dgm:prSet>
      <dgm:spPr/>
    </dgm:pt>
    <dgm:pt modelId="{4258C08F-97FA-43F3-90A4-1BFFC8D79B91}" type="pres">
      <dgm:prSet presAssocID="{0DD6FA7F-67AC-4A60-978E-34BD00BC087D}" presName="Triangle" presStyleLbl="alignNode1" presStyleIdx="3" presStyleCnt="5"/>
      <dgm:spPr>
        <a:solidFill>
          <a:srgbClr val="FF66FF"/>
        </a:solidFill>
      </dgm:spPr>
    </dgm:pt>
    <dgm:pt modelId="{F29D5E15-A086-4527-8BFA-88CC95DFB3B3}" type="pres">
      <dgm:prSet presAssocID="{49E90C31-6E4B-445E-B8EF-616CE2AEDEE5}" presName="sibTrans" presStyleCnt="0"/>
      <dgm:spPr/>
    </dgm:pt>
    <dgm:pt modelId="{21BDDA64-5318-4B56-827A-317DEE19D3E7}" type="pres">
      <dgm:prSet presAssocID="{49E90C31-6E4B-445E-B8EF-616CE2AEDEE5}" presName="space" presStyleCnt="0"/>
      <dgm:spPr/>
    </dgm:pt>
    <dgm:pt modelId="{8CB6D560-392E-44DC-A894-0FF26CA56316}" type="pres">
      <dgm:prSet presAssocID="{2AE06845-FC84-4782-9C6B-0E46FF752121}" presName="composite" presStyleCnt="0"/>
      <dgm:spPr/>
    </dgm:pt>
    <dgm:pt modelId="{09EF439F-C65D-42F4-B3C8-AD2B65436D76}" type="pres">
      <dgm:prSet presAssocID="{2AE06845-FC84-4782-9C6B-0E46FF752121}" presName="LShape" presStyleLbl="alignNode1" presStyleIdx="4" presStyleCnt="5"/>
      <dgm:spPr>
        <a:solidFill>
          <a:srgbClr val="CC00CC"/>
        </a:solidFill>
      </dgm:spPr>
    </dgm:pt>
    <dgm:pt modelId="{D1DC645F-CE21-494E-B302-DBF251A50DE9}" type="pres">
      <dgm:prSet presAssocID="{2AE06845-FC84-4782-9C6B-0E46FF752121}" presName="ParentText" presStyleLbl="revTx" presStyleIdx="2" presStyleCnt="3">
        <dgm:presLayoutVars>
          <dgm:chMax val="0"/>
          <dgm:chPref val="0"/>
          <dgm:bulletEnabled val="1"/>
        </dgm:presLayoutVars>
      </dgm:prSet>
      <dgm:spPr/>
    </dgm:pt>
  </dgm:ptLst>
  <dgm:cxnLst>
    <dgm:cxn modelId="{DF6FFB05-CA87-426B-94BA-84CFA8CDF2E6}" type="presOf" srcId="{3BE671C5-B8EC-4831-BFBC-703A4E81A506}" destId="{E1A156F9-78A7-4E75-927A-DC0244466FC5}" srcOrd="0" destOrd="0" presId="urn:microsoft.com/office/officeart/2009/3/layout/StepUpProcess"/>
    <dgm:cxn modelId="{241C5B80-9871-408A-98CF-41AEDE24FD22}" srcId="{3BE671C5-B8EC-4831-BFBC-703A4E81A506}" destId="{04BC8581-59EE-4CAC-999B-75E07CEF2869}" srcOrd="0" destOrd="0" parTransId="{631C9AF0-5C5A-44D8-BA6B-936DDEB20072}" sibTransId="{21E56AE8-CA4B-490A-B64F-E46E7735D4EB}"/>
    <dgm:cxn modelId="{466E1C86-9DB5-4451-95B5-F7089FCF3ED5}" srcId="{3BE671C5-B8EC-4831-BFBC-703A4E81A506}" destId="{0DD6FA7F-67AC-4A60-978E-34BD00BC087D}" srcOrd="1" destOrd="0" parTransId="{C9A845B9-C5E2-43A0-91D7-4B2D3921A96A}" sibTransId="{49E90C31-6E4B-445E-B8EF-616CE2AEDEE5}"/>
    <dgm:cxn modelId="{23243297-9B84-42BE-A09B-17CDA3F4CA37}" type="presOf" srcId="{0DD6FA7F-67AC-4A60-978E-34BD00BC087D}" destId="{BC0527F8-B75F-4461-BCA2-2C9FF3B89CF6}" srcOrd="0" destOrd="0" presId="urn:microsoft.com/office/officeart/2009/3/layout/StepUpProcess"/>
    <dgm:cxn modelId="{E850AABA-5E7C-4D7E-B4F6-CEBA71FE9426}" type="presOf" srcId="{2AE06845-FC84-4782-9C6B-0E46FF752121}" destId="{D1DC645F-CE21-494E-B302-DBF251A50DE9}" srcOrd="0" destOrd="0" presId="urn:microsoft.com/office/officeart/2009/3/layout/StepUpProcess"/>
    <dgm:cxn modelId="{806793E9-AD3F-409A-97AD-8395837F1A00}" type="presOf" srcId="{04BC8581-59EE-4CAC-999B-75E07CEF2869}" destId="{E4B088AF-79B6-4B3D-B693-09834D465164}" srcOrd="0" destOrd="0" presId="urn:microsoft.com/office/officeart/2009/3/layout/StepUpProcess"/>
    <dgm:cxn modelId="{DFB85BFB-E6AB-4D09-821F-A100DD250770}" srcId="{3BE671C5-B8EC-4831-BFBC-703A4E81A506}" destId="{2AE06845-FC84-4782-9C6B-0E46FF752121}" srcOrd="2" destOrd="0" parTransId="{7720DD99-4948-4FD1-87DC-2419F2C5D821}" sibTransId="{0F864A8C-FD4E-4437-8BF2-651F8B2E9CBB}"/>
    <dgm:cxn modelId="{EF0F4F8B-6736-489A-B8D0-DE4A14BB8380}" type="presParOf" srcId="{E1A156F9-78A7-4E75-927A-DC0244466FC5}" destId="{4F5E24AD-1969-4E11-9957-B1DA37BD8D00}" srcOrd="0" destOrd="0" presId="urn:microsoft.com/office/officeart/2009/3/layout/StepUpProcess"/>
    <dgm:cxn modelId="{36F06C84-C368-433A-B95B-BAC110AEAFD1}" type="presParOf" srcId="{4F5E24AD-1969-4E11-9957-B1DA37BD8D00}" destId="{41001637-FA63-4167-951F-C42417D19D99}" srcOrd="0" destOrd="0" presId="urn:microsoft.com/office/officeart/2009/3/layout/StepUpProcess"/>
    <dgm:cxn modelId="{13770959-DEC1-4A80-969D-57294C269D80}" type="presParOf" srcId="{4F5E24AD-1969-4E11-9957-B1DA37BD8D00}" destId="{E4B088AF-79B6-4B3D-B693-09834D465164}" srcOrd="1" destOrd="0" presId="urn:microsoft.com/office/officeart/2009/3/layout/StepUpProcess"/>
    <dgm:cxn modelId="{290D59AE-8F82-4B57-9959-8134EB4CFCD3}" type="presParOf" srcId="{4F5E24AD-1969-4E11-9957-B1DA37BD8D00}" destId="{DD6BE1CC-1EBE-48E6-AF08-C74E691460D4}" srcOrd="2" destOrd="0" presId="urn:microsoft.com/office/officeart/2009/3/layout/StepUpProcess"/>
    <dgm:cxn modelId="{BE29CC32-78F9-4B63-8446-7FC904A41A88}" type="presParOf" srcId="{E1A156F9-78A7-4E75-927A-DC0244466FC5}" destId="{D1913040-0870-4CC2-8627-03E86A1D6B80}" srcOrd="1" destOrd="0" presId="urn:microsoft.com/office/officeart/2009/3/layout/StepUpProcess"/>
    <dgm:cxn modelId="{9551D3C1-DD8D-49A0-BF70-132FEDC80CA9}" type="presParOf" srcId="{D1913040-0870-4CC2-8627-03E86A1D6B80}" destId="{82A4C99D-2321-4687-8C83-3933977673E8}" srcOrd="0" destOrd="0" presId="urn:microsoft.com/office/officeart/2009/3/layout/StepUpProcess"/>
    <dgm:cxn modelId="{9F518557-66AA-4024-8C15-D6561BF5E2F9}" type="presParOf" srcId="{E1A156F9-78A7-4E75-927A-DC0244466FC5}" destId="{0B29862F-B0FF-40B6-911C-77391ED81541}" srcOrd="2" destOrd="0" presId="urn:microsoft.com/office/officeart/2009/3/layout/StepUpProcess"/>
    <dgm:cxn modelId="{6768139D-6033-43AB-8D78-7AEFED88F445}" type="presParOf" srcId="{0B29862F-B0FF-40B6-911C-77391ED81541}" destId="{032D2FF0-D946-4880-9B1D-7BF9BE500CA3}" srcOrd="0" destOrd="0" presId="urn:microsoft.com/office/officeart/2009/3/layout/StepUpProcess"/>
    <dgm:cxn modelId="{F4CB3236-B731-40BA-A315-39DF77B38C4B}" type="presParOf" srcId="{0B29862F-B0FF-40B6-911C-77391ED81541}" destId="{BC0527F8-B75F-4461-BCA2-2C9FF3B89CF6}" srcOrd="1" destOrd="0" presId="urn:microsoft.com/office/officeart/2009/3/layout/StepUpProcess"/>
    <dgm:cxn modelId="{05914CF4-15B1-4F65-BE5F-9CA61B8C3E69}" type="presParOf" srcId="{0B29862F-B0FF-40B6-911C-77391ED81541}" destId="{4258C08F-97FA-43F3-90A4-1BFFC8D79B91}" srcOrd="2" destOrd="0" presId="urn:microsoft.com/office/officeart/2009/3/layout/StepUpProcess"/>
    <dgm:cxn modelId="{D33E76A0-4E6D-45FE-A1B6-94395B8BF6B4}" type="presParOf" srcId="{E1A156F9-78A7-4E75-927A-DC0244466FC5}" destId="{F29D5E15-A086-4527-8BFA-88CC95DFB3B3}" srcOrd="3" destOrd="0" presId="urn:microsoft.com/office/officeart/2009/3/layout/StepUpProcess"/>
    <dgm:cxn modelId="{709131ED-A429-4762-8D0A-E4E41B818A9E}" type="presParOf" srcId="{F29D5E15-A086-4527-8BFA-88CC95DFB3B3}" destId="{21BDDA64-5318-4B56-827A-317DEE19D3E7}" srcOrd="0" destOrd="0" presId="urn:microsoft.com/office/officeart/2009/3/layout/StepUpProcess"/>
    <dgm:cxn modelId="{579180A7-6C3A-4B01-9CF6-AD8A184D761E}" type="presParOf" srcId="{E1A156F9-78A7-4E75-927A-DC0244466FC5}" destId="{8CB6D560-392E-44DC-A894-0FF26CA56316}" srcOrd="4" destOrd="0" presId="urn:microsoft.com/office/officeart/2009/3/layout/StepUpProcess"/>
    <dgm:cxn modelId="{702349E9-D815-486D-959E-6890BE612B4F}" type="presParOf" srcId="{8CB6D560-392E-44DC-A894-0FF26CA56316}" destId="{09EF439F-C65D-42F4-B3C8-AD2B65436D76}" srcOrd="0" destOrd="0" presId="urn:microsoft.com/office/officeart/2009/3/layout/StepUpProcess"/>
    <dgm:cxn modelId="{F719105F-8922-441A-B847-B8EC60347ACC}" type="presParOf" srcId="{8CB6D560-392E-44DC-A894-0FF26CA56316}" destId="{D1DC645F-CE21-494E-B302-DBF251A50DE9}" srcOrd="1" destOrd="0" presId="urn:microsoft.com/office/officeart/2009/3/layout/StepUpProcess"/>
  </dgm:cxnLst>
  <dgm:bg/>
  <dgm:whole/>
  <dgm:extLst>
    <a:ext uri="http://schemas.microsoft.com/office/drawing/2008/diagram">
      <dsp:dataModelExt xmlns:dsp="http://schemas.microsoft.com/office/drawing/2008/diagram" relId="rId18" minVer="http://schemas.openxmlformats.org/drawingml/2006/diagram"/>
    </a:ext>
    <a:ext uri="{C62137D5-CB1D-491B-B009-E17868A290BF}">
      <dgm14:recolorImg xmlns:dgm14="http://schemas.microsoft.com/office/drawing/2010/diagram" val="1"/>
    </a:ext>
  </dgm:extLst>
</dgm:dataModel>
</file>

<file path=ppt/diagrams/data5.xml><?xml version="1.0" encoding="utf-8"?>
<dgm:dataModel xmlns:dgm="http://schemas.openxmlformats.org/drawingml/2006/diagram" xmlns:a="http://schemas.openxmlformats.org/drawingml/2006/main">
  <dgm:ptLst>
    <dgm:pt modelId="{70A0EA87-E4E2-48EF-8C46-D37101B98888}" type="doc">
      <dgm:prSet loTypeId="urn:microsoft.com/office/officeart/2005/8/layout/equation1" loCatId="relationship" qsTypeId="urn:microsoft.com/office/officeart/2005/8/quickstyle/3d5" qsCatId="3D" csTypeId="urn:microsoft.com/office/officeart/2005/8/colors/colorful5" csCatId="colorful" phldr="1"/>
      <dgm:spPr/>
    </dgm:pt>
    <dgm:pt modelId="{AF5A3989-DC4A-43DD-8728-9F2FDABA52B2}">
      <dgm:prSet phldrT="[Текст]" custT="1"/>
      <dgm:spPr/>
      <dgm:t>
        <a:bodyPr/>
        <a:lstStyle/>
        <a:p>
          <a:r>
            <a:rPr lang="uk-UA" sz="1800" dirty="0" err="1">
              <a:solidFill>
                <a:schemeClr val="tx1"/>
              </a:solidFill>
            </a:rPr>
            <a:t>Системати</a:t>
          </a:r>
          <a:r>
            <a:rPr lang="en-US" sz="1800" dirty="0">
              <a:solidFill>
                <a:schemeClr val="tx1"/>
              </a:solidFill>
            </a:rPr>
            <a:t>-</a:t>
          </a:r>
          <a:r>
            <a:rPr lang="uk-UA" sz="1800" dirty="0" err="1">
              <a:solidFill>
                <a:schemeClr val="tx1"/>
              </a:solidFill>
            </a:rPr>
            <a:t>зація</a:t>
          </a:r>
          <a:r>
            <a:rPr lang="uk-UA" sz="1800" dirty="0">
              <a:solidFill>
                <a:schemeClr val="tx1"/>
              </a:solidFill>
            </a:rPr>
            <a:t> навчального матеріалу</a:t>
          </a:r>
          <a:endParaRPr lang="ru-RU" sz="1800" dirty="0">
            <a:solidFill>
              <a:schemeClr val="tx1"/>
            </a:solidFill>
          </a:endParaRPr>
        </a:p>
      </dgm:t>
    </dgm:pt>
    <dgm:pt modelId="{500A3B99-C6B8-423B-BE16-5FBBB6084CBD}" type="parTrans" cxnId="{178A6CA7-30BF-42BE-B491-ADAA697C5BCC}">
      <dgm:prSet/>
      <dgm:spPr/>
      <dgm:t>
        <a:bodyPr/>
        <a:lstStyle/>
        <a:p>
          <a:endParaRPr lang="ru-RU">
            <a:solidFill>
              <a:schemeClr val="tx1"/>
            </a:solidFill>
          </a:endParaRPr>
        </a:p>
      </dgm:t>
    </dgm:pt>
    <dgm:pt modelId="{C6EE9866-1164-4B0C-97C1-1A87F0D7D767}" type="sibTrans" cxnId="{178A6CA7-30BF-42BE-B491-ADAA697C5BCC}">
      <dgm:prSet/>
      <dgm:spPr/>
      <dgm:t>
        <a:bodyPr/>
        <a:lstStyle/>
        <a:p>
          <a:endParaRPr lang="ru-RU">
            <a:solidFill>
              <a:schemeClr val="tx1"/>
            </a:solidFill>
          </a:endParaRPr>
        </a:p>
      </dgm:t>
    </dgm:pt>
    <dgm:pt modelId="{E6261DBC-378A-4E58-A9AE-7E9839424790}">
      <dgm:prSet phldrT="[Текст]" custT="1"/>
      <dgm:spPr/>
      <dgm:t>
        <a:bodyPr/>
        <a:lstStyle/>
        <a:p>
          <a:r>
            <a:rPr lang="uk-UA" sz="2000" dirty="0">
              <a:solidFill>
                <a:schemeClr val="tx1"/>
              </a:solidFill>
            </a:rPr>
            <a:t>Отримання досвіду роботи з тестовими завданнями</a:t>
          </a:r>
          <a:endParaRPr lang="ru-RU" sz="2000" dirty="0">
            <a:solidFill>
              <a:schemeClr val="tx1"/>
            </a:solidFill>
          </a:endParaRPr>
        </a:p>
      </dgm:t>
    </dgm:pt>
    <dgm:pt modelId="{830BF2D3-535B-43D1-8CB7-2DFB4683C387}" type="parTrans" cxnId="{494461D4-AD34-41C9-B4B3-F3B231CFC075}">
      <dgm:prSet/>
      <dgm:spPr/>
      <dgm:t>
        <a:bodyPr/>
        <a:lstStyle/>
        <a:p>
          <a:endParaRPr lang="ru-RU">
            <a:solidFill>
              <a:schemeClr val="tx1"/>
            </a:solidFill>
          </a:endParaRPr>
        </a:p>
      </dgm:t>
    </dgm:pt>
    <dgm:pt modelId="{EB802E98-97B4-41E4-8338-95D8C4D3FD5E}" type="sibTrans" cxnId="{494461D4-AD34-41C9-B4B3-F3B231CFC075}">
      <dgm:prSet/>
      <dgm:spPr/>
      <dgm:t>
        <a:bodyPr/>
        <a:lstStyle/>
        <a:p>
          <a:endParaRPr lang="ru-RU">
            <a:solidFill>
              <a:schemeClr val="tx1"/>
            </a:solidFill>
          </a:endParaRPr>
        </a:p>
      </dgm:t>
    </dgm:pt>
    <dgm:pt modelId="{7E9CEA0C-4801-4842-B938-4488C2C15714}">
      <dgm:prSet phldrT="[Текст]" custT="1"/>
      <dgm:spPr/>
      <dgm:t>
        <a:bodyPr/>
        <a:lstStyle/>
        <a:p>
          <a:r>
            <a:rPr lang="uk-UA" sz="2000" dirty="0">
              <a:solidFill>
                <a:schemeClr val="tx1"/>
              </a:solidFill>
            </a:rPr>
            <a:t>Успішна підготовка до ЗНО</a:t>
          </a:r>
          <a:endParaRPr lang="ru-RU" sz="2000" dirty="0">
            <a:solidFill>
              <a:schemeClr val="tx1"/>
            </a:solidFill>
          </a:endParaRPr>
        </a:p>
      </dgm:t>
    </dgm:pt>
    <dgm:pt modelId="{D6330778-DA04-4F80-A7FF-D94586C3AF45}" type="parTrans" cxnId="{1B0200B1-9FD8-4CD9-B557-224837CC7C31}">
      <dgm:prSet/>
      <dgm:spPr/>
      <dgm:t>
        <a:bodyPr/>
        <a:lstStyle/>
        <a:p>
          <a:endParaRPr lang="ru-RU">
            <a:solidFill>
              <a:schemeClr val="tx1"/>
            </a:solidFill>
          </a:endParaRPr>
        </a:p>
      </dgm:t>
    </dgm:pt>
    <dgm:pt modelId="{7318D9F1-0E5F-44B3-93B1-3D43FD59728F}" type="sibTrans" cxnId="{1B0200B1-9FD8-4CD9-B557-224837CC7C31}">
      <dgm:prSet/>
      <dgm:spPr/>
      <dgm:t>
        <a:bodyPr/>
        <a:lstStyle/>
        <a:p>
          <a:endParaRPr lang="ru-RU">
            <a:solidFill>
              <a:schemeClr val="tx1"/>
            </a:solidFill>
          </a:endParaRPr>
        </a:p>
      </dgm:t>
    </dgm:pt>
    <dgm:pt modelId="{0576BA9A-929D-4B76-B1DD-158A40307DA2}" type="pres">
      <dgm:prSet presAssocID="{70A0EA87-E4E2-48EF-8C46-D37101B98888}" presName="linearFlow" presStyleCnt="0">
        <dgm:presLayoutVars>
          <dgm:dir/>
          <dgm:resizeHandles val="exact"/>
        </dgm:presLayoutVars>
      </dgm:prSet>
      <dgm:spPr/>
    </dgm:pt>
    <dgm:pt modelId="{C55C640D-63D6-437B-BE1D-2433B5E6CE49}" type="pres">
      <dgm:prSet presAssocID="{AF5A3989-DC4A-43DD-8728-9F2FDABA52B2}" presName="node" presStyleLbl="node1" presStyleIdx="0" presStyleCnt="3" custLinFactX="612" custLinFactNeighborX="100000" custLinFactNeighborY="1118">
        <dgm:presLayoutVars>
          <dgm:bulletEnabled val="1"/>
        </dgm:presLayoutVars>
      </dgm:prSet>
      <dgm:spPr/>
    </dgm:pt>
    <dgm:pt modelId="{42A05DDC-51A6-464C-95C9-A8DBE5E63334}" type="pres">
      <dgm:prSet presAssocID="{C6EE9866-1164-4B0C-97C1-1A87F0D7D767}" presName="spacerL" presStyleCnt="0"/>
      <dgm:spPr/>
    </dgm:pt>
    <dgm:pt modelId="{DA2B5171-5112-47DC-A476-D9A857A8BA76}" type="pres">
      <dgm:prSet presAssocID="{C6EE9866-1164-4B0C-97C1-1A87F0D7D767}" presName="sibTrans" presStyleLbl="sibTrans2D1" presStyleIdx="0" presStyleCnt="2"/>
      <dgm:spPr/>
    </dgm:pt>
    <dgm:pt modelId="{531C3141-5E25-42C2-BBE5-4E94CD173AFE}" type="pres">
      <dgm:prSet presAssocID="{C6EE9866-1164-4B0C-97C1-1A87F0D7D767}" presName="spacerR" presStyleCnt="0"/>
      <dgm:spPr/>
    </dgm:pt>
    <dgm:pt modelId="{EDC989E9-2F50-438B-B50E-96319B88A52B}" type="pres">
      <dgm:prSet presAssocID="{E6261DBC-378A-4E58-A9AE-7E9839424790}" presName="node" presStyleLbl="node1" presStyleIdx="1" presStyleCnt="3">
        <dgm:presLayoutVars>
          <dgm:bulletEnabled val="1"/>
        </dgm:presLayoutVars>
      </dgm:prSet>
      <dgm:spPr/>
    </dgm:pt>
    <dgm:pt modelId="{07F6B41F-9A76-4033-A457-10AE50779566}" type="pres">
      <dgm:prSet presAssocID="{EB802E98-97B4-41E4-8338-95D8C4D3FD5E}" presName="spacerL" presStyleCnt="0"/>
      <dgm:spPr/>
    </dgm:pt>
    <dgm:pt modelId="{C264E739-E758-4E33-8C6E-0A7F791C82CB}" type="pres">
      <dgm:prSet presAssocID="{EB802E98-97B4-41E4-8338-95D8C4D3FD5E}" presName="sibTrans" presStyleLbl="sibTrans2D1" presStyleIdx="1" presStyleCnt="2"/>
      <dgm:spPr/>
    </dgm:pt>
    <dgm:pt modelId="{C53D06C5-CFA2-4876-B776-5AEF25EDA71C}" type="pres">
      <dgm:prSet presAssocID="{EB802E98-97B4-41E4-8338-95D8C4D3FD5E}" presName="spacerR" presStyleCnt="0"/>
      <dgm:spPr/>
    </dgm:pt>
    <dgm:pt modelId="{254019BF-B844-4E7A-AC9C-8EA80796E869}" type="pres">
      <dgm:prSet presAssocID="{7E9CEA0C-4801-4842-B938-4488C2C15714}" presName="node" presStyleLbl="node1" presStyleIdx="2" presStyleCnt="3">
        <dgm:presLayoutVars>
          <dgm:bulletEnabled val="1"/>
        </dgm:presLayoutVars>
      </dgm:prSet>
      <dgm:spPr/>
    </dgm:pt>
  </dgm:ptLst>
  <dgm:cxnLst>
    <dgm:cxn modelId="{73096652-D179-4374-A6B0-B0BE0546B4A1}" type="presOf" srcId="{C6EE9866-1164-4B0C-97C1-1A87F0D7D767}" destId="{DA2B5171-5112-47DC-A476-D9A857A8BA76}" srcOrd="0" destOrd="0" presId="urn:microsoft.com/office/officeart/2005/8/layout/equation1"/>
    <dgm:cxn modelId="{E9913889-2649-4553-ABBD-3AFF50853CB4}" type="presOf" srcId="{E6261DBC-378A-4E58-A9AE-7E9839424790}" destId="{EDC989E9-2F50-438B-B50E-96319B88A52B}" srcOrd="0" destOrd="0" presId="urn:microsoft.com/office/officeart/2005/8/layout/equation1"/>
    <dgm:cxn modelId="{EF1C39A2-971E-4814-A0A5-6000510F2ADE}" type="presOf" srcId="{7E9CEA0C-4801-4842-B938-4488C2C15714}" destId="{254019BF-B844-4E7A-AC9C-8EA80796E869}" srcOrd="0" destOrd="0" presId="urn:microsoft.com/office/officeart/2005/8/layout/equation1"/>
    <dgm:cxn modelId="{178A6CA7-30BF-42BE-B491-ADAA697C5BCC}" srcId="{70A0EA87-E4E2-48EF-8C46-D37101B98888}" destId="{AF5A3989-DC4A-43DD-8728-9F2FDABA52B2}" srcOrd="0" destOrd="0" parTransId="{500A3B99-C6B8-423B-BE16-5FBBB6084CBD}" sibTransId="{C6EE9866-1164-4B0C-97C1-1A87F0D7D767}"/>
    <dgm:cxn modelId="{F71A48AD-5F71-451C-88FA-FC0C9243B43A}" type="presOf" srcId="{70A0EA87-E4E2-48EF-8C46-D37101B98888}" destId="{0576BA9A-929D-4B76-B1DD-158A40307DA2}" srcOrd="0" destOrd="0" presId="urn:microsoft.com/office/officeart/2005/8/layout/equation1"/>
    <dgm:cxn modelId="{1B0200B1-9FD8-4CD9-B557-224837CC7C31}" srcId="{70A0EA87-E4E2-48EF-8C46-D37101B98888}" destId="{7E9CEA0C-4801-4842-B938-4488C2C15714}" srcOrd="2" destOrd="0" parTransId="{D6330778-DA04-4F80-A7FF-D94586C3AF45}" sibTransId="{7318D9F1-0E5F-44B3-93B1-3D43FD59728F}"/>
    <dgm:cxn modelId="{63AA37BC-D728-4092-AD9B-92DBF498E828}" type="presOf" srcId="{EB802E98-97B4-41E4-8338-95D8C4D3FD5E}" destId="{C264E739-E758-4E33-8C6E-0A7F791C82CB}" srcOrd="0" destOrd="0" presId="urn:microsoft.com/office/officeart/2005/8/layout/equation1"/>
    <dgm:cxn modelId="{494461D4-AD34-41C9-B4B3-F3B231CFC075}" srcId="{70A0EA87-E4E2-48EF-8C46-D37101B98888}" destId="{E6261DBC-378A-4E58-A9AE-7E9839424790}" srcOrd="1" destOrd="0" parTransId="{830BF2D3-535B-43D1-8CB7-2DFB4683C387}" sibTransId="{EB802E98-97B4-41E4-8338-95D8C4D3FD5E}"/>
    <dgm:cxn modelId="{BBA8F3FD-F978-4B7D-B06A-688B03F60ACA}" type="presOf" srcId="{AF5A3989-DC4A-43DD-8728-9F2FDABA52B2}" destId="{C55C640D-63D6-437B-BE1D-2433B5E6CE49}" srcOrd="0" destOrd="0" presId="urn:microsoft.com/office/officeart/2005/8/layout/equation1"/>
    <dgm:cxn modelId="{7127236B-EDBD-4395-B225-F3274DC78063}" type="presParOf" srcId="{0576BA9A-929D-4B76-B1DD-158A40307DA2}" destId="{C55C640D-63D6-437B-BE1D-2433B5E6CE49}" srcOrd="0" destOrd="0" presId="urn:microsoft.com/office/officeart/2005/8/layout/equation1"/>
    <dgm:cxn modelId="{A21D880F-BFB5-4D61-B63C-E73E440798C6}" type="presParOf" srcId="{0576BA9A-929D-4B76-B1DD-158A40307DA2}" destId="{42A05DDC-51A6-464C-95C9-A8DBE5E63334}" srcOrd="1" destOrd="0" presId="urn:microsoft.com/office/officeart/2005/8/layout/equation1"/>
    <dgm:cxn modelId="{A730F19A-3A8A-4D08-859D-5AD0D4B23E02}" type="presParOf" srcId="{0576BA9A-929D-4B76-B1DD-158A40307DA2}" destId="{DA2B5171-5112-47DC-A476-D9A857A8BA76}" srcOrd="2" destOrd="0" presId="urn:microsoft.com/office/officeart/2005/8/layout/equation1"/>
    <dgm:cxn modelId="{885934FF-BF0A-4F9C-88FC-80F830481D56}" type="presParOf" srcId="{0576BA9A-929D-4B76-B1DD-158A40307DA2}" destId="{531C3141-5E25-42C2-BBE5-4E94CD173AFE}" srcOrd="3" destOrd="0" presId="urn:microsoft.com/office/officeart/2005/8/layout/equation1"/>
    <dgm:cxn modelId="{61FDE96D-06C2-48C2-AE70-642727C21082}" type="presParOf" srcId="{0576BA9A-929D-4B76-B1DD-158A40307DA2}" destId="{EDC989E9-2F50-438B-B50E-96319B88A52B}" srcOrd="4" destOrd="0" presId="urn:microsoft.com/office/officeart/2005/8/layout/equation1"/>
    <dgm:cxn modelId="{8EBF0238-DB82-4881-B5A8-D5B50AC629B2}" type="presParOf" srcId="{0576BA9A-929D-4B76-B1DD-158A40307DA2}" destId="{07F6B41F-9A76-4033-A457-10AE50779566}" srcOrd="5" destOrd="0" presId="urn:microsoft.com/office/officeart/2005/8/layout/equation1"/>
    <dgm:cxn modelId="{10D9EA53-E5F3-4000-8CC2-FA106436CD79}" type="presParOf" srcId="{0576BA9A-929D-4B76-B1DD-158A40307DA2}" destId="{C264E739-E758-4E33-8C6E-0A7F791C82CB}" srcOrd="6" destOrd="0" presId="urn:microsoft.com/office/officeart/2005/8/layout/equation1"/>
    <dgm:cxn modelId="{DA2C2A74-4A0E-4A76-AE15-76CECADA563A}" type="presParOf" srcId="{0576BA9A-929D-4B76-B1DD-158A40307DA2}" destId="{C53D06C5-CFA2-4876-B776-5AEF25EDA71C}" srcOrd="7" destOrd="0" presId="urn:microsoft.com/office/officeart/2005/8/layout/equation1"/>
    <dgm:cxn modelId="{6E5F6746-D694-4EC1-ABD9-9891AAD3000C}" type="presParOf" srcId="{0576BA9A-929D-4B76-B1DD-158A40307DA2}" destId="{254019BF-B844-4E7A-AC9C-8EA80796E869}" srcOrd="8" destOrd="0" presId="urn:microsoft.com/office/officeart/2005/8/layout/equati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9734BEF-9CE1-42C1-8B29-FDF35B5C97FA}"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ru-RU"/>
        </a:p>
      </dgm:t>
    </dgm:pt>
    <dgm:pt modelId="{1D2D52DF-1BD1-441C-A863-5F0EA6FEA2D7}">
      <dgm:prSet phldrT="[Текст]" custT="1"/>
      <dgm:spPr>
        <a:solidFill>
          <a:schemeClr val="tx2">
            <a:lumMod val="20000"/>
            <a:lumOff val="80000"/>
          </a:schemeClr>
        </a:solidFill>
        <a:ln>
          <a:solidFill>
            <a:srgbClr val="002060"/>
          </a:solidFill>
        </a:ln>
      </dgm:spPr>
      <dgm:t>
        <a:bodyPr/>
        <a:lstStyle/>
        <a:p>
          <a:pPr marL="0" marR="0" lvl="0" indent="0" defTabSz="914400" eaLnBrk="1" fontAlgn="auto" latinLnBrk="0" hangingPunct="1">
            <a:lnSpc>
              <a:spcPct val="100000"/>
            </a:lnSpc>
            <a:spcBef>
              <a:spcPts val="0"/>
            </a:spcBef>
            <a:spcAft>
              <a:spcPts val="0"/>
            </a:spcAft>
            <a:buClrTx/>
            <a:buSzTx/>
            <a:buFontTx/>
            <a:buNone/>
            <a:tabLst/>
            <a:defRPr/>
          </a:pPr>
          <a:endParaRPr lang="ru-RU"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r>
            <a:rPr lang="ru-RU"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навчання</a:t>
          </a:r>
          <a:r>
            <a:rPr lang="ru-RU"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алгоритмам </a:t>
          </a:r>
          <a:r>
            <a:rPr lang="ru-RU"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виконання</a:t>
          </a:r>
          <a:r>
            <a:rPr lang="ru-RU"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тестових</a:t>
          </a:r>
          <a:r>
            <a:rPr lang="ru-RU"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завдань </a:t>
          </a:r>
          <a:r>
            <a:rPr lang="ru-RU"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різних</a:t>
          </a:r>
          <a:r>
            <a:rPr lang="ru-RU"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форм</a:t>
          </a:r>
        </a:p>
        <a:p>
          <a:pPr lvl="0" defTabSz="2444750">
            <a:lnSpc>
              <a:spcPct val="90000"/>
            </a:lnSpc>
            <a:spcBef>
              <a:spcPct val="0"/>
            </a:spcBef>
            <a:spcAft>
              <a:spcPct val="35000"/>
            </a:spcAft>
          </a:pPr>
          <a:endParaRPr lang="ru-RU" sz="3200" b="1" dirty="0">
            <a:solidFill>
              <a:srgbClr val="002060"/>
            </a:solidFill>
          </a:endParaRPr>
        </a:p>
      </dgm:t>
    </dgm:pt>
    <dgm:pt modelId="{281C0C87-715C-492E-B5EA-23CE7D63D1FA}" type="parTrans" cxnId="{803E51A5-D0F5-463E-BD4F-81C69781AA60}">
      <dgm:prSet/>
      <dgm:spPr/>
      <dgm:t>
        <a:bodyPr/>
        <a:lstStyle/>
        <a:p>
          <a:endParaRPr lang="ru-RU"/>
        </a:p>
      </dgm:t>
    </dgm:pt>
    <dgm:pt modelId="{097544D4-993B-44EF-A871-C9AD9B4FA09D}" type="sibTrans" cxnId="{803E51A5-D0F5-463E-BD4F-81C69781AA60}">
      <dgm:prSet/>
      <dgm:spPr>
        <a:ln>
          <a:solidFill>
            <a:srgbClr val="000099">
              <a:alpha val="90000"/>
            </a:srgbClr>
          </a:solidFill>
        </a:ln>
      </dgm:spPr>
      <dgm:t>
        <a:bodyPr/>
        <a:lstStyle/>
        <a:p>
          <a:endParaRPr lang="ru-RU"/>
        </a:p>
      </dgm:t>
    </dgm:pt>
    <dgm:pt modelId="{E0DA7D74-2D3A-4FE9-88DD-2F4CDDC7E3D2}">
      <dgm:prSet phldrT="[Текст]" custT="1"/>
      <dgm:spPr>
        <a:solidFill>
          <a:schemeClr val="tx2">
            <a:lumMod val="20000"/>
            <a:lumOff val="80000"/>
          </a:schemeClr>
        </a:solidFill>
        <a:ln>
          <a:solidFill>
            <a:srgbClr val="002060"/>
          </a:solidFill>
        </a:ln>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ru-RU"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аналіз</a:t>
          </a:r>
          <a:r>
            <a:rPr lang="ru-RU"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результатів</a:t>
          </a:r>
          <a:r>
            <a:rPr lang="ru-RU"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тестування</a:t>
          </a:r>
          <a:endParaRPr lang="ru-RU" sz="2800" b="1" dirty="0">
            <a:solidFill>
              <a:srgbClr val="002060"/>
            </a:solidFill>
          </a:endParaRPr>
        </a:p>
      </dgm:t>
    </dgm:pt>
    <dgm:pt modelId="{8B55674D-E7C1-48D5-B47B-196D11577064}" type="parTrans" cxnId="{4C6D55E3-0EB4-4DCE-BEB4-E751B8A8608F}">
      <dgm:prSet/>
      <dgm:spPr/>
      <dgm:t>
        <a:bodyPr/>
        <a:lstStyle/>
        <a:p>
          <a:endParaRPr lang="ru-RU"/>
        </a:p>
      </dgm:t>
    </dgm:pt>
    <dgm:pt modelId="{B45F94F7-F689-4211-A3DF-40733346012E}" type="sibTrans" cxnId="{4C6D55E3-0EB4-4DCE-BEB4-E751B8A8608F}">
      <dgm:prSet/>
      <dgm:spPr>
        <a:ln>
          <a:solidFill>
            <a:srgbClr val="000099">
              <a:alpha val="90000"/>
            </a:srgbClr>
          </a:solidFill>
        </a:ln>
      </dgm:spPr>
      <dgm:t>
        <a:bodyPr/>
        <a:lstStyle/>
        <a:p>
          <a:endParaRPr lang="ru-RU"/>
        </a:p>
      </dgm:t>
    </dgm:pt>
    <dgm:pt modelId="{83DC7672-E39D-468F-BD2F-36CB3A62267B}">
      <dgm:prSet phldrT="[Текст]" custT="1"/>
      <dgm:spPr>
        <a:solidFill>
          <a:schemeClr val="tx2">
            <a:lumMod val="20000"/>
            <a:lumOff val="80000"/>
          </a:schemeClr>
        </a:solidFill>
        <a:ln>
          <a:solidFill>
            <a:srgbClr val="002060"/>
          </a:solidFill>
        </a:ln>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ru-RU"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виявлення</a:t>
          </a:r>
          <a:r>
            <a:rPr lang="ru-RU"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типових</a:t>
          </a:r>
          <a:r>
            <a:rPr lang="ru-RU"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помилок</a:t>
          </a:r>
          <a:endParaRPr lang="ru-RU" sz="2800" b="1" dirty="0">
            <a:solidFill>
              <a:srgbClr val="002060"/>
            </a:solidFill>
          </a:endParaRPr>
        </a:p>
      </dgm:t>
    </dgm:pt>
    <dgm:pt modelId="{92C679A9-A3A0-4DE3-95B6-E0C1A5754262}" type="parTrans" cxnId="{4BE3B0D6-D188-4F0C-83FD-BC4D19A7AF29}">
      <dgm:prSet/>
      <dgm:spPr/>
      <dgm:t>
        <a:bodyPr/>
        <a:lstStyle/>
        <a:p>
          <a:endParaRPr lang="ru-RU"/>
        </a:p>
      </dgm:t>
    </dgm:pt>
    <dgm:pt modelId="{1EE249CC-A9AD-46E4-BC2B-AB203AD0EF85}" type="sibTrans" cxnId="{4BE3B0D6-D188-4F0C-83FD-BC4D19A7AF29}">
      <dgm:prSet/>
      <dgm:spPr>
        <a:ln>
          <a:solidFill>
            <a:srgbClr val="000099">
              <a:alpha val="90000"/>
            </a:srgbClr>
          </a:solidFill>
        </a:ln>
      </dgm:spPr>
      <dgm:t>
        <a:bodyPr/>
        <a:lstStyle/>
        <a:p>
          <a:endParaRPr lang="ru-RU"/>
        </a:p>
      </dgm:t>
    </dgm:pt>
    <dgm:pt modelId="{BB2FE30E-DDD6-49DA-B019-04D11BFA119C}">
      <dgm:prSet phldrT="[Текст]" custT="1"/>
      <dgm:spPr>
        <a:solidFill>
          <a:schemeClr val="tx2">
            <a:lumMod val="20000"/>
            <a:lumOff val="80000"/>
          </a:schemeClr>
        </a:solidFill>
        <a:ln>
          <a:solidFill>
            <a:srgbClr val="002060"/>
          </a:solidFill>
        </a:ln>
      </dgm:spPr>
      <dgm:t>
        <a:bodyPr/>
        <a:lstStyle/>
        <a:p>
          <a:pPr lvl="0" defTabSz="933450">
            <a:lnSpc>
              <a:spcPct val="90000"/>
            </a:lnSpc>
            <a:spcBef>
              <a:spcPct val="0"/>
            </a:spcBef>
            <a:spcAft>
              <a:spcPct val="35000"/>
            </a:spcAft>
          </a:pPr>
          <a:r>
            <a:rPr lang="ru-RU"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конкретні</a:t>
          </a:r>
          <a:r>
            <a:rPr lang="ru-RU"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інструкції</a:t>
          </a:r>
          <a:r>
            <a:rPr lang="ru-RU"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щодо</a:t>
          </a:r>
          <a:r>
            <a:rPr lang="ru-RU"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виправлення</a:t>
          </a:r>
          <a:r>
            <a:rPr lang="ru-RU"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виявлених</a:t>
          </a:r>
          <a:r>
            <a:rPr lang="ru-RU"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помилок</a:t>
          </a:r>
          <a:endParaRPr lang="ru-RU" sz="2800" b="1" dirty="0">
            <a:solidFill>
              <a:srgbClr val="002060"/>
            </a:solidFill>
          </a:endParaRPr>
        </a:p>
      </dgm:t>
    </dgm:pt>
    <dgm:pt modelId="{0DBDF9C6-43EA-4FC0-A473-E95F8B93892D}" type="parTrans" cxnId="{C87C3537-3ABE-478B-BD1B-ECD2928DAF85}">
      <dgm:prSet/>
      <dgm:spPr/>
      <dgm:t>
        <a:bodyPr/>
        <a:lstStyle/>
        <a:p>
          <a:endParaRPr lang="ru-RU"/>
        </a:p>
      </dgm:t>
    </dgm:pt>
    <dgm:pt modelId="{D6797B62-2307-4D79-962A-B909713BC698}" type="sibTrans" cxnId="{C87C3537-3ABE-478B-BD1B-ECD2928DAF85}">
      <dgm:prSet/>
      <dgm:spPr/>
      <dgm:t>
        <a:bodyPr/>
        <a:lstStyle/>
        <a:p>
          <a:endParaRPr lang="ru-RU"/>
        </a:p>
      </dgm:t>
    </dgm:pt>
    <dgm:pt modelId="{44A26C8B-5C9D-4DF4-A5F6-E198D4C2182D}">
      <dgm:prSet phldrT="[Текст]" custT="1"/>
      <dgm:spPr>
        <a:solidFill>
          <a:schemeClr val="tx2">
            <a:lumMod val="20000"/>
            <a:lumOff val="80000"/>
          </a:schemeClr>
        </a:solidFill>
        <a:ln>
          <a:solidFill>
            <a:srgbClr val="002060"/>
          </a:solidFill>
        </a:ln>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ru-RU"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визначення</a:t>
          </a:r>
          <a:r>
            <a:rPr lang="ru-RU"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шляхів</a:t>
          </a:r>
          <a:r>
            <a:rPr lang="ru-RU"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їх</a:t>
          </a:r>
          <a:r>
            <a:rPr lang="ru-RU"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усунення</a:t>
          </a:r>
          <a:endParaRPr lang="ru-RU" sz="2800" b="1" dirty="0">
            <a:solidFill>
              <a:srgbClr val="002060"/>
            </a:solidFill>
          </a:endParaRPr>
        </a:p>
      </dgm:t>
    </dgm:pt>
    <dgm:pt modelId="{5CA77950-B911-41D4-8B4E-9549964A3C5A}" type="parTrans" cxnId="{F9E3E32B-EA75-46D7-BC12-AE06863C79AB}">
      <dgm:prSet/>
      <dgm:spPr/>
      <dgm:t>
        <a:bodyPr/>
        <a:lstStyle/>
        <a:p>
          <a:endParaRPr lang="ru-RU"/>
        </a:p>
      </dgm:t>
    </dgm:pt>
    <dgm:pt modelId="{6A27A2E9-92BB-4F49-B9C0-37E4547D14F6}" type="sibTrans" cxnId="{F9E3E32B-EA75-46D7-BC12-AE06863C79AB}">
      <dgm:prSet/>
      <dgm:spPr>
        <a:ln>
          <a:solidFill>
            <a:srgbClr val="000099">
              <a:alpha val="90000"/>
            </a:srgbClr>
          </a:solidFill>
        </a:ln>
      </dgm:spPr>
      <dgm:t>
        <a:bodyPr/>
        <a:lstStyle/>
        <a:p>
          <a:endParaRPr lang="ru-RU"/>
        </a:p>
      </dgm:t>
    </dgm:pt>
    <dgm:pt modelId="{088BAB3D-B7F2-471B-B915-71EAD8E82EAE}" type="pres">
      <dgm:prSet presAssocID="{89734BEF-9CE1-42C1-8B29-FDF35B5C97FA}" presName="outerComposite" presStyleCnt="0">
        <dgm:presLayoutVars>
          <dgm:chMax val="5"/>
          <dgm:dir/>
          <dgm:resizeHandles val="exact"/>
        </dgm:presLayoutVars>
      </dgm:prSet>
      <dgm:spPr/>
    </dgm:pt>
    <dgm:pt modelId="{A4BA9FB4-F60B-4402-8EBB-D2C6E2B497AA}" type="pres">
      <dgm:prSet presAssocID="{89734BEF-9CE1-42C1-8B29-FDF35B5C97FA}" presName="dummyMaxCanvas" presStyleCnt="0">
        <dgm:presLayoutVars/>
      </dgm:prSet>
      <dgm:spPr/>
    </dgm:pt>
    <dgm:pt modelId="{648AE6F3-E8DA-4F88-B78D-9CD2A2D7640D}" type="pres">
      <dgm:prSet presAssocID="{89734BEF-9CE1-42C1-8B29-FDF35B5C97FA}" presName="FiveNodes_1" presStyleLbl="node1" presStyleIdx="0" presStyleCnt="5" custScaleX="129870" custLinFactNeighborX="7383" custLinFactNeighborY="-7310">
        <dgm:presLayoutVars>
          <dgm:bulletEnabled val="1"/>
        </dgm:presLayoutVars>
      </dgm:prSet>
      <dgm:spPr/>
    </dgm:pt>
    <dgm:pt modelId="{34A2C467-FF19-4C51-A60E-CF21B6763355}" type="pres">
      <dgm:prSet presAssocID="{89734BEF-9CE1-42C1-8B29-FDF35B5C97FA}" presName="FiveNodes_2" presStyleLbl="node1" presStyleIdx="1" presStyleCnt="5" custScaleX="116131" custLinFactNeighborX="4033" custLinFactNeighborY="-4240">
        <dgm:presLayoutVars>
          <dgm:bulletEnabled val="1"/>
        </dgm:presLayoutVars>
      </dgm:prSet>
      <dgm:spPr/>
    </dgm:pt>
    <dgm:pt modelId="{CA7F3F02-8504-470F-B38D-A5CFCAA22581}" type="pres">
      <dgm:prSet presAssocID="{89734BEF-9CE1-42C1-8B29-FDF35B5C97FA}" presName="FiveNodes_3" presStyleLbl="node1" presStyleIdx="2" presStyleCnt="5" custScaleX="111659" custLinFactNeighborX="1039" custLinFactNeighborY="-8479">
        <dgm:presLayoutVars>
          <dgm:bulletEnabled val="1"/>
        </dgm:presLayoutVars>
      </dgm:prSet>
      <dgm:spPr/>
    </dgm:pt>
    <dgm:pt modelId="{6DBE3E4D-B8EA-40F8-9059-9980FD4F3B38}" type="pres">
      <dgm:prSet presAssocID="{89734BEF-9CE1-42C1-8B29-FDF35B5C97FA}" presName="FiveNodes_4" presStyleLbl="node1" presStyleIdx="3" presStyleCnt="5" custScaleX="114675" custLinFactNeighborX="-2490" custLinFactNeighborY="-12719">
        <dgm:presLayoutVars>
          <dgm:bulletEnabled val="1"/>
        </dgm:presLayoutVars>
      </dgm:prSet>
      <dgm:spPr/>
    </dgm:pt>
    <dgm:pt modelId="{2EEC5710-B90C-4525-82FC-A41A1A556921}" type="pres">
      <dgm:prSet presAssocID="{89734BEF-9CE1-42C1-8B29-FDF35B5C97FA}" presName="FiveNodes_5" presStyleLbl="node1" presStyleIdx="4" presStyleCnt="5" custScaleX="112438" custLinFactNeighborX="-7916" custLinFactNeighborY="-12613">
        <dgm:presLayoutVars>
          <dgm:bulletEnabled val="1"/>
        </dgm:presLayoutVars>
      </dgm:prSet>
      <dgm:spPr/>
    </dgm:pt>
    <dgm:pt modelId="{B0020BF6-C728-4A45-B71B-5121012ADB13}" type="pres">
      <dgm:prSet presAssocID="{89734BEF-9CE1-42C1-8B29-FDF35B5C97FA}" presName="FiveConn_1-2" presStyleLbl="fgAccFollowNode1" presStyleIdx="0" presStyleCnt="4">
        <dgm:presLayoutVars>
          <dgm:bulletEnabled val="1"/>
        </dgm:presLayoutVars>
      </dgm:prSet>
      <dgm:spPr/>
    </dgm:pt>
    <dgm:pt modelId="{A4EA4D6C-32F6-4332-B3F4-3613D5422927}" type="pres">
      <dgm:prSet presAssocID="{89734BEF-9CE1-42C1-8B29-FDF35B5C97FA}" presName="FiveConn_2-3" presStyleLbl="fgAccFollowNode1" presStyleIdx="1" presStyleCnt="4">
        <dgm:presLayoutVars>
          <dgm:bulletEnabled val="1"/>
        </dgm:presLayoutVars>
      </dgm:prSet>
      <dgm:spPr/>
    </dgm:pt>
    <dgm:pt modelId="{EB34809D-547D-40F1-BBC5-5DBB4A551A1E}" type="pres">
      <dgm:prSet presAssocID="{89734BEF-9CE1-42C1-8B29-FDF35B5C97FA}" presName="FiveConn_3-4" presStyleLbl="fgAccFollowNode1" presStyleIdx="2" presStyleCnt="4">
        <dgm:presLayoutVars>
          <dgm:bulletEnabled val="1"/>
        </dgm:presLayoutVars>
      </dgm:prSet>
      <dgm:spPr/>
    </dgm:pt>
    <dgm:pt modelId="{02C6AB95-6125-49D7-88D3-B491A8442C6A}" type="pres">
      <dgm:prSet presAssocID="{89734BEF-9CE1-42C1-8B29-FDF35B5C97FA}" presName="FiveConn_4-5" presStyleLbl="fgAccFollowNode1" presStyleIdx="3" presStyleCnt="4">
        <dgm:presLayoutVars>
          <dgm:bulletEnabled val="1"/>
        </dgm:presLayoutVars>
      </dgm:prSet>
      <dgm:spPr/>
    </dgm:pt>
    <dgm:pt modelId="{A85BBEA1-4C9F-4283-8AFB-10410C60A1E7}" type="pres">
      <dgm:prSet presAssocID="{89734BEF-9CE1-42C1-8B29-FDF35B5C97FA}" presName="FiveNodes_1_text" presStyleLbl="node1" presStyleIdx="4" presStyleCnt="5">
        <dgm:presLayoutVars>
          <dgm:bulletEnabled val="1"/>
        </dgm:presLayoutVars>
      </dgm:prSet>
      <dgm:spPr/>
    </dgm:pt>
    <dgm:pt modelId="{5912F90E-CA30-43CF-9CD5-699A4D4732FC}" type="pres">
      <dgm:prSet presAssocID="{89734BEF-9CE1-42C1-8B29-FDF35B5C97FA}" presName="FiveNodes_2_text" presStyleLbl="node1" presStyleIdx="4" presStyleCnt="5">
        <dgm:presLayoutVars>
          <dgm:bulletEnabled val="1"/>
        </dgm:presLayoutVars>
      </dgm:prSet>
      <dgm:spPr/>
    </dgm:pt>
    <dgm:pt modelId="{285B9ED1-A65D-42DE-ACDD-7BB60EEF66E0}" type="pres">
      <dgm:prSet presAssocID="{89734BEF-9CE1-42C1-8B29-FDF35B5C97FA}" presName="FiveNodes_3_text" presStyleLbl="node1" presStyleIdx="4" presStyleCnt="5">
        <dgm:presLayoutVars>
          <dgm:bulletEnabled val="1"/>
        </dgm:presLayoutVars>
      </dgm:prSet>
      <dgm:spPr/>
    </dgm:pt>
    <dgm:pt modelId="{990D47A2-325D-486C-9C13-0DB4CCE347EA}" type="pres">
      <dgm:prSet presAssocID="{89734BEF-9CE1-42C1-8B29-FDF35B5C97FA}" presName="FiveNodes_4_text" presStyleLbl="node1" presStyleIdx="4" presStyleCnt="5">
        <dgm:presLayoutVars>
          <dgm:bulletEnabled val="1"/>
        </dgm:presLayoutVars>
      </dgm:prSet>
      <dgm:spPr/>
    </dgm:pt>
    <dgm:pt modelId="{5BD84FED-A722-45B7-818E-9E3A99047874}" type="pres">
      <dgm:prSet presAssocID="{89734BEF-9CE1-42C1-8B29-FDF35B5C97FA}" presName="FiveNodes_5_text" presStyleLbl="node1" presStyleIdx="4" presStyleCnt="5">
        <dgm:presLayoutVars>
          <dgm:bulletEnabled val="1"/>
        </dgm:presLayoutVars>
      </dgm:prSet>
      <dgm:spPr/>
    </dgm:pt>
  </dgm:ptLst>
  <dgm:cxnLst>
    <dgm:cxn modelId="{505D8812-F170-4705-9D74-001DD378C6B4}" type="presOf" srcId="{6A27A2E9-92BB-4F49-B9C0-37E4547D14F6}" destId="{02C6AB95-6125-49D7-88D3-B491A8442C6A}" srcOrd="0" destOrd="0" presId="urn:microsoft.com/office/officeart/2005/8/layout/vProcess5"/>
    <dgm:cxn modelId="{988A0A15-55BC-450E-85B7-3C460E197738}" type="presOf" srcId="{E0DA7D74-2D3A-4FE9-88DD-2F4CDDC7E3D2}" destId="{5912F90E-CA30-43CF-9CD5-699A4D4732FC}" srcOrd="1" destOrd="0" presId="urn:microsoft.com/office/officeart/2005/8/layout/vProcess5"/>
    <dgm:cxn modelId="{4AC8F615-EA47-46CA-9DB2-D949EC55319F}" type="presOf" srcId="{E0DA7D74-2D3A-4FE9-88DD-2F4CDDC7E3D2}" destId="{34A2C467-FF19-4C51-A60E-CF21B6763355}" srcOrd="0" destOrd="0" presId="urn:microsoft.com/office/officeart/2005/8/layout/vProcess5"/>
    <dgm:cxn modelId="{F9E3E32B-EA75-46D7-BC12-AE06863C79AB}" srcId="{89734BEF-9CE1-42C1-8B29-FDF35B5C97FA}" destId="{44A26C8B-5C9D-4DF4-A5F6-E198D4C2182D}" srcOrd="3" destOrd="0" parTransId="{5CA77950-B911-41D4-8B4E-9549964A3C5A}" sibTransId="{6A27A2E9-92BB-4F49-B9C0-37E4547D14F6}"/>
    <dgm:cxn modelId="{D059C133-28B7-4881-8ACF-476B20B90A47}" type="presOf" srcId="{1EE249CC-A9AD-46E4-BC2B-AB203AD0EF85}" destId="{EB34809D-547D-40F1-BBC5-5DBB4A551A1E}" srcOrd="0" destOrd="0" presId="urn:microsoft.com/office/officeart/2005/8/layout/vProcess5"/>
    <dgm:cxn modelId="{C87C3537-3ABE-478B-BD1B-ECD2928DAF85}" srcId="{89734BEF-9CE1-42C1-8B29-FDF35B5C97FA}" destId="{BB2FE30E-DDD6-49DA-B019-04D11BFA119C}" srcOrd="4" destOrd="0" parTransId="{0DBDF9C6-43EA-4FC0-A473-E95F8B93892D}" sibTransId="{D6797B62-2307-4D79-962A-B909713BC698}"/>
    <dgm:cxn modelId="{5A72623D-526E-44BE-B2FF-06A56D4EEB9A}" type="presOf" srcId="{83DC7672-E39D-468F-BD2F-36CB3A62267B}" destId="{285B9ED1-A65D-42DE-ACDD-7BB60EEF66E0}" srcOrd="1" destOrd="0" presId="urn:microsoft.com/office/officeart/2005/8/layout/vProcess5"/>
    <dgm:cxn modelId="{F912A464-B6DF-4199-9C0A-0DA405089C40}" type="presOf" srcId="{097544D4-993B-44EF-A871-C9AD9B4FA09D}" destId="{B0020BF6-C728-4A45-B71B-5121012ADB13}" srcOrd="0" destOrd="0" presId="urn:microsoft.com/office/officeart/2005/8/layout/vProcess5"/>
    <dgm:cxn modelId="{6065EA65-AC5E-4CA7-B429-49F59909C3E4}" type="presOf" srcId="{BB2FE30E-DDD6-49DA-B019-04D11BFA119C}" destId="{2EEC5710-B90C-4525-82FC-A41A1A556921}" srcOrd="0" destOrd="0" presId="urn:microsoft.com/office/officeart/2005/8/layout/vProcess5"/>
    <dgm:cxn modelId="{803E51A5-D0F5-463E-BD4F-81C69781AA60}" srcId="{89734BEF-9CE1-42C1-8B29-FDF35B5C97FA}" destId="{1D2D52DF-1BD1-441C-A863-5F0EA6FEA2D7}" srcOrd="0" destOrd="0" parTransId="{281C0C87-715C-492E-B5EA-23CE7D63D1FA}" sibTransId="{097544D4-993B-44EF-A871-C9AD9B4FA09D}"/>
    <dgm:cxn modelId="{9DB0E0AE-F66A-4130-B50E-6CCF47D3BD85}" type="presOf" srcId="{89734BEF-9CE1-42C1-8B29-FDF35B5C97FA}" destId="{088BAB3D-B7F2-471B-B915-71EAD8E82EAE}" srcOrd="0" destOrd="0" presId="urn:microsoft.com/office/officeart/2005/8/layout/vProcess5"/>
    <dgm:cxn modelId="{F52708C5-D567-41F1-84D6-CC5EF30957F7}" type="presOf" srcId="{44A26C8B-5C9D-4DF4-A5F6-E198D4C2182D}" destId="{6DBE3E4D-B8EA-40F8-9059-9980FD4F3B38}" srcOrd="0" destOrd="0" presId="urn:microsoft.com/office/officeart/2005/8/layout/vProcess5"/>
    <dgm:cxn modelId="{C0DFEDD1-1444-4B04-9B3F-2AF4ADB7FCF2}" type="presOf" srcId="{1D2D52DF-1BD1-441C-A863-5F0EA6FEA2D7}" destId="{648AE6F3-E8DA-4F88-B78D-9CD2A2D7640D}" srcOrd="0" destOrd="0" presId="urn:microsoft.com/office/officeart/2005/8/layout/vProcess5"/>
    <dgm:cxn modelId="{4BE3B0D6-D188-4F0C-83FD-BC4D19A7AF29}" srcId="{89734BEF-9CE1-42C1-8B29-FDF35B5C97FA}" destId="{83DC7672-E39D-468F-BD2F-36CB3A62267B}" srcOrd="2" destOrd="0" parTransId="{92C679A9-A3A0-4DE3-95B6-E0C1A5754262}" sibTransId="{1EE249CC-A9AD-46E4-BC2B-AB203AD0EF85}"/>
    <dgm:cxn modelId="{06E74ADB-84E5-4197-9091-1E60A7422890}" type="presOf" srcId="{1D2D52DF-1BD1-441C-A863-5F0EA6FEA2D7}" destId="{A85BBEA1-4C9F-4283-8AFB-10410C60A1E7}" srcOrd="1" destOrd="0" presId="urn:microsoft.com/office/officeart/2005/8/layout/vProcess5"/>
    <dgm:cxn modelId="{4C6D55E3-0EB4-4DCE-BEB4-E751B8A8608F}" srcId="{89734BEF-9CE1-42C1-8B29-FDF35B5C97FA}" destId="{E0DA7D74-2D3A-4FE9-88DD-2F4CDDC7E3D2}" srcOrd="1" destOrd="0" parTransId="{8B55674D-E7C1-48D5-B47B-196D11577064}" sibTransId="{B45F94F7-F689-4211-A3DF-40733346012E}"/>
    <dgm:cxn modelId="{6D4A38E8-A0B2-445A-AA3E-FB6AA5B7B346}" type="presOf" srcId="{44A26C8B-5C9D-4DF4-A5F6-E198D4C2182D}" destId="{990D47A2-325D-486C-9C13-0DB4CCE347EA}" srcOrd="1" destOrd="0" presId="urn:microsoft.com/office/officeart/2005/8/layout/vProcess5"/>
    <dgm:cxn modelId="{058C61EA-3D9A-4350-8346-0515546DD805}" type="presOf" srcId="{83DC7672-E39D-468F-BD2F-36CB3A62267B}" destId="{CA7F3F02-8504-470F-B38D-A5CFCAA22581}" srcOrd="0" destOrd="0" presId="urn:microsoft.com/office/officeart/2005/8/layout/vProcess5"/>
    <dgm:cxn modelId="{6A13E8F9-A049-45EE-B0E6-0EEC8148D26B}" type="presOf" srcId="{B45F94F7-F689-4211-A3DF-40733346012E}" destId="{A4EA4D6C-32F6-4332-B3F4-3613D5422927}" srcOrd="0" destOrd="0" presId="urn:microsoft.com/office/officeart/2005/8/layout/vProcess5"/>
    <dgm:cxn modelId="{D93ED0FE-38B9-43B0-B502-86DB74317262}" type="presOf" srcId="{BB2FE30E-DDD6-49DA-B019-04D11BFA119C}" destId="{5BD84FED-A722-45B7-818E-9E3A99047874}" srcOrd="1" destOrd="0" presId="urn:microsoft.com/office/officeart/2005/8/layout/vProcess5"/>
    <dgm:cxn modelId="{F9432231-99B7-48D7-808E-2EF50A63C160}" type="presParOf" srcId="{088BAB3D-B7F2-471B-B915-71EAD8E82EAE}" destId="{A4BA9FB4-F60B-4402-8EBB-D2C6E2B497AA}" srcOrd="0" destOrd="0" presId="urn:microsoft.com/office/officeart/2005/8/layout/vProcess5"/>
    <dgm:cxn modelId="{DA96875C-C649-48E2-AEC9-4666D9766863}" type="presParOf" srcId="{088BAB3D-B7F2-471B-B915-71EAD8E82EAE}" destId="{648AE6F3-E8DA-4F88-B78D-9CD2A2D7640D}" srcOrd="1" destOrd="0" presId="urn:microsoft.com/office/officeart/2005/8/layout/vProcess5"/>
    <dgm:cxn modelId="{ED3001DE-CCA9-4C30-9221-FBAE8CE3C3EE}" type="presParOf" srcId="{088BAB3D-B7F2-471B-B915-71EAD8E82EAE}" destId="{34A2C467-FF19-4C51-A60E-CF21B6763355}" srcOrd="2" destOrd="0" presId="urn:microsoft.com/office/officeart/2005/8/layout/vProcess5"/>
    <dgm:cxn modelId="{696A3228-0704-4FAC-8A51-32C74D5D4F62}" type="presParOf" srcId="{088BAB3D-B7F2-471B-B915-71EAD8E82EAE}" destId="{CA7F3F02-8504-470F-B38D-A5CFCAA22581}" srcOrd="3" destOrd="0" presId="urn:microsoft.com/office/officeart/2005/8/layout/vProcess5"/>
    <dgm:cxn modelId="{B4184767-C1C1-4261-9BC1-B355E83599C9}" type="presParOf" srcId="{088BAB3D-B7F2-471B-B915-71EAD8E82EAE}" destId="{6DBE3E4D-B8EA-40F8-9059-9980FD4F3B38}" srcOrd="4" destOrd="0" presId="urn:microsoft.com/office/officeart/2005/8/layout/vProcess5"/>
    <dgm:cxn modelId="{FC842C0F-3445-4524-8B48-397EDA622C0F}" type="presParOf" srcId="{088BAB3D-B7F2-471B-B915-71EAD8E82EAE}" destId="{2EEC5710-B90C-4525-82FC-A41A1A556921}" srcOrd="5" destOrd="0" presId="urn:microsoft.com/office/officeart/2005/8/layout/vProcess5"/>
    <dgm:cxn modelId="{BB10BAF0-DFBB-4A00-B957-6CC34E5DBFB6}" type="presParOf" srcId="{088BAB3D-B7F2-471B-B915-71EAD8E82EAE}" destId="{B0020BF6-C728-4A45-B71B-5121012ADB13}" srcOrd="6" destOrd="0" presId="urn:microsoft.com/office/officeart/2005/8/layout/vProcess5"/>
    <dgm:cxn modelId="{BDC94E7E-41CD-4A2A-AB75-9E39EF5EFEFA}" type="presParOf" srcId="{088BAB3D-B7F2-471B-B915-71EAD8E82EAE}" destId="{A4EA4D6C-32F6-4332-B3F4-3613D5422927}" srcOrd="7" destOrd="0" presId="urn:microsoft.com/office/officeart/2005/8/layout/vProcess5"/>
    <dgm:cxn modelId="{31747319-D996-4DA2-A0B9-B682FA369B14}" type="presParOf" srcId="{088BAB3D-B7F2-471B-B915-71EAD8E82EAE}" destId="{EB34809D-547D-40F1-BBC5-5DBB4A551A1E}" srcOrd="8" destOrd="0" presId="urn:microsoft.com/office/officeart/2005/8/layout/vProcess5"/>
    <dgm:cxn modelId="{3F2E5229-FD67-4BD7-9F76-9B12B37DCA86}" type="presParOf" srcId="{088BAB3D-B7F2-471B-B915-71EAD8E82EAE}" destId="{02C6AB95-6125-49D7-88D3-B491A8442C6A}" srcOrd="9" destOrd="0" presId="urn:microsoft.com/office/officeart/2005/8/layout/vProcess5"/>
    <dgm:cxn modelId="{60711215-FBDE-4B24-9F3A-32D15A8337C4}" type="presParOf" srcId="{088BAB3D-B7F2-471B-B915-71EAD8E82EAE}" destId="{A85BBEA1-4C9F-4283-8AFB-10410C60A1E7}" srcOrd="10" destOrd="0" presId="urn:microsoft.com/office/officeart/2005/8/layout/vProcess5"/>
    <dgm:cxn modelId="{A9AE5E2F-2FD6-44D0-A722-96C4B692BFBE}" type="presParOf" srcId="{088BAB3D-B7F2-471B-B915-71EAD8E82EAE}" destId="{5912F90E-CA30-43CF-9CD5-699A4D4732FC}" srcOrd="11" destOrd="0" presId="urn:microsoft.com/office/officeart/2005/8/layout/vProcess5"/>
    <dgm:cxn modelId="{AE0F39AD-7FB4-46A6-B2E0-5280F408D280}" type="presParOf" srcId="{088BAB3D-B7F2-471B-B915-71EAD8E82EAE}" destId="{285B9ED1-A65D-42DE-ACDD-7BB60EEF66E0}" srcOrd="12" destOrd="0" presId="urn:microsoft.com/office/officeart/2005/8/layout/vProcess5"/>
    <dgm:cxn modelId="{DD7C4794-CF52-4894-9593-B0AFE0F2CDAF}" type="presParOf" srcId="{088BAB3D-B7F2-471B-B915-71EAD8E82EAE}" destId="{990D47A2-325D-486C-9C13-0DB4CCE347EA}" srcOrd="13" destOrd="0" presId="urn:microsoft.com/office/officeart/2005/8/layout/vProcess5"/>
    <dgm:cxn modelId="{DCD44EC9-C1F2-4D47-8FA1-A1EFDC7B7945}" type="presParOf" srcId="{088BAB3D-B7F2-471B-B915-71EAD8E82EAE}" destId="{5BD84FED-A722-45B7-818E-9E3A99047874}" srcOrd="14" destOrd="0" presId="urn:microsoft.com/office/officeart/2005/8/layout/vProcess5"/>
  </dgm:cxnLst>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1B9750-623D-4B25-9BF9-3EBEFAF4EB6B}">
      <dsp:nvSpPr>
        <dsp:cNvPr id="0" name=""/>
        <dsp:cNvSpPr/>
      </dsp:nvSpPr>
      <dsp:spPr>
        <a:xfrm rot="5400000">
          <a:off x="5093787" y="-1946787"/>
          <a:ext cx="1319241" cy="5343053"/>
        </a:xfrm>
        <a:prstGeom prst="round2SameRect">
          <a:avLst/>
        </a:prstGeom>
        <a:solidFill>
          <a:schemeClr val="dk2">
            <a:alpha val="90000"/>
            <a:tint val="40000"/>
            <a:hueOff val="0"/>
            <a:satOff val="0"/>
            <a:lumOff val="0"/>
            <a:alphaOff val="0"/>
          </a:schemeClr>
        </a:solidFill>
        <a:ln w="9525" cap="flat" cmpd="sng" algn="ctr">
          <a:solidFill>
            <a:schemeClr val="dk2">
              <a:alpha val="90000"/>
              <a:tint val="40000"/>
              <a:hueOff val="0"/>
              <a:satOff val="0"/>
              <a:lumOff val="0"/>
              <a:alphaOff val="0"/>
            </a:schemeClr>
          </a:solidFill>
          <a:prstDash val="solid"/>
        </a:ln>
        <a:effectLst>
          <a:outerShdw blurRad="57150" dist="38100" dir="5400000" algn="ctr" rotWithShape="0">
            <a:schemeClr val="dk2">
              <a:alpha val="90000"/>
              <a:tint val="40000"/>
              <a:hueOff val="0"/>
              <a:satOff val="0"/>
              <a:lumOff val="0"/>
              <a:alphaOff val="0"/>
              <a:shade val="9000"/>
              <a:satMod val="105000"/>
              <a:alpha val="48000"/>
            </a:scheme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14300" lvl="1" indent="-114300" algn="l" defTabSz="666750">
            <a:lnSpc>
              <a:spcPct val="90000"/>
            </a:lnSpc>
            <a:spcBef>
              <a:spcPct val="0"/>
            </a:spcBef>
            <a:spcAft>
              <a:spcPct val="15000"/>
            </a:spcAft>
            <a:buChar char="•"/>
          </a:pPr>
          <a:endParaRPr lang="uk-UA" sz="1500" kern="1200" dirty="0"/>
        </a:p>
      </dsp:txBody>
      <dsp:txXfrm rot="-5400000">
        <a:off x="3081881" y="129519"/>
        <a:ext cx="5278653" cy="1190441"/>
      </dsp:txXfrm>
    </dsp:sp>
    <dsp:sp modelId="{227203EF-4D45-4238-AEC9-8E6691C25589}">
      <dsp:nvSpPr>
        <dsp:cNvPr id="0" name=""/>
        <dsp:cNvSpPr/>
      </dsp:nvSpPr>
      <dsp:spPr>
        <a:xfrm>
          <a:off x="152649" y="1543"/>
          <a:ext cx="2727677" cy="1459003"/>
        </a:xfrm>
        <a:prstGeom prst="roundRect">
          <a:avLst/>
        </a:prstGeom>
        <a:gradFill rotWithShape="0">
          <a:gsLst>
            <a:gs pos="0">
              <a:schemeClr val="dk2">
                <a:hueOff val="0"/>
                <a:satOff val="0"/>
                <a:lumOff val="0"/>
                <a:alphaOff val="0"/>
                <a:tint val="98000"/>
                <a:shade val="25000"/>
                <a:satMod val="250000"/>
              </a:schemeClr>
            </a:gs>
            <a:gs pos="68000">
              <a:schemeClr val="dk2">
                <a:hueOff val="0"/>
                <a:satOff val="0"/>
                <a:lumOff val="0"/>
                <a:alphaOff val="0"/>
                <a:tint val="86000"/>
                <a:satMod val="115000"/>
              </a:schemeClr>
            </a:gs>
            <a:gs pos="100000">
              <a:schemeClr val="dk2">
                <a:hueOff val="0"/>
                <a:satOff val="0"/>
                <a:lumOff val="0"/>
                <a:alphaOff val="0"/>
                <a:tint val="50000"/>
                <a:satMod val="150000"/>
              </a:schemeClr>
            </a:gs>
          </a:gsLst>
          <a:path path="circle">
            <a:fillToRect l="50000" t="130000" r="50000" b="-30000"/>
          </a:path>
        </a:gradFill>
        <a:ln>
          <a:noFill/>
        </a:ln>
        <a:effectLst>
          <a:outerShdw blurRad="57150" dist="38100" dir="5400000" algn="ctr" rotWithShape="0">
            <a:schemeClr val="dk2">
              <a:hueOff val="0"/>
              <a:satOff val="0"/>
              <a:lumOff val="0"/>
              <a:alphaOff val="0"/>
              <a:shade val="9000"/>
              <a:satMod val="105000"/>
              <a:alpha val="48000"/>
            </a:scheme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2870" tIns="51435" rIns="102870" bIns="51435" numCol="1" spcCol="1270" anchor="ctr" anchorCtr="0">
          <a:noAutofit/>
        </a:bodyPr>
        <a:lstStyle/>
        <a:p>
          <a:pPr marL="0" lvl="0" indent="0" algn="ctr" defTabSz="1200150">
            <a:lnSpc>
              <a:spcPct val="90000"/>
            </a:lnSpc>
            <a:spcBef>
              <a:spcPct val="0"/>
            </a:spcBef>
            <a:spcAft>
              <a:spcPct val="35000"/>
            </a:spcAft>
            <a:buNone/>
          </a:pPr>
          <a:r>
            <a:rPr lang="uk-UA" sz="2700" b="1" kern="1200" dirty="0">
              <a:latin typeface="Times New Roman" pitchFamily="18" charset="0"/>
              <a:cs typeface="Times New Roman" pitchFamily="18" charset="0"/>
            </a:rPr>
            <a:t>Наказ УЦОЯО № 169 від 15.10.2020 р. </a:t>
          </a:r>
          <a:endParaRPr lang="uk-UA" sz="2700" kern="1200" dirty="0"/>
        </a:p>
      </dsp:txBody>
      <dsp:txXfrm>
        <a:off x="223872" y="72766"/>
        <a:ext cx="2585231" cy="1316557"/>
      </dsp:txXfrm>
    </dsp:sp>
    <dsp:sp modelId="{9FE689C8-017F-490A-8912-08AA96FB171C}">
      <dsp:nvSpPr>
        <dsp:cNvPr id="0" name=""/>
        <dsp:cNvSpPr/>
      </dsp:nvSpPr>
      <dsp:spPr>
        <a:xfrm rot="5400000">
          <a:off x="4921213" y="1186054"/>
          <a:ext cx="1615484" cy="5391958"/>
        </a:xfrm>
        <a:prstGeom prst="round2SameRect">
          <a:avLst/>
        </a:prstGeom>
        <a:solidFill>
          <a:schemeClr val="dk2">
            <a:alpha val="90000"/>
            <a:tint val="40000"/>
            <a:hueOff val="0"/>
            <a:satOff val="0"/>
            <a:lumOff val="0"/>
            <a:alphaOff val="0"/>
          </a:schemeClr>
        </a:solidFill>
        <a:ln w="9525" cap="flat" cmpd="sng" algn="ctr">
          <a:solidFill>
            <a:schemeClr val="dk2">
              <a:alpha val="90000"/>
              <a:tint val="40000"/>
              <a:hueOff val="0"/>
              <a:satOff val="0"/>
              <a:lumOff val="0"/>
              <a:alphaOff val="0"/>
            </a:schemeClr>
          </a:solidFill>
          <a:prstDash val="solid"/>
        </a:ln>
        <a:effectLst>
          <a:outerShdw blurRad="57150" dist="38100" dir="5400000" algn="ctr" rotWithShape="0">
            <a:schemeClr val="dk2">
              <a:alpha val="90000"/>
              <a:tint val="40000"/>
              <a:hueOff val="0"/>
              <a:satOff val="0"/>
              <a:lumOff val="0"/>
              <a:alphaOff val="0"/>
              <a:shade val="9000"/>
              <a:satMod val="105000"/>
              <a:alpha val="48000"/>
            </a:scheme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14300" lvl="1" indent="-114300" algn="l" defTabSz="666750" rtl="0">
            <a:lnSpc>
              <a:spcPct val="90000"/>
            </a:lnSpc>
            <a:spcBef>
              <a:spcPct val="0"/>
            </a:spcBef>
            <a:spcAft>
              <a:spcPct val="15000"/>
            </a:spcAft>
            <a:buChar char="•"/>
          </a:pPr>
          <a:endParaRPr lang="uk-UA" sz="1500" kern="1200" dirty="0"/>
        </a:p>
      </dsp:txBody>
      <dsp:txXfrm rot="-5400000">
        <a:off x="3032977" y="3153152"/>
        <a:ext cx="5313097" cy="1457762"/>
      </dsp:txXfrm>
    </dsp:sp>
    <dsp:sp modelId="{F505F7B1-2B9A-41F8-A08C-08C1DAA159CB}">
      <dsp:nvSpPr>
        <dsp:cNvPr id="0" name=""/>
        <dsp:cNvSpPr/>
      </dsp:nvSpPr>
      <dsp:spPr>
        <a:xfrm>
          <a:off x="98406" y="1555454"/>
          <a:ext cx="2727677" cy="1445935"/>
        </a:xfrm>
        <a:prstGeom prst="roundRect">
          <a:avLst/>
        </a:prstGeom>
        <a:gradFill rotWithShape="0">
          <a:gsLst>
            <a:gs pos="0">
              <a:schemeClr val="dk2">
                <a:hueOff val="0"/>
                <a:satOff val="0"/>
                <a:lumOff val="0"/>
                <a:alphaOff val="0"/>
                <a:tint val="98000"/>
                <a:shade val="25000"/>
                <a:satMod val="250000"/>
              </a:schemeClr>
            </a:gs>
            <a:gs pos="68000">
              <a:schemeClr val="dk2">
                <a:hueOff val="0"/>
                <a:satOff val="0"/>
                <a:lumOff val="0"/>
                <a:alphaOff val="0"/>
                <a:tint val="86000"/>
                <a:satMod val="115000"/>
              </a:schemeClr>
            </a:gs>
            <a:gs pos="100000">
              <a:schemeClr val="dk2">
                <a:hueOff val="0"/>
                <a:satOff val="0"/>
                <a:lumOff val="0"/>
                <a:alphaOff val="0"/>
                <a:tint val="50000"/>
                <a:satMod val="150000"/>
              </a:schemeClr>
            </a:gs>
          </a:gsLst>
          <a:path path="circle">
            <a:fillToRect l="50000" t="130000" r="50000" b="-30000"/>
          </a:path>
        </a:gradFill>
        <a:ln>
          <a:noFill/>
        </a:ln>
        <a:effectLst>
          <a:outerShdw blurRad="57150" dist="38100" dir="5400000" algn="ctr" rotWithShape="0">
            <a:schemeClr val="dk2">
              <a:hueOff val="0"/>
              <a:satOff val="0"/>
              <a:lumOff val="0"/>
              <a:alphaOff val="0"/>
              <a:shade val="9000"/>
              <a:satMod val="105000"/>
              <a:alpha val="48000"/>
            </a:scheme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2870" tIns="51435" rIns="102870" bIns="51435" numCol="1" spcCol="1270" anchor="ctr" anchorCtr="0">
          <a:noAutofit/>
        </a:bodyPr>
        <a:lstStyle/>
        <a:p>
          <a:pPr marL="0" lvl="0" indent="0" algn="ctr" defTabSz="1200150">
            <a:lnSpc>
              <a:spcPct val="90000"/>
            </a:lnSpc>
            <a:spcBef>
              <a:spcPct val="0"/>
            </a:spcBef>
            <a:spcAft>
              <a:spcPct val="35000"/>
            </a:spcAft>
            <a:buNone/>
          </a:pPr>
          <a:r>
            <a:rPr lang="uk-UA" sz="2700" b="1" kern="1200" dirty="0">
              <a:latin typeface="Times New Roman" pitchFamily="18" charset="0"/>
              <a:cs typeface="Times New Roman" pitchFamily="18" charset="0"/>
            </a:rPr>
            <a:t>Наказ УЦОЯО № 170 від 15.10.2020 р. </a:t>
          </a:r>
          <a:endParaRPr lang="uk-UA" sz="2700" kern="1200" dirty="0"/>
        </a:p>
      </dsp:txBody>
      <dsp:txXfrm>
        <a:off x="168991" y="1626039"/>
        <a:ext cx="2586507" cy="1304765"/>
      </dsp:txXfrm>
    </dsp:sp>
    <dsp:sp modelId="{A22F36BD-8BE1-4E4F-A7E0-2543D250662C}">
      <dsp:nvSpPr>
        <dsp:cNvPr id="0" name=""/>
        <dsp:cNvSpPr/>
      </dsp:nvSpPr>
      <dsp:spPr>
        <a:xfrm>
          <a:off x="89776" y="3205584"/>
          <a:ext cx="2744965" cy="1271002"/>
        </a:xfrm>
        <a:prstGeom prst="roundRect">
          <a:avLst/>
        </a:prstGeom>
        <a:gradFill rotWithShape="0">
          <a:gsLst>
            <a:gs pos="0">
              <a:schemeClr val="dk2">
                <a:hueOff val="0"/>
                <a:satOff val="0"/>
                <a:lumOff val="0"/>
                <a:alphaOff val="0"/>
                <a:tint val="98000"/>
                <a:shade val="25000"/>
                <a:satMod val="250000"/>
              </a:schemeClr>
            </a:gs>
            <a:gs pos="68000">
              <a:schemeClr val="dk2">
                <a:hueOff val="0"/>
                <a:satOff val="0"/>
                <a:lumOff val="0"/>
                <a:alphaOff val="0"/>
                <a:tint val="86000"/>
                <a:satMod val="115000"/>
              </a:schemeClr>
            </a:gs>
            <a:gs pos="100000">
              <a:schemeClr val="dk2">
                <a:hueOff val="0"/>
                <a:satOff val="0"/>
                <a:lumOff val="0"/>
                <a:alphaOff val="0"/>
                <a:tint val="50000"/>
                <a:satMod val="150000"/>
              </a:schemeClr>
            </a:gs>
          </a:gsLst>
          <a:path path="circle">
            <a:fillToRect l="50000" t="130000" r="50000" b="-30000"/>
          </a:path>
        </a:gradFill>
        <a:ln>
          <a:noFill/>
        </a:ln>
        <a:effectLst>
          <a:outerShdw blurRad="57150" dist="38100" dir="5400000" algn="ctr" rotWithShape="0">
            <a:schemeClr val="dk2">
              <a:hueOff val="0"/>
              <a:satOff val="0"/>
              <a:lumOff val="0"/>
              <a:alphaOff val="0"/>
              <a:shade val="9000"/>
              <a:satMod val="105000"/>
              <a:alpha val="48000"/>
            </a:scheme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2870" tIns="51435" rIns="102870" bIns="51435" numCol="1" spcCol="1270" anchor="ctr" anchorCtr="0">
          <a:noAutofit/>
        </a:bodyPr>
        <a:lstStyle/>
        <a:p>
          <a:pPr marL="0" lvl="0" indent="0" algn="ctr" defTabSz="1200150">
            <a:lnSpc>
              <a:spcPct val="90000"/>
            </a:lnSpc>
            <a:spcBef>
              <a:spcPct val="0"/>
            </a:spcBef>
            <a:spcAft>
              <a:spcPct val="35000"/>
            </a:spcAft>
            <a:buNone/>
          </a:pPr>
          <a:endParaRPr lang="ru-RU" sz="2700" kern="1200"/>
        </a:p>
      </dsp:txBody>
      <dsp:txXfrm>
        <a:off x="151821" y="3267629"/>
        <a:ext cx="2620875" cy="114691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001637-FA63-4167-951F-C42417D19D99}">
      <dsp:nvSpPr>
        <dsp:cNvPr id="0" name=""/>
        <dsp:cNvSpPr/>
      </dsp:nvSpPr>
      <dsp:spPr>
        <a:xfrm rot="5400000">
          <a:off x="318259" y="934867"/>
          <a:ext cx="948547" cy="1578361"/>
        </a:xfrm>
        <a:prstGeom prst="corner">
          <a:avLst>
            <a:gd name="adj1" fmla="val 16120"/>
            <a:gd name="adj2" fmla="val 16110"/>
          </a:avLst>
        </a:prstGeom>
        <a:solidFill>
          <a:srgbClr val="FFCC66"/>
        </a:solidFill>
        <a:ln w="9525" cap="flat" cmpd="sng" algn="ctr">
          <a:solidFill>
            <a:schemeClr val="accent2">
              <a:alpha val="90000"/>
              <a:hueOff val="0"/>
              <a:satOff val="0"/>
              <a:lumOff val="0"/>
              <a:alphaOff val="0"/>
            </a:schemeClr>
          </a:solidFill>
          <a:prstDash val="solid"/>
        </a:ln>
        <a:effectLst>
          <a:outerShdw blurRad="57150" dist="38100" dir="5400000" algn="ctr" rotWithShape="0">
            <a:schemeClr val="accent2">
              <a:alpha val="90000"/>
              <a:hueOff val="0"/>
              <a:satOff val="0"/>
              <a:lumOff val="0"/>
              <a:alphaOff val="0"/>
              <a:shade val="9000"/>
              <a:satMod val="105000"/>
              <a:alpha val="48000"/>
            </a:scheme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E4B088AF-79B6-4B3D-B693-09834D465164}">
      <dsp:nvSpPr>
        <dsp:cNvPr id="0" name=""/>
        <dsp:cNvSpPr/>
      </dsp:nvSpPr>
      <dsp:spPr>
        <a:xfrm>
          <a:off x="159923" y="1406457"/>
          <a:ext cx="1424953" cy="1249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uk-UA" sz="1400" b="1" kern="1200" dirty="0">
              <a:solidFill>
                <a:srgbClr val="C00000"/>
              </a:solidFill>
              <a:latin typeface="Times New Roman" panose="02020603050405020304" pitchFamily="18" charset="0"/>
              <a:cs typeface="Times New Roman" panose="02020603050405020304" pitchFamily="18" charset="0"/>
            </a:rPr>
            <a:t>Програма ЗНО</a:t>
          </a:r>
        </a:p>
        <a:p>
          <a:pPr marL="0" lvl="0" indent="0" algn="l" defTabSz="622300">
            <a:lnSpc>
              <a:spcPct val="90000"/>
            </a:lnSpc>
            <a:spcBef>
              <a:spcPct val="0"/>
            </a:spcBef>
            <a:spcAft>
              <a:spcPct val="35000"/>
            </a:spcAft>
            <a:buNone/>
          </a:pPr>
          <a:r>
            <a:rPr lang="uk-UA" sz="1400" b="1" kern="1200" dirty="0">
              <a:latin typeface="Times New Roman" panose="02020603050405020304" pitchFamily="18" charset="0"/>
              <a:cs typeface="Times New Roman" panose="02020603050405020304" pitchFamily="18" charset="0"/>
            </a:rPr>
            <a:t>з фізики</a:t>
          </a:r>
          <a:endParaRPr lang="ru-RU" sz="1400" b="1" kern="1200" dirty="0">
            <a:latin typeface="Times New Roman" panose="02020603050405020304" pitchFamily="18" charset="0"/>
            <a:cs typeface="Times New Roman" panose="02020603050405020304" pitchFamily="18" charset="0"/>
          </a:endParaRPr>
        </a:p>
      </dsp:txBody>
      <dsp:txXfrm>
        <a:off x="159923" y="1406457"/>
        <a:ext cx="1424953" cy="1249055"/>
      </dsp:txXfrm>
    </dsp:sp>
    <dsp:sp modelId="{DD6BE1CC-1EBE-48E6-AF08-C74E691460D4}">
      <dsp:nvSpPr>
        <dsp:cNvPr id="0" name=""/>
        <dsp:cNvSpPr/>
      </dsp:nvSpPr>
      <dsp:spPr>
        <a:xfrm>
          <a:off x="1316017" y="818667"/>
          <a:ext cx="268859" cy="268859"/>
        </a:xfrm>
        <a:prstGeom prst="triangle">
          <a:avLst>
            <a:gd name="adj" fmla="val 100000"/>
          </a:avLst>
        </a:prstGeom>
        <a:solidFill>
          <a:srgbClr val="FFFF99"/>
        </a:solidFill>
        <a:ln w="9525" cap="flat" cmpd="sng" algn="ctr">
          <a:solidFill>
            <a:schemeClr val="accent2">
              <a:alpha val="90000"/>
              <a:hueOff val="0"/>
              <a:satOff val="0"/>
              <a:lumOff val="0"/>
              <a:alphaOff val="-10000"/>
            </a:schemeClr>
          </a:solidFill>
          <a:prstDash val="solid"/>
        </a:ln>
        <a:effectLst>
          <a:outerShdw blurRad="57150" dist="38100" dir="5400000" algn="ctr" rotWithShape="0">
            <a:schemeClr val="accent2">
              <a:alpha val="90000"/>
              <a:hueOff val="0"/>
              <a:satOff val="0"/>
              <a:lumOff val="0"/>
              <a:alphaOff val="-10000"/>
              <a:shade val="9000"/>
              <a:satMod val="105000"/>
              <a:alpha val="48000"/>
            </a:scheme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032D2FF0-D946-4880-9B1D-7BF9BE500CA3}">
      <dsp:nvSpPr>
        <dsp:cNvPr id="0" name=""/>
        <dsp:cNvSpPr/>
      </dsp:nvSpPr>
      <dsp:spPr>
        <a:xfrm rot="5400000">
          <a:off x="2079608" y="549182"/>
          <a:ext cx="948547" cy="1722386"/>
        </a:xfrm>
        <a:prstGeom prst="corner">
          <a:avLst>
            <a:gd name="adj1" fmla="val 16120"/>
            <a:gd name="adj2" fmla="val 16110"/>
          </a:avLst>
        </a:prstGeom>
        <a:solidFill>
          <a:srgbClr val="FFCC66"/>
        </a:solidFill>
        <a:ln w="9525" cap="flat" cmpd="sng" algn="ctr">
          <a:solidFill>
            <a:schemeClr val="accent2">
              <a:alpha val="90000"/>
              <a:hueOff val="0"/>
              <a:satOff val="0"/>
              <a:lumOff val="0"/>
              <a:alphaOff val="-20000"/>
            </a:schemeClr>
          </a:solidFill>
          <a:prstDash val="solid"/>
        </a:ln>
        <a:effectLst>
          <a:outerShdw blurRad="57150" dist="38100" dir="5400000" algn="ctr" rotWithShape="0">
            <a:schemeClr val="accent2">
              <a:alpha val="90000"/>
              <a:hueOff val="0"/>
              <a:satOff val="0"/>
              <a:lumOff val="0"/>
              <a:alphaOff val="-20000"/>
              <a:shade val="9000"/>
              <a:satMod val="105000"/>
              <a:alpha val="48000"/>
            </a:scheme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BC0527F8-B75F-4461-BCA2-2C9FF3B89CF6}">
      <dsp:nvSpPr>
        <dsp:cNvPr id="0" name=""/>
        <dsp:cNvSpPr/>
      </dsp:nvSpPr>
      <dsp:spPr>
        <a:xfrm>
          <a:off x="1812765" y="1152127"/>
          <a:ext cx="1752136" cy="12061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uk-UA" sz="1400" b="1" kern="1200" dirty="0">
              <a:solidFill>
                <a:srgbClr val="C00000"/>
              </a:solidFill>
              <a:latin typeface="Times New Roman" panose="02020603050405020304" pitchFamily="18" charset="0"/>
              <a:cs typeface="Times New Roman" panose="02020603050405020304" pitchFamily="18" charset="0"/>
            </a:rPr>
            <a:t>Характеристика</a:t>
          </a:r>
          <a:r>
            <a:rPr lang="uk-UA" sz="1400" b="1" kern="1200" dirty="0">
              <a:latin typeface="Times New Roman" panose="02020603050405020304" pitchFamily="18" charset="0"/>
              <a:cs typeface="Times New Roman" panose="02020603050405020304" pitchFamily="18" charset="0"/>
            </a:rPr>
            <a:t> сертифікаційної роботи</a:t>
          </a:r>
          <a:endParaRPr lang="ru-RU" sz="1400" b="1" kern="1200" dirty="0">
            <a:latin typeface="Times New Roman" panose="02020603050405020304" pitchFamily="18" charset="0"/>
            <a:cs typeface="Times New Roman" panose="02020603050405020304" pitchFamily="18" charset="0"/>
          </a:endParaRPr>
        </a:p>
      </dsp:txBody>
      <dsp:txXfrm>
        <a:off x="1812765" y="1152127"/>
        <a:ext cx="1752136" cy="1206187"/>
      </dsp:txXfrm>
    </dsp:sp>
    <dsp:sp modelId="{4258C08F-97FA-43F3-90A4-1BFFC8D79B91}">
      <dsp:nvSpPr>
        <dsp:cNvPr id="0" name=""/>
        <dsp:cNvSpPr/>
      </dsp:nvSpPr>
      <dsp:spPr>
        <a:xfrm>
          <a:off x="3132451" y="408442"/>
          <a:ext cx="268859" cy="268859"/>
        </a:xfrm>
        <a:prstGeom prst="triangle">
          <a:avLst>
            <a:gd name="adj" fmla="val 100000"/>
          </a:avLst>
        </a:prstGeom>
        <a:solidFill>
          <a:srgbClr val="FFFF99"/>
        </a:solidFill>
        <a:ln w="9525" cap="flat" cmpd="sng" algn="ctr">
          <a:solidFill>
            <a:schemeClr val="accent2">
              <a:alpha val="90000"/>
              <a:hueOff val="0"/>
              <a:satOff val="0"/>
              <a:lumOff val="0"/>
              <a:alphaOff val="-30000"/>
            </a:schemeClr>
          </a:solidFill>
          <a:prstDash val="solid"/>
        </a:ln>
        <a:effectLst>
          <a:outerShdw blurRad="57150" dist="38100" dir="5400000" algn="ctr" rotWithShape="0">
            <a:schemeClr val="accent2">
              <a:alpha val="90000"/>
              <a:hueOff val="0"/>
              <a:satOff val="0"/>
              <a:lumOff val="0"/>
              <a:alphaOff val="-30000"/>
              <a:shade val="9000"/>
              <a:satMod val="105000"/>
              <a:alpha val="48000"/>
            </a:scheme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09EF439F-C65D-42F4-B3C8-AD2B65436D76}">
      <dsp:nvSpPr>
        <dsp:cNvPr id="0" name=""/>
        <dsp:cNvSpPr/>
      </dsp:nvSpPr>
      <dsp:spPr>
        <a:xfrm rot="5400000">
          <a:off x="3807102" y="92984"/>
          <a:ext cx="948547" cy="1578361"/>
        </a:xfrm>
        <a:prstGeom prst="corner">
          <a:avLst>
            <a:gd name="adj1" fmla="val 16120"/>
            <a:gd name="adj2" fmla="val 16110"/>
          </a:avLst>
        </a:prstGeom>
        <a:solidFill>
          <a:srgbClr val="FFCC66"/>
        </a:solidFill>
        <a:ln w="9525" cap="flat" cmpd="sng" algn="ctr">
          <a:solidFill>
            <a:schemeClr val="accent2">
              <a:alpha val="90000"/>
              <a:hueOff val="0"/>
              <a:satOff val="0"/>
              <a:lumOff val="0"/>
              <a:alphaOff val="-40000"/>
            </a:schemeClr>
          </a:solidFill>
          <a:prstDash val="solid"/>
        </a:ln>
        <a:effectLst>
          <a:outerShdw blurRad="57150" dist="38100" dir="5400000" algn="ctr" rotWithShape="0">
            <a:schemeClr val="accent2">
              <a:alpha val="90000"/>
              <a:hueOff val="0"/>
              <a:satOff val="0"/>
              <a:lumOff val="0"/>
              <a:alphaOff val="-40000"/>
              <a:shade val="9000"/>
              <a:satMod val="105000"/>
              <a:alpha val="48000"/>
            </a:scheme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D1DC645F-CE21-494E-B302-DBF251A50DE9}">
      <dsp:nvSpPr>
        <dsp:cNvPr id="0" name=""/>
        <dsp:cNvSpPr/>
      </dsp:nvSpPr>
      <dsp:spPr>
        <a:xfrm>
          <a:off x="3648765" y="564574"/>
          <a:ext cx="1424953" cy="1249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uk-UA" sz="1400" b="1" kern="1200" dirty="0">
              <a:solidFill>
                <a:srgbClr val="C00000"/>
              </a:solidFill>
              <a:latin typeface="Times New Roman" panose="02020603050405020304" pitchFamily="18" charset="0"/>
              <a:cs typeface="Times New Roman" panose="02020603050405020304" pitchFamily="18" charset="0"/>
            </a:rPr>
            <a:t>Критерії</a:t>
          </a:r>
          <a:r>
            <a:rPr lang="uk-UA" sz="1400" kern="1200" dirty="0">
              <a:solidFill>
                <a:srgbClr val="C00000"/>
              </a:solidFill>
              <a:latin typeface="Times New Roman" panose="02020603050405020304" pitchFamily="18" charset="0"/>
              <a:cs typeface="Times New Roman" panose="02020603050405020304" pitchFamily="18" charset="0"/>
            </a:rPr>
            <a:t> </a:t>
          </a:r>
          <a:r>
            <a:rPr lang="uk-UA" sz="1400" b="1" kern="1200" dirty="0">
              <a:latin typeface="Times New Roman" panose="02020603050405020304" pitchFamily="18" charset="0"/>
              <a:cs typeface="Times New Roman" panose="02020603050405020304" pitchFamily="18" charset="0"/>
            </a:rPr>
            <a:t>оцінювання завдань</a:t>
          </a:r>
          <a:endParaRPr lang="ru-RU" sz="1400" b="1" kern="1200" dirty="0">
            <a:latin typeface="Times New Roman" panose="02020603050405020304" pitchFamily="18" charset="0"/>
            <a:cs typeface="Times New Roman" panose="02020603050405020304" pitchFamily="18" charset="0"/>
          </a:endParaRPr>
        </a:p>
      </dsp:txBody>
      <dsp:txXfrm>
        <a:off x="3648765" y="564574"/>
        <a:ext cx="1424953" cy="124905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001637-FA63-4167-951F-C42417D19D99}">
      <dsp:nvSpPr>
        <dsp:cNvPr id="0" name=""/>
        <dsp:cNvSpPr/>
      </dsp:nvSpPr>
      <dsp:spPr>
        <a:xfrm rot="5400000">
          <a:off x="315186" y="711566"/>
          <a:ext cx="942060" cy="1567568"/>
        </a:xfrm>
        <a:prstGeom prst="corner">
          <a:avLst>
            <a:gd name="adj1" fmla="val 16120"/>
            <a:gd name="adj2" fmla="val 16110"/>
          </a:avLst>
        </a:prstGeom>
        <a:solidFill>
          <a:srgbClr val="66CCFF"/>
        </a:solidFill>
        <a:ln w="9525" cap="flat" cmpd="sng" algn="ctr">
          <a:solidFill>
            <a:schemeClr val="accent2">
              <a:alpha val="90000"/>
              <a:hueOff val="0"/>
              <a:satOff val="0"/>
              <a:lumOff val="0"/>
              <a:alphaOff val="0"/>
            </a:schemeClr>
          </a:solidFill>
          <a:prstDash val="solid"/>
        </a:ln>
        <a:effectLst>
          <a:outerShdw blurRad="57150" dist="38100" dir="5400000" algn="ctr" rotWithShape="0">
            <a:schemeClr val="accent2">
              <a:alpha val="90000"/>
              <a:hueOff val="0"/>
              <a:satOff val="0"/>
              <a:lumOff val="0"/>
              <a:alphaOff val="0"/>
              <a:shade val="9000"/>
              <a:satMod val="105000"/>
              <a:alpha val="48000"/>
            </a:scheme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E4B088AF-79B6-4B3D-B693-09834D465164}">
      <dsp:nvSpPr>
        <dsp:cNvPr id="0" name=""/>
        <dsp:cNvSpPr/>
      </dsp:nvSpPr>
      <dsp:spPr>
        <a:xfrm>
          <a:off x="157932" y="1179931"/>
          <a:ext cx="1415209" cy="1240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uk-UA" sz="1400" b="1" kern="1200" dirty="0">
              <a:solidFill>
                <a:srgbClr val="C00000"/>
              </a:solidFill>
              <a:latin typeface="Times New Roman" panose="02020603050405020304" pitchFamily="18" charset="0"/>
              <a:cs typeface="Times New Roman" panose="02020603050405020304" pitchFamily="18" charset="0"/>
            </a:rPr>
            <a:t>Посібники, підручники, </a:t>
          </a:r>
          <a:r>
            <a:rPr lang="uk-UA" sz="1400" b="1" kern="1200" dirty="0">
              <a:latin typeface="Times New Roman" panose="02020603050405020304" pitchFamily="18" charset="0"/>
              <a:cs typeface="Times New Roman" panose="02020603050405020304" pitchFamily="18" charset="0"/>
            </a:rPr>
            <a:t>затверджені МОН України</a:t>
          </a:r>
          <a:endParaRPr lang="ru-RU" sz="1400" b="1" kern="1200" dirty="0">
            <a:latin typeface="Times New Roman" panose="02020603050405020304" pitchFamily="18" charset="0"/>
            <a:cs typeface="Times New Roman" panose="02020603050405020304" pitchFamily="18" charset="0"/>
          </a:endParaRPr>
        </a:p>
      </dsp:txBody>
      <dsp:txXfrm>
        <a:off x="157932" y="1179931"/>
        <a:ext cx="1415209" cy="1240514"/>
      </dsp:txXfrm>
    </dsp:sp>
    <dsp:sp modelId="{DD6BE1CC-1EBE-48E6-AF08-C74E691460D4}">
      <dsp:nvSpPr>
        <dsp:cNvPr id="0" name=""/>
        <dsp:cNvSpPr/>
      </dsp:nvSpPr>
      <dsp:spPr>
        <a:xfrm>
          <a:off x="1306121" y="596160"/>
          <a:ext cx="267020" cy="267020"/>
        </a:xfrm>
        <a:prstGeom prst="triangle">
          <a:avLst>
            <a:gd name="adj" fmla="val 100000"/>
          </a:avLst>
        </a:prstGeom>
        <a:solidFill>
          <a:schemeClr val="accent1"/>
        </a:solidFill>
        <a:ln w="9525" cap="flat" cmpd="sng" algn="ctr">
          <a:solidFill>
            <a:schemeClr val="accent2">
              <a:alpha val="90000"/>
              <a:hueOff val="0"/>
              <a:satOff val="0"/>
              <a:lumOff val="0"/>
              <a:alphaOff val="-10000"/>
            </a:schemeClr>
          </a:solidFill>
          <a:prstDash val="solid"/>
        </a:ln>
        <a:effectLst>
          <a:outerShdw blurRad="57150" dist="38100" dir="5400000" algn="ctr" rotWithShape="0">
            <a:schemeClr val="accent2">
              <a:alpha val="90000"/>
              <a:hueOff val="0"/>
              <a:satOff val="0"/>
              <a:lumOff val="0"/>
              <a:alphaOff val="-10000"/>
              <a:shade val="9000"/>
              <a:satMod val="105000"/>
              <a:alpha val="48000"/>
            </a:scheme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032D2FF0-D946-4880-9B1D-7BF9BE500CA3}">
      <dsp:nvSpPr>
        <dsp:cNvPr id="0" name=""/>
        <dsp:cNvSpPr/>
      </dsp:nvSpPr>
      <dsp:spPr>
        <a:xfrm rot="5400000">
          <a:off x="2047678" y="282859"/>
          <a:ext cx="942060" cy="1567568"/>
        </a:xfrm>
        <a:prstGeom prst="corner">
          <a:avLst>
            <a:gd name="adj1" fmla="val 16120"/>
            <a:gd name="adj2" fmla="val 16110"/>
          </a:avLst>
        </a:prstGeom>
        <a:solidFill>
          <a:srgbClr val="66CCFF"/>
        </a:solidFill>
        <a:ln w="9525" cap="flat" cmpd="sng" algn="ctr">
          <a:solidFill>
            <a:schemeClr val="accent2">
              <a:alpha val="90000"/>
              <a:hueOff val="0"/>
              <a:satOff val="0"/>
              <a:lumOff val="0"/>
              <a:alphaOff val="-20000"/>
            </a:schemeClr>
          </a:solidFill>
          <a:prstDash val="solid"/>
        </a:ln>
        <a:effectLst>
          <a:outerShdw blurRad="57150" dist="38100" dir="5400000" algn="ctr" rotWithShape="0">
            <a:schemeClr val="accent2">
              <a:alpha val="90000"/>
              <a:hueOff val="0"/>
              <a:satOff val="0"/>
              <a:lumOff val="0"/>
              <a:alphaOff val="-20000"/>
              <a:shade val="9000"/>
              <a:satMod val="105000"/>
              <a:alpha val="48000"/>
            </a:scheme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BC0527F8-B75F-4461-BCA2-2C9FF3B89CF6}">
      <dsp:nvSpPr>
        <dsp:cNvPr id="0" name=""/>
        <dsp:cNvSpPr/>
      </dsp:nvSpPr>
      <dsp:spPr>
        <a:xfrm>
          <a:off x="1890425" y="751224"/>
          <a:ext cx="1415209" cy="1240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uk-UA" sz="1400" b="1" kern="1200" dirty="0">
              <a:solidFill>
                <a:srgbClr val="C00000"/>
              </a:solidFill>
              <a:latin typeface="Times New Roman" panose="02020603050405020304" pitchFamily="18" charset="0"/>
              <a:cs typeface="Times New Roman" panose="02020603050405020304" pitchFamily="18" charset="0"/>
            </a:rPr>
            <a:t>Пробне ЗНО</a:t>
          </a:r>
          <a:endParaRPr lang="ru-RU" sz="1400" b="1" kern="1200" dirty="0">
            <a:solidFill>
              <a:srgbClr val="C00000"/>
            </a:solidFill>
            <a:latin typeface="Times New Roman" panose="02020603050405020304" pitchFamily="18" charset="0"/>
            <a:cs typeface="Times New Roman" panose="02020603050405020304" pitchFamily="18" charset="0"/>
          </a:endParaRPr>
        </a:p>
      </dsp:txBody>
      <dsp:txXfrm>
        <a:off x="1890425" y="751224"/>
        <a:ext cx="1415209" cy="1240514"/>
      </dsp:txXfrm>
    </dsp:sp>
    <dsp:sp modelId="{4258C08F-97FA-43F3-90A4-1BFFC8D79B91}">
      <dsp:nvSpPr>
        <dsp:cNvPr id="0" name=""/>
        <dsp:cNvSpPr/>
      </dsp:nvSpPr>
      <dsp:spPr>
        <a:xfrm>
          <a:off x="3038614" y="167453"/>
          <a:ext cx="267020" cy="267020"/>
        </a:xfrm>
        <a:prstGeom prst="triangle">
          <a:avLst>
            <a:gd name="adj" fmla="val 100000"/>
          </a:avLst>
        </a:prstGeom>
        <a:solidFill>
          <a:schemeClr val="accent1"/>
        </a:solidFill>
        <a:ln w="9525" cap="flat" cmpd="sng" algn="ctr">
          <a:solidFill>
            <a:schemeClr val="accent2">
              <a:alpha val="90000"/>
              <a:hueOff val="0"/>
              <a:satOff val="0"/>
              <a:lumOff val="0"/>
              <a:alphaOff val="-30000"/>
            </a:schemeClr>
          </a:solidFill>
          <a:prstDash val="solid"/>
        </a:ln>
        <a:effectLst>
          <a:outerShdw blurRad="57150" dist="38100" dir="5400000" algn="ctr" rotWithShape="0">
            <a:schemeClr val="accent2">
              <a:alpha val="90000"/>
              <a:hueOff val="0"/>
              <a:satOff val="0"/>
              <a:lumOff val="0"/>
              <a:alphaOff val="-30000"/>
              <a:shade val="9000"/>
              <a:satMod val="105000"/>
              <a:alpha val="48000"/>
            </a:scheme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09EF439F-C65D-42F4-B3C8-AD2B65436D76}">
      <dsp:nvSpPr>
        <dsp:cNvPr id="0" name=""/>
        <dsp:cNvSpPr/>
      </dsp:nvSpPr>
      <dsp:spPr>
        <a:xfrm rot="5400000">
          <a:off x="3780171" y="-145847"/>
          <a:ext cx="942060" cy="1567568"/>
        </a:xfrm>
        <a:prstGeom prst="corner">
          <a:avLst>
            <a:gd name="adj1" fmla="val 16120"/>
            <a:gd name="adj2" fmla="val 16110"/>
          </a:avLst>
        </a:prstGeom>
        <a:solidFill>
          <a:srgbClr val="66CCFF"/>
        </a:solidFill>
        <a:ln w="9525" cap="flat" cmpd="sng" algn="ctr">
          <a:solidFill>
            <a:schemeClr val="accent2">
              <a:alpha val="90000"/>
              <a:hueOff val="0"/>
              <a:satOff val="0"/>
              <a:lumOff val="0"/>
              <a:alphaOff val="-40000"/>
            </a:schemeClr>
          </a:solidFill>
          <a:prstDash val="solid"/>
        </a:ln>
        <a:effectLst>
          <a:outerShdw blurRad="57150" dist="38100" dir="5400000" algn="ctr" rotWithShape="0">
            <a:schemeClr val="accent2">
              <a:alpha val="90000"/>
              <a:hueOff val="0"/>
              <a:satOff val="0"/>
              <a:lumOff val="0"/>
              <a:alphaOff val="-40000"/>
              <a:shade val="9000"/>
              <a:satMod val="105000"/>
              <a:alpha val="48000"/>
            </a:scheme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D1DC645F-CE21-494E-B302-DBF251A50DE9}">
      <dsp:nvSpPr>
        <dsp:cNvPr id="0" name=""/>
        <dsp:cNvSpPr/>
      </dsp:nvSpPr>
      <dsp:spPr>
        <a:xfrm>
          <a:off x="3622918" y="322517"/>
          <a:ext cx="1415209" cy="1240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uk-UA" sz="1400" b="1" kern="1200" dirty="0" err="1">
              <a:solidFill>
                <a:srgbClr val="C00000"/>
              </a:solidFill>
              <a:latin typeface="Times New Roman" panose="02020603050405020304" pitchFamily="18" charset="0"/>
              <a:cs typeface="Times New Roman" panose="02020603050405020304" pitchFamily="18" charset="0"/>
            </a:rPr>
            <a:t>Онлайн-тестування</a:t>
          </a:r>
          <a:endParaRPr lang="ru-RU" sz="1400" b="1" kern="1200" dirty="0">
            <a:solidFill>
              <a:srgbClr val="C00000"/>
            </a:solidFill>
            <a:latin typeface="Times New Roman" panose="02020603050405020304" pitchFamily="18" charset="0"/>
            <a:cs typeface="Times New Roman" panose="02020603050405020304" pitchFamily="18" charset="0"/>
          </a:endParaRPr>
        </a:p>
      </dsp:txBody>
      <dsp:txXfrm>
        <a:off x="3622918" y="322517"/>
        <a:ext cx="1415209" cy="124051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001637-FA63-4167-951F-C42417D19D99}">
      <dsp:nvSpPr>
        <dsp:cNvPr id="0" name=""/>
        <dsp:cNvSpPr/>
      </dsp:nvSpPr>
      <dsp:spPr>
        <a:xfrm rot="5400000">
          <a:off x="317721" y="711248"/>
          <a:ext cx="948777" cy="1578743"/>
        </a:xfrm>
        <a:prstGeom prst="corner">
          <a:avLst>
            <a:gd name="adj1" fmla="val 16120"/>
            <a:gd name="adj2" fmla="val 16110"/>
          </a:avLst>
        </a:prstGeom>
        <a:solidFill>
          <a:srgbClr val="CC00CC"/>
        </a:solidFill>
        <a:ln w="9525" cap="flat" cmpd="sng" algn="ctr">
          <a:solidFill>
            <a:schemeClr val="accent2">
              <a:alpha val="90000"/>
              <a:hueOff val="0"/>
              <a:satOff val="0"/>
              <a:lumOff val="0"/>
              <a:alphaOff val="0"/>
            </a:schemeClr>
          </a:solidFill>
          <a:prstDash val="solid"/>
        </a:ln>
        <a:effectLst>
          <a:outerShdw blurRad="57150" dist="38100" dir="5400000" algn="ctr" rotWithShape="0">
            <a:schemeClr val="accent2">
              <a:alpha val="90000"/>
              <a:hueOff val="0"/>
              <a:satOff val="0"/>
              <a:lumOff val="0"/>
              <a:alphaOff val="0"/>
              <a:shade val="9000"/>
              <a:satMod val="105000"/>
              <a:alpha val="48000"/>
            </a:scheme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E4B088AF-79B6-4B3D-B693-09834D465164}">
      <dsp:nvSpPr>
        <dsp:cNvPr id="0" name=""/>
        <dsp:cNvSpPr/>
      </dsp:nvSpPr>
      <dsp:spPr>
        <a:xfrm>
          <a:off x="159347" y="1182952"/>
          <a:ext cx="1425298" cy="12493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uk-UA" sz="1400" b="1" kern="1200" dirty="0">
              <a:solidFill>
                <a:srgbClr val="C00000"/>
              </a:solidFill>
              <a:latin typeface="Times New Roman" panose="02020603050405020304" pitchFamily="18" charset="0"/>
              <a:cs typeface="Times New Roman" panose="02020603050405020304" pitchFamily="18" charset="0"/>
            </a:rPr>
            <a:t>Сайт ЛРЦОЯО</a:t>
          </a:r>
        </a:p>
      </dsp:txBody>
      <dsp:txXfrm>
        <a:off x="159347" y="1182952"/>
        <a:ext cx="1425298" cy="1249357"/>
      </dsp:txXfrm>
    </dsp:sp>
    <dsp:sp modelId="{DD6BE1CC-1EBE-48E6-AF08-C74E691460D4}">
      <dsp:nvSpPr>
        <dsp:cNvPr id="0" name=""/>
        <dsp:cNvSpPr/>
      </dsp:nvSpPr>
      <dsp:spPr>
        <a:xfrm>
          <a:off x="1315721" y="595019"/>
          <a:ext cx="268924" cy="268924"/>
        </a:xfrm>
        <a:prstGeom prst="triangle">
          <a:avLst>
            <a:gd name="adj" fmla="val 100000"/>
          </a:avLst>
        </a:prstGeom>
        <a:solidFill>
          <a:srgbClr val="FF66FF"/>
        </a:solidFill>
        <a:ln w="9525" cap="flat" cmpd="sng" algn="ctr">
          <a:solidFill>
            <a:schemeClr val="accent2">
              <a:alpha val="90000"/>
              <a:hueOff val="0"/>
              <a:satOff val="0"/>
              <a:lumOff val="0"/>
              <a:alphaOff val="-10000"/>
            </a:schemeClr>
          </a:solidFill>
          <a:prstDash val="solid"/>
        </a:ln>
        <a:effectLst>
          <a:outerShdw blurRad="57150" dist="38100" dir="5400000" algn="ctr" rotWithShape="0">
            <a:schemeClr val="accent2">
              <a:alpha val="90000"/>
              <a:hueOff val="0"/>
              <a:satOff val="0"/>
              <a:lumOff val="0"/>
              <a:alphaOff val="-10000"/>
              <a:shade val="9000"/>
              <a:satMod val="105000"/>
              <a:alpha val="48000"/>
            </a:scheme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032D2FF0-D946-4880-9B1D-7BF9BE500CA3}">
      <dsp:nvSpPr>
        <dsp:cNvPr id="0" name=""/>
        <dsp:cNvSpPr/>
      </dsp:nvSpPr>
      <dsp:spPr>
        <a:xfrm rot="5400000">
          <a:off x="2151693" y="45054"/>
          <a:ext cx="948777" cy="1866785"/>
        </a:xfrm>
        <a:prstGeom prst="corner">
          <a:avLst>
            <a:gd name="adj1" fmla="val 16120"/>
            <a:gd name="adj2" fmla="val 16110"/>
          </a:avLst>
        </a:prstGeom>
        <a:solidFill>
          <a:srgbClr val="CC00CC"/>
        </a:solidFill>
        <a:ln w="9525" cap="flat" cmpd="sng" algn="ctr">
          <a:solidFill>
            <a:schemeClr val="accent2">
              <a:alpha val="90000"/>
              <a:hueOff val="0"/>
              <a:satOff val="0"/>
              <a:lumOff val="0"/>
              <a:alphaOff val="-20000"/>
            </a:schemeClr>
          </a:solidFill>
          <a:prstDash val="solid"/>
        </a:ln>
        <a:effectLst>
          <a:outerShdw blurRad="57150" dist="38100" dir="5400000" algn="ctr" rotWithShape="0">
            <a:schemeClr val="accent2">
              <a:alpha val="90000"/>
              <a:hueOff val="0"/>
              <a:satOff val="0"/>
              <a:lumOff val="0"/>
              <a:alphaOff val="-20000"/>
              <a:shade val="9000"/>
              <a:satMod val="105000"/>
              <a:alpha val="48000"/>
            </a:scheme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BC0527F8-B75F-4461-BCA2-2C9FF3B89CF6}">
      <dsp:nvSpPr>
        <dsp:cNvPr id="0" name=""/>
        <dsp:cNvSpPr/>
      </dsp:nvSpPr>
      <dsp:spPr>
        <a:xfrm>
          <a:off x="1836711" y="751189"/>
          <a:ext cx="1848298" cy="12493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uk-UA" sz="1400" b="1" kern="1200" dirty="0">
              <a:solidFill>
                <a:srgbClr val="C00000"/>
              </a:solidFill>
              <a:latin typeface="Times New Roman" panose="02020603050405020304" pitchFamily="18" charset="0"/>
              <a:cs typeface="Times New Roman" panose="02020603050405020304" pitchFamily="18" charset="0"/>
            </a:rPr>
            <a:t>Сайт УЦОЯО</a:t>
          </a:r>
        </a:p>
        <a:p>
          <a:pPr marL="0" lvl="0" indent="0" algn="l" defTabSz="622300">
            <a:lnSpc>
              <a:spcPct val="90000"/>
            </a:lnSpc>
            <a:spcBef>
              <a:spcPct val="0"/>
            </a:spcBef>
            <a:spcAft>
              <a:spcPct val="35000"/>
            </a:spcAft>
            <a:buNone/>
          </a:pPr>
          <a:r>
            <a:rPr lang="en-US" sz="1400" b="0" u="sng" kern="1200" dirty="0">
              <a:solidFill>
                <a:srgbClr val="FF66FF"/>
              </a:solidFill>
              <a:latin typeface="Times New Roman" panose="02020603050405020304" pitchFamily="18" charset="0"/>
              <a:cs typeface="Times New Roman" panose="02020603050405020304" pitchFamily="18" charset="0"/>
              <a:hlinkClick xmlns:r="http://schemas.openxmlformats.org/officeDocument/2006/relationships" r:id="rId1"/>
            </a:rPr>
            <a:t>www.testportal.gov.ua</a:t>
          </a:r>
          <a:endParaRPr lang="uk-UA" sz="1400" b="0" u="sng" kern="1200" dirty="0">
            <a:solidFill>
              <a:srgbClr val="FF66FF"/>
            </a:solidFill>
            <a:latin typeface="Times New Roman" panose="02020603050405020304" pitchFamily="18" charset="0"/>
            <a:cs typeface="Times New Roman" panose="02020603050405020304" pitchFamily="18" charset="0"/>
          </a:endParaRPr>
        </a:p>
        <a:p>
          <a:pPr marL="0" lvl="0" indent="0" algn="l" defTabSz="622300">
            <a:lnSpc>
              <a:spcPct val="90000"/>
            </a:lnSpc>
            <a:spcBef>
              <a:spcPct val="0"/>
            </a:spcBef>
            <a:spcAft>
              <a:spcPct val="35000"/>
            </a:spcAft>
            <a:buNone/>
          </a:pPr>
          <a:r>
            <a:rPr lang="en-US" sz="1000" b="0" kern="1200" dirty="0">
              <a:solidFill>
                <a:srgbClr val="FF0000"/>
              </a:solidFill>
              <a:latin typeface="Times New Roman" panose="02020603050405020304" pitchFamily="18" charset="0"/>
              <a:cs typeface="Times New Roman" panose="02020603050405020304" pitchFamily="18" charset="0"/>
            </a:rPr>
            <a:t>    </a:t>
          </a:r>
          <a:endParaRPr lang="ru-RU" sz="1000" b="0" kern="1200" dirty="0">
            <a:solidFill>
              <a:srgbClr val="FF0000"/>
            </a:solidFill>
            <a:latin typeface="Times New Roman" panose="02020603050405020304" pitchFamily="18" charset="0"/>
            <a:cs typeface="Times New Roman" panose="02020603050405020304" pitchFamily="18" charset="0"/>
          </a:endParaRPr>
        </a:p>
      </dsp:txBody>
      <dsp:txXfrm>
        <a:off x="1836711" y="751189"/>
        <a:ext cx="1848298" cy="1249357"/>
      </dsp:txXfrm>
    </dsp:sp>
    <dsp:sp modelId="{4258C08F-97FA-43F3-90A4-1BFFC8D79B91}">
      <dsp:nvSpPr>
        <dsp:cNvPr id="0" name=""/>
        <dsp:cNvSpPr/>
      </dsp:nvSpPr>
      <dsp:spPr>
        <a:xfrm>
          <a:off x="3204586" y="163255"/>
          <a:ext cx="268924" cy="268924"/>
        </a:xfrm>
        <a:prstGeom prst="triangle">
          <a:avLst>
            <a:gd name="adj" fmla="val 100000"/>
          </a:avLst>
        </a:prstGeom>
        <a:solidFill>
          <a:srgbClr val="FF66FF"/>
        </a:solidFill>
        <a:ln w="9525" cap="flat" cmpd="sng" algn="ctr">
          <a:solidFill>
            <a:schemeClr val="accent2">
              <a:alpha val="90000"/>
              <a:hueOff val="0"/>
              <a:satOff val="0"/>
              <a:lumOff val="0"/>
              <a:alphaOff val="-30000"/>
            </a:schemeClr>
          </a:solidFill>
          <a:prstDash val="solid"/>
        </a:ln>
        <a:effectLst>
          <a:outerShdw blurRad="57150" dist="38100" dir="5400000" algn="ctr" rotWithShape="0">
            <a:schemeClr val="accent2">
              <a:alpha val="90000"/>
              <a:hueOff val="0"/>
              <a:satOff val="0"/>
              <a:lumOff val="0"/>
              <a:alphaOff val="-30000"/>
              <a:shade val="9000"/>
              <a:satMod val="105000"/>
              <a:alpha val="48000"/>
            </a:scheme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09EF439F-C65D-42F4-B3C8-AD2B65436D76}">
      <dsp:nvSpPr>
        <dsp:cNvPr id="0" name=""/>
        <dsp:cNvSpPr/>
      </dsp:nvSpPr>
      <dsp:spPr>
        <a:xfrm rot="5400000">
          <a:off x="3807409" y="-152278"/>
          <a:ext cx="948777" cy="1578743"/>
        </a:xfrm>
        <a:prstGeom prst="corner">
          <a:avLst>
            <a:gd name="adj1" fmla="val 16120"/>
            <a:gd name="adj2" fmla="val 16110"/>
          </a:avLst>
        </a:prstGeom>
        <a:solidFill>
          <a:srgbClr val="CC00CC"/>
        </a:solidFill>
        <a:ln w="9525" cap="flat" cmpd="sng" algn="ctr">
          <a:solidFill>
            <a:schemeClr val="accent2">
              <a:alpha val="90000"/>
              <a:hueOff val="0"/>
              <a:satOff val="0"/>
              <a:lumOff val="0"/>
              <a:alphaOff val="-40000"/>
            </a:schemeClr>
          </a:solidFill>
          <a:prstDash val="solid"/>
        </a:ln>
        <a:effectLst>
          <a:outerShdw blurRad="57150" dist="38100" dir="5400000" algn="ctr" rotWithShape="0">
            <a:schemeClr val="accent2">
              <a:alpha val="90000"/>
              <a:hueOff val="0"/>
              <a:satOff val="0"/>
              <a:lumOff val="0"/>
              <a:alphaOff val="-40000"/>
              <a:shade val="9000"/>
              <a:satMod val="105000"/>
              <a:alpha val="48000"/>
            </a:scheme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D1DC645F-CE21-494E-B302-DBF251A50DE9}">
      <dsp:nvSpPr>
        <dsp:cNvPr id="0" name=""/>
        <dsp:cNvSpPr/>
      </dsp:nvSpPr>
      <dsp:spPr>
        <a:xfrm>
          <a:off x="3649035" y="319425"/>
          <a:ext cx="1425298" cy="12493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uk-UA" sz="1400" b="1" kern="1200" dirty="0">
              <a:solidFill>
                <a:srgbClr val="C00000"/>
              </a:solidFill>
              <a:latin typeface="Times New Roman" panose="02020603050405020304" pitchFamily="18" charset="0"/>
              <a:cs typeface="Times New Roman" panose="02020603050405020304" pitchFamily="18" charset="0"/>
            </a:rPr>
            <a:t>Освітні сайти </a:t>
          </a:r>
          <a:r>
            <a:rPr lang="uk-UA" sz="1400" b="1" kern="1200" dirty="0">
              <a:solidFill>
                <a:schemeClr val="tx1"/>
              </a:solidFill>
              <a:latin typeface="Times New Roman" panose="02020603050405020304" pitchFamily="18" charset="0"/>
              <a:cs typeface="Times New Roman" panose="02020603050405020304" pitchFamily="18" charset="0"/>
            </a:rPr>
            <a:t>для підготовки до ЗНО</a:t>
          </a:r>
          <a:endParaRPr lang="ru-RU" sz="1400" b="1" kern="1200" dirty="0">
            <a:solidFill>
              <a:schemeClr val="tx1"/>
            </a:solidFill>
            <a:latin typeface="Times New Roman" panose="02020603050405020304" pitchFamily="18" charset="0"/>
            <a:cs typeface="Times New Roman" panose="02020603050405020304" pitchFamily="18" charset="0"/>
          </a:endParaRPr>
        </a:p>
      </dsp:txBody>
      <dsp:txXfrm>
        <a:off x="3649035" y="319425"/>
        <a:ext cx="1425298" cy="124935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5C640D-63D6-437B-BE1D-2433B5E6CE49}">
      <dsp:nvSpPr>
        <dsp:cNvPr id="0" name=""/>
        <dsp:cNvSpPr/>
      </dsp:nvSpPr>
      <dsp:spPr>
        <a:xfrm>
          <a:off x="179513" y="1343946"/>
          <a:ext cx="2038200" cy="2038200"/>
        </a:xfrm>
        <a:prstGeom prst="ellipse">
          <a:avLst/>
        </a:prstGeom>
        <a:solidFill>
          <a:schemeClr val="accent5">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uk-UA" sz="1800" kern="1200" dirty="0" err="1">
              <a:solidFill>
                <a:schemeClr val="tx1"/>
              </a:solidFill>
            </a:rPr>
            <a:t>Системати</a:t>
          </a:r>
          <a:r>
            <a:rPr lang="en-US" sz="1800" kern="1200" dirty="0">
              <a:solidFill>
                <a:schemeClr val="tx1"/>
              </a:solidFill>
            </a:rPr>
            <a:t>-</a:t>
          </a:r>
          <a:r>
            <a:rPr lang="uk-UA" sz="1800" kern="1200" dirty="0" err="1">
              <a:solidFill>
                <a:schemeClr val="tx1"/>
              </a:solidFill>
            </a:rPr>
            <a:t>зація</a:t>
          </a:r>
          <a:r>
            <a:rPr lang="uk-UA" sz="1800" kern="1200" dirty="0">
              <a:solidFill>
                <a:schemeClr val="tx1"/>
              </a:solidFill>
            </a:rPr>
            <a:t> навчального матеріалу</a:t>
          </a:r>
          <a:endParaRPr lang="ru-RU" sz="1800" kern="1200" dirty="0">
            <a:solidFill>
              <a:schemeClr val="tx1"/>
            </a:solidFill>
          </a:endParaRPr>
        </a:p>
      </dsp:txBody>
      <dsp:txXfrm>
        <a:off x="478000" y="1642433"/>
        <a:ext cx="1441226" cy="1441226"/>
      </dsp:txXfrm>
    </dsp:sp>
    <dsp:sp modelId="{DA2B5171-5112-47DC-A476-D9A857A8BA76}">
      <dsp:nvSpPr>
        <dsp:cNvPr id="0" name=""/>
        <dsp:cNvSpPr/>
      </dsp:nvSpPr>
      <dsp:spPr>
        <a:xfrm>
          <a:off x="2205240" y="1749181"/>
          <a:ext cx="1182156" cy="1182156"/>
        </a:xfrm>
        <a:prstGeom prst="mathPlus">
          <a:avLst/>
        </a:prstGeom>
        <a:solidFill>
          <a:schemeClr val="accent5">
            <a:hueOff val="0"/>
            <a:satOff val="0"/>
            <a:lumOff val="0"/>
            <a:alphaOff val="0"/>
          </a:schemeClr>
        </a:solidFill>
        <a:ln>
          <a:noFill/>
        </a:ln>
        <a:effectLst/>
        <a:sp3d z="-52400" extrusionH="1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ru-RU" sz="1900" kern="1200">
            <a:solidFill>
              <a:schemeClr val="tx1"/>
            </a:solidFill>
          </a:endParaRPr>
        </a:p>
      </dsp:txBody>
      <dsp:txXfrm>
        <a:off x="2361935" y="2201237"/>
        <a:ext cx="868766" cy="278044"/>
      </dsp:txXfrm>
    </dsp:sp>
    <dsp:sp modelId="{EDC989E9-2F50-438B-B50E-96319B88A52B}">
      <dsp:nvSpPr>
        <dsp:cNvPr id="0" name=""/>
        <dsp:cNvSpPr/>
      </dsp:nvSpPr>
      <dsp:spPr>
        <a:xfrm>
          <a:off x="3552898" y="1321159"/>
          <a:ext cx="2038200" cy="2038200"/>
        </a:xfrm>
        <a:prstGeom prst="ellipse">
          <a:avLst/>
        </a:prstGeom>
        <a:solidFill>
          <a:schemeClr val="accent5">
            <a:hueOff val="-4966938"/>
            <a:satOff val="19906"/>
            <a:lumOff val="4314"/>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uk-UA" sz="2000" kern="1200" dirty="0">
              <a:solidFill>
                <a:schemeClr val="tx1"/>
              </a:solidFill>
            </a:rPr>
            <a:t>Отримання досвіду роботи з тестовими завданнями</a:t>
          </a:r>
          <a:endParaRPr lang="ru-RU" sz="2000" kern="1200" dirty="0">
            <a:solidFill>
              <a:schemeClr val="tx1"/>
            </a:solidFill>
          </a:endParaRPr>
        </a:p>
      </dsp:txBody>
      <dsp:txXfrm>
        <a:off x="3851385" y="1619646"/>
        <a:ext cx="1441226" cy="1441226"/>
      </dsp:txXfrm>
    </dsp:sp>
    <dsp:sp modelId="{C264E739-E758-4E33-8C6E-0A7F791C82CB}">
      <dsp:nvSpPr>
        <dsp:cNvPr id="0" name=""/>
        <dsp:cNvSpPr/>
      </dsp:nvSpPr>
      <dsp:spPr>
        <a:xfrm>
          <a:off x="5756601" y="1749181"/>
          <a:ext cx="1182156" cy="1182156"/>
        </a:xfrm>
        <a:prstGeom prst="mathEqual">
          <a:avLst/>
        </a:prstGeom>
        <a:solidFill>
          <a:schemeClr val="accent5">
            <a:hueOff val="-9933876"/>
            <a:satOff val="39811"/>
            <a:lumOff val="8628"/>
            <a:alphaOff val="0"/>
          </a:schemeClr>
        </a:solidFill>
        <a:ln>
          <a:noFill/>
        </a:ln>
        <a:effectLst/>
        <a:sp3d z="-52400" extrusionH="1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178050">
            <a:lnSpc>
              <a:spcPct val="90000"/>
            </a:lnSpc>
            <a:spcBef>
              <a:spcPct val="0"/>
            </a:spcBef>
            <a:spcAft>
              <a:spcPct val="35000"/>
            </a:spcAft>
            <a:buNone/>
          </a:pPr>
          <a:endParaRPr lang="ru-RU" sz="4900" kern="1200">
            <a:solidFill>
              <a:schemeClr val="tx1"/>
            </a:solidFill>
          </a:endParaRPr>
        </a:p>
      </dsp:txBody>
      <dsp:txXfrm>
        <a:off x="5913296" y="1992705"/>
        <a:ext cx="868766" cy="695108"/>
      </dsp:txXfrm>
    </dsp:sp>
    <dsp:sp modelId="{254019BF-B844-4E7A-AC9C-8EA80796E869}">
      <dsp:nvSpPr>
        <dsp:cNvPr id="0" name=""/>
        <dsp:cNvSpPr/>
      </dsp:nvSpPr>
      <dsp:spPr>
        <a:xfrm>
          <a:off x="7104259" y="1321159"/>
          <a:ext cx="2038200" cy="2038200"/>
        </a:xfrm>
        <a:prstGeom prst="ellipse">
          <a:avLst/>
        </a:prstGeom>
        <a:solidFill>
          <a:schemeClr val="accent5">
            <a:hueOff val="-9933876"/>
            <a:satOff val="39811"/>
            <a:lumOff val="8628"/>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uk-UA" sz="2000" kern="1200" dirty="0">
              <a:solidFill>
                <a:schemeClr val="tx1"/>
              </a:solidFill>
            </a:rPr>
            <a:t>Успішна підготовка до ЗНО</a:t>
          </a:r>
          <a:endParaRPr lang="ru-RU" sz="2000" kern="1200" dirty="0">
            <a:solidFill>
              <a:schemeClr val="tx1"/>
            </a:solidFill>
          </a:endParaRPr>
        </a:p>
      </dsp:txBody>
      <dsp:txXfrm>
        <a:off x="7402746" y="1619646"/>
        <a:ext cx="1441226" cy="144122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8AE6F3-E8DA-4F88-B78D-9CD2A2D7640D}">
      <dsp:nvSpPr>
        <dsp:cNvPr id="0" name=""/>
        <dsp:cNvSpPr/>
      </dsp:nvSpPr>
      <dsp:spPr>
        <a:xfrm>
          <a:off x="-205684" y="0"/>
          <a:ext cx="8363263" cy="920262"/>
        </a:xfrm>
        <a:prstGeom prst="roundRect">
          <a:avLst>
            <a:gd name="adj" fmla="val 10000"/>
          </a:avLst>
        </a:prstGeom>
        <a:solidFill>
          <a:schemeClr val="tx2">
            <a:lumMod val="20000"/>
            <a:lumOff val="80000"/>
          </a:schemeClr>
        </a:solidFill>
        <a:ln w="25400" cap="flat" cmpd="sng" algn="ctr">
          <a:solidFill>
            <a:srgbClr val="00206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endParaRPr lang="ru-RU" sz="2800" b="1" kern="1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eaLnBrk="1" fontAlgn="auto" latinLnBrk="0" hangingPunct="1">
            <a:lnSpc>
              <a:spcPct val="100000"/>
            </a:lnSpc>
            <a:spcBef>
              <a:spcPct val="0"/>
            </a:spcBef>
            <a:spcAft>
              <a:spcPts val="0"/>
            </a:spcAft>
            <a:buClrTx/>
            <a:buSzTx/>
            <a:buFontTx/>
            <a:buNone/>
            <a:tabLst/>
            <a:defRPr/>
          </a:pPr>
          <a:r>
            <a:rPr lang="ru-RU" sz="2800" b="1" kern="1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навчання</a:t>
          </a:r>
          <a:r>
            <a:rPr lang="ru-RU" sz="2800" b="1" kern="1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алгоритмам </a:t>
          </a:r>
          <a:r>
            <a:rPr lang="ru-RU" sz="2800" b="1" kern="1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виконання</a:t>
          </a:r>
          <a:r>
            <a:rPr lang="ru-RU" sz="2800" b="1" kern="1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2800" b="1" kern="1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тестових</a:t>
          </a:r>
          <a:r>
            <a:rPr lang="ru-RU" sz="2800" b="1" kern="1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завдань </a:t>
          </a:r>
          <a:r>
            <a:rPr lang="ru-RU" sz="2800" b="1" kern="1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різних</a:t>
          </a:r>
          <a:r>
            <a:rPr lang="ru-RU" sz="2800" b="1" kern="1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форм</a:t>
          </a:r>
        </a:p>
        <a:p>
          <a:pPr lvl="0" algn="l" defTabSz="2444750">
            <a:lnSpc>
              <a:spcPct val="90000"/>
            </a:lnSpc>
            <a:spcBef>
              <a:spcPct val="0"/>
            </a:spcBef>
            <a:spcAft>
              <a:spcPct val="35000"/>
            </a:spcAft>
            <a:buNone/>
          </a:pPr>
          <a:endParaRPr lang="ru-RU" sz="3200" b="1" kern="1200" dirty="0">
            <a:solidFill>
              <a:srgbClr val="002060"/>
            </a:solidFill>
          </a:endParaRPr>
        </a:p>
      </dsp:txBody>
      <dsp:txXfrm>
        <a:off x="-178730" y="26954"/>
        <a:ext cx="6949878" cy="866354"/>
      </dsp:txXfrm>
    </dsp:sp>
    <dsp:sp modelId="{34A2C467-FF19-4C51-A60E-CF21B6763355}">
      <dsp:nvSpPr>
        <dsp:cNvPr id="0" name=""/>
        <dsp:cNvSpPr/>
      </dsp:nvSpPr>
      <dsp:spPr>
        <a:xfrm>
          <a:off x="501849" y="1009057"/>
          <a:ext cx="7478510" cy="920262"/>
        </a:xfrm>
        <a:prstGeom prst="roundRect">
          <a:avLst>
            <a:gd name="adj" fmla="val 10000"/>
          </a:avLst>
        </a:prstGeom>
        <a:solidFill>
          <a:schemeClr val="tx2">
            <a:lumMod val="20000"/>
            <a:lumOff val="80000"/>
          </a:schemeClr>
        </a:solidFill>
        <a:ln w="25400" cap="flat" cmpd="sng" algn="ctr">
          <a:solidFill>
            <a:srgbClr val="00206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ru-RU" sz="2800" b="1" kern="1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аналіз</a:t>
          </a:r>
          <a:r>
            <a:rPr lang="ru-RU" sz="2800" b="1" kern="1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2800" b="1" kern="1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результатів</a:t>
          </a:r>
          <a:r>
            <a:rPr lang="ru-RU" sz="2800" b="1" kern="1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2800" b="1" kern="1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тестування</a:t>
          </a:r>
          <a:endParaRPr lang="ru-RU" sz="2800" b="1" kern="1200" dirty="0">
            <a:solidFill>
              <a:srgbClr val="002060"/>
            </a:solidFill>
          </a:endParaRPr>
        </a:p>
      </dsp:txBody>
      <dsp:txXfrm>
        <a:off x="528803" y="1036011"/>
        <a:ext cx="6171481" cy="866354"/>
      </dsp:txXfrm>
    </dsp:sp>
    <dsp:sp modelId="{CA7F3F02-8504-470F-B38D-A5CFCAA22581}">
      <dsp:nvSpPr>
        <dsp:cNvPr id="0" name=""/>
        <dsp:cNvSpPr/>
      </dsp:nvSpPr>
      <dsp:spPr>
        <a:xfrm>
          <a:off x="933924" y="2018123"/>
          <a:ext cx="7190526" cy="920262"/>
        </a:xfrm>
        <a:prstGeom prst="roundRect">
          <a:avLst>
            <a:gd name="adj" fmla="val 10000"/>
          </a:avLst>
        </a:prstGeom>
        <a:solidFill>
          <a:schemeClr val="tx2">
            <a:lumMod val="20000"/>
            <a:lumOff val="80000"/>
          </a:schemeClr>
        </a:solidFill>
        <a:ln w="25400" cap="flat" cmpd="sng" algn="ctr">
          <a:solidFill>
            <a:srgbClr val="00206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ru-RU" sz="2800" b="1" kern="1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виявлення</a:t>
          </a:r>
          <a:r>
            <a:rPr lang="ru-RU" sz="2800" b="1" kern="1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2800" b="1" kern="1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типових</a:t>
          </a:r>
          <a:r>
            <a:rPr lang="ru-RU" sz="2800" b="1" kern="1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2800" b="1" kern="1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помилок</a:t>
          </a:r>
          <a:endParaRPr lang="ru-RU" sz="2800" b="1" kern="1200" dirty="0">
            <a:solidFill>
              <a:srgbClr val="002060"/>
            </a:solidFill>
          </a:endParaRPr>
        </a:p>
      </dsp:txBody>
      <dsp:txXfrm>
        <a:off x="960878" y="2045077"/>
        <a:ext cx="5931752" cy="866354"/>
      </dsp:txXfrm>
    </dsp:sp>
    <dsp:sp modelId="{6DBE3E4D-B8EA-40F8-9059-9980FD4F3B38}">
      <dsp:nvSpPr>
        <dsp:cNvPr id="0" name=""/>
        <dsp:cNvSpPr/>
      </dsp:nvSpPr>
      <dsp:spPr>
        <a:xfrm>
          <a:off x="1090443" y="3027181"/>
          <a:ext cx="7384748" cy="920262"/>
        </a:xfrm>
        <a:prstGeom prst="roundRect">
          <a:avLst>
            <a:gd name="adj" fmla="val 10000"/>
          </a:avLst>
        </a:prstGeom>
        <a:solidFill>
          <a:schemeClr val="tx2">
            <a:lumMod val="20000"/>
            <a:lumOff val="80000"/>
          </a:schemeClr>
        </a:solidFill>
        <a:ln w="25400" cap="flat" cmpd="sng" algn="ctr">
          <a:solidFill>
            <a:srgbClr val="00206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ru-RU" sz="2800" b="1" kern="1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визначення</a:t>
          </a:r>
          <a:r>
            <a:rPr lang="ru-RU" sz="2800" b="1" kern="1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2800" b="1" kern="1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шляхів</a:t>
          </a:r>
          <a:r>
            <a:rPr lang="ru-RU" sz="2800" b="1" kern="1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2800" b="1" kern="1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їх</a:t>
          </a:r>
          <a:r>
            <a:rPr lang="ru-RU" sz="2800" b="1" kern="1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2800" b="1" kern="1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усунення</a:t>
          </a:r>
          <a:endParaRPr lang="ru-RU" sz="2800" b="1" kern="1200" dirty="0">
            <a:solidFill>
              <a:srgbClr val="002060"/>
            </a:solidFill>
          </a:endParaRPr>
        </a:p>
      </dsp:txBody>
      <dsp:txXfrm>
        <a:off x="1117397" y="3054135"/>
        <a:ext cx="6093429" cy="866354"/>
      </dsp:txXfrm>
    </dsp:sp>
    <dsp:sp modelId="{2EEC5710-B90C-4525-82FC-A41A1A556921}">
      <dsp:nvSpPr>
        <dsp:cNvPr id="0" name=""/>
        <dsp:cNvSpPr/>
      </dsp:nvSpPr>
      <dsp:spPr>
        <a:xfrm>
          <a:off x="1293941" y="4076233"/>
          <a:ext cx="7240691" cy="920262"/>
        </a:xfrm>
        <a:prstGeom prst="roundRect">
          <a:avLst>
            <a:gd name="adj" fmla="val 10000"/>
          </a:avLst>
        </a:prstGeom>
        <a:solidFill>
          <a:schemeClr val="tx2">
            <a:lumMod val="20000"/>
            <a:lumOff val="80000"/>
          </a:schemeClr>
        </a:solidFill>
        <a:ln w="25400" cap="flat" cmpd="sng" algn="ctr">
          <a:solidFill>
            <a:srgbClr val="00206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933450">
            <a:lnSpc>
              <a:spcPct val="90000"/>
            </a:lnSpc>
            <a:spcBef>
              <a:spcPct val="0"/>
            </a:spcBef>
            <a:spcAft>
              <a:spcPct val="35000"/>
            </a:spcAft>
            <a:buNone/>
          </a:pPr>
          <a:r>
            <a:rPr lang="ru-RU" sz="2800" b="1" kern="1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конкретні</a:t>
          </a:r>
          <a:r>
            <a:rPr lang="ru-RU" sz="2800" b="1" kern="1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2800" b="1" kern="1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інструкції</a:t>
          </a:r>
          <a:r>
            <a:rPr lang="ru-RU" sz="2800" b="1" kern="1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2800" b="1" kern="1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щодо</a:t>
          </a:r>
          <a:r>
            <a:rPr lang="ru-RU" sz="2800" b="1" kern="1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2800" b="1" kern="1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виправлення</a:t>
          </a:r>
          <a:r>
            <a:rPr lang="ru-RU" sz="2800" b="1" kern="1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2800" b="1" kern="1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виявлених</a:t>
          </a:r>
          <a:r>
            <a:rPr lang="ru-RU" sz="2800" b="1" kern="1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2800" b="1" kern="1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помилок</a:t>
          </a:r>
          <a:endParaRPr lang="ru-RU" sz="2800" b="1" kern="1200" dirty="0">
            <a:solidFill>
              <a:srgbClr val="002060"/>
            </a:solidFill>
          </a:endParaRPr>
        </a:p>
      </dsp:txBody>
      <dsp:txXfrm>
        <a:off x="1320895" y="4103187"/>
        <a:ext cx="5973511" cy="866354"/>
      </dsp:txXfrm>
    </dsp:sp>
    <dsp:sp modelId="{B0020BF6-C728-4A45-B71B-5121012ADB13}">
      <dsp:nvSpPr>
        <dsp:cNvPr id="0" name=""/>
        <dsp:cNvSpPr/>
      </dsp:nvSpPr>
      <dsp:spPr>
        <a:xfrm>
          <a:off x="6122191" y="672302"/>
          <a:ext cx="598170" cy="598170"/>
        </a:xfrm>
        <a:prstGeom prst="downArrow">
          <a:avLst>
            <a:gd name="adj1" fmla="val 55000"/>
            <a:gd name="adj2" fmla="val 45000"/>
          </a:avLst>
        </a:prstGeom>
        <a:solidFill>
          <a:schemeClr val="accent1">
            <a:alpha val="90000"/>
            <a:tint val="40000"/>
            <a:hueOff val="0"/>
            <a:satOff val="0"/>
            <a:lumOff val="0"/>
            <a:alphaOff val="0"/>
          </a:schemeClr>
        </a:solidFill>
        <a:ln w="25400" cap="flat" cmpd="sng" algn="ctr">
          <a:solidFill>
            <a:srgbClr val="000099">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endParaRPr lang="ru-RU" sz="2700" kern="1200"/>
        </a:p>
      </dsp:txBody>
      <dsp:txXfrm>
        <a:off x="6256779" y="672302"/>
        <a:ext cx="328994" cy="450123"/>
      </dsp:txXfrm>
    </dsp:sp>
    <dsp:sp modelId="{A4EA4D6C-32F6-4332-B3F4-3613D5422927}">
      <dsp:nvSpPr>
        <dsp:cNvPr id="0" name=""/>
        <dsp:cNvSpPr/>
      </dsp:nvSpPr>
      <dsp:spPr>
        <a:xfrm>
          <a:off x="6603080" y="1720379"/>
          <a:ext cx="598170" cy="598170"/>
        </a:xfrm>
        <a:prstGeom prst="downArrow">
          <a:avLst>
            <a:gd name="adj1" fmla="val 55000"/>
            <a:gd name="adj2" fmla="val 45000"/>
          </a:avLst>
        </a:prstGeom>
        <a:solidFill>
          <a:schemeClr val="accent1">
            <a:alpha val="90000"/>
            <a:tint val="40000"/>
            <a:hueOff val="0"/>
            <a:satOff val="0"/>
            <a:lumOff val="0"/>
            <a:alphaOff val="0"/>
          </a:schemeClr>
        </a:solidFill>
        <a:ln w="25400" cap="flat" cmpd="sng" algn="ctr">
          <a:solidFill>
            <a:srgbClr val="000099">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endParaRPr lang="ru-RU" sz="2700" kern="1200"/>
        </a:p>
      </dsp:txBody>
      <dsp:txXfrm>
        <a:off x="6737668" y="1720379"/>
        <a:ext cx="328994" cy="450123"/>
      </dsp:txXfrm>
    </dsp:sp>
    <dsp:sp modelId="{EB34809D-547D-40F1-BBC5-5DBB4A551A1E}">
      <dsp:nvSpPr>
        <dsp:cNvPr id="0" name=""/>
        <dsp:cNvSpPr/>
      </dsp:nvSpPr>
      <dsp:spPr>
        <a:xfrm>
          <a:off x="7083968" y="2753117"/>
          <a:ext cx="598170" cy="598170"/>
        </a:xfrm>
        <a:prstGeom prst="downArrow">
          <a:avLst>
            <a:gd name="adj1" fmla="val 55000"/>
            <a:gd name="adj2" fmla="val 45000"/>
          </a:avLst>
        </a:prstGeom>
        <a:solidFill>
          <a:schemeClr val="accent1">
            <a:alpha val="90000"/>
            <a:tint val="40000"/>
            <a:hueOff val="0"/>
            <a:satOff val="0"/>
            <a:lumOff val="0"/>
            <a:alphaOff val="0"/>
          </a:schemeClr>
        </a:solidFill>
        <a:ln w="25400" cap="flat" cmpd="sng" algn="ctr">
          <a:solidFill>
            <a:srgbClr val="000099">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endParaRPr lang="ru-RU" sz="2700" kern="1200"/>
        </a:p>
      </dsp:txBody>
      <dsp:txXfrm>
        <a:off x="7218556" y="2753117"/>
        <a:ext cx="328994" cy="450123"/>
      </dsp:txXfrm>
    </dsp:sp>
    <dsp:sp modelId="{02C6AB95-6125-49D7-88D3-B491A8442C6A}">
      <dsp:nvSpPr>
        <dsp:cNvPr id="0" name=""/>
        <dsp:cNvSpPr/>
      </dsp:nvSpPr>
      <dsp:spPr>
        <a:xfrm>
          <a:off x="7564856" y="3811419"/>
          <a:ext cx="598170" cy="598170"/>
        </a:xfrm>
        <a:prstGeom prst="downArrow">
          <a:avLst>
            <a:gd name="adj1" fmla="val 55000"/>
            <a:gd name="adj2" fmla="val 45000"/>
          </a:avLst>
        </a:prstGeom>
        <a:solidFill>
          <a:schemeClr val="accent1">
            <a:alpha val="90000"/>
            <a:tint val="40000"/>
            <a:hueOff val="0"/>
            <a:satOff val="0"/>
            <a:lumOff val="0"/>
            <a:alphaOff val="0"/>
          </a:schemeClr>
        </a:solidFill>
        <a:ln w="25400" cap="flat" cmpd="sng" algn="ctr">
          <a:solidFill>
            <a:srgbClr val="000099">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endParaRPr lang="ru-RU" sz="2700" kern="1200"/>
        </a:p>
      </dsp:txBody>
      <dsp:txXfrm>
        <a:off x="7699444" y="3811419"/>
        <a:ext cx="328994" cy="450123"/>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Верхний колонтитул 1">
            <a:extLst>
              <a:ext uri="{FF2B5EF4-FFF2-40B4-BE49-F238E27FC236}">
                <a16:creationId xmlns:a16="http://schemas.microsoft.com/office/drawing/2014/main" id="{C96B1E94-050F-47B5-BABA-D7D1988F6EF8}"/>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b="0">
                <a:latin typeface="+mn-lt"/>
              </a:defRPr>
            </a:lvl1pPr>
          </a:lstStyle>
          <a:p>
            <a:pPr>
              <a:defRPr/>
            </a:pPr>
            <a:endParaRPr lang="ru-RU"/>
          </a:p>
        </p:txBody>
      </p:sp>
      <p:sp>
        <p:nvSpPr>
          <p:cNvPr id="3" name="Дата 2">
            <a:extLst>
              <a:ext uri="{FF2B5EF4-FFF2-40B4-BE49-F238E27FC236}">
                <a16:creationId xmlns:a16="http://schemas.microsoft.com/office/drawing/2014/main" id="{E59FFCCF-ACBC-42C6-9B51-57B49558C95D}"/>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b="0">
                <a:latin typeface="+mn-lt"/>
              </a:defRPr>
            </a:lvl1pPr>
          </a:lstStyle>
          <a:p>
            <a:pPr>
              <a:defRPr/>
            </a:pPr>
            <a:fld id="{6010B89E-29F6-4BC1-8E73-3ED81D6FE7E3}" type="datetimeFigureOut">
              <a:rPr lang="ru-RU"/>
              <a:pPr>
                <a:defRPr/>
              </a:pPr>
              <a:t>16.02.2021</a:t>
            </a:fld>
            <a:endParaRPr lang="ru-RU"/>
          </a:p>
        </p:txBody>
      </p:sp>
      <p:sp>
        <p:nvSpPr>
          <p:cNvPr id="4" name="Образ слайда 3">
            <a:extLst>
              <a:ext uri="{FF2B5EF4-FFF2-40B4-BE49-F238E27FC236}">
                <a16:creationId xmlns:a16="http://schemas.microsoft.com/office/drawing/2014/main" id="{E9EC5738-4864-4196-9467-7D5B120BBA84}"/>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ru-RU" noProof="0"/>
          </a:p>
        </p:txBody>
      </p:sp>
      <p:sp>
        <p:nvSpPr>
          <p:cNvPr id="5" name="Заметки 4">
            <a:extLst>
              <a:ext uri="{FF2B5EF4-FFF2-40B4-BE49-F238E27FC236}">
                <a16:creationId xmlns:a16="http://schemas.microsoft.com/office/drawing/2014/main" id="{0E154592-C1ED-4EFF-9723-259FDEDBB27A}"/>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noProof="0"/>
              <a:t>Образец текста</a:t>
            </a:r>
          </a:p>
          <a:p>
            <a:pPr lvl="1"/>
            <a:r>
              <a:rPr lang="ru-RU" noProof="0"/>
              <a:t>Второй уровень</a:t>
            </a:r>
          </a:p>
          <a:p>
            <a:pPr lvl="2"/>
            <a:r>
              <a:rPr lang="ru-RU" noProof="0"/>
              <a:t>Третий уровень</a:t>
            </a:r>
          </a:p>
          <a:p>
            <a:pPr lvl="3"/>
            <a:r>
              <a:rPr lang="ru-RU" noProof="0"/>
              <a:t>Четвертый уровень</a:t>
            </a:r>
          </a:p>
          <a:p>
            <a:pPr lvl="4"/>
            <a:r>
              <a:rPr lang="ru-RU" noProof="0"/>
              <a:t>Пятый уровень</a:t>
            </a:r>
          </a:p>
        </p:txBody>
      </p:sp>
      <p:sp>
        <p:nvSpPr>
          <p:cNvPr id="6" name="Нижний колонтитул 5">
            <a:extLst>
              <a:ext uri="{FF2B5EF4-FFF2-40B4-BE49-F238E27FC236}">
                <a16:creationId xmlns:a16="http://schemas.microsoft.com/office/drawing/2014/main" id="{EBE963EA-766B-443A-8B6C-A83917B7C07D}"/>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b="0">
                <a:latin typeface="+mn-lt"/>
              </a:defRPr>
            </a:lvl1pPr>
          </a:lstStyle>
          <a:p>
            <a:pPr>
              <a:defRPr/>
            </a:pPr>
            <a:endParaRPr lang="ru-RU"/>
          </a:p>
        </p:txBody>
      </p:sp>
      <p:sp>
        <p:nvSpPr>
          <p:cNvPr id="7" name="Номер слайда 6">
            <a:extLst>
              <a:ext uri="{FF2B5EF4-FFF2-40B4-BE49-F238E27FC236}">
                <a16:creationId xmlns:a16="http://schemas.microsoft.com/office/drawing/2014/main" id="{C1CDE149-496A-4442-95F9-EBFA0A76793B}"/>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b="0" smtClean="0">
                <a:latin typeface="Calibri" panose="020F0502020204030204" pitchFamily="34" charset="0"/>
              </a:defRPr>
            </a:lvl1pPr>
          </a:lstStyle>
          <a:p>
            <a:pPr>
              <a:defRPr/>
            </a:pPr>
            <a:fld id="{FD566DDD-F258-42CE-BB74-535C4D1CDE83}" type="slidenum">
              <a:rPr lang="ru-RU" altLang="ru-RU"/>
              <a:pPr>
                <a:defRPr/>
              </a:pPr>
              <a:t>‹#›</a:t>
            </a:fld>
            <a:endParaRPr lang="ru-RU" altLang="ru-RU"/>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9" name="Заголовок 8"/>
          <p:cNvSpPr>
            <a:spLocks noGrp="1"/>
          </p:cNvSpPr>
          <p:nvPr>
            <p:ph type="ctrTitle"/>
          </p:nvPr>
        </p:nvSpPr>
        <p:spPr>
          <a:xfrm>
            <a:off x="533400" y="1371600"/>
            <a:ext cx="7851648"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ru-RU"/>
              <a:t>Образец заголовка</a:t>
            </a:r>
            <a:endParaRPr lang="en-US"/>
          </a:p>
        </p:txBody>
      </p:sp>
      <p:sp>
        <p:nvSpPr>
          <p:cNvPr id="17" name="Подзаголовок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ru-RU"/>
              <a:t>Образец подзаголовка</a:t>
            </a:r>
            <a:endParaRPr lang="en-US"/>
          </a:p>
        </p:txBody>
      </p:sp>
      <p:sp>
        <p:nvSpPr>
          <p:cNvPr id="4" name="Дата 29">
            <a:extLst>
              <a:ext uri="{FF2B5EF4-FFF2-40B4-BE49-F238E27FC236}">
                <a16:creationId xmlns:a16="http://schemas.microsoft.com/office/drawing/2014/main" id="{74228DCC-3B5E-4B2D-9F0E-2202A4EC66A0}"/>
              </a:ext>
            </a:extLst>
          </p:cNvPr>
          <p:cNvSpPr>
            <a:spLocks noGrp="1"/>
          </p:cNvSpPr>
          <p:nvPr>
            <p:ph type="dt" sz="half" idx="10"/>
          </p:nvPr>
        </p:nvSpPr>
        <p:spPr/>
        <p:txBody>
          <a:bodyPr/>
          <a:lstStyle>
            <a:lvl1pPr>
              <a:defRPr/>
            </a:lvl1pPr>
          </a:lstStyle>
          <a:p>
            <a:pPr>
              <a:defRPr/>
            </a:pPr>
            <a:fld id="{6D62C04E-265B-4945-AE40-AC55B016171A}" type="datetimeFigureOut">
              <a:rPr lang="ru-RU"/>
              <a:pPr>
                <a:defRPr/>
              </a:pPr>
              <a:t>16.02.2021</a:t>
            </a:fld>
            <a:endParaRPr lang="ru-RU"/>
          </a:p>
        </p:txBody>
      </p:sp>
      <p:sp>
        <p:nvSpPr>
          <p:cNvPr id="5" name="Нижний колонтитул 18">
            <a:extLst>
              <a:ext uri="{FF2B5EF4-FFF2-40B4-BE49-F238E27FC236}">
                <a16:creationId xmlns:a16="http://schemas.microsoft.com/office/drawing/2014/main" id="{B8C8439E-8369-446F-BE75-B02E879D53DB}"/>
              </a:ext>
            </a:extLst>
          </p:cNvPr>
          <p:cNvSpPr>
            <a:spLocks noGrp="1"/>
          </p:cNvSpPr>
          <p:nvPr>
            <p:ph type="ftr" sz="quarter" idx="11"/>
          </p:nvPr>
        </p:nvSpPr>
        <p:spPr/>
        <p:txBody>
          <a:bodyPr/>
          <a:lstStyle>
            <a:lvl1pPr>
              <a:defRPr/>
            </a:lvl1pPr>
          </a:lstStyle>
          <a:p>
            <a:pPr>
              <a:defRPr/>
            </a:pPr>
            <a:endParaRPr lang="ru-RU"/>
          </a:p>
        </p:txBody>
      </p:sp>
      <p:sp>
        <p:nvSpPr>
          <p:cNvPr id="6" name="Номер слайда 26">
            <a:extLst>
              <a:ext uri="{FF2B5EF4-FFF2-40B4-BE49-F238E27FC236}">
                <a16:creationId xmlns:a16="http://schemas.microsoft.com/office/drawing/2014/main" id="{85DA7B54-8D8D-468C-BC6D-89CF4EE876BF}"/>
              </a:ext>
            </a:extLst>
          </p:cNvPr>
          <p:cNvSpPr>
            <a:spLocks noGrp="1"/>
          </p:cNvSpPr>
          <p:nvPr>
            <p:ph type="sldNum" sz="quarter" idx="12"/>
          </p:nvPr>
        </p:nvSpPr>
        <p:spPr/>
        <p:txBody>
          <a:bodyPr/>
          <a:lstStyle>
            <a:lvl1pPr>
              <a:defRPr smtClean="0">
                <a:solidFill>
                  <a:srgbClr val="E3E1D7"/>
                </a:solidFill>
              </a:defRPr>
            </a:lvl1pPr>
          </a:lstStyle>
          <a:p>
            <a:pPr>
              <a:defRPr/>
            </a:pPr>
            <a:fld id="{0F725972-4107-40DE-8A9F-490C10195E13}" type="slidenum">
              <a:rPr lang="ru-RU" altLang="ru-RU"/>
              <a:pPr>
                <a:defRPr/>
              </a:pPr>
              <a:t>‹#›</a:t>
            </a:fld>
            <a:endParaRPr lang="ru-RU" altLang="ru-RU"/>
          </a:p>
        </p:txBody>
      </p:sp>
    </p:spTree>
    <p:extLst>
      <p:ext uri="{BB962C8B-B14F-4D97-AF65-F5344CB8AC3E}">
        <p14:creationId xmlns:p14="http://schemas.microsoft.com/office/powerpoint/2010/main" val="4029491593"/>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en-US"/>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Дата 9">
            <a:extLst>
              <a:ext uri="{FF2B5EF4-FFF2-40B4-BE49-F238E27FC236}">
                <a16:creationId xmlns:a16="http://schemas.microsoft.com/office/drawing/2014/main" id="{C22F48CB-6BD0-4980-8D91-6DC28B7149F3}"/>
              </a:ext>
            </a:extLst>
          </p:cNvPr>
          <p:cNvSpPr>
            <a:spLocks noGrp="1"/>
          </p:cNvSpPr>
          <p:nvPr>
            <p:ph type="dt" sz="half" idx="10"/>
          </p:nvPr>
        </p:nvSpPr>
        <p:spPr/>
        <p:txBody>
          <a:bodyPr/>
          <a:lstStyle>
            <a:lvl1pPr>
              <a:defRPr/>
            </a:lvl1pPr>
          </a:lstStyle>
          <a:p>
            <a:pPr>
              <a:defRPr/>
            </a:pPr>
            <a:fld id="{F9016B92-7F5E-4B3D-B8F5-4547C0525C0F}" type="datetimeFigureOut">
              <a:rPr lang="ru-RU"/>
              <a:pPr>
                <a:defRPr/>
              </a:pPr>
              <a:t>16.02.2021</a:t>
            </a:fld>
            <a:endParaRPr lang="ru-RU"/>
          </a:p>
        </p:txBody>
      </p:sp>
      <p:sp>
        <p:nvSpPr>
          <p:cNvPr id="5" name="Нижний колонтитул 21">
            <a:extLst>
              <a:ext uri="{FF2B5EF4-FFF2-40B4-BE49-F238E27FC236}">
                <a16:creationId xmlns:a16="http://schemas.microsoft.com/office/drawing/2014/main" id="{C78A1BBD-0E1F-4255-9E0B-F24F5C756BE5}"/>
              </a:ext>
            </a:extLst>
          </p:cNvPr>
          <p:cNvSpPr>
            <a:spLocks noGrp="1"/>
          </p:cNvSpPr>
          <p:nvPr>
            <p:ph type="ftr" sz="quarter" idx="11"/>
          </p:nvPr>
        </p:nvSpPr>
        <p:spPr/>
        <p:txBody>
          <a:bodyPr/>
          <a:lstStyle>
            <a:lvl1pPr>
              <a:defRPr/>
            </a:lvl1pPr>
          </a:lstStyle>
          <a:p>
            <a:pPr>
              <a:defRPr/>
            </a:pPr>
            <a:endParaRPr lang="ru-RU"/>
          </a:p>
        </p:txBody>
      </p:sp>
      <p:sp>
        <p:nvSpPr>
          <p:cNvPr id="6" name="Номер слайда 17">
            <a:extLst>
              <a:ext uri="{FF2B5EF4-FFF2-40B4-BE49-F238E27FC236}">
                <a16:creationId xmlns:a16="http://schemas.microsoft.com/office/drawing/2014/main" id="{406265BE-9FE2-45BE-8342-0295CBE6068C}"/>
              </a:ext>
            </a:extLst>
          </p:cNvPr>
          <p:cNvSpPr>
            <a:spLocks noGrp="1"/>
          </p:cNvSpPr>
          <p:nvPr>
            <p:ph type="sldNum" sz="quarter" idx="12"/>
          </p:nvPr>
        </p:nvSpPr>
        <p:spPr/>
        <p:txBody>
          <a:bodyPr/>
          <a:lstStyle>
            <a:lvl1pPr>
              <a:defRPr/>
            </a:lvl1pPr>
          </a:lstStyle>
          <a:p>
            <a:pPr>
              <a:defRPr/>
            </a:pPr>
            <a:fld id="{2B96FB4B-58C0-4C2C-84C0-4E456C2E7E4C}" type="slidenum">
              <a:rPr lang="ru-RU" altLang="ru-RU"/>
              <a:pPr>
                <a:defRPr/>
              </a:pPr>
              <a:t>‹#›</a:t>
            </a:fld>
            <a:endParaRPr lang="ru-RU" altLang="ru-RU"/>
          </a:p>
        </p:txBody>
      </p:sp>
    </p:spTree>
    <p:extLst>
      <p:ext uri="{BB962C8B-B14F-4D97-AF65-F5344CB8AC3E}">
        <p14:creationId xmlns:p14="http://schemas.microsoft.com/office/powerpoint/2010/main" val="31718218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914401"/>
            <a:ext cx="2057400" cy="5211763"/>
          </a:xfrm>
        </p:spPr>
        <p:txBody>
          <a:bodyPr vert="eaVert"/>
          <a:lstStyle/>
          <a:p>
            <a:r>
              <a:rPr lang="ru-RU"/>
              <a:t>Образец заголовка</a:t>
            </a:r>
            <a:endParaRPr lang="en-US"/>
          </a:p>
        </p:txBody>
      </p:sp>
      <p:sp>
        <p:nvSpPr>
          <p:cNvPr id="3" name="Вертикальный текст 2"/>
          <p:cNvSpPr>
            <a:spLocks noGrp="1"/>
          </p:cNvSpPr>
          <p:nvPr>
            <p:ph type="body" orient="vert" idx="1"/>
          </p:nvPr>
        </p:nvSpPr>
        <p:spPr>
          <a:xfrm>
            <a:off x="457200" y="914401"/>
            <a:ext cx="6019800" cy="5211763"/>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Дата 9">
            <a:extLst>
              <a:ext uri="{FF2B5EF4-FFF2-40B4-BE49-F238E27FC236}">
                <a16:creationId xmlns:a16="http://schemas.microsoft.com/office/drawing/2014/main" id="{E73B1DF0-0CC4-4810-8BFA-602D3A3ED8A2}"/>
              </a:ext>
            </a:extLst>
          </p:cNvPr>
          <p:cNvSpPr>
            <a:spLocks noGrp="1"/>
          </p:cNvSpPr>
          <p:nvPr>
            <p:ph type="dt" sz="half" idx="10"/>
          </p:nvPr>
        </p:nvSpPr>
        <p:spPr/>
        <p:txBody>
          <a:bodyPr/>
          <a:lstStyle>
            <a:lvl1pPr>
              <a:defRPr/>
            </a:lvl1pPr>
          </a:lstStyle>
          <a:p>
            <a:pPr>
              <a:defRPr/>
            </a:pPr>
            <a:fld id="{21DD55D3-97D9-4C03-B298-E34B91EDA060}" type="datetimeFigureOut">
              <a:rPr lang="ru-RU"/>
              <a:pPr>
                <a:defRPr/>
              </a:pPr>
              <a:t>16.02.2021</a:t>
            </a:fld>
            <a:endParaRPr lang="ru-RU"/>
          </a:p>
        </p:txBody>
      </p:sp>
      <p:sp>
        <p:nvSpPr>
          <p:cNvPr id="5" name="Нижний колонтитул 21">
            <a:extLst>
              <a:ext uri="{FF2B5EF4-FFF2-40B4-BE49-F238E27FC236}">
                <a16:creationId xmlns:a16="http://schemas.microsoft.com/office/drawing/2014/main" id="{86FA6453-9C11-47BA-9B8A-21E05E267110}"/>
              </a:ext>
            </a:extLst>
          </p:cNvPr>
          <p:cNvSpPr>
            <a:spLocks noGrp="1"/>
          </p:cNvSpPr>
          <p:nvPr>
            <p:ph type="ftr" sz="quarter" idx="11"/>
          </p:nvPr>
        </p:nvSpPr>
        <p:spPr/>
        <p:txBody>
          <a:bodyPr/>
          <a:lstStyle>
            <a:lvl1pPr>
              <a:defRPr/>
            </a:lvl1pPr>
          </a:lstStyle>
          <a:p>
            <a:pPr>
              <a:defRPr/>
            </a:pPr>
            <a:endParaRPr lang="ru-RU"/>
          </a:p>
        </p:txBody>
      </p:sp>
      <p:sp>
        <p:nvSpPr>
          <p:cNvPr id="6" name="Номер слайда 17">
            <a:extLst>
              <a:ext uri="{FF2B5EF4-FFF2-40B4-BE49-F238E27FC236}">
                <a16:creationId xmlns:a16="http://schemas.microsoft.com/office/drawing/2014/main" id="{1596D607-70C3-43F9-AFE1-FD0F47D7D951}"/>
              </a:ext>
            </a:extLst>
          </p:cNvPr>
          <p:cNvSpPr>
            <a:spLocks noGrp="1"/>
          </p:cNvSpPr>
          <p:nvPr>
            <p:ph type="sldNum" sz="quarter" idx="12"/>
          </p:nvPr>
        </p:nvSpPr>
        <p:spPr/>
        <p:txBody>
          <a:bodyPr/>
          <a:lstStyle>
            <a:lvl1pPr>
              <a:defRPr/>
            </a:lvl1pPr>
          </a:lstStyle>
          <a:p>
            <a:pPr>
              <a:defRPr/>
            </a:pPr>
            <a:fld id="{F2F345D1-B816-4ADB-BDEF-E23B2B02472E}" type="slidenum">
              <a:rPr lang="ru-RU" altLang="ru-RU"/>
              <a:pPr>
                <a:defRPr/>
              </a:pPr>
              <a:t>‹#›</a:t>
            </a:fld>
            <a:endParaRPr lang="ru-RU" altLang="ru-RU"/>
          </a:p>
        </p:txBody>
      </p:sp>
    </p:spTree>
    <p:extLst>
      <p:ext uri="{BB962C8B-B14F-4D97-AF65-F5344CB8AC3E}">
        <p14:creationId xmlns:p14="http://schemas.microsoft.com/office/powerpoint/2010/main" val="1710881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850"/>
            <a:ext cx="8229600" cy="1143000"/>
          </a:xfrm>
        </p:spPr>
        <p:txBody>
          <a:bodyPr/>
          <a:lstStyle/>
          <a:p>
            <a:r>
              <a:rPr lang="ru-RU"/>
              <a:t>Образец заголовка</a:t>
            </a:r>
          </a:p>
        </p:txBody>
      </p:sp>
      <p:sp>
        <p:nvSpPr>
          <p:cNvPr id="3" name="Текст 2"/>
          <p:cNvSpPr>
            <a:spLocks noGrp="1"/>
          </p:cNvSpPr>
          <p:nvPr>
            <p:ph type="body" sz="half" idx="1"/>
          </p:nvPr>
        </p:nvSpPr>
        <p:spPr>
          <a:xfrm>
            <a:off x="457200" y="1935163"/>
            <a:ext cx="4038600" cy="4389437"/>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4648200" y="1935163"/>
            <a:ext cx="4038600" cy="4389437"/>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9">
            <a:extLst>
              <a:ext uri="{FF2B5EF4-FFF2-40B4-BE49-F238E27FC236}">
                <a16:creationId xmlns:a16="http://schemas.microsoft.com/office/drawing/2014/main" id="{6334EFC0-37AF-455B-9013-57D9E66E7976}"/>
              </a:ext>
            </a:extLst>
          </p:cNvPr>
          <p:cNvSpPr>
            <a:spLocks noGrp="1"/>
          </p:cNvSpPr>
          <p:nvPr>
            <p:ph type="dt" sz="half" idx="10"/>
          </p:nvPr>
        </p:nvSpPr>
        <p:spPr/>
        <p:txBody>
          <a:bodyPr/>
          <a:lstStyle>
            <a:lvl1pPr>
              <a:defRPr/>
            </a:lvl1pPr>
          </a:lstStyle>
          <a:p>
            <a:pPr>
              <a:defRPr/>
            </a:pPr>
            <a:fld id="{94A377BE-EB99-47E0-89DC-41139F051313}" type="datetimeFigureOut">
              <a:rPr lang="ru-RU"/>
              <a:pPr>
                <a:defRPr/>
              </a:pPr>
              <a:t>16.02.2021</a:t>
            </a:fld>
            <a:endParaRPr lang="ru-RU"/>
          </a:p>
        </p:txBody>
      </p:sp>
      <p:sp>
        <p:nvSpPr>
          <p:cNvPr id="6" name="Нижний колонтитул 21">
            <a:extLst>
              <a:ext uri="{FF2B5EF4-FFF2-40B4-BE49-F238E27FC236}">
                <a16:creationId xmlns:a16="http://schemas.microsoft.com/office/drawing/2014/main" id="{5DA53E95-14FD-4A36-BD09-5D75D58CBE51}"/>
              </a:ext>
            </a:extLst>
          </p:cNvPr>
          <p:cNvSpPr>
            <a:spLocks noGrp="1"/>
          </p:cNvSpPr>
          <p:nvPr>
            <p:ph type="ftr" sz="quarter" idx="11"/>
          </p:nvPr>
        </p:nvSpPr>
        <p:spPr/>
        <p:txBody>
          <a:bodyPr/>
          <a:lstStyle>
            <a:lvl1pPr>
              <a:defRPr/>
            </a:lvl1pPr>
          </a:lstStyle>
          <a:p>
            <a:pPr>
              <a:defRPr/>
            </a:pPr>
            <a:endParaRPr lang="ru-RU"/>
          </a:p>
        </p:txBody>
      </p:sp>
      <p:sp>
        <p:nvSpPr>
          <p:cNvPr id="7" name="Номер слайда 17">
            <a:extLst>
              <a:ext uri="{FF2B5EF4-FFF2-40B4-BE49-F238E27FC236}">
                <a16:creationId xmlns:a16="http://schemas.microsoft.com/office/drawing/2014/main" id="{144E8CA1-5833-4E14-B4A6-A384712EA5E5}"/>
              </a:ext>
            </a:extLst>
          </p:cNvPr>
          <p:cNvSpPr>
            <a:spLocks noGrp="1"/>
          </p:cNvSpPr>
          <p:nvPr>
            <p:ph type="sldNum" sz="quarter" idx="12"/>
          </p:nvPr>
        </p:nvSpPr>
        <p:spPr/>
        <p:txBody>
          <a:bodyPr/>
          <a:lstStyle>
            <a:lvl1pPr>
              <a:defRPr/>
            </a:lvl1pPr>
          </a:lstStyle>
          <a:p>
            <a:pPr>
              <a:defRPr/>
            </a:pPr>
            <a:fld id="{CCAB0010-3650-4AA7-8F27-7955ED735E0E}" type="slidenum">
              <a:rPr lang="ru-RU" altLang="ru-RU"/>
              <a:pPr>
                <a:defRPr/>
              </a:pPr>
              <a:t>‹#›</a:t>
            </a:fld>
            <a:endParaRPr lang="ru-RU" altLang="ru-RU"/>
          </a:p>
        </p:txBody>
      </p:sp>
    </p:spTree>
    <p:extLst>
      <p:ext uri="{BB962C8B-B14F-4D97-AF65-F5344CB8AC3E}">
        <p14:creationId xmlns:p14="http://schemas.microsoft.com/office/powerpoint/2010/main" val="19532319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Заголовок и таблиц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850"/>
            <a:ext cx="8229600" cy="1143000"/>
          </a:xfrm>
        </p:spPr>
        <p:txBody>
          <a:bodyPr/>
          <a:lstStyle/>
          <a:p>
            <a:r>
              <a:rPr lang="ru-RU"/>
              <a:t>Образец заголовка</a:t>
            </a:r>
          </a:p>
        </p:txBody>
      </p:sp>
      <p:sp>
        <p:nvSpPr>
          <p:cNvPr id="3" name="Таблица 2"/>
          <p:cNvSpPr>
            <a:spLocks noGrp="1"/>
          </p:cNvSpPr>
          <p:nvPr>
            <p:ph type="tbl" idx="1"/>
          </p:nvPr>
        </p:nvSpPr>
        <p:spPr>
          <a:xfrm>
            <a:off x="457200" y="1935163"/>
            <a:ext cx="8229600" cy="4389437"/>
          </a:xfrm>
        </p:spPr>
        <p:txBody>
          <a:bodyPr/>
          <a:lstStyle/>
          <a:p>
            <a:pPr lvl="0"/>
            <a:endParaRPr lang="ru-RU" noProof="0"/>
          </a:p>
        </p:txBody>
      </p:sp>
      <p:sp>
        <p:nvSpPr>
          <p:cNvPr id="4" name="Дата 9">
            <a:extLst>
              <a:ext uri="{FF2B5EF4-FFF2-40B4-BE49-F238E27FC236}">
                <a16:creationId xmlns:a16="http://schemas.microsoft.com/office/drawing/2014/main" id="{39E5F792-110B-4042-A278-AFAF31A8A903}"/>
              </a:ext>
            </a:extLst>
          </p:cNvPr>
          <p:cNvSpPr>
            <a:spLocks noGrp="1"/>
          </p:cNvSpPr>
          <p:nvPr>
            <p:ph type="dt" sz="half" idx="10"/>
          </p:nvPr>
        </p:nvSpPr>
        <p:spPr/>
        <p:txBody>
          <a:bodyPr/>
          <a:lstStyle>
            <a:lvl1pPr>
              <a:defRPr/>
            </a:lvl1pPr>
          </a:lstStyle>
          <a:p>
            <a:pPr>
              <a:defRPr/>
            </a:pPr>
            <a:fld id="{80DCED50-AECD-4638-BAA9-184A2C864A47}" type="datetimeFigureOut">
              <a:rPr lang="ru-RU"/>
              <a:pPr>
                <a:defRPr/>
              </a:pPr>
              <a:t>16.02.2021</a:t>
            </a:fld>
            <a:endParaRPr lang="ru-RU"/>
          </a:p>
        </p:txBody>
      </p:sp>
      <p:sp>
        <p:nvSpPr>
          <p:cNvPr id="5" name="Нижний колонтитул 21">
            <a:extLst>
              <a:ext uri="{FF2B5EF4-FFF2-40B4-BE49-F238E27FC236}">
                <a16:creationId xmlns:a16="http://schemas.microsoft.com/office/drawing/2014/main" id="{E0EF7B8D-41AF-4134-96CC-3B4F7F676C19}"/>
              </a:ext>
            </a:extLst>
          </p:cNvPr>
          <p:cNvSpPr>
            <a:spLocks noGrp="1"/>
          </p:cNvSpPr>
          <p:nvPr>
            <p:ph type="ftr" sz="quarter" idx="11"/>
          </p:nvPr>
        </p:nvSpPr>
        <p:spPr/>
        <p:txBody>
          <a:bodyPr/>
          <a:lstStyle>
            <a:lvl1pPr>
              <a:defRPr/>
            </a:lvl1pPr>
          </a:lstStyle>
          <a:p>
            <a:pPr>
              <a:defRPr/>
            </a:pPr>
            <a:endParaRPr lang="ru-RU"/>
          </a:p>
        </p:txBody>
      </p:sp>
      <p:sp>
        <p:nvSpPr>
          <p:cNvPr id="6" name="Номер слайда 17">
            <a:extLst>
              <a:ext uri="{FF2B5EF4-FFF2-40B4-BE49-F238E27FC236}">
                <a16:creationId xmlns:a16="http://schemas.microsoft.com/office/drawing/2014/main" id="{DD014A51-5E02-442F-8FFB-19B78D1548B8}"/>
              </a:ext>
            </a:extLst>
          </p:cNvPr>
          <p:cNvSpPr>
            <a:spLocks noGrp="1"/>
          </p:cNvSpPr>
          <p:nvPr>
            <p:ph type="sldNum" sz="quarter" idx="12"/>
          </p:nvPr>
        </p:nvSpPr>
        <p:spPr/>
        <p:txBody>
          <a:bodyPr/>
          <a:lstStyle>
            <a:lvl1pPr>
              <a:defRPr/>
            </a:lvl1pPr>
          </a:lstStyle>
          <a:p>
            <a:pPr>
              <a:defRPr/>
            </a:pPr>
            <a:fld id="{DD4AC9C2-EBAA-4AF4-8660-095AB668AA14}" type="slidenum">
              <a:rPr lang="ru-RU" altLang="ru-RU"/>
              <a:pPr>
                <a:defRPr/>
              </a:pPr>
              <a:t>‹#›</a:t>
            </a:fld>
            <a:endParaRPr lang="ru-RU" altLang="ru-RU"/>
          </a:p>
        </p:txBody>
      </p:sp>
    </p:spTree>
    <p:extLst>
      <p:ext uri="{BB962C8B-B14F-4D97-AF65-F5344CB8AC3E}">
        <p14:creationId xmlns:p14="http://schemas.microsoft.com/office/powerpoint/2010/main" val="17182253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a:extLst>
              <a:ext uri="{FF2B5EF4-FFF2-40B4-BE49-F238E27FC236}">
                <a16:creationId xmlns:a16="http://schemas.microsoft.com/office/drawing/2014/main" id="{EEC79996-04EF-4EFF-95E9-3904588733DC}"/>
              </a:ext>
            </a:extLst>
          </p:cNvPr>
          <p:cNvSpPr>
            <a:spLocks noGrp="1"/>
          </p:cNvSpPr>
          <p:nvPr>
            <p:ph type="ftr" sz="quarter" idx="10"/>
          </p:nvPr>
        </p:nvSpPr>
        <p:spPr/>
        <p:txBody>
          <a:bodyPr/>
          <a:lstStyle>
            <a:lvl1pPr algn="ctr">
              <a:defRPr>
                <a:solidFill>
                  <a:schemeClr val="tx1">
                    <a:tint val="75000"/>
                  </a:schemeClr>
                </a:solidFill>
              </a:defRPr>
            </a:lvl1pPr>
          </a:lstStyle>
          <a:p>
            <a:pPr>
              <a:defRPr/>
            </a:pPr>
            <a:endParaRPr/>
          </a:p>
        </p:txBody>
      </p:sp>
      <p:sp>
        <p:nvSpPr>
          <p:cNvPr id="3" name="Holder 3">
            <a:extLst>
              <a:ext uri="{FF2B5EF4-FFF2-40B4-BE49-F238E27FC236}">
                <a16:creationId xmlns:a16="http://schemas.microsoft.com/office/drawing/2014/main" id="{3B956729-7C6A-4362-831D-AB8F824A83FA}"/>
              </a:ext>
            </a:extLst>
          </p:cNvPr>
          <p:cNvSpPr>
            <a:spLocks noGrp="1"/>
          </p:cNvSpPr>
          <p:nvPr>
            <p:ph type="dt" sz="half" idx="11"/>
          </p:nvPr>
        </p:nvSpPr>
        <p:spPr/>
        <p:txBody>
          <a:bodyPr/>
          <a:lstStyle>
            <a:lvl1pPr algn="l">
              <a:defRPr>
                <a:solidFill>
                  <a:schemeClr val="tx1">
                    <a:tint val="75000"/>
                  </a:schemeClr>
                </a:solidFill>
              </a:defRPr>
            </a:lvl1pPr>
          </a:lstStyle>
          <a:p>
            <a:pPr>
              <a:defRPr/>
            </a:pPr>
            <a:fld id="{D17838A4-1BA8-493D-80F3-F16542501283}" type="datetimeFigureOut">
              <a:rPr lang="en-US"/>
              <a:pPr>
                <a:defRPr/>
              </a:pPr>
              <a:t>2/16/2021</a:t>
            </a:fld>
            <a:endParaRPr lang="en-US"/>
          </a:p>
        </p:txBody>
      </p:sp>
      <p:sp>
        <p:nvSpPr>
          <p:cNvPr id="4" name="Holder 4">
            <a:extLst>
              <a:ext uri="{FF2B5EF4-FFF2-40B4-BE49-F238E27FC236}">
                <a16:creationId xmlns:a16="http://schemas.microsoft.com/office/drawing/2014/main" id="{653022E7-5736-41D9-B53A-09EE23F8A9D6}"/>
              </a:ext>
            </a:extLst>
          </p:cNvPr>
          <p:cNvSpPr>
            <a:spLocks noGrp="1"/>
          </p:cNvSpPr>
          <p:nvPr>
            <p:ph type="sldNum" sz="quarter" idx="12"/>
          </p:nvPr>
        </p:nvSpPr>
        <p:spPr/>
        <p:txBody>
          <a:bodyPr/>
          <a:lstStyle>
            <a:lvl1pPr>
              <a:defRPr smtClean="0">
                <a:solidFill>
                  <a:srgbClr val="898989"/>
                </a:solidFill>
              </a:defRPr>
            </a:lvl1pPr>
          </a:lstStyle>
          <a:p>
            <a:pPr>
              <a:defRPr/>
            </a:pPr>
            <a:fld id="{742A6AED-FC42-4D64-A9C9-7408D3049320}" type="slidenum">
              <a:rPr lang="ru-RU" altLang="ru-RU"/>
              <a:pPr>
                <a:defRPr/>
              </a:pPr>
              <a:t>‹#›</a:t>
            </a:fld>
            <a:endParaRPr lang="ru-RU" altLang="ru-RU"/>
          </a:p>
        </p:txBody>
      </p:sp>
    </p:spTree>
    <p:extLst>
      <p:ext uri="{BB962C8B-B14F-4D97-AF65-F5344CB8AC3E}">
        <p14:creationId xmlns:p14="http://schemas.microsoft.com/office/powerpoint/2010/main" val="1209862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en-US"/>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Дата 9">
            <a:extLst>
              <a:ext uri="{FF2B5EF4-FFF2-40B4-BE49-F238E27FC236}">
                <a16:creationId xmlns:a16="http://schemas.microsoft.com/office/drawing/2014/main" id="{6F50E2D5-E36B-4CFA-B06D-81889B00E129}"/>
              </a:ext>
            </a:extLst>
          </p:cNvPr>
          <p:cNvSpPr>
            <a:spLocks noGrp="1"/>
          </p:cNvSpPr>
          <p:nvPr>
            <p:ph type="dt" sz="half" idx="10"/>
          </p:nvPr>
        </p:nvSpPr>
        <p:spPr/>
        <p:txBody>
          <a:bodyPr/>
          <a:lstStyle>
            <a:lvl1pPr>
              <a:defRPr/>
            </a:lvl1pPr>
          </a:lstStyle>
          <a:p>
            <a:pPr>
              <a:defRPr/>
            </a:pPr>
            <a:fld id="{57126D8F-DE55-4348-87A0-81989ACA5569}" type="datetimeFigureOut">
              <a:rPr lang="ru-RU"/>
              <a:pPr>
                <a:defRPr/>
              </a:pPr>
              <a:t>16.02.2021</a:t>
            </a:fld>
            <a:endParaRPr lang="ru-RU"/>
          </a:p>
        </p:txBody>
      </p:sp>
      <p:sp>
        <p:nvSpPr>
          <p:cNvPr id="5" name="Нижний колонтитул 21">
            <a:extLst>
              <a:ext uri="{FF2B5EF4-FFF2-40B4-BE49-F238E27FC236}">
                <a16:creationId xmlns:a16="http://schemas.microsoft.com/office/drawing/2014/main" id="{7B0D1C30-666E-4364-96C1-E6F74B397776}"/>
              </a:ext>
            </a:extLst>
          </p:cNvPr>
          <p:cNvSpPr>
            <a:spLocks noGrp="1"/>
          </p:cNvSpPr>
          <p:nvPr>
            <p:ph type="ftr" sz="quarter" idx="11"/>
          </p:nvPr>
        </p:nvSpPr>
        <p:spPr/>
        <p:txBody>
          <a:bodyPr/>
          <a:lstStyle>
            <a:lvl1pPr>
              <a:defRPr/>
            </a:lvl1pPr>
          </a:lstStyle>
          <a:p>
            <a:pPr>
              <a:defRPr/>
            </a:pPr>
            <a:endParaRPr lang="ru-RU"/>
          </a:p>
        </p:txBody>
      </p:sp>
      <p:sp>
        <p:nvSpPr>
          <p:cNvPr id="6" name="Номер слайда 17">
            <a:extLst>
              <a:ext uri="{FF2B5EF4-FFF2-40B4-BE49-F238E27FC236}">
                <a16:creationId xmlns:a16="http://schemas.microsoft.com/office/drawing/2014/main" id="{D4853A67-DC60-4B7F-8833-85EF4C2390E8}"/>
              </a:ext>
            </a:extLst>
          </p:cNvPr>
          <p:cNvSpPr>
            <a:spLocks noGrp="1"/>
          </p:cNvSpPr>
          <p:nvPr>
            <p:ph type="sldNum" sz="quarter" idx="12"/>
          </p:nvPr>
        </p:nvSpPr>
        <p:spPr/>
        <p:txBody>
          <a:bodyPr/>
          <a:lstStyle>
            <a:lvl1pPr>
              <a:defRPr/>
            </a:lvl1pPr>
          </a:lstStyle>
          <a:p>
            <a:pPr>
              <a:defRPr/>
            </a:pPr>
            <a:fld id="{49B37C5D-68A4-435D-8A77-6F9F0D494110}" type="slidenum">
              <a:rPr lang="ru-RU" altLang="ru-RU"/>
              <a:pPr>
                <a:defRPr/>
              </a:pPr>
              <a:t>‹#›</a:t>
            </a:fld>
            <a:endParaRPr lang="ru-RU" altLang="ru-RU"/>
          </a:p>
        </p:txBody>
      </p:sp>
    </p:spTree>
    <p:extLst>
      <p:ext uri="{BB962C8B-B14F-4D97-AF65-F5344CB8AC3E}">
        <p14:creationId xmlns:p14="http://schemas.microsoft.com/office/powerpoint/2010/main" val="9821677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0352" y="1316736"/>
            <a:ext cx="77724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ru-RU"/>
              <a:t>Образец заголовка</a:t>
            </a:r>
            <a:endParaRPr lang="en-US"/>
          </a:p>
        </p:txBody>
      </p:sp>
      <p:sp>
        <p:nvSpPr>
          <p:cNvPr id="3" name="Текст 2"/>
          <p:cNvSpPr>
            <a:spLocks noGrp="1"/>
          </p:cNvSpPr>
          <p:nvPr>
            <p:ph type="body" idx="1"/>
          </p:nvPr>
        </p:nvSpPr>
        <p:spPr>
          <a:xfrm>
            <a:off x="530352" y="2704664"/>
            <a:ext cx="77724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ru-RU"/>
              <a:t>Образец текста</a:t>
            </a:r>
          </a:p>
        </p:txBody>
      </p:sp>
      <p:sp>
        <p:nvSpPr>
          <p:cNvPr id="4" name="Дата 3">
            <a:extLst>
              <a:ext uri="{FF2B5EF4-FFF2-40B4-BE49-F238E27FC236}">
                <a16:creationId xmlns:a16="http://schemas.microsoft.com/office/drawing/2014/main" id="{1F66D2FC-A51E-49C6-88BF-4D1F20BA3441}"/>
              </a:ext>
            </a:extLst>
          </p:cNvPr>
          <p:cNvSpPr>
            <a:spLocks noGrp="1"/>
          </p:cNvSpPr>
          <p:nvPr>
            <p:ph type="dt" sz="half" idx="10"/>
          </p:nvPr>
        </p:nvSpPr>
        <p:spPr/>
        <p:txBody>
          <a:bodyPr/>
          <a:lstStyle>
            <a:lvl1pPr>
              <a:defRPr/>
            </a:lvl1pPr>
          </a:lstStyle>
          <a:p>
            <a:pPr>
              <a:defRPr/>
            </a:pPr>
            <a:fld id="{B34821F2-E868-4751-A9DB-476AE0B5E666}" type="datetimeFigureOut">
              <a:rPr lang="ru-RU"/>
              <a:pPr>
                <a:defRPr/>
              </a:pPr>
              <a:t>16.02.2021</a:t>
            </a:fld>
            <a:endParaRPr lang="ru-RU"/>
          </a:p>
        </p:txBody>
      </p:sp>
      <p:sp>
        <p:nvSpPr>
          <p:cNvPr id="5" name="Нижний колонтитул 4">
            <a:extLst>
              <a:ext uri="{FF2B5EF4-FFF2-40B4-BE49-F238E27FC236}">
                <a16:creationId xmlns:a16="http://schemas.microsoft.com/office/drawing/2014/main" id="{A327ACB3-525E-4C54-A8E2-E4AF51776C82}"/>
              </a:ext>
            </a:extLst>
          </p:cNvPr>
          <p:cNvSpPr>
            <a:spLocks noGrp="1"/>
          </p:cNvSpPr>
          <p:nvPr>
            <p:ph type="ftr" sz="quarter" idx="11"/>
          </p:nvPr>
        </p:nvSpPr>
        <p:spPr/>
        <p:txBody>
          <a:bodyPr/>
          <a:lstStyle>
            <a:lvl1pPr>
              <a:defRPr/>
            </a:lvl1pPr>
          </a:lstStyle>
          <a:p>
            <a:pPr>
              <a:defRPr/>
            </a:pPr>
            <a:endParaRPr lang="ru-RU"/>
          </a:p>
        </p:txBody>
      </p:sp>
      <p:sp>
        <p:nvSpPr>
          <p:cNvPr id="6" name="Номер слайда 5">
            <a:extLst>
              <a:ext uri="{FF2B5EF4-FFF2-40B4-BE49-F238E27FC236}">
                <a16:creationId xmlns:a16="http://schemas.microsoft.com/office/drawing/2014/main" id="{67B82285-D2E9-4959-817B-6CC4BDBFF255}"/>
              </a:ext>
            </a:extLst>
          </p:cNvPr>
          <p:cNvSpPr>
            <a:spLocks noGrp="1"/>
          </p:cNvSpPr>
          <p:nvPr>
            <p:ph type="sldNum" sz="quarter" idx="12"/>
          </p:nvPr>
        </p:nvSpPr>
        <p:spPr/>
        <p:txBody>
          <a:bodyPr/>
          <a:lstStyle>
            <a:lvl1pPr>
              <a:defRPr smtClean="0">
                <a:solidFill>
                  <a:srgbClr val="E3E1D7"/>
                </a:solidFill>
              </a:defRPr>
            </a:lvl1pPr>
          </a:lstStyle>
          <a:p>
            <a:pPr>
              <a:defRPr/>
            </a:pPr>
            <a:fld id="{4315F786-C23D-4D02-89C3-577B2B2E618E}" type="slidenum">
              <a:rPr lang="ru-RU" altLang="ru-RU"/>
              <a:pPr>
                <a:defRPr/>
              </a:pPr>
              <a:t>‹#›</a:t>
            </a:fld>
            <a:endParaRPr lang="ru-RU" altLang="ru-RU"/>
          </a:p>
        </p:txBody>
      </p:sp>
    </p:spTree>
    <p:extLst>
      <p:ext uri="{BB962C8B-B14F-4D97-AF65-F5344CB8AC3E}">
        <p14:creationId xmlns:p14="http://schemas.microsoft.com/office/powerpoint/2010/main" val="240398776"/>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1143000"/>
          </a:xfrm>
        </p:spPr>
        <p:txBody>
          <a:bodyPr/>
          <a:lstStyle/>
          <a:p>
            <a:r>
              <a:rPr lang="ru-RU"/>
              <a:t>Образец заголовка</a:t>
            </a:r>
            <a:endParaRPr lang="en-US"/>
          </a:p>
        </p:txBody>
      </p:sp>
      <p:sp>
        <p:nvSpPr>
          <p:cNvPr id="3" name="Содержимое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Содержимое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5" name="Дата 9">
            <a:extLst>
              <a:ext uri="{FF2B5EF4-FFF2-40B4-BE49-F238E27FC236}">
                <a16:creationId xmlns:a16="http://schemas.microsoft.com/office/drawing/2014/main" id="{2EA748AA-6A27-4414-A277-3362D752969F}"/>
              </a:ext>
            </a:extLst>
          </p:cNvPr>
          <p:cNvSpPr>
            <a:spLocks noGrp="1"/>
          </p:cNvSpPr>
          <p:nvPr>
            <p:ph type="dt" sz="half" idx="10"/>
          </p:nvPr>
        </p:nvSpPr>
        <p:spPr/>
        <p:txBody>
          <a:bodyPr/>
          <a:lstStyle>
            <a:lvl1pPr>
              <a:defRPr/>
            </a:lvl1pPr>
          </a:lstStyle>
          <a:p>
            <a:pPr>
              <a:defRPr/>
            </a:pPr>
            <a:fld id="{86A51010-F47B-4102-B0F3-900C499A33D5}" type="datetimeFigureOut">
              <a:rPr lang="ru-RU"/>
              <a:pPr>
                <a:defRPr/>
              </a:pPr>
              <a:t>16.02.2021</a:t>
            </a:fld>
            <a:endParaRPr lang="ru-RU"/>
          </a:p>
        </p:txBody>
      </p:sp>
      <p:sp>
        <p:nvSpPr>
          <p:cNvPr id="6" name="Нижний колонтитул 21">
            <a:extLst>
              <a:ext uri="{FF2B5EF4-FFF2-40B4-BE49-F238E27FC236}">
                <a16:creationId xmlns:a16="http://schemas.microsoft.com/office/drawing/2014/main" id="{7109A408-44C2-4E76-A805-DEEE0091A53C}"/>
              </a:ext>
            </a:extLst>
          </p:cNvPr>
          <p:cNvSpPr>
            <a:spLocks noGrp="1"/>
          </p:cNvSpPr>
          <p:nvPr>
            <p:ph type="ftr" sz="quarter" idx="11"/>
          </p:nvPr>
        </p:nvSpPr>
        <p:spPr/>
        <p:txBody>
          <a:bodyPr/>
          <a:lstStyle>
            <a:lvl1pPr>
              <a:defRPr/>
            </a:lvl1pPr>
          </a:lstStyle>
          <a:p>
            <a:pPr>
              <a:defRPr/>
            </a:pPr>
            <a:endParaRPr lang="ru-RU"/>
          </a:p>
        </p:txBody>
      </p:sp>
      <p:sp>
        <p:nvSpPr>
          <p:cNvPr id="7" name="Номер слайда 17">
            <a:extLst>
              <a:ext uri="{FF2B5EF4-FFF2-40B4-BE49-F238E27FC236}">
                <a16:creationId xmlns:a16="http://schemas.microsoft.com/office/drawing/2014/main" id="{6B751857-16E3-4BD6-B624-83298943EE8E}"/>
              </a:ext>
            </a:extLst>
          </p:cNvPr>
          <p:cNvSpPr>
            <a:spLocks noGrp="1"/>
          </p:cNvSpPr>
          <p:nvPr>
            <p:ph type="sldNum" sz="quarter" idx="12"/>
          </p:nvPr>
        </p:nvSpPr>
        <p:spPr/>
        <p:txBody>
          <a:bodyPr/>
          <a:lstStyle>
            <a:lvl1pPr>
              <a:defRPr/>
            </a:lvl1pPr>
          </a:lstStyle>
          <a:p>
            <a:pPr>
              <a:defRPr/>
            </a:pPr>
            <a:fld id="{7D64F743-E11F-4A71-9905-353C319E12D7}" type="slidenum">
              <a:rPr lang="ru-RU" altLang="ru-RU"/>
              <a:pPr>
                <a:defRPr/>
              </a:pPr>
              <a:t>‹#›</a:t>
            </a:fld>
            <a:endParaRPr lang="ru-RU" altLang="ru-RU"/>
          </a:p>
        </p:txBody>
      </p:sp>
    </p:spTree>
    <p:extLst>
      <p:ext uri="{BB962C8B-B14F-4D97-AF65-F5344CB8AC3E}">
        <p14:creationId xmlns:p14="http://schemas.microsoft.com/office/powerpoint/2010/main" val="37625902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1143000"/>
          </a:xfrm>
        </p:spPr>
        <p:txBody>
          <a:bodyPr/>
          <a:lstStyle>
            <a:lvl1pPr>
              <a:defRPr/>
            </a:lvl1pPr>
          </a:lstStyle>
          <a:p>
            <a:r>
              <a:rPr lang="ru-RU"/>
              <a:t>Образец заголовка</a:t>
            </a:r>
            <a:endParaRPr lang="en-US"/>
          </a:p>
        </p:txBody>
      </p:sp>
      <p:sp>
        <p:nvSpPr>
          <p:cNvPr id="3" name="Текст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ru-RU"/>
              <a:t>Образец текста</a:t>
            </a:r>
          </a:p>
        </p:txBody>
      </p:sp>
      <p:sp>
        <p:nvSpPr>
          <p:cNvPr id="4" name="Текст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ru-RU"/>
              <a:t>Образец текста</a:t>
            </a:r>
          </a:p>
        </p:txBody>
      </p:sp>
      <p:sp>
        <p:nvSpPr>
          <p:cNvPr id="5" name="Содержимое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6" name="Содержимое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7" name="Дата 9">
            <a:extLst>
              <a:ext uri="{FF2B5EF4-FFF2-40B4-BE49-F238E27FC236}">
                <a16:creationId xmlns:a16="http://schemas.microsoft.com/office/drawing/2014/main" id="{72FDAE63-F663-4BA3-8790-A74B80F43718}"/>
              </a:ext>
            </a:extLst>
          </p:cNvPr>
          <p:cNvSpPr>
            <a:spLocks noGrp="1"/>
          </p:cNvSpPr>
          <p:nvPr>
            <p:ph type="dt" sz="half" idx="10"/>
          </p:nvPr>
        </p:nvSpPr>
        <p:spPr/>
        <p:txBody>
          <a:bodyPr/>
          <a:lstStyle>
            <a:lvl1pPr>
              <a:defRPr/>
            </a:lvl1pPr>
          </a:lstStyle>
          <a:p>
            <a:pPr>
              <a:defRPr/>
            </a:pPr>
            <a:fld id="{01211A99-E8EA-4D31-8F8C-75FFCCCC628A}" type="datetimeFigureOut">
              <a:rPr lang="ru-RU"/>
              <a:pPr>
                <a:defRPr/>
              </a:pPr>
              <a:t>16.02.2021</a:t>
            </a:fld>
            <a:endParaRPr lang="ru-RU"/>
          </a:p>
        </p:txBody>
      </p:sp>
      <p:sp>
        <p:nvSpPr>
          <p:cNvPr id="8" name="Нижний колонтитул 21">
            <a:extLst>
              <a:ext uri="{FF2B5EF4-FFF2-40B4-BE49-F238E27FC236}">
                <a16:creationId xmlns:a16="http://schemas.microsoft.com/office/drawing/2014/main" id="{4358C392-429A-4C2E-9F71-ED988AE37E63}"/>
              </a:ext>
            </a:extLst>
          </p:cNvPr>
          <p:cNvSpPr>
            <a:spLocks noGrp="1"/>
          </p:cNvSpPr>
          <p:nvPr>
            <p:ph type="ftr" sz="quarter" idx="11"/>
          </p:nvPr>
        </p:nvSpPr>
        <p:spPr/>
        <p:txBody>
          <a:bodyPr/>
          <a:lstStyle>
            <a:lvl1pPr>
              <a:defRPr/>
            </a:lvl1pPr>
          </a:lstStyle>
          <a:p>
            <a:pPr>
              <a:defRPr/>
            </a:pPr>
            <a:endParaRPr lang="ru-RU"/>
          </a:p>
        </p:txBody>
      </p:sp>
      <p:sp>
        <p:nvSpPr>
          <p:cNvPr id="9" name="Номер слайда 17">
            <a:extLst>
              <a:ext uri="{FF2B5EF4-FFF2-40B4-BE49-F238E27FC236}">
                <a16:creationId xmlns:a16="http://schemas.microsoft.com/office/drawing/2014/main" id="{0420BB74-C747-4E11-9C17-D01151A2BBB9}"/>
              </a:ext>
            </a:extLst>
          </p:cNvPr>
          <p:cNvSpPr>
            <a:spLocks noGrp="1"/>
          </p:cNvSpPr>
          <p:nvPr>
            <p:ph type="sldNum" sz="quarter" idx="12"/>
          </p:nvPr>
        </p:nvSpPr>
        <p:spPr/>
        <p:txBody>
          <a:bodyPr/>
          <a:lstStyle>
            <a:lvl1pPr>
              <a:defRPr/>
            </a:lvl1pPr>
          </a:lstStyle>
          <a:p>
            <a:pPr>
              <a:defRPr/>
            </a:pPr>
            <a:fld id="{EA5702F7-8F0B-4B6A-B72A-EFC639B1A4C9}" type="slidenum">
              <a:rPr lang="ru-RU" altLang="ru-RU"/>
              <a:pPr>
                <a:defRPr/>
              </a:pPr>
              <a:t>‹#›</a:t>
            </a:fld>
            <a:endParaRPr lang="ru-RU" altLang="ru-RU"/>
          </a:p>
        </p:txBody>
      </p:sp>
    </p:spTree>
    <p:extLst>
      <p:ext uri="{BB962C8B-B14F-4D97-AF65-F5344CB8AC3E}">
        <p14:creationId xmlns:p14="http://schemas.microsoft.com/office/powerpoint/2010/main" val="35367725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3058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ru-RU"/>
              <a:t>Образец заголовка</a:t>
            </a:r>
            <a:endParaRPr lang="en-US"/>
          </a:p>
        </p:txBody>
      </p:sp>
      <p:sp>
        <p:nvSpPr>
          <p:cNvPr id="3" name="Дата 9">
            <a:extLst>
              <a:ext uri="{FF2B5EF4-FFF2-40B4-BE49-F238E27FC236}">
                <a16:creationId xmlns:a16="http://schemas.microsoft.com/office/drawing/2014/main" id="{DD8B4F6E-A414-4755-835F-A17EC78219E9}"/>
              </a:ext>
            </a:extLst>
          </p:cNvPr>
          <p:cNvSpPr>
            <a:spLocks noGrp="1"/>
          </p:cNvSpPr>
          <p:nvPr>
            <p:ph type="dt" sz="half" idx="10"/>
          </p:nvPr>
        </p:nvSpPr>
        <p:spPr/>
        <p:txBody>
          <a:bodyPr/>
          <a:lstStyle>
            <a:lvl1pPr>
              <a:defRPr/>
            </a:lvl1pPr>
          </a:lstStyle>
          <a:p>
            <a:pPr>
              <a:defRPr/>
            </a:pPr>
            <a:fld id="{53CBE6DC-5F11-44FF-BBD8-F14D28C46FCD}" type="datetimeFigureOut">
              <a:rPr lang="ru-RU"/>
              <a:pPr>
                <a:defRPr/>
              </a:pPr>
              <a:t>16.02.2021</a:t>
            </a:fld>
            <a:endParaRPr lang="ru-RU"/>
          </a:p>
        </p:txBody>
      </p:sp>
      <p:sp>
        <p:nvSpPr>
          <p:cNvPr id="4" name="Нижний колонтитул 21">
            <a:extLst>
              <a:ext uri="{FF2B5EF4-FFF2-40B4-BE49-F238E27FC236}">
                <a16:creationId xmlns:a16="http://schemas.microsoft.com/office/drawing/2014/main" id="{B66EFB97-27B6-417A-BA17-454FBD6E6E68}"/>
              </a:ext>
            </a:extLst>
          </p:cNvPr>
          <p:cNvSpPr>
            <a:spLocks noGrp="1"/>
          </p:cNvSpPr>
          <p:nvPr>
            <p:ph type="ftr" sz="quarter" idx="11"/>
          </p:nvPr>
        </p:nvSpPr>
        <p:spPr/>
        <p:txBody>
          <a:bodyPr/>
          <a:lstStyle>
            <a:lvl1pPr>
              <a:defRPr/>
            </a:lvl1pPr>
          </a:lstStyle>
          <a:p>
            <a:pPr>
              <a:defRPr/>
            </a:pPr>
            <a:endParaRPr lang="ru-RU"/>
          </a:p>
        </p:txBody>
      </p:sp>
      <p:sp>
        <p:nvSpPr>
          <p:cNvPr id="5" name="Номер слайда 17">
            <a:extLst>
              <a:ext uri="{FF2B5EF4-FFF2-40B4-BE49-F238E27FC236}">
                <a16:creationId xmlns:a16="http://schemas.microsoft.com/office/drawing/2014/main" id="{4FFC845F-B510-422F-AFCD-E75F17088E97}"/>
              </a:ext>
            </a:extLst>
          </p:cNvPr>
          <p:cNvSpPr>
            <a:spLocks noGrp="1"/>
          </p:cNvSpPr>
          <p:nvPr>
            <p:ph type="sldNum" sz="quarter" idx="12"/>
          </p:nvPr>
        </p:nvSpPr>
        <p:spPr/>
        <p:txBody>
          <a:bodyPr/>
          <a:lstStyle>
            <a:lvl1pPr>
              <a:defRPr/>
            </a:lvl1pPr>
          </a:lstStyle>
          <a:p>
            <a:pPr>
              <a:defRPr/>
            </a:pPr>
            <a:fld id="{C0421AD6-37B6-4C56-9910-FFABCE4719A9}" type="slidenum">
              <a:rPr lang="ru-RU" altLang="ru-RU"/>
              <a:pPr>
                <a:defRPr/>
              </a:pPr>
              <a:t>‹#›</a:t>
            </a:fld>
            <a:endParaRPr lang="ru-RU" altLang="ru-RU"/>
          </a:p>
        </p:txBody>
      </p:sp>
    </p:spTree>
    <p:extLst>
      <p:ext uri="{BB962C8B-B14F-4D97-AF65-F5344CB8AC3E}">
        <p14:creationId xmlns:p14="http://schemas.microsoft.com/office/powerpoint/2010/main" val="25106020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9">
            <a:extLst>
              <a:ext uri="{FF2B5EF4-FFF2-40B4-BE49-F238E27FC236}">
                <a16:creationId xmlns:a16="http://schemas.microsoft.com/office/drawing/2014/main" id="{7D8129DB-76C8-4C86-BBA7-069A431EF4AF}"/>
              </a:ext>
            </a:extLst>
          </p:cNvPr>
          <p:cNvSpPr>
            <a:spLocks noGrp="1"/>
          </p:cNvSpPr>
          <p:nvPr>
            <p:ph type="dt" sz="half" idx="10"/>
          </p:nvPr>
        </p:nvSpPr>
        <p:spPr/>
        <p:txBody>
          <a:bodyPr/>
          <a:lstStyle>
            <a:lvl1pPr>
              <a:defRPr/>
            </a:lvl1pPr>
          </a:lstStyle>
          <a:p>
            <a:pPr>
              <a:defRPr/>
            </a:pPr>
            <a:fld id="{3CF9181A-DA1D-4DA1-ACCB-2B01B0BDB9D7}" type="datetimeFigureOut">
              <a:rPr lang="ru-RU"/>
              <a:pPr>
                <a:defRPr/>
              </a:pPr>
              <a:t>16.02.2021</a:t>
            </a:fld>
            <a:endParaRPr lang="ru-RU"/>
          </a:p>
        </p:txBody>
      </p:sp>
      <p:sp>
        <p:nvSpPr>
          <p:cNvPr id="3" name="Нижний колонтитул 21">
            <a:extLst>
              <a:ext uri="{FF2B5EF4-FFF2-40B4-BE49-F238E27FC236}">
                <a16:creationId xmlns:a16="http://schemas.microsoft.com/office/drawing/2014/main" id="{CB8AC7B3-238A-4DA6-A4BB-B847424CF44C}"/>
              </a:ext>
            </a:extLst>
          </p:cNvPr>
          <p:cNvSpPr>
            <a:spLocks noGrp="1"/>
          </p:cNvSpPr>
          <p:nvPr>
            <p:ph type="ftr" sz="quarter" idx="11"/>
          </p:nvPr>
        </p:nvSpPr>
        <p:spPr/>
        <p:txBody>
          <a:bodyPr/>
          <a:lstStyle>
            <a:lvl1pPr>
              <a:defRPr/>
            </a:lvl1pPr>
          </a:lstStyle>
          <a:p>
            <a:pPr>
              <a:defRPr/>
            </a:pPr>
            <a:endParaRPr lang="ru-RU"/>
          </a:p>
        </p:txBody>
      </p:sp>
      <p:sp>
        <p:nvSpPr>
          <p:cNvPr id="4" name="Номер слайда 17">
            <a:extLst>
              <a:ext uri="{FF2B5EF4-FFF2-40B4-BE49-F238E27FC236}">
                <a16:creationId xmlns:a16="http://schemas.microsoft.com/office/drawing/2014/main" id="{2E0E70B9-5C39-4697-8C59-CE9BF84AF7E7}"/>
              </a:ext>
            </a:extLst>
          </p:cNvPr>
          <p:cNvSpPr>
            <a:spLocks noGrp="1"/>
          </p:cNvSpPr>
          <p:nvPr>
            <p:ph type="sldNum" sz="quarter" idx="12"/>
          </p:nvPr>
        </p:nvSpPr>
        <p:spPr/>
        <p:txBody>
          <a:bodyPr/>
          <a:lstStyle>
            <a:lvl1pPr>
              <a:defRPr/>
            </a:lvl1pPr>
          </a:lstStyle>
          <a:p>
            <a:pPr>
              <a:defRPr/>
            </a:pPr>
            <a:fld id="{42D0C594-269C-4F61-AB0A-B07FF288B9A7}" type="slidenum">
              <a:rPr lang="ru-RU" altLang="ru-RU"/>
              <a:pPr>
                <a:defRPr/>
              </a:pPr>
              <a:t>‹#›</a:t>
            </a:fld>
            <a:endParaRPr lang="ru-RU" altLang="ru-RU"/>
          </a:p>
        </p:txBody>
      </p:sp>
    </p:spTree>
    <p:extLst>
      <p:ext uri="{BB962C8B-B14F-4D97-AF65-F5344CB8AC3E}">
        <p14:creationId xmlns:p14="http://schemas.microsoft.com/office/powerpoint/2010/main" val="35623082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5800" y="514352"/>
            <a:ext cx="27432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ru-RU"/>
              <a:t>Образец заголовка</a:t>
            </a:r>
            <a:endParaRPr lang="en-US"/>
          </a:p>
        </p:txBody>
      </p:sp>
      <p:sp>
        <p:nvSpPr>
          <p:cNvPr id="3" name="Текст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ru-RU"/>
              <a:t>Образец текста</a:t>
            </a:r>
          </a:p>
        </p:txBody>
      </p:sp>
      <p:sp>
        <p:nvSpPr>
          <p:cNvPr id="4" name="Содержимое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5" name="Дата 9">
            <a:extLst>
              <a:ext uri="{FF2B5EF4-FFF2-40B4-BE49-F238E27FC236}">
                <a16:creationId xmlns:a16="http://schemas.microsoft.com/office/drawing/2014/main" id="{6EFA5D2A-ADEF-4215-A1C0-D298F70BB663}"/>
              </a:ext>
            </a:extLst>
          </p:cNvPr>
          <p:cNvSpPr>
            <a:spLocks noGrp="1"/>
          </p:cNvSpPr>
          <p:nvPr>
            <p:ph type="dt" sz="half" idx="10"/>
          </p:nvPr>
        </p:nvSpPr>
        <p:spPr/>
        <p:txBody>
          <a:bodyPr/>
          <a:lstStyle>
            <a:lvl1pPr>
              <a:defRPr/>
            </a:lvl1pPr>
          </a:lstStyle>
          <a:p>
            <a:pPr>
              <a:defRPr/>
            </a:pPr>
            <a:fld id="{5E4F10F8-7356-4B27-9808-DA69DFCE7FF4}" type="datetimeFigureOut">
              <a:rPr lang="ru-RU"/>
              <a:pPr>
                <a:defRPr/>
              </a:pPr>
              <a:t>16.02.2021</a:t>
            </a:fld>
            <a:endParaRPr lang="ru-RU"/>
          </a:p>
        </p:txBody>
      </p:sp>
      <p:sp>
        <p:nvSpPr>
          <p:cNvPr id="6" name="Нижний колонтитул 21">
            <a:extLst>
              <a:ext uri="{FF2B5EF4-FFF2-40B4-BE49-F238E27FC236}">
                <a16:creationId xmlns:a16="http://schemas.microsoft.com/office/drawing/2014/main" id="{FD9CCDE7-9B7C-4964-A7C4-29A3D3C04A08}"/>
              </a:ext>
            </a:extLst>
          </p:cNvPr>
          <p:cNvSpPr>
            <a:spLocks noGrp="1"/>
          </p:cNvSpPr>
          <p:nvPr>
            <p:ph type="ftr" sz="quarter" idx="11"/>
          </p:nvPr>
        </p:nvSpPr>
        <p:spPr/>
        <p:txBody>
          <a:bodyPr/>
          <a:lstStyle>
            <a:lvl1pPr>
              <a:defRPr/>
            </a:lvl1pPr>
          </a:lstStyle>
          <a:p>
            <a:pPr>
              <a:defRPr/>
            </a:pPr>
            <a:endParaRPr lang="ru-RU"/>
          </a:p>
        </p:txBody>
      </p:sp>
      <p:sp>
        <p:nvSpPr>
          <p:cNvPr id="7" name="Номер слайда 17">
            <a:extLst>
              <a:ext uri="{FF2B5EF4-FFF2-40B4-BE49-F238E27FC236}">
                <a16:creationId xmlns:a16="http://schemas.microsoft.com/office/drawing/2014/main" id="{2E7E152F-240F-43D5-9BF2-C40D84EF3E5C}"/>
              </a:ext>
            </a:extLst>
          </p:cNvPr>
          <p:cNvSpPr>
            <a:spLocks noGrp="1"/>
          </p:cNvSpPr>
          <p:nvPr>
            <p:ph type="sldNum" sz="quarter" idx="12"/>
          </p:nvPr>
        </p:nvSpPr>
        <p:spPr/>
        <p:txBody>
          <a:bodyPr/>
          <a:lstStyle>
            <a:lvl1pPr>
              <a:defRPr/>
            </a:lvl1pPr>
          </a:lstStyle>
          <a:p>
            <a:pPr>
              <a:defRPr/>
            </a:pPr>
            <a:fld id="{F3BB4209-32C1-48CA-8D48-5959516E30D1}" type="slidenum">
              <a:rPr lang="ru-RU" altLang="ru-RU"/>
              <a:pPr>
                <a:defRPr/>
              </a:pPr>
              <a:t>‹#›</a:t>
            </a:fld>
            <a:endParaRPr lang="ru-RU" altLang="ru-RU"/>
          </a:p>
        </p:txBody>
      </p:sp>
    </p:spTree>
    <p:extLst>
      <p:ext uri="{BB962C8B-B14F-4D97-AF65-F5344CB8AC3E}">
        <p14:creationId xmlns:p14="http://schemas.microsoft.com/office/powerpoint/2010/main" val="10565425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5" name="Прямоугольник с одним вырезанным скругленным углом 13">
            <a:extLst>
              <a:ext uri="{FF2B5EF4-FFF2-40B4-BE49-F238E27FC236}">
                <a16:creationId xmlns:a16="http://schemas.microsoft.com/office/drawing/2014/main" id="{3C99CE4A-EF01-4201-A6F8-AA60CC158F0E}"/>
              </a:ext>
            </a:extLst>
          </p:cNvPr>
          <p:cNvSpPr/>
          <p:nvPr/>
        </p:nvSpPr>
        <p:spPr>
          <a:xfrm rot="420000" flipV="1">
            <a:off x="3165475" y="1108075"/>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a:p>
        </p:txBody>
      </p:sp>
      <p:sp>
        <p:nvSpPr>
          <p:cNvPr id="6" name="Прямоугольный треугольник 5">
            <a:extLst>
              <a:ext uri="{FF2B5EF4-FFF2-40B4-BE49-F238E27FC236}">
                <a16:creationId xmlns:a16="http://schemas.microsoft.com/office/drawing/2014/main" id="{2468247A-11A5-4687-8F6C-F4D6C16ED097}"/>
              </a:ext>
            </a:extLst>
          </p:cNvPr>
          <p:cNvSpPr/>
          <p:nvPr/>
        </p:nvSpPr>
        <p:spPr>
          <a:xfrm rot="420000" flipV="1">
            <a:off x="8004175" y="5359400"/>
            <a:ext cx="155575"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a:p>
        </p:txBody>
      </p:sp>
      <p:sp>
        <p:nvSpPr>
          <p:cNvPr id="7" name="Полилиния 15">
            <a:extLst>
              <a:ext uri="{FF2B5EF4-FFF2-40B4-BE49-F238E27FC236}">
                <a16:creationId xmlns:a16="http://schemas.microsoft.com/office/drawing/2014/main" id="{96262AF3-A590-4868-9E13-EE62028CCD94}"/>
              </a:ext>
            </a:extLst>
          </p:cNvPr>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eaLnBrk="1" fontAlgn="auto" hangingPunct="1">
              <a:spcBef>
                <a:spcPts val="0"/>
              </a:spcBef>
              <a:spcAft>
                <a:spcPts val="0"/>
              </a:spcAft>
              <a:defRPr/>
            </a:pPr>
            <a:endParaRPr lang="en-US" b="0">
              <a:latin typeface="+mn-lt"/>
            </a:endParaRPr>
          </a:p>
        </p:txBody>
      </p:sp>
      <p:sp>
        <p:nvSpPr>
          <p:cNvPr id="8" name="Полилиния 16">
            <a:extLst>
              <a:ext uri="{FF2B5EF4-FFF2-40B4-BE49-F238E27FC236}">
                <a16:creationId xmlns:a16="http://schemas.microsoft.com/office/drawing/2014/main" id="{C15463ED-A30B-4788-BA3D-B9D3032CBF96}"/>
              </a:ext>
            </a:extLst>
          </p:cNvPr>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eaLnBrk="1" fontAlgn="auto" hangingPunct="1">
              <a:spcBef>
                <a:spcPts val="0"/>
              </a:spcBef>
              <a:spcAft>
                <a:spcPts val="0"/>
              </a:spcAft>
              <a:defRPr/>
            </a:pPr>
            <a:endParaRPr lang="en-US" b="0">
              <a:latin typeface="+mn-lt"/>
            </a:endParaRPr>
          </a:p>
        </p:txBody>
      </p:sp>
      <p:sp>
        <p:nvSpPr>
          <p:cNvPr id="2" name="Заголовок 1"/>
          <p:cNvSpPr>
            <a:spLocks noGrp="1"/>
          </p:cNvSpPr>
          <p:nvPr>
            <p:ph type="title"/>
          </p:nvPr>
        </p:nvSpPr>
        <p:spPr>
          <a:xfrm>
            <a:off x="609600" y="1176996"/>
            <a:ext cx="2212848" cy="1582621"/>
          </a:xfrm>
        </p:spPr>
        <p:txBody>
          <a:bodyPr lIns="45720" rIns="45720" bIns="45720"/>
          <a:lstStyle>
            <a:lvl1pPr algn="l">
              <a:buNone/>
              <a:defRPr sz="2000" b="1">
                <a:solidFill>
                  <a:schemeClr val="tx2"/>
                </a:solidFill>
              </a:defRPr>
            </a:lvl1pPr>
          </a:lstStyle>
          <a:p>
            <a:r>
              <a:rPr lang="ru-RU"/>
              <a:t>Образец заголовка</a:t>
            </a:r>
            <a:endParaRPr lang="en-US"/>
          </a:p>
        </p:txBody>
      </p:sp>
      <p:sp>
        <p:nvSpPr>
          <p:cNvPr id="4" name="Текст 3"/>
          <p:cNvSpPr>
            <a:spLocks noGrp="1"/>
          </p:cNvSpPr>
          <p:nvPr>
            <p:ph type="body" sz="half" idx="2"/>
          </p:nvPr>
        </p:nvSpPr>
        <p:spPr>
          <a:xfrm>
            <a:off x="609600" y="2828785"/>
            <a:ext cx="22098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ru-RU"/>
              <a:t>Образец текста</a:t>
            </a:r>
          </a:p>
        </p:txBody>
      </p:sp>
      <p:sp>
        <p:nvSpPr>
          <p:cNvPr id="3" name="Рисунок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ru-RU" noProof="0"/>
              <a:t>Вставка рисунка</a:t>
            </a:r>
            <a:endParaRPr lang="en-US" noProof="0" dirty="0"/>
          </a:p>
        </p:txBody>
      </p:sp>
      <p:sp>
        <p:nvSpPr>
          <p:cNvPr id="9" name="Дата 4">
            <a:extLst>
              <a:ext uri="{FF2B5EF4-FFF2-40B4-BE49-F238E27FC236}">
                <a16:creationId xmlns:a16="http://schemas.microsoft.com/office/drawing/2014/main" id="{02FB6B2A-566C-41BF-AF26-4075F1EAAF8B}"/>
              </a:ext>
            </a:extLst>
          </p:cNvPr>
          <p:cNvSpPr>
            <a:spLocks noGrp="1"/>
          </p:cNvSpPr>
          <p:nvPr>
            <p:ph type="dt" sz="half" idx="10"/>
          </p:nvPr>
        </p:nvSpPr>
        <p:spPr/>
        <p:txBody>
          <a:bodyPr/>
          <a:lstStyle>
            <a:lvl1pPr>
              <a:defRPr/>
            </a:lvl1pPr>
          </a:lstStyle>
          <a:p>
            <a:pPr>
              <a:defRPr/>
            </a:pPr>
            <a:fld id="{2BA3808E-C759-407F-BFBB-050024D0B9A8}" type="datetimeFigureOut">
              <a:rPr lang="ru-RU"/>
              <a:pPr>
                <a:defRPr/>
              </a:pPr>
              <a:t>16.02.2021</a:t>
            </a:fld>
            <a:endParaRPr lang="ru-RU"/>
          </a:p>
        </p:txBody>
      </p:sp>
      <p:sp>
        <p:nvSpPr>
          <p:cNvPr id="10" name="Нижний колонтитул 5">
            <a:extLst>
              <a:ext uri="{FF2B5EF4-FFF2-40B4-BE49-F238E27FC236}">
                <a16:creationId xmlns:a16="http://schemas.microsoft.com/office/drawing/2014/main" id="{BF6BAAC9-D8ED-452E-B6E9-83D103492756}"/>
              </a:ext>
            </a:extLst>
          </p:cNvPr>
          <p:cNvSpPr>
            <a:spLocks noGrp="1"/>
          </p:cNvSpPr>
          <p:nvPr>
            <p:ph type="ftr" sz="quarter" idx="11"/>
          </p:nvPr>
        </p:nvSpPr>
        <p:spPr/>
        <p:txBody>
          <a:bodyPr/>
          <a:lstStyle>
            <a:lvl1pPr>
              <a:defRPr/>
            </a:lvl1pPr>
          </a:lstStyle>
          <a:p>
            <a:pPr>
              <a:defRPr/>
            </a:pPr>
            <a:endParaRPr lang="ru-RU"/>
          </a:p>
        </p:txBody>
      </p:sp>
      <p:sp>
        <p:nvSpPr>
          <p:cNvPr id="11" name="Номер слайда 6">
            <a:extLst>
              <a:ext uri="{FF2B5EF4-FFF2-40B4-BE49-F238E27FC236}">
                <a16:creationId xmlns:a16="http://schemas.microsoft.com/office/drawing/2014/main" id="{C1906B37-1255-4A3D-AE5A-8CE45A51EE4A}"/>
              </a:ext>
            </a:extLst>
          </p:cNvPr>
          <p:cNvSpPr>
            <a:spLocks noGrp="1"/>
          </p:cNvSpPr>
          <p:nvPr>
            <p:ph type="sldNum" sz="quarter" idx="12"/>
          </p:nvPr>
        </p:nvSpPr>
        <p:spPr>
          <a:xfrm>
            <a:off x="8077200" y="6356350"/>
            <a:ext cx="609600" cy="365125"/>
          </a:xfrm>
        </p:spPr>
        <p:txBody>
          <a:bodyPr/>
          <a:lstStyle>
            <a:lvl1pPr>
              <a:defRPr smtClean="0"/>
            </a:lvl1pPr>
          </a:lstStyle>
          <a:p>
            <a:pPr>
              <a:defRPr/>
            </a:pPr>
            <a:fld id="{A1302758-4725-443E-BAF1-26070333FFEA}" type="slidenum">
              <a:rPr lang="ru-RU" altLang="ru-RU"/>
              <a:pPr>
                <a:defRPr/>
              </a:pPr>
              <a:t>‹#›</a:t>
            </a:fld>
            <a:endParaRPr lang="ru-RU" altLang="ru-RU"/>
          </a:p>
        </p:txBody>
      </p:sp>
    </p:spTree>
    <p:extLst>
      <p:ext uri="{BB962C8B-B14F-4D97-AF65-F5344CB8AC3E}">
        <p14:creationId xmlns:p14="http://schemas.microsoft.com/office/powerpoint/2010/main" val="19210173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srcRect/>
          <a:tile tx="0" ty="0" sx="100000" sy="100000" flip="none" algn="tl"/>
        </a:blipFill>
        <a:effectLst/>
      </p:bgPr>
    </p:bg>
    <p:spTree>
      <p:nvGrpSpPr>
        <p:cNvPr id="1" name=""/>
        <p:cNvGrpSpPr/>
        <p:nvPr/>
      </p:nvGrpSpPr>
      <p:grpSpPr>
        <a:xfrm>
          <a:off x="0" y="0"/>
          <a:ext cx="0" cy="0"/>
          <a:chOff x="0" y="0"/>
          <a:chExt cx="0" cy="0"/>
        </a:xfrm>
      </p:grpSpPr>
      <p:sp>
        <p:nvSpPr>
          <p:cNvPr id="7" name="Полилиния 6">
            <a:extLst>
              <a:ext uri="{FF2B5EF4-FFF2-40B4-BE49-F238E27FC236}">
                <a16:creationId xmlns:a16="http://schemas.microsoft.com/office/drawing/2014/main" id="{A829D706-DBE4-4C0A-962D-45472DAB8832}"/>
              </a:ext>
            </a:extLst>
          </p:cNvPr>
          <p:cNvSpPr>
            <a:spLocks/>
          </p:cNvSpPr>
          <p:nvPr/>
        </p:nvSpPr>
        <p:spPr bwMode="auto">
          <a:xfrm>
            <a:off x="-9525" y="-7938"/>
            <a:ext cx="916305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eaLnBrk="1" fontAlgn="auto" hangingPunct="1">
              <a:spcBef>
                <a:spcPts val="0"/>
              </a:spcBef>
              <a:spcAft>
                <a:spcPts val="0"/>
              </a:spcAft>
              <a:defRPr/>
            </a:pPr>
            <a:endParaRPr lang="en-US" b="0">
              <a:latin typeface="+mn-lt"/>
            </a:endParaRPr>
          </a:p>
        </p:txBody>
      </p:sp>
      <p:sp>
        <p:nvSpPr>
          <p:cNvPr id="8" name="Полилиния 7">
            <a:extLst>
              <a:ext uri="{FF2B5EF4-FFF2-40B4-BE49-F238E27FC236}">
                <a16:creationId xmlns:a16="http://schemas.microsoft.com/office/drawing/2014/main" id="{129FD51F-0D91-422E-9FA8-AB27800626CE}"/>
              </a:ext>
            </a:extLst>
          </p:cNvPr>
          <p:cNvSpPr>
            <a:spLocks/>
          </p:cNvSpPr>
          <p:nvPr/>
        </p:nvSpPr>
        <p:spPr bwMode="auto">
          <a:xfrm>
            <a:off x="4381500" y="-7938"/>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eaLnBrk="1" fontAlgn="auto" hangingPunct="1">
              <a:spcBef>
                <a:spcPts val="0"/>
              </a:spcBef>
              <a:spcAft>
                <a:spcPts val="0"/>
              </a:spcAft>
              <a:defRPr/>
            </a:pPr>
            <a:endParaRPr lang="en-US" b="0">
              <a:latin typeface="+mn-lt"/>
            </a:endParaRPr>
          </a:p>
        </p:txBody>
      </p:sp>
      <p:sp>
        <p:nvSpPr>
          <p:cNvPr id="1028" name="Заголовок 8">
            <a:extLst>
              <a:ext uri="{FF2B5EF4-FFF2-40B4-BE49-F238E27FC236}">
                <a16:creationId xmlns:a16="http://schemas.microsoft.com/office/drawing/2014/main" id="{7F7156A9-9319-4C37-9A7D-D691B7E037C4}"/>
              </a:ext>
            </a:extLst>
          </p:cNvPr>
          <p:cNvSpPr>
            <a:spLocks noGrp="1"/>
          </p:cNvSpPr>
          <p:nvPr>
            <p:ph type="title"/>
          </p:nvPr>
        </p:nvSpPr>
        <p:spPr bwMode="auto">
          <a:xfrm>
            <a:off x="457200" y="70485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b" anchorCtr="0" compatLnSpc="1">
            <a:prstTxWarp prst="textNoShape">
              <a:avLst/>
            </a:prstTxWarp>
          </a:bodyPr>
          <a:lstStyle/>
          <a:p>
            <a:pPr lvl="0"/>
            <a:r>
              <a:rPr lang="ru-RU" altLang="ru-RU"/>
              <a:t>Образец заголовка</a:t>
            </a:r>
            <a:endParaRPr lang="en-US" altLang="ru-RU"/>
          </a:p>
        </p:txBody>
      </p:sp>
      <p:sp>
        <p:nvSpPr>
          <p:cNvPr id="1029" name="Текст 29">
            <a:extLst>
              <a:ext uri="{FF2B5EF4-FFF2-40B4-BE49-F238E27FC236}">
                <a16:creationId xmlns:a16="http://schemas.microsoft.com/office/drawing/2014/main" id="{5C30BF89-CAD3-48EC-99FA-EE6848B5B50A}"/>
              </a:ext>
            </a:extLst>
          </p:cNvPr>
          <p:cNvSpPr>
            <a:spLocks noGrp="1"/>
          </p:cNvSpPr>
          <p:nvPr>
            <p:ph type="body" idx="1"/>
          </p:nvPr>
        </p:nvSpPr>
        <p:spPr bwMode="auto">
          <a:xfrm>
            <a:off x="457200" y="1935163"/>
            <a:ext cx="8229600" cy="438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a:t>Образец текста</a:t>
            </a:r>
          </a:p>
          <a:p>
            <a:pPr lvl="1"/>
            <a:r>
              <a:rPr lang="ru-RU" altLang="ru-RU"/>
              <a:t>Второй уровень</a:t>
            </a:r>
          </a:p>
          <a:p>
            <a:pPr lvl="2"/>
            <a:r>
              <a:rPr lang="ru-RU" altLang="ru-RU"/>
              <a:t>Третий уровень</a:t>
            </a:r>
          </a:p>
          <a:p>
            <a:pPr lvl="3"/>
            <a:r>
              <a:rPr lang="ru-RU" altLang="ru-RU"/>
              <a:t>Четвертый уровень</a:t>
            </a:r>
          </a:p>
          <a:p>
            <a:pPr lvl="4"/>
            <a:r>
              <a:rPr lang="ru-RU" altLang="ru-RU"/>
              <a:t>Пятый уровень</a:t>
            </a:r>
            <a:endParaRPr lang="en-US" altLang="ru-RU"/>
          </a:p>
        </p:txBody>
      </p:sp>
      <p:sp>
        <p:nvSpPr>
          <p:cNvPr id="10" name="Дата 9">
            <a:extLst>
              <a:ext uri="{FF2B5EF4-FFF2-40B4-BE49-F238E27FC236}">
                <a16:creationId xmlns:a16="http://schemas.microsoft.com/office/drawing/2014/main" id="{D841EDFA-33B9-473E-AE65-BF54C8474A59}"/>
              </a:ext>
            </a:extLst>
          </p:cNvPr>
          <p:cNvSpPr>
            <a:spLocks noGrp="1"/>
          </p:cNvSpPr>
          <p:nvPr>
            <p:ph type="dt" sz="half" idx="2"/>
          </p:nvPr>
        </p:nvSpPr>
        <p:spPr>
          <a:xfrm>
            <a:off x="457200" y="6356350"/>
            <a:ext cx="2133600" cy="365125"/>
          </a:xfrm>
          <a:prstGeom prst="rect">
            <a:avLst/>
          </a:prstGeom>
        </p:spPr>
        <p:txBody>
          <a:bodyPr vert="horz" lIns="0" tIns="0" rIns="0" bIns="0" anchor="b"/>
          <a:lstStyle>
            <a:lvl1pPr algn="l" eaLnBrk="1" fontAlgn="auto" latinLnBrk="0" hangingPunct="1">
              <a:spcBef>
                <a:spcPts val="0"/>
              </a:spcBef>
              <a:spcAft>
                <a:spcPts val="0"/>
              </a:spcAft>
              <a:defRPr kumimoji="0" sz="1200" b="0">
                <a:solidFill>
                  <a:schemeClr val="tx2">
                    <a:shade val="90000"/>
                  </a:schemeClr>
                </a:solidFill>
                <a:latin typeface="+mn-lt"/>
              </a:defRPr>
            </a:lvl1pPr>
          </a:lstStyle>
          <a:p>
            <a:pPr>
              <a:defRPr/>
            </a:pPr>
            <a:fld id="{545EE594-BD3A-4AEB-8958-3A02CE75A9A7}" type="datetimeFigureOut">
              <a:rPr lang="ru-RU"/>
              <a:pPr>
                <a:defRPr/>
              </a:pPr>
              <a:t>16.02.2021</a:t>
            </a:fld>
            <a:endParaRPr lang="ru-RU"/>
          </a:p>
        </p:txBody>
      </p:sp>
      <p:sp>
        <p:nvSpPr>
          <p:cNvPr id="22" name="Нижний колонтитул 21">
            <a:extLst>
              <a:ext uri="{FF2B5EF4-FFF2-40B4-BE49-F238E27FC236}">
                <a16:creationId xmlns:a16="http://schemas.microsoft.com/office/drawing/2014/main" id="{7B9646C2-BCE9-4036-B687-6B6BF90355E9}"/>
              </a:ext>
            </a:extLst>
          </p:cNvPr>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fontAlgn="auto" latinLnBrk="0" hangingPunct="1">
              <a:spcBef>
                <a:spcPts val="0"/>
              </a:spcBef>
              <a:spcAft>
                <a:spcPts val="0"/>
              </a:spcAft>
              <a:defRPr kumimoji="0" sz="1200" b="0">
                <a:solidFill>
                  <a:schemeClr val="tx2">
                    <a:shade val="90000"/>
                  </a:schemeClr>
                </a:solidFill>
                <a:latin typeface="+mn-lt"/>
              </a:defRPr>
            </a:lvl1pPr>
          </a:lstStyle>
          <a:p>
            <a:pPr>
              <a:defRPr/>
            </a:pPr>
            <a:endParaRPr lang="ru-RU"/>
          </a:p>
        </p:txBody>
      </p:sp>
      <p:sp>
        <p:nvSpPr>
          <p:cNvPr id="18" name="Номер слайда 17">
            <a:extLst>
              <a:ext uri="{FF2B5EF4-FFF2-40B4-BE49-F238E27FC236}">
                <a16:creationId xmlns:a16="http://schemas.microsoft.com/office/drawing/2014/main" id="{79863F8D-8C1D-4DDA-9B0A-9C0D768445C5}"/>
              </a:ext>
            </a:extLst>
          </p:cNvPr>
          <p:cNvSpPr>
            <a:spLocks noGrp="1"/>
          </p:cNvSpPr>
          <p:nvPr>
            <p:ph type="sldNum" sz="quarter" idx="4"/>
          </p:nvPr>
        </p:nvSpPr>
        <p:spPr>
          <a:xfrm>
            <a:off x="7924800" y="6356350"/>
            <a:ext cx="762000" cy="365125"/>
          </a:xfrm>
          <a:prstGeom prst="rect">
            <a:avLst/>
          </a:prstGeom>
        </p:spPr>
        <p:txBody>
          <a:bodyPr vert="horz" wrap="square" lIns="0" tIns="0" rIns="0" bIns="0" numCol="1" anchor="b" anchorCtr="0" compatLnSpc="1">
            <a:prstTxWarp prst="textNoShape">
              <a:avLst/>
            </a:prstTxWarp>
          </a:bodyPr>
          <a:lstStyle>
            <a:lvl1pPr algn="r" eaLnBrk="1" hangingPunct="1">
              <a:defRPr sz="1200" b="0" smtClean="0">
                <a:solidFill>
                  <a:srgbClr val="1D4577"/>
                </a:solidFill>
              </a:defRPr>
            </a:lvl1pPr>
          </a:lstStyle>
          <a:p>
            <a:pPr>
              <a:defRPr/>
            </a:pPr>
            <a:fld id="{3DA470D1-E515-4802-8A1E-DFE581DE600F}" type="slidenum">
              <a:rPr lang="ru-RU" altLang="ru-RU"/>
              <a:pPr>
                <a:defRPr/>
              </a:pPr>
              <a:t>‹#›</a:t>
            </a:fld>
            <a:endParaRPr lang="ru-RU" altLang="ru-RU"/>
          </a:p>
        </p:txBody>
      </p:sp>
      <p:grpSp>
        <p:nvGrpSpPr>
          <p:cNvPr id="1033" name="Группа 1">
            <a:extLst>
              <a:ext uri="{FF2B5EF4-FFF2-40B4-BE49-F238E27FC236}">
                <a16:creationId xmlns:a16="http://schemas.microsoft.com/office/drawing/2014/main" id="{516935D9-8825-4E25-82C0-BBC3D65BE0E1}"/>
              </a:ext>
            </a:extLst>
          </p:cNvPr>
          <p:cNvGrpSpPr>
            <a:grpSpLocks/>
          </p:cNvGrpSpPr>
          <p:nvPr/>
        </p:nvGrpSpPr>
        <p:grpSpPr bwMode="auto">
          <a:xfrm>
            <a:off x="-19050" y="203200"/>
            <a:ext cx="9180513" cy="647700"/>
            <a:chOff x="-19045" y="216550"/>
            <a:chExt cx="9180548" cy="649224"/>
          </a:xfrm>
        </p:grpSpPr>
        <p:sp>
          <p:nvSpPr>
            <p:cNvPr id="12" name="Полилиния 11">
              <a:extLst>
                <a:ext uri="{FF2B5EF4-FFF2-40B4-BE49-F238E27FC236}">
                  <a16:creationId xmlns:a16="http://schemas.microsoft.com/office/drawing/2014/main" id="{9DA32C11-B724-41CC-A0EC-DCE678BC2413}"/>
                </a:ext>
              </a:extLst>
            </p:cNvPr>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eaLnBrk="1" fontAlgn="auto" hangingPunct="1">
                <a:spcBef>
                  <a:spcPts val="0"/>
                </a:spcBef>
                <a:spcAft>
                  <a:spcPts val="0"/>
                </a:spcAft>
                <a:defRPr/>
              </a:pPr>
              <a:endParaRPr lang="en-US" b="0">
                <a:latin typeface="+mn-lt"/>
              </a:endParaRPr>
            </a:p>
          </p:txBody>
        </p:sp>
        <p:sp>
          <p:nvSpPr>
            <p:cNvPr id="13" name="Полилиния 12">
              <a:extLst>
                <a:ext uri="{FF2B5EF4-FFF2-40B4-BE49-F238E27FC236}">
                  <a16:creationId xmlns:a16="http://schemas.microsoft.com/office/drawing/2014/main" id="{BE7CAC2B-BA1E-41F1-B778-DF4E663655F0}"/>
                </a:ext>
              </a:extLst>
            </p:cNvPr>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eaLnBrk="1" fontAlgn="auto" hangingPunct="1">
                <a:spcBef>
                  <a:spcPts val="0"/>
                </a:spcBef>
                <a:spcAft>
                  <a:spcPts val="0"/>
                </a:spcAft>
                <a:defRPr/>
              </a:pPr>
              <a:endParaRPr lang="en-US" b="0">
                <a:latin typeface="+mn-lt"/>
              </a:endParaRPr>
            </a:p>
          </p:txBody>
        </p:sp>
      </p:grpSp>
    </p:spTree>
  </p:cSld>
  <p:clrMap bg1="lt1" tx1="dk1" bg2="lt2" tx2="dk2" accent1="accent1" accent2="accent2" accent3="accent3" accent4="accent4" accent5="accent5" accent6="accent6" hlink="hlink" folHlink="folHlink"/>
  <p:sldLayoutIdLst>
    <p:sldLayoutId id="2147484749" r:id="rId1"/>
    <p:sldLayoutId id="2147484739" r:id="rId2"/>
    <p:sldLayoutId id="2147484750" r:id="rId3"/>
    <p:sldLayoutId id="2147484740" r:id="rId4"/>
    <p:sldLayoutId id="2147484741" r:id="rId5"/>
    <p:sldLayoutId id="2147484742" r:id="rId6"/>
    <p:sldLayoutId id="2147484743" r:id="rId7"/>
    <p:sldLayoutId id="2147484744" r:id="rId8"/>
    <p:sldLayoutId id="2147484751" r:id="rId9"/>
    <p:sldLayoutId id="2147484745" r:id="rId10"/>
    <p:sldLayoutId id="2147484746" r:id="rId11"/>
    <p:sldLayoutId id="2147484747" r:id="rId12"/>
    <p:sldLayoutId id="2147484748" r:id="rId13"/>
    <p:sldLayoutId id="2147484752" r:id="rId14"/>
  </p:sldLayoutIdLst>
  <p:txStyles>
    <p:title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itchFamily="34" charset="0"/>
        </a:defRPr>
      </a:lvl2pPr>
      <a:lvl3pPr algn="l" rtl="0" eaLnBrk="0" fontAlgn="base" hangingPunct="0">
        <a:spcBef>
          <a:spcPct val="0"/>
        </a:spcBef>
        <a:spcAft>
          <a:spcPct val="0"/>
        </a:spcAft>
        <a:defRPr sz="5000">
          <a:solidFill>
            <a:schemeClr val="tx2"/>
          </a:solidFill>
          <a:latin typeface="Calibri" pitchFamily="34" charset="0"/>
        </a:defRPr>
      </a:lvl3pPr>
      <a:lvl4pPr algn="l" rtl="0" eaLnBrk="0" fontAlgn="base" hangingPunct="0">
        <a:spcBef>
          <a:spcPct val="0"/>
        </a:spcBef>
        <a:spcAft>
          <a:spcPct val="0"/>
        </a:spcAft>
        <a:defRPr sz="5000">
          <a:solidFill>
            <a:schemeClr val="tx2"/>
          </a:solidFill>
          <a:latin typeface="Calibri" pitchFamily="34" charset="0"/>
        </a:defRPr>
      </a:lvl4pPr>
      <a:lvl5pPr algn="l" rtl="0" eaLnBrk="0" fontAlgn="base" hangingPunct="0">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p:titleStyle>
    <p:bodyStyle>
      <a:lvl1pPr marL="273050" indent="-273050" algn="l" rtl="0" eaLnBrk="0" fontAlgn="base" hangingPunct="0">
        <a:spcBef>
          <a:spcPct val="20000"/>
        </a:spcBef>
        <a:spcAft>
          <a:spcPct val="0"/>
        </a:spcAft>
        <a:buClr>
          <a:srgbClr val="9BBB59"/>
        </a:buClr>
        <a:buSzPct val="95000"/>
        <a:buFont typeface="Wingdings 2" panose="05020102010507070707"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anose="05020102010507070707"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anose="05020102010507070707"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9BBB59"/>
        </a:buClr>
        <a:buSzPct val="65000"/>
        <a:buFont typeface="Wingdings 2" panose="05020102010507070707"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8064A2"/>
        </a:buClr>
        <a:buSzPct val="65000"/>
        <a:buFont typeface="Wingdings 2" panose="05020102010507070707"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emf"/><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emf"/></Relationships>
</file>

<file path=ppt/slides/_rels/slide13.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emf"/><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9.emf"/></Relationships>
</file>

<file path=ppt/slides/_rels/slide14.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emf"/><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emf"/><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emf"/><Relationship Id="rId4" Type="http://schemas.openxmlformats.org/officeDocument/2006/relationships/image" Target="../media/image34.emf"/></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41.emf"/></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42.emf"/></Relationships>
</file>

<file path=ppt/slides/_rels/slide22.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jpeg"/><Relationship Id="rId1" Type="http://schemas.openxmlformats.org/officeDocument/2006/relationships/slideLayout" Target="../slideLayouts/slideLayout14.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 Id="rId9" Type="http://schemas.openxmlformats.org/officeDocument/2006/relationships/image" Target="../media/image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53.png"/><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1.jpeg"/><Relationship Id="rId1" Type="http://schemas.openxmlformats.org/officeDocument/2006/relationships/slideLayout" Target="../slideLayouts/slideLayout7.xml"/><Relationship Id="rId5" Type="http://schemas.openxmlformats.org/officeDocument/2006/relationships/image" Target="../media/image56.jpeg"/><Relationship Id="rId4" Type="http://schemas.openxmlformats.org/officeDocument/2006/relationships/image" Target="../media/image55.jpeg"/></Relationships>
</file>

<file path=ppt/slides/_rels/slide2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chart" Target="../charts/chart1.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microsoft.com/office/2007/relationships/diagramDrawing" Target="../diagrams/drawing2.xml"/><Relationship Id="rId13" Type="http://schemas.microsoft.com/office/2007/relationships/diagramDrawing" Target="../diagrams/drawing3.xml"/><Relationship Id="rId18" Type="http://schemas.microsoft.com/office/2007/relationships/diagramDrawing" Target="../diagrams/drawing4.xml"/><Relationship Id="rId3" Type="http://schemas.openxmlformats.org/officeDocument/2006/relationships/image" Target="../media/image5.png"/><Relationship Id="rId7" Type="http://schemas.openxmlformats.org/officeDocument/2006/relationships/diagramColors" Target="../diagrams/colors2.xml"/><Relationship Id="rId12" Type="http://schemas.openxmlformats.org/officeDocument/2006/relationships/diagramColors" Target="../diagrams/colors3.xml"/><Relationship Id="rId17" Type="http://schemas.openxmlformats.org/officeDocument/2006/relationships/diagramColors" Target="../diagrams/colors4.xml"/><Relationship Id="rId2" Type="http://schemas.openxmlformats.org/officeDocument/2006/relationships/image" Target="../media/image51.jpeg"/><Relationship Id="rId16" Type="http://schemas.openxmlformats.org/officeDocument/2006/relationships/diagramQuickStyle" Target="../diagrams/quickStyle4.xml"/><Relationship Id="rId1" Type="http://schemas.openxmlformats.org/officeDocument/2006/relationships/slideLayout" Target="../slideLayouts/slideLayout2.xml"/><Relationship Id="rId6" Type="http://schemas.openxmlformats.org/officeDocument/2006/relationships/diagramQuickStyle" Target="../diagrams/quickStyle2.xml"/><Relationship Id="rId11" Type="http://schemas.openxmlformats.org/officeDocument/2006/relationships/diagramQuickStyle" Target="../diagrams/quickStyle3.xml"/><Relationship Id="rId5" Type="http://schemas.openxmlformats.org/officeDocument/2006/relationships/diagramLayout" Target="../diagrams/layout2.xml"/><Relationship Id="rId15" Type="http://schemas.openxmlformats.org/officeDocument/2006/relationships/diagramLayout" Target="../diagrams/layout4.xml"/><Relationship Id="rId10" Type="http://schemas.openxmlformats.org/officeDocument/2006/relationships/diagramLayout" Target="../diagrams/layout3.xml"/><Relationship Id="rId4" Type="http://schemas.openxmlformats.org/officeDocument/2006/relationships/diagramData" Target="../diagrams/data2.xml"/><Relationship Id="rId9" Type="http://schemas.openxmlformats.org/officeDocument/2006/relationships/diagramData" Target="../diagrams/data3.xml"/><Relationship Id="rId14" Type="http://schemas.openxmlformats.org/officeDocument/2006/relationships/diagramData" Target="../diagrams/data4.xml"/></Relationships>
</file>

<file path=ppt/slides/_rels/slide3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61.jpeg"/><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7.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6.xml"/><Relationship Id="rId7" Type="http://schemas.openxmlformats.org/officeDocument/2006/relationships/image" Target="../media/image62.jpeg"/><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4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51.jpeg"/><Relationship Id="rId1" Type="http://schemas.openxmlformats.org/officeDocument/2006/relationships/slideLayout" Target="../slideLayouts/slideLayout2.xml"/><Relationship Id="rId4" Type="http://schemas.openxmlformats.org/officeDocument/2006/relationships/image" Target="../media/image66.jpeg"/></Relationships>
</file>

<file path=ppt/slides/_rels/slide4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7.xml"/><Relationship Id="rId4" Type="http://schemas.openxmlformats.org/officeDocument/2006/relationships/image" Target="../media/image51.jpeg"/></Relationships>
</file>

<file path=ppt/slides/_rels/slide45.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image" Target="../media/image70.png"/><Relationship Id="rId1" Type="http://schemas.openxmlformats.org/officeDocument/2006/relationships/slideLayout" Target="../slideLayouts/slideLayout7.xml"/><Relationship Id="rId4" Type="http://schemas.openxmlformats.org/officeDocument/2006/relationships/image" Target="../media/image72.jpeg"/></Relationships>
</file>

<file path=ppt/slides/_rels/slide4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7.xml"/><Relationship Id="rId4" Type="http://schemas.openxmlformats.org/officeDocument/2006/relationships/image" Target="../media/image72.jpeg"/></Relationships>
</file>

<file path=ppt/slides/_rels/slide4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7.xml"/><Relationship Id="rId5" Type="http://schemas.openxmlformats.org/officeDocument/2006/relationships/image" Target="../media/image78.jpeg"/><Relationship Id="rId4" Type="http://schemas.openxmlformats.org/officeDocument/2006/relationships/image" Target="../media/image77.png"/></Relationships>
</file>

<file path=ppt/slides/_rels/slide4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7.xml"/><Relationship Id="rId4" Type="http://schemas.openxmlformats.org/officeDocument/2006/relationships/image" Target="../media/image72.jpeg"/></Relationships>
</file>

<file path=ppt/slides/_rels/slide4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7.xml"/><Relationship Id="rId4" Type="http://schemas.openxmlformats.org/officeDocument/2006/relationships/image" Target="../media/image72.jpe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7.xml"/><Relationship Id="rId4" Type="http://schemas.openxmlformats.org/officeDocument/2006/relationships/image" Target="../media/image72.jpeg"/></Relationships>
</file>

<file path=ppt/slides/_rels/slide5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7.xml"/><Relationship Id="rId4" Type="http://schemas.openxmlformats.org/officeDocument/2006/relationships/image" Target="../media/image72.jpeg"/></Relationships>
</file>

<file path=ppt/slides/_rels/slide5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7.xml"/><Relationship Id="rId4" Type="http://schemas.openxmlformats.org/officeDocument/2006/relationships/image" Target="../media/image72.jpeg"/></Relationships>
</file>

<file path=ppt/slides/_rels/slide5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7.xml"/><Relationship Id="rId4" Type="http://schemas.openxmlformats.org/officeDocument/2006/relationships/image" Target="../media/image72.jpeg"/></Relationships>
</file>

<file path=ppt/slides/_rels/slide5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hyperlink" Target="https://goo.gl/YkehU4" TargetMode="External"/><Relationship Id="rId1" Type="http://schemas.openxmlformats.org/officeDocument/2006/relationships/slideLayout" Target="../slideLayouts/slideLayout7.xml"/><Relationship Id="rId5" Type="http://schemas.openxmlformats.org/officeDocument/2006/relationships/image" Target="../media/image72.jpeg"/><Relationship Id="rId4" Type="http://schemas.openxmlformats.org/officeDocument/2006/relationships/image" Target="../media/image93.png"/></Relationships>
</file>

<file path=ppt/slides/_rels/slide56.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descr="j0432665.gif">
            <a:extLst>
              <a:ext uri="{FF2B5EF4-FFF2-40B4-BE49-F238E27FC236}">
                <a16:creationId xmlns:a16="http://schemas.microsoft.com/office/drawing/2014/main" id="{936A8B16-B31B-43B6-A1FA-CC24211875F9}"/>
              </a:ext>
            </a:extLst>
          </p:cNvPr>
          <p:cNvPicPr>
            <a:picLocks noChangeAspect="1"/>
          </p:cNvPicPr>
          <p:nvPr/>
        </p:nvPicPr>
        <p:blipFill>
          <a:blip r:embed="rId2"/>
          <a:stretch>
            <a:fillRect/>
          </a:stretch>
        </p:blipFill>
        <p:spPr>
          <a:xfrm>
            <a:off x="13633" y="5614020"/>
            <a:ext cx="1229100" cy="1229099"/>
          </a:xfrm>
          <a:prstGeom prst="rect">
            <a:avLst/>
          </a:prstGeom>
          <a:ln>
            <a:solidFill>
              <a:srgbClr val="FFC000"/>
            </a:solidFill>
          </a:ln>
          <a:effectLst>
            <a:softEdge rad="127000"/>
          </a:effectLst>
        </p:spPr>
      </p:pic>
      <p:sp>
        <p:nvSpPr>
          <p:cNvPr id="7171" name="Прямоугольник 1">
            <a:extLst>
              <a:ext uri="{FF2B5EF4-FFF2-40B4-BE49-F238E27FC236}">
                <a16:creationId xmlns:a16="http://schemas.microsoft.com/office/drawing/2014/main" id="{8D43CBB3-CE68-4869-A7BC-21C065204A7C}"/>
              </a:ext>
            </a:extLst>
          </p:cNvPr>
          <p:cNvSpPr>
            <a:spLocks noChangeArrowheads="1"/>
          </p:cNvSpPr>
          <p:nvPr/>
        </p:nvSpPr>
        <p:spPr bwMode="auto">
          <a:xfrm>
            <a:off x="2312988" y="873125"/>
            <a:ext cx="48514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Constantia" panose="02030602050306030303" pitchFamily="18" charset="0"/>
              </a:defRPr>
            </a:lvl1pPr>
            <a:lvl2pPr marL="742950" indent="-285750">
              <a:defRPr b="1">
                <a:solidFill>
                  <a:schemeClr val="tx1"/>
                </a:solidFill>
                <a:latin typeface="Constantia" panose="02030602050306030303" pitchFamily="18" charset="0"/>
              </a:defRPr>
            </a:lvl2pPr>
            <a:lvl3pPr marL="1143000" indent="-228600">
              <a:defRPr b="1">
                <a:solidFill>
                  <a:schemeClr val="tx1"/>
                </a:solidFill>
                <a:latin typeface="Constantia" panose="02030602050306030303" pitchFamily="18" charset="0"/>
              </a:defRPr>
            </a:lvl3pPr>
            <a:lvl4pPr marL="1600200" indent="-228600">
              <a:defRPr b="1">
                <a:solidFill>
                  <a:schemeClr val="tx1"/>
                </a:solidFill>
                <a:latin typeface="Constantia" panose="02030602050306030303" pitchFamily="18" charset="0"/>
              </a:defRPr>
            </a:lvl4pPr>
            <a:lvl5pPr marL="2057400" indent="-228600">
              <a:defRPr b="1">
                <a:solidFill>
                  <a:schemeClr val="tx1"/>
                </a:solidFill>
                <a:latin typeface="Constantia" panose="02030602050306030303" pitchFamily="18" charset="0"/>
              </a:defRPr>
            </a:lvl5pPr>
            <a:lvl6pPr marL="2514600" indent="-228600" eaLnBrk="0" fontAlgn="base" hangingPunct="0">
              <a:spcBef>
                <a:spcPct val="0"/>
              </a:spcBef>
              <a:spcAft>
                <a:spcPct val="0"/>
              </a:spcAft>
              <a:defRPr b="1">
                <a:solidFill>
                  <a:schemeClr val="tx1"/>
                </a:solidFill>
                <a:latin typeface="Constantia" panose="02030602050306030303" pitchFamily="18" charset="0"/>
              </a:defRPr>
            </a:lvl6pPr>
            <a:lvl7pPr marL="2971800" indent="-228600" eaLnBrk="0" fontAlgn="base" hangingPunct="0">
              <a:spcBef>
                <a:spcPct val="0"/>
              </a:spcBef>
              <a:spcAft>
                <a:spcPct val="0"/>
              </a:spcAft>
              <a:defRPr b="1">
                <a:solidFill>
                  <a:schemeClr val="tx1"/>
                </a:solidFill>
                <a:latin typeface="Constantia" panose="02030602050306030303" pitchFamily="18" charset="0"/>
              </a:defRPr>
            </a:lvl7pPr>
            <a:lvl8pPr marL="3429000" indent="-228600" eaLnBrk="0" fontAlgn="base" hangingPunct="0">
              <a:spcBef>
                <a:spcPct val="0"/>
              </a:spcBef>
              <a:spcAft>
                <a:spcPct val="0"/>
              </a:spcAft>
              <a:defRPr b="1">
                <a:solidFill>
                  <a:schemeClr val="tx1"/>
                </a:solidFill>
                <a:latin typeface="Constantia" panose="02030602050306030303" pitchFamily="18" charset="0"/>
              </a:defRPr>
            </a:lvl8pPr>
            <a:lvl9pPr marL="3886200" indent="-228600" eaLnBrk="0" fontAlgn="base" hangingPunct="0">
              <a:spcBef>
                <a:spcPct val="0"/>
              </a:spcBef>
              <a:spcAft>
                <a:spcPct val="0"/>
              </a:spcAft>
              <a:defRPr b="1">
                <a:solidFill>
                  <a:schemeClr val="tx1"/>
                </a:solidFill>
                <a:latin typeface="Constantia" panose="02030602050306030303" pitchFamily="18" charset="0"/>
              </a:defRPr>
            </a:lvl9pPr>
          </a:lstStyle>
          <a:p>
            <a:pPr algn="ctr"/>
            <a:r>
              <a:rPr lang="ru-RU" altLang="uk-UA" sz="2400">
                <a:solidFill>
                  <a:srgbClr val="002060"/>
                </a:solidFill>
              </a:rPr>
              <a:t>Інформаційно-методичний семінар для вчителів фізики </a:t>
            </a:r>
          </a:p>
        </p:txBody>
      </p:sp>
      <p:sp>
        <p:nvSpPr>
          <p:cNvPr id="7172" name="TextBox 1">
            <a:extLst>
              <a:ext uri="{FF2B5EF4-FFF2-40B4-BE49-F238E27FC236}">
                <a16:creationId xmlns:a16="http://schemas.microsoft.com/office/drawing/2014/main" id="{6148D816-B17D-430C-BF3A-748099E7D3D1}"/>
              </a:ext>
            </a:extLst>
          </p:cNvPr>
          <p:cNvSpPr txBox="1">
            <a:spLocks noChangeArrowheads="1"/>
          </p:cNvSpPr>
          <p:nvPr/>
        </p:nvSpPr>
        <p:spPr bwMode="auto">
          <a:xfrm>
            <a:off x="755650" y="2133600"/>
            <a:ext cx="7705725"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Constantia" panose="02030602050306030303" pitchFamily="18" charset="0"/>
              </a:defRPr>
            </a:lvl1pPr>
            <a:lvl2pPr marL="742950" indent="-285750">
              <a:defRPr b="1">
                <a:solidFill>
                  <a:schemeClr val="tx1"/>
                </a:solidFill>
                <a:latin typeface="Constantia" panose="02030602050306030303" pitchFamily="18" charset="0"/>
              </a:defRPr>
            </a:lvl2pPr>
            <a:lvl3pPr marL="1143000" indent="-228600">
              <a:defRPr b="1">
                <a:solidFill>
                  <a:schemeClr val="tx1"/>
                </a:solidFill>
                <a:latin typeface="Constantia" panose="02030602050306030303" pitchFamily="18" charset="0"/>
              </a:defRPr>
            </a:lvl3pPr>
            <a:lvl4pPr marL="1600200" indent="-228600">
              <a:defRPr b="1">
                <a:solidFill>
                  <a:schemeClr val="tx1"/>
                </a:solidFill>
                <a:latin typeface="Constantia" panose="02030602050306030303" pitchFamily="18" charset="0"/>
              </a:defRPr>
            </a:lvl4pPr>
            <a:lvl5pPr marL="2057400" indent="-228600">
              <a:defRPr b="1">
                <a:solidFill>
                  <a:schemeClr val="tx1"/>
                </a:solidFill>
                <a:latin typeface="Constantia" panose="02030602050306030303" pitchFamily="18" charset="0"/>
              </a:defRPr>
            </a:lvl5pPr>
            <a:lvl6pPr marL="2514600" indent="-228600" eaLnBrk="0" fontAlgn="base" hangingPunct="0">
              <a:spcBef>
                <a:spcPct val="0"/>
              </a:spcBef>
              <a:spcAft>
                <a:spcPct val="0"/>
              </a:spcAft>
              <a:defRPr b="1">
                <a:solidFill>
                  <a:schemeClr val="tx1"/>
                </a:solidFill>
                <a:latin typeface="Constantia" panose="02030602050306030303" pitchFamily="18" charset="0"/>
              </a:defRPr>
            </a:lvl6pPr>
            <a:lvl7pPr marL="2971800" indent="-228600" eaLnBrk="0" fontAlgn="base" hangingPunct="0">
              <a:spcBef>
                <a:spcPct val="0"/>
              </a:spcBef>
              <a:spcAft>
                <a:spcPct val="0"/>
              </a:spcAft>
              <a:defRPr b="1">
                <a:solidFill>
                  <a:schemeClr val="tx1"/>
                </a:solidFill>
                <a:latin typeface="Constantia" panose="02030602050306030303" pitchFamily="18" charset="0"/>
              </a:defRPr>
            </a:lvl7pPr>
            <a:lvl8pPr marL="3429000" indent="-228600" eaLnBrk="0" fontAlgn="base" hangingPunct="0">
              <a:spcBef>
                <a:spcPct val="0"/>
              </a:spcBef>
              <a:spcAft>
                <a:spcPct val="0"/>
              </a:spcAft>
              <a:defRPr b="1">
                <a:solidFill>
                  <a:schemeClr val="tx1"/>
                </a:solidFill>
                <a:latin typeface="Constantia" panose="02030602050306030303" pitchFamily="18" charset="0"/>
              </a:defRPr>
            </a:lvl8pPr>
            <a:lvl9pPr marL="3886200" indent="-228600" eaLnBrk="0" fontAlgn="base" hangingPunct="0">
              <a:spcBef>
                <a:spcPct val="0"/>
              </a:spcBef>
              <a:spcAft>
                <a:spcPct val="0"/>
              </a:spcAft>
              <a:defRPr b="1">
                <a:solidFill>
                  <a:schemeClr val="tx1"/>
                </a:solidFill>
                <a:latin typeface="Constantia" panose="02030602050306030303" pitchFamily="18" charset="0"/>
              </a:defRPr>
            </a:lvl9pPr>
          </a:lstStyle>
          <a:p>
            <a:pPr algn="ctr"/>
            <a:r>
              <a:rPr lang="uk-UA" altLang="ru-RU" sz="3600">
                <a:solidFill>
                  <a:srgbClr val="C00000"/>
                </a:solidFill>
                <a:latin typeface="Bookman Old Style" panose="02050604050505020204" pitchFamily="18" charset="0"/>
                <a:ea typeface="Calibri" panose="020F0502020204030204" pitchFamily="34" charset="0"/>
                <a:cs typeface="Calibri" panose="020F0502020204030204" pitchFamily="34" charset="0"/>
              </a:rPr>
              <a:t>Готуємося до зовнішнього незалежного  оцінювання з фізики – 2021: методичні аспекти підготовки учнів</a:t>
            </a:r>
            <a:endParaRPr lang="ru-RU" altLang="ru-RU" sz="3600">
              <a:latin typeface="Bookman Old Style" panose="02050604050505020204" pitchFamily="18" charset="0"/>
            </a:endParaRPr>
          </a:p>
        </p:txBody>
      </p:sp>
      <p:sp>
        <p:nvSpPr>
          <p:cNvPr id="7173" name="Прямоугольник 1">
            <a:extLst>
              <a:ext uri="{FF2B5EF4-FFF2-40B4-BE49-F238E27FC236}">
                <a16:creationId xmlns:a16="http://schemas.microsoft.com/office/drawing/2014/main" id="{36F56528-B914-4617-80FA-3B43C56188AD}"/>
              </a:ext>
            </a:extLst>
          </p:cNvPr>
          <p:cNvSpPr>
            <a:spLocks noChangeArrowheads="1"/>
          </p:cNvSpPr>
          <p:nvPr/>
        </p:nvSpPr>
        <p:spPr bwMode="auto">
          <a:xfrm>
            <a:off x="4356100" y="5105400"/>
            <a:ext cx="4703763"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Constantia" panose="02030602050306030303" pitchFamily="18" charset="0"/>
              </a:defRPr>
            </a:lvl1pPr>
            <a:lvl2pPr marL="742950" indent="-285750">
              <a:defRPr b="1">
                <a:solidFill>
                  <a:schemeClr val="tx1"/>
                </a:solidFill>
                <a:latin typeface="Constantia" panose="02030602050306030303" pitchFamily="18" charset="0"/>
              </a:defRPr>
            </a:lvl2pPr>
            <a:lvl3pPr marL="1143000" indent="-228600">
              <a:defRPr b="1">
                <a:solidFill>
                  <a:schemeClr val="tx1"/>
                </a:solidFill>
                <a:latin typeface="Constantia" panose="02030602050306030303" pitchFamily="18" charset="0"/>
              </a:defRPr>
            </a:lvl3pPr>
            <a:lvl4pPr marL="1600200" indent="-228600">
              <a:defRPr b="1">
                <a:solidFill>
                  <a:schemeClr val="tx1"/>
                </a:solidFill>
                <a:latin typeface="Constantia" panose="02030602050306030303" pitchFamily="18" charset="0"/>
              </a:defRPr>
            </a:lvl4pPr>
            <a:lvl5pPr marL="2057400" indent="-228600">
              <a:defRPr b="1">
                <a:solidFill>
                  <a:schemeClr val="tx1"/>
                </a:solidFill>
                <a:latin typeface="Constantia" panose="02030602050306030303" pitchFamily="18" charset="0"/>
              </a:defRPr>
            </a:lvl5pPr>
            <a:lvl6pPr marL="2514600" indent="-228600" eaLnBrk="0" fontAlgn="base" hangingPunct="0">
              <a:spcBef>
                <a:spcPct val="0"/>
              </a:spcBef>
              <a:spcAft>
                <a:spcPct val="0"/>
              </a:spcAft>
              <a:defRPr b="1">
                <a:solidFill>
                  <a:schemeClr val="tx1"/>
                </a:solidFill>
                <a:latin typeface="Constantia" panose="02030602050306030303" pitchFamily="18" charset="0"/>
              </a:defRPr>
            </a:lvl6pPr>
            <a:lvl7pPr marL="2971800" indent="-228600" eaLnBrk="0" fontAlgn="base" hangingPunct="0">
              <a:spcBef>
                <a:spcPct val="0"/>
              </a:spcBef>
              <a:spcAft>
                <a:spcPct val="0"/>
              </a:spcAft>
              <a:defRPr b="1">
                <a:solidFill>
                  <a:schemeClr val="tx1"/>
                </a:solidFill>
                <a:latin typeface="Constantia" panose="02030602050306030303" pitchFamily="18" charset="0"/>
              </a:defRPr>
            </a:lvl7pPr>
            <a:lvl8pPr marL="3429000" indent="-228600" eaLnBrk="0" fontAlgn="base" hangingPunct="0">
              <a:spcBef>
                <a:spcPct val="0"/>
              </a:spcBef>
              <a:spcAft>
                <a:spcPct val="0"/>
              </a:spcAft>
              <a:defRPr b="1">
                <a:solidFill>
                  <a:schemeClr val="tx1"/>
                </a:solidFill>
                <a:latin typeface="Constantia" panose="02030602050306030303" pitchFamily="18" charset="0"/>
              </a:defRPr>
            </a:lvl8pPr>
            <a:lvl9pPr marL="3886200" indent="-228600" eaLnBrk="0" fontAlgn="base" hangingPunct="0">
              <a:spcBef>
                <a:spcPct val="0"/>
              </a:spcBef>
              <a:spcAft>
                <a:spcPct val="0"/>
              </a:spcAft>
              <a:defRPr b="1">
                <a:solidFill>
                  <a:schemeClr val="tx1"/>
                </a:solidFill>
                <a:latin typeface="Constantia" panose="02030602050306030303" pitchFamily="18" charset="0"/>
              </a:defRPr>
            </a:lvl9pPr>
          </a:lstStyle>
          <a:p>
            <a:pPr algn="ctr"/>
            <a:r>
              <a:rPr lang="ru-RU" altLang="ru-RU" sz="2000">
                <a:solidFill>
                  <a:srgbClr val="002060"/>
                </a:solidFill>
              </a:rPr>
              <a:t>Галина КЛІМОВИЧ, консультант</a:t>
            </a:r>
          </a:p>
          <a:p>
            <a:pPr algn="ctr"/>
            <a:r>
              <a:rPr lang="ru-RU" altLang="ru-RU" sz="2000">
                <a:solidFill>
                  <a:srgbClr val="002060"/>
                </a:solidFill>
              </a:rPr>
              <a:t>КУ «Зарічненський ЦПРПП»</a:t>
            </a:r>
          </a:p>
          <a:p>
            <a:pPr algn="ctr"/>
            <a:endParaRPr lang="ru-RU" altLang="ru-RU" sz="2000">
              <a:solidFill>
                <a:srgbClr val="002060"/>
              </a:solidFill>
            </a:endParaRPr>
          </a:p>
        </p:txBody>
      </p:sp>
      <p:sp>
        <p:nvSpPr>
          <p:cNvPr id="7174" name="Прямоугольник 1">
            <a:extLst>
              <a:ext uri="{FF2B5EF4-FFF2-40B4-BE49-F238E27FC236}">
                <a16:creationId xmlns:a16="http://schemas.microsoft.com/office/drawing/2014/main" id="{FB276440-E830-48B6-9145-2D47C5F3C223}"/>
              </a:ext>
            </a:extLst>
          </p:cNvPr>
          <p:cNvSpPr>
            <a:spLocks noChangeArrowheads="1"/>
          </p:cNvSpPr>
          <p:nvPr/>
        </p:nvSpPr>
        <p:spPr bwMode="auto">
          <a:xfrm>
            <a:off x="2865438" y="6229350"/>
            <a:ext cx="26384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1">
                <a:solidFill>
                  <a:schemeClr val="tx1"/>
                </a:solidFill>
                <a:latin typeface="Constantia" panose="02030602050306030303" pitchFamily="18" charset="0"/>
              </a:defRPr>
            </a:lvl1pPr>
            <a:lvl2pPr marL="742950" indent="-285750">
              <a:defRPr b="1">
                <a:solidFill>
                  <a:schemeClr val="tx1"/>
                </a:solidFill>
                <a:latin typeface="Constantia" panose="02030602050306030303" pitchFamily="18" charset="0"/>
              </a:defRPr>
            </a:lvl2pPr>
            <a:lvl3pPr marL="1143000" indent="-228600">
              <a:defRPr b="1">
                <a:solidFill>
                  <a:schemeClr val="tx1"/>
                </a:solidFill>
                <a:latin typeface="Constantia" panose="02030602050306030303" pitchFamily="18" charset="0"/>
              </a:defRPr>
            </a:lvl3pPr>
            <a:lvl4pPr marL="1600200" indent="-228600">
              <a:defRPr b="1">
                <a:solidFill>
                  <a:schemeClr val="tx1"/>
                </a:solidFill>
                <a:latin typeface="Constantia" panose="02030602050306030303" pitchFamily="18" charset="0"/>
              </a:defRPr>
            </a:lvl4pPr>
            <a:lvl5pPr marL="2057400" indent="-228600">
              <a:defRPr b="1">
                <a:solidFill>
                  <a:schemeClr val="tx1"/>
                </a:solidFill>
                <a:latin typeface="Constantia" panose="02030602050306030303" pitchFamily="18" charset="0"/>
              </a:defRPr>
            </a:lvl5pPr>
            <a:lvl6pPr marL="2514600" indent="-228600" eaLnBrk="0" fontAlgn="base" hangingPunct="0">
              <a:spcBef>
                <a:spcPct val="0"/>
              </a:spcBef>
              <a:spcAft>
                <a:spcPct val="0"/>
              </a:spcAft>
              <a:defRPr b="1">
                <a:solidFill>
                  <a:schemeClr val="tx1"/>
                </a:solidFill>
                <a:latin typeface="Constantia" panose="02030602050306030303" pitchFamily="18" charset="0"/>
              </a:defRPr>
            </a:lvl6pPr>
            <a:lvl7pPr marL="2971800" indent="-228600" eaLnBrk="0" fontAlgn="base" hangingPunct="0">
              <a:spcBef>
                <a:spcPct val="0"/>
              </a:spcBef>
              <a:spcAft>
                <a:spcPct val="0"/>
              </a:spcAft>
              <a:defRPr b="1">
                <a:solidFill>
                  <a:schemeClr val="tx1"/>
                </a:solidFill>
                <a:latin typeface="Constantia" panose="02030602050306030303" pitchFamily="18" charset="0"/>
              </a:defRPr>
            </a:lvl7pPr>
            <a:lvl8pPr marL="3429000" indent="-228600" eaLnBrk="0" fontAlgn="base" hangingPunct="0">
              <a:spcBef>
                <a:spcPct val="0"/>
              </a:spcBef>
              <a:spcAft>
                <a:spcPct val="0"/>
              </a:spcAft>
              <a:defRPr b="1">
                <a:solidFill>
                  <a:schemeClr val="tx1"/>
                </a:solidFill>
                <a:latin typeface="Constantia" panose="02030602050306030303" pitchFamily="18" charset="0"/>
              </a:defRPr>
            </a:lvl8pPr>
            <a:lvl9pPr marL="3886200" indent="-228600" eaLnBrk="0" fontAlgn="base" hangingPunct="0">
              <a:spcBef>
                <a:spcPct val="0"/>
              </a:spcBef>
              <a:spcAft>
                <a:spcPct val="0"/>
              </a:spcAft>
              <a:defRPr b="1">
                <a:solidFill>
                  <a:schemeClr val="tx1"/>
                </a:solidFill>
                <a:latin typeface="Constantia" panose="02030602050306030303" pitchFamily="18" charset="0"/>
              </a:defRPr>
            </a:lvl9pPr>
          </a:lstStyle>
          <a:p>
            <a:pPr algn="ctr"/>
            <a:r>
              <a:rPr lang="ru-RU" altLang="ru-RU" sz="2000">
                <a:solidFill>
                  <a:schemeClr val="bg1"/>
                </a:solidFill>
              </a:rPr>
              <a:t>16 лютого 2021 року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Скругленный прямоугольник 5">
            <a:extLst>
              <a:ext uri="{FF2B5EF4-FFF2-40B4-BE49-F238E27FC236}">
                <a16:creationId xmlns:a16="http://schemas.microsoft.com/office/drawing/2014/main" id="{C9E2ED36-7AAE-4151-8BD1-3EDEE5F31800}"/>
              </a:ext>
            </a:extLst>
          </p:cNvPr>
          <p:cNvSpPr/>
          <p:nvPr/>
        </p:nvSpPr>
        <p:spPr>
          <a:xfrm>
            <a:off x="107950" y="2349500"/>
            <a:ext cx="2259013" cy="2808288"/>
          </a:xfrm>
          <a:prstGeom prst="round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lnSpc>
                <a:spcPct val="80000"/>
              </a:lnSpc>
              <a:defRPr/>
            </a:pPr>
            <a:r>
              <a:rPr lang="uk-UA" altLang="ru-RU" sz="2000" dirty="0">
                <a:solidFill>
                  <a:srgbClr val="002060"/>
                </a:solidFill>
                <a:latin typeface="+mj-lt"/>
              </a:rPr>
              <a:t>Завдання сертифікаційної роботи з фізики перевіряли у випускників різні предметні компетенції</a:t>
            </a:r>
            <a:endParaRPr lang="uk-UA" sz="2000" i="1" dirty="0">
              <a:solidFill>
                <a:srgbClr val="002060"/>
              </a:solidFill>
              <a:latin typeface="+mj-lt"/>
              <a:ea typeface="MS Mincho" pitchFamily="49" charset="-128"/>
              <a:cs typeface="Arial" pitchFamily="34" charset="0"/>
            </a:endParaRPr>
          </a:p>
        </p:txBody>
      </p:sp>
      <p:sp>
        <p:nvSpPr>
          <p:cNvPr id="16387" name="TextBox 17">
            <a:extLst>
              <a:ext uri="{FF2B5EF4-FFF2-40B4-BE49-F238E27FC236}">
                <a16:creationId xmlns:a16="http://schemas.microsoft.com/office/drawing/2014/main" id="{427939DD-9EFA-4CA9-9433-28A8C16C4362}"/>
              </a:ext>
            </a:extLst>
          </p:cNvPr>
          <p:cNvSpPr txBox="1">
            <a:spLocks noChangeArrowheads="1"/>
          </p:cNvSpPr>
          <p:nvPr/>
        </p:nvSpPr>
        <p:spPr bwMode="auto">
          <a:xfrm>
            <a:off x="3022600" y="1773238"/>
            <a:ext cx="5821363" cy="477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Constantia" panose="02030602050306030303" pitchFamily="18" charset="0"/>
              </a:defRPr>
            </a:lvl1pPr>
            <a:lvl2pPr marL="742950" indent="-285750">
              <a:defRPr b="1">
                <a:solidFill>
                  <a:schemeClr val="tx1"/>
                </a:solidFill>
                <a:latin typeface="Constantia" panose="02030602050306030303" pitchFamily="18" charset="0"/>
              </a:defRPr>
            </a:lvl2pPr>
            <a:lvl3pPr marL="1143000" indent="-228600">
              <a:defRPr b="1">
                <a:solidFill>
                  <a:schemeClr val="tx1"/>
                </a:solidFill>
                <a:latin typeface="Constantia" panose="02030602050306030303" pitchFamily="18" charset="0"/>
              </a:defRPr>
            </a:lvl3pPr>
            <a:lvl4pPr marL="1600200" indent="-228600">
              <a:defRPr b="1">
                <a:solidFill>
                  <a:schemeClr val="tx1"/>
                </a:solidFill>
                <a:latin typeface="Constantia" panose="02030602050306030303" pitchFamily="18" charset="0"/>
              </a:defRPr>
            </a:lvl4pPr>
            <a:lvl5pPr marL="2057400" indent="-228600">
              <a:defRPr b="1">
                <a:solidFill>
                  <a:schemeClr val="tx1"/>
                </a:solidFill>
                <a:latin typeface="Constantia" panose="02030602050306030303" pitchFamily="18" charset="0"/>
              </a:defRPr>
            </a:lvl5pPr>
            <a:lvl6pPr marL="2514600" indent="-228600" eaLnBrk="0" fontAlgn="base" hangingPunct="0">
              <a:spcBef>
                <a:spcPct val="0"/>
              </a:spcBef>
              <a:spcAft>
                <a:spcPct val="0"/>
              </a:spcAft>
              <a:defRPr b="1">
                <a:solidFill>
                  <a:schemeClr val="tx1"/>
                </a:solidFill>
                <a:latin typeface="Constantia" panose="02030602050306030303" pitchFamily="18" charset="0"/>
              </a:defRPr>
            </a:lvl6pPr>
            <a:lvl7pPr marL="2971800" indent="-228600" eaLnBrk="0" fontAlgn="base" hangingPunct="0">
              <a:spcBef>
                <a:spcPct val="0"/>
              </a:spcBef>
              <a:spcAft>
                <a:spcPct val="0"/>
              </a:spcAft>
              <a:defRPr b="1">
                <a:solidFill>
                  <a:schemeClr val="tx1"/>
                </a:solidFill>
                <a:latin typeface="Constantia" panose="02030602050306030303" pitchFamily="18" charset="0"/>
              </a:defRPr>
            </a:lvl7pPr>
            <a:lvl8pPr marL="3429000" indent="-228600" eaLnBrk="0" fontAlgn="base" hangingPunct="0">
              <a:spcBef>
                <a:spcPct val="0"/>
              </a:spcBef>
              <a:spcAft>
                <a:spcPct val="0"/>
              </a:spcAft>
              <a:defRPr b="1">
                <a:solidFill>
                  <a:schemeClr val="tx1"/>
                </a:solidFill>
                <a:latin typeface="Constantia" panose="02030602050306030303" pitchFamily="18" charset="0"/>
              </a:defRPr>
            </a:lvl8pPr>
            <a:lvl9pPr marL="3886200" indent="-228600" eaLnBrk="0" fontAlgn="base" hangingPunct="0">
              <a:spcBef>
                <a:spcPct val="0"/>
              </a:spcBef>
              <a:spcAft>
                <a:spcPct val="0"/>
              </a:spcAft>
              <a:defRPr b="1">
                <a:solidFill>
                  <a:schemeClr val="tx1"/>
                </a:solidFill>
                <a:latin typeface="Constantia" panose="02030602050306030303" pitchFamily="18" charset="0"/>
              </a:defRPr>
            </a:lvl9pPr>
          </a:lstStyle>
          <a:p>
            <a:pPr algn="just"/>
            <a:r>
              <a:rPr kumimoji="1" lang="uk-UA" altLang="ru-RU" sz="2000" i="1">
                <a:solidFill>
                  <a:srgbClr val="0000CC"/>
                </a:solidFill>
                <a:latin typeface="Calibri" panose="020F0502020204030204" pitchFamily="34" charset="0"/>
                <a:cs typeface="Arial" panose="020B0604020202020204" pitchFamily="34" charset="0"/>
              </a:rPr>
              <a:t>теоретичні</a:t>
            </a:r>
            <a:r>
              <a:rPr kumimoji="1" lang="uk-UA" altLang="ru-RU" sz="2000">
                <a:latin typeface="Calibri" panose="020F0502020204030204" pitchFamily="34" charset="0"/>
                <a:cs typeface="Arial" panose="020B0604020202020204" pitchFamily="34" charset="0"/>
              </a:rPr>
              <a:t> (знання/розуміння змісту фізичних понять, знання/розуміння змісту фізичних величин, знання/розуміння змісту фізичних законів, принципів, постулатів</a:t>
            </a:r>
          </a:p>
          <a:p>
            <a:pPr algn="just"/>
            <a:endParaRPr kumimoji="1" lang="uk-UA" altLang="ru-RU" sz="2000">
              <a:solidFill>
                <a:srgbClr val="17375E"/>
              </a:solidFill>
              <a:latin typeface="Calibri" panose="020F0502020204030204" pitchFamily="34" charset="0"/>
              <a:cs typeface="Arial" panose="020B0604020202020204" pitchFamily="34" charset="0"/>
            </a:endParaRPr>
          </a:p>
          <a:p>
            <a:pPr algn="just"/>
            <a:r>
              <a:rPr kumimoji="1" lang="uk-UA" altLang="ru-RU" sz="2000" i="1">
                <a:solidFill>
                  <a:srgbClr val="0000CC"/>
                </a:solidFill>
                <a:latin typeface="Calibri" panose="020F0502020204030204" pitchFamily="34" charset="0"/>
                <a:ea typeface="Calibri" panose="020F0502020204030204" pitchFamily="34" charset="0"/>
                <a:cs typeface="Calibri" panose="020F0502020204030204" pitchFamily="34" charset="0"/>
              </a:rPr>
              <a:t>експериментальні</a:t>
            </a:r>
            <a:r>
              <a:rPr kumimoji="1" lang="uk-UA" altLang="ru-RU" sz="2000">
                <a:latin typeface="Calibri" panose="020F0502020204030204" pitchFamily="34" charset="0"/>
                <a:ea typeface="Calibri" panose="020F0502020204030204" pitchFamily="34" charset="0"/>
                <a:cs typeface="Calibri" panose="020F0502020204030204" pitchFamily="34" charset="0"/>
              </a:rPr>
              <a:t> (навички роботи з фізичними установками, уміння представити результати вимірювань за допомогою таблиць, графіків)</a:t>
            </a:r>
          </a:p>
          <a:p>
            <a:pPr algn="just"/>
            <a:endParaRPr kumimoji="1" lang="uk-UA" altLang="ru-RU" sz="2000">
              <a:latin typeface="Calibri" panose="020F0502020204030204" pitchFamily="34" charset="0"/>
              <a:ea typeface="Calibri" panose="020F0502020204030204" pitchFamily="34" charset="0"/>
              <a:cs typeface="Calibri" panose="020F0502020204030204" pitchFamily="34" charset="0"/>
            </a:endParaRPr>
          </a:p>
          <a:p>
            <a:pPr algn="just"/>
            <a:r>
              <a:rPr kumimoji="1" lang="uk-UA" altLang="ru-RU" sz="2000" i="1">
                <a:solidFill>
                  <a:srgbClr val="0000CC"/>
                </a:solidFill>
                <a:latin typeface="Calibri" panose="020F0502020204030204" pitchFamily="34" charset="0"/>
                <a:ea typeface="Calibri" panose="020F0502020204030204" pitchFamily="34" charset="0"/>
                <a:cs typeface="Calibri" panose="020F0502020204030204" pitchFamily="34" charset="0"/>
              </a:rPr>
              <a:t>теоретико-експериментальні</a:t>
            </a:r>
            <a:r>
              <a:rPr kumimoji="1" lang="uk-UA" altLang="ru-RU" sz="2000">
                <a:latin typeface="Calibri" panose="020F0502020204030204" pitchFamily="34" charset="0"/>
                <a:ea typeface="Calibri" panose="020F0502020204030204" pitchFamily="34" charset="0"/>
                <a:cs typeface="Calibri" panose="020F0502020204030204" pitchFamily="34" charset="0"/>
              </a:rPr>
              <a:t> (здатність до використання знань і вмінь у практичній діяльності повсякденного життя, здібність до розв’язування фізичних задач різними методами)</a:t>
            </a:r>
            <a:endParaRPr kumimoji="1" lang="uk-UA" altLang="ru-RU" sz="2000">
              <a:solidFill>
                <a:srgbClr val="17375E"/>
              </a:solidFill>
              <a:latin typeface="Calibri" panose="020F0502020204030204" pitchFamily="34" charset="0"/>
              <a:ea typeface="Calibri" panose="020F0502020204030204" pitchFamily="34" charset="0"/>
              <a:cs typeface="Calibri" panose="020F0502020204030204" pitchFamily="34" charset="0"/>
            </a:endParaRPr>
          </a:p>
          <a:p>
            <a:pPr algn="just"/>
            <a:endParaRPr kumimoji="1" lang="ru-RU" altLang="ru-RU" sz="2200">
              <a:solidFill>
                <a:srgbClr val="17375E"/>
              </a:solidFill>
              <a:cs typeface="Arial" panose="020B0604020202020204" pitchFamily="34" charset="0"/>
            </a:endParaRPr>
          </a:p>
          <a:p>
            <a:pPr algn="just"/>
            <a:endParaRPr kumimoji="1" lang="uk-UA" altLang="ru-RU" sz="2200">
              <a:solidFill>
                <a:srgbClr val="17375E"/>
              </a:solidFill>
              <a:cs typeface="Arial" panose="020B0604020202020204" pitchFamily="34" charset="0"/>
            </a:endParaRPr>
          </a:p>
        </p:txBody>
      </p:sp>
      <p:cxnSp>
        <p:nvCxnSpPr>
          <p:cNvPr id="8" name="Прямая со стрелкой 7">
            <a:extLst>
              <a:ext uri="{FF2B5EF4-FFF2-40B4-BE49-F238E27FC236}">
                <a16:creationId xmlns:a16="http://schemas.microsoft.com/office/drawing/2014/main" id="{42AB7CC4-E9C9-4788-AEE8-57AECF503326}"/>
              </a:ext>
            </a:extLst>
          </p:cNvPr>
          <p:cNvCxnSpPr/>
          <p:nvPr/>
        </p:nvCxnSpPr>
        <p:spPr>
          <a:xfrm flipV="1">
            <a:off x="2373313" y="2349500"/>
            <a:ext cx="625475" cy="134937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9" name="Прямая со стрелкой 8">
            <a:extLst>
              <a:ext uri="{FF2B5EF4-FFF2-40B4-BE49-F238E27FC236}">
                <a16:creationId xmlns:a16="http://schemas.microsoft.com/office/drawing/2014/main" id="{EB288660-A49D-4E7C-80E2-C57581EE35E3}"/>
              </a:ext>
            </a:extLst>
          </p:cNvPr>
          <p:cNvCxnSpPr/>
          <p:nvPr/>
        </p:nvCxnSpPr>
        <p:spPr>
          <a:xfrm flipV="1">
            <a:off x="2373313" y="3698875"/>
            <a:ext cx="728662"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 name="Прямая со стрелкой 9">
            <a:extLst>
              <a:ext uri="{FF2B5EF4-FFF2-40B4-BE49-F238E27FC236}">
                <a16:creationId xmlns:a16="http://schemas.microsoft.com/office/drawing/2014/main" id="{88EC0008-C48A-4F43-9912-96B2ED494985}"/>
              </a:ext>
            </a:extLst>
          </p:cNvPr>
          <p:cNvCxnSpPr/>
          <p:nvPr/>
        </p:nvCxnSpPr>
        <p:spPr>
          <a:xfrm>
            <a:off x="2390775" y="3730625"/>
            <a:ext cx="631825" cy="100171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3" name="Прямоугольник 2">
            <a:extLst>
              <a:ext uri="{FF2B5EF4-FFF2-40B4-BE49-F238E27FC236}">
                <a16:creationId xmlns:a16="http://schemas.microsoft.com/office/drawing/2014/main" id="{0BCCF5D1-ED28-46D8-BF4B-4747DF6DCE2B}"/>
              </a:ext>
            </a:extLst>
          </p:cNvPr>
          <p:cNvSpPr>
            <a:spLocks noChangeArrowheads="1"/>
          </p:cNvSpPr>
          <p:nvPr/>
        </p:nvSpPr>
        <p:spPr bwMode="auto">
          <a:xfrm>
            <a:off x="1187450" y="11113"/>
            <a:ext cx="7956550" cy="1570037"/>
          </a:xfrm>
          <a:prstGeom prst="rect">
            <a:avLst/>
          </a:prstGeom>
          <a:noFill/>
          <a:ln>
            <a:noFill/>
          </a:ln>
        </p:spPr>
        <p:txBody>
          <a:bodyPr>
            <a:spAutoFit/>
          </a:bodyPr>
          <a:lstStyle/>
          <a:p>
            <a:pPr algn="ctr">
              <a:defRPr/>
            </a:pPr>
            <a:r>
              <a:rPr lang="uk-UA" altLang="ru-RU" sz="3200" dirty="0">
                <a:solidFill>
                  <a:srgbClr val="C00000"/>
                </a:solidFill>
                <a:effectLst>
                  <a:outerShdw blurRad="38100" dist="38100" dir="2700000" algn="tl">
                    <a:srgbClr val="000000">
                      <a:alpha val="43137"/>
                    </a:srgbClr>
                  </a:outerShdw>
                </a:effectLst>
                <a:latin typeface="+mj-lt"/>
              </a:rPr>
              <a:t>Загальні висновки щодо результатів виконання завдань сертифікаційної роботи з фізики у 2020 році</a:t>
            </a:r>
          </a:p>
        </p:txBody>
      </p:sp>
      <p:pic>
        <p:nvPicPr>
          <p:cNvPr id="16392" name="Рисунок 3">
            <a:extLst>
              <a:ext uri="{FF2B5EF4-FFF2-40B4-BE49-F238E27FC236}">
                <a16:creationId xmlns:a16="http://schemas.microsoft.com/office/drawing/2014/main" id="{99704393-C1A6-40CE-8B5E-4AE6213AB27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38250" cy="79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Прямокутник 1">
            <a:extLst>
              <a:ext uri="{FF2B5EF4-FFF2-40B4-BE49-F238E27FC236}">
                <a16:creationId xmlns:a16="http://schemas.microsoft.com/office/drawing/2014/main" id="{6DA35E15-581D-4941-B976-325BFBF12DF6}"/>
              </a:ext>
            </a:extLst>
          </p:cNvPr>
          <p:cNvSpPr>
            <a:spLocks noChangeArrowheads="1"/>
          </p:cNvSpPr>
          <p:nvPr/>
        </p:nvSpPr>
        <p:spPr bwMode="auto">
          <a:xfrm>
            <a:off x="107950" y="896938"/>
            <a:ext cx="8856663" cy="498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Constantia" panose="02030602050306030303" pitchFamily="18" charset="0"/>
              </a:defRPr>
            </a:lvl1pPr>
            <a:lvl2pPr marL="742950" indent="-285750">
              <a:defRPr b="1">
                <a:solidFill>
                  <a:schemeClr val="tx1"/>
                </a:solidFill>
                <a:latin typeface="Constantia" panose="02030602050306030303" pitchFamily="18" charset="0"/>
              </a:defRPr>
            </a:lvl2pPr>
            <a:lvl3pPr marL="1143000" indent="-228600">
              <a:defRPr b="1">
                <a:solidFill>
                  <a:schemeClr val="tx1"/>
                </a:solidFill>
                <a:latin typeface="Constantia" panose="02030602050306030303" pitchFamily="18" charset="0"/>
              </a:defRPr>
            </a:lvl3pPr>
            <a:lvl4pPr marL="1600200" indent="-228600">
              <a:defRPr b="1">
                <a:solidFill>
                  <a:schemeClr val="tx1"/>
                </a:solidFill>
                <a:latin typeface="Constantia" panose="02030602050306030303" pitchFamily="18" charset="0"/>
              </a:defRPr>
            </a:lvl4pPr>
            <a:lvl5pPr marL="2057400" indent="-228600">
              <a:defRPr b="1">
                <a:solidFill>
                  <a:schemeClr val="tx1"/>
                </a:solidFill>
                <a:latin typeface="Constantia" panose="02030602050306030303" pitchFamily="18" charset="0"/>
              </a:defRPr>
            </a:lvl5pPr>
            <a:lvl6pPr marL="2514600" indent="-228600" eaLnBrk="0" fontAlgn="base" hangingPunct="0">
              <a:spcBef>
                <a:spcPct val="0"/>
              </a:spcBef>
              <a:spcAft>
                <a:spcPct val="0"/>
              </a:spcAft>
              <a:defRPr b="1">
                <a:solidFill>
                  <a:schemeClr val="tx1"/>
                </a:solidFill>
                <a:latin typeface="Constantia" panose="02030602050306030303" pitchFamily="18" charset="0"/>
              </a:defRPr>
            </a:lvl6pPr>
            <a:lvl7pPr marL="2971800" indent="-228600" eaLnBrk="0" fontAlgn="base" hangingPunct="0">
              <a:spcBef>
                <a:spcPct val="0"/>
              </a:spcBef>
              <a:spcAft>
                <a:spcPct val="0"/>
              </a:spcAft>
              <a:defRPr b="1">
                <a:solidFill>
                  <a:schemeClr val="tx1"/>
                </a:solidFill>
                <a:latin typeface="Constantia" panose="02030602050306030303" pitchFamily="18" charset="0"/>
              </a:defRPr>
            </a:lvl7pPr>
            <a:lvl8pPr marL="3429000" indent="-228600" eaLnBrk="0" fontAlgn="base" hangingPunct="0">
              <a:spcBef>
                <a:spcPct val="0"/>
              </a:spcBef>
              <a:spcAft>
                <a:spcPct val="0"/>
              </a:spcAft>
              <a:defRPr b="1">
                <a:solidFill>
                  <a:schemeClr val="tx1"/>
                </a:solidFill>
                <a:latin typeface="Constantia" panose="02030602050306030303" pitchFamily="18" charset="0"/>
              </a:defRPr>
            </a:lvl8pPr>
            <a:lvl9pPr marL="3886200" indent="-228600" eaLnBrk="0" fontAlgn="base" hangingPunct="0">
              <a:spcBef>
                <a:spcPct val="0"/>
              </a:spcBef>
              <a:spcAft>
                <a:spcPct val="0"/>
              </a:spcAft>
              <a:defRPr b="1">
                <a:solidFill>
                  <a:schemeClr val="tx1"/>
                </a:solidFill>
                <a:latin typeface="Constantia" panose="02030602050306030303" pitchFamily="18" charset="0"/>
              </a:defRPr>
            </a:lvl9pPr>
          </a:lstStyle>
          <a:p>
            <a:r>
              <a:rPr lang="uk-UA" altLang="uk-UA" sz="1600">
                <a:latin typeface="Calibri" panose="020F0502020204030204" pitchFamily="34" charset="0"/>
                <a:ea typeface="Calibri" panose="020F0502020204030204" pitchFamily="34" charset="0"/>
                <a:cs typeface="Calibri" panose="020F0502020204030204" pitchFamily="34" charset="0"/>
              </a:rPr>
              <a:t>Аналіз результатів ЗНО з фізики 2020 року </a:t>
            </a:r>
            <a:r>
              <a:rPr lang="ru-RU" altLang="uk-UA" sz="1600">
                <a:latin typeface="Calibri" panose="020F0502020204030204" pitchFamily="34" charset="0"/>
                <a:ea typeface="Calibri" panose="020F0502020204030204" pitchFamily="34" charset="0"/>
                <a:cs typeface="Calibri" panose="020F0502020204030204" pitchFamily="34" charset="0"/>
              </a:rPr>
              <a:t>показав, </a:t>
            </a:r>
            <a:r>
              <a:rPr lang="uk-UA" altLang="uk-UA" sz="1600">
                <a:latin typeface="Calibri" panose="020F0502020204030204" pitchFamily="34" charset="0"/>
                <a:ea typeface="Calibri" panose="020F0502020204030204" pitchFamily="34" charset="0"/>
                <a:cs typeface="Calibri" panose="020F0502020204030204" pitchFamily="34" charset="0"/>
              </a:rPr>
              <a:t>що тест виявився заважким для більшості тестованих – середня складність виконання завдань становить </a:t>
            </a:r>
            <a:r>
              <a:rPr lang="uk-UA" altLang="uk-UA" sz="1600" i="1">
                <a:solidFill>
                  <a:srgbClr val="0070C0"/>
                </a:solidFill>
                <a:latin typeface="Calibri" panose="020F0502020204030204" pitchFamily="34" charset="0"/>
                <a:ea typeface="Calibri" panose="020F0502020204030204" pitchFamily="34" charset="0"/>
                <a:cs typeface="Calibri" panose="020F0502020204030204" pitchFamily="34" charset="0"/>
              </a:rPr>
              <a:t>37,2 %.</a:t>
            </a:r>
          </a:p>
          <a:p>
            <a:r>
              <a:rPr lang="ru-RU" altLang="uk-UA" sz="1600">
                <a:latin typeface="Calibri" panose="020F0502020204030204" pitchFamily="34" charset="0"/>
                <a:ea typeface="Calibri" panose="020F0502020204030204" pitchFamily="34" charset="0"/>
                <a:cs typeface="Calibri" panose="020F0502020204030204" pitchFamily="34" charset="0"/>
              </a:rPr>
              <a:t>За результатами </a:t>
            </a:r>
            <a:r>
              <a:rPr lang="uk-UA" altLang="uk-UA" sz="1600">
                <a:latin typeface="Calibri" panose="020F0502020204030204" pitchFamily="34" charset="0"/>
                <a:ea typeface="Calibri" panose="020F0502020204030204" pitchFamily="34" charset="0"/>
                <a:cs typeface="Calibri" panose="020F0502020204030204" pitchFamily="34" charset="0"/>
              </a:rPr>
              <a:t>статистичних даних для учасників тестування найлегшими виявилися завдання на встановлення відповідності («логічні пари»). Середня складність цих завдань</a:t>
            </a:r>
            <a:r>
              <a:rPr lang="ru-RU" altLang="uk-UA" sz="1600">
                <a:latin typeface="Calibri" panose="020F0502020204030204" pitchFamily="34" charset="0"/>
                <a:ea typeface="Calibri" panose="020F0502020204030204" pitchFamily="34" charset="0"/>
                <a:cs typeface="Calibri" panose="020F0502020204030204" pitchFamily="34" charset="0"/>
              </a:rPr>
              <a:t> </a:t>
            </a:r>
            <a:r>
              <a:rPr lang="ru-RU" altLang="uk-UA" sz="1600" i="1">
                <a:solidFill>
                  <a:srgbClr val="0070C0"/>
                </a:solidFill>
                <a:latin typeface="Calibri" panose="020F0502020204030204" pitchFamily="34" charset="0"/>
                <a:ea typeface="Calibri" panose="020F0502020204030204" pitchFamily="34" charset="0"/>
                <a:cs typeface="Calibri" panose="020F0502020204030204" pitchFamily="34" charset="0"/>
              </a:rPr>
              <a:t>61,5 %. </a:t>
            </a:r>
          </a:p>
          <a:p>
            <a:r>
              <a:rPr lang="ru-RU" altLang="uk-UA" sz="1600">
                <a:latin typeface="Calibri" panose="020F0502020204030204" pitchFamily="34" charset="0"/>
                <a:ea typeface="Calibri" panose="020F0502020204030204" pitchFamily="34" charset="0"/>
                <a:cs typeface="Calibri" panose="020F0502020204030204" pitchFamily="34" charset="0"/>
              </a:rPr>
              <a:t>Два </a:t>
            </a:r>
            <a:r>
              <a:rPr lang="uk-UA" altLang="uk-UA" sz="1600">
                <a:latin typeface="Calibri" panose="020F0502020204030204" pitchFamily="34" charset="0"/>
                <a:ea typeface="Calibri" panose="020F0502020204030204" pitchFamily="34" charset="0"/>
                <a:cs typeface="Calibri" panose="020F0502020204030204" pitchFamily="34" charset="0"/>
              </a:rPr>
              <a:t>завдання із чотирьох на утворення «логічних пар» виявилися дуже легкими для вибірки цього року. </a:t>
            </a:r>
          </a:p>
          <a:p>
            <a:endParaRPr lang="uk-UA" altLang="uk-UA" sz="1600">
              <a:latin typeface="Calibri" panose="020F0502020204030204" pitchFamily="34" charset="0"/>
              <a:ea typeface="Calibri" panose="020F0502020204030204" pitchFamily="34" charset="0"/>
              <a:cs typeface="Calibri" panose="020F0502020204030204" pitchFamily="34" charset="0"/>
            </a:endParaRPr>
          </a:p>
          <a:p>
            <a:r>
              <a:rPr lang="uk-UA" altLang="uk-UA" sz="1600">
                <a:latin typeface="Calibri" panose="020F0502020204030204" pitchFamily="34" charset="0"/>
                <a:ea typeface="Calibri" panose="020F0502020204030204" pitchFamily="34" charset="0"/>
                <a:cs typeface="Calibri" panose="020F0502020204030204" pitchFamily="34" charset="0"/>
              </a:rPr>
              <a:t>Із </a:t>
            </a:r>
            <a:r>
              <a:rPr lang="uk-UA" altLang="uk-UA" sz="1600" i="1">
                <a:solidFill>
                  <a:srgbClr val="0070C0"/>
                </a:solidFill>
                <a:latin typeface="Calibri" panose="020F0502020204030204" pitchFamily="34" charset="0"/>
                <a:ea typeface="Calibri" panose="020F0502020204030204" pitchFamily="34" charset="0"/>
                <a:cs typeface="Calibri" panose="020F0502020204030204" pitchFamily="34" charset="0"/>
              </a:rPr>
              <a:t>завданням 21 </a:t>
            </a:r>
            <a:r>
              <a:rPr lang="uk-UA" altLang="uk-UA" sz="1600">
                <a:latin typeface="Calibri" panose="020F0502020204030204" pitchFamily="34" charset="0"/>
                <a:ea typeface="Calibri" panose="020F0502020204030204" pitchFamily="34" charset="0"/>
                <a:cs typeface="Calibri" panose="020F0502020204030204" pitchFamily="34" charset="0"/>
              </a:rPr>
              <a:t>із тематичного блоку «Механіка» </a:t>
            </a:r>
          </a:p>
          <a:p>
            <a:r>
              <a:rPr lang="uk-UA" altLang="uk-UA" sz="1600">
                <a:latin typeface="Calibri" panose="020F0502020204030204" pitchFamily="34" charset="0"/>
                <a:ea typeface="Calibri" panose="020F0502020204030204" pitchFamily="34" charset="0"/>
                <a:cs typeface="Calibri" panose="020F0502020204030204" pitchFamily="34" charset="0"/>
              </a:rPr>
              <a:t>(розділ «Динаміка») впоралися </a:t>
            </a:r>
            <a:r>
              <a:rPr lang="uk-UA" altLang="uk-UA" sz="1600" i="1">
                <a:solidFill>
                  <a:srgbClr val="0070C0"/>
                </a:solidFill>
                <a:latin typeface="Calibri" panose="020F0502020204030204" pitchFamily="34" charset="0"/>
                <a:ea typeface="Calibri" panose="020F0502020204030204" pitchFamily="34" charset="0"/>
                <a:cs typeface="Calibri" panose="020F0502020204030204" pitchFamily="34" charset="0"/>
              </a:rPr>
              <a:t>89,2 % </a:t>
            </a:r>
            <a:r>
              <a:rPr lang="uk-UA" altLang="uk-UA" sz="1600">
                <a:latin typeface="Calibri" panose="020F0502020204030204" pitchFamily="34" charset="0"/>
                <a:ea typeface="Calibri" panose="020F0502020204030204" pitchFamily="34" charset="0"/>
                <a:cs typeface="Calibri" panose="020F0502020204030204" pitchFamily="34" charset="0"/>
              </a:rPr>
              <a:t>учасників</a:t>
            </a:r>
            <a:r>
              <a:rPr lang="uk-UA" altLang="uk-UA" sz="1400" b="0">
                <a:latin typeface="Times New Roman" panose="02020603050405020304" pitchFamily="18" charset="0"/>
                <a:cs typeface="Times New Roman" panose="02020603050405020304" pitchFamily="18" charset="0"/>
              </a:rPr>
              <a:t>. </a:t>
            </a:r>
          </a:p>
          <a:p>
            <a:endParaRPr lang="uk-UA" altLang="uk-UA" sz="1400" b="0">
              <a:latin typeface="Times New Roman" panose="02020603050405020304" pitchFamily="18" charset="0"/>
              <a:cs typeface="Times New Roman" panose="02020603050405020304" pitchFamily="18" charset="0"/>
            </a:endParaRPr>
          </a:p>
          <a:p>
            <a:endParaRPr lang="uk-UA" altLang="uk-UA" sz="1400" b="0">
              <a:latin typeface="Times New Roman" panose="02020603050405020304" pitchFamily="18" charset="0"/>
              <a:cs typeface="Times New Roman" panose="02020603050405020304" pitchFamily="18" charset="0"/>
            </a:endParaRPr>
          </a:p>
          <a:p>
            <a:endParaRPr lang="uk-UA" altLang="uk-UA" sz="1400" b="0">
              <a:latin typeface="Times New Roman" panose="02020603050405020304" pitchFamily="18" charset="0"/>
              <a:cs typeface="Times New Roman" panose="02020603050405020304" pitchFamily="18" charset="0"/>
            </a:endParaRPr>
          </a:p>
          <a:p>
            <a:endParaRPr lang="uk-UA" altLang="uk-UA" sz="1400" b="0">
              <a:latin typeface="Times New Roman" panose="02020603050405020304" pitchFamily="18" charset="0"/>
              <a:cs typeface="Times New Roman" panose="02020603050405020304" pitchFamily="18" charset="0"/>
            </a:endParaRPr>
          </a:p>
          <a:p>
            <a:endParaRPr lang="uk-UA" altLang="uk-UA" sz="1400" b="0">
              <a:latin typeface="Times New Roman" panose="02020603050405020304" pitchFamily="18" charset="0"/>
              <a:cs typeface="Times New Roman" panose="02020603050405020304" pitchFamily="18" charset="0"/>
            </a:endParaRPr>
          </a:p>
          <a:p>
            <a:endParaRPr lang="uk-UA" altLang="uk-UA" sz="1400" b="0">
              <a:latin typeface="Times New Roman" panose="02020603050405020304" pitchFamily="18" charset="0"/>
              <a:cs typeface="Times New Roman" panose="02020603050405020304" pitchFamily="18" charset="0"/>
            </a:endParaRPr>
          </a:p>
          <a:p>
            <a:endParaRPr lang="uk-UA" altLang="uk-UA" sz="1400" b="0">
              <a:latin typeface="Times New Roman" panose="02020603050405020304" pitchFamily="18" charset="0"/>
              <a:cs typeface="Times New Roman" panose="02020603050405020304" pitchFamily="18" charset="0"/>
            </a:endParaRPr>
          </a:p>
          <a:p>
            <a:endParaRPr lang="uk-UA" altLang="uk-UA" sz="1400" b="0">
              <a:latin typeface="Times New Roman" panose="02020603050405020304" pitchFamily="18" charset="0"/>
              <a:cs typeface="Times New Roman" panose="02020603050405020304" pitchFamily="18" charset="0"/>
            </a:endParaRPr>
          </a:p>
          <a:p>
            <a:endParaRPr lang="uk-UA" altLang="uk-UA" sz="1400" b="0">
              <a:latin typeface="Times New Roman" panose="02020603050405020304" pitchFamily="18" charset="0"/>
              <a:cs typeface="Times New Roman" panose="02020603050405020304" pitchFamily="18" charset="0"/>
            </a:endParaRPr>
          </a:p>
          <a:p>
            <a:r>
              <a:rPr lang="uk-UA" altLang="uk-UA" sz="1600" i="1">
                <a:solidFill>
                  <a:srgbClr val="0070C0"/>
                </a:solidFill>
                <a:latin typeface="Calibri" panose="020F0502020204030204" pitchFamily="34" charset="0"/>
                <a:ea typeface="Calibri" panose="020F0502020204030204" pitchFamily="34" charset="0"/>
                <a:cs typeface="Calibri" panose="020F0502020204030204" pitchFamily="34" charset="0"/>
              </a:rPr>
              <a:t>Завдання </a:t>
            </a:r>
            <a:r>
              <a:rPr lang="ru-RU" altLang="uk-UA" sz="1600" i="1">
                <a:solidFill>
                  <a:srgbClr val="0070C0"/>
                </a:solidFill>
                <a:latin typeface="Calibri" panose="020F0502020204030204" pitchFamily="34" charset="0"/>
                <a:ea typeface="Calibri" panose="020F0502020204030204" pitchFamily="34" charset="0"/>
                <a:cs typeface="Calibri" panose="020F0502020204030204" pitchFamily="34" charset="0"/>
              </a:rPr>
              <a:t>24</a:t>
            </a:r>
            <a:r>
              <a:rPr lang="ru-RU" altLang="uk-UA" sz="1600">
                <a:latin typeface="Calibri" panose="020F0502020204030204" pitchFamily="34" charset="0"/>
                <a:ea typeface="Calibri" panose="020F0502020204030204" pitchFamily="34" charset="0"/>
                <a:cs typeface="Calibri" panose="020F0502020204030204" pitchFamily="34" charset="0"/>
              </a:rPr>
              <a:t>, у </a:t>
            </a:r>
            <a:r>
              <a:rPr lang="uk-UA" altLang="uk-UA" sz="1600">
                <a:latin typeface="Calibri" panose="020F0502020204030204" pitchFamily="34" charset="0"/>
                <a:ea typeface="Calibri" panose="020F0502020204030204" pitchFamily="34" charset="0"/>
                <a:cs typeface="Calibri" panose="020F0502020204030204" pitchFamily="34" charset="0"/>
              </a:rPr>
              <a:t>якому йшлося про використання </a:t>
            </a:r>
          </a:p>
          <a:p>
            <a:r>
              <a:rPr lang="uk-UA" altLang="uk-UA" sz="1600">
                <a:latin typeface="Calibri" panose="020F0502020204030204" pitchFamily="34" charset="0"/>
                <a:ea typeface="Calibri" panose="020F0502020204030204" pitchFamily="34" charset="0"/>
                <a:cs typeface="Calibri" panose="020F0502020204030204" pitchFamily="34" charset="0"/>
              </a:rPr>
              <a:t>вимірювальних приладів під час лабораторних </a:t>
            </a:r>
          </a:p>
          <a:p>
            <a:r>
              <a:rPr lang="uk-UA" altLang="uk-UA" sz="1600">
                <a:latin typeface="Calibri" panose="020F0502020204030204" pitchFamily="34" charset="0"/>
                <a:ea typeface="Calibri" panose="020F0502020204030204" pitchFamily="34" charset="0"/>
                <a:cs typeface="Calibri" panose="020F0502020204030204" pitchFamily="34" charset="0"/>
              </a:rPr>
              <a:t>робіт</a:t>
            </a:r>
            <a:r>
              <a:rPr lang="ru-RU" altLang="uk-UA" sz="1600">
                <a:latin typeface="Calibri" panose="020F0502020204030204" pitchFamily="34" charset="0"/>
                <a:ea typeface="Calibri" panose="020F0502020204030204" pitchFamily="34" charset="0"/>
                <a:cs typeface="Calibri" panose="020F0502020204030204" pitchFamily="34" charset="0"/>
              </a:rPr>
              <a:t>, </a:t>
            </a:r>
            <a:r>
              <a:rPr lang="uk-UA" altLang="uk-UA" sz="1600">
                <a:latin typeface="Calibri" panose="020F0502020204030204" pitchFamily="34" charset="0"/>
                <a:ea typeface="Calibri" panose="020F0502020204030204" pitchFamily="34" charset="0"/>
                <a:cs typeface="Calibri" panose="020F0502020204030204" pitchFamily="34" charset="0"/>
              </a:rPr>
              <a:t>виконали </a:t>
            </a:r>
            <a:r>
              <a:rPr lang="uk-UA" altLang="uk-UA" sz="1600" i="1">
                <a:solidFill>
                  <a:srgbClr val="0070C0"/>
                </a:solidFill>
                <a:latin typeface="Calibri" panose="020F0502020204030204" pitchFamily="34" charset="0"/>
                <a:ea typeface="Calibri" panose="020F0502020204030204" pitchFamily="34" charset="0"/>
                <a:cs typeface="Calibri" panose="020F0502020204030204" pitchFamily="34" charset="0"/>
              </a:rPr>
              <a:t>86,8 %.</a:t>
            </a:r>
          </a:p>
        </p:txBody>
      </p:sp>
      <p:pic>
        <p:nvPicPr>
          <p:cNvPr id="17411" name="Рисунок 3">
            <a:extLst>
              <a:ext uri="{FF2B5EF4-FFF2-40B4-BE49-F238E27FC236}">
                <a16:creationId xmlns:a16="http://schemas.microsoft.com/office/drawing/2014/main" id="{BA61E404-D6C1-4F57-9A70-8D0B7929349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65650" y="2133600"/>
            <a:ext cx="4578350" cy="23034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7412" name="Рисунок 4">
            <a:extLst>
              <a:ext uri="{FF2B5EF4-FFF2-40B4-BE49-F238E27FC236}">
                <a16:creationId xmlns:a16="http://schemas.microsoft.com/office/drawing/2014/main" id="{A7300FA9-E2F4-4962-AA7A-E33146A7306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65650" y="4540250"/>
            <a:ext cx="4578350" cy="22733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5365" name="Прямоугольник 2">
            <a:extLst>
              <a:ext uri="{FF2B5EF4-FFF2-40B4-BE49-F238E27FC236}">
                <a16:creationId xmlns:a16="http://schemas.microsoft.com/office/drawing/2014/main" id="{5D2C3180-8EEC-4EF8-9546-0BB149BC5184}"/>
              </a:ext>
            </a:extLst>
          </p:cNvPr>
          <p:cNvSpPr>
            <a:spLocks noChangeArrowheads="1"/>
          </p:cNvSpPr>
          <p:nvPr/>
        </p:nvSpPr>
        <p:spPr bwMode="auto">
          <a:xfrm>
            <a:off x="1042988" y="0"/>
            <a:ext cx="8101012" cy="1077913"/>
          </a:xfrm>
          <a:prstGeom prst="rect">
            <a:avLst/>
          </a:prstGeom>
          <a:noFill/>
          <a:ln>
            <a:noFill/>
          </a:ln>
        </p:spPr>
        <p:txBody>
          <a:bodyPr>
            <a:spAutoFit/>
          </a:bodyPr>
          <a:lstStyle/>
          <a:p>
            <a:pPr algn="ctr">
              <a:defRPr/>
            </a:pPr>
            <a:r>
              <a:rPr lang="uk-UA" altLang="ru-RU" sz="3200" dirty="0">
                <a:solidFill>
                  <a:srgbClr val="C00000"/>
                </a:solidFill>
                <a:effectLst>
                  <a:outerShdw blurRad="38100" dist="38100" dir="2700000" algn="tl">
                    <a:srgbClr val="000000">
                      <a:alpha val="43137"/>
                    </a:srgbClr>
                  </a:outerShdw>
                </a:effectLst>
                <a:latin typeface="+mj-lt"/>
              </a:rPr>
              <a:t>Загальні висновки щодо результатів</a:t>
            </a:r>
          </a:p>
          <a:p>
            <a:pPr algn="ctr">
              <a:defRPr/>
            </a:pPr>
            <a:r>
              <a:rPr lang="uk-UA" altLang="ru-RU" sz="3200" dirty="0">
                <a:solidFill>
                  <a:srgbClr val="C00000"/>
                </a:solidFill>
                <a:effectLst>
                  <a:outerShdw blurRad="38100" dist="38100" dir="2700000" algn="tl">
                    <a:srgbClr val="000000">
                      <a:alpha val="43137"/>
                    </a:srgbClr>
                  </a:outerShdw>
                </a:effectLst>
                <a:latin typeface="+mj-lt"/>
              </a:rPr>
              <a:t> виконання завдань сертифікаційної роботи</a:t>
            </a:r>
          </a:p>
        </p:txBody>
      </p:sp>
      <p:pic>
        <p:nvPicPr>
          <p:cNvPr id="17414" name="Рисунок 3">
            <a:extLst>
              <a:ext uri="{FF2B5EF4-FFF2-40B4-BE49-F238E27FC236}">
                <a16:creationId xmlns:a16="http://schemas.microsoft.com/office/drawing/2014/main" id="{14003EA5-11DA-46C9-B32B-4A5D4149DE5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58888" cy="89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Прямокутник 1">
            <a:extLst>
              <a:ext uri="{FF2B5EF4-FFF2-40B4-BE49-F238E27FC236}">
                <a16:creationId xmlns:a16="http://schemas.microsoft.com/office/drawing/2014/main" id="{5A59D74D-E737-45F2-9CE4-F616E86AED39}"/>
              </a:ext>
            </a:extLst>
          </p:cNvPr>
          <p:cNvSpPr>
            <a:spLocks noChangeArrowheads="1"/>
          </p:cNvSpPr>
          <p:nvPr/>
        </p:nvSpPr>
        <p:spPr bwMode="auto">
          <a:xfrm>
            <a:off x="111125" y="930275"/>
            <a:ext cx="8912225"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Constantia" panose="02030602050306030303" pitchFamily="18" charset="0"/>
              </a:defRPr>
            </a:lvl1pPr>
            <a:lvl2pPr marL="742950" indent="-285750">
              <a:defRPr b="1">
                <a:solidFill>
                  <a:schemeClr val="tx1"/>
                </a:solidFill>
                <a:latin typeface="Constantia" panose="02030602050306030303" pitchFamily="18" charset="0"/>
              </a:defRPr>
            </a:lvl2pPr>
            <a:lvl3pPr marL="1143000" indent="-228600">
              <a:defRPr b="1">
                <a:solidFill>
                  <a:schemeClr val="tx1"/>
                </a:solidFill>
                <a:latin typeface="Constantia" panose="02030602050306030303" pitchFamily="18" charset="0"/>
              </a:defRPr>
            </a:lvl3pPr>
            <a:lvl4pPr marL="1600200" indent="-228600">
              <a:defRPr b="1">
                <a:solidFill>
                  <a:schemeClr val="tx1"/>
                </a:solidFill>
                <a:latin typeface="Constantia" panose="02030602050306030303" pitchFamily="18" charset="0"/>
              </a:defRPr>
            </a:lvl4pPr>
            <a:lvl5pPr marL="2057400" indent="-228600">
              <a:defRPr b="1">
                <a:solidFill>
                  <a:schemeClr val="tx1"/>
                </a:solidFill>
                <a:latin typeface="Constantia" panose="02030602050306030303" pitchFamily="18" charset="0"/>
              </a:defRPr>
            </a:lvl5pPr>
            <a:lvl6pPr marL="2514600" indent="-228600" eaLnBrk="0" fontAlgn="base" hangingPunct="0">
              <a:spcBef>
                <a:spcPct val="0"/>
              </a:spcBef>
              <a:spcAft>
                <a:spcPct val="0"/>
              </a:spcAft>
              <a:defRPr b="1">
                <a:solidFill>
                  <a:schemeClr val="tx1"/>
                </a:solidFill>
                <a:latin typeface="Constantia" panose="02030602050306030303" pitchFamily="18" charset="0"/>
              </a:defRPr>
            </a:lvl6pPr>
            <a:lvl7pPr marL="2971800" indent="-228600" eaLnBrk="0" fontAlgn="base" hangingPunct="0">
              <a:spcBef>
                <a:spcPct val="0"/>
              </a:spcBef>
              <a:spcAft>
                <a:spcPct val="0"/>
              </a:spcAft>
              <a:defRPr b="1">
                <a:solidFill>
                  <a:schemeClr val="tx1"/>
                </a:solidFill>
                <a:latin typeface="Constantia" panose="02030602050306030303" pitchFamily="18" charset="0"/>
              </a:defRPr>
            </a:lvl7pPr>
            <a:lvl8pPr marL="3429000" indent="-228600" eaLnBrk="0" fontAlgn="base" hangingPunct="0">
              <a:spcBef>
                <a:spcPct val="0"/>
              </a:spcBef>
              <a:spcAft>
                <a:spcPct val="0"/>
              </a:spcAft>
              <a:defRPr b="1">
                <a:solidFill>
                  <a:schemeClr val="tx1"/>
                </a:solidFill>
                <a:latin typeface="Constantia" panose="02030602050306030303" pitchFamily="18" charset="0"/>
              </a:defRPr>
            </a:lvl8pPr>
            <a:lvl9pPr marL="3886200" indent="-228600" eaLnBrk="0" fontAlgn="base" hangingPunct="0">
              <a:spcBef>
                <a:spcPct val="0"/>
              </a:spcBef>
              <a:spcAft>
                <a:spcPct val="0"/>
              </a:spcAft>
              <a:defRPr b="1">
                <a:solidFill>
                  <a:schemeClr val="tx1"/>
                </a:solidFill>
                <a:latin typeface="Constantia" panose="02030602050306030303" pitchFamily="18" charset="0"/>
              </a:defRPr>
            </a:lvl9pPr>
          </a:lstStyle>
          <a:p>
            <a:r>
              <a:rPr lang="uk-UA" altLang="uk-UA" sz="1600">
                <a:latin typeface="Calibri" panose="020F0502020204030204" pitchFamily="34" charset="0"/>
                <a:ea typeface="Calibri" panose="020F0502020204030204" pitchFamily="34" charset="0"/>
                <a:cs typeface="Calibri" panose="020F0502020204030204" pitchFamily="34" charset="0"/>
              </a:rPr>
              <a:t>Завдання з вибором однієї правильної відповіді виконали в середньому </a:t>
            </a:r>
            <a:r>
              <a:rPr lang="uk-UA" altLang="uk-UA" sz="1600" i="1">
                <a:solidFill>
                  <a:srgbClr val="0070C0"/>
                </a:solidFill>
                <a:latin typeface="Calibri" panose="020F0502020204030204" pitchFamily="34" charset="0"/>
                <a:ea typeface="Calibri" panose="020F0502020204030204" pitchFamily="34" charset="0"/>
                <a:cs typeface="Calibri" panose="020F0502020204030204" pitchFamily="34" charset="0"/>
              </a:rPr>
              <a:t>42,3 % </a:t>
            </a:r>
            <a:r>
              <a:rPr lang="uk-UA" altLang="uk-UA" sz="1600">
                <a:latin typeface="Calibri" panose="020F0502020204030204" pitchFamily="34" charset="0"/>
                <a:ea typeface="Calibri" panose="020F0502020204030204" pitchFamily="34" charset="0"/>
                <a:cs typeface="Calibri" panose="020F0502020204030204" pitchFamily="34" charset="0"/>
              </a:rPr>
              <a:t>учасників тестування. З-поміж завдань цієї тестової форми немає завдань, розв’язування яких потребувало </a:t>
            </a:r>
            <a:r>
              <a:rPr lang="uk-UA" altLang="uk-UA" sz="1600" i="1">
                <a:latin typeface="Calibri" panose="020F0502020204030204" pitchFamily="34" charset="0"/>
                <a:ea typeface="Calibri" panose="020F0502020204030204" pitchFamily="34" charset="0"/>
                <a:cs typeface="Calibri" panose="020F0502020204030204" pitchFamily="34" charset="0"/>
              </a:rPr>
              <a:t>б</a:t>
            </a:r>
            <a:r>
              <a:rPr lang="uk-UA" altLang="uk-UA" sz="1600">
                <a:latin typeface="Calibri" panose="020F0502020204030204" pitchFamily="34" charset="0"/>
                <a:ea typeface="Calibri" panose="020F0502020204030204" pitchFamily="34" charset="0"/>
                <a:cs typeface="Calibri" panose="020F0502020204030204" pitchFamily="34" charset="0"/>
              </a:rPr>
              <a:t> використання складних математичних розрахунків і складних фізичних моделей. Переважно розв’язування їх ґрунтується на знаннях і розумінні. </a:t>
            </a:r>
          </a:p>
          <a:p>
            <a:r>
              <a:rPr lang="uk-UA" altLang="uk-UA" sz="1600">
                <a:latin typeface="Calibri" panose="020F0502020204030204" pitchFamily="34" charset="0"/>
                <a:ea typeface="Calibri" panose="020F0502020204030204" pitchFamily="34" charset="0"/>
                <a:cs typeface="Calibri" panose="020F0502020204030204" pitchFamily="34" charset="0"/>
              </a:rPr>
              <a:t>Завдання, оцінені експертами як легкі, виявилися для учасників цьогорічного тестування або складними, або оптимальними:</a:t>
            </a:r>
          </a:p>
        </p:txBody>
      </p:sp>
      <p:sp>
        <p:nvSpPr>
          <p:cNvPr id="18435" name="Прямокутник 2">
            <a:extLst>
              <a:ext uri="{FF2B5EF4-FFF2-40B4-BE49-F238E27FC236}">
                <a16:creationId xmlns:a16="http://schemas.microsoft.com/office/drawing/2014/main" id="{FB9956EE-71DF-409E-A323-820A74164AD5}"/>
              </a:ext>
            </a:extLst>
          </p:cNvPr>
          <p:cNvSpPr>
            <a:spLocks noChangeArrowheads="1"/>
          </p:cNvSpPr>
          <p:nvPr/>
        </p:nvSpPr>
        <p:spPr bwMode="auto">
          <a:xfrm>
            <a:off x="123825" y="3721100"/>
            <a:ext cx="8899525"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Constantia" panose="02030602050306030303" pitchFamily="18" charset="0"/>
              </a:defRPr>
            </a:lvl1pPr>
            <a:lvl2pPr marL="742950" indent="-285750">
              <a:defRPr b="1">
                <a:solidFill>
                  <a:schemeClr val="tx1"/>
                </a:solidFill>
                <a:latin typeface="Constantia" panose="02030602050306030303" pitchFamily="18" charset="0"/>
              </a:defRPr>
            </a:lvl2pPr>
            <a:lvl3pPr marL="1143000" indent="-228600">
              <a:defRPr b="1">
                <a:solidFill>
                  <a:schemeClr val="tx1"/>
                </a:solidFill>
                <a:latin typeface="Constantia" panose="02030602050306030303" pitchFamily="18" charset="0"/>
              </a:defRPr>
            </a:lvl3pPr>
            <a:lvl4pPr marL="1600200" indent="-228600">
              <a:defRPr b="1">
                <a:solidFill>
                  <a:schemeClr val="tx1"/>
                </a:solidFill>
                <a:latin typeface="Constantia" panose="02030602050306030303" pitchFamily="18" charset="0"/>
              </a:defRPr>
            </a:lvl4pPr>
            <a:lvl5pPr marL="2057400" indent="-228600">
              <a:defRPr b="1">
                <a:solidFill>
                  <a:schemeClr val="tx1"/>
                </a:solidFill>
                <a:latin typeface="Constantia" panose="02030602050306030303" pitchFamily="18" charset="0"/>
              </a:defRPr>
            </a:lvl5pPr>
            <a:lvl6pPr marL="2514600" indent="-228600" eaLnBrk="0" fontAlgn="base" hangingPunct="0">
              <a:spcBef>
                <a:spcPct val="0"/>
              </a:spcBef>
              <a:spcAft>
                <a:spcPct val="0"/>
              </a:spcAft>
              <a:defRPr b="1">
                <a:solidFill>
                  <a:schemeClr val="tx1"/>
                </a:solidFill>
                <a:latin typeface="Constantia" panose="02030602050306030303" pitchFamily="18" charset="0"/>
              </a:defRPr>
            </a:lvl6pPr>
            <a:lvl7pPr marL="2971800" indent="-228600" eaLnBrk="0" fontAlgn="base" hangingPunct="0">
              <a:spcBef>
                <a:spcPct val="0"/>
              </a:spcBef>
              <a:spcAft>
                <a:spcPct val="0"/>
              </a:spcAft>
              <a:defRPr b="1">
                <a:solidFill>
                  <a:schemeClr val="tx1"/>
                </a:solidFill>
                <a:latin typeface="Constantia" panose="02030602050306030303" pitchFamily="18" charset="0"/>
              </a:defRPr>
            </a:lvl7pPr>
            <a:lvl8pPr marL="3429000" indent="-228600" eaLnBrk="0" fontAlgn="base" hangingPunct="0">
              <a:spcBef>
                <a:spcPct val="0"/>
              </a:spcBef>
              <a:spcAft>
                <a:spcPct val="0"/>
              </a:spcAft>
              <a:defRPr b="1">
                <a:solidFill>
                  <a:schemeClr val="tx1"/>
                </a:solidFill>
                <a:latin typeface="Constantia" panose="02030602050306030303" pitchFamily="18" charset="0"/>
              </a:defRPr>
            </a:lvl8pPr>
            <a:lvl9pPr marL="3886200" indent="-228600" eaLnBrk="0" fontAlgn="base" hangingPunct="0">
              <a:spcBef>
                <a:spcPct val="0"/>
              </a:spcBef>
              <a:spcAft>
                <a:spcPct val="0"/>
              </a:spcAft>
              <a:defRPr b="1">
                <a:solidFill>
                  <a:schemeClr val="tx1"/>
                </a:solidFill>
                <a:latin typeface="Constantia" panose="02030602050306030303" pitchFamily="18" charset="0"/>
              </a:defRPr>
            </a:lvl9pPr>
          </a:lstStyle>
          <a:p>
            <a:r>
              <a:rPr lang="uk-UA" altLang="uk-UA" sz="1600">
                <a:latin typeface="Calibri" panose="020F0502020204030204" pitchFamily="34" charset="0"/>
                <a:ea typeface="Calibri" panose="020F0502020204030204" pitchFamily="34" charset="0"/>
                <a:cs typeface="Calibri" panose="020F0502020204030204" pitchFamily="34" charset="0"/>
              </a:rPr>
              <a:t>Такий низький рівень виконання учасниками тестування наведених вище завдань свідчить про слабкі й несистемні знання навіть засадничих тем програми ЗНО з фізики. </a:t>
            </a:r>
          </a:p>
          <a:p>
            <a:r>
              <a:rPr lang="uk-UA" altLang="uk-UA" sz="1600">
                <a:latin typeface="Calibri" panose="020F0502020204030204" pitchFamily="34" charset="0"/>
                <a:ea typeface="Calibri" panose="020F0502020204030204" pitchFamily="34" charset="0"/>
                <a:cs typeface="Calibri" panose="020F0502020204030204" pitchFamily="34" charset="0"/>
              </a:rPr>
              <a:t>Легкими виявилися лише два завдання:</a:t>
            </a:r>
            <a:r>
              <a:rPr lang="uk-UA" altLang="uk-UA" sz="1600" i="1">
                <a:solidFill>
                  <a:srgbClr val="0070C0"/>
                </a:solidFill>
                <a:latin typeface="Calibri" panose="020F0502020204030204" pitchFamily="34" charset="0"/>
                <a:ea typeface="Calibri" panose="020F0502020204030204" pitchFamily="34" charset="0"/>
                <a:cs typeface="Calibri" panose="020F0502020204030204" pitchFamily="34" charset="0"/>
              </a:rPr>
              <a:t> 5</a:t>
            </a:r>
            <a:r>
              <a:rPr lang="uk-UA" altLang="uk-UA" sz="1600">
                <a:latin typeface="Calibri" panose="020F0502020204030204" pitchFamily="34" charset="0"/>
                <a:ea typeface="Calibri" panose="020F0502020204030204" pitchFamily="34" charset="0"/>
                <a:cs typeface="Calibri" panose="020F0502020204030204" pitchFamily="34" charset="0"/>
              </a:rPr>
              <a:t>, скероване на перевірку розуміння стійкої рівноваги, і </a:t>
            </a:r>
            <a:r>
              <a:rPr lang="uk-UA" altLang="uk-UA" sz="1600" i="1">
                <a:solidFill>
                  <a:srgbClr val="0070C0"/>
                </a:solidFill>
                <a:latin typeface="Calibri" panose="020F0502020204030204" pitchFamily="34" charset="0"/>
                <a:ea typeface="Calibri" panose="020F0502020204030204" pitchFamily="34" charset="0"/>
                <a:cs typeface="Calibri" panose="020F0502020204030204" pitchFamily="34" charset="0"/>
              </a:rPr>
              <a:t>20</a:t>
            </a:r>
            <a:r>
              <a:rPr lang="uk-UA" altLang="uk-UA" sz="1600">
                <a:latin typeface="Calibri" panose="020F0502020204030204" pitchFamily="34" charset="0"/>
                <a:ea typeface="Calibri" panose="020F0502020204030204" pitchFamily="34" charset="0"/>
                <a:cs typeface="Calibri" panose="020F0502020204030204" pitchFamily="34" charset="0"/>
              </a:rPr>
              <a:t>, за допомогою якого перевіряли вміння аналізувати рівняння ядерної реакції. Частка їхнього виконання – </a:t>
            </a:r>
            <a:r>
              <a:rPr lang="uk-UA" altLang="uk-UA" sz="1600" i="1">
                <a:solidFill>
                  <a:srgbClr val="0070C0"/>
                </a:solidFill>
                <a:latin typeface="Calibri" panose="020F0502020204030204" pitchFamily="34" charset="0"/>
                <a:ea typeface="Calibri" panose="020F0502020204030204" pitchFamily="34" charset="0"/>
                <a:cs typeface="Calibri" panose="020F0502020204030204" pitchFamily="34" charset="0"/>
              </a:rPr>
              <a:t>69,2 % </a:t>
            </a:r>
            <a:r>
              <a:rPr lang="uk-UA" altLang="uk-UA" sz="1600">
                <a:solidFill>
                  <a:srgbClr val="0070C0"/>
                </a:solidFill>
                <a:latin typeface="Calibri" panose="020F0502020204030204" pitchFamily="34" charset="0"/>
                <a:ea typeface="Calibri" panose="020F0502020204030204" pitchFamily="34" charset="0"/>
                <a:cs typeface="Calibri" panose="020F0502020204030204" pitchFamily="34" charset="0"/>
              </a:rPr>
              <a:t>і </a:t>
            </a:r>
            <a:r>
              <a:rPr lang="uk-UA" altLang="uk-UA" sz="1600" i="1">
                <a:solidFill>
                  <a:srgbClr val="0070C0"/>
                </a:solidFill>
                <a:latin typeface="Calibri" panose="020F0502020204030204" pitchFamily="34" charset="0"/>
                <a:ea typeface="Calibri" panose="020F0502020204030204" pitchFamily="34" charset="0"/>
                <a:cs typeface="Calibri" panose="020F0502020204030204" pitchFamily="34" charset="0"/>
              </a:rPr>
              <a:t>66,2 % </a:t>
            </a:r>
            <a:r>
              <a:rPr lang="uk-UA" altLang="uk-UA" sz="1600">
                <a:latin typeface="Calibri" panose="020F0502020204030204" pitchFamily="34" charset="0"/>
                <a:ea typeface="Calibri" panose="020F0502020204030204" pitchFamily="34" charset="0"/>
                <a:cs typeface="Calibri" panose="020F0502020204030204" pitchFamily="34" charset="0"/>
              </a:rPr>
              <a:t>відповідно. Показово, що обидва ці завдання мають прикладне спрямування.</a:t>
            </a:r>
          </a:p>
        </p:txBody>
      </p:sp>
      <p:pic>
        <p:nvPicPr>
          <p:cNvPr id="18436" name="Рисунок 3">
            <a:extLst>
              <a:ext uri="{FF2B5EF4-FFF2-40B4-BE49-F238E27FC236}">
                <a16:creationId xmlns:a16="http://schemas.microsoft.com/office/drawing/2014/main" id="{27F9FEC8-1AB0-4605-877D-7DED34E59733}"/>
              </a:ext>
            </a:extLst>
          </p:cNvPr>
          <p:cNvPicPr>
            <a:picLocks noChangeAspect="1"/>
          </p:cNvPicPr>
          <p:nvPr/>
        </p:nvPicPr>
        <p:blipFill>
          <a:blip r:embed="rId2">
            <a:extLst>
              <a:ext uri="{28A0092B-C50C-407E-A947-70E740481C1C}">
                <a14:useLocalDpi xmlns:a14="http://schemas.microsoft.com/office/drawing/2010/main" val="0"/>
              </a:ext>
            </a:extLst>
          </a:blip>
          <a:srcRect l="1160" r="1486" b="2431"/>
          <a:stretch>
            <a:fillRect/>
          </a:stretch>
        </p:blipFill>
        <p:spPr bwMode="auto">
          <a:xfrm>
            <a:off x="3276600" y="2295525"/>
            <a:ext cx="4960938" cy="14160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8437" name="Рисунок 4">
            <a:extLst>
              <a:ext uri="{FF2B5EF4-FFF2-40B4-BE49-F238E27FC236}">
                <a16:creationId xmlns:a16="http://schemas.microsoft.com/office/drawing/2014/main" id="{C2A6AA50-3512-4BAD-A2F9-EAD46A78327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0175" y="5270500"/>
            <a:ext cx="4267200" cy="15811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8438" name="Рисунок 5">
            <a:extLst>
              <a:ext uri="{FF2B5EF4-FFF2-40B4-BE49-F238E27FC236}">
                <a16:creationId xmlns:a16="http://schemas.microsoft.com/office/drawing/2014/main" id="{39FC553B-72AC-4D1E-9B24-55DDF614A83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30738" y="5270500"/>
            <a:ext cx="4392612" cy="13636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 name="Прямоугольник 2">
            <a:extLst>
              <a:ext uri="{FF2B5EF4-FFF2-40B4-BE49-F238E27FC236}">
                <a16:creationId xmlns:a16="http://schemas.microsoft.com/office/drawing/2014/main" id="{167B417F-8D2E-479C-8750-37A7E9E3336F}"/>
              </a:ext>
            </a:extLst>
          </p:cNvPr>
          <p:cNvSpPr>
            <a:spLocks noChangeArrowheads="1"/>
          </p:cNvSpPr>
          <p:nvPr/>
        </p:nvSpPr>
        <p:spPr bwMode="auto">
          <a:xfrm>
            <a:off x="1042988" y="0"/>
            <a:ext cx="8101012" cy="1077913"/>
          </a:xfrm>
          <a:prstGeom prst="rect">
            <a:avLst/>
          </a:prstGeom>
          <a:noFill/>
          <a:ln>
            <a:noFill/>
          </a:ln>
        </p:spPr>
        <p:txBody>
          <a:bodyPr>
            <a:spAutoFit/>
          </a:bodyPr>
          <a:lstStyle/>
          <a:p>
            <a:pPr algn="ctr">
              <a:defRPr/>
            </a:pPr>
            <a:r>
              <a:rPr lang="uk-UA" altLang="ru-RU" sz="3200" dirty="0">
                <a:solidFill>
                  <a:srgbClr val="C00000"/>
                </a:solidFill>
                <a:effectLst>
                  <a:outerShdw blurRad="38100" dist="38100" dir="2700000" algn="tl">
                    <a:srgbClr val="000000">
                      <a:alpha val="43137"/>
                    </a:srgbClr>
                  </a:outerShdw>
                </a:effectLst>
                <a:latin typeface="+mj-lt"/>
              </a:rPr>
              <a:t>Загальні висновки щодо результатів</a:t>
            </a:r>
          </a:p>
          <a:p>
            <a:pPr algn="ctr">
              <a:defRPr/>
            </a:pPr>
            <a:r>
              <a:rPr lang="uk-UA" altLang="ru-RU" sz="3200" dirty="0">
                <a:solidFill>
                  <a:srgbClr val="C00000"/>
                </a:solidFill>
                <a:effectLst>
                  <a:outerShdw blurRad="38100" dist="38100" dir="2700000" algn="tl">
                    <a:srgbClr val="000000">
                      <a:alpha val="43137"/>
                    </a:srgbClr>
                  </a:outerShdw>
                </a:effectLst>
                <a:latin typeface="+mj-lt"/>
              </a:rPr>
              <a:t> виконання завдань сертифікаційної роботи</a:t>
            </a:r>
          </a:p>
        </p:txBody>
      </p:sp>
      <p:pic>
        <p:nvPicPr>
          <p:cNvPr id="18440" name="Рисунок 3">
            <a:extLst>
              <a:ext uri="{FF2B5EF4-FFF2-40B4-BE49-F238E27FC236}">
                <a16:creationId xmlns:a16="http://schemas.microsoft.com/office/drawing/2014/main" id="{C0D6478D-7E8E-4DE9-9C19-CC54BA1549B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58888"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Прямокутник 1">
            <a:extLst>
              <a:ext uri="{FF2B5EF4-FFF2-40B4-BE49-F238E27FC236}">
                <a16:creationId xmlns:a16="http://schemas.microsoft.com/office/drawing/2014/main" id="{C782B806-1135-4F9A-8146-86AF042BFA51}"/>
              </a:ext>
            </a:extLst>
          </p:cNvPr>
          <p:cNvSpPr>
            <a:spLocks noChangeArrowheads="1"/>
          </p:cNvSpPr>
          <p:nvPr/>
        </p:nvSpPr>
        <p:spPr bwMode="auto">
          <a:xfrm>
            <a:off x="174625" y="989013"/>
            <a:ext cx="8856663" cy="581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Constantia" panose="02030602050306030303" pitchFamily="18" charset="0"/>
              </a:defRPr>
            </a:lvl1pPr>
            <a:lvl2pPr marL="742950" indent="-285750">
              <a:defRPr b="1">
                <a:solidFill>
                  <a:schemeClr val="tx1"/>
                </a:solidFill>
                <a:latin typeface="Constantia" panose="02030602050306030303" pitchFamily="18" charset="0"/>
              </a:defRPr>
            </a:lvl2pPr>
            <a:lvl3pPr marL="1143000" indent="-228600">
              <a:defRPr b="1">
                <a:solidFill>
                  <a:schemeClr val="tx1"/>
                </a:solidFill>
                <a:latin typeface="Constantia" panose="02030602050306030303" pitchFamily="18" charset="0"/>
              </a:defRPr>
            </a:lvl3pPr>
            <a:lvl4pPr marL="1600200" indent="-228600">
              <a:defRPr b="1">
                <a:solidFill>
                  <a:schemeClr val="tx1"/>
                </a:solidFill>
                <a:latin typeface="Constantia" panose="02030602050306030303" pitchFamily="18" charset="0"/>
              </a:defRPr>
            </a:lvl4pPr>
            <a:lvl5pPr marL="2057400" indent="-228600">
              <a:defRPr b="1">
                <a:solidFill>
                  <a:schemeClr val="tx1"/>
                </a:solidFill>
                <a:latin typeface="Constantia" panose="02030602050306030303" pitchFamily="18" charset="0"/>
              </a:defRPr>
            </a:lvl5pPr>
            <a:lvl6pPr marL="2514600" indent="-228600" eaLnBrk="0" fontAlgn="base" hangingPunct="0">
              <a:spcBef>
                <a:spcPct val="0"/>
              </a:spcBef>
              <a:spcAft>
                <a:spcPct val="0"/>
              </a:spcAft>
              <a:defRPr b="1">
                <a:solidFill>
                  <a:schemeClr val="tx1"/>
                </a:solidFill>
                <a:latin typeface="Constantia" panose="02030602050306030303" pitchFamily="18" charset="0"/>
              </a:defRPr>
            </a:lvl6pPr>
            <a:lvl7pPr marL="2971800" indent="-228600" eaLnBrk="0" fontAlgn="base" hangingPunct="0">
              <a:spcBef>
                <a:spcPct val="0"/>
              </a:spcBef>
              <a:spcAft>
                <a:spcPct val="0"/>
              </a:spcAft>
              <a:defRPr b="1">
                <a:solidFill>
                  <a:schemeClr val="tx1"/>
                </a:solidFill>
                <a:latin typeface="Constantia" panose="02030602050306030303" pitchFamily="18" charset="0"/>
              </a:defRPr>
            </a:lvl7pPr>
            <a:lvl8pPr marL="3429000" indent="-228600" eaLnBrk="0" fontAlgn="base" hangingPunct="0">
              <a:spcBef>
                <a:spcPct val="0"/>
              </a:spcBef>
              <a:spcAft>
                <a:spcPct val="0"/>
              </a:spcAft>
              <a:defRPr b="1">
                <a:solidFill>
                  <a:schemeClr val="tx1"/>
                </a:solidFill>
                <a:latin typeface="Constantia" panose="02030602050306030303" pitchFamily="18" charset="0"/>
              </a:defRPr>
            </a:lvl8pPr>
            <a:lvl9pPr marL="3886200" indent="-228600" eaLnBrk="0" fontAlgn="base" hangingPunct="0">
              <a:spcBef>
                <a:spcPct val="0"/>
              </a:spcBef>
              <a:spcAft>
                <a:spcPct val="0"/>
              </a:spcAft>
              <a:defRPr b="1">
                <a:solidFill>
                  <a:schemeClr val="tx1"/>
                </a:solidFill>
                <a:latin typeface="Constantia" panose="02030602050306030303" pitchFamily="18" charset="0"/>
              </a:defRPr>
            </a:lvl9pPr>
          </a:lstStyle>
          <a:p>
            <a:r>
              <a:rPr lang="uk-UA" altLang="uk-UA" sz="1600">
                <a:latin typeface="Calibri" panose="020F0502020204030204" pitchFamily="34" charset="0"/>
                <a:ea typeface="Calibri" panose="020F0502020204030204" pitchFamily="34" charset="0"/>
                <a:cs typeface="Calibri" panose="020F0502020204030204" pitchFamily="34" charset="0"/>
              </a:rPr>
              <a:t>Найскладнішими з-поміж завдань із вибором однієї правильної відповіді</a:t>
            </a:r>
            <a:r>
              <a:rPr lang="en-US" altLang="uk-UA" sz="1600">
                <a:latin typeface="Calibri" panose="020F0502020204030204" pitchFamily="34" charset="0"/>
                <a:ea typeface="Calibri" panose="020F0502020204030204" pitchFamily="34" charset="0"/>
                <a:cs typeface="Calibri" panose="020F0502020204030204" pitchFamily="34" charset="0"/>
              </a:rPr>
              <a:t> </a:t>
            </a:r>
            <a:r>
              <a:rPr lang="uk-UA" altLang="uk-UA" sz="1600">
                <a:latin typeface="Calibri" panose="020F0502020204030204" pitchFamily="34" charset="0"/>
                <a:ea typeface="Calibri" panose="020F0502020204030204" pitchFamily="34" charset="0"/>
                <a:cs typeface="Calibri" panose="020F0502020204030204" pitchFamily="34" charset="0"/>
              </a:rPr>
              <a:t>виявилися </a:t>
            </a:r>
            <a:r>
              <a:rPr lang="uk-UA" altLang="uk-UA" sz="1600" i="1">
                <a:solidFill>
                  <a:srgbClr val="0070C0"/>
                </a:solidFill>
                <a:latin typeface="Calibri" panose="020F0502020204030204" pitchFamily="34" charset="0"/>
                <a:ea typeface="Calibri" panose="020F0502020204030204" pitchFamily="34" charset="0"/>
                <a:cs typeface="Calibri" panose="020F0502020204030204" pitchFamily="34" charset="0"/>
              </a:rPr>
              <a:t>завдання</a:t>
            </a:r>
            <a:r>
              <a:rPr lang="uk-UA" altLang="uk-UA" sz="160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uk-UA" altLang="uk-UA" sz="1600" i="1">
                <a:solidFill>
                  <a:srgbClr val="0070C0"/>
                </a:solidFill>
                <a:latin typeface="Calibri" panose="020F0502020204030204" pitchFamily="34" charset="0"/>
                <a:ea typeface="Calibri" panose="020F0502020204030204" pitchFamily="34" charset="0"/>
                <a:cs typeface="Calibri" panose="020F0502020204030204" pitchFamily="34" charset="0"/>
              </a:rPr>
              <a:t>3</a:t>
            </a:r>
            <a:r>
              <a:rPr lang="uk-UA" altLang="uk-UA" sz="1600">
                <a:latin typeface="Calibri" panose="020F0502020204030204" pitchFamily="34" charset="0"/>
                <a:ea typeface="Calibri" panose="020F0502020204030204" pitchFamily="34" charset="0"/>
                <a:cs typeface="Calibri" panose="020F0502020204030204" pitchFamily="34" charset="0"/>
              </a:rPr>
              <a:t>, розв’язання якого потребувало розуміння умов стану невагомості, </a:t>
            </a:r>
            <a:r>
              <a:rPr lang="uk-UA" altLang="uk-UA" sz="1600" i="1">
                <a:solidFill>
                  <a:srgbClr val="0070C0"/>
                </a:solidFill>
                <a:latin typeface="Calibri" panose="020F0502020204030204" pitchFamily="34" charset="0"/>
                <a:ea typeface="Calibri" panose="020F0502020204030204" pitchFamily="34" charset="0"/>
                <a:cs typeface="Calibri" panose="020F0502020204030204" pitchFamily="34" charset="0"/>
              </a:rPr>
              <a:t>завдання 9 </a:t>
            </a:r>
            <a:r>
              <a:rPr lang="uk-UA" altLang="uk-UA" sz="1600">
                <a:latin typeface="Calibri" panose="020F0502020204030204" pitchFamily="34" charset="0"/>
                <a:ea typeface="Calibri" panose="020F0502020204030204" pitchFamily="34" charset="0"/>
                <a:cs typeface="Calibri" panose="020F0502020204030204" pitchFamily="34" charset="0"/>
              </a:rPr>
              <a:t>на залежність отримання кількості теплоти від зміни макроскопічних параметрів ідеального газу і </a:t>
            </a:r>
            <a:r>
              <a:rPr lang="uk-UA" altLang="uk-UA" sz="1600" i="1">
                <a:solidFill>
                  <a:srgbClr val="0070C0"/>
                </a:solidFill>
                <a:latin typeface="Calibri" panose="020F0502020204030204" pitchFamily="34" charset="0"/>
                <a:ea typeface="Calibri" panose="020F0502020204030204" pitchFamily="34" charset="0"/>
                <a:cs typeface="Calibri" panose="020F0502020204030204" pitchFamily="34" charset="0"/>
              </a:rPr>
              <a:t>завдання 13 </a:t>
            </a:r>
            <a:r>
              <a:rPr lang="uk-UA" altLang="uk-UA" sz="1600">
                <a:latin typeface="Calibri" panose="020F0502020204030204" pitchFamily="34" charset="0"/>
                <a:ea typeface="Calibri" panose="020F0502020204030204" pitchFamily="34" charset="0"/>
                <a:cs typeface="Calibri" panose="020F0502020204030204" pitchFamily="34" charset="0"/>
              </a:rPr>
              <a:t>із застосування закону Ома для ділянки електричного кола</a:t>
            </a:r>
            <a:r>
              <a:rPr lang="uk-UA" altLang="uk-UA" sz="1400" b="0">
                <a:latin typeface="Times New Roman" panose="02020603050405020304" pitchFamily="18" charset="0"/>
                <a:cs typeface="Times New Roman" panose="02020603050405020304" pitchFamily="18" charset="0"/>
              </a:rPr>
              <a:t>.</a:t>
            </a:r>
          </a:p>
          <a:p>
            <a:endParaRPr lang="uk-UA" altLang="uk-UA" sz="1400" b="0">
              <a:latin typeface="Times New Roman" panose="02020603050405020304" pitchFamily="18" charset="0"/>
              <a:cs typeface="Times New Roman" panose="02020603050405020304" pitchFamily="18" charset="0"/>
            </a:endParaRPr>
          </a:p>
          <a:p>
            <a:endParaRPr lang="uk-UA" altLang="uk-UA" sz="1400" b="0">
              <a:latin typeface="Times New Roman" panose="02020603050405020304" pitchFamily="18" charset="0"/>
              <a:cs typeface="Times New Roman" panose="02020603050405020304" pitchFamily="18" charset="0"/>
            </a:endParaRPr>
          </a:p>
          <a:p>
            <a:endParaRPr lang="uk-UA" altLang="uk-UA" sz="1400" b="0">
              <a:latin typeface="Times New Roman" panose="02020603050405020304" pitchFamily="18" charset="0"/>
              <a:cs typeface="Times New Roman" panose="02020603050405020304" pitchFamily="18" charset="0"/>
            </a:endParaRPr>
          </a:p>
          <a:p>
            <a:endParaRPr lang="uk-UA" altLang="uk-UA" sz="1400" b="0">
              <a:latin typeface="Times New Roman" panose="02020603050405020304" pitchFamily="18" charset="0"/>
              <a:cs typeface="Times New Roman" panose="02020603050405020304" pitchFamily="18" charset="0"/>
            </a:endParaRPr>
          </a:p>
          <a:p>
            <a:endParaRPr lang="uk-UA" altLang="uk-UA" sz="1400" b="0">
              <a:latin typeface="Times New Roman" panose="02020603050405020304" pitchFamily="18" charset="0"/>
              <a:cs typeface="Times New Roman" panose="02020603050405020304" pitchFamily="18" charset="0"/>
            </a:endParaRPr>
          </a:p>
          <a:p>
            <a:endParaRPr lang="uk-UA" altLang="uk-UA" sz="1400" b="0">
              <a:latin typeface="Times New Roman" panose="02020603050405020304" pitchFamily="18" charset="0"/>
              <a:cs typeface="Times New Roman" panose="02020603050405020304" pitchFamily="18" charset="0"/>
            </a:endParaRPr>
          </a:p>
          <a:p>
            <a:endParaRPr lang="uk-UA" altLang="uk-UA" sz="1400" b="0">
              <a:latin typeface="Times New Roman" panose="02020603050405020304" pitchFamily="18" charset="0"/>
              <a:cs typeface="Times New Roman" panose="02020603050405020304" pitchFamily="18" charset="0"/>
            </a:endParaRPr>
          </a:p>
          <a:p>
            <a:endParaRPr lang="uk-UA" altLang="uk-UA" sz="1400" b="0">
              <a:latin typeface="Times New Roman" panose="02020603050405020304" pitchFamily="18" charset="0"/>
              <a:cs typeface="Times New Roman" panose="02020603050405020304" pitchFamily="18" charset="0"/>
            </a:endParaRPr>
          </a:p>
          <a:p>
            <a:endParaRPr lang="uk-UA" altLang="uk-UA" sz="1400" b="0">
              <a:latin typeface="Times New Roman" panose="02020603050405020304" pitchFamily="18" charset="0"/>
              <a:cs typeface="Times New Roman" panose="02020603050405020304" pitchFamily="18" charset="0"/>
            </a:endParaRPr>
          </a:p>
          <a:p>
            <a:endParaRPr lang="uk-UA" altLang="uk-UA" sz="1400" b="0">
              <a:latin typeface="Times New Roman" panose="02020603050405020304" pitchFamily="18" charset="0"/>
              <a:cs typeface="Times New Roman" panose="02020603050405020304" pitchFamily="18" charset="0"/>
            </a:endParaRPr>
          </a:p>
          <a:p>
            <a:endParaRPr lang="uk-UA" altLang="uk-UA" sz="1400" b="0">
              <a:latin typeface="Times New Roman" panose="02020603050405020304" pitchFamily="18" charset="0"/>
              <a:cs typeface="Times New Roman" panose="02020603050405020304" pitchFamily="18" charset="0"/>
            </a:endParaRPr>
          </a:p>
          <a:p>
            <a:endParaRPr lang="uk-UA" altLang="uk-UA" sz="1400" b="0">
              <a:latin typeface="Times New Roman" panose="02020603050405020304" pitchFamily="18" charset="0"/>
              <a:cs typeface="Times New Roman" panose="02020603050405020304" pitchFamily="18" charset="0"/>
            </a:endParaRPr>
          </a:p>
          <a:p>
            <a:endParaRPr lang="uk-UA" altLang="uk-UA" sz="1400" b="0">
              <a:latin typeface="Times New Roman" panose="02020603050405020304" pitchFamily="18" charset="0"/>
              <a:cs typeface="Times New Roman" panose="02020603050405020304" pitchFamily="18" charset="0"/>
            </a:endParaRPr>
          </a:p>
          <a:p>
            <a:endParaRPr lang="uk-UA" altLang="uk-UA" sz="1400" b="0">
              <a:latin typeface="Times New Roman" panose="02020603050405020304" pitchFamily="18" charset="0"/>
              <a:cs typeface="Times New Roman" panose="02020603050405020304" pitchFamily="18" charset="0"/>
            </a:endParaRPr>
          </a:p>
          <a:p>
            <a:r>
              <a:rPr lang="uk-UA" altLang="uk-UA" sz="1600">
                <a:latin typeface="Calibri" panose="020F0502020204030204" pitchFamily="34" charset="0"/>
                <a:ea typeface="Calibri" panose="020F0502020204030204" pitchFamily="34" charset="0"/>
                <a:cs typeface="Calibri" panose="020F0502020204030204" pitchFamily="34" charset="0"/>
              </a:rPr>
              <a:t>У </a:t>
            </a:r>
            <a:r>
              <a:rPr lang="uk-UA" altLang="uk-UA" sz="1600" i="1">
                <a:solidFill>
                  <a:srgbClr val="0070C0"/>
                </a:solidFill>
                <a:latin typeface="Calibri" panose="020F0502020204030204" pitchFamily="34" charset="0"/>
                <a:ea typeface="Calibri" panose="020F0502020204030204" pitchFamily="34" charset="0"/>
                <a:cs typeface="Calibri" panose="020F0502020204030204" pitchFamily="34" charset="0"/>
              </a:rPr>
              <a:t>завданні 3 </a:t>
            </a:r>
            <a:r>
              <a:rPr lang="uk-UA" altLang="uk-UA" sz="1600">
                <a:latin typeface="Calibri" panose="020F0502020204030204" pitchFamily="34" charset="0"/>
                <a:ea typeface="Calibri" panose="020F0502020204030204" pitchFamily="34" charset="0"/>
                <a:cs typeface="Calibri" panose="020F0502020204030204" pitchFamily="34" charset="0"/>
              </a:rPr>
              <a:t>максимальна частка виконання припадає на варіант відповіді «маса тіла в стані невагомості дорівнює нулю», що є само собою абсурдним, оскільки маса – це характеристика тіла незалежно від стану й середовища, у якому воно може перебувати. Вибір цієї відповіді є прикладом значних прогалин у базових фізичних знаннях і нерозуміння базових фізичних понять. Підтвердженням цього є результати виконання </a:t>
            </a:r>
            <a:r>
              <a:rPr lang="uk-UA" altLang="uk-UA" sz="1600" i="1">
                <a:solidFill>
                  <a:srgbClr val="0070C0"/>
                </a:solidFill>
                <a:latin typeface="Calibri" panose="020F0502020204030204" pitchFamily="34" charset="0"/>
                <a:ea typeface="Calibri" panose="020F0502020204030204" pitchFamily="34" charset="0"/>
                <a:cs typeface="Calibri" panose="020F0502020204030204" pitchFamily="34" charset="0"/>
              </a:rPr>
              <a:t>завдань 9 і 13</a:t>
            </a:r>
            <a:r>
              <a:rPr lang="uk-UA" altLang="uk-UA" sz="1600">
                <a:latin typeface="Calibri" panose="020F0502020204030204" pitchFamily="34" charset="0"/>
                <a:ea typeface="Calibri" panose="020F0502020204030204" pitchFamily="34" charset="0"/>
                <a:cs typeface="Calibri" panose="020F0502020204030204" pitchFamily="34" charset="0"/>
              </a:rPr>
              <a:t>, для розв’язування яких потрібно зробити оцінні перетворення відповідних формул у загальному вигляді, але з огляду на аналітичні показники за дистракторами тестовані правильну відповідь переважно вгадували.</a:t>
            </a:r>
          </a:p>
        </p:txBody>
      </p:sp>
      <p:pic>
        <p:nvPicPr>
          <p:cNvPr id="19459" name="Рисунок 2">
            <a:extLst>
              <a:ext uri="{FF2B5EF4-FFF2-40B4-BE49-F238E27FC236}">
                <a16:creationId xmlns:a16="http://schemas.microsoft.com/office/drawing/2014/main" id="{B8F70DEA-178F-4B07-B478-FE3F0F6D49D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0650" y="2060575"/>
            <a:ext cx="4589463" cy="12588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9460" name="Рисунок 3">
            <a:extLst>
              <a:ext uri="{FF2B5EF4-FFF2-40B4-BE49-F238E27FC236}">
                <a16:creationId xmlns:a16="http://schemas.microsoft.com/office/drawing/2014/main" id="{44FCE124-B428-4B8E-8F3A-C056FA46E1F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72025" y="2946400"/>
            <a:ext cx="4032250" cy="13684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9461" name="Рисунок 4">
            <a:extLst>
              <a:ext uri="{FF2B5EF4-FFF2-40B4-BE49-F238E27FC236}">
                <a16:creationId xmlns:a16="http://schemas.microsoft.com/office/drawing/2014/main" id="{FCACEF90-54B7-48AB-B8AE-3CB560E4F4F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0650" y="3429000"/>
            <a:ext cx="4360863" cy="14557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 name="Прямоугольник 2">
            <a:extLst>
              <a:ext uri="{FF2B5EF4-FFF2-40B4-BE49-F238E27FC236}">
                <a16:creationId xmlns:a16="http://schemas.microsoft.com/office/drawing/2014/main" id="{3B91A6D7-DFF7-44C8-BA38-E3661E701AA3}"/>
              </a:ext>
            </a:extLst>
          </p:cNvPr>
          <p:cNvSpPr>
            <a:spLocks noChangeArrowheads="1"/>
          </p:cNvSpPr>
          <p:nvPr/>
        </p:nvSpPr>
        <p:spPr bwMode="auto">
          <a:xfrm>
            <a:off x="1042988" y="0"/>
            <a:ext cx="8101012" cy="1077913"/>
          </a:xfrm>
          <a:prstGeom prst="rect">
            <a:avLst/>
          </a:prstGeom>
          <a:noFill/>
          <a:ln>
            <a:noFill/>
          </a:ln>
        </p:spPr>
        <p:txBody>
          <a:bodyPr>
            <a:spAutoFit/>
          </a:bodyPr>
          <a:lstStyle/>
          <a:p>
            <a:pPr algn="ctr">
              <a:defRPr/>
            </a:pPr>
            <a:r>
              <a:rPr lang="uk-UA" altLang="ru-RU" sz="3200" dirty="0">
                <a:solidFill>
                  <a:srgbClr val="C00000"/>
                </a:solidFill>
                <a:effectLst>
                  <a:outerShdw blurRad="38100" dist="38100" dir="2700000" algn="tl">
                    <a:srgbClr val="000000">
                      <a:alpha val="43137"/>
                    </a:srgbClr>
                  </a:outerShdw>
                </a:effectLst>
                <a:latin typeface="+mj-lt"/>
              </a:rPr>
              <a:t>Загальні висновки щодо результатів</a:t>
            </a:r>
          </a:p>
          <a:p>
            <a:pPr algn="ctr">
              <a:defRPr/>
            </a:pPr>
            <a:r>
              <a:rPr lang="uk-UA" altLang="ru-RU" sz="3200" dirty="0">
                <a:solidFill>
                  <a:srgbClr val="C00000"/>
                </a:solidFill>
                <a:effectLst>
                  <a:outerShdw blurRad="38100" dist="38100" dir="2700000" algn="tl">
                    <a:srgbClr val="000000">
                      <a:alpha val="43137"/>
                    </a:srgbClr>
                  </a:outerShdw>
                </a:effectLst>
                <a:latin typeface="+mj-lt"/>
              </a:rPr>
              <a:t> виконання завдань сертифікаційної роботи</a:t>
            </a:r>
          </a:p>
        </p:txBody>
      </p:sp>
      <p:pic>
        <p:nvPicPr>
          <p:cNvPr id="19463" name="Рисунок 3">
            <a:extLst>
              <a:ext uri="{FF2B5EF4-FFF2-40B4-BE49-F238E27FC236}">
                <a16:creationId xmlns:a16="http://schemas.microsoft.com/office/drawing/2014/main" id="{D04930D9-D879-4780-AEC9-5FCDCF0B385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58888"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Прямокутник 1">
            <a:extLst>
              <a:ext uri="{FF2B5EF4-FFF2-40B4-BE49-F238E27FC236}">
                <a16:creationId xmlns:a16="http://schemas.microsoft.com/office/drawing/2014/main" id="{97B055CA-DFA0-46B7-AE90-4E325EE9CA55}"/>
              </a:ext>
            </a:extLst>
          </p:cNvPr>
          <p:cNvSpPr>
            <a:spLocks noChangeArrowheads="1"/>
          </p:cNvSpPr>
          <p:nvPr/>
        </p:nvSpPr>
        <p:spPr bwMode="auto">
          <a:xfrm>
            <a:off x="179388" y="989013"/>
            <a:ext cx="4284662"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Constantia" panose="02030602050306030303" pitchFamily="18" charset="0"/>
              </a:defRPr>
            </a:lvl1pPr>
            <a:lvl2pPr marL="742950" indent="-285750">
              <a:defRPr b="1">
                <a:solidFill>
                  <a:schemeClr val="tx1"/>
                </a:solidFill>
                <a:latin typeface="Constantia" panose="02030602050306030303" pitchFamily="18" charset="0"/>
              </a:defRPr>
            </a:lvl2pPr>
            <a:lvl3pPr marL="1143000" indent="-228600">
              <a:defRPr b="1">
                <a:solidFill>
                  <a:schemeClr val="tx1"/>
                </a:solidFill>
                <a:latin typeface="Constantia" panose="02030602050306030303" pitchFamily="18" charset="0"/>
              </a:defRPr>
            </a:lvl3pPr>
            <a:lvl4pPr marL="1600200" indent="-228600">
              <a:defRPr b="1">
                <a:solidFill>
                  <a:schemeClr val="tx1"/>
                </a:solidFill>
                <a:latin typeface="Constantia" panose="02030602050306030303" pitchFamily="18" charset="0"/>
              </a:defRPr>
            </a:lvl4pPr>
            <a:lvl5pPr marL="2057400" indent="-228600">
              <a:defRPr b="1">
                <a:solidFill>
                  <a:schemeClr val="tx1"/>
                </a:solidFill>
                <a:latin typeface="Constantia" panose="02030602050306030303" pitchFamily="18" charset="0"/>
              </a:defRPr>
            </a:lvl5pPr>
            <a:lvl6pPr marL="2514600" indent="-228600" eaLnBrk="0" fontAlgn="base" hangingPunct="0">
              <a:spcBef>
                <a:spcPct val="0"/>
              </a:spcBef>
              <a:spcAft>
                <a:spcPct val="0"/>
              </a:spcAft>
              <a:defRPr b="1">
                <a:solidFill>
                  <a:schemeClr val="tx1"/>
                </a:solidFill>
                <a:latin typeface="Constantia" panose="02030602050306030303" pitchFamily="18" charset="0"/>
              </a:defRPr>
            </a:lvl6pPr>
            <a:lvl7pPr marL="2971800" indent="-228600" eaLnBrk="0" fontAlgn="base" hangingPunct="0">
              <a:spcBef>
                <a:spcPct val="0"/>
              </a:spcBef>
              <a:spcAft>
                <a:spcPct val="0"/>
              </a:spcAft>
              <a:defRPr b="1">
                <a:solidFill>
                  <a:schemeClr val="tx1"/>
                </a:solidFill>
                <a:latin typeface="Constantia" panose="02030602050306030303" pitchFamily="18" charset="0"/>
              </a:defRPr>
            </a:lvl7pPr>
            <a:lvl8pPr marL="3429000" indent="-228600" eaLnBrk="0" fontAlgn="base" hangingPunct="0">
              <a:spcBef>
                <a:spcPct val="0"/>
              </a:spcBef>
              <a:spcAft>
                <a:spcPct val="0"/>
              </a:spcAft>
              <a:defRPr b="1">
                <a:solidFill>
                  <a:schemeClr val="tx1"/>
                </a:solidFill>
                <a:latin typeface="Constantia" panose="02030602050306030303" pitchFamily="18" charset="0"/>
              </a:defRPr>
            </a:lvl8pPr>
            <a:lvl9pPr marL="3886200" indent="-228600" eaLnBrk="0" fontAlgn="base" hangingPunct="0">
              <a:spcBef>
                <a:spcPct val="0"/>
              </a:spcBef>
              <a:spcAft>
                <a:spcPct val="0"/>
              </a:spcAft>
              <a:defRPr b="1">
                <a:solidFill>
                  <a:schemeClr val="tx1"/>
                </a:solidFill>
                <a:latin typeface="Constantia" panose="02030602050306030303" pitchFamily="18" charset="0"/>
              </a:defRPr>
            </a:lvl9pPr>
          </a:lstStyle>
          <a:p>
            <a:r>
              <a:rPr lang="uk-UA" altLang="uk-UA" sz="1600" i="1">
                <a:solidFill>
                  <a:srgbClr val="0070C0"/>
                </a:solidFill>
                <a:latin typeface="Calibri" panose="020F0502020204030204" pitchFamily="34" charset="0"/>
                <a:ea typeface="Calibri" panose="020F0502020204030204" pitchFamily="34" charset="0"/>
                <a:cs typeface="Calibri" panose="020F0502020204030204" pitchFamily="34" charset="0"/>
              </a:rPr>
              <a:t>Завдання 15 </a:t>
            </a:r>
            <a:r>
              <a:rPr lang="uk-UA" altLang="uk-UA" sz="1600">
                <a:latin typeface="Calibri" panose="020F0502020204030204" pitchFamily="34" charset="0"/>
                <a:ea typeface="Calibri" panose="020F0502020204030204" pitchFamily="34" charset="0"/>
                <a:cs typeface="Calibri" panose="020F0502020204030204" pitchFamily="34" charset="0"/>
              </a:rPr>
              <a:t>із вибором однієї правильної </a:t>
            </a:r>
          </a:p>
          <a:p>
            <a:r>
              <a:rPr lang="uk-UA" altLang="uk-UA" sz="1600">
                <a:latin typeface="Calibri" panose="020F0502020204030204" pitchFamily="34" charset="0"/>
                <a:ea typeface="Calibri" panose="020F0502020204030204" pitchFamily="34" charset="0"/>
                <a:cs typeface="Calibri" panose="020F0502020204030204" pitchFamily="34" charset="0"/>
              </a:rPr>
              <a:t>відповіді, скероване на перевірку вміння аналізувати графік залежності між фізичними величинами – координатою тіла й часом, виявилося оптимальним</a:t>
            </a:r>
            <a:r>
              <a:rPr lang="uk-UA" altLang="uk-UA" sz="1400" b="0">
                <a:latin typeface="Times New Roman" panose="02020603050405020304" pitchFamily="18" charset="0"/>
                <a:cs typeface="Times New Roman" panose="02020603050405020304" pitchFamily="18" charset="0"/>
              </a:rPr>
              <a:t>.</a:t>
            </a:r>
          </a:p>
        </p:txBody>
      </p:sp>
      <p:pic>
        <p:nvPicPr>
          <p:cNvPr id="20483" name="Рисунок 2">
            <a:extLst>
              <a:ext uri="{FF2B5EF4-FFF2-40B4-BE49-F238E27FC236}">
                <a16:creationId xmlns:a16="http://schemas.microsoft.com/office/drawing/2014/main" id="{EFF45331-AED4-432B-B77E-C14C5770BD7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35488" y="1050925"/>
            <a:ext cx="4392612" cy="21193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0484" name="Прямокутник 6">
            <a:extLst>
              <a:ext uri="{FF2B5EF4-FFF2-40B4-BE49-F238E27FC236}">
                <a16:creationId xmlns:a16="http://schemas.microsoft.com/office/drawing/2014/main" id="{BEAECECC-D905-4D2F-987E-E61807F586E2}"/>
              </a:ext>
            </a:extLst>
          </p:cNvPr>
          <p:cNvSpPr>
            <a:spLocks noChangeArrowheads="1"/>
          </p:cNvSpPr>
          <p:nvPr/>
        </p:nvSpPr>
        <p:spPr bwMode="auto">
          <a:xfrm>
            <a:off x="136525" y="3617913"/>
            <a:ext cx="3776663" cy="304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Constantia" panose="02030602050306030303" pitchFamily="18" charset="0"/>
              </a:defRPr>
            </a:lvl1pPr>
            <a:lvl2pPr marL="742950" indent="-285750">
              <a:defRPr b="1">
                <a:solidFill>
                  <a:schemeClr val="tx1"/>
                </a:solidFill>
                <a:latin typeface="Constantia" panose="02030602050306030303" pitchFamily="18" charset="0"/>
              </a:defRPr>
            </a:lvl2pPr>
            <a:lvl3pPr marL="1143000" indent="-228600">
              <a:defRPr b="1">
                <a:solidFill>
                  <a:schemeClr val="tx1"/>
                </a:solidFill>
                <a:latin typeface="Constantia" panose="02030602050306030303" pitchFamily="18" charset="0"/>
              </a:defRPr>
            </a:lvl3pPr>
            <a:lvl4pPr marL="1600200" indent="-228600">
              <a:defRPr b="1">
                <a:solidFill>
                  <a:schemeClr val="tx1"/>
                </a:solidFill>
                <a:latin typeface="Constantia" panose="02030602050306030303" pitchFamily="18" charset="0"/>
              </a:defRPr>
            </a:lvl4pPr>
            <a:lvl5pPr marL="2057400" indent="-228600">
              <a:defRPr b="1">
                <a:solidFill>
                  <a:schemeClr val="tx1"/>
                </a:solidFill>
                <a:latin typeface="Constantia" panose="02030602050306030303" pitchFamily="18" charset="0"/>
              </a:defRPr>
            </a:lvl5pPr>
            <a:lvl6pPr marL="2514600" indent="-228600" eaLnBrk="0" fontAlgn="base" hangingPunct="0">
              <a:spcBef>
                <a:spcPct val="0"/>
              </a:spcBef>
              <a:spcAft>
                <a:spcPct val="0"/>
              </a:spcAft>
              <a:defRPr b="1">
                <a:solidFill>
                  <a:schemeClr val="tx1"/>
                </a:solidFill>
                <a:latin typeface="Constantia" panose="02030602050306030303" pitchFamily="18" charset="0"/>
              </a:defRPr>
            </a:lvl6pPr>
            <a:lvl7pPr marL="2971800" indent="-228600" eaLnBrk="0" fontAlgn="base" hangingPunct="0">
              <a:spcBef>
                <a:spcPct val="0"/>
              </a:spcBef>
              <a:spcAft>
                <a:spcPct val="0"/>
              </a:spcAft>
              <a:defRPr b="1">
                <a:solidFill>
                  <a:schemeClr val="tx1"/>
                </a:solidFill>
                <a:latin typeface="Constantia" panose="02030602050306030303" pitchFamily="18" charset="0"/>
              </a:defRPr>
            </a:lvl7pPr>
            <a:lvl8pPr marL="3429000" indent="-228600" eaLnBrk="0" fontAlgn="base" hangingPunct="0">
              <a:spcBef>
                <a:spcPct val="0"/>
              </a:spcBef>
              <a:spcAft>
                <a:spcPct val="0"/>
              </a:spcAft>
              <a:defRPr b="1">
                <a:solidFill>
                  <a:schemeClr val="tx1"/>
                </a:solidFill>
                <a:latin typeface="Constantia" panose="02030602050306030303" pitchFamily="18" charset="0"/>
              </a:defRPr>
            </a:lvl8pPr>
            <a:lvl9pPr marL="3886200" indent="-228600" eaLnBrk="0" fontAlgn="base" hangingPunct="0">
              <a:spcBef>
                <a:spcPct val="0"/>
              </a:spcBef>
              <a:spcAft>
                <a:spcPct val="0"/>
              </a:spcAft>
              <a:defRPr b="1">
                <a:solidFill>
                  <a:schemeClr val="tx1"/>
                </a:solidFill>
                <a:latin typeface="Constantia" panose="02030602050306030303" pitchFamily="18" charset="0"/>
              </a:defRPr>
            </a:lvl9pPr>
          </a:lstStyle>
          <a:p>
            <a:r>
              <a:rPr lang="uk-UA" altLang="uk-UA" sz="1600">
                <a:latin typeface="Calibri" panose="020F0502020204030204" pitchFamily="34" charset="0"/>
                <a:ea typeface="Calibri" panose="020F0502020204030204" pitchFamily="34" charset="0"/>
                <a:cs typeface="Calibri" panose="020F0502020204030204" pitchFamily="34" charset="0"/>
              </a:rPr>
              <a:t>Найменшою виявилася частка виконання завдань відкритої форми з короткою відповіддю, де необхідно отримати числову відповідь. Середня складність виконання цих завдань – </a:t>
            </a:r>
            <a:r>
              <a:rPr lang="uk-UA" altLang="uk-UA" sz="1600" i="1">
                <a:solidFill>
                  <a:srgbClr val="0070C0"/>
                </a:solidFill>
                <a:latin typeface="Calibri" panose="020F0502020204030204" pitchFamily="34" charset="0"/>
                <a:ea typeface="Calibri" panose="020F0502020204030204" pitchFamily="34" charset="0"/>
                <a:cs typeface="Calibri" panose="020F0502020204030204" pitchFamily="34" charset="0"/>
              </a:rPr>
              <a:t>26,1 %. </a:t>
            </a:r>
          </a:p>
          <a:p>
            <a:r>
              <a:rPr lang="uk-UA" altLang="uk-UA" sz="1600">
                <a:latin typeface="Calibri" panose="020F0502020204030204" pitchFamily="34" charset="0"/>
                <a:ea typeface="Calibri" panose="020F0502020204030204" pitchFamily="34" charset="0"/>
                <a:cs typeface="Calibri" panose="020F0502020204030204" pitchFamily="34" charset="0"/>
              </a:rPr>
              <a:t>Лише одне завдання з короткою відповіддю виявилося оптимальним – це структуроване </a:t>
            </a:r>
            <a:r>
              <a:rPr lang="uk-UA" altLang="uk-UA" sz="1600" i="1">
                <a:solidFill>
                  <a:srgbClr val="0070C0"/>
                </a:solidFill>
                <a:latin typeface="Calibri" panose="020F0502020204030204" pitchFamily="34" charset="0"/>
                <a:ea typeface="Calibri" panose="020F0502020204030204" pitchFamily="34" charset="0"/>
                <a:cs typeface="Calibri" panose="020F0502020204030204" pitchFamily="34" charset="0"/>
              </a:rPr>
              <a:t>завдання 25</a:t>
            </a:r>
            <a:r>
              <a:rPr lang="uk-UA" altLang="uk-UA" sz="1600">
                <a:latin typeface="Calibri" panose="020F0502020204030204" pitchFamily="34" charset="0"/>
                <a:ea typeface="Calibri" panose="020F0502020204030204" pitchFamily="34" charset="0"/>
                <a:cs typeface="Calibri" panose="020F0502020204030204" pitchFamily="34" charset="0"/>
              </a:rPr>
              <a:t>, у якому йшлося про рух за течією і проти неї. Усі інші завдання – або складні, або дуже складні.</a:t>
            </a:r>
          </a:p>
        </p:txBody>
      </p:sp>
      <p:pic>
        <p:nvPicPr>
          <p:cNvPr id="20485" name="Рисунок 4">
            <a:extLst>
              <a:ext uri="{FF2B5EF4-FFF2-40B4-BE49-F238E27FC236}">
                <a16:creationId xmlns:a16="http://schemas.microsoft.com/office/drawing/2014/main" id="{F24F31E9-83F5-4424-99AD-A8D66114EF7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41788" y="3617913"/>
            <a:ext cx="4786312" cy="24669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 name="Прямоугольник 2">
            <a:extLst>
              <a:ext uri="{FF2B5EF4-FFF2-40B4-BE49-F238E27FC236}">
                <a16:creationId xmlns:a16="http://schemas.microsoft.com/office/drawing/2014/main" id="{19E714A5-3B0D-4645-8500-7198D5E8E5CC}"/>
              </a:ext>
            </a:extLst>
          </p:cNvPr>
          <p:cNvSpPr>
            <a:spLocks noChangeArrowheads="1"/>
          </p:cNvSpPr>
          <p:nvPr/>
        </p:nvSpPr>
        <p:spPr bwMode="auto">
          <a:xfrm>
            <a:off x="1042988" y="0"/>
            <a:ext cx="8101012" cy="1077913"/>
          </a:xfrm>
          <a:prstGeom prst="rect">
            <a:avLst/>
          </a:prstGeom>
          <a:noFill/>
          <a:ln>
            <a:noFill/>
          </a:ln>
        </p:spPr>
        <p:txBody>
          <a:bodyPr>
            <a:spAutoFit/>
          </a:bodyPr>
          <a:lstStyle/>
          <a:p>
            <a:pPr algn="ctr">
              <a:defRPr/>
            </a:pPr>
            <a:r>
              <a:rPr lang="uk-UA" altLang="ru-RU" sz="3200" dirty="0">
                <a:solidFill>
                  <a:srgbClr val="C00000"/>
                </a:solidFill>
                <a:effectLst>
                  <a:outerShdw blurRad="38100" dist="38100" dir="2700000" algn="tl">
                    <a:srgbClr val="000000">
                      <a:alpha val="43137"/>
                    </a:srgbClr>
                  </a:outerShdw>
                </a:effectLst>
                <a:latin typeface="+mj-lt"/>
              </a:rPr>
              <a:t>Загальні висновки щодо результатів</a:t>
            </a:r>
          </a:p>
          <a:p>
            <a:pPr algn="ctr">
              <a:defRPr/>
            </a:pPr>
            <a:r>
              <a:rPr lang="uk-UA" altLang="ru-RU" sz="3200" dirty="0">
                <a:solidFill>
                  <a:srgbClr val="C00000"/>
                </a:solidFill>
                <a:effectLst>
                  <a:outerShdw blurRad="38100" dist="38100" dir="2700000" algn="tl">
                    <a:srgbClr val="000000">
                      <a:alpha val="43137"/>
                    </a:srgbClr>
                  </a:outerShdw>
                </a:effectLst>
                <a:latin typeface="+mj-lt"/>
              </a:rPr>
              <a:t> виконання завдань сертифікаційної роботи</a:t>
            </a:r>
          </a:p>
        </p:txBody>
      </p:sp>
      <p:pic>
        <p:nvPicPr>
          <p:cNvPr id="20487" name="Рисунок 3">
            <a:extLst>
              <a:ext uri="{FF2B5EF4-FFF2-40B4-BE49-F238E27FC236}">
                <a16:creationId xmlns:a16="http://schemas.microsoft.com/office/drawing/2014/main" id="{E9111C0D-17C4-4E55-AD9A-8F7256A2DC4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58888"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Прямокутник 1">
            <a:extLst>
              <a:ext uri="{FF2B5EF4-FFF2-40B4-BE49-F238E27FC236}">
                <a16:creationId xmlns:a16="http://schemas.microsoft.com/office/drawing/2014/main" id="{BB96AFD9-F48D-4210-90D5-551A8434571C}"/>
              </a:ext>
            </a:extLst>
          </p:cNvPr>
          <p:cNvSpPr>
            <a:spLocks noChangeArrowheads="1"/>
          </p:cNvSpPr>
          <p:nvPr/>
        </p:nvSpPr>
        <p:spPr bwMode="auto">
          <a:xfrm>
            <a:off x="12700" y="836613"/>
            <a:ext cx="91440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Constantia" panose="02030602050306030303" pitchFamily="18" charset="0"/>
              </a:defRPr>
            </a:lvl1pPr>
            <a:lvl2pPr marL="742950" indent="-285750">
              <a:defRPr b="1">
                <a:solidFill>
                  <a:schemeClr val="tx1"/>
                </a:solidFill>
                <a:latin typeface="Constantia" panose="02030602050306030303" pitchFamily="18" charset="0"/>
              </a:defRPr>
            </a:lvl2pPr>
            <a:lvl3pPr marL="1143000" indent="-228600">
              <a:defRPr b="1">
                <a:solidFill>
                  <a:schemeClr val="tx1"/>
                </a:solidFill>
                <a:latin typeface="Constantia" panose="02030602050306030303" pitchFamily="18" charset="0"/>
              </a:defRPr>
            </a:lvl3pPr>
            <a:lvl4pPr marL="1600200" indent="-228600">
              <a:defRPr b="1">
                <a:solidFill>
                  <a:schemeClr val="tx1"/>
                </a:solidFill>
                <a:latin typeface="Constantia" panose="02030602050306030303" pitchFamily="18" charset="0"/>
              </a:defRPr>
            </a:lvl4pPr>
            <a:lvl5pPr marL="2057400" indent="-228600">
              <a:defRPr b="1">
                <a:solidFill>
                  <a:schemeClr val="tx1"/>
                </a:solidFill>
                <a:latin typeface="Constantia" panose="02030602050306030303" pitchFamily="18" charset="0"/>
              </a:defRPr>
            </a:lvl5pPr>
            <a:lvl6pPr marL="2514600" indent="-228600" eaLnBrk="0" fontAlgn="base" hangingPunct="0">
              <a:spcBef>
                <a:spcPct val="0"/>
              </a:spcBef>
              <a:spcAft>
                <a:spcPct val="0"/>
              </a:spcAft>
              <a:defRPr b="1">
                <a:solidFill>
                  <a:schemeClr val="tx1"/>
                </a:solidFill>
                <a:latin typeface="Constantia" panose="02030602050306030303" pitchFamily="18" charset="0"/>
              </a:defRPr>
            </a:lvl6pPr>
            <a:lvl7pPr marL="2971800" indent="-228600" eaLnBrk="0" fontAlgn="base" hangingPunct="0">
              <a:spcBef>
                <a:spcPct val="0"/>
              </a:spcBef>
              <a:spcAft>
                <a:spcPct val="0"/>
              </a:spcAft>
              <a:defRPr b="1">
                <a:solidFill>
                  <a:schemeClr val="tx1"/>
                </a:solidFill>
                <a:latin typeface="Constantia" panose="02030602050306030303" pitchFamily="18" charset="0"/>
              </a:defRPr>
            </a:lvl7pPr>
            <a:lvl8pPr marL="3429000" indent="-228600" eaLnBrk="0" fontAlgn="base" hangingPunct="0">
              <a:spcBef>
                <a:spcPct val="0"/>
              </a:spcBef>
              <a:spcAft>
                <a:spcPct val="0"/>
              </a:spcAft>
              <a:defRPr b="1">
                <a:solidFill>
                  <a:schemeClr val="tx1"/>
                </a:solidFill>
                <a:latin typeface="Constantia" panose="02030602050306030303" pitchFamily="18" charset="0"/>
              </a:defRPr>
            </a:lvl8pPr>
            <a:lvl9pPr marL="3886200" indent="-228600" eaLnBrk="0" fontAlgn="base" hangingPunct="0">
              <a:spcBef>
                <a:spcPct val="0"/>
              </a:spcBef>
              <a:spcAft>
                <a:spcPct val="0"/>
              </a:spcAft>
              <a:defRPr b="1">
                <a:solidFill>
                  <a:schemeClr val="tx1"/>
                </a:solidFill>
                <a:latin typeface="Constantia" panose="02030602050306030303" pitchFamily="18" charset="0"/>
              </a:defRPr>
            </a:lvl9pPr>
          </a:lstStyle>
          <a:p>
            <a:r>
              <a:rPr lang="uk-UA" altLang="ru-RU" sz="1600">
                <a:latin typeface="Calibri" panose="020F0502020204030204" pitchFamily="34" charset="0"/>
                <a:ea typeface="Calibri" panose="020F0502020204030204" pitchFamily="34" charset="0"/>
                <a:cs typeface="Calibri" panose="020F0502020204030204" pitchFamily="34" charset="0"/>
              </a:rPr>
              <a:t>Складнішими за інші виявилися:</a:t>
            </a:r>
          </a:p>
          <a:p>
            <a:pPr>
              <a:buFontTx/>
              <a:buChar char="-"/>
            </a:pPr>
            <a:r>
              <a:rPr lang="uk-UA" altLang="ru-RU" sz="1600" i="1">
                <a:solidFill>
                  <a:srgbClr val="0070C0"/>
                </a:solidFill>
                <a:latin typeface="Calibri" panose="020F0502020204030204" pitchFamily="34" charset="0"/>
                <a:ea typeface="Calibri" panose="020F0502020204030204" pitchFamily="34" charset="0"/>
                <a:cs typeface="Calibri" panose="020F0502020204030204" pitchFamily="34" charset="0"/>
              </a:rPr>
              <a:t>завдання 26.2 </a:t>
            </a:r>
            <a:r>
              <a:rPr lang="uk-UA" altLang="ru-RU" sz="1600">
                <a:latin typeface="Calibri" panose="020F0502020204030204" pitchFamily="34" charset="0"/>
                <a:ea typeface="Calibri" panose="020F0502020204030204" pitchFamily="34" charset="0"/>
                <a:cs typeface="Calibri" panose="020F0502020204030204" pitchFamily="34" charset="0"/>
              </a:rPr>
              <a:t>– з обчислення шляху, пройденого кінцем крила бджоли;</a:t>
            </a:r>
          </a:p>
          <a:p>
            <a:pPr>
              <a:buFontTx/>
              <a:buChar char="-"/>
            </a:pPr>
            <a:r>
              <a:rPr lang="uk-UA" altLang="ru-RU" sz="1600" i="1">
                <a:solidFill>
                  <a:srgbClr val="0070C0"/>
                </a:solidFill>
                <a:latin typeface="Calibri" panose="020F0502020204030204" pitchFamily="34" charset="0"/>
                <a:ea typeface="Calibri" panose="020F0502020204030204" pitchFamily="34" charset="0"/>
                <a:cs typeface="Calibri" panose="020F0502020204030204" pitchFamily="34" charset="0"/>
              </a:rPr>
              <a:t>завдання 28.2 </a:t>
            </a:r>
            <a:r>
              <a:rPr lang="uk-UA" altLang="ru-RU" sz="1600">
                <a:latin typeface="Calibri" panose="020F0502020204030204" pitchFamily="34" charset="0"/>
                <a:ea typeface="Calibri" panose="020F0502020204030204" pitchFamily="34" charset="0"/>
                <a:cs typeface="Calibri" panose="020F0502020204030204" pitchFamily="34" charset="0"/>
              </a:rPr>
              <a:t>– із визначення електрорушійної сили джерела струму за електричними схемами;</a:t>
            </a:r>
          </a:p>
          <a:p>
            <a:pPr>
              <a:buFontTx/>
              <a:buChar char="-"/>
            </a:pPr>
            <a:r>
              <a:rPr lang="uk-UA" altLang="ru-RU" sz="1600" i="1">
                <a:solidFill>
                  <a:srgbClr val="0070C0"/>
                </a:solidFill>
                <a:latin typeface="Calibri" panose="020F0502020204030204" pitchFamily="34" charset="0"/>
                <a:ea typeface="Calibri" panose="020F0502020204030204" pitchFamily="34" charset="0"/>
                <a:cs typeface="Calibri" panose="020F0502020204030204" pitchFamily="34" charset="0"/>
              </a:rPr>
              <a:t>завдання 35 </a:t>
            </a:r>
            <a:r>
              <a:rPr lang="uk-UA" altLang="ru-RU" sz="1600">
                <a:latin typeface="Calibri" panose="020F0502020204030204" pitchFamily="34" charset="0"/>
                <a:ea typeface="Calibri" panose="020F0502020204030204" pitchFamily="34" charset="0"/>
                <a:cs typeface="Calibri" panose="020F0502020204030204" pitchFamily="34" charset="0"/>
              </a:rPr>
              <a:t>– із визначення довжини радіохвилі, випромінюваної антеною генератора;</a:t>
            </a:r>
          </a:p>
          <a:p>
            <a:pPr>
              <a:buFontTx/>
              <a:buChar char="-"/>
            </a:pPr>
            <a:r>
              <a:rPr lang="uk-UA" altLang="ru-RU" sz="1600" i="1">
                <a:solidFill>
                  <a:srgbClr val="0070C0"/>
                </a:solidFill>
                <a:latin typeface="Calibri" panose="020F0502020204030204" pitchFamily="34" charset="0"/>
                <a:ea typeface="Calibri" panose="020F0502020204030204" pitchFamily="34" charset="0"/>
                <a:cs typeface="Calibri" panose="020F0502020204030204" pitchFamily="34" charset="0"/>
              </a:rPr>
              <a:t>завдання 37 </a:t>
            </a:r>
            <a:r>
              <a:rPr lang="uk-UA" altLang="ru-RU" sz="1600">
                <a:latin typeface="Calibri" panose="020F0502020204030204" pitchFamily="34" charset="0"/>
                <a:ea typeface="Calibri" panose="020F0502020204030204" pitchFamily="34" charset="0"/>
                <a:cs typeface="Calibri" panose="020F0502020204030204" pitchFamily="34" charset="0"/>
              </a:rPr>
              <a:t>– із визначення оптичної сили лінзи.</a:t>
            </a:r>
          </a:p>
        </p:txBody>
      </p:sp>
      <p:pic>
        <p:nvPicPr>
          <p:cNvPr id="21507" name="Рисунок 2">
            <a:extLst>
              <a:ext uri="{FF2B5EF4-FFF2-40B4-BE49-F238E27FC236}">
                <a16:creationId xmlns:a16="http://schemas.microsoft.com/office/drawing/2014/main" id="{0E6E6E11-B961-4D30-BABB-D0320C90347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7000" y="2128838"/>
            <a:ext cx="4343400" cy="20383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1508" name="Рисунок 3">
            <a:extLst>
              <a:ext uri="{FF2B5EF4-FFF2-40B4-BE49-F238E27FC236}">
                <a16:creationId xmlns:a16="http://schemas.microsoft.com/office/drawing/2014/main" id="{1EE8D3C4-B7BC-4DBA-ACFA-956545C0EE0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38700" y="1989138"/>
            <a:ext cx="4305300" cy="47053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1509" name="Рисунок 7">
            <a:extLst>
              <a:ext uri="{FF2B5EF4-FFF2-40B4-BE49-F238E27FC236}">
                <a16:creationId xmlns:a16="http://schemas.microsoft.com/office/drawing/2014/main" id="{5EC31FC7-1E61-4387-A3F6-ACABAD72BF0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5250" y="4221163"/>
            <a:ext cx="4343400" cy="14620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1510" name="Рисунок 8">
            <a:extLst>
              <a:ext uri="{FF2B5EF4-FFF2-40B4-BE49-F238E27FC236}">
                <a16:creationId xmlns:a16="http://schemas.microsoft.com/office/drawing/2014/main" id="{4271A4B0-1DA1-4502-AB93-652E1E7A5AC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27000" y="5732463"/>
            <a:ext cx="4305300" cy="10858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 name="Прямоугольник 2">
            <a:extLst>
              <a:ext uri="{FF2B5EF4-FFF2-40B4-BE49-F238E27FC236}">
                <a16:creationId xmlns:a16="http://schemas.microsoft.com/office/drawing/2014/main" id="{7A5DD005-D232-48C2-8266-3067C147817B}"/>
              </a:ext>
            </a:extLst>
          </p:cNvPr>
          <p:cNvSpPr>
            <a:spLocks noChangeArrowheads="1"/>
          </p:cNvSpPr>
          <p:nvPr/>
        </p:nvSpPr>
        <p:spPr bwMode="auto">
          <a:xfrm>
            <a:off x="1042988" y="0"/>
            <a:ext cx="8101012" cy="1077913"/>
          </a:xfrm>
          <a:prstGeom prst="rect">
            <a:avLst/>
          </a:prstGeom>
          <a:noFill/>
          <a:ln>
            <a:noFill/>
          </a:ln>
        </p:spPr>
        <p:txBody>
          <a:bodyPr>
            <a:spAutoFit/>
          </a:bodyPr>
          <a:lstStyle/>
          <a:p>
            <a:pPr algn="ctr">
              <a:defRPr/>
            </a:pPr>
            <a:r>
              <a:rPr lang="uk-UA" altLang="ru-RU" sz="3200" dirty="0">
                <a:solidFill>
                  <a:srgbClr val="C00000"/>
                </a:solidFill>
                <a:effectLst>
                  <a:outerShdw blurRad="38100" dist="38100" dir="2700000" algn="tl">
                    <a:srgbClr val="000000">
                      <a:alpha val="43137"/>
                    </a:srgbClr>
                  </a:outerShdw>
                </a:effectLst>
                <a:latin typeface="+mj-lt"/>
              </a:rPr>
              <a:t>Загальні висновки щодо результатів</a:t>
            </a:r>
          </a:p>
          <a:p>
            <a:pPr algn="ctr">
              <a:defRPr/>
            </a:pPr>
            <a:r>
              <a:rPr lang="uk-UA" altLang="ru-RU" sz="3200" dirty="0">
                <a:solidFill>
                  <a:srgbClr val="C00000"/>
                </a:solidFill>
                <a:effectLst>
                  <a:outerShdw blurRad="38100" dist="38100" dir="2700000" algn="tl">
                    <a:srgbClr val="000000">
                      <a:alpha val="43137"/>
                    </a:srgbClr>
                  </a:outerShdw>
                </a:effectLst>
                <a:latin typeface="+mj-lt"/>
              </a:rPr>
              <a:t> виконання завдань сертифікаційної роботи</a:t>
            </a:r>
          </a:p>
        </p:txBody>
      </p:sp>
      <p:pic>
        <p:nvPicPr>
          <p:cNvPr id="21512" name="Рисунок 3">
            <a:extLst>
              <a:ext uri="{FF2B5EF4-FFF2-40B4-BE49-F238E27FC236}">
                <a16:creationId xmlns:a16="http://schemas.microsoft.com/office/drawing/2014/main" id="{94FEA4D5-8369-44B2-933D-A98F8341B9E5}"/>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58888"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Прямокутник 1">
            <a:extLst>
              <a:ext uri="{FF2B5EF4-FFF2-40B4-BE49-F238E27FC236}">
                <a16:creationId xmlns:a16="http://schemas.microsoft.com/office/drawing/2014/main" id="{69F5375E-7756-4731-8E94-7AA0CEC86550}"/>
              </a:ext>
            </a:extLst>
          </p:cNvPr>
          <p:cNvSpPr>
            <a:spLocks noChangeArrowheads="1"/>
          </p:cNvSpPr>
          <p:nvPr/>
        </p:nvSpPr>
        <p:spPr bwMode="auto">
          <a:xfrm>
            <a:off x="250825" y="993775"/>
            <a:ext cx="8713788"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Constantia" panose="02030602050306030303" pitchFamily="18" charset="0"/>
              </a:defRPr>
            </a:lvl1pPr>
            <a:lvl2pPr marL="742950" indent="-285750">
              <a:defRPr b="1">
                <a:solidFill>
                  <a:schemeClr val="tx1"/>
                </a:solidFill>
                <a:latin typeface="Constantia" panose="02030602050306030303" pitchFamily="18" charset="0"/>
              </a:defRPr>
            </a:lvl2pPr>
            <a:lvl3pPr marL="1143000" indent="-228600">
              <a:defRPr b="1">
                <a:solidFill>
                  <a:schemeClr val="tx1"/>
                </a:solidFill>
                <a:latin typeface="Constantia" panose="02030602050306030303" pitchFamily="18" charset="0"/>
              </a:defRPr>
            </a:lvl3pPr>
            <a:lvl4pPr marL="1600200" indent="-228600">
              <a:defRPr b="1">
                <a:solidFill>
                  <a:schemeClr val="tx1"/>
                </a:solidFill>
                <a:latin typeface="Constantia" panose="02030602050306030303" pitchFamily="18" charset="0"/>
              </a:defRPr>
            </a:lvl4pPr>
            <a:lvl5pPr marL="2057400" indent="-228600">
              <a:defRPr b="1">
                <a:solidFill>
                  <a:schemeClr val="tx1"/>
                </a:solidFill>
                <a:latin typeface="Constantia" panose="02030602050306030303" pitchFamily="18" charset="0"/>
              </a:defRPr>
            </a:lvl5pPr>
            <a:lvl6pPr marL="2514600" indent="-228600" eaLnBrk="0" fontAlgn="base" hangingPunct="0">
              <a:spcBef>
                <a:spcPct val="0"/>
              </a:spcBef>
              <a:spcAft>
                <a:spcPct val="0"/>
              </a:spcAft>
              <a:defRPr b="1">
                <a:solidFill>
                  <a:schemeClr val="tx1"/>
                </a:solidFill>
                <a:latin typeface="Constantia" panose="02030602050306030303" pitchFamily="18" charset="0"/>
              </a:defRPr>
            </a:lvl6pPr>
            <a:lvl7pPr marL="2971800" indent="-228600" eaLnBrk="0" fontAlgn="base" hangingPunct="0">
              <a:spcBef>
                <a:spcPct val="0"/>
              </a:spcBef>
              <a:spcAft>
                <a:spcPct val="0"/>
              </a:spcAft>
              <a:defRPr b="1">
                <a:solidFill>
                  <a:schemeClr val="tx1"/>
                </a:solidFill>
                <a:latin typeface="Constantia" panose="02030602050306030303" pitchFamily="18" charset="0"/>
              </a:defRPr>
            </a:lvl7pPr>
            <a:lvl8pPr marL="3429000" indent="-228600" eaLnBrk="0" fontAlgn="base" hangingPunct="0">
              <a:spcBef>
                <a:spcPct val="0"/>
              </a:spcBef>
              <a:spcAft>
                <a:spcPct val="0"/>
              </a:spcAft>
              <a:defRPr b="1">
                <a:solidFill>
                  <a:schemeClr val="tx1"/>
                </a:solidFill>
                <a:latin typeface="Constantia" panose="02030602050306030303" pitchFamily="18" charset="0"/>
              </a:defRPr>
            </a:lvl8pPr>
            <a:lvl9pPr marL="3886200" indent="-228600" eaLnBrk="0" fontAlgn="base" hangingPunct="0">
              <a:spcBef>
                <a:spcPct val="0"/>
              </a:spcBef>
              <a:spcAft>
                <a:spcPct val="0"/>
              </a:spcAft>
              <a:defRPr b="1">
                <a:solidFill>
                  <a:schemeClr val="tx1"/>
                </a:solidFill>
                <a:latin typeface="Constantia" panose="02030602050306030303" pitchFamily="18" charset="0"/>
              </a:defRPr>
            </a:lvl9pPr>
          </a:lstStyle>
          <a:p>
            <a:r>
              <a:rPr lang="uk-UA" altLang="uk-UA" sz="1600">
                <a:latin typeface="Calibri" panose="020F0502020204030204" pitchFamily="34" charset="0"/>
                <a:ea typeface="Calibri" panose="020F0502020204030204" pitchFamily="34" charset="0"/>
                <a:cs typeface="Calibri" panose="020F0502020204030204" pitchFamily="34" charset="0"/>
              </a:rPr>
              <a:t>Структуроване </a:t>
            </a:r>
            <a:r>
              <a:rPr lang="uk-UA" altLang="uk-UA" sz="1600" i="1">
                <a:solidFill>
                  <a:srgbClr val="0070C0"/>
                </a:solidFill>
                <a:latin typeface="Calibri" panose="020F0502020204030204" pitchFamily="34" charset="0"/>
                <a:ea typeface="Calibri" panose="020F0502020204030204" pitchFamily="34" charset="0"/>
                <a:cs typeface="Calibri" panose="020F0502020204030204" pitchFamily="34" charset="0"/>
              </a:rPr>
              <a:t>завдання 27 </a:t>
            </a:r>
            <a:r>
              <a:rPr lang="uk-UA" altLang="uk-UA" sz="1600">
                <a:latin typeface="Calibri" panose="020F0502020204030204" pitchFamily="34" charset="0"/>
                <a:ea typeface="Calibri" panose="020F0502020204030204" pitchFamily="34" charset="0"/>
                <a:cs typeface="Calibri" panose="020F0502020204030204" pitchFamily="34" charset="0"/>
              </a:rPr>
              <a:t>(із короткою відповіддю), у якому перевіряли вміння аналізувати графік, також виявилося дуже складним. </a:t>
            </a:r>
          </a:p>
          <a:p>
            <a:r>
              <a:rPr lang="uk-UA" altLang="uk-UA" sz="1600">
                <a:latin typeface="Calibri" panose="020F0502020204030204" pitchFamily="34" charset="0"/>
                <a:ea typeface="Calibri" panose="020F0502020204030204" pitchFamily="34" charset="0"/>
                <a:cs typeface="Calibri" panose="020F0502020204030204" pitchFamily="34" charset="0"/>
              </a:rPr>
              <a:t>Під час виконання графічних завдань неабияку роль відіграє сформованість математичної компетентності, зокрема визначати дані, наведені у графічній формі. Іншою причиною складності таких завдань для тестованих є їхні недостатньо глибокі знання з тем «Рівняння гармонічних коливань» і «Ізопроцеси в газах», що разом зумовило невисокий результат виконання завдань.</a:t>
            </a:r>
          </a:p>
        </p:txBody>
      </p:sp>
      <p:pic>
        <p:nvPicPr>
          <p:cNvPr id="22531" name="Рисунок 2">
            <a:extLst>
              <a:ext uri="{FF2B5EF4-FFF2-40B4-BE49-F238E27FC236}">
                <a16:creationId xmlns:a16="http://schemas.microsoft.com/office/drawing/2014/main" id="{3A5123B5-9A51-496F-BB90-55BF0B40326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36813" y="3068638"/>
            <a:ext cx="4343400" cy="2895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 name="Прямоугольник 2">
            <a:extLst>
              <a:ext uri="{FF2B5EF4-FFF2-40B4-BE49-F238E27FC236}">
                <a16:creationId xmlns:a16="http://schemas.microsoft.com/office/drawing/2014/main" id="{DEED8B75-D98B-40B5-9BF6-F4CB0072BA4E}"/>
              </a:ext>
            </a:extLst>
          </p:cNvPr>
          <p:cNvSpPr>
            <a:spLocks noChangeArrowheads="1"/>
          </p:cNvSpPr>
          <p:nvPr/>
        </p:nvSpPr>
        <p:spPr bwMode="auto">
          <a:xfrm>
            <a:off x="1042988" y="0"/>
            <a:ext cx="8101012" cy="1077913"/>
          </a:xfrm>
          <a:prstGeom prst="rect">
            <a:avLst/>
          </a:prstGeom>
          <a:noFill/>
          <a:ln>
            <a:noFill/>
          </a:ln>
        </p:spPr>
        <p:txBody>
          <a:bodyPr>
            <a:spAutoFit/>
          </a:bodyPr>
          <a:lstStyle/>
          <a:p>
            <a:pPr algn="ctr">
              <a:defRPr/>
            </a:pPr>
            <a:r>
              <a:rPr lang="uk-UA" altLang="ru-RU" sz="3200" dirty="0">
                <a:solidFill>
                  <a:srgbClr val="C00000"/>
                </a:solidFill>
                <a:effectLst>
                  <a:outerShdw blurRad="38100" dist="38100" dir="2700000" algn="tl">
                    <a:srgbClr val="000000">
                      <a:alpha val="43137"/>
                    </a:srgbClr>
                  </a:outerShdw>
                </a:effectLst>
                <a:latin typeface="+mj-lt"/>
              </a:rPr>
              <a:t>Загальні висновки щодо результатів</a:t>
            </a:r>
          </a:p>
          <a:p>
            <a:pPr algn="ctr">
              <a:defRPr/>
            </a:pPr>
            <a:r>
              <a:rPr lang="uk-UA" altLang="ru-RU" sz="3200" dirty="0">
                <a:solidFill>
                  <a:srgbClr val="C00000"/>
                </a:solidFill>
                <a:effectLst>
                  <a:outerShdw blurRad="38100" dist="38100" dir="2700000" algn="tl">
                    <a:srgbClr val="000000">
                      <a:alpha val="43137"/>
                    </a:srgbClr>
                  </a:outerShdw>
                </a:effectLst>
                <a:latin typeface="+mj-lt"/>
              </a:rPr>
              <a:t> виконання завдань сертифікаційної роботи</a:t>
            </a:r>
          </a:p>
        </p:txBody>
      </p:sp>
      <p:pic>
        <p:nvPicPr>
          <p:cNvPr id="22533" name="Рисунок 3">
            <a:extLst>
              <a:ext uri="{FF2B5EF4-FFF2-40B4-BE49-F238E27FC236}">
                <a16:creationId xmlns:a16="http://schemas.microsoft.com/office/drawing/2014/main" id="{B42DD809-E838-4CFC-92C0-8BDA4AA4E12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58888"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Прямокутник 3">
            <a:extLst>
              <a:ext uri="{FF2B5EF4-FFF2-40B4-BE49-F238E27FC236}">
                <a16:creationId xmlns:a16="http://schemas.microsoft.com/office/drawing/2014/main" id="{046288A5-D813-4646-9618-DEC0BC73D190}"/>
              </a:ext>
            </a:extLst>
          </p:cNvPr>
          <p:cNvSpPr>
            <a:spLocks noChangeArrowheads="1"/>
          </p:cNvSpPr>
          <p:nvPr/>
        </p:nvSpPr>
        <p:spPr bwMode="auto">
          <a:xfrm>
            <a:off x="107950" y="949325"/>
            <a:ext cx="8856663" cy="569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Constantia" panose="02030602050306030303" pitchFamily="18" charset="0"/>
              </a:defRPr>
            </a:lvl1pPr>
            <a:lvl2pPr marL="742950" indent="-285750">
              <a:defRPr b="1">
                <a:solidFill>
                  <a:schemeClr val="tx1"/>
                </a:solidFill>
                <a:latin typeface="Constantia" panose="02030602050306030303" pitchFamily="18" charset="0"/>
              </a:defRPr>
            </a:lvl2pPr>
            <a:lvl3pPr marL="1143000" indent="-228600">
              <a:defRPr b="1">
                <a:solidFill>
                  <a:schemeClr val="tx1"/>
                </a:solidFill>
                <a:latin typeface="Constantia" panose="02030602050306030303" pitchFamily="18" charset="0"/>
              </a:defRPr>
            </a:lvl3pPr>
            <a:lvl4pPr marL="1600200" indent="-228600">
              <a:defRPr b="1">
                <a:solidFill>
                  <a:schemeClr val="tx1"/>
                </a:solidFill>
                <a:latin typeface="Constantia" panose="02030602050306030303" pitchFamily="18" charset="0"/>
              </a:defRPr>
            </a:lvl4pPr>
            <a:lvl5pPr marL="2057400" indent="-228600">
              <a:defRPr b="1">
                <a:solidFill>
                  <a:schemeClr val="tx1"/>
                </a:solidFill>
                <a:latin typeface="Constantia" panose="02030602050306030303" pitchFamily="18" charset="0"/>
              </a:defRPr>
            </a:lvl5pPr>
            <a:lvl6pPr marL="2514600" indent="-228600" eaLnBrk="0" fontAlgn="base" hangingPunct="0">
              <a:spcBef>
                <a:spcPct val="0"/>
              </a:spcBef>
              <a:spcAft>
                <a:spcPct val="0"/>
              </a:spcAft>
              <a:defRPr b="1">
                <a:solidFill>
                  <a:schemeClr val="tx1"/>
                </a:solidFill>
                <a:latin typeface="Constantia" panose="02030602050306030303" pitchFamily="18" charset="0"/>
              </a:defRPr>
            </a:lvl6pPr>
            <a:lvl7pPr marL="2971800" indent="-228600" eaLnBrk="0" fontAlgn="base" hangingPunct="0">
              <a:spcBef>
                <a:spcPct val="0"/>
              </a:spcBef>
              <a:spcAft>
                <a:spcPct val="0"/>
              </a:spcAft>
              <a:defRPr b="1">
                <a:solidFill>
                  <a:schemeClr val="tx1"/>
                </a:solidFill>
                <a:latin typeface="Constantia" panose="02030602050306030303" pitchFamily="18" charset="0"/>
              </a:defRPr>
            </a:lvl7pPr>
            <a:lvl8pPr marL="3429000" indent="-228600" eaLnBrk="0" fontAlgn="base" hangingPunct="0">
              <a:spcBef>
                <a:spcPct val="0"/>
              </a:spcBef>
              <a:spcAft>
                <a:spcPct val="0"/>
              </a:spcAft>
              <a:defRPr b="1">
                <a:solidFill>
                  <a:schemeClr val="tx1"/>
                </a:solidFill>
                <a:latin typeface="Constantia" panose="02030602050306030303" pitchFamily="18" charset="0"/>
              </a:defRPr>
            </a:lvl8pPr>
            <a:lvl9pPr marL="3886200" indent="-228600" eaLnBrk="0" fontAlgn="base" hangingPunct="0">
              <a:spcBef>
                <a:spcPct val="0"/>
              </a:spcBef>
              <a:spcAft>
                <a:spcPct val="0"/>
              </a:spcAft>
              <a:defRPr b="1">
                <a:solidFill>
                  <a:schemeClr val="tx1"/>
                </a:solidFill>
                <a:latin typeface="Constantia" panose="02030602050306030303" pitchFamily="18" charset="0"/>
              </a:defRPr>
            </a:lvl9pPr>
          </a:lstStyle>
          <a:p>
            <a:r>
              <a:rPr lang="uk-UA" altLang="uk-UA" sz="1400" b="0">
                <a:latin typeface="Times New Roman" panose="02020603050405020304" pitchFamily="18" charset="0"/>
                <a:cs typeface="Times New Roman" panose="02020603050405020304" pitchFamily="18" charset="0"/>
              </a:rPr>
              <a:t>	</a:t>
            </a:r>
            <a:r>
              <a:rPr lang="uk-UA" altLang="uk-UA" sz="1400">
                <a:latin typeface="Calibri" panose="020F0502020204030204" pitchFamily="34" charset="0"/>
                <a:ea typeface="Calibri" panose="020F0502020204030204" pitchFamily="34" charset="0"/>
                <a:cs typeface="Calibri" panose="020F0502020204030204" pitchFamily="34" charset="0"/>
              </a:rPr>
              <a:t>Зміна структури тесту з фізики, а саме: зменшення завдань із вибором однієї правильної відповіді (</a:t>
            </a:r>
            <a:r>
              <a:rPr lang="uk-UA" altLang="uk-UA" sz="1400" i="1">
                <a:solidFill>
                  <a:srgbClr val="0070C0"/>
                </a:solidFill>
                <a:latin typeface="Calibri" panose="020F0502020204030204" pitchFamily="34" charset="0"/>
                <a:ea typeface="Calibri" panose="020F0502020204030204" pitchFamily="34" charset="0"/>
                <a:cs typeface="Calibri" panose="020F0502020204030204" pitchFamily="34" charset="0"/>
              </a:rPr>
              <a:t>від 24 до 20</a:t>
            </a:r>
            <a:r>
              <a:rPr lang="uk-UA" altLang="uk-UA" sz="1400">
                <a:latin typeface="Calibri" panose="020F0502020204030204" pitchFamily="34" charset="0"/>
                <a:ea typeface="Calibri" panose="020F0502020204030204" pitchFamily="34" charset="0"/>
                <a:cs typeface="Calibri" panose="020F0502020204030204" pitchFamily="34" charset="0"/>
              </a:rPr>
              <a:t>) і збільшення завдань закритої форми з короткою відповіддю (</a:t>
            </a:r>
            <a:r>
              <a:rPr lang="uk-UA" altLang="uk-UA" sz="1400" i="1">
                <a:solidFill>
                  <a:srgbClr val="0070C0"/>
                </a:solidFill>
                <a:latin typeface="Calibri" panose="020F0502020204030204" pitchFamily="34" charset="0"/>
                <a:ea typeface="Calibri" panose="020F0502020204030204" pitchFamily="34" charset="0"/>
                <a:cs typeface="Calibri" panose="020F0502020204030204" pitchFamily="34" charset="0"/>
              </a:rPr>
              <a:t>від 10 до 14</a:t>
            </a:r>
            <a:r>
              <a:rPr lang="uk-UA" altLang="uk-UA" sz="1400">
                <a:latin typeface="Calibri" panose="020F0502020204030204" pitchFamily="34" charset="0"/>
                <a:ea typeface="Calibri" panose="020F0502020204030204" pitchFamily="34" charset="0"/>
                <a:cs typeface="Calibri" panose="020F0502020204030204" pitchFamily="34" charset="0"/>
              </a:rPr>
              <a:t>), збільшила вагу балів, отриманих за розв’язування задач (</a:t>
            </a:r>
            <a:r>
              <a:rPr lang="uk-UA" altLang="uk-UA" sz="1400" i="1">
                <a:solidFill>
                  <a:srgbClr val="0070C0"/>
                </a:solidFill>
                <a:latin typeface="Calibri" panose="020F0502020204030204" pitchFamily="34" charset="0"/>
                <a:ea typeface="Calibri" panose="020F0502020204030204" pitchFamily="34" charset="0"/>
                <a:cs typeface="Calibri" panose="020F0502020204030204" pitchFamily="34" charset="0"/>
              </a:rPr>
              <a:t>завдання 25–38</a:t>
            </a:r>
            <a:r>
              <a:rPr lang="uk-UA" altLang="uk-UA" sz="1400">
                <a:latin typeface="Calibri" panose="020F0502020204030204" pitchFamily="34" charset="0"/>
                <a:ea typeface="Calibri" panose="020F0502020204030204" pitchFamily="34" charset="0"/>
                <a:cs typeface="Calibri" panose="020F0502020204030204" pitchFamily="34" charset="0"/>
              </a:rPr>
              <a:t>). </a:t>
            </a:r>
          </a:p>
          <a:p>
            <a:r>
              <a:rPr lang="uk-UA" altLang="uk-UA" sz="1400">
                <a:latin typeface="Calibri" panose="020F0502020204030204" pitchFamily="34" charset="0"/>
                <a:ea typeface="Calibri" panose="020F0502020204030204" pitchFamily="34" charset="0"/>
                <a:cs typeface="Calibri" panose="020F0502020204030204" pitchFamily="34" charset="0"/>
              </a:rPr>
              <a:t>	У сертифікаційних роботах минулих років частка балів за виконання завдань із короткою відповіддю становила третину </a:t>
            </a:r>
            <a:r>
              <a:rPr lang="uk-UA" altLang="uk-UA" sz="1400" i="1">
                <a:solidFill>
                  <a:srgbClr val="0070C0"/>
                </a:solidFill>
                <a:latin typeface="Calibri" panose="020F0502020204030204" pitchFamily="34" charset="0"/>
                <a:ea typeface="Calibri" panose="020F0502020204030204" pitchFamily="34" charset="0"/>
                <a:cs typeface="Calibri" panose="020F0502020204030204" pitchFamily="34" charset="0"/>
              </a:rPr>
              <a:t>(~ 33 %) </a:t>
            </a:r>
            <a:r>
              <a:rPr lang="uk-UA" altLang="uk-UA" sz="1400">
                <a:latin typeface="Calibri" panose="020F0502020204030204" pitchFamily="34" charset="0"/>
                <a:ea typeface="Calibri" panose="020F0502020204030204" pitchFamily="34" charset="0"/>
                <a:cs typeface="Calibri" panose="020F0502020204030204" pitchFamily="34" charset="0"/>
              </a:rPr>
              <a:t>від максимально можливої (</a:t>
            </a:r>
            <a:r>
              <a:rPr lang="uk-UA" altLang="uk-UA" sz="1400" i="1">
                <a:solidFill>
                  <a:srgbClr val="0070C0"/>
                </a:solidFill>
                <a:latin typeface="Calibri" panose="020F0502020204030204" pitchFamily="34" charset="0"/>
                <a:ea typeface="Calibri" panose="020F0502020204030204" pitchFamily="34" charset="0"/>
                <a:cs typeface="Calibri" panose="020F0502020204030204" pitchFamily="34" charset="0"/>
              </a:rPr>
              <a:t>60</a:t>
            </a:r>
            <a:r>
              <a:rPr lang="uk-UA" altLang="uk-UA" sz="1400">
                <a:latin typeface="Calibri" panose="020F0502020204030204" pitchFamily="34" charset="0"/>
                <a:ea typeface="Calibri" panose="020F0502020204030204" pitchFamily="34" charset="0"/>
                <a:cs typeface="Calibri" panose="020F0502020204030204" pitchFamily="34" charset="0"/>
              </a:rPr>
              <a:t>) кількості балів. У цьогорічній сесії ЗНО з фізики частка балів становила вже </a:t>
            </a:r>
            <a:r>
              <a:rPr lang="uk-UA" altLang="uk-UA" sz="1400" i="1">
                <a:solidFill>
                  <a:srgbClr val="0070C0"/>
                </a:solidFill>
                <a:latin typeface="Calibri" panose="020F0502020204030204" pitchFamily="34" charset="0"/>
                <a:ea typeface="Calibri" panose="020F0502020204030204" pitchFamily="34" charset="0"/>
                <a:cs typeface="Calibri" panose="020F0502020204030204" pitchFamily="34" charset="0"/>
              </a:rPr>
              <a:t>44 % </a:t>
            </a:r>
            <a:r>
              <a:rPr lang="uk-UA" altLang="uk-UA" sz="1400">
                <a:latin typeface="Calibri" panose="020F0502020204030204" pitchFamily="34" charset="0"/>
                <a:ea typeface="Calibri" panose="020F0502020204030204" pitchFamily="34" charset="0"/>
                <a:cs typeface="Calibri" panose="020F0502020204030204" pitchFamily="34" charset="0"/>
              </a:rPr>
              <a:t>від 64 балів. Тобто зміна структури стала стимулом для виконання в максимально можливому обсязі завдань із короткою відповіддю, що давало змогу набрати достатню кількість балів для вступу до закладів вищої освіти. Це підтверджено статистичними даними – частка розв’язування задач зросла майже </a:t>
            </a:r>
            <a:r>
              <a:rPr lang="uk-UA" altLang="uk-UA" sz="1400" i="1">
                <a:solidFill>
                  <a:srgbClr val="0070C0"/>
                </a:solidFill>
                <a:latin typeface="Calibri" panose="020F0502020204030204" pitchFamily="34" charset="0"/>
                <a:ea typeface="Calibri" panose="020F0502020204030204" pitchFamily="34" charset="0"/>
                <a:cs typeface="Calibri" panose="020F0502020204030204" pitchFamily="34" charset="0"/>
              </a:rPr>
              <a:t>на 7 %.</a:t>
            </a:r>
          </a:p>
          <a:p>
            <a:r>
              <a:rPr lang="uk-UA" altLang="uk-UA" sz="1400">
                <a:latin typeface="Calibri" panose="020F0502020204030204" pitchFamily="34" charset="0"/>
                <a:ea typeface="Calibri" panose="020F0502020204030204" pitchFamily="34" charset="0"/>
                <a:cs typeface="Calibri" panose="020F0502020204030204" pitchFamily="34" charset="0"/>
              </a:rPr>
              <a:t>	Психометричні показники виконання завдань сертифікаційної роботи цьогорічної сесії ЗНО з фізики поліпшилися порівняно з попередніми роками. Пов’язуємо це з тим, що на тестування прийшли переважно ті, хто збирався використати результати тестування для вступу до закладів вищої освіти. Саме тому кількість тестованих, які набрали максимально можливий бал (</a:t>
            </a:r>
            <a:r>
              <a:rPr lang="uk-UA" altLang="uk-UA" sz="1400" i="1">
                <a:solidFill>
                  <a:srgbClr val="0070C0"/>
                </a:solidFill>
                <a:latin typeface="Calibri" panose="020F0502020204030204" pitchFamily="34" charset="0"/>
                <a:ea typeface="Calibri" panose="020F0502020204030204" pitchFamily="34" charset="0"/>
                <a:cs typeface="Calibri" panose="020F0502020204030204" pitchFamily="34" charset="0"/>
              </a:rPr>
              <a:t>64</a:t>
            </a:r>
            <a:r>
              <a:rPr lang="uk-UA" altLang="uk-UA" sz="1400">
                <a:latin typeface="Calibri" panose="020F0502020204030204" pitchFamily="34" charset="0"/>
                <a:ea typeface="Calibri" panose="020F0502020204030204" pitchFamily="34" charset="0"/>
                <a:cs typeface="Calibri" panose="020F0502020204030204" pitchFamily="34" charset="0"/>
              </a:rPr>
              <a:t>), істотно збільшилася. Для порівняння: у попередні роки максимальна кількість таких учасників становила </a:t>
            </a:r>
            <a:r>
              <a:rPr lang="uk-UA" altLang="uk-UA" sz="1400" i="1">
                <a:solidFill>
                  <a:srgbClr val="0070C0"/>
                </a:solidFill>
                <a:latin typeface="Calibri" panose="020F0502020204030204" pitchFamily="34" charset="0"/>
                <a:ea typeface="Calibri" panose="020F0502020204030204" pitchFamily="34" charset="0"/>
                <a:cs typeface="Calibri" panose="020F0502020204030204" pitchFamily="34" charset="0"/>
              </a:rPr>
              <a:t>15</a:t>
            </a:r>
            <a:r>
              <a:rPr lang="uk-UA" altLang="uk-UA" sz="1400">
                <a:latin typeface="Calibri" panose="020F0502020204030204" pitchFamily="34" charset="0"/>
                <a:ea typeface="Calibri" panose="020F0502020204030204" pitchFamily="34" charset="0"/>
                <a:cs typeface="Calibri" panose="020F0502020204030204" pitchFamily="34" charset="0"/>
              </a:rPr>
              <a:t> (2018 р.).</a:t>
            </a:r>
          </a:p>
          <a:p>
            <a:r>
              <a:rPr lang="uk-UA" altLang="uk-UA" sz="1400">
                <a:latin typeface="Calibri" panose="020F0502020204030204" pitchFamily="34" charset="0"/>
                <a:ea typeface="Calibri" panose="020F0502020204030204" pitchFamily="34" charset="0"/>
                <a:cs typeface="Calibri" panose="020F0502020204030204" pitchFamily="34" charset="0"/>
              </a:rPr>
              <a:t>	Аналіз статистичних результатів виконання сертифікаційної роботи з фізики показав, що з року в рік більшість учасників тестування демонструє лише фрагментарні знання основних понять, законів, теорій, явищ і процесів, не має сформованих базових умінь і навичок із практичного застосування теорії. Низькі результати виконання завдань свідчать про серйозні проблеми фізичної освіти в закладах загальної середньої освіти: методичні проблеми у викладанні предмета, проблеми його системного вивчення й усвідомленого здобування знань.</a:t>
            </a:r>
          </a:p>
          <a:p>
            <a:r>
              <a:rPr lang="uk-UA" altLang="uk-UA" sz="1400">
                <a:latin typeface="Calibri" panose="020F0502020204030204" pitchFamily="34" charset="0"/>
                <a:ea typeface="Calibri" panose="020F0502020204030204" pitchFamily="34" charset="0"/>
                <a:cs typeface="Calibri" panose="020F0502020204030204" pitchFamily="34" charset="0"/>
              </a:rPr>
              <a:t>	Загалом сертифікаційна робота зовнішнього незалежного оцінювання 2020 року з фізики виявилася складною (середній показник </a:t>
            </a:r>
            <a:r>
              <a:rPr lang="uk-UA" altLang="uk-UA" sz="1400" i="1">
                <a:solidFill>
                  <a:srgbClr val="0070C0"/>
                </a:solidFill>
                <a:latin typeface="Calibri" panose="020F0502020204030204" pitchFamily="34" charset="0"/>
                <a:ea typeface="Calibri" panose="020F0502020204030204" pitchFamily="34" charset="0"/>
                <a:cs typeface="Calibri" panose="020F0502020204030204" pitchFamily="34" charset="0"/>
              </a:rPr>
              <a:t>37,2 %</a:t>
            </a:r>
            <a:r>
              <a:rPr lang="uk-UA" altLang="uk-UA" sz="1400">
                <a:latin typeface="Calibri" panose="020F0502020204030204" pitchFamily="34" charset="0"/>
                <a:ea typeface="Calibri" panose="020F0502020204030204" pitchFamily="34" charset="0"/>
                <a:cs typeface="Calibri" panose="020F0502020204030204" pitchFamily="34" charset="0"/>
              </a:rPr>
              <a:t>), але з хорошою розподільною здатністю (середній показник </a:t>
            </a:r>
            <a:r>
              <a:rPr lang="uk-UA" altLang="uk-UA" sz="1400" i="1">
                <a:solidFill>
                  <a:srgbClr val="0070C0"/>
                </a:solidFill>
                <a:latin typeface="Calibri" panose="020F0502020204030204" pitchFamily="34" charset="0"/>
                <a:ea typeface="Calibri" panose="020F0502020204030204" pitchFamily="34" charset="0"/>
                <a:cs typeface="Calibri" panose="020F0502020204030204" pitchFamily="34" charset="0"/>
              </a:rPr>
              <a:t>48,7 %</a:t>
            </a:r>
            <a:r>
              <a:rPr lang="uk-UA" altLang="uk-UA" sz="1400">
                <a:latin typeface="Calibri" panose="020F0502020204030204" pitchFamily="34" charset="0"/>
                <a:ea typeface="Calibri" panose="020F0502020204030204" pitchFamily="34" charset="0"/>
                <a:cs typeface="Calibri" panose="020F0502020204030204" pitchFamily="34" charset="0"/>
              </a:rPr>
              <a:t>), що дало змогу не лише виявити й розподілити учасників із високим рівнем навчальних досягнень, здатних до подальшого навчання в закладах вищої освіти, а й оцінити навчальні досягнення тестованих, яким результати виконання сертифікаційної роботи з фізики зараховано як результати державної підсумкової атестації.</a:t>
            </a:r>
          </a:p>
        </p:txBody>
      </p:sp>
      <p:sp>
        <p:nvSpPr>
          <p:cNvPr id="4" name="Прямоугольник 2">
            <a:extLst>
              <a:ext uri="{FF2B5EF4-FFF2-40B4-BE49-F238E27FC236}">
                <a16:creationId xmlns:a16="http://schemas.microsoft.com/office/drawing/2014/main" id="{B77EA4CD-E356-4B24-9500-81AEAD2670AD}"/>
              </a:ext>
            </a:extLst>
          </p:cNvPr>
          <p:cNvSpPr>
            <a:spLocks noChangeArrowheads="1"/>
          </p:cNvSpPr>
          <p:nvPr/>
        </p:nvSpPr>
        <p:spPr bwMode="auto">
          <a:xfrm>
            <a:off x="1042988" y="0"/>
            <a:ext cx="8101012" cy="1077913"/>
          </a:xfrm>
          <a:prstGeom prst="rect">
            <a:avLst/>
          </a:prstGeom>
          <a:noFill/>
          <a:ln>
            <a:noFill/>
          </a:ln>
        </p:spPr>
        <p:txBody>
          <a:bodyPr>
            <a:spAutoFit/>
          </a:bodyPr>
          <a:lstStyle/>
          <a:p>
            <a:pPr algn="ctr">
              <a:defRPr/>
            </a:pPr>
            <a:r>
              <a:rPr lang="uk-UA" altLang="ru-RU" sz="3200" dirty="0">
                <a:solidFill>
                  <a:srgbClr val="C00000"/>
                </a:solidFill>
                <a:effectLst>
                  <a:outerShdw blurRad="38100" dist="38100" dir="2700000" algn="tl">
                    <a:srgbClr val="000000">
                      <a:alpha val="43137"/>
                    </a:srgbClr>
                  </a:outerShdw>
                </a:effectLst>
                <a:latin typeface="+mj-lt"/>
              </a:rPr>
              <a:t>Загальні висновки щодо результатів</a:t>
            </a:r>
          </a:p>
          <a:p>
            <a:pPr algn="ctr">
              <a:defRPr/>
            </a:pPr>
            <a:r>
              <a:rPr lang="uk-UA" altLang="ru-RU" sz="3200" dirty="0">
                <a:solidFill>
                  <a:srgbClr val="C00000"/>
                </a:solidFill>
                <a:effectLst>
                  <a:outerShdw blurRad="38100" dist="38100" dir="2700000" algn="tl">
                    <a:srgbClr val="000000">
                      <a:alpha val="43137"/>
                    </a:srgbClr>
                  </a:outerShdw>
                </a:effectLst>
                <a:latin typeface="+mj-lt"/>
              </a:rPr>
              <a:t> виконання завдань сертифікаційної роботи</a:t>
            </a:r>
          </a:p>
        </p:txBody>
      </p:sp>
      <p:pic>
        <p:nvPicPr>
          <p:cNvPr id="23556" name="Рисунок 3">
            <a:extLst>
              <a:ext uri="{FF2B5EF4-FFF2-40B4-BE49-F238E27FC236}">
                <a16:creationId xmlns:a16="http://schemas.microsoft.com/office/drawing/2014/main" id="{11972FF8-3D15-43B3-B801-C01BF127777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58888"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Скругленный прямоугольник 6">
            <a:extLst>
              <a:ext uri="{FF2B5EF4-FFF2-40B4-BE49-F238E27FC236}">
                <a16:creationId xmlns:a16="http://schemas.microsoft.com/office/drawing/2014/main" id="{B4457DC0-4A53-4AE1-8BC0-2DAB1EFC687D}"/>
              </a:ext>
            </a:extLst>
          </p:cNvPr>
          <p:cNvSpPr/>
          <p:nvPr/>
        </p:nvSpPr>
        <p:spPr>
          <a:xfrm>
            <a:off x="971600" y="1124744"/>
            <a:ext cx="7459566" cy="1152128"/>
          </a:xfrm>
          <a:prstGeom prst="roundRect">
            <a:avLst/>
          </a:prstGeom>
          <a:ln/>
        </p:spPr>
        <p:style>
          <a:lnRef idx="1">
            <a:schemeClr val="accent6"/>
          </a:lnRef>
          <a:fillRef idx="2">
            <a:schemeClr val="accent6"/>
          </a:fillRef>
          <a:effectRef idx="1">
            <a:schemeClr val="accent6"/>
          </a:effectRef>
          <a:fontRef idx="minor">
            <a:schemeClr val="dk1"/>
          </a:fontRef>
        </p:style>
        <p:txBody>
          <a:bodyPr anchor="ctr"/>
          <a:lstStyle/>
          <a:p>
            <a:pPr>
              <a:defRPr/>
            </a:pPr>
            <a:r>
              <a:rPr lang="uk-UA" dirty="0">
                <a:solidFill>
                  <a:schemeClr val="tx1"/>
                </a:solidFill>
                <a:latin typeface="+mj-lt"/>
              </a:rPr>
              <a:t>Наказ Міністерства освіти і науки України від 10.01.2017 № 25 </a:t>
            </a:r>
            <a:r>
              <a:rPr lang="uk-UA" i="1" dirty="0">
                <a:solidFill>
                  <a:schemeClr val="tx1"/>
                </a:solidFill>
                <a:latin typeface="+mj-lt"/>
              </a:rPr>
              <a:t>«Деякі питання нормативного забезпечення зовнішнього незалежного оцінювання результатів навчання, здобутих на основі повної загальної середньої освіти» </a:t>
            </a:r>
            <a:r>
              <a:rPr lang="uk-UA" dirty="0">
                <a:solidFill>
                  <a:schemeClr val="tx1"/>
                </a:solidFill>
                <a:latin typeface="+mj-lt"/>
              </a:rPr>
              <a:t>зі змінами і доповненнями </a:t>
            </a:r>
          </a:p>
        </p:txBody>
      </p:sp>
      <p:sp>
        <p:nvSpPr>
          <p:cNvPr id="8" name="Скругленный прямоугольник 7">
            <a:extLst>
              <a:ext uri="{FF2B5EF4-FFF2-40B4-BE49-F238E27FC236}">
                <a16:creationId xmlns:a16="http://schemas.microsoft.com/office/drawing/2014/main" id="{2C562700-944E-4058-95C4-4C36B8EDF406}"/>
              </a:ext>
            </a:extLst>
          </p:cNvPr>
          <p:cNvSpPr/>
          <p:nvPr/>
        </p:nvSpPr>
        <p:spPr>
          <a:xfrm>
            <a:off x="989524" y="2708920"/>
            <a:ext cx="7441642" cy="1152128"/>
          </a:xfrm>
          <a:prstGeom prst="roundRect">
            <a:avLst/>
          </a:prstGeom>
        </p:spPr>
        <p:style>
          <a:lnRef idx="1">
            <a:schemeClr val="accent6"/>
          </a:lnRef>
          <a:fillRef idx="2">
            <a:schemeClr val="accent6"/>
          </a:fillRef>
          <a:effectRef idx="1">
            <a:schemeClr val="accent6"/>
          </a:effectRef>
          <a:fontRef idx="minor">
            <a:schemeClr val="dk1"/>
          </a:fontRef>
        </p:style>
        <p:txBody>
          <a:bodyPr anchor="ctr"/>
          <a:lstStyle>
            <a:lvl1pPr>
              <a:defRPr b="1">
                <a:solidFill>
                  <a:schemeClr val="tx1"/>
                </a:solidFill>
                <a:latin typeface="Constantia" panose="02030602050306030303" pitchFamily="18" charset="0"/>
              </a:defRPr>
            </a:lvl1pPr>
            <a:lvl2pPr marL="742950" indent="-285750">
              <a:defRPr b="1">
                <a:solidFill>
                  <a:schemeClr val="tx1"/>
                </a:solidFill>
                <a:latin typeface="Constantia" panose="02030602050306030303" pitchFamily="18" charset="0"/>
              </a:defRPr>
            </a:lvl2pPr>
            <a:lvl3pPr marL="1143000" indent="-228600">
              <a:defRPr b="1">
                <a:solidFill>
                  <a:schemeClr val="tx1"/>
                </a:solidFill>
                <a:latin typeface="Constantia" panose="02030602050306030303" pitchFamily="18" charset="0"/>
              </a:defRPr>
            </a:lvl3pPr>
            <a:lvl4pPr marL="1600200" indent="-228600">
              <a:defRPr b="1">
                <a:solidFill>
                  <a:schemeClr val="tx1"/>
                </a:solidFill>
                <a:latin typeface="Constantia" panose="02030602050306030303" pitchFamily="18" charset="0"/>
              </a:defRPr>
            </a:lvl4pPr>
            <a:lvl5pPr marL="2057400" indent="-228600">
              <a:defRPr b="1">
                <a:solidFill>
                  <a:schemeClr val="tx1"/>
                </a:solidFill>
                <a:latin typeface="Constantia" panose="02030602050306030303" pitchFamily="18" charset="0"/>
              </a:defRPr>
            </a:lvl5pPr>
            <a:lvl6pPr marL="2514600" indent="-228600" eaLnBrk="0" fontAlgn="base" hangingPunct="0">
              <a:spcBef>
                <a:spcPct val="0"/>
              </a:spcBef>
              <a:spcAft>
                <a:spcPct val="0"/>
              </a:spcAft>
              <a:defRPr b="1">
                <a:solidFill>
                  <a:schemeClr val="tx1"/>
                </a:solidFill>
                <a:latin typeface="Constantia" panose="02030602050306030303" pitchFamily="18" charset="0"/>
              </a:defRPr>
            </a:lvl6pPr>
            <a:lvl7pPr marL="2971800" indent="-228600" eaLnBrk="0" fontAlgn="base" hangingPunct="0">
              <a:spcBef>
                <a:spcPct val="0"/>
              </a:spcBef>
              <a:spcAft>
                <a:spcPct val="0"/>
              </a:spcAft>
              <a:defRPr b="1">
                <a:solidFill>
                  <a:schemeClr val="tx1"/>
                </a:solidFill>
                <a:latin typeface="Constantia" panose="02030602050306030303" pitchFamily="18" charset="0"/>
              </a:defRPr>
            </a:lvl7pPr>
            <a:lvl8pPr marL="3429000" indent="-228600" eaLnBrk="0" fontAlgn="base" hangingPunct="0">
              <a:spcBef>
                <a:spcPct val="0"/>
              </a:spcBef>
              <a:spcAft>
                <a:spcPct val="0"/>
              </a:spcAft>
              <a:defRPr b="1">
                <a:solidFill>
                  <a:schemeClr val="tx1"/>
                </a:solidFill>
                <a:latin typeface="Constantia" panose="02030602050306030303" pitchFamily="18" charset="0"/>
              </a:defRPr>
            </a:lvl8pPr>
            <a:lvl9pPr marL="3886200" indent="-228600" eaLnBrk="0" fontAlgn="base" hangingPunct="0">
              <a:spcBef>
                <a:spcPct val="0"/>
              </a:spcBef>
              <a:spcAft>
                <a:spcPct val="0"/>
              </a:spcAft>
              <a:defRPr b="1">
                <a:solidFill>
                  <a:schemeClr val="tx1"/>
                </a:solidFill>
                <a:latin typeface="Constantia" panose="02030602050306030303" pitchFamily="18" charset="0"/>
              </a:defRPr>
            </a:lvl9pPr>
          </a:lstStyle>
          <a:p>
            <a:r>
              <a:rPr lang="uk-UA" altLang="ru-RU">
                <a:latin typeface="Calibri" panose="020F0502020204030204" pitchFamily="34" charset="0"/>
                <a:ea typeface="Calibri" panose="020F0502020204030204" pitchFamily="34" charset="0"/>
                <a:cs typeface="Calibri" panose="020F0502020204030204" pitchFamily="34" charset="0"/>
              </a:rPr>
              <a:t>Наказ Міністерства освіти і науки України від 09.07.2019 № 945 </a:t>
            </a:r>
            <a:r>
              <a:rPr lang="uk-UA" altLang="ru-RU" i="1">
                <a:latin typeface="Calibri" panose="020F0502020204030204" pitchFamily="34" charset="0"/>
                <a:ea typeface="Calibri" panose="020F0502020204030204" pitchFamily="34" charset="0"/>
                <a:cs typeface="Calibri" panose="020F0502020204030204" pitchFamily="34" charset="0"/>
              </a:rPr>
              <a:t>«Деякі питання проведення в 2021 році зовнішнього незалежного оцінювання результатів навчання, здобутих на основі повної загальної середньої освіти»</a:t>
            </a:r>
            <a:r>
              <a:rPr lang="uk-UA" altLang="ru-RU">
                <a:latin typeface="Calibri" panose="020F0502020204030204" pitchFamily="34" charset="0"/>
                <a:ea typeface="Calibri" panose="020F0502020204030204" pitchFamily="34" charset="0"/>
                <a:cs typeface="Calibri" panose="020F0502020204030204" pitchFamily="34" charset="0"/>
              </a:rPr>
              <a:t> </a:t>
            </a:r>
          </a:p>
        </p:txBody>
      </p:sp>
      <p:sp>
        <p:nvSpPr>
          <p:cNvPr id="9" name="Скругленный прямоугольник 8">
            <a:extLst>
              <a:ext uri="{FF2B5EF4-FFF2-40B4-BE49-F238E27FC236}">
                <a16:creationId xmlns:a16="http://schemas.microsoft.com/office/drawing/2014/main" id="{61FF739F-CD52-4FE3-B3F6-9163157119D1}"/>
              </a:ext>
            </a:extLst>
          </p:cNvPr>
          <p:cNvSpPr/>
          <p:nvPr/>
        </p:nvSpPr>
        <p:spPr>
          <a:xfrm>
            <a:off x="971600" y="4238311"/>
            <a:ext cx="7441642" cy="1008112"/>
          </a:xfrm>
          <a:prstGeom prst="roundRect">
            <a:avLst/>
          </a:prstGeom>
        </p:spPr>
        <p:style>
          <a:lnRef idx="1">
            <a:schemeClr val="accent6"/>
          </a:lnRef>
          <a:fillRef idx="2">
            <a:schemeClr val="accent6"/>
          </a:fillRef>
          <a:effectRef idx="1">
            <a:schemeClr val="accent6"/>
          </a:effectRef>
          <a:fontRef idx="minor">
            <a:schemeClr val="dk1"/>
          </a:fontRef>
        </p:style>
        <p:txBody>
          <a:bodyPr anchor="ctr"/>
          <a:lstStyle/>
          <a:p>
            <a:pPr>
              <a:defRPr/>
            </a:pPr>
            <a:r>
              <a:rPr lang="ru-RU" dirty="0">
                <a:solidFill>
                  <a:schemeClr val="tx1"/>
                </a:solidFill>
                <a:latin typeface="+mj-lt"/>
              </a:rPr>
              <a:t>Наказ </a:t>
            </a:r>
            <a:r>
              <a:rPr lang="ru-RU" dirty="0" err="1">
                <a:solidFill>
                  <a:schemeClr val="tx1"/>
                </a:solidFill>
                <a:latin typeface="+mj-lt"/>
              </a:rPr>
              <a:t>Міністерства</a:t>
            </a:r>
            <a:r>
              <a:rPr lang="ru-RU" dirty="0">
                <a:solidFill>
                  <a:schemeClr val="tx1"/>
                </a:solidFill>
                <a:latin typeface="+mj-lt"/>
              </a:rPr>
              <a:t> освіти і науки </a:t>
            </a:r>
            <a:r>
              <a:rPr lang="ru-RU" dirty="0" err="1">
                <a:solidFill>
                  <a:schemeClr val="tx1"/>
                </a:solidFill>
                <a:latin typeface="+mj-lt"/>
              </a:rPr>
              <a:t>України</a:t>
            </a:r>
            <a:r>
              <a:rPr lang="ru-RU" dirty="0">
                <a:solidFill>
                  <a:schemeClr val="tx1"/>
                </a:solidFill>
                <a:latin typeface="+mj-lt"/>
              </a:rPr>
              <a:t> </a:t>
            </a:r>
            <a:r>
              <a:rPr lang="ru-RU" dirty="0" err="1">
                <a:solidFill>
                  <a:schemeClr val="tx1"/>
                </a:solidFill>
                <a:latin typeface="+mj-lt"/>
              </a:rPr>
              <a:t>від</a:t>
            </a:r>
            <a:r>
              <a:rPr lang="ru-RU" dirty="0">
                <a:solidFill>
                  <a:schemeClr val="tx1"/>
                </a:solidFill>
                <a:latin typeface="+mj-lt"/>
              </a:rPr>
              <a:t> 30.09.2020 № 1210 </a:t>
            </a:r>
            <a:r>
              <a:rPr lang="ru-RU" i="1" dirty="0">
                <a:solidFill>
                  <a:schemeClr val="tx1"/>
                </a:solidFill>
                <a:latin typeface="+mj-lt"/>
              </a:rPr>
              <a:t>«Про </a:t>
            </a:r>
            <a:r>
              <a:rPr lang="ru-RU" i="1" dirty="0" err="1">
                <a:solidFill>
                  <a:schemeClr val="tx1"/>
                </a:solidFill>
                <a:latin typeface="+mj-lt"/>
              </a:rPr>
              <a:t>підготовку</a:t>
            </a:r>
            <a:r>
              <a:rPr lang="ru-RU" i="1" dirty="0">
                <a:solidFill>
                  <a:schemeClr val="tx1"/>
                </a:solidFill>
                <a:latin typeface="+mj-lt"/>
              </a:rPr>
              <a:t> до </a:t>
            </a:r>
            <a:r>
              <a:rPr lang="ru-RU" i="1" dirty="0" err="1">
                <a:solidFill>
                  <a:schemeClr val="tx1"/>
                </a:solidFill>
                <a:latin typeface="+mj-lt"/>
              </a:rPr>
              <a:t>проведення</a:t>
            </a:r>
            <a:r>
              <a:rPr lang="ru-RU" i="1" dirty="0">
                <a:solidFill>
                  <a:schemeClr val="tx1"/>
                </a:solidFill>
                <a:latin typeface="+mj-lt"/>
              </a:rPr>
              <a:t> у 2021 </a:t>
            </a:r>
            <a:r>
              <a:rPr lang="ru-RU" i="1" dirty="0" err="1">
                <a:solidFill>
                  <a:schemeClr val="tx1"/>
                </a:solidFill>
                <a:latin typeface="+mj-lt"/>
              </a:rPr>
              <a:t>році</a:t>
            </a:r>
            <a:r>
              <a:rPr lang="ru-RU" i="1" dirty="0">
                <a:solidFill>
                  <a:schemeClr val="tx1"/>
                </a:solidFill>
                <a:latin typeface="+mj-lt"/>
              </a:rPr>
              <a:t> </a:t>
            </a:r>
            <a:r>
              <a:rPr lang="ru-RU" i="1" dirty="0" err="1">
                <a:solidFill>
                  <a:schemeClr val="tx1"/>
                </a:solidFill>
                <a:latin typeface="+mj-lt"/>
              </a:rPr>
              <a:t>зовнішнього</a:t>
            </a:r>
            <a:r>
              <a:rPr lang="ru-RU" i="1" dirty="0">
                <a:solidFill>
                  <a:schemeClr val="tx1"/>
                </a:solidFill>
                <a:latin typeface="+mj-lt"/>
              </a:rPr>
              <a:t> </a:t>
            </a:r>
            <a:r>
              <a:rPr lang="ru-RU" i="1" dirty="0" err="1">
                <a:solidFill>
                  <a:schemeClr val="tx1"/>
                </a:solidFill>
                <a:latin typeface="+mj-lt"/>
              </a:rPr>
              <a:t>незалежного</a:t>
            </a:r>
            <a:r>
              <a:rPr lang="ru-RU" i="1" dirty="0">
                <a:solidFill>
                  <a:schemeClr val="tx1"/>
                </a:solidFill>
                <a:latin typeface="+mj-lt"/>
              </a:rPr>
              <a:t> </a:t>
            </a:r>
            <a:r>
              <a:rPr lang="ru-RU" i="1" dirty="0" err="1">
                <a:solidFill>
                  <a:schemeClr val="tx1"/>
                </a:solidFill>
                <a:latin typeface="+mj-lt"/>
              </a:rPr>
              <a:t>оцінювання</a:t>
            </a:r>
            <a:r>
              <a:rPr lang="ru-RU" i="1" dirty="0">
                <a:solidFill>
                  <a:schemeClr val="tx1"/>
                </a:solidFill>
                <a:latin typeface="+mj-lt"/>
              </a:rPr>
              <a:t> </a:t>
            </a:r>
            <a:r>
              <a:rPr lang="ru-RU" i="1" dirty="0" err="1">
                <a:solidFill>
                  <a:schemeClr val="tx1"/>
                </a:solidFill>
                <a:latin typeface="+mj-lt"/>
              </a:rPr>
              <a:t>результатів</a:t>
            </a:r>
            <a:r>
              <a:rPr lang="ru-RU" i="1" dirty="0">
                <a:solidFill>
                  <a:schemeClr val="tx1"/>
                </a:solidFill>
                <a:latin typeface="+mj-lt"/>
              </a:rPr>
              <a:t> </a:t>
            </a:r>
            <a:r>
              <a:rPr lang="ru-RU" i="1" dirty="0" err="1">
                <a:solidFill>
                  <a:schemeClr val="tx1"/>
                </a:solidFill>
                <a:latin typeface="+mj-lt"/>
              </a:rPr>
              <a:t>навчання</a:t>
            </a:r>
            <a:r>
              <a:rPr lang="ru-RU" i="1" dirty="0">
                <a:solidFill>
                  <a:schemeClr val="tx1"/>
                </a:solidFill>
                <a:latin typeface="+mj-lt"/>
              </a:rPr>
              <a:t>, </a:t>
            </a:r>
            <a:r>
              <a:rPr lang="ru-RU" i="1" dirty="0" err="1">
                <a:solidFill>
                  <a:schemeClr val="tx1"/>
                </a:solidFill>
                <a:latin typeface="+mj-lt"/>
              </a:rPr>
              <a:t>здобутих</a:t>
            </a:r>
            <a:r>
              <a:rPr lang="ru-RU" i="1" dirty="0">
                <a:solidFill>
                  <a:schemeClr val="tx1"/>
                </a:solidFill>
                <a:latin typeface="+mj-lt"/>
              </a:rPr>
              <a:t> на </a:t>
            </a:r>
            <a:r>
              <a:rPr lang="ru-RU" i="1" dirty="0" err="1">
                <a:solidFill>
                  <a:schemeClr val="tx1"/>
                </a:solidFill>
                <a:latin typeface="+mj-lt"/>
              </a:rPr>
              <a:t>основі</a:t>
            </a:r>
            <a:r>
              <a:rPr lang="ru-RU" i="1" dirty="0">
                <a:solidFill>
                  <a:schemeClr val="tx1"/>
                </a:solidFill>
                <a:latin typeface="+mj-lt"/>
              </a:rPr>
              <a:t> </a:t>
            </a:r>
            <a:r>
              <a:rPr lang="ru-RU" i="1" dirty="0" err="1">
                <a:solidFill>
                  <a:schemeClr val="tx1"/>
                </a:solidFill>
                <a:latin typeface="+mj-lt"/>
              </a:rPr>
              <a:t>повної</a:t>
            </a:r>
            <a:r>
              <a:rPr lang="ru-RU" i="1" dirty="0">
                <a:solidFill>
                  <a:schemeClr val="tx1"/>
                </a:solidFill>
                <a:latin typeface="+mj-lt"/>
              </a:rPr>
              <a:t> </a:t>
            </a:r>
            <a:r>
              <a:rPr lang="ru-RU" i="1" dirty="0" err="1">
                <a:solidFill>
                  <a:schemeClr val="tx1"/>
                </a:solidFill>
                <a:latin typeface="+mj-lt"/>
              </a:rPr>
              <a:t>загальної</a:t>
            </a:r>
            <a:r>
              <a:rPr lang="ru-RU" i="1" dirty="0">
                <a:solidFill>
                  <a:schemeClr val="tx1"/>
                </a:solidFill>
                <a:latin typeface="+mj-lt"/>
              </a:rPr>
              <a:t> </a:t>
            </a:r>
            <a:r>
              <a:rPr lang="ru-RU" i="1" dirty="0" err="1">
                <a:solidFill>
                  <a:schemeClr val="tx1"/>
                </a:solidFill>
                <a:latin typeface="+mj-lt"/>
              </a:rPr>
              <a:t>середньої</a:t>
            </a:r>
            <a:r>
              <a:rPr lang="ru-RU" i="1" dirty="0">
                <a:solidFill>
                  <a:schemeClr val="tx1"/>
                </a:solidFill>
                <a:latin typeface="+mj-lt"/>
              </a:rPr>
              <a:t> освіти» </a:t>
            </a:r>
          </a:p>
        </p:txBody>
      </p:sp>
      <p:sp>
        <p:nvSpPr>
          <p:cNvPr id="10" name="Скругленный прямоугольник 9">
            <a:extLst>
              <a:ext uri="{FF2B5EF4-FFF2-40B4-BE49-F238E27FC236}">
                <a16:creationId xmlns:a16="http://schemas.microsoft.com/office/drawing/2014/main" id="{437CEEB7-425A-4E8A-ABE8-3344708302A3}"/>
              </a:ext>
            </a:extLst>
          </p:cNvPr>
          <p:cNvSpPr/>
          <p:nvPr/>
        </p:nvSpPr>
        <p:spPr>
          <a:xfrm>
            <a:off x="971600" y="5718854"/>
            <a:ext cx="7441642" cy="950505"/>
          </a:xfrm>
          <a:prstGeom prst="roundRect">
            <a:avLst/>
          </a:prstGeom>
        </p:spPr>
        <p:style>
          <a:lnRef idx="1">
            <a:schemeClr val="accent6"/>
          </a:lnRef>
          <a:fillRef idx="2">
            <a:schemeClr val="accent6"/>
          </a:fillRef>
          <a:effectRef idx="1">
            <a:schemeClr val="accent6"/>
          </a:effectRef>
          <a:fontRef idx="minor">
            <a:schemeClr val="dk1"/>
          </a:fontRef>
        </p:style>
        <p:txBody>
          <a:bodyPr anchor="ctr"/>
          <a:lstStyle/>
          <a:p>
            <a:pPr>
              <a:defRPr/>
            </a:pPr>
            <a:r>
              <a:rPr lang="uk-UA" dirty="0">
                <a:solidFill>
                  <a:schemeClr val="tx1"/>
                </a:solidFill>
                <a:latin typeface="+mj-lt"/>
              </a:rPr>
              <a:t>Наказ Міністерства освіти і науки України від 12.10.2020 № 1262 </a:t>
            </a:r>
            <a:r>
              <a:rPr lang="uk-UA" i="1" dirty="0">
                <a:solidFill>
                  <a:schemeClr val="tx1"/>
                </a:solidFill>
                <a:latin typeface="+mj-lt"/>
              </a:rPr>
              <a:t>«Деякі питання проведення в 2020/2021 навчальному році державної підсумкової атестації осіб, які здобувають загальну середню освіту»</a:t>
            </a:r>
          </a:p>
        </p:txBody>
      </p:sp>
      <p:sp>
        <p:nvSpPr>
          <p:cNvPr id="11" name="Заголовок 1">
            <a:extLst>
              <a:ext uri="{FF2B5EF4-FFF2-40B4-BE49-F238E27FC236}">
                <a16:creationId xmlns:a16="http://schemas.microsoft.com/office/drawing/2014/main" id="{B649B4C1-BB2D-4F77-900B-94EEFA76C9AB}"/>
              </a:ext>
            </a:extLst>
          </p:cNvPr>
          <p:cNvSpPr>
            <a:spLocks noGrp="1"/>
          </p:cNvSpPr>
          <p:nvPr>
            <p:ph type="title"/>
          </p:nvPr>
        </p:nvSpPr>
        <p:spPr>
          <a:xfrm>
            <a:off x="1908175" y="115888"/>
            <a:ext cx="7235825" cy="576262"/>
          </a:xfrm>
        </p:spPr>
        <p:txBody>
          <a:bodyPr/>
          <a:lstStyle/>
          <a:p>
            <a:pPr algn="ctr" eaLnBrk="1" hangingPunct="1"/>
            <a:r>
              <a:rPr lang="uk-UA" altLang="ru-RU" sz="3600" b="1">
                <a:solidFill>
                  <a:srgbClr val="C00000"/>
                </a:solidFill>
                <a:effectLst>
                  <a:outerShdw blurRad="38100" dist="38100" dir="2700000" algn="tl">
                    <a:srgbClr val="C0C0C0"/>
                  </a:outerShdw>
                </a:effectLst>
                <a:ea typeface="Calibri" panose="020F0502020204030204" pitchFamily="34" charset="0"/>
                <a:cs typeface="Calibri" panose="020F0502020204030204" pitchFamily="34" charset="0"/>
              </a:rPr>
              <a:t>Нормативно-правові документи</a:t>
            </a:r>
            <a:endParaRPr lang="uk-UA" altLang="ru-RU" sz="3600">
              <a:solidFill>
                <a:srgbClr val="C00000"/>
              </a:solidFill>
              <a:effectLst>
                <a:outerShdw blurRad="38100" dist="38100" dir="2700000" algn="tl">
                  <a:srgbClr val="C0C0C0"/>
                </a:outerShdw>
              </a:effectLst>
              <a:ea typeface="Calibri" panose="020F0502020204030204" pitchFamily="34" charset="0"/>
              <a:cs typeface="Calibri" panose="020F0502020204030204" pitchFamily="34" charset="0"/>
            </a:endParaRPr>
          </a:p>
        </p:txBody>
      </p:sp>
      <p:pic>
        <p:nvPicPr>
          <p:cNvPr id="24591" name="Picture 4" descr="http://mon.gov.ua/content/teacher_2015/logo-10.png">
            <a:extLst>
              <a:ext uri="{FF2B5EF4-FFF2-40B4-BE49-F238E27FC236}">
                <a16:creationId xmlns:a16="http://schemas.microsoft.com/office/drawing/2014/main" id="{7FD5A21F-EC33-4F82-A743-55C6CC7AFE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908175"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602" name="object 2">
            <a:extLst>
              <a:ext uri="{FF2B5EF4-FFF2-40B4-BE49-F238E27FC236}">
                <a16:creationId xmlns:a16="http://schemas.microsoft.com/office/drawing/2014/main" id="{E7470A6E-4419-4CEB-A0D0-51DBD5EAF2BC}"/>
              </a:ext>
            </a:extLst>
          </p:cNvPr>
          <p:cNvGrpSpPr>
            <a:grpSpLocks/>
          </p:cNvGrpSpPr>
          <p:nvPr/>
        </p:nvGrpSpPr>
        <p:grpSpPr bwMode="auto">
          <a:xfrm>
            <a:off x="112713" y="0"/>
            <a:ext cx="9144000" cy="6858000"/>
            <a:chOff x="0" y="0"/>
            <a:chExt cx="9144000" cy="6858000"/>
          </a:xfrm>
        </p:grpSpPr>
        <p:sp>
          <p:nvSpPr>
            <p:cNvPr id="25605" name="object 3">
              <a:extLst>
                <a:ext uri="{FF2B5EF4-FFF2-40B4-BE49-F238E27FC236}">
                  <a16:creationId xmlns:a16="http://schemas.microsoft.com/office/drawing/2014/main" id="{879A7010-C7A3-4529-918F-5756C8EAA542}"/>
                </a:ext>
              </a:extLst>
            </p:cNvPr>
            <p:cNvSpPr>
              <a:spLocks noChangeArrowheads="1"/>
            </p:cNvSpPr>
            <p:nvPr/>
          </p:nvSpPr>
          <p:spPr bwMode="auto">
            <a:xfrm>
              <a:off x="7380287" y="5251450"/>
              <a:ext cx="1763713" cy="1606550"/>
            </a:xfrm>
            <a:prstGeom prst="rect">
              <a:avLst/>
            </a:pr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b="1">
                  <a:solidFill>
                    <a:schemeClr val="tx1"/>
                  </a:solidFill>
                  <a:latin typeface="Constantia" panose="02030602050306030303" pitchFamily="18" charset="0"/>
                </a:defRPr>
              </a:lvl1pPr>
              <a:lvl2pPr marL="742950" indent="-285750">
                <a:defRPr b="1">
                  <a:solidFill>
                    <a:schemeClr val="tx1"/>
                  </a:solidFill>
                  <a:latin typeface="Constantia" panose="02030602050306030303" pitchFamily="18" charset="0"/>
                </a:defRPr>
              </a:lvl2pPr>
              <a:lvl3pPr marL="1143000" indent="-228600">
                <a:defRPr b="1">
                  <a:solidFill>
                    <a:schemeClr val="tx1"/>
                  </a:solidFill>
                  <a:latin typeface="Constantia" panose="02030602050306030303" pitchFamily="18" charset="0"/>
                </a:defRPr>
              </a:lvl3pPr>
              <a:lvl4pPr marL="1600200" indent="-228600">
                <a:defRPr b="1">
                  <a:solidFill>
                    <a:schemeClr val="tx1"/>
                  </a:solidFill>
                  <a:latin typeface="Constantia" panose="02030602050306030303" pitchFamily="18" charset="0"/>
                </a:defRPr>
              </a:lvl4pPr>
              <a:lvl5pPr marL="2057400" indent="-228600">
                <a:defRPr b="1">
                  <a:solidFill>
                    <a:schemeClr val="tx1"/>
                  </a:solidFill>
                  <a:latin typeface="Constantia" panose="02030602050306030303" pitchFamily="18" charset="0"/>
                </a:defRPr>
              </a:lvl5pPr>
              <a:lvl6pPr marL="2514600" indent="-228600" eaLnBrk="0" fontAlgn="base" hangingPunct="0">
                <a:spcBef>
                  <a:spcPct val="0"/>
                </a:spcBef>
                <a:spcAft>
                  <a:spcPct val="0"/>
                </a:spcAft>
                <a:defRPr b="1">
                  <a:solidFill>
                    <a:schemeClr val="tx1"/>
                  </a:solidFill>
                  <a:latin typeface="Constantia" panose="02030602050306030303" pitchFamily="18" charset="0"/>
                </a:defRPr>
              </a:lvl6pPr>
              <a:lvl7pPr marL="2971800" indent="-228600" eaLnBrk="0" fontAlgn="base" hangingPunct="0">
                <a:spcBef>
                  <a:spcPct val="0"/>
                </a:spcBef>
                <a:spcAft>
                  <a:spcPct val="0"/>
                </a:spcAft>
                <a:defRPr b="1">
                  <a:solidFill>
                    <a:schemeClr val="tx1"/>
                  </a:solidFill>
                  <a:latin typeface="Constantia" panose="02030602050306030303" pitchFamily="18" charset="0"/>
                </a:defRPr>
              </a:lvl7pPr>
              <a:lvl8pPr marL="3429000" indent="-228600" eaLnBrk="0" fontAlgn="base" hangingPunct="0">
                <a:spcBef>
                  <a:spcPct val="0"/>
                </a:spcBef>
                <a:spcAft>
                  <a:spcPct val="0"/>
                </a:spcAft>
                <a:defRPr b="1">
                  <a:solidFill>
                    <a:schemeClr val="tx1"/>
                  </a:solidFill>
                  <a:latin typeface="Constantia" panose="02030602050306030303" pitchFamily="18" charset="0"/>
                </a:defRPr>
              </a:lvl8pPr>
              <a:lvl9pPr marL="3886200" indent="-228600" eaLnBrk="0" fontAlgn="base" hangingPunct="0">
                <a:spcBef>
                  <a:spcPct val="0"/>
                </a:spcBef>
                <a:spcAft>
                  <a:spcPct val="0"/>
                </a:spcAft>
                <a:defRPr b="1">
                  <a:solidFill>
                    <a:schemeClr val="tx1"/>
                  </a:solidFill>
                  <a:latin typeface="Constantia" panose="02030602050306030303" pitchFamily="18" charset="0"/>
                </a:defRPr>
              </a:lvl9pPr>
            </a:lstStyle>
            <a:p>
              <a:pPr eaLnBrk="1" hangingPunct="1"/>
              <a:endParaRPr lang="ru-RU" altLang="ru-RU">
                <a:solidFill>
                  <a:srgbClr val="000000"/>
                </a:solidFill>
                <a:latin typeface="Calibri" panose="020F0502020204030204" pitchFamily="34" charset="0"/>
              </a:endParaRPr>
            </a:p>
          </p:txBody>
        </p:sp>
        <p:sp>
          <p:nvSpPr>
            <p:cNvPr id="25606" name="object 4">
              <a:extLst>
                <a:ext uri="{FF2B5EF4-FFF2-40B4-BE49-F238E27FC236}">
                  <a16:creationId xmlns:a16="http://schemas.microsoft.com/office/drawing/2014/main" id="{74499082-F2FF-46A6-A4AC-E5CA313EDE26}"/>
                </a:ext>
              </a:extLst>
            </p:cNvPr>
            <p:cNvSpPr>
              <a:spLocks noChangeArrowheads="1"/>
            </p:cNvSpPr>
            <p:nvPr/>
          </p:nvSpPr>
          <p:spPr bwMode="auto">
            <a:xfrm>
              <a:off x="77787" y="5214938"/>
              <a:ext cx="1838325" cy="1643062"/>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b="1">
                  <a:solidFill>
                    <a:schemeClr val="tx1"/>
                  </a:solidFill>
                  <a:latin typeface="Constantia" panose="02030602050306030303" pitchFamily="18" charset="0"/>
                </a:defRPr>
              </a:lvl1pPr>
              <a:lvl2pPr marL="742950" indent="-285750">
                <a:defRPr b="1">
                  <a:solidFill>
                    <a:schemeClr val="tx1"/>
                  </a:solidFill>
                  <a:latin typeface="Constantia" panose="02030602050306030303" pitchFamily="18" charset="0"/>
                </a:defRPr>
              </a:lvl2pPr>
              <a:lvl3pPr marL="1143000" indent="-228600">
                <a:defRPr b="1">
                  <a:solidFill>
                    <a:schemeClr val="tx1"/>
                  </a:solidFill>
                  <a:latin typeface="Constantia" panose="02030602050306030303" pitchFamily="18" charset="0"/>
                </a:defRPr>
              </a:lvl3pPr>
              <a:lvl4pPr marL="1600200" indent="-228600">
                <a:defRPr b="1">
                  <a:solidFill>
                    <a:schemeClr val="tx1"/>
                  </a:solidFill>
                  <a:latin typeface="Constantia" panose="02030602050306030303" pitchFamily="18" charset="0"/>
                </a:defRPr>
              </a:lvl4pPr>
              <a:lvl5pPr marL="2057400" indent="-228600">
                <a:defRPr b="1">
                  <a:solidFill>
                    <a:schemeClr val="tx1"/>
                  </a:solidFill>
                  <a:latin typeface="Constantia" panose="02030602050306030303" pitchFamily="18" charset="0"/>
                </a:defRPr>
              </a:lvl5pPr>
              <a:lvl6pPr marL="2514600" indent="-228600" eaLnBrk="0" fontAlgn="base" hangingPunct="0">
                <a:spcBef>
                  <a:spcPct val="0"/>
                </a:spcBef>
                <a:spcAft>
                  <a:spcPct val="0"/>
                </a:spcAft>
                <a:defRPr b="1">
                  <a:solidFill>
                    <a:schemeClr val="tx1"/>
                  </a:solidFill>
                  <a:latin typeface="Constantia" panose="02030602050306030303" pitchFamily="18" charset="0"/>
                </a:defRPr>
              </a:lvl6pPr>
              <a:lvl7pPr marL="2971800" indent="-228600" eaLnBrk="0" fontAlgn="base" hangingPunct="0">
                <a:spcBef>
                  <a:spcPct val="0"/>
                </a:spcBef>
                <a:spcAft>
                  <a:spcPct val="0"/>
                </a:spcAft>
                <a:defRPr b="1">
                  <a:solidFill>
                    <a:schemeClr val="tx1"/>
                  </a:solidFill>
                  <a:latin typeface="Constantia" panose="02030602050306030303" pitchFamily="18" charset="0"/>
                </a:defRPr>
              </a:lvl7pPr>
              <a:lvl8pPr marL="3429000" indent="-228600" eaLnBrk="0" fontAlgn="base" hangingPunct="0">
                <a:spcBef>
                  <a:spcPct val="0"/>
                </a:spcBef>
                <a:spcAft>
                  <a:spcPct val="0"/>
                </a:spcAft>
                <a:defRPr b="1">
                  <a:solidFill>
                    <a:schemeClr val="tx1"/>
                  </a:solidFill>
                  <a:latin typeface="Constantia" panose="02030602050306030303" pitchFamily="18" charset="0"/>
                </a:defRPr>
              </a:lvl8pPr>
              <a:lvl9pPr marL="3886200" indent="-228600" eaLnBrk="0" fontAlgn="base" hangingPunct="0">
                <a:spcBef>
                  <a:spcPct val="0"/>
                </a:spcBef>
                <a:spcAft>
                  <a:spcPct val="0"/>
                </a:spcAft>
                <a:defRPr b="1">
                  <a:solidFill>
                    <a:schemeClr val="tx1"/>
                  </a:solidFill>
                  <a:latin typeface="Constantia" panose="02030602050306030303" pitchFamily="18" charset="0"/>
                </a:defRPr>
              </a:lvl9pPr>
            </a:lstStyle>
            <a:p>
              <a:pPr eaLnBrk="1" hangingPunct="1"/>
              <a:endParaRPr lang="ru-RU" altLang="ru-RU">
                <a:solidFill>
                  <a:srgbClr val="000000"/>
                </a:solidFill>
                <a:latin typeface="Calibri" panose="020F0502020204030204" pitchFamily="34" charset="0"/>
              </a:endParaRPr>
            </a:p>
          </p:txBody>
        </p:sp>
        <p:sp>
          <p:nvSpPr>
            <p:cNvPr id="25607" name="object 5">
              <a:extLst>
                <a:ext uri="{FF2B5EF4-FFF2-40B4-BE49-F238E27FC236}">
                  <a16:creationId xmlns:a16="http://schemas.microsoft.com/office/drawing/2014/main" id="{80649B2A-46FE-4EB5-B564-E15760127054}"/>
                </a:ext>
              </a:extLst>
            </p:cNvPr>
            <p:cNvSpPr>
              <a:spLocks noChangeArrowheads="1"/>
            </p:cNvSpPr>
            <p:nvPr/>
          </p:nvSpPr>
          <p:spPr bwMode="auto">
            <a:xfrm>
              <a:off x="115887" y="801688"/>
              <a:ext cx="8458200" cy="5602287"/>
            </a:xfrm>
            <a:prstGeom prst="rect">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b="1">
                  <a:solidFill>
                    <a:schemeClr val="tx1"/>
                  </a:solidFill>
                  <a:latin typeface="Constantia" panose="02030602050306030303" pitchFamily="18" charset="0"/>
                </a:defRPr>
              </a:lvl1pPr>
              <a:lvl2pPr marL="742950" indent="-285750">
                <a:defRPr b="1">
                  <a:solidFill>
                    <a:schemeClr val="tx1"/>
                  </a:solidFill>
                  <a:latin typeface="Constantia" panose="02030602050306030303" pitchFamily="18" charset="0"/>
                </a:defRPr>
              </a:lvl2pPr>
              <a:lvl3pPr marL="1143000" indent="-228600">
                <a:defRPr b="1">
                  <a:solidFill>
                    <a:schemeClr val="tx1"/>
                  </a:solidFill>
                  <a:latin typeface="Constantia" panose="02030602050306030303" pitchFamily="18" charset="0"/>
                </a:defRPr>
              </a:lvl3pPr>
              <a:lvl4pPr marL="1600200" indent="-228600">
                <a:defRPr b="1">
                  <a:solidFill>
                    <a:schemeClr val="tx1"/>
                  </a:solidFill>
                  <a:latin typeface="Constantia" panose="02030602050306030303" pitchFamily="18" charset="0"/>
                </a:defRPr>
              </a:lvl4pPr>
              <a:lvl5pPr marL="2057400" indent="-228600">
                <a:defRPr b="1">
                  <a:solidFill>
                    <a:schemeClr val="tx1"/>
                  </a:solidFill>
                  <a:latin typeface="Constantia" panose="02030602050306030303" pitchFamily="18" charset="0"/>
                </a:defRPr>
              </a:lvl5pPr>
              <a:lvl6pPr marL="2514600" indent="-228600" eaLnBrk="0" fontAlgn="base" hangingPunct="0">
                <a:spcBef>
                  <a:spcPct val="0"/>
                </a:spcBef>
                <a:spcAft>
                  <a:spcPct val="0"/>
                </a:spcAft>
                <a:defRPr b="1">
                  <a:solidFill>
                    <a:schemeClr val="tx1"/>
                  </a:solidFill>
                  <a:latin typeface="Constantia" panose="02030602050306030303" pitchFamily="18" charset="0"/>
                </a:defRPr>
              </a:lvl6pPr>
              <a:lvl7pPr marL="2971800" indent="-228600" eaLnBrk="0" fontAlgn="base" hangingPunct="0">
                <a:spcBef>
                  <a:spcPct val="0"/>
                </a:spcBef>
                <a:spcAft>
                  <a:spcPct val="0"/>
                </a:spcAft>
                <a:defRPr b="1">
                  <a:solidFill>
                    <a:schemeClr val="tx1"/>
                  </a:solidFill>
                  <a:latin typeface="Constantia" panose="02030602050306030303" pitchFamily="18" charset="0"/>
                </a:defRPr>
              </a:lvl7pPr>
              <a:lvl8pPr marL="3429000" indent="-228600" eaLnBrk="0" fontAlgn="base" hangingPunct="0">
                <a:spcBef>
                  <a:spcPct val="0"/>
                </a:spcBef>
                <a:spcAft>
                  <a:spcPct val="0"/>
                </a:spcAft>
                <a:defRPr b="1">
                  <a:solidFill>
                    <a:schemeClr val="tx1"/>
                  </a:solidFill>
                  <a:latin typeface="Constantia" panose="02030602050306030303" pitchFamily="18" charset="0"/>
                </a:defRPr>
              </a:lvl8pPr>
              <a:lvl9pPr marL="3886200" indent="-228600" eaLnBrk="0" fontAlgn="base" hangingPunct="0">
                <a:spcBef>
                  <a:spcPct val="0"/>
                </a:spcBef>
                <a:spcAft>
                  <a:spcPct val="0"/>
                </a:spcAft>
                <a:defRPr b="1">
                  <a:solidFill>
                    <a:schemeClr val="tx1"/>
                  </a:solidFill>
                  <a:latin typeface="Constantia" panose="02030602050306030303" pitchFamily="18" charset="0"/>
                </a:defRPr>
              </a:lvl9pPr>
            </a:lstStyle>
            <a:p>
              <a:pPr eaLnBrk="1" hangingPunct="1"/>
              <a:endParaRPr lang="ru-RU" altLang="ru-RU">
                <a:solidFill>
                  <a:srgbClr val="000000"/>
                </a:solidFill>
                <a:latin typeface="Calibri" panose="020F0502020204030204" pitchFamily="34" charset="0"/>
              </a:endParaRPr>
            </a:p>
          </p:txBody>
        </p:sp>
        <p:sp>
          <p:nvSpPr>
            <p:cNvPr id="25608" name="object 6">
              <a:extLst>
                <a:ext uri="{FF2B5EF4-FFF2-40B4-BE49-F238E27FC236}">
                  <a16:creationId xmlns:a16="http://schemas.microsoft.com/office/drawing/2014/main" id="{AA1CADF8-B73C-416F-AE1B-023160CA938C}"/>
                </a:ext>
              </a:extLst>
            </p:cNvPr>
            <p:cNvSpPr>
              <a:spLocks/>
            </p:cNvSpPr>
            <p:nvPr/>
          </p:nvSpPr>
          <p:spPr bwMode="auto">
            <a:xfrm>
              <a:off x="1651000" y="538163"/>
              <a:ext cx="6062662" cy="1068387"/>
            </a:xfrm>
            <a:custGeom>
              <a:avLst/>
              <a:gdLst>
                <a:gd name="T0" fmla="*/ 2801482 w 6062980"/>
                <a:gd name="T1" fmla="*/ 1465 h 1068705"/>
                <a:gd name="T2" fmla="*/ 2507333 w 6062980"/>
                <a:gd name="T3" fmla="*/ 7803 h 1068705"/>
                <a:gd name="T4" fmla="*/ 2222602 w 6062980"/>
                <a:gd name="T5" fmla="*/ 18935 h 1068705"/>
                <a:gd name="T6" fmla="*/ 1948677 w 6062980"/>
                <a:gd name="T7" fmla="*/ 34665 h 1068705"/>
                <a:gd name="T8" fmla="*/ 1686904 w 6062980"/>
                <a:gd name="T9" fmla="*/ 54699 h 1068705"/>
                <a:gd name="T10" fmla="*/ 1438718 w 6062980"/>
                <a:gd name="T11" fmla="*/ 78800 h 1068705"/>
                <a:gd name="T12" fmla="*/ 1205491 w 6062980"/>
                <a:gd name="T13" fmla="*/ 106749 h 1068705"/>
                <a:gd name="T14" fmla="*/ 988589 w 6062980"/>
                <a:gd name="T15" fmla="*/ 138300 h 1068705"/>
                <a:gd name="T16" fmla="*/ 789440 w 6062980"/>
                <a:gd name="T17" fmla="*/ 173176 h 1068705"/>
                <a:gd name="T18" fmla="*/ 609385 w 6062980"/>
                <a:gd name="T19" fmla="*/ 211180 h 1068705"/>
                <a:gd name="T20" fmla="*/ 449838 w 6062980"/>
                <a:gd name="T21" fmla="*/ 252043 h 1068705"/>
                <a:gd name="T22" fmla="*/ 224165 w 6062980"/>
                <a:gd name="T23" fmla="*/ 329701 h 1068705"/>
                <a:gd name="T24" fmla="*/ 57893 w 6062980"/>
                <a:gd name="T25" fmla="*/ 426613 h 1068705"/>
                <a:gd name="T26" fmla="*/ 931 w 6062980"/>
                <a:gd name="T27" fmla="*/ 543635 h 1068705"/>
                <a:gd name="T28" fmla="*/ 108134 w 6062980"/>
                <a:gd name="T29" fmla="*/ 671355 h 1068705"/>
                <a:gd name="T30" fmla="*/ 312212 w 6062980"/>
                <a:gd name="T31" fmla="*/ 765202 h 1068705"/>
                <a:gd name="T32" fmla="*/ 526959 w 6062980"/>
                <a:gd name="T33" fmla="*/ 829455 h 1068705"/>
                <a:gd name="T34" fmla="*/ 696921 w 6062980"/>
                <a:gd name="T35" fmla="*/ 868913 h 1068705"/>
                <a:gd name="T36" fmla="*/ 886697 w 6062980"/>
                <a:gd name="T37" fmla="*/ 905385 h 1068705"/>
                <a:gd name="T38" fmla="*/ 1094920 w 6062980"/>
                <a:gd name="T39" fmla="*/ 938631 h 1068705"/>
                <a:gd name="T40" fmla="*/ 1320153 w 6062980"/>
                <a:gd name="T41" fmla="*/ 968406 h 1068705"/>
                <a:gd name="T42" fmla="*/ 1561031 w 6062980"/>
                <a:gd name="T43" fmla="*/ 994467 h 1068705"/>
                <a:gd name="T44" fmla="*/ 1816189 w 6062980"/>
                <a:gd name="T45" fmla="*/ 1016571 h 1068705"/>
                <a:gd name="T46" fmla="*/ 2084214 w 6062980"/>
                <a:gd name="T47" fmla="*/ 1034475 h 1068705"/>
                <a:gd name="T48" fmla="*/ 2363716 w 6062980"/>
                <a:gd name="T49" fmla="*/ 1047937 h 1068705"/>
                <a:gd name="T50" fmla="*/ 2653329 w 6062980"/>
                <a:gd name="T51" fmla="*/ 1056711 h 1068705"/>
                <a:gd name="T52" fmla="*/ 2951641 w 6062980"/>
                <a:gd name="T53" fmla="*/ 1060556 h 1068705"/>
                <a:gd name="T54" fmla="*/ 3253357 w 6062980"/>
                <a:gd name="T55" fmla="*/ 1059266 h 1068705"/>
                <a:gd name="T56" fmla="*/ 3547506 w 6062980"/>
                <a:gd name="T57" fmla="*/ 1052925 h 1068705"/>
                <a:gd name="T58" fmla="*/ 3832237 w 6062980"/>
                <a:gd name="T59" fmla="*/ 1041777 h 1068705"/>
                <a:gd name="T60" fmla="*/ 4106173 w 6062980"/>
                <a:gd name="T61" fmla="*/ 1026064 h 1068705"/>
                <a:gd name="T62" fmla="*/ 4367939 w 6062980"/>
                <a:gd name="T63" fmla="*/ 1006029 h 1068705"/>
                <a:gd name="T64" fmla="*/ 4616131 w 6062980"/>
                <a:gd name="T65" fmla="*/ 981916 h 1068705"/>
                <a:gd name="T66" fmla="*/ 4849359 w 6062980"/>
                <a:gd name="T67" fmla="*/ 953968 h 1068705"/>
                <a:gd name="T68" fmla="*/ 5066250 w 6062980"/>
                <a:gd name="T69" fmla="*/ 922427 h 1068705"/>
                <a:gd name="T70" fmla="*/ 5265421 w 6062980"/>
                <a:gd name="T71" fmla="*/ 887537 h 1068705"/>
                <a:gd name="T72" fmla="*/ 5445454 w 6062980"/>
                <a:gd name="T73" fmla="*/ 849542 h 1068705"/>
                <a:gd name="T74" fmla="*/ 5605001 w 6062980"/>
                <a:gd name="T75" fmla="*/ 808682 h 1068705"/>
                <a:gd name="T76" fmla="*/ 5830674 w 6062980"/>
                <a:gd name="T77" fmla="*/ 731018 h 1068705"/>
                <a:gd name="T78" fmla="*/ 5996946 w 6062980"/>
                <a:gd name="T79" fmla="*/ 634106 h 1068705"/>
                <a:gd name="T80" fmla="*/ 6053908 w 6062980"/>
                <a:gd name="T81" fmla="*/ 517084 h 1068705"/>
                <a:gd name="T82" fmla="*/ 5946705 w 6062980"/>
                <a:gd name="T83" fmla="*/ 389366 h 1068705"/>
                <a:gd name="T84" fmla="*/ 5742646 w 6062980"/>
                <a:gd name="T85" fmla="*/ 295521 h 1068705"/>
                <a:gd name="T86" fmla="*/ 5527880 w 6062980"/>
                <a:gd name="T87" fmla="*/ 231267 h 1068705"/>
                <a:gd name="T88" fmla="*/ 5357918 w 6062980"/>
                <a:gd name="T89" fmla="*/ 191814 h 1068705"/>
                <a:gd name="T90" fmla="*/ 5168142 w 6062980"/>
                <a:gd name="T91" fmla="*/ 155340 h 1068705"/>
                <a:gd name="T92" fmla="*/ 4959943 w 6062980"/>
                <a:gd name="T93" fmla="*/ 122091 h 1068705"/>
                <a:gd name="T94" fmla="*/ 4734698 w 6062980"/>
                <a:gd name="T95" fmla="*/ 92308 h 1068705"/>
                <a:gd name="T96" fmla="*/ 4493808 w 6062980"/>
                <a:gd name="T97" fmla="*/ 66248 h 1068705"/>
                <a:gd name="T98" fmla="*/ 4238665 w 6062980"/>
                <a:gd name="T99" fmla="*/ 44153 h 1068705"/>
                <a:gd name="T100" fmla="*/ 3970647 w 6062980"/>
                <a:gd name="T101" fmla="*/ 26241 h 1068705"/>
                <a:gd name="T102" fmla="*/ 3691123 w 6062980"/>
                <a:gd name="T103" fmla="*/ 12779 h 1068705"/>
                <a:gd name="T104" fmla="*/ 3401519 w 6062980"/>
                <a:gd name="T105" fmla="*/ 4013 h 1068705"/>
                <a:gd name="T106" fmla="*/ 3103198 w 6062980"/>
                <a:gd name="T107" fmla="*/ 164 h 106870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062980" h="1068705">
                  <a:moveTo>
                    <a:pt x="3031235" y="0"/>
                  </a:moveTo>
                  <a:lnTo>
                    <a:pt x="2955361" y="164"/>
                  </a:lnTo>
                  <a:lnTo>
                    <a:pt x="2879946" y="653"/>
                  </a:lnTo>
                  <a:lnTo>
                    <a:pt x="2805010" y="1465"/>
                  </a:lnTo>
                  <a:lnTo>
                    <a:pt x="2730576" y="2594"/>
                  </a:lnTo>
                  <a:lnTo>
                    <a:pt x="2656665" y="4037"/>
                  </a:lnTo>
                  <a:lnTo>
                    <a:pt x="2583300" y="5791"/>
                  </a:lnTo>
                  <a:lnTo>
                    <a:pt x="2510501" y="7851"/>
                  </a:lnTo>
                  <a:lnTo>
                    <a:pt x="2438291" y="10214"/>
                  </a:lnTo>
                  <a:lnTo>
                    <a:pt x="2366692" y="12875"/>
                  </a:lnTo>
                  <a:lnTo>
                    <a:pt x="2295724" y="15832"/>
                  </a:lnTo>
                  <a:lnTo>
                    <a:pt x="2225410" y="19079"/>
                  </a:lnTo>
                  <a:lnTo>
                    <a:pt x="2155771" y="22614"/>
                  </a:lnTo>
                  <a:lnTo>
                    <a:pt x="2086830" y="26433"/>
                  </a:lnTo>
                  <a:lnTo>
                    <a:pt x="2018607" y="30531"/>
                  </a:lnTo>
                  <a:lnTo>
                    <a:pt x="1951125" y="34905"/>
                  </a:lnTo>
                  <a:lnTo>
                    <a:pt x="1884405" y="39551"/>
                  </a:lnTo>
                  <a:lnTo>
                    <a:pt x="1818469" y="44465"/>
                  </a:lnTo>
                  <a:lnTo>
                    <a:pt x="1753339" y="49644"/>
                  </a:lnTo>
                  <a:lnTo>
                    <a:pt x="1689036" y="55083"/>
                  </a:lnTo>
                  <a:lnTo>
                    <a:pt x="1625582" y="60779"/>
                  </a:lnTo>
                  <a:lnTo>
                    <a:pt x="1562999" y="66728"/>
                  </a:lnTo>
                  <a:lnTo>
                    <a:pt x="1501309" y="72926"/>
                  </a:lnTo>
                  <a:lnTo>
                    <a:pt x="1440532" y="79369"/>
                  </a:lnTo>
                  <a:lnTo>
                    <a:pt x="1380692" y="86053"/>
                  </a:lnTo>
                  <a:lnTo>
                    <a:pt x="1321809" y="92976"/>
                  </a:lnTo>
                  <a:lnTo>
                    <a:pt x="1263906" y="100131"/>
                  </a:lnTo>
                  <a:lnTo>
                    <a:pt x="1207003" y="107517"/>
                  </a:lnTo>
                  <a:lnTo>
                    <a:pt x="1151123" y="115129"/>
                  </a:lnTo>
                  <a:lnTo>
                    <a:pt x="1096288" y="122964"/>
                  </a:lnTo>
                  <a:lnTo>
                    <a:pt x="1042519" y="131017"/>
                  </a:lnTo>
                  <a:lnTo>
                    <a:pt x="989837" y="139284"/>
                  </a:lnTo>
                  <a:lnTo>
                    <a:pt x="938265" y="147762"/>
                  </a:lnTo>
                  <a:lnTo>
                    <a:pt x="887825" y="156448"/>
                  </a:lnTo>
                  <a:lnTo>
                    <a:pt x="838537" y="165336"/>
                  </a:lnTo>
                  <a:lnTo>
                    <a:pt x="790424" y="174424"/>
                  </a:lnTo>
                  <a:lnTo>
                    <a:pt x="743508" y="183707"/>
                  </a:lnTo>
                  <a:lnTo>
                    <a:pt x="697809" y="193182"/>
                  </a:lnTo>
                  <a:lnTo>
                    <a:pt x="653351" y="202845"/>
                  </a:lnTo>
                  <a:lnTo>
                    <a:pt x="610153" y="212692"/>
                  </a:lnTo>
                  <a:lnTo>
                    <a:pt x="568240" y="222720"/>
                  </a:lnTo>
                  <a:lnTo>
                    <a:pt x="527631" y="232923"/>
                  </a:lnTo>
                  <a:lnTo>
                    <a:pt x="488348" y="243300"/>
                  </a:lnTo>
                  <a:lnTo>
                    <a:pt x="450414" y="253845"/>
                  </a:lnTo>
                  <a:lnTo>
                    <a:pt x="413850" y="264555"/>
                  </a:lnTo>
                  <a:lnTo>
                    <a:pt x="344919" y="286454"/>
                  </a:lnTo>
                  <a:lnTo>
                    <a:pt x="281729" y="308967"/>
                  </a:lnTo>
                  <a:lnTo>
                    <a:pt x="224453" y="332064"/>
                  </a:lnTo>
                  <a:lnTo>
                    <a:pt x="173265" y="355713"/>
                  </a:lnTo>
                  <a:lnTo>
                    <a:pt x="128338" y="379884"/>
                  </a:lnTo>
                  <a:lnTo>
                    <a:pt x="89847" y="404547"/>
                  </a:lnTo>
                  <a:lnTo>
                    <a:pt x="57965" y="429671"/>
                  </a:lnTo>
                  <a:lnTo>
                    <a:pt x="22914" y="468153"/>
                  </a:lnTo>
                  <a:lnTo>
                    <a:pt x="3709" y="507500"/>
                  </a:lnTo>
                  <a:lnTo>
                    <a:pt x="0" y="534162"/>
                  </a:lnTo>
                  <a:lnTo>
                    <a:pt x="931" y="547532"/>
                  </a:lnTo>
                  <a:lnTo>
                    <a:pt x="14722" y="587145"/>
                  </a:lnTo>
                  <a:lnTo>
                    <a:pt x="44557" y="625927"/>
                  </a:lnTo>
                  <a:lnTo>
                    <a:pt x="73069" y="651270"/>
                  </a:lnTo>
                  <a:lnTo>
                    <a:pt x="108278" y="676167"/>
                  </a:lnTo>
                  <a:lnTo>
                    <a:pt x="150008" y="700588"/>
                  </a:lnTo>
                  <a:lnTo>
                    <a:pt x="198087" y="724502"/>
                  </a:lnTo>
                  <a:lnTo>
                    <a:pt x="252341" y="747878"/>
                  </a:lnTo>
                  <a:lnTo>
                    <a:pt x="312596" y="770687"/>
                  </a:lnTo>
                  <a:lnTo>
                    <a:pt x="378678" y="792897"/>
                  </a:lnTo>
                  <a:lnTo>
                    <a:pt x="450414" y="814478"/>
                  </a:lnTo>
                  <a:lnTo>
                    <a:pt x="488348" y="825023"/>
                  </a:lnTo>
                  <a:lnTo>
                    <a:pt x="527631" y="835400"/>
                  </a:lnTo>
                  <a:lnTo>
                    <a:pt x="568240" y="845603"/>
                  </a:lnTo>
                  <a:lnTo>
                    <a:pt x="610153" y="855631"/>
                  </a:lnTo>
                  <a:lnTo>
                    <a:pt x="653351" y="865478"/>
                  </a:lnTo>
                  <a:lnTo>
                    <a:pt x="697809" y="875141"/>
                  </a:lnTo>
                  <a:lnTo>
                    <a:pt x="743508" y="884616"/>
                  </a:lnTo>
                  <a:lnTo>
                    <a:pt x="790424" y="893899"/>
                  </a:lnTo>
                  <a:lnTo>
                    <a:pt x="838537" y="902987"/>
                  </a:lnTo>
                  <a:lnTo>
                    <a:pt x="887825" y="911875"/>
                  </a:lnTo>
                  <a:lnTo>
                    <a:pt x="938265" y="920561"/>
                  </a:lnTo>
                  <a:lnTo>
                    <a:pt x="989837" y="929039"/>
                  </a:lnTo>
                  <a:lnTo>
                    <a:pt x="1042519" y="937306"/>
                  </a:lnTo>
                  <a:lnTo>
                    <a:pt x="1096288" y="945359"/>
                  </a:lnTo>
                  <a:lnTo>
                    <a:pt x="1151123" y="953194"/>
                  </a:lnTo>
                  <a:lnTo>
                    <a:pt x="1207003" y="960806"/>
                  </a:lnTo>
                  <a:lnTo>
                    <a:pt x="1263906" y="968192"/>
                  </a:lnTo>
                  <a:lnTo>
                    <a:pt x="1321809" y="975347"/>
                  </a:lnTo>
                  <a:lnTo>
                    <a:pt x="1380692" y="982270"/>
                  </a:lnTo>
                  <a:lnTo>
                    <a:pt x="1440532" y="988954"/>
                  </a:lnTo>
                  <a:lnTo>
                    <a:pt x="1501309" y="995397"/>
                  </a:lnTo>
                  <a:lnTo>
                    <a:pt x="1562999" y="1001595"/>
                  </a:lnTo>
                  <a:lnTo>
                    <a:pt x="1625582" y="1007544"/>
                  </a:lnTo>
                  <a:lnTo>
                    <a:pt x="1689036" y="1013240"/>
                  </a:lnTo>
                  <a:lnTo>
                    <a:pt x="1753339" y="1018679"/>
                  </a:lnTo>
                  <a:lnTo>
                    <a:pt x="1818469" y="1023858"/>
                  </a:lnTo>
                  <a:lnTo>
                    <a:pt x="1884405" y="1028772"/>
                  </a:lnTo>
                  <a:lnTo>
                    <a:pt x="1951125" y="1033418"/>
                  </a:lnTo>
                  <a:lnTo>
                    <a:pt x="2018607" y="1037792"/>
                  </a:lnTo>
                  <a:lnTo>
                    <a:pt x="2086830" y="1041890"/>
                  </a:lnTo>
                  <a:lnTo>
                    <a:pt x="2155771" y="1045709"/>
                  </a:lnTo>
                  <a:lnTo>
                    <a:pt x="2225410" y="1049244"/>
                  </a:lnTo>
                  <a:lnTo>
                    <a:pt x="2295724" y="1052491"/>
                  </a:lnTo>
                  <a:lnTo>
                    <a:pt x="2366692" y="1055448"/>
                  </a:lnTo>
                  <a:lnTo>
                    <a:pt x="2438291" y="1058109"/>
                  </a:lnTo>
                  <a:lnTo>
                    <a:pt x="2510501" y="1060472"/>
                  </a:lnTo>
                  <a:lnTo>
                    <a:pt x="2583300" y="1062532"/>
                  </a:lnTo>
                  <a:lnTo>
                    <a:pt x="2656665" y="1064286"/>
                  </a:lnTo>
                  <a:lnTo>
                    <a:pt x="2730576" y="1065729"/>
                  </a:lnTo>
                  <a:lnTo>
                    <a:pt x="2805010" y="1066858"/>
                  </a:lnTo>
                  <a:lnTo>
                    <a:pt x="2879946" y="1067670"/>
                  </a:lnTo>
                  <a:lnTo>
                    <a:pt x="2955361" y="1068159"/>
                  </a:lnTo>
                  <a:lnTo>
                    <a:pt x="3031235" y="1068324"/>
                  </a:lnTo>
                  <a:lnTo>
                    <a:pt x="3107110" y="1068159"/>
                  </a:lnTo>
                  <a:lnTo>
                    <a:pt x="3182525" y="1067670"/>
                  </a:lnTo>
                  <a:lnTo>
                    <a:pt x="3257461" y="1066858"/>
                  </a:lnTo>
                  <a:lnTo>
                    <a:pt x="3331895" y="1065729"/>
                  </a:lnTo>
                  <a:lnTo>
                    <a:pt x="3405806" y="1064286"/>
                  </a:lnTo>
                  <a:lnTo>
                    <a:pt x="3479171" y="1062532"/>
                  </a:lnTo>
                  <a:lnTo>
                    <a:pt x="3551970" y="1060472"/>
                  </a:lnTo>
                  <a:lnTo>
                    <a:pt x="3624180" y="1058109"/>
                  </a:lnTo>
                  <a:lnTo>
                    <a:pt x="3695779" y="1055448"/>
                  </a:lnTo>
                  <a:lnTo>
                    <a:pt x="3766747" y="1052491"/>
                  </a:lnTo>
                  <a:lnTo>
                    <a:pt x="3837061" y="1049244"/>
                  </a:lnTo>
                  <a:lnTo>
                    <a:pt x="3906700" y="1045709"/>
                  </a:lnTo>
                  <a:lnTo>
                    <a:pt x="3975641" y="1041890"/>
                  </a:lnTo>
                  <a:lnTo>
                    <a:pt x="4043864" y="1037792"/>
                  </a:lnTo>
                  <a:lnTo>
                    <a:pt x="4111346" y="1033418"/>
                  </a:lnTo>
                  <a:lnTo>
                    <a:pt x="4178066" y="1028772"/>
                  </a:lnTo>
                  <a:lnTo>
                    <a:pt x="4244002" y="1023858"/>
                  </a:lnTo>
                  <a:lnTo>
                    <a:pt x="4309132" y="1018679"/>
                  </a:lnTo>
                  <a:lnTo>
                    <a:pt x="4373435" y="1013240"/>
                  </a:lnTo>
                  <a:lnTo>
                    <a:pt x="4436889" y="1007544"/>
                  </a:lnTo>
                  <a:lnTo>
                    <a:pt x="4499472" y="1001595"/>
                  </a:lnTo>
                  <a:lnTo>
                    <a:pt x="4561162" y="995397"/>
                  </a:lnTo>
                  <a:lnTo>
                    <a:pt x="4621939" y="988954"/>
                  </a:lnTo>
                  <a:lnTo>
                    <a:pt x="4681779" y="982270"/>
                  </a:lnTo>
                  <a:lnTo>
                    <a:pt x="4740662" y="975347"/>
                  </a:lnTo>
                  <a:lnTo>
                    <a:pt x="4798565" y="968192"/>
                  </a:lnTo>
                  <a:lnTo>
                    <a:pt x="4855468" y="960806"/>
                  </a:lnTo>
                  <a:lnTo>
                    <a:pt x="4911348" y="953194"/>
                  </a:lnTo>
                  <a:lnTo>
                    <a:pt x="4966183" y="945359"/>
                  </a:lnTo>
                  <a:lnTo>
                    <a:pt x="5019952" y="937306"/>
                  </a:lnTo>
                  <a:lnTo>
                    <a:pt x="5072634" y="929039"/>
                  </a:lnTo>
                  <a:lnTo>
                    <a:pt x="5124206" y="920561"/>
                  </a:lnTo>
                  <a:lnTo>
                    <a:pt x="5174646" y="911875"/>
                  </a:lnTo>
                  <a:lnTo>
                    <a:pt x="5223934" y="902987"/>
                  </a:lnTo>
                  <a:lnTo>
                    <a:pt x="5272047" y="893899"/>
                  </a:lnTo>
                  <a:lnTo>
                    <a:pt x="5318963" y="884616"/>
                  </a:lnTo>
                  <a:lnTo>
                    <a:pt x="5364662" y="875141"/>
                  </a:lnTo>
                  <a:lnTo>
                    <a:pt x="5409120" y="865478"/>
                  </a:lnTo>
                  <a:lnTo>
                    <a:pt x="5452318" y="855631"/>
                  </a:lnTo>
                  <a:lnTo>
                    <a:pt x="5494231" y="845603"/>
                  </a:lnTo>
                  <a:lnTo>
                    <a:pt x="5534840" y="835400"/>
                  </a:lnTo>
                  <a:lnTo>
                    <a:pt x="5574123" y="825023"/>
                  </a:lnTo>
                  <a:lnTo>
                    <a:pt x="5612057" y="814478"/>
                  </a:lnTo>
                  <a:lnTo>
                    <a:pt x="5648621" y="803768"/>
                  </a:lnTo>
                  <a:lnTo>
                    <a:pt x="5717552" y="781869"/>
                  </a:lnTo>
                  <a:lnTo>
                    <a:pt x="5780742" y="759356"/>
                  </a:lnTo>
                  <a:lnTo>
                    <a:pt x="5838018" y="736259"/>
                  </a:lnTo>
                  <a:lnTo>
                    <a:pt x="5889206" y="712610"/>
                  </a:lnTo>
                  <a:lnTo>
                    <a:pt x="5934133" y="688439"/>
                  </a:lnTo>
                  <a:lnTo>
                    <a:pt x="5972624" y="663776"/>
                  </a:lnTo>
                  <a:lnTo>
                    <a:pt x="6004506" y="638652"/>
                  </a:lnTo>
                  <a:lnTo>
                    <a:pt x="6039557" y="600170"/>
                  </a:lnTo>
                  <a:lnTo>
                    <a:pt x="6058762" y="560823"/>
                  </a:lnTo>
                  <a:lnTo>
                    <a:pt x="6062472" y="534162"/>
                  </a:lnTo>
                  <a:lnTo>
                    <a:pt x="6061540" y="520791"/>
                  </a:lnTo>
                  <a:lnTo>
                    <a:pt x="6047749" y="481178"/>
                  </a:lnTo>
                  <a:lnTo>
                    <a:pt x="6017914" y="442396"/>
                  </a:lnTo>
                  <a:lnTo>
                    <a:pt x="5989402" y="417053"/>
                  </a:lnTo>
                  <a:lnTo>
                    <a:pt x="5954193" y="392156"/>
                  </a:lnTo>
                  <a:lnTo>
                    <a:pt x="5912463" y="367735"/>
                  </a:lnTo>
                  <a:lnTo>
                    <a:pt x="5864384" y="343821"/>
                  </a:lnTo>
                  <a:lnTo>
                    <a:pt x="5810130" y="320445"/>
                  </a:lnTo>
                  <a:lnTo>
                    <a:pt x="5749875" y="297636"/>
                  </a:lnTo>
                  <a:lnTo>
                    <a:pt x="5683793" y="275426"/>
                  </a:lnTo>
                  <a:lnTo>
                    <a:pt x="5612057" y="253845"/>
                  </a:lnTo>
                  <a:lnTo>
                    <a:pt x="5574123" y="243300"/>
                  </a:lnTo>
                  <a:lnTo>
                    <a:pt x="5534840" y="232923"/>
                  </a:lnTo>
                  <a:lnTo>
                    <a:pt x="5494231" y="222720"/>
                  </a:lnTo>
                  <a:lnTo>
                    <a:pt x="5452318" y="212692"/>
                  </a:lnTo>
                  <a:lnTo>
                    <a:pt x="5409120" y="202845"/>
                  </a:lnTo>
                  <a:lnTo>
                    <a:pt x="5364662" y="193182"/>
                  </a:lnTo>
                  <a:lnTo>
                    <a:pt x="5318963" y="183707"/>
                  </a:lnTo>
                  <a:lnTo>
                    <a:pt x="5272047" y="174424"/>
                  </a:lnTo>
                  <a:lnTo>
                    <a:pt x="5223934" y="165336"/>
                  </a:lnTo>
                  <a:lnTo>
                    <a:pt x="5174646" y="156448"/>
                  </a:lnTo>
                  <a:lnTo>
                    <a:pt x="5124206" y="147762"/>
                  </a:lnTo>
                  <a:lnTo>
                    <a:pt x="5072634" y="139284"/>
                  </a:lnTo>
                  <a:lnTo>
                    <a:pt x="5019952" y="131017"/>
                  </a:lnTo>
                  <a:lnTo>
                    <a:pt x="4966183" y="122964"/>
                  </a:lnTo>
                  <a:lnTo>
                    <a:pt x="4911348" y="115129"/>
                  </a:lnTo>
                  <a:lnTo>
                    <a:pt x="4855468" y="107517"/>
                  </a:lnTo>
                  <a:lnTo>
                    <a:pt x="4798565" y="100131"/>
                  </a:lnTo>
                  <a:lnTo>
                    <a:pt x="4740662" y="92976"/>
                  </a:lnTo>
                  <a:lnTo>
                    <a:pt x="4681779" y="86053"/>
                  </a:lnTo>
                  <a:lnTo>
                    <a:pt x="4621939" y="79369"/>
                  </a:lnTo>
                  <a:lnTo>
                    <a:pt x="4561162" y="72926"/>
                  </a:lnTo>
                  <a:lnTo>
                    <a:pt x="4499472" y="66728"/>
                  </a:lnTo>
                  <a:lnTo>
                    <a:pt x="4436889" y="60779"/>
                  </a:lnTo>
                  <a:lnTo>
                    <a:pt x="4373435" y="55083"/>
                  </a:lnTo>
                  <a:lnTo>
                    <a:pt x="4309132" y="49644"/>
                  </a:lnTo>
                  <a:lnTo>
                    <a:pt x="4244002" y="44465"/>
                  </a:lnTo>
                  <a:lnTo>
                    <a:pt x="4178066" y="39551"/>
                  </a:lnTo>
                  <a:lnTo>
                    <a:pt x="4111346" y="34905"/>
                  </a:lnTo>
                  <a:lnTo>
                    <a:pt x="4043864" y="30531"/>
                  </a:lnTo>
                  <a:lnTo>
                    <a:pt x="3975641" y="26433"/>
                  </a:lnTo>
                  <a:lnTo>
                    <a:pt x="3906700" y="22614"/>
                  </a:lnTo>
                  <a:lnTo>
                    <a:pt x="3837061" y="19079"/>
                  </a:lnTo>
                  <a:lnTo>
                    <a:pt x="3766747" y="15832"/>
                  </a:lnTo>
                  <a:lnTo>
                    <a:pt x="3695779" y="12875"/>
                  </a:lnTo>
                  <a:lnTo>
                    <a:pt x="3624180" y="10214"/>
                  </a:lnTo>
                  <a:lnTo>
                    <a:pt x="3551970" y="7851"/>
                  </a:lnTo>
                  <a:lnTo>
                    <a:pt x="3479171" y="5791"/>
                  </a:lnTo>
                  <a:lnTo>
                    <a:pt x="3405806" y="4037"/>
                  </a:lnTo>
                  <a:lnTo>
                    <a:pt x="3331895" y="2594"/>
                  </a:lnTo>
                  <a:lnTo>
                    <a:pt x="3257461" y="1465"/>
                  </a:lnTo>
                  <a:lnTo>
                    <a:pt x="3182525" y="653"/>
                  </a:lnTo>
                  <a:lnTo>
                    <a:pt x="3107110" y="164"/>
                  </a:lnTo>
                  <a:lnTo>
                    <a:pt x="3031235" y="0"/>
                  </a:lnTo>
                  <a:close/>
                </a:path>
              </a:pathLst>
            </a:custGeom>
            <a:solidFill>
              <a:srgbClr val="5B9BD4"/>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uk-UA"/>
            </a:p>
          </p:txBody>
        </p:sp>
        <p:sp>
          <p:nvSpPr>
            <p:cNvPr id="25609" name="object 7">
              <a:extLst>
                <a:ext uri="{FF2B5EF4-FFF2-40B4-BE49-F238E27FC236}">
                  <a16:creationId xmlns:a16="http://schemas.microsoft.com/office/drawing/2014/main" id="{483BC1EC-2C3E-49F3-91DE-052EA3473BDB}"/>
                </a:ext>
              </a:extLst>
            </p:cNvPr>
            <p:cNvSpPr>
              <a:spLocks/>
            </p:cNvSpPr>
            <p:nvPr/>
          </p:nvSpPr>
          <p:spPr bwMode="auto">
            <a:xfrm>
              <a:off x="1651000" y="538163"/>
              <a:ext cx="6062662" cy="1068387"/>
            </a:xfrm>
            <a:custGeom>
              <a:avLst/>
              <a:gdLst>
                <a:gd name="T0" fmla="*/ 72973 w 6062980"/>
                <a:gd name="T1" fmla="*/ 414084 h 1068705"/>
                <a:gd name="T2" fmla="*/ 252029 w 6062980"/>
                <a:gd name="T3" fmla="*/ 318165 h 1068705"/>
                <a:gd name="T4" fmla="*/ 487724 w 6062980"/>
                <a:gd name="T5" fmla="*/ 241572 h 1068705"/>
                <a:gd name="T6" fmla="*/ 652535 w 6062980"/>
                <a:gd name="T7" fmla="*/ 201405 h 1068705"/>
                <a:gd name="T8" fmla="*/ 837481 w 6062980"/>
                <a:gd name="T9" fmla="*/ 164160 h 1068705"/>
                <a:gd name="T10" fmla="*/ 1041199 w 6062980"/>
                <a:gd name="T11" fmla="*/ 130081 h 1068705"/>
                <a:gd name="T12" fmla="*/ 1262322 w 6062980"/>
                <a:gd name="T13" fmla="*/ 99411 h 1068705"/>
                <a:gd name="T14" fmla="*/ 1499413 w 6062980"/>
                <a:gd name="T15" fmla="*/ 72398 h 1068705"/>
                <a:gd name="T16" fmla="*/ 1751131 w 6062980"/>
                <a:gd name="T17" fmla="*/ 49284 h 1068705"/>
                <a:gd name="T18" fmla="*/ 2016063 w 6062980"/>
                <a:gd name="T19" fmla="*/ 30315 h 1068705"/>
                <a:gd name="T20" fmla="*/ 2292844 w 6062980"/>
                <a:gd name="T21" fmla="*/ 15712 h 1068705"/>
                <a:gd name="T22" fmla="*/ 2580060 w 6062980"/>
                <a:gd name="T23" fmla="*/ 5743 h 1068705"/>
                <a:gd name="T24" fmla="*/ 2876322 w 6062980"/>
                <a:gd name="T25" fmla="*/ 653 h 1068705"/>
                <a:gd name="T26" fmla="*/ 3178517 w 6062980"/>
                <a:gd name="T27" fmla="*/ 653 h 1068705"/>
                <a:gd name="T28" fmla="*/ 3474803 w 6062980"/>
                <a:gd name="T29" fmla="*/ 5743 h 1068705"/>
                <a:gd name="T30" fmla="*/ 3762012 w 6062980"/>
                <a:gd name="T31" fmla="*/ 15712 h 1068705"/>
                <a:gd name="T32" fmla="*/ 4038776 w 6062980"/>
                <a:gd name="T33" fmla="*/ 30315 h 1068705"/>
                <a:gd name="T34" fmla="*/ 4303708 w 6062980"/>
                <a:gd name="T35" fmla="*/ 49284 h 1068705"/>
                <a:gd name="T36" fmla="*/ 4555426 w 6062980"/>
                <a:gd name="T37" fmla="*/ 72398 h 1068705"/>
                <a:gd name="T38" fmla="*/ 4792527 w 6062980"/>
                <a:gd name="T39" fmla="*/ 99411 h 1068705"/>
                <a:gd name="T40" fmla="*/ 5013640 w 6062980"/>
                <a:gd name="T41" fmla="*/ 130081 h 1068705"/>
                <a:gd name="T42" fmla="*/ 5217358 w 6062980"/>
                <a:gd name="T43" fmla="*/ 164160 h 1068705"/>
                <a:gd name="T44" fmla="*/ 5402314 w 6062980"/>
                <a:gd name="T45" fmla="*/ 201405 h 1068705"/>
                <a:gd name="T46" fmla="*/ 5567115 w 6062980"/>
                <a:gd name="T47" fmla="*/ 241572 h 1068705"/>
                <a:gd name="T48" fmla="*/ 5773470 w 6062980"/>
                <a:gd name="T49" fmla="*/ 306767 h 1068705"/>
                <a:gd name="T50" fmla="*/ 5965112 w 6062980"/>
                <a:gd name="T51" fmla="*/ 401667 h 1068705"/>
                <a:gd name="T52" fmla="*/ 6054840 w 6062980"/>
                <a:gd name="T53" fmla="*/ 530360 h 1068705"/>
                <a:gd name="T54" fmla="*/ 5981866 w 6062980"/>
                <a:gd name="T55" fmla="*/ 646633 h 1068705"/>
                <a:gd name="T56" fmla="*/ 5802819 w 6062980"/>
                <a:gd name="T57" fmla="*/ 742557 h 1068705"/>
                <a:gd name="T58" fmla="*/ 5567115 w 6062980"/>
                <a:gd name="T59" fmla="*/ 819153 h 1068705"/>
                <a:gd name="T60" fmla="*/ 5402314 w 6062980"/>
                <a:gd name="T61" fmla="*/ 859319 h 1068705"/>
                <a:gd name="T62" fmla="*/ 5217358 w 6062980"/>
                <a:gd name="T63" fmla="*/ 896561 h 1068705"/>
                <a:gd name="T64" fmla="*/ 5013640 w 6062980"/>
                <a:gd name="T65" fmla="*/ 930636 h 1068705"/>
                <a:gd name="T66" fmla="*/ 4792527 w 6062980"/>
                <a:gd name="T67" fmla="*/ 961302 h 1068705"/>
                <a:gd name="T68" fmla="*/ 4555426 w 6062980"/>
                <a:gd name="T69" fmla="*/ 988313 h 1068705"/>
                <a:gd name="T70" fmla="*/ 4303708 w 6062980"/>
                <a:gd name="T71" fmla="*/ 1011430 h 1068705"/>
                <a:gd name="T72" fmla="*/ 4038776 w 6062980"/>
                <a:gd name="T73" fmla="*/ 1030405 h 1068705"/>
                <a:gd name="T74" fmla="*/ 3762012 w 6062980"/>
                <a:gd name="T75" fmla="*/ 1045000 h 1068705"/>
                <a:gd name="T76" fmla="*/ 3474803 w 6062980"/>
                <a:gd name="T77" fmla="*/ 1054970 h 1068705"/>
                <a:gd name="T78" fmla="*/ 3178517 w 6062980"/>
                <a:gd name="T79" fmla="*/ 1060070 h 1068705"/>
                <a:gd name="T80" fmla="*/ 2876322 w 6062980"/>
                <a:gd name="T81" fmla="*/ 1060070 h 1068705"/>
                <a:gd name="T82" fmla="*/ 2580060 w 6062980"/>
                <a:gd name="T83" fmla="*/ 1054970 h 1068705"/>
                <a:gd name="T84" fmla="*/ 2292844 w 6062980"/>
                <a:gd name="T85" fmla="*/ 1045000 h 1068705"/>
                <a:gd name="T86" fmla="*/ 2016063 w 6062980"/>
                <a:gd name="T87" fmla="*/ 1030405 h 1068705"/>
                <a:gd name="T88" fmla="*/ 1751131 w 6062980"/>
                <a:gd name="T89" fmla="*/ 1011430 h 1068705"/>
                <a:gd name="T90" fmla="*/ 1499413 w 6062980"/>
                <a:gd name="T91" fmla="*/ 988313 h 1068705"/>
                <a:gd name="T92" fmla="*/ 1262322 w 6062980"/>
                <a:gd name="T93" fmla="*/ 961302 h 1068705"/>
                <a:gd name="T94" fmla="*/ 1041199 w 6062980"/>
                <a:gd name="T95" fmla="*/ 930636 h 1068705"/>
                <a:gd name="T96" fmla="*/ 837481 w 6062980"/>
                <a:gd name="T97" fmla="*/ 896561 h 1068705"/>
                <a:gd name="T98" fmla="*/ 652535 w 6062980"/>
                <a:gd name="T99" fmla="*/ 859319 h 1068705"/>
                <a:gd name="T100" fmla="*/ 487724 w 6062980"/>
                <a:gd name="T101" fmla="*/ 819153 h 1068705"/>
                <a:gd name="T102" fmla="*/ 281369 w 6062980"/>
                <a:gd name="T103" fmla="*/ 753951 h 1068705"/>
                <a:gd name="T104" fmla="*/ 89727 w 6062980"/>
                <a:gd name="T105" fmla="*/ 659053 h 1068705"/>
                <a:gd name="T106" fmla="*/ 0 w 6062980"/>
                <a:gd name="T107" fmla="*/ 530360 h 106870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062980" h="1068705">
                  <a:moveTo>
                    <a:pt x="0" y="534162"/>
                  </a:moveTo>
                  <a:lnTo>
                    <a:pt x="8314" y="494295"/>
                  </a:lnTo>
                  <a:lnTo>
                    <a:pt x="32866" y="455224"/>
                  </a:lnTo>
                  <a:lnTo>
                    <a:pt x="73069" y="417053"/>
                  </a:lnTo>
                  <a:lnTo>
                    <a:pt x="108278" y="392156"/>
                  </a:lnTo>
                  <a:lnTo>
                    <a:pt x="150008" y="367735"/>
                  </a:lnTo>
                  <a:lnTo>
                    <a:pt x="198087" y="343821"/>
                  </a:lnTo>
                  <a:lnTo>
                    <a:pt x="252341" y="320445"/>
                  </a:lnTo>
                  <a:lnTo>
                    <a:pt x="312596" y="297636"/>
                  </a:lnTo>
                  <a:lnTo>
                    <a:pt x="378678" y="275426"/>
                  </a:lnTo>
                  <a:lnTo>
                    <a:pt x="450414" y="253845"/>
                  </a:lnTo>
                  <a:lnTo>
                    <a:pt x="488348" y="243300"/>
                  </a:lnTo>
                  <a:lnTo>
                    <a:pt x="527631" y="232923"/>
                  </a:lnTo>
                  <a:lnTo>
                    <a:pt x="568240" y="222720"/>
                  </a:lnTo>
                  <a:lnTo>
                    <a:pt x="610153" y="212692"/>
                  </a:lnTo>
                  <a:lnTo>
                    <a:pt x="653351" y="202845"/>
                  </a:lnTo>
                  <a:lnTo>
                    <a:pt x="697809" y="193182"/>
                  </a:lnTo>
                  <a:lnTo>
                    <a:pt x="743508" y="183707"/>
                  </a:lnTo>
                  <a:lnTo>
                    <a:pt x="790424" y="174424"/>
                  </a:lnTo>
                  <a:lnTo>
                    <a:pt x="838537" y="165336"/>
                  </a:lnTo>
                  <a:lnTo>
                    <a:pt x="887825" y="156448"/>
                  </a:lnTo>
                  <a:lnTo>
                    <a:pt x="938265" y="147762"/>
                  </a:lnTo>
                  <a:lnTo>
                    <a:pt x="989837" y="139284"/>
                  </a:lnTo>
                  <a:lnTo>
                    <a:pt x="1042519" y="131017"/>
                  </a:lnTo>
                  <a:lnTo>
                    <a:pt x="1096288" y="122964"/>
                  </a:lnTo>
                  <a:lnTo>
                    <a:pt x="1151123" y="115129"/>
                  </a:lnTo>
                  <a:lnTo>
                    <a:pt x="1207003" y="107517"/>
                  </a:lnTo>
                  <a:lnTo>
                    <a:pt x="1263906" y="100131"/>
                  </a:lnTo>
                  <a:lnTo>
                    <a:pt x="1321809" y="92976"/>
                  </a:lnTo>
                  <a:lnTo>
                    <a:pt x="1380692" y="86053"/>
                  </a:lnTo>
                  <a:lnTo>
                    <a:pt x="1440532" y="79369"/>
                  </a:lnTo>
                  <a:lnTo>
                    <a:pt x="1501309" y="72926"/>
                  </a:lnTo>
                  <a:lnTo>
                    <a:pt x="1562999" y="66728"/>
                  </a:lnTo>
                  <a:lnTo>
                    <a:pt x="1625582" y="60779"/>
                  </a:lnTo>
                  <a:lnTo>
                    <a:pt x="1689036" y="55083"/>
                  </a:lnTo>
                  <a:lnTo>
                    <a:pt x="1753339" y="49644"/>
                  </a:lnTo>
                  <a:lnTo>
                    <a:pt x="1818469" y="44465"/>
                  </a:lnTo>
                  <a:lnTo>
                    <a:pt x="1884405" y="39551"/>
                  </a:lnTo>
                  <a:lnTo>
                    <a:pt x="1951125" y="34905"/>
                  </a:lnTo>
                  <a:lnTo>
                    <a:pt x="2018607" y="30531"/>
                  </a:lnTo>
                  <a:lnTo>
                    <a:pt x="2086830" y="26433"/>
                  </a:lnTo>
                  <a:lnTo>
                    <a:pt x="2155771" y="22614"/>
                  </a:lnTo>
                  <a:lnTo>
                    <a:pt x="2225410" y="19079"/>
                  </a:lnTo>
                  <a:lnTo>
                    <a:pt x="2295724" y="15832"/>
                  </a:lnTo>
                  <a:lnTo>
                    <a:pt x="2366692" y="12875"/>
                  </a:lnTo>
                  <a:lnTo>
                    <a:pt x="2438291" y="10214"/>
                  </a:lnTo>
                  <a:lnTo>
                    <a:pt x="2510501" y="7851"/>
                  </a:lnTo>
                  <a:lnTo>
                    <a:pt x="2583300" y="5791"/>
                  </a:lnTo>
                  <a:lnTo>
                    <a:pt x="2656665" y="4037"/>
                  </a:lnTo>
                  <a:lnTo>
                    <a:pt x="2730576" y="2594"/>
                  </a:lnTo>
                  <a:lnTo>
                    <a:pt x="2805010" y="1465"/>
                  </a:lnTo>
                  <a:lnTo>
                    <a:pt x="2879946" y="653"/>
                  </a:lnTo>
                  <a:lnTo>
                    <a:pt x="2955361" y="164"/>
                  </a:lnTo>
                  <a:lnTo>
                    <a:pt x="3031235" y="0"/>
                  </a:lnTo>
                  <a:lnTo>
                    <a:pt x="3107110" y="164"/>
                  </a:lnTo>
                  <a:lnTo>
                    <a:pt x="3182525" y="653"/>
                  </a:lnTo>
                  <a:lnTo>
                    <a:pt x="3257461" y="1465"/>
                  </a:lnTo>
                  <a:lnTo>
                    <a:pt x="3331895" y="2594"/>
                  </a:lnTo>
                  <a:lnTo>
                    <a:pt x="3405806" y="4037"/>
                  </a:lnTo>
                  <a:lnTo>
                    <a:pt x="3479171" y="5791"/>
                  </a:lnTo>
                  <a:lnTo>
                    <a:pt x="3551970" y="7851"/>
                  </a:lnTo>
                  <a:lnTo>
                    <a:pt x="3624180" y="10214"/>
                  </a:lnTo>
                  <a:lnTo>
                    <a:pt x="3695779" y="12875"/>
                  </a:lnTo>
                  <a:lnTo>
                    <a:pt x="3766747" y="15832"/>
                  </a:lnTo>
                  <a:lnTo>
                    <a:pt x="3837061" y="19079"/>
                  </a:lnTo>
                  <a:lnTo>
                    <a:pt x="3906700" y="22614"/>
                  </a:lnTo>
                  <a:lnTo>
                    <a:pt x="3975641" y="26433"/>
                  </a:lnTo>
                  <a:lnTo>
                    <a:pt x="4043864" y="30531"/>
                  </a:lnTo>
                  <a:lnTo>
                    <a:pt x="4111346" y="34905"/>
                  </a:lnTo>
                  <a:lnTo>
                    <a:pt x="4178066" y="39551"/>
                  </a:lnTo>
                  <a:lnTo>
                    <a:pt x="4244002" y="44465"/>
                  </a:lnTo>
                  <a:lnTo>
                    <a:pt x="4309132" y="49644"/>
                  </a:lnTo>
                  <a:lnTo>
                    <a:pt x="4373435" y="55083"/>
                  </a:lnTo>
                  <a:lnTo>
                    <a:pt x="4436889" y="60779"/>
                  </a:lnTo>
                  <a:lnTo>
                    <a:pt x="4499472" y="66728"/>
                  </a:lnTo>
                  <a:lnTo>
                    <a:pt x="4561162" y="72926"/>
                  </a:lnTo>
                  <a:lnTo>
                    <a:pt x="4621939" y="79369"/>
                  </a:lnTo>
                  <a:lnTo>
                    <a:pt x="4681779" y="86053"/>
                  </a:lnTo>
                  <a:lnTo>
                    <a:pt x="4740662" y="92976"/>
                  </a:lnTo>
                  <a:lnTo>
                    <a:pt x="4798565" y="100131"/>
                  </a:lnTo>
                  <a:lnTo>
                    <a:pt x="4855468" y="107517"/>
                  </a:lnTo>
                  <a:lnTo>
                    <a:pt x="4911348" y="115129"/>
                  </a:lnTo>
                  <a:lnTo>
                    <a:pt x="4966183" y="122964"/>
                  </a:lnTo>
                  <a:lnTo>
                    <a:pt x="5019952" y="131017"/>
                  </a:lnTo>
                  <a:lnTo>
                    <a:pt x="5072634" y="139284"/>
                  </a:lnTo>
                  <a:lnTo>
                    <a:pt x="5124206" y="147762"/>
                  </a:lnTo>
                  <a:lnTo>
                    <a:pt x="5174646" y="156448"/>
                  </a:lnTo>
                  <a:lnTo>
                    <a:pt x="5223934" y="165336"/>
                  </a:lnTo>
                  <a:lnTo>
                    <a:pt x="5272047" y="174424"/>
                  </a:lnTo>
                  <a:lnTo>
                    <a:pt x="5318963" y="183707"/>
                  </a:lnTo>
                  <a:lnTo>
                    <a:pt x="5364662" y="193182"/>
                  </a:lnTo>
                  <a:lnTo>
                    <a:pt x="5409120" y="202845"/>
                  </a:lnTo>
                  <a:lnTo>
                    <a:pt x="5452318" y="212692"/>
                  </a:lnTo>
                  <a:lnTo>
                    <a:pt x="5494231" y="222720"/>
                  </a:lnTo>
                  <a:lnTo>
                    <a:pt x="5534840" y="232923"/>
                  </a:lnTo>
                  <a:lnTo>
                    <a:pt x="5574123" y="243300"/>
                  </a:lnTo>
                  <a:lnTo>
                    <a:pt x="5612057" y="253845"/>
                  </a:lnTo>
                  <a:lnTo>
                    <a:pt x="5648621" y="264555"/>
                  </a:lnTo>
                  <a:lnTo>
                    <a:pt x="5717552" y="286454"/>
                  </a:lnTo>
                  <a:lnTo>
                    <a:pt x="5780742" y="308967"/>
                  </a:lnTo>
                  <a:lnTo>
                    <a:pt x="5838018" y="332064"/>
                  </a:lnTo>
                  <a:lnTo>
                    <a:pt x="5889206" y="355713"/>
                  </a:lnTo>
                  <a:lnTo>
                    <a:pt x="5934133" y="379884"/>
                  </a:lnTo>
                  <a:lnTo>
                    <a:pt x="5972624" y="404547"/>
                  </a:lnTo>
                  <a:lnTo>
                    <a:pt x="6004506" y="429671"/>
                  </a:lnTo>
                  <a:lnTo>
                    <a:pt x="6039557" y="468153"/>
                  </a:lnTo>
                  <a:lnTo>
                    <a:pt x="6058762" y="507500"/>
                  </a:lnTo>
                  <a:lnTo>
                    <a:pt x="6062472" y="534162"/>
                  </a:lnTo>
                  <a:lnTo>
                    <a:pt x="6061540" y="547532"/>
                  </a:lnTo>
                  <a:lnTo>
                    <a:pt x="6047749" y="587145"/>
                  </a:lnTo>
                  <a:lnTo>
                    <a:pt x="6017914" y="625927"/>
                  </a:lnTo>
                  <a:lnTo>
                    <a:pt x="5989402" y="651270"/>
                  </a:lnTo>
                  <a:lnTo>
                    <a:pt x="5954193" y="676167"/>
                  </a:lnTo>
                  <a:lnTo>
                    <a:pt x="5912463" y="700588"/>
                  </a:lnTo>
                  <a:lnTo>
                    <a:pt x="5864384" y="724502"/>
                  </a:lnTo>
                  <a:lnTo>
                    <a:pt x="5810130" y="747878"/>
                  </a:lnTo>
                  <a:lnTo>
                    <a:pt x="5749875" y="770687"/>
                  </a:lnTo>
                  <a:lnTo>
                    <a:pt x="5683793" y="792897"/>
                  </a:lnTo>
                  <a:lnTo>
                    <a:pt x="5612057" y="814478"/>
                  </a:lnTo>
                  <a:lnTo>
                    <a:pt x="5574123" y="825023"/>
                  </a:lnTo>
                  <a:lnTo>
                    <a:pt x="5534840" y="835400"/>
                  </a:lnTo>
                  <a:lnTo>
                    <a:pt x="5494231" y="845603"/>
                  </a:lnTo>
                  <a:lnTo>
                    <a:pt x="5452318" y="855631"/>
                  </a:lnTo>
                  <a:lnTo>
                    <a:pt x="5409120" y="865478"/>
                  </a:lnTo>
                  <a:lnTo>
                    <a:pt x="5364662" y="875141"/>
                  </a:lnTo>
                  <a:lnTo>
                    <a:pt x="5318963" y="884616"/>
                  </a:lnTo>
                  <a:lnTo>
                    <a:pt x="5272047" y="893899"/>
                  </a:lnTo>
                  <a:lnTo>
                    <a:pt x="5223934" y="902987"/>
                  </a:lnTo>
                  <a:lnTo>
                    <a:pt x="5174646" y="911875"/>
                  </a:lnTo>
                  <a:lnTo>
                    <a:pt x="5124206" y="920561"/>
                  </a:lnTo>
                  <a:lnTo>
                    <a:pt x="5072634" y="929039"/>
                  </a:lnTo>
                  <a:lnTo>
                    <a:pt x="5019952" y="937306"/>
                  </a:lnTo>
                  <a:lnTo>
                    <a:pt x="4966183" y="945359"/>
                  </a:lnTo>
                  <a:lnTo>
                    <a:pt x="4911348" y="953194"/>
                  </a:lnTo>
                  <a:lnTo>
                    <a:pt x="4855468" y="960806"/>
                  </a:lnTo>
                  <a:lnTo>
                    <a:pt x="4798565" y="968192"/>
                  </a:lnTo>
                  <a:lnTo>
                    <a:pt x="4740662" y="975347"/>
                  </a:lnTo>
                  <a:lnTo>
                    <a:pt x="4681779" y="982270"/>
                  </a:lnTo>
                  <a:lnTo>
                    <a:pt x="4621939" y="988954"/>
                  </a:lnTo>
                  <a:lnTo>
                    <a:pt x="4561162" y="995397"/>
                  </a:lnTo>
                  <a:lnTo>
                    <a:pt x="4499472" y="1001595"/>
                  </a:lnTo>
                  <a:lnTo>
                    <a:pt x="4436889" y="1007544"/>
                  </a:lnTo>
                  <a:lnTo>
                    <a:pt x="4373435" y="1013240"/>
                  </a:lnTo>
                  <a:lnTo>
                    <a:pt x="4309132" y="1018679"/>
                  </a:lnTo>
                  <a:lnTo>
                    <a:pt x="4244002" y="1023858"/>
                  </a:lnTo>
                  <a:lnTo>
                    <a:pt x="4178066" y="1028772"/>
                  </a:lnTo>
                  <a:lnTo>
                    <a:pt x="4111346" y="1033418"/>
                  </a:lnTo>
                  <a:lnTo>
                    <a:pt x="4043864" y="1037792"/>
                  </a:lnTo>
                  <a:lnTo>
                    <a:pt x="3975641" y="1041890"/>
                  </a:lnTo>
                  <a:lnTo>
                    <a:pt x="3906700" y="1045709"/>
                  </a:lnTo>
                  <a:lnTo>
                    <a:pt x="3837061" y="1049244"/>
                  </a:lnTo>
                  <a:lnTo>
                    <a:pt x="3766747" y="1052491"/>
                  </a:lnTo>
                  <a:lnTo>
                    <a:pt x="3695779" y="1055448"/>
                  </a:lnTo>
                  <a:lnTo>
                    <a:pt x="3624180" y="1058109"/>
                  </a:lnTo>
                  <a:lnTo>
                    <a:pt x="3551970" y="1060472"/>
                  </a:lnTo>
                  <a:lnTo>
                    <a:pt x="3479171" y="1062532"/>
                  </a:lnTo>
                  <a:lnTo>
                    <a:pt x="3405806" y="1064286"/>
                  </a:lnTo>
                  <a:lnTo>
                    <a:pt x="3331895" y="1065729"/>
                  </a:lnTo>
                  <a:lnTo>
                    <a:pt x="3257461" y="1066858"/>
                  </a:lnTo>
                  <a:lnTo>
                    <a:pt x="3182525" y="1067670"/>
                  </a:lnTo>
                  <a:lnTo>
                    <a:pt x="3107110" y="1068159"/>
                  </a:lnTo>
                  <a:lnTo>
                    <a:pt x="3031235" y="1068324"/>
                  </a:lnTo>
                  <a:lnTo>
                    <a:pt x="2955361" y="1068159"/>
                  </a:lnTo>
                  <a:lnTo>
                    <a:pt x="2879946" y="1067670"/>
                  </a:lnTo>
                  <a:lnTo>
                    <a:pt x="2805010" y="1066858"/>
                  </a:lnTo>
                  <a:lnTo>
                    <a:pt x="2730576" y="1065729"/>
                  </a:lnTo>
                  <a:lnTo>
                    <a:pt x="2656665" y="1064286"/>
                  </a:lnTo>
                  <a:lnTo>
                    <a:pt x="2583300" y="1062532"/>
                  </a:lnTo>
                  <a:lnTo>
                    <a:pt x="2510501" y="1060472"/>
                  </a:lnTo>
                  <a:lnTo>
                    <a:pt x="2438291" y="1058109"/>
                  </a:lnTo>
                  <a:lnTo>
                    <a:pt x="2366692" y="1055448"/>
                  </a:lnTo>
                  <a:lnTo>
                    <a:pt x="2295724" y="1052491"/>
                  </a:lnTo>
                  <a:lnTo>
                    <a:pt x="2225410" y="1049244"/>
                  </a:lnTo>
                  <a:lnTo>
                    <a:pt x="2155771" y="1045709"/>
                  </a:lnTo>
                  <a:lnTo>
                    <a:pt x="2086830" y="1041890"/>
                  </a:lnTo>
                  <a:lnTo>
                    <a:pt x="2018607" y="1037792"/>
                  </a:lnTo>
                  <a:lnTo>
                    <a:pt x="1951125" y="1033418"/>
                  </a:lnTo>
                  <a:lnTo>
                    <a:pt x="1884405" y="1028772"/>
                  </a:lnTo>
                  <a:lnTo>
                    <a:pt x="1818469" y="1023858"/>
                  </a:lnTo>
                  <a:lnTo>
                    <a:pt x="1753339" y="1018679"/>
                  </a:lnTo>
                  <a:lnTo>
                    <a:pt x="1689036" y="1013240"/>
                  </a:lnTo>
                  <a:lnTo>
                    <a:pt x="1625582" y="1007544"/>
                  </a:lnTo>
                  <a:lnTo>
                    <a:pt x="1562999" y="1001595"/>
                  </a:lnTo>
                  <a:lnTo>
                    <a:pt x="1501309" y="995397"/>
                  </a:lnTo>
                  <a:lnTo>
                    <a:pt x="1440532" y="988954"/>
                  </a:lnTo>
                  <a:lnTo>
                    <a:pt x="1380692" y="982270"/>
                  </a:lnTo>
                  <a:lnTo>
                    <a:pt x="1321809" y="975347"/>
                  </a:lnTo>
                  <a:lnTo>
                    <a:pt x="1263906" y="968192"/>
                  </a:lnTo>
                  <a:lnTo>
                    <a:pt x="1207003" y="960806"/>
                  </a:lnTo>
                  <a:lnTo>
                    <a:pt x="1151123" y="953194"/>
                  </a:lnTo>
                  <a:lnTo>
                    <a:pt x="1096288" y="945359"/>
                  </a:lnTo>
                  <a:lnTo>
                    <a:pt x="1042519" y="937306"/>
                  </a:lnTo>
                  <a:lnTo>
                    <a:pt x="989837" y="929039"/>
                  </a:lnTo>
                  <a:lnTo>
                    <a:pt x="938265" y="920561"/>
                  </a:lnTo>
                  <a:lnTo>
                    <a:pt x="887825" y="911875"/>
                  </a:lnTo>
                  <a:lnTo>
                    <a:pt x="838537" y="902987"/>
                  </a:lnTo>
                  <a:lnTo>
                    <a:pt x="790424" y="893899"/>
                  </a:lnTo>
                  <a:lnTo>
                    <a:pt x="743508" y="884616"/>
                  </a:lnTo>
                  <a:lnTo>
                    <a:pt x="697809" y="875141"/>
                  </a:lnTo>
                  <a:lnTo>
                    <a:pt x="653351" y="865478"/>
                  </a:lnTo>
                  <a:lnTo>
                    <a:pt x="610153" y="855631"/>
                  </a:lnTo>
                  <a:lnTo>
                    <a:pt x="568240" y="845603"/>
                  </a:lnTo>
                  <a:lnTo>
                    <a:pt x="527631" y="835400"/>
                  </a:lnTo>
                  <a:lnTo>
                    <a:pt x="488348" y="825023"/>
                  </a:lnTo>
                  <a:lnTo>
                    <a:pt x="450414" y="814478"/>
                  </a:lnTo>
                  <a:lnTo>
                    <a:pt x="413850" y="803768"/>
                  </a:lnTo>
                  <a:lnTo>
                    <a:pt x="344919" y="781869"/>
                  </a:lnTo>
                  <a:lnTo>
                    <a:pt x="281729" y="759356"/>
                  </a:lnTo>
                  <a:lnTo>
                    <a:pt x="224453" y="736259"/>
                  </a:lnTo>
                  <a:lnTo>
                    <a:pt x="173265" y="712610"/>
                  </a:lnTo>
                  <a:lnTo>
                    <a:pt x="128338" y="688439"/>
                  </a:lnTo>
                  <a:lnTo>
                    <a:pt x="89847" y="663776"/>
                  </a:lnTo>
                  <a:lnTo>
                    <a:pt x="57965" y="638652"/>
                  </a:lnTo>
                  <a:lnTo>
                    <a:pt x="22914" y="600170"/>
                  </a:lnTo>
                  <a:lnTo>
                    <a:pt x="3709" y="560823"/>
                  </a:lnTo>
                  <a:lnTo>
                    <a:pt x="0" y="534162"/>
                  </a:lnTo>
                  <a:close/>
                </a:path>
              </a:pathLst>
            </a:custGeom>
            <a:noFill/>
            <a:ln w="12192">
              <a:solidFill>
                <a:srgbClr val="41709C"/>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uk-UA"/>
            </a:p>
          </p:txBody>
        </p:sp>
        <p:sp>
          <p:nvSpPr>
            <p:cNvPr id="25610" name="object 8">
              <a:extLst>
                <a:ext uri="{FF2B5EF4-FFF2-40B4-BE49-F238E27FC236}">
                  <a16:creationId xmlns:a16="http://schemas.microsoft.com/office/drawing/2014/main" id="{E012D550-88E4-43FC-86DA-D54CB0B2868B}"/>
                </a:ext>
              </a:extLst>
            </p:cNvPr>
            <p:cNvSpPr>
              <a:spLocks noChangeArrowheads="1"/>
            </p:cNvSpPr>
            <p:nvPr/>
          </p:nvSpPr>
          <p:spPr bwMode="auto">
            <a:xfrm>
              <a:off x="2343150" y="800100"/>
              <a:ext cx="4783137" cy="544513"/>
            </a:xfrm>
            <a:prstGeom prst="rect">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b="1">
                  <a:solidFill>
                    <a:schemeClr val="tx1"/>
                  </a:solidFill>
                  <a:latin typeface="Constantia" panose="02030602050306030303" pitchFamily="18" charset="0"/>
                </a:defRPr>
              </a:lvl1pPr>
              <a:lvl2pPr marL="742950" indent="-285750">
                <a:defRPr b="1">
                  <a:solidFill>
                    <a:schemeClr val="tx1"/>
                  </a:solidFill>
                  <a:latin typeface="Constantia" panose="02030602050306030303" pitchFamily="18" charset="0"/>
                </a:defRPr>
              </a:lvl2pPr>
              <a:lvl3pPr marL="1143000" indent="-228600">
                <a:defRPr b="1">
                  <a:solidFill>
                    <a:schemeClr val="tx1"/>
                  </a:solidFill>
                  <a:latin typeface="Constantia" panose="02030602050306030303" pitchFamily="18" charset="0"/>
                </a:defRPr>
              </a:lvl3pPr>
              <a:lvl4pPr marL="1600200" indent="-228600">
                <a:defRPr b="1">
                  <a:solidFill>
                    <a:schemeClr val="tx1"/>
                  </a:solidFill>
                  <a:latin typeface="Constantia" panose="02030602050306030303" pitchFamily="18" charset="0"/>
                </a:defRPr>
              </a:lvl4pPr>
              <a:lvl5pPr marL="2057400" indent="-228600">
                <a:defRPr b="1">
                  <a:solidFill>
                    <a:schemeClr val="tx1"/>
                  </a:solidFill>
                  <a:latin typeface="Constantia" panose="02030602050306030303" pitchFamily="18" charset="0"/>
                </a:defRPr>
              </a:lvl5pPr>
              <a:lvl6pPr marL="2514600" indent="-228600" eaLnBrk="0" fontAlgn="base" hangingPunct="0">
                <a:spcBef>
                  <a:spcPct val="0"/>
                </a:spcBef>
                <a:spcAft>
                  <a:spcPct val="0"/>
                </a:spcAft>
                <a:defRPr b="1">
                  <a:solidFill>
                    <a:schemeClr val="tx1"/>
                  </a:solidFill>
                  <a:latin typeface="Constantia" panose="02030602050306030303" pitchFamily="18" charset="0"/>
                </a:defRPr>
              </a:lvl6pPr>
              <a:lvl7pPr marL="2971800" indent="-228600" eaLnBrk="0" fontAlgn="base" hangingPunct="0">
                <a:spcBef>
                  <a:spcPct val="0"/>
                </a:spcBef>
                <a:spcAft>
                  <a:spcPct val="0"/>
                </a:spcAft>
                <a:defRPr b="1">
                  <a:solidFill>
                    <a:schemeClr val="tx1"/>
                  </a:solidFill>
                  <a:latin typeface="Constantia" panose="02030602050306030303" pitchFamily="18" charset="0"/>
                </a:defRPr>
              </a:lvl7pPr>
              <a:lvl8pPr marL="3429000" indent="-228600" eaLnBrk="0" fontAlgn="base" hangingPunct="0">
                <a:spcBef>
                  <a:spcPct val="0"/>
                </a:spcBef>
                <a:spcAft>
                  <a:spcPct val="0"/>
                </a:spcAft>
                <a:defRPr b="1">
                  <a:solidFill>
                    <a:schemeClr val="tx1"/>
                  </a:solidFill>
                  <a:latin typeface="Constantia" panose="02030602050306030303" pitchFamily="18" charset="0"/>
                </a:defRPr>
              </a:lvl8pPr>
              <a:lvl9pPr marL="3886200" indent="-228600" eaLnBrk="0" fontAlgn="base" hangingPunct="0">
                <a:spcBef>
                  <a:spcPct val="0"/>
                </a:spcBef>
                <a:spcAft>
                  <a:spcPct val="0"/>
                </a:spcAft>
                <a:defRPr b="1">
                  <a:solidFill>
                    <a:schemeClr val="tx1"/>
                  </a:solidFill>
                  <a:latin typeface="Constantia" panose="02030602050306030303" pitchFamily="18" charset="0"/>
                </a:defRPr>
              </a:lvl9pPr>
            </a:lstStyle>
            <a:p>
              <a:pPr eaLnBrk="1" hangingPunct="1"/>
              <a:endParaRPr lang="ru-RU" altLang="ru-RU">
                <a:solidFill>
                  <a:srgbClr val="000000"/>
                </a:solidFill>
                <a:latin typeface="Calibri" panose="020F0502020204030204" pitchFamily="34" charset="0"/>
              </a:endParaRPr>
            </a:p>
          </p:txBody>
        </p:sp>
      </p:grpSp>
      <p:sp>
        <p:nvSpPr>
          <p:cNvPr id="9" name="object 9">
            <a:extLst>
              <a:ext uri="{FF2B5EF4-FFF2-40B4-BE49-F238E27FC236}">
                <a16:creationId xmlns:a16="http://schemas.microsoft.com/office/drawing/2014/main" id="{AB723215-EF00-4488-8D2A-30001B469237}"/>
              </a:ext>
            </a:extLst>
          </p:cNvPr>
          <p:cNvSpPr txBox="1">
            <a:spLocks noGrp="1"/>
          </p:cNvSpPr>
          <p:nvPr>
            <p:ph type="title"/>
          </p:nvPr>
        </p:nvSpPr>
        <p:spPr>
          <a:xfrm>
            <a:off x="2484438" y="785813"/>
            <a:ext cx="4103687" cy="628650"/>
          </a:xfrm>
        </p:spPr>
        <p:txBody>
          <a:bodyPr tIns="13335" rtlCol="0"/>
          <a:lstStyle/>
          <a:p>
            <a:pPr marL="12700" algn="ctr" eaLnBrk="1" fontAlgn="auto" hangingPunct="1">
              <a:spcBef>
                <a:spcPts val="105"/>
              </a:spcBef>
              <a:spcAft>
                <a:spcPts val="0"/>
              </a:spcAft>
              <a:defRPr/>
            </a:pPr>
            <a:r>
              <a:rPr sz="3600" b="1" spc="145" dirty="0">
                <a:solidFill>
                  <a:srgbClr val="C00000"/>
                </a:solidFill>
                <a:effectLst>
                  <a:outerShdw blurRad="38100" dist="38100" dir="2700000" algn="tl">
                    <a:srgbClr val="000000">
                      <a:alpha val="43137"/>
                    </a:srgbClr>
                  </a:outerShdw>
                </a:effectLst>
                <a:cs typeface="Arial"/>
              </a:rPr>
              <a:t>ЗНО–</a:t>
            </a:r>
            <a:r>
              <a:rPr sz="3600" b="1" spc="145" dirty="0">
                <a:solidFill>
                  <a:srgbClr val="C00000"/>
                </a:solidFill>
                <a:effectLst>
                  <a:outerShdw blurRad="38100" dist="38100" dir="2700000" algn="tl">
                    <a:srgbClr val="000000">
                      <a:alpha val="43137"/>
                    </a:srgbClr>
                  </a:outerShdw>
                </a:effectLst>
              </a:rPr>
              <a:t>202</a:t>
            </a:r>
            <a:r>
              <a:rPr lang="uk-UA" sz="3600" b="1" spc="145" dirty="0">
                <a:solidFill>
                  <a:srgbClr val="C00000"/>
                </a:solidFill>
                <a:effectLst>
                  <a:outerShdw blurRad="38100" dist="38100" dir="2700000" algn="tl">
                    <a:srgbClr val="000000">
                      <a:alpha val="43137"/>
                    </a:srgbClr>
                  </a:outerShdw>
                </a:effectLst>
              </a:rPr>
              <a:t>1</a:t>
            </a:r>
            <a:endParaRPr sz="3600" b="1" spc="145" dirty="0">
              <a:solidFill>
                <a:srgbClr val="C00000"/>
              </a:solidFill>
              <a:effectLst>
                <a:outerShdw blurRad="38100" dist="38100" dir="2700000" algn="tl">
                  <a:srgbClr val="000000">
                    <a:alpha val="43137"/>
                  </a:srgbClr>
                </a:outerShdw>
              </a:effectLst>
            </a:endParaRPr>
          </a:p>
        </p:txBody>
      </p:sp>
      <p:sp>
        <p:nvSpPr>
          <p:cNvPr id="25604" name="object 24">
            <a:extLst>
              <a:ext uri="{FF2B5EF4-FFF2-40B4-BE49-F238E27FC236}">
                <a16:creationId xmlns:a16="http://schemas.microsoft.com/office/drawing/2014/main" id="{85A4F346-D2E0-4F0F-8F8C-A5AF17F637CC}"/>
              </a:ext>
            </a:extLst>
          </p:cNvPr>
          <p:cNvSpPr txBox="1">
            <a:spLocks noChangeArrowheads="1"/>
          </p:cNvSpPr>
          <p:nvPr/>
        </p:nvSpPr>
        <p:spPr bwMode="auto">
          <a:xfrm>
            <a:off x="2051050" y="2255838"/>
            <a:ext cx="5697538" cy="324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2700" rIns="0" bIns="0">
            <a:spAutoFit/>
          </a:bodyPr>
          <a:lstStyle>
            <a:lvl1pPr>
              <a:defRPr b="1">
                <a:solidFill>
                  <a:schemeClr val="tx1"/>
                </a:solidFill>
                <a:latin typeface="Constantia" panose="02030602050306030303" pitchFamily="18" charset="0"/>
              </a:defRPr>
            </a:lvl1pPr>
            <a:lvl2pPr marL="742950" indent="-285750">
              <a:defRPr b="1">
                <a:solidFill>
                  <a:schemeClr val="tx1"/>
                </a:solidFill>
                <a:latin typeface="Constantia" panose="02030602050306030303" pitchFamily="18" charset="0"/>
              </a:defRPr>
            </a:lvl2pPr>
            <a:lvl3pPr marL="1143000" indent="-228600">
              <a:defRPr b="1">
                <a:solidFill>
                  <a:schemeClr val="tx1"/>
                </a:solidFill>
                <a:latin typeface="Constantia" panose="02030602050306030303" pitchFamily="18" charset="0"/>
              </a:defRPr>
            </a:lvl3pPr>
            <a:lvl4pPr marL="1600200" indent="-228600">
              <a:defRPr b="1">
                <a:solidFill>
                  <a:schemeClr val="tx1"/>
                </a:solidFill>
                <a:latin typeface="Constantia" panose="02030602050306030303" pitchFamily="18" charset="0"/>
              </a:defRPr>
            </a:lvl4pPr>
            <a:lvl5pPr marL="2057400" indent="-228600">
              <a:defRPr b="1">
                <a:solidFill>
                  <a:schemeClr val="tx1"/>
                </a:solidFill>
                <a:latin typeface="Constantia" panose="02030602050306030303" pitchFamily="18" charset="0"/>
              </a:defRPr>
            </a:lvl5pPr>
            <a:lvl6pPr marL="2514600" indent="-228600" eaLnBrk="0" fontAlgn="base" hangingPunct="0">
              <a:spcBef>
                <a:spcPct val="0"/>
              </a:spcBef>
              <a:spcAft>
                <a:spcPct val="0"/>
              </a:spcAft>
              <a:defRPr b="1">
                <a:solidFill>
                  <a:schemeClr val="tx1"/>
                </a:solidFill>
                <a:latin typeface="Constantia" panose="02030602050306030303" pitchFamily="18" charset="0"/>
              </a:defRPr>
            </a:lvl6pPr>
            <a:lvl7pPr marL="2971800" indent="-228600" eaLnBrk="0" fontAlgn="base" hangingPunct="0">
              <a:spcBef>
                <a:spcPct val="0"/>
              </a:spcBef>
              <a:spcAft>
                <a:spcPct val="0"/>
              </a:spcAft>
              <a:defRPr b="1">
                <a:solidFill>
                  <a:schemeClr val="tx1"/>
                </a:solidFill>
                <a:latin typeface="Constantia" panose="02030602050306030303" pitchFamily="18" charset="0"/>
              </a:defRPr>
            </a:lvl7pPr>
            <a:lvl8pPr marL="3429000" indent="-228600" eaLnBrk="0" fontAlgn="base" hangingPunct="0">
              <a:spcBef>
                <a:spcPct val="0"/>
              </a:spcBef>
              <a:spcAft>
                <a:spcPct val="0"/>
              </a:spcAft>
              <a:defRPr b="1">
                <a:solidFill>
                  <a:schemeClr val="tx1"/>
                </a:solidFill>
                <a:latin typeface="Constantia" panose="02030602050306030303" pitchFamily="18" charset="0"/>
              </a:defRPr>
            </a:lvl8pPr>
            <a:lvl9pPr marL="3886200" indent="-228600" eaLnBrk="0" fontAlgn="base" hangingPunct="0">
              <a:spcBef>
                <a:spcPct val="0"/>
              </a:spcBef>
              <a:spcAft>
                <a:spcPct val="0"/>
              </a:spcAft>
              <a:defRPr b="1">
                <a:solidFill>
                  <a:schemeClr val="tx1"/>
                </a:solidFill>
                <a:latin typeface="Constantia" panose="02030602050306030303" pitchFamily="18" charset="0"/>
              </a:defRPr>
            </a:lvl9pPr>
          </a:lstStyle>
          <a:p>
            <a:pPr algn="ctr" eaLnBrk="1" hangingPunct="1">
              <a:spcBef>
                <a:spcPts val="100"/>
              </a:spcBef>
            </a:pPr>
            <a:r>
              <a:rPr lang="ru-RU" altLang="ru-RU" sz="3600">
                <a:solidFill>
                  <a:srgbClr val="002060"/>
                </a:solidFill>
                <a:latin typeface="Arial" panose="020B0604020202020204" pitchFamily="34" charset="0"/>
                <a:ea typeface="Malgun Gothic" panose="020B0503020000020004" pitchFamily="34" charset="-127"/>
                <a:cs typeface="Arial" panose="020B0604020202020204" pitchFamily="34" charset="0"/>
              </a:rPr>
              <a:t>Основна сесія</a:t>
            </a:r>
          </a:p>
          <a:p>
            <a:pPr algn="ctr" eaLnBrk="1" hangingPunct="1">
              <a:spcBef>
                <a:spcPts val="1725"/>
              </a:spcBef>
            </a:pPr>
            <a:r>
              <a:rPr lang="ru-RU" altLang="ru-RU" sz="3600">
                <a:solidFill>
                  <a:srgbClr val="C00000"/>
                </a:solidFill>
                <a:latin typeface="Times New Roman" panose="02020603050405020304" pitchFamily="18" charset="0"/>
                <a:ea typeface="Malgun Gothic" panose="020B0503020000020004" pitchFamily="34" charset="-127"/>
                <a:cs typeface="Times New Roman" panose="02020603050405020304" pitchFamily="18" charset="0"/>
              </a:rPr>
              <a:t>21.05 -15.06.2021</a:t>
            </a:r>
          </a:p>
          <a:p>
            <a:pPr eaLnBrk="1" hangingPunct="1">
              <a:spcBef>
                <a:spcPts val="25"/>
              </a:spcBef>
            </a:pPr>
            <a:endParaRPr lang="ru-RU" altLang="ru-RU" sz="3700">
              <a:solidFill>
                <a:srgbClr val="000000"/>
              </a:solidFill>
              <a:latin typeface="Times New Roman" panose="02020603050405020304" pitchFamily="18" charset="0"/>
              <a:ea typeface="Malgun Gothic" panose="020B0503020000020004" pitchFamily="34" charset="-127"/>
              <a:cs typeface="Times New Roman" panose="02020603050405020304" pitchFamily="18" charset="0"/>
            </a:endParaRPr>
          </a:p>
          <a:p>
            <a:pPr algn="ctr" eaLnBrk="1" hangingPunct="1"/>
            <a:r>
              <a:rPr lang="ru-RU" altLang="ru-RU" sz="3600">
                <a:solidFill>
                  <a:srgbClr val="002060"/>
                </a:solidFill>
                <a:latin typeface="Arial" panose="020B0604020202020204" pitchFamily="34" charset="0"/>
                <a:ea typeface="Malgun Gothic" panose="020B0503020000020004" pitchFamily="34" charset="-127"/>
                <a:cs typeface="Arial" panose="020B0604020202020204" pitchFamily="34" charset="0"/>
              </a:rPr>
              <a:t>Додаткова сесія</a:t>
            </a:r>
          </a:p>
          <a:p>
            <a:pPr algn="ctr" eaLnBrk="1" hangingPunct="1">
              <a:spcBef>
                <a:spcPts val="1725"/>
              </a:spcBef>
            </a:pPr>
            <a:r>
              <a:rPr lang="ru-RU" altLang="ru-RU" sz="3600">
                <a:solidFill>
                  <a:srgbClr val="C00000"/>
                </a:solidFill>
                <a:latin typeface="Times New Roman" panose="02020603050405020304" pitchFamily="18" charset="0"/>
                <a:ea typeface="Malgun Gothic" panose="020B0503020000020004" pitchFamily="34" charset="-127"/>
                <a:cs typeface="Times New Roman" panose="02020603050405020304" pitchFamily="18" charset="0"/>
              </a:rPr>
              <a:t>29.06 -16.07.2020</a:t>
            </a:r>
            <a:endParaRPr lang="ru-RU" altLang="ru-RU" sz="3600">
              <a:solidFill>
                <a:srgbClr val="000000"/>
              </a:solidFill>
              <a:latin typeface="Times New Roman" panose="02020603050405020304" pitchFamily="18" charset="0"/>
              <a:ea typeface="Malgun Gothic" panose="020B0503020000020004" pitchFamily="34" charset="-127"/>
              <a:cs typeface="Times New Roman" panose="02020603050405020304" pitchFamily="18"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32B2DDB-2E19-4EF6-A5D2-6372BA48ADA3}"/>
              </a:ext>
            </a:extLst>
          </p:cNvPr>
          <p:cNvSpPr>
            <a:spLocks noGrp="1"/>
          </p:cNvSpPr>
          <p:nvPr>
            <p:ph type="title"/>
          </p:nvPr>
        </p:nvSpPr>
        <p:spPr>
          <a:xfrm>
            <a:off x="1374775" y="47625"/>
            <a:ext cx="7756525" cy="836613"/>
          </a:xfrm>
        </p:spPr>
        <p:txBody>
          <a:bodyPr>
            <a:normAutofit/>
          </a:bodyPr>
          <a:lstStyle/>
          <a:p>
            <a:pPr algn="ctr">
              <a:defRPr/>
            </a:pPr>
            <a:r>
              <a:rPr lang="ru-RU" sz="3600" b="1" dirty="0">
                <a:solidFill>
                  <a:srgbClr val="C00000"/>
                </a:solidFill>
                <a:effectLst>
                  <a:outerShdw blurRad="38100" dist="38100" dir="2700000" algn="tl">
                    <a:srgbClr val="000000">
                      <a:alpha val="43137"/>
                    </a:srgbClr>
                  </a:outerShdw>
                </a:effectLst>
              </a:rPr>
              <a:t>ЗНО – </a:t>
            </a:r>
            <a:r>
              <a:rPr lang="ru-RU" sz="3600" b="1" dirty="0" err="1">
                <a:solidFill>
                  <a:srgbClr val="C00000"/>
                </a:solidFill>
                <a:effectLst>
                  <a:outerShdw blurRad="38100" dist="38100" dir="2700000" algn="tl">
                    <a:srgbClr val="000000">
                      <a:alpha val="43137"/>
                    </a:srgbClr>
                  </a:outerShdw>
                </a:effectLst>
              </a:rPr>
              <a:t>необхідна</a:t>
            </a:r>
            <a:r>
              <a:rPr lang="ru-RU" sz="3600" b="1" dirty="0">
                <a:solidFill>
                  <a:srgbClr val="C00000"/>
                </a:solidFill>
                <a:effectLst>
                  <a:outerShdw blurRad="38100" dist="38100" dir="2700000" algn="tl">
                    <a:srgbClr val="000000">
                      <a:alpha val="43137"/>
                    </a:srgbClr>
                  </a:outerShdw>
                </a:effectLst>
              </a:rPr>
              <a:t> </a:t>
            </a:r>
            <a:r>
              <a:rPr lang="ru-RU" sz="3600" b="1" dirty="0" err="1">
                <a:solidFill>
                  <a:srgbClr val="C00000"/>
                </a:solidFill>
                <a:effectLst>
                  <a:outerShdw blurRad="38100" dist="38100" dir="2700000" algn="tl">
                    <a:srgbClr val="000000">
                      <a:alpha val="43137"/>
                    </a:srgbClr>
                  </a:outerShdw>
                </a:effectLst>
              </a:rPr>
              <a:t>умова</a:t>
            </a:r>
            <a:r>
              <a:rPr lang="ru-RU" sz="3600" b="1" dirty="0">
                <a:solidFill>
                  <a:srgbClr val="C00000"/>
                </a:solidFill>
                <a:effectLst>
                  <a:outerShdw blurRad="38100" dist="38100" dir="2700000" algn="tl">
                    <a:srgbClr val="000000">
                      <a:alpha val="43137"/>
                    </a:srgbClr>
                  </a:outerShdw>
                </a:effectLst>
              </a:rPr>
              <a:t> </a:t>
            </a:r>
            <a:r>
              <a:rPr lang="ru-RU" sz="3600" b="1" dirty="0" err="1">
                <a:solidFill>
                  <a:srgbClr val="C00000"/>
                </a:solidFill>
                <a:effectLst>
                  <a:outerShdw blurRad="38100" dist="38100" dir="2700000" algn="tl">
                    <a:srgbClr val="000000">
                      <a:alpha val="43137"/>
                    </a:srgbClr>
                  </a:outerShdw>
                </a:effectLst>
              </a:rPr>
              <a:t>майбутнього</a:t>
            </a:r>
            <a:endParaRPr lang="ru-RU" sz="3600" b="1" dirty="0">
              <a:solidFill>
                <a:srgbClr val="C00000"/>
              </a:solidFill>
              <a:effectLst>
                <a:outerShdw blurRad="38100" dist="38100" dir="2700000" algn="tl">
                  <a:srgbClr val="000000">
                    <a:alpha val="43137"/>
                  </a:srgbClr>
                </a:outerShdw>
              </a:effectLst>
            </a:endParaRPr>
          </a:p>
        </p:txBody>
      </p:sp>
      <p:pic>
        <p:nvPicPr>
          <p:cNvPr id="8195" name="Picture 4" descr="http://mon.gov.ua/content/teacher_2015/logo-10.png">
            <a:extLst>
              <a:ext uri="{FF2B5EF4-FFF2-40B4-BE49-F238E27FC236}">
                <a16:creationId xmlns:a16="http://schemas.microsoft.com/office/drawing/2014/main" id="{8C0AB1B2-5E9B-4401-BD9D-2C07854769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67005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6" name="object 5">
            <a:extLst>
              <a:ext uri="{FF2B5EF4-FFF2-40B4-BE49-F238E27FC236}">
                <a16:creationId xmlns:a16="http://schemas.microsoft.com/office/drawing/2014/main" id="{538AE743-1505-4396-A8DE-15622CDED861}"/>
              </a:ext>
            </a:extLst>
          </p:cNvPr>
          <p:cNvSpPr>
            <a:spLocks noChangeArrowheads="1"/>
          </p:cNvSpPr>
          <p:nvPr/>
        </p:nvSpPr>
        <p:spPr bwMode="auto">
          <a:xfrm>
            <a:off x="0" y="981075"/>
            <a:ext cx="4427538" cy="5940425"/>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b="1">
                <a:solidFill>
                  <a:schemeClr val="tx1"/>
                </a:solidFill>
                <a:latin typeface="Constantia" panose="02030602050306030303" pitchFamily="18" charset="0"/>
              </a:defRPr>
            </a:lvl1pPr>
            <a:lvl2pPr marL="742950" indent="-285750">
              <a:defRPr b="1">
                <a:solidFill>
                  <a:schemeClr val="tx1"/>
                </a:solidFill>
                <a:latin typeface="Constantia" panose="02030602050306030303" pitchFamily="18" charset="0"/>
              </a:defRPr>
            </a:lvl2pPr>
            <a:lvl3pPr marL="1143000" indent="-228600">
              <a:defRPr b="1">
                <a:solidFill>
                  <a:schemeClr val="tx1"/>
                </a:solidFill>
                <a:latin typeface="Constantia" panose="02030602050306030303" pitchFamily="18" charset="0"/>
              </a:defRPr>
            </a:lvl3pPr>
            <a:lvl4pPr marL="1600200" indent="-228600">
              <a:defRPr b="1">
                <a:solidFill>
                  <a:schemeClr val="tx1"/>
                </a:solidFill>
                <a:latin typeface="Constantia" panose="02030602050306030303" pitchFamily="18" charset="0"/>
              </a:defRPr>
            </a:lvl4pPr>
            <a:lvl5pPr marL="2057400" indent="-228600">
              <a:defRPr b="1">
                <a:solidFill>
                  <a:schemeClr val="tx1"/>
                </a:solidFill>
                <a:latin typeface="Constantia" panose="02030602050306030303" pitchFamily="18" charset="0"/>
              </a:defRPr>
            </a:lvl5pPr>
            <a:lvl6pPr marL="2514600" indent="-228600" eaLnBrk="0" fontAlgn="base" hangingPunct="0">
              <a:spcBef>
                <a:spcPct val="0"/>
              </a:spcBef>
              <a:spcAft>
                <a:spcPct val="0"/>
              </a:spcAft>
              <a:defRPr b="1">
                <a:solidFill>
                  <a:schemeClr val="tx1"/>
                </a:solidFill>
                <a:latin typeface="Constantia" panose="02030602050306030303" pitchFamily="18" charset="0"/>
              </a:defRPr>
            </a:lvl6pPr>
            <a:lvl7pPr marL="2971800" indent="-228600" eaLnBrk="0" fontAlgn="base" hangingPunct="0">
              <a:spcBef>
                <a:spcPct val="0"/>
              </a:spcBef>
              <a:spcAft>
                <a:spcPct val="0"/>
              </a:spcAft>
              <a:defRPr b="1">
                <a:solidFill>
                  <a:schemeClr val="tx1"/>
                </a:solidFill>
                <a:latin typeface="Constantia" panose="02030602050306030303" pitchFamily="18" charset="0"/>
              </a:defRPr>
            </a:lvl7pPr>
            <a:lvl8pPr marL="3429000" indent="-228600" eaLnBrk="0" fontAlgn="base" hangingPunct="0">
              <a:spcBef>
                <a:spcPct val="0"/>
              </a:spcBef>
              <a:spcAft>
                <a:spcPct val="0"/>
              </a:spcAft>
              <a:defRPr b="1">
                <a:solidFill>
                  <a:schemeClr val="tx1"/>
                </a:solidFill>
                <a:latin typeface="Constantia" panose="02030602050306030303" pitchFamily="18" charset="0"/>
              </a:defRPr>
            </a:lvl8pPr>
            <a:lvl9pPr marL="3886200" indent="-228600" eaLnBrk="0" fontAlgn="base" hangingPunct="0">
              <a:spcBef>
                <a:spcPct val="0"/>
              </a:spcBef>
              <a:spcAft>
                <a:spcPct val="0"/>
              </a:spcAft>
              <a:defRPr b="1">
                <a:solidFill>
                  <a:schemeClr val="tx1"/>
                </a:solidFill>
                <a:latin typeface="Constantia" panose="02030602050306030303" pitchFamily="18" charset="0"/>
              </a:defRPr>
            </a:lvl9pPr>
          </a:lstStyle>
          <a:p>
            <a:pPr algn="ctr"/>
            <a:r>
              <a:rPr lang="uk-UA" altLang="ru-RU" sz="2800">
                <a:solidFill>
                  <a:srgbClr val="002060"/>
                </a:solidFill>
                <a:latin typeface="Calibri" panose="020F0502020204030204" pitchFamily="34" charset="0"/>
                <a:ea typeface="Calibri" panose="020F0502020204030204" pitchFamily="34" charset="0"/>
                <a:cs typeface="Calibri" panose="020F0502020204030204" pitchFamily="34" charset="0"/>
              </a:rPr>
              <a:t>      Зовнішнє незалежне   оцінювання (ЗНО) – одна</a:t>
            </a:r>
          </a:p>
          <a:p>
            <a:pPr algn="ctr"/>
            <a:r>
              <a:rPr lang="uk-UA" altLang="ru-RU" sz="2800">
                <a:solidFill>
                  <a:srgbClr val="002060"/>
                </a:solidFill>
                <a:latin typeface="Calibri" panose="020F0502020204030204" pitchFamily="34" charset="0"/>
                <a:ea typeface="Calibri" panose="020F0502020204030204" pitchFamily="34" charset="0"/>
                <a:cs typeface="Calibri" panose="020F0502020204030204" pitchFamily="34" charset="0"/>
              </a:rPr>
              <a:t> з найефективніших та найпоширеніших у світі систем оцінювання навчальних </a:t>
            </a:r>
          </a:p>
          <a:p>
            <a:pPr algn="ctr"/>
            <a:r>
              <a:rPr lang="uk-UA" altLang="ru-RU" sz="2800">
                <a:solidFill>
                  <a:srgbClr val="002060"/>
                </a:solidFill>
                <a:latin typeface="Calibri" panose="020F0502020204030204" pitchFamily="34" charset="0"/>
                <a:ea typeface="Calibri" panose="020F0502020204030204" pitchFamily="34" charset="0"/>
                <a:cs typeface="Calibri" panose="020F0502020204030204" pitchFamily="34" charset="0"/>
              </a:rPr>
              <a:t>досягнень учнів, яка дозволяє провести як державну </a:t>
            </a:r>
          </a:p>
          <a:p>
            <a:pPr algn="ctr"/>
            <a:r>
              <a:rPr lang="uk-UA" altLang="ru-RU" sz="2800">
                <a:solidFill>
                  <a:srgbClr val="002060"/>
                </a:solidFill>
                <a:latin typeface="Calibri" panose="020F0502020204030204" pitchFamily="34" charset="0"/>
                <a:ea typeface="Calibri" panose="020F0502020204030204" pitchFamily="34" charset="0"/>
                <a:cs typeface="Calibri" panose="020F0502020204030204" pitchFamily="34" charset="0"/>
              </a:rPr>
              <a:t>      підсумкову атестацію, так і відбір абітурієнтів</a:t>
            </a:r>
          </a:p>
          <a:p>
            <a:pPr algn="ctr"/>
            <a:r>
              <a:rPr lang="uk-UA" altLang="ru-RU" sz="2800">
                <a:solidFill>
                  <a:srgbClr val="002060"/>
                </a:solidFill>
                <a:latin typeface="Calibri" panose="020F0502020204030204" pitchFamily="34" charset="0"/>
                <a:ea typeface="Calibri" panose="020F0502020204030204" pitchFamily="34" charset="0"/>
                <a:cs typeface="Calibri" panose="020F0502020204030204" pitchFamily="34" charset="0"/>
              </a:rPr>
              <a:t> до закладів вищої освіти. </a:t>
            </a:r>
          </a:p>
        </p:txBody>
      </p:sp>
      <p:sp>
        <p:nvSpPr>
          <p:cNvPr id="8197" name="object 5">
            <a:extLst>
              <a:ext uri="{FF2B5EF4-FFF2-40B4-BE49-F238E27FC236}">
                <a16:creationId xmlns:a16="http://schemas.microsoft.com/office/drawing/2014/main" id="{280C13F1-AAEC-45DB-9CDD-76617B2F054E}"/>
              </a:ext>
            </a:extLst>
          </p:cNvPr>
          <p:cNvSpPr>
            <a:spLocks noChangeArrowheads="1"/>
          </p:cNvSpPr>
          <p:nvPr/>
        </p:nvSpPr>
        <p:spPr bwMode="auto">
          <a:xfrm>
            <a:off x="4548188" y="1001713"/>
            <a:ext cx="4416425" cy="5856287"/>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b="1">
                <a:solidFill>
                  <a:schemeClr val="tx1"/>
                </a:solidFill>
                <a:latin typeface="Constantia" panose="02030602050306030303" pitchFamily="18" charset="0"/>
              </a:defRPr>
            </a:lvl1pPr>
            <a:lvl2pPr marL="742950" indent="-285750">
              <a:defRPr b="1">
                <a:solidFill>
                  <a:schemeClr val="tx1"/>
                </a:solidFill>
                <a:latin typeface="Constantia" panose="02030602050306030303" pitchFamily="18" charset="0"/>
              </a:defRPr>
            </a:lvl2pPr>
            <a:lvl3pPr marL="1143000" indent="-228600">
              <a:defRPr b="1">
                <a:solidFill>
                  <a:schemeClr val="tx1"/>
                </a:solidFill>
                <a:latin typeface="Constantia" panose="02030602050306030303" pitchFamily="18" charset="0"/>
              </a:defRPr>
            </a:lvl3pPr>
            <a:lvl4pPr marL="1600200" indent="-228600">
              <a:defRPr b="1">
                <a:solidFill>
                  <a:schemeClr val="tx1"/>
                </a:solidFill>
                <a:latin typeface="Constantia" panose="02030602050306030303" pitchFamily="18" charset="0"/>
              </a:defRPr>
            </a:lvl4pPr>
            <a:lvl5pPr marL="2057400" indent="-228600">
              <a:defRPr b="1">
                <a:solidFill>
                  <a:schemeClr val="tx1"/>
                </a:solidFill>
                <a:latin typeface="Constantia" panose="02030602050306030303" pitchFamily="18" charset="0"/>
              </a:defRPr>
            </a:lvl5pPr>
            <a:lvl6pPr marL="2514600" indent="-228600" eaLnBrk="0" fontAlgn="base" hangingPunct="0">
              <a:spcBef>
                <a:spcPct val="0"/>
              </a:spcBef>
              <a:spcAft>
                <a:spcPct val="0"/>
              </a:spcAft>
              <a:defRPr b="1">
                <a:solidFill>
                  <a:schemeClr val="tx1"/>
                </a:solidFill>
                <a:latin typeface="Constantia" panose="02030602050306030303" pitchFamily="18" charset="0"/>
              </a:defRPr>
            </a:lvl6pPr>
            <a:lvl7pPr marL="2971800" indent="-228600" eaLnBrk="0" fontAlgn="base" hangingPunct="0">
              <a:spcBef>
                <a:spcPct val="0"/>
              </a:spcBef>
              <a:spcAft>
                <a:spcPct val="0"/>
              </a:spcAft>
              <a:defRPr b="1">
                <a:solidFill>
                  <a:schemeClr val="tx1"/>
                </a:solidFill>
                <a:latin typeface="Constantia" panose="02030602050306030303" pitchFamily="18" charset="0"/>
              </a:defRPr>
            </a:lvl7pPr>
            <a:lvl8pPr marL="3429000" indent="-228600" eaLnBrk="0" fontAlgn="base" hangingPunct="0">
              <a:spcBef>
                <a:spcPct val="0"/>
              </a:spcBef>
              <a:spcAft>
                <a:spcPct val="0"/>
              </a:spcAft>
              <a:defRPr b="1">
                <a:solidFill>
                  <a:schemeClr val="tx1"/>
                </a:solidFill>
                <a:latin typeface="Constantia" panose="02030602050306030303" pitchFamily="18" charset="0"/>
              </a:defRPr>
            </a:lvl8pPr>
            <a:lvl9pPr marL="3886200" indent="-228600" eaLnBrk="0" fontAlgn="base" hangingPunct="0">
              <a:spcBef>
                <a:spcPct val="0"/>
              </a:spcBef>
              <a:spcAft>
                <a:spcPct val="0"/>
              </a:spcAft>
              <a:defRPr b="1">
                <a:solidFill>
                  <a:schemeClr val="tx1"/>
                </a:solidFill>
                <a:latin typeface="Constantia" panose="02030602050306030303" pitchFamily="18" charset="0"/>
              </a:defRPr>
            </a:lvl9pPr>
          </a:lstStyle>
          <a:p>
            <a:r>
              <a:rPr lang="ru-RU" altLang="ru-RU" sz="200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ru-RU" altLang="ru-RU" sz="2400">
                <a:solidFill>
                  <a:srgbClr val="002060"/>
                </a:solidFill>
                <a:latin typeface="Calibri" panose="020F0502020204030204" pitchFamily="34" charset="0"/>
                <a:ea typeface="Calibri" panose="020F0502020204030204" pitchFamily="34" charset="0"/>
                <a:cs typeface="Calibri" panose="020F0502020204030204" pitchFamily="34" charset="0"/>
              </a:rPr>
              <a:t>Система зовнішнього </a:t>
            </a:r>
          </a:p>
          <a:p>
            <a:pPr algn="ctr"/>
            <a:r>
              <a:rPr lang="ru-RU" altLang="ru-RU" sz="2400">
                <a:solidFill>
                  <a:srgbClr val="002060"/>
                </a:solidFill>
                <a:latin typeface="Calibri" panose="020F0502020204030204" pitchFamily="34" charset="0"/>
                <a:ea typeface="Calibri" panose="020F0502020204030204" pitchFamily="34" charset="0"/>
                <a:cs typeface="Calibri" panose="020F0502020204030204" pitchFamily="34" charset="0"/>
              </a:rPr>
              <a:t>   незалежного оцінювання в   Україні на сьогодні: </a:t>
            </a:r>
            <a:endParaRPr lang="uk-UA" altLang="ru-RU" sz="2400">
              <a:solidFill>
                <a:srgbClr val="002060"/>
              </a:solidFill>
              <a:latin typeface="Calibri" panose="020F0502020204030204" pitchFamily="34" charset="0"/>
              <a:ea typeface="Calibri" panose="020F0502020204030204" pitchFamily="34" charset="0"/>
              <a:cs typeface="Calibri" panose="020F0502020204030204" pitchFamily="34" charset="0"/>
            </a:endParaRPr>
          </a:p>
          <a:p>
            <a:pPr algn="ctr">
              <a:buFont typeface="Arial" panose="020B0604020202020204" pitchFamily="34" charset="0"/>
              <a:buChar char="•"/>
            </a:pPr>
            <a:r>
              <a:rPr lang="ru-RU" altLang="ru-RU" sz="2000">
                <a:latin typeface="Calibri" panose="020F0502020204030204" pitchFamily="34" charset="0"/>
                <a:ea typeface="Calibri" panose="020F0502020204030204" pitchFamily="34" charset="0"/>
                <a:cs typeface="Calibri" panose="020F0502020204030204" pitchFamily="34" charset="0"/>
              </a:rPr>
              <a:t>Демонструє переваги і недоліки</a:t>
            </a:r>
          </a:p>
          <a:p>
            <a:pPr algn="ctr"/>
            <a:r>
              <a:rPr lang="ru-RU" altLang="ru-RU" sz="2000">
                <a:latin typeface="Calibri" panose="020F0502020204030204" pitchFamily="34" charset="0"/>
                <a:ea typeface="Calibri" panose="020F0502020204030204" pitchFamily="34" charset="0"/>
                <a:cs typeface="Calibri" panose="020F0502020204030204" pitchFamily="34" charset="0"/>
              </a:rPr>
              <a:t> української системи освіти.</a:t>
            </a:r>
          </a:p>
          <a:p>
            <a:pPr algn="ctr">
              <a:buFont typeface="Arial" panose="020B0604020202020204" pitchFamily="34" charset="0"/>
              <a:buChar char="•"/>
            </a:pPr>
            <a:r>
              <a:rPr lang="ru-RU" altLang="ru-RU" sz="2000">
                <a:latin typeface="Calibri" panose="020F0502020204030204" pitchFamily="34" charset="0"/>
                <a:ea typeface="Calibri" panose="020F0502020204030204" pitchFamily="34" charset="0"/>
                <a:cs typeface="Calibri" panose="020F0502020204030204" pitchFamily="34" charset="0"/>
              </a:rPr>
              <a:t>Дає можливість оперативно </a:t>
            </a:r>
          </a:p>
          <a:p>
            <a:pPr algn="ctr"/>
            <a:r>
              <a:rPr lang="ru-RU" altLang="ru-RU" sz="2000">
                <a:latin typeface="Calibri" panose="020F0502020204030204" pitchFamily="34" charset="0"/>
                <a:ea typeface="Calibri" panose="020F0502020204030204" pitchFamily="34" charset="0"/>
                <a:cs typeface="Calibri" panose="020F0502020204030204" pitchFamily="34" charset="0"/>
              </a:rPr>
              <a:t>реагувати і своєчасно реформувати систему освіти в Україні.</a:t>
            </a:r>
          </a:p>
          <a:p>
            <a:pPr algn="ctr">
              <a:buFont typeface="Arial" panose="020B0604020202020204" pitchFamily="34" charset="0"/>
              <a:buChar char="•"/>
            </a:pPr>
            <a:r>
              <a:rPr lang="uk-UA" altLang="ru-RU" sz="2000">
                <a:latin typeface="Calibri" panose="020F0502020204030204" pitchFamily="34" charset="0"/>
                <a:ea typeface="Calibri" panose="020F0502020204030204" pitchFamily="34" charset="0"/>
                <a:cs typeface="Calibri" panose="020F0502020204030204" pitchFamily="34" charset="0"/>
              </a:rPr>
              <a:t>Є однією з найбільш стабільних систем, яка злагоджено функціонує</a:t>
            </a:r>
          </a:p>
          <a:p>
            <a:pPr algn="ctr"/>
            <a:r>
              <a:rPr lang="uk-UA" altLang="ru-RU" sz="2000">
                <a:latin typeface="Calibri" panose="020F0502020204030204" pitchFamily="34" charset="0"/>
                <a:ea typeface="Calibri" panose="020F0502020204030204" pitchFamily="34" charset="0"/>
                <a:cs typeface="Calibri" panose="020F0502020204030204" pitchFamily="34" charset="0"/>
              </a:rPr>
              <a:t> з метою оцінювання навчальних досягнень випускників </a:t>
            </a:r>
          </a:p>
          <a:p>
            <a:pPr algn="ctr"/>
            <a:r>
              <a:rPr lang="uk-UA" altLang="ru-RU" sz="2000">
                <a:latin typeface="Calibri" panose="020F0502020204030204" pitchFamily="34" charset="0"/>
                <a:ea typeface="Calibri" panose="020F0502020204030204" pitchFamily="34" charset="0"/>
                <a:cs typeface="Calibri" panose="020F0502020204030204" pitchFamily="34" charset="0"/>
              </a:rPr>
              <a:t>закладів освіти. </a:t>
            </a:r>
          </a:p>
          <a:p>
            <a:pPr algn="ctr">
              <a:buFont typeface="Arial" panose="020B0604020202020204" pitchFamily="34" charset="0"/>
              <a:buChar char="•"/>
            </a:pPr>
            <a:r>
              <a:rPr lang="uk-UA" altLang="ru-RU" sz="2000">
                <a:latin typeface="Calibri" panose="020F0502020204030204" pitchFamily="34" charset="0"/>
                <a:ea typeface="Calibri" panose="020F0502020204030204" pitchFamily="34" charset="0"/>
                <a:cs typeface="Calibri" panose="020F0502020204030204" pitchFamily="34" charset="0"/>
              </a:rPr>
              <a:t> Є необхідною умовою отримання </a:t>
            </a:r>
          </a:p>
          <a:p>
            <a:pPr algn="ctr"/>
            <a:r>
              <a:rPr lang="uk-UA" altLang="ru-RU" sz="2000">
                <a:latin typeface="Calibri" panose="020F0502020204030204" pitchFamily="34" charset="0"/>
                <a:ea typeface="Calibri" panose="020F0502020204030204" pitchFamily="34" charset="0"/>
                <a:cs typeface="Calibri" panose="020F0502020204030204" pitchFamily="34" charset="0"/>
              </a:rPr>
              <a:t>документа про освіту.</a:t>
            </a:r>
          </a:p>
          <a:p>
            <a:pPr algn="ctr">
              <a:buFont typeface="Arial" panose="020B0604020202020204" pitchFamily="34" charset="0"/>
              <a:buChar char="•"/>
            </a:pPr>
            <a:r>
              <a:rPr lang="uk-UA" altLang="ru-RU" sz="2000">
                <a:latin typeface="Calibri" panose="020F0502020204030204" pitchFamily="34" charset="0"/>
                <a:ea typeface="Calibri" panose="020F0502020204030204" pitchFamily="34" charset="0"/>
                <a:cs typeface="Calibri" panose="020F0502020204030204" pitchFamily="34" charset="0"/>
              </a:rPr>
              <a:t>Є умовою вступу до закладу </a:t>
            </a:r>
          </a:p>
          <a:p>
            <a:pPr algn="ctr"/>
            <a:r>
              <a:rPr lang="uk-UA" altLang="ru-RU" sz="2000">
                <a:latin typeface="Calibri" panose="020F0502020204030204" pitchFamily="34" charset="0"/>
                <a:ea typeface="Calibri" panose="020F0502020204030204" pitchFamily="34" charset="0"/>
                <a:cs typeface="Calibri" panose="020F0502020204030204" pitchFamily="34" charset="0"/>
              </a:rPr>
              <a:t>вищої освіти. </a:t>
            </a:r>
          </a:p>
          <a:p>
            <a:pPr>
              <a:buFont typeface="Arial" panose="020B0604020202020204" pitchFamily="34" charset="0"/>
              <a:buNone/>
            </a:pPr>
            <a:endParaRPr lang="uk-UA" altLang="ru-RU"/>
          </a:p>
        </p:txBody>
      </p:sp>
    </p:spTree>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626" name="Об'єкт 1">
            <a:extLst>
              <a:ext uri="{FF2B5EF4-FFF2-40B4-BE49-F238E27FC236}">
                <a16:creationId xmlns:a16="http://schemas.microsoft.com/office/drawing/2014/main" id="{FFD0DF42-9095-4381-B241-FD4FC4953C0F}"/>
              </a:ext>
            </a:extLst>
          </p:cNvPr>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26627" name="Acrobat Document" r:id="rId3" imgW="8019720" imgH="5667202" progId="AcroExch.Document.DC">
                  <p:embed/>
                </p:oleObj>
              </mc:Choice>
              <mc:Fallback>
                <p:oleObj name="Acrobat Document" r:id="rId3" imgW="8019720" imgH="5667202" progId="AcroExch.Document.DC">
                  <p:embed/>
                  <p:pic>
                    <p:nvPicPr>
                      <p:cNvPr id="0" name="Об'єкт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650" name="Об'єкт 3">
            <a:extLst>
              <a:ext uri="{FF2B5EF4-FFF2-40B4-BE49-F238E27FC236}">
                <a16:creationId xmlns:a16="http://schemas.microsoft.com/office/drawing/2014/main" id="{41C8B3D7-EE90-4728-A65F-0D665351631C}"/>
              </a:ext>
            </a:extLst>
          </p:cNvPr>
          <p:cNvGraphicFramePr>
            <a:graphicFrameLocks noChangeAspect="1"/>
          </p:cNvGraphicFramePr>
          <p:nvPr/>
        </p:nvGraphicFramePr>
        <p:xfrm>
          <a:off x="12700" y="-1588"/>
          <a:ext cx="9120188" cy="6859588"/>
        </p:xfrm>
        <a:graphic>
          <a:graphicData uri="http://schemas.openxmlformats.org/presentationml/2006/ole">
            <mc:AlternateContent xmlns:mc="http://schemas.openxmlformats.org/markup-compatibility/2006">
              <mc:Choice xmlns:v="urn:schemas-microsoft-com:vml" Requires="v">
                <p:oleObj spid="_x0000_s27653" name="Acrobat Document" r:id="rId3" imgW="5667120" imgH="8019903" progId="AcroExch.Document.DC">
                  <p:embed/>
                </p:oleObj>
              </mc:Choice>
              <mc:Fallback>
                <p:oleObj name="Acrobat Document" r:id="rId3" imgW="5667120" imgH="8019903" progId="AcroExch.Document.DC">
                  <p:embed/>
                  <p:pic>
                    <p:nvPicPr>
                      <p:cNvPr id="0" name="Об'єкт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00" y="-1588"/>
                        <a:ext cx="9120188" cy="68595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Овал 2">
            <a:extLst>
              <a:ext uri="{FF2B5EF4-FFF2-40B4-BE49-F238E27FC236}">
                <a16:creationId xmlns:a16="http://schemas.microsoft.com/office/drawing/2014/main" id="{4E1E173A-FCA0-484B-8138-B28D87391074}"/>
              </a:ext>
            </a:extLst>
          </p:cNvPr>
          <p:cNvSpPr/>
          <p:nvPr/>
        </p:nvSpPr>
        <p:spPr>
          <a:xfrm>
            <a:off x="5003800" y="1916113"/>
            <a:ext cx="1512888" cy="72072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4" name="Овал 3">
            <a:extLst>
              <a:ext uri="{FF2B5EF4-FFF2-40B4-BE49-F238E27FC236}">
                <a16:creationId xmlns:a16="http://schemas.microsoft.com/office/drawing/2014/main" id="{89DD9ED3-42C4-42CA-839C-A17FCFEEE55B}"/>
              </a:ext>
            </a:extLst>
          </p:cNvPr>
          <p:cNvSpPr/>
          <p:nvPr/>
        </p:nvSpPr>
        <p:spPr>
          <a:xfrm>
            <a:off x="5159375" y="5387975"/>
            <a:ext cx="3384550" cy="17938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674" name="object 2">
            <a:extLst>
              <a:ext uri="{FF2B5EF4-FFF2-40B4-BE49-F238E27FC236}">
                <a16:creationId xmlns:a16="http://schemas.microsoft.com/office/drawing/2014/main" id="{6DC26490-5D0F-4A75-89C8-32E538592B40}"/>
              </a:ext>
            </a:extLst>
          </p:cNvPr>
          <p:cNvGrpSpPr>
            <a:grpSpLocks/>
          </p:cNvGrpSpPr>
          <p:nvPr/>
        </p:nvGrpSpPr>
        <p:grpSpPr bwMode="auto">
          <a:xfrm>
            <a:off x="57150" y="219075"/>
            <a:ext cx="8921750" cy="6638925"/>
            <a:chOff x="57911" y="219481"/>
            <a:chExt cx="8921496" cy="6638517"/>
          </a:xfrm>
        </p:grpSpPr>
        <p:sp>
          <p:nvSpPr>
            <p:cNvPr id="28677" name="object 3">
              <a:extLst>
                <a:ext uri="{FF2B5EF4-FFF2-40B4-BE49-F238E27FC236}">
                  <a16:creationId xmlns:a16="http://schemas.microsoft.com/office/drawing/2014/main" id="{EEC22554-7FE5-44DC-BC40-12889A3F1FDA}"/>
                </a:ext>
              </a:extLst>
            </p:cNvPr>
            <p:cNvSpPr>
              <a:spLocks noChangeArrowheads="1"/>
            </p:cNvSpPr>
            <p:nvPr/>
          </p:nvSpPr>
          <p:spPr bwMode="auto">
            <a:xfrm>
              <a:off x="57911" y="5474207"/>
              <a:ext cx="1164336" cy="1383791"/>
            </a:xfrm>
            <a:prstGeom prst="rect">
              <a:avLst/>
            </a:pr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b="1">
                  <a:solidFill>
                    <a:schemeClr val="tx1"/>
                  </a:solidFill>
                  <a:latin typeface="Constantia" panose="02030602050306030303" pitchFamily="18" charset="0"/>
                </a:defRPr>
              </a:lvl1pPr>
              <a:lvl2pPr marL="742950" indent="-285750">
                <a:defRPr b="1">
                  <a:solidFill>
                    <a:schemeClr val="tx1"/>
                  </a:solidFill>
                  <a:latin typeface="Constantia" panose="02030602050306030303" pitchFamily="18" charset="0"/>
                </a:defRPr>
              </a:lvl2pPr>
              <a:lvl3pPr marL="1143000" indent="-228600">
                <a:defRPr b="1">
                  <a:solidFill>
                    <a:schemeClr val="tx1"/>
                  </a:solidFill>
                  <a:latin typeface="Constantia" panose="02030602050306030303" pitchFamily="18" charset="0"/>
                </a:defRPr>
              </a:lvl3pPr>
              <a:lvl4pPr marL="1600200" indent="-228600">
                <a:defRPr b="1">
                  <a:solidFill>
                    <a:schemeClr val="tx1"/>
                  </a:solidFill>
                  <a:latin typeface="Constantia" panose="02030602050306030303" pitchFamily="18" charset="0"/>
                </a:defRPr>
              </a:lvl4pPr>
              <a:lvl5pPr marL="2057400" indent="-228600">
                <a:defRPr b="1">
                  <a:solidFill>
                    <a:schemeClr val="tx1"/>
                  </a:solidFill>
                  <a:latin typeface="Constantia" panose="02030602050306030303" pitchFamily="18" charset="0"/>
                </a:defRPr>
              </a:lvl5pPr>
              <a:lvl6pPr marL="2514600" indent="-228600" eaLnBrk="0" fontAlgn="base" hangingPunct="0">
                <a:spcBef>
                  <a:spcPct val="0"/>
                </a:spcBef>
                <a:spcAft>
                  <a:spcPct val="0"/>
                </a:spcAft>
                <a:defRPr b="1">
                  <a:solidFill>
                    <a:schemeClr val="tx1"/>
                  </a:solidFill>
                  <a:latin typeface="Constantia" panose="02030602050306030303" pitchFamily="18" charset="0"/>
                </a:defRPr>
              </a:lvl6pPr>
              <a:lvl7pPr marL="2971800" indent="-228600" eaLnBrk="0" fontAlgn="base" hangingPunct="0">
                <a:spcBef>
                  <a:spcPct val="0"/>
                </a:spcBef>
                <a:spcAft>
                  <a:spcPct val="0"/>
                </a:spcAft>
                <a:defRPr b="1">
                  <a:solidFill>
                    <a:schemeClr val="tx1"/>
                  </a:solidFill>
                  <a:latin typeface="Constantia" panose="02030602050306030303" pitchFamily="18" charset="0"/>
                </a:defRPr>
              </a:lvl7pPr>
              <a:lvl8pPr marL="3429000" indent="-228600" eaLnBrk="0" fontAlgn="base" hangingPunct="0">
                <a:spcBef>
                  <a:spcPct val="0"/>
                </a:spcBef>
                <a:spcAft>
                  <a:spcPct val="0"/>
                </a:spcAft>
                <a:defRPr b="1">
                  <a:solidFill>
                    <a:schemeClr val="tx1"/>
                  </a:solidFill>
                  <a:latin typeface="Constantia" panose="02030602050306030303" pitchFamily="18" charset="0"/>
                </a:defRPr>
              </a:lvl8pPr>
              <a:lvl9pPr marL="3886200" indent="-228600" eaLnBrk="0" fontAlgn="base" hangingPunct="0">
                <a:spcBef>
                  <a:spcPct val="0"/>
                </a:spcBef>
                <a:spcAft>
                  <a:spcPct val="0"/>
                </a:spcAft>
                <a:defRPr b="1">
                  <a:solidFill>
                    <a:schemeClr val="tx1"/>
                  </a:solidFill>
                  <a:latin typeface="Constantia" panose="02030602050306030303" pitchFamily="18" charset="0"/>
                </a:defRPr>
              </a:lvl9pPr>
            </a:lstStyle>
            <a:p>
              <a:endParaRPr lang="ru-RU" altLang="ru-RU"/>
            </a:p>
          </p:txBody>
        </p:sp>
        <p:sp>
          <p:nvSpPr>
            <p:cNvPr id="28678" name="object 4">
              <a:extLst>
                <a:ext uri="{FF2B5EF4-FFF2-40B4-BE49-F238E27FC236}">
                  <a16:creationId xmlns:a16="http://schemas.microsoft.com/office/drawing/2014/main" id="{7A8F3BEC-C6D5-4184-8BE6-BC932C4B58A0}"/>
                </a:ext>
              </a:extLst>
            </p:cNvPr>
            <p:cNvSpPr>
              <a:spLocks noChangeArrowheads="1"/>
            </p:cNvSpPr>
            <p:nvPr/>
          </p:nvSpPr>
          <p:spPr bwMode="auto">
            <a:xfrm>
              <a:off x="57911" y="1331975"/>
              <a:ext cx="8921496" cy="5030724"/>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b="1">
                  <a:solidFill>
                    <a:schemeClr val="tx1"/>
                  </a:solidFill>
                  <a:latin typeface="Constantia" panose="02030602050306030303" pitchFamily="18" charset="0"/>
                </a:defRPr>
              </a:lvl1pPr>
              <a:lvl2pPr marL="742950" indent="-285750">
                <a:defRPr b="1">
                  <a:solidFill>
                    <a:schemeClr val="tx1"/>
                  </a:solidFill>
                  <a:latin typeface="Constantia" panose="02030602050306030303" pitchFamily="18" charset="0"/>
                </a:defRPr>
              </a:lvl2pPr>
              <a:lvl3pPr marL="1143000" indent="-228600">
                <a:defRPr b="1">
                  <a:solidFill>
                    <a:schemeClr val="tx1"/>
                  </a:solidFill>
                  <a:latin typeface="Constantia" panose="02030602050306030303" pitchFamily="18" charset="0"/>
                </a:defRPr>
              </a:lvl3pPr>
              <a:lvl4pPr marL="1600200" indent="-228600">
                <a:defRPr b="1">
                  <a:solidFill>
                    <a:schemeClr val="tx1"/>
                  </a:solidFill>
                  <a:latin typeface="Constantia" panose="02030602050306030303" pitchFamily="18" charset="0"/>
                </a:defRPr>
              </a:lvl4pPr>
              <a:lvl5pPr marL="2057400" indent="-228600">
                <a:defRPr b="1">
                  <a:solidFill>
                    <a:schemeClr val="tx1"/>
                  </a:solidFill>
                  <a:latin typeface="Constantia" panose="02030602050306030303" pitchFamily="18" charset="0"/>
                </a:defRPr>
              </a:lvl5pPr>
              <a:lvl6pPr marL="2514600" indent="-228600" eaLnBrk="0" fontAlgn="base" hangingPunct="0">
                <a:spcBef>
                  <a:spcPct val="0"/>
                </a:spcBef>
                <a:spcAft>
                  <a:spcPct val="0"/>
                </a:spcAft>
                <a:defRPr b="1">
                  <a:solidFill>
                    <a:schemeClr val="tx1"/>
                  </a:solidFill>
                  <a:latin typeface="Constantia" panose="02030602050306030303" pitchFamily="18" charset="0"/>
                </a:defRPr>
              </a:lvl6pPr>
              <a:lvl7pPr marL="2971800" indent="-228600" eaLnBrk="0" fontAlgn="base" hangingPunct="0">
                <a:spcBef>
                  <a:spcPct val="0"/>
                </a:spcBef>
                <a:spcAft>
                  <a:spcPct val="0"/>
                </a:spcAft>
                <a:defRPr b="1">
                  <a:solidFill>
                    <a:schemeClr val="tx1"/>
                  </a:solidFill>
                  <a:latin typeface="Constantia" panose="02030602050306030303" pitchFamily="18" charset="0"/>
                </a:defRPr>
              </a:lvl7pPr>
              <a:lvl8pPr marL="3429000" indent="-228600" eaLnBrk="0" fontAlgn="base" hangingPunct="0">
                <a:spcBef>
                  <a:spcPct val="0"/>
                </a:spcBef>
                <a:spcAft>
                  <a:spcPct val="0"/>
                </a:spcAft>
                <a:defRPr b="1">
                  <a:solidFill>
                    <a:schemeClr val="tx1"/>
                  </a:solidFill>
                  <a:latin typeface="Constantia" panose="02030602050306030303" pitchFamily="18" charset="0"/>
                </a:defRPr>
              </a:lvl8pPr>
              <a:lvl9pPr marL="3886200" indent="-228600" eaLnBrk="0" fontAlgn="base" hangingPunct="0">
                <a:spcBef>
                  <a:spcPct val="0"/>
                </a:spcBef>
                <a:spcAft>
                  <a:spcPct val="0"/>
                </a:spcAft>
                <a:defRPr b="1">
                  <a:solidFill>
                    <a:schemeClr val="tx1"/>
                  </a:solidFill>
                  <a:latin typeface="Constantia" panose="02030602050306030303" pitchFamily="18" charset="0"/>
                </a:defRPr>
              </a:lvl9pPr>
            </a:lstStyle>
            <a:p>
              <a:endParaRPr lang="ru-RU" altLang="ru-RU"/>
            </a:p>
          </p:txBody>
        </p:sp>
        <p:sp>
          <p:nvSpPr>
            <p:cNvPr id="28679" name="object 5">
              <a:extLst>
                <a:ext uri="{FF2B5EF4-FFF2-40B4-BE49-F238E27FC236}">
                  <a16:creationId xmlns:a16="http://schemas.microsoft.com/office/drawing/2014/main" id="{A5CE621F-A24F-4FD4-8F3B-B5C747866D52}"/>
                </a:ext>
              </a:extLst>
            </p:cNvPr>
            <p:cNvSpPr>
              <a:spLocks/>
            </p:cNvSpPr>
            <p:nvPr/>
          </p:nvSpPr>
          <p:spPr bwMode="auto">
            <a:xfrm>
              <a:off x="1559052" y="295656"/>
              <a:ext cx="6512559" cy="1080770"/>
            </a:xfrm>
            <a:custGeom>
              <a:avLst/>
              <a:gdLst>
                <a:gd name="T0" fmla="*/ 3026793 w 6512559"/>
                <a:gd name="T1" fmla="*/ 1318 h 1080770"/>
                <a:gd name="T2" fmla="*/ 2727896 w 6512559"/>
                <a:gd name="T3" fmla="*/ 7072 h 1080770"/>
                <a:gd name="T4" fmla="*/ 2437857 w 6512559"/>
                <a:gd name="T5" fmla="*/ 17202 h 1080770"/>
                <a:gd name="T6" fmla="*/ 2157926 w 6512559"/>
                <a:gd name="T7" fmla="*/ 31502 h 1080770"/>
                <a:gd name="T8" fmla="*/ 1889355 w 6512559"/>
                <a:gd name="T9" fmla="*/ 49762 h 1080770"/>
                <a:gd name="T10" fmla="*/ 1633395 w 6512559"/>
                <a:gd name="T11" fmla="*/ 71775 h 1080770"/>
                <a:gd name="T12" fmla="*/ 1391297 w 6512559"/>
                <a:gd name="T13" fmla="*/ 97334 h 1080770"/>
                <a:gd name="T14" fmla="*/ 1164312 w 6512559"/>
                <a:gd name="T15" fmla="*/ 126231 h 1080770"/>
                <a:gd name="T16" fmla="*/ 953690 w 6512559"/>
                <a:gd name="T17" fmla="*/ 158257 h 1080770"/>
                <a:gd name="T18" fmla="*/ 760684 w 6512559"/>
                <a:gd name="T19" fmla="*/ 193206 h 1080770"/>
                <a:gd name="T20" fmla="*/ 586543 w 6512559"/>
                <a:gd name="T21" fmla="*/ 230870 h 1080770"/>
                <a:gd name="T22" fmla="*/ 397304 w 6512559"/>
                <a:gd name="T23" fmla="*/ 281451 h 1080770"/>
                <a:gd name="T24" fmla="*/ 166000 w 6512559"/>
                <a:gd name="T25" fmla="*/ 369515 h 1080770"/>
                <a:gd name="T26" fmla="*/ 21906 w 6512559"/>
                <a:gd name="T27" fmla="*/ 477262 h 1080770"/>
                <a:gd name="T28" fmla="*/ 14072 w 6512559"/>
                <a:gd name="T29" fmla="*/ 590812 h 1080770"/>
                <a:gd name="T30" fmla="*/ 166000 w 6512559"/>
                <a:gd name="T31" fmla="*/ 711000 h 1080770"/>
                <a:gd name="T32" fmla="*/ 397304 w 6512559"/>
                <a:gd name="T33" fmla="*/ 799064 h 1080770"/>
                <a:gd name="T34" fmla="*/ 586543 w 6512559"/>
                <a:gd name="T35" fmla="*/ 849645 h 1080770"/>
                <a:gd name="T36" fmla="*/ 760684 w 6512559"/>
                <a:gd name="T37" fmla="*/ 887309 h 1080770"/>
                <a:gd name="T38" fmla="*/ 953690 w 6512559"/>
                <a:gd name="T39" fmla="*/ 922258 h 1080770"/>
                <a:gd name="T40" fmla="*/ 1164312 w 6512559"/>
                <a:gd name="T41" fmla="*/ 954284 h 1080770"/>
                <a:gd name="T42" fmla="*/ 1391297 w 6512559"/>
                <a:gd name="T43" fmla="*/ 983181 h 1080770"/>
                <a:gd name="T44" fmla="*/ 1633395 w 6512559"/>
                <a:gd name="T45" fmla="*/ 1008740 h 1080770"/>
                <a:gd name="T46" fmla="*/ 1889355 w 6512559"/>
                <a:gd name="T47" fmla="*/ 1030753 h 1080770"/>
                <a:gd name="T48" fmla="*/ 2157926 w 6512559"/>
                <a:gd name="T49" fmla="*/ 1049013 h 1080770"/>
                <a:gd name="T50" fmla="*/ 2437857 w 6512559"/>
                <a:gd name="T51" fmla="*/ 1063313 h 1080770"/>
                <a:gd name="T52" fmla="*/ 2727896 w 6512559"/>
                <a:gd name="T53" fmla="*/ 1073443 h 1080770"/>
                <a:gd name="T54" fmla="*/ 3026793 w 6512559"/>
                <a:gd name="T55" fmla="*/ 1079197 h 1080770"/>
                <a:gd name="T56" fmla="*/ 3332879 w 6512559"/>
                <a:gd name="T57" fmla="*/ 1080368 h 1080770"/>
                <a:gd name="T58" fmla="*/ 3635736 w 6512559"/>
                <a:gd name="T59" fmla="*/ 1076880 h 1080770"/>
                <a:gd name="T60" fmla="*/ 3930360 w 6512559"/>
                <a:gd name="T61" fmla="*/ 1068912 h 1080770"/>
                <a:gd name="T62" fmla="*/ 4215501 w 6512559"/>
                <a:gd name="T63" fmla="*/ 1056671 h 1080770"/>
                <a:gd name="T64" fmla="*/ 4489908 w 6512559"/>
                <a:gd name="T65" fmla="*/ 1040366 h 1080770"/>
                <a:gd name="T66" fmla="*/ 4752330 w 6512559"/>
                <a:gd name="T67" fmla="*/ 1020203 h 1080770"/>
                <a:gd name="T68" fmla="*/ 5001516 w 6512559"/>
                <a:gd name="T69" fmla="*/ 996391 h 1080770"/>
                <a:gd name="T70" fmla="*/ 5236214 w 6512559"/>
                <a:gd name="T71" fmla="*/ 969137 h 1080770"/>
                <a:gd name="T72" fmla="*/ 5455174 w 6512559"/>
                <a:gd name="T73" fmla="*/ 938649 h 1080770"/>
                <a:gd name="T74" fmla="*/ 5657144 w 6512559"/>
                <a:gd name="T75" fmla="*/ 905135 h 1080770"/>
                <a:gd name="T76" fmla="*/ 5840874 w 6512559"/>
                <a:gd name="T77" fmla="*/ 868803 h 1080770"/>
                <a:gd name="T78" fmla="*/ 6005113 w 6512559"/>
                <a:gd name="T79" fmla="*/ 829860 h 1080770"/>
                <a:gd name="T80" fmla="*/ 6241865 w 6512559"/>
                <a:gd name="T81" fmla="*/ 756052 h 1080770"/>
                <a:gd name="T82" fmla="*/ 6426054 w 6512559"/>
                <a:gd name="T83" fmla="*/ 664117 h 1080770"/>
                <a:gd name="T84" fmla="*/ 6512052 w 6512559"/>
                <a:gd name="T85" fmla="*/ 540258 h 1080770"/>
                <a:gd name="T86" fmla="*/ 6426054 w 6512559"/>
                <a:gd name="T87" fmla="*/ 416398 h 1080770"/>
                <a:gd name="T88" fmla="*/ 6241865 w 6512559"/>
                <a:gd name="T89" fmla="*/ 324463 h 1080770"/>
                <a:gd name="T90" fmla="*/ 6005113 w 6512559"/>
                <a:gd name="T91" fmla="*/ 250655 h 1080770"/>
                <a:gd name="T92" fmla="*/ 5840874 w 6512559"/>
                <a:gd name="T93" fmla="*/ 211712 h 1080770"/>
                <a:gd name="T94" fmla="*/ 5657144 w 6512559"/>
                <a:gd name="T95" fmla="*/ 175380 h 1080770"/>
                <a:gd name="T96" fmla="*/ 5455174 w 6512559"/>
                <a:gd name="T97" fmla="*/ 141866 h 1080770"/>
                <a:gd name="T98" fmla="*/ 5236214 w 6512559"/>
                <a:gd name="T99" fmla="*/ 111378 h 1080770"/>
                <a:gd name="T100" fmla="*/ 5001516 w 6512559"/>
                <a:gd name="T101" fmla="*/ 84124 h 1080770"/>
                <a:gd name="T102" fmla="*/ 4752330 w 6512559"/>
                <a:gd name="T103" fmla="*/ 60312 h 1080770"/>
                <a:gd name="T104" fmla="*/ 4489908 w 6512559"/>
                <a:gd name="T105" fmla="*/ 40149 h 1080770"/>
                <a:gd name="T106" fmla="*/ 4215501 w 6512559"/>
                <a:gd name="T107" fmla="*/ 23844 h 1080770"/>
                <a:gd name="T108" fmla="*/ 3930360 w 6512559"/>
                <a:gd name="T109" fmla="*/ 11603 h 1080770"/>
                <a:gd name="T110" fmla="*/ 3635736 w 6512559"/>
                <a:gd name="T111" fmla="*/ 3635 h 1080770"/>
                <a:gd name="T112" fmla="*/ 3332879 w 6512559"/>
                <a:gd name="T113" fmla="*/ 147 h 108077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6512559" h="1080770">
                  <a:moveTo>
                    <a:pt x="3256026" y="0"/>
                  </a:moveTo>
                  <a:lnTo>
                    <a:pt x="3179172" y="147"/>
                  </a:lnTo>
                  <a:lnTo>
                    <a:pt x="3102754" y="588"/>
                  </a:lnTo>
                  <a:lnTo>
                    <a:pt x="3026793" y="1318"/>
                  </a:lnTo>
                  <a:lnTo>
                    <a:pt x="2951306" y="2335"/>
                  </a:lnTo>
                  <a:lnTo>
                    <a:pt x="2876315" y="3635"/>
                  </a:lnTo>
                  <a:lnTo>
                    <a:pt x="2801839" y="5215"/>
                  </a:lnTo>
                  <a:lnTo>
                    <a:pt x="2727896" y="7072"/>
                  </a:lnTo>
                  <a:lnTo>
                    <a:pt x="2654507" y="9202"/>
                  </a:lnTo>
                  <a:lnTo>
                    <a:pt x="2581691" y="11603"/>
                  </a:lnTo>
                  <a:lnTo>
                    <a:pt x="2509468" y="14271"/>
                  </a:lnTo>
                  <a:lnTo>
                    <a:pt x="2437857" y="17202"/>
                  </a:lnTo>
                  <a:lnTo>
                    <a:pt x="2366877" y="20395"/>
                  </a:lnTo>
                  <a:lnTo>
                    <a:pt x="2296550" y="23844"/>
                  </a:lnTo>
                  <a:lnTo>
                    <a:pt x="2226893" y="27547"/>
                  </a:lnTo>
                  <a:lnTo>
                    <a:pt x="2157926" y="31502"/>
                  </a:lnTo>
                  <a:lnTo>
                    <a:pt x="2089670" y="35703"/>
                  </a:lnTo>
                  <a:lnTo>
                    <a:pt x="2022143" y="40149"/>
                  </a:lnTo>
                  <a:lnTo>
                    <a:pt x="1955365" y="44837"/>
                  </a:lnTo>
                  <a:lnTo>
                    <a:pt x="1889355" y="49762"/>
                  </a:lnTo>
                  <a:lnTo>
                    <a:pt x="1824134" y="54921"/>
                  </a:lnTo>
                  <a:lnTo>
                    <a:pt x="1759721" y="60312"/>
                  </a:lnTo>
                  <a:lnTo>
                    <a:pt x="1696135" y="65931"/>
                  </a:lnTo>
                  <a:lnTo>
                    <a:pt x="1633395" y="71775"/>
                  </a:lnTo>
                  <a:lnTo>
                    <a:pt x="1571522" y="77840"/>
                  </a:lnTo>
                  <a:lnTo>
                    <a:pt x="1510535" y="84124"/>
                  </a:lnTo>
                  <a:lnTo>
                    <a:pt x="1450454" y="90623"/>
                  </a:lnTo>
                  <a:lnTo>
                    <a:pt x="1391297" y="97334"/>
                  </a:lnTo>
                  <a:lnTo>
                    <a:pt x="1333085" y="104253"/>
                  </a:lnTo>
                  <a:lnTo>
                    <a:pt x="1275837" y="111378"/>
                  </a:lnTo>
                  <a:lnTo>
                    <a:pt x="1219573" y="118705"/>
                  </a:lnTo>
                  <a:lnTo>
                    <a:pt x="1164312" y="126231"/>
                  </a:lnTo>
                  <a:lnTo>
                    <a:pt x="1110073" y="133952"/>
                  </a:lnTo>
                  <a:lnTo>
                    <a:pt x="1056877" y="141866"/>
                  </a:lnTo>
                  <a:lnTo>
                    <a:pt x="1004743" y="149969"/>
                  </a:lnTo>
                  <a:lnTo>
                    <a:pt x="953690" y="158257"/>
                  </a:lnTo>
                  <a:lnTo>
                    <a:pt x="903738" y="166729"/>
                  </a:lnTo>
                  <a:lnTo>
                    <a:pt x="854907" y="175380"/>
                  </a:lnTo>
                  <a:lnTo>
                    <a:pt x="807215" y="184207"/>
                  </a:lnTo>
                  <a:lnTo>
                    <a:pt x="760684" y="193206"/>
                  </a:lnTo>
                  <a:lnTo>
                    <a:pt x="715331" y="202376"/>
                  </a:lnTo>
                  <a:lnTo>
                    <a:pt x="671177" y="211712"/>
                  </a:lnTo>
                  <a:lnTo>
                    <a:pt x="628241" y="221211"/>
                  </a:lnTo>
                  <a:lnTo>
                    <a:pt x="586543" y="230870"/>
                  </a:lnTo>
                  <a:lnTo>
                    <a:pt x="546102" y="240686"/>
                  </a:lnTo>
                  <a:lnTo>
                    <a:pt x="506938" y="250655"/>
                  </a:lnTo>
                  <a:lnTo>
                    <a:pt x="469071" y="260775"/>
                  </a:lnTo>
                  <a:lnTo>
                    <a:pt x="397304" y="281451"/>
                  </a:lnTo>
                  <a:lnTo>
                    <a:pt x="330956" y="302689"/>
                  </a:lnTo>
                  <a:lnTo>
                    <a:pt x="270186" y="324463"/>
                  </a:lnTo>
                  <a:lnTo>
                    <a:pt x="215148" y="346747"/>
                  </a:lnTo>
                  <a:lnTo>
                    <a:pt x="166000" y="369515"/>
                  </a:lnTo>
                  <a:lnTo>
                    <a:pt x="122897" y="392740"/>
                  </a:lnTo>
                  <a:lnTo>
                    <a:pt x="85997" y="416398"/>
                  </a:lnTo>
                  <a:lnTo>
                    <a:pt x="55455" y="440462"/>
                  </a:lnTo>
                  <a:lnTo>
                    <a:pt x="21906" y="477262"/>
                  </a:lnTo>
                  <a:lnTo>
                    <a:pt x="3544" y="514829"/>
                  </a:lnTo>
                  <a:lnTo>
                    <a:pt x="0" y="540258"/>
                  </a:lnTo>
                  <a:lnTo>
                    <a:pt x="889" y="553008"/>
                  </a:lnTo>
                  <a:lnTo>
                    <a:pt x="14072" y="590812"/>
                  </a:lnTo>
                  <a:lnTo>
                    <a:pt x="42617" y="627877"/>
                  </a:lnTo>
                  <a:lnTo>
                    <a:pt x="85997" y="664117"/>
                  </a:lnTo>
                  <a:lnTo>
                    <a:pt x="122897" y="687775"/>
                  </a:lnTo>
                  <a:lnTo>
                    <a:pt x="166000" y="711000"/>
                  </a:lnTo>
                  <a:lnTo>
                    <a:pt x="215148" y="733768"/>
                  </a:lnTo>
                  <a:lnTo>
                    <a:pt x="270186" y="756052"/>
                  </a:lnTo>
                  <a:lnTo>
                    <a:pt x="330956" y="777826"/>
                  </a:lnTo>
                  <a:lnTo>
                    <a:pt x="397304" y="799064"/>
                  </a:lnTo>
                  <a:lnTo>
                    <a:pt x="469071" y="819740"/>
                  </a:lnTo>
                  <a:lnTo>
                    <a:pt x="506938" y="829860"/>
                  </a:lnTo>
                  <a:lnTo>
                    <a:pt x="546102" y="839829"/>
                  </a:lnTo>
                  <a:lnTo>
                    <a:pt x="586543" y="849645"/>
                  </a:lnTo>
                  <a:lnTo>
                    <a:pt x="628241" y="859304"/>
                  </a:lnTo>
                  <a:lnTo>
                    <a:pt x="671177" y="868803"/>
                  </a:lnTo>
                  <a:lnTo>
                    <a:pt x="715331" y="878139"/>
                  </a:lnTo>
                  <a:lnTo>
                    <a:pt x="760684" y="887309"/>
                  </a:lnTo>
                  <a:lnTo>
                    <a:pt x="807215" y="896308"/>
                  </a:lnTo>
                  <a:lnTo>
                    <a:pt x="854907" y="905135"/>
                  </a:lnTo>
                  <a:lnTo>
                    <a:pt x="903738" y="913786"/>
                  </a:lnTo>
                  <a:lnTo>
                    <a:pt x="953690" y="922258"/>
                  </a:lnTo>
                  <a:lnTo>
                    <a:pt x="1004743" y="930546"/>
                  </a:lnTo>
                  <a:lnTo>
                    <a:pt x="1056877" y="938649"/>
                  </a:lnTo>
                  <a:lnTo>
                    <a:pt x="1110073" y="946563"/>
                  </a:lnTo>
                  <a:lnTo>
                    <a:pt x="1164312" y="954284"/>
                  </a:lnTo>
                  <a:lnTo>
                    <a:pt x="1219573" y="961810"/>
                  </a:lnTo>
                  <a:lnTo>
                    <a:pt x="1275837" y="969137"/>
                  </a:lnTo>
                  <a:lnTo>
                    <a:pt x="1333085" y="976262"/>
                  </a:lnTo>
                  <a:lnTo>
                    <a:pt x="1391297" y="983181"/>
                  </a:lnTo>
                  <a:lnTo>
                    <a:pt x="1450454" y="989892"/>
                  </a:lnTo>
                  <a:lnTo>
                    <a:pt x="1510535" y="996391"/>
                  </a:lnTo>
                  <a:lnTo>
                    <a:pt x="1571522" y="1002675"/>
                  </a:lnTo>
                  <a:lnTo>
                    <a:pt x="1633395" y="1008740"/>
                  </a:lnTo>
                  <a:lnTo>
                    <a:pt x="1696135" y="1014584"/>
                  </a:lnTo>
                  <a:lnTo>
                    <a:pt x="1759721" y="1020203"/>
                  </a:lnTo>
                  <a:lnTo>
                    <a:pt x="1824134" y="1025594"/>
                  </a:lnTo>
                  <a:lnTo>
                    <a:pt x="1889355" y="1030753"/>
                  </a:lnTo>
                  <a:lnTo>
                    <a:pt x="1955365" y="1035678"/>
                  </a:lnTo>
                  <a:lnTo>
                    <a:pt x="2022143" y="1040366"/>
                  </a:lnTo>
                  <a:lnTo>
                    <a:pt x="2089670" y="1044812"/>
                  </a:lnTo>
                  <a:lnTo>
                    <a:pt x="2157926" y="1049013"/>
                  </a:lnTo>
                  <a:lnTo>
                    <a:pt x="2226893" y="1052968"/>
                  </a:lnTo>
                  <a:lnTo>
                    <a:pt x="2296550" y="1056671"/>
                  </a:lnTo>
                  <a:lnTo>
                    <a:pt x="2366877" y="1060120"/>
                  </a:lnTo>
                  <a:lnTo>
                    <a:pt x="2437857" y="1063313"/>
                  </a:lnTo>
                  <a:lnTo>
                    <a:pt x="2509468" y="1066244"/>
                  </a:lnTo>
                  <a:lnTo>
                    <a:pt x="2581691" y="1068912"/>
                  </a:lnTo>
                  <a:lnTo>
                    <a:pt x="2654507" y="1071313"/>
                  </a:lnTo>
                  <a:lnTo>
                    <a:pt x="2727896" y="1073443"/>
                  </a:lnTo>
                  <a:lnTo>
                    <a:pt x="2801839" y="1075300"/>
                  </a:lnTo>
                  <a:lnTo>
                    <a:pt x="2876315" y="1076880"/>
                  </a:lnTo>
                  <a:lnTo>
                    <a:pt x="2951306" y="1078180"/>
                  </a:lnTo>
                  <a:lnTo>
                    <a:pt x="3026793" y="1079197"/>
                  </a:lnTo>
                  <a:lnTo>
                    <a:pt x="3102754" y="1079927"/>
                  </a:lnTo>
                  <a:lnTo>
                    <a:pt x="3179172" y="1080368"/>
                  </a:lnTo>
                  <a:lnTo>
                    <a:pt x="3256026" y="1080516"/>
                  </a:lnTo>
                  <a:lnTo>
                    <a:pt x="3332879" y="1080368"/>
                  </a:lnTo>
                  <a:lnTo>
                    <a:pt x="3409297" y="1079927"/>
                  </a:lnTo>
                  <a:lnTo>
                    <a:pt x="3485258" y="1079197"/>
                  </a:lnTo>
                  <a:lnTo>
                    <a:pt x="3560745" y="1078180"/>
                  </a:lnTo>
                  <a:lnTo>
                    <a:pt x="3635736" y="1076880"/>
                  </a:lnTo>
                  <a:lnTo>
                    <a:pt x="3710212" y="1075300"/>
                  </a:lnTo>
                  <a:lnTo>
                    <a:pt x="3784155" y="1073443"/>
                  </a:lnTo>
                  <a:lnTo>
                    <a:pt x="3857544" y="1071313"/>
                  </a:lnTo>
                  <a:lnTo>
                    <a:pt x="3930360" y="1068912"/>
                  </a:lnTo>
                  <a:lnTo>
                    <a:pt x="4002583" y="1066244"/>
                  </a:lnTo>
                  <a:lnTo>
                    <a:pt x="4074194" y="1063313"/>
                  </a:lnTo>
                  <a:lnTo>
                    <a:pt x="4145174" y="1060120"/>
                  </a:lnTo>
                  <a:lnTo>
                    <a:pt x="4215501" y="1056671"/>
                  </a:lnTo>
                  <a:lnTo>
                    <a:pt x="4285158" y="1052968"/>
                  </a:lnTo>
                  <a:lnTo>
                    <a:pt x="4354125" y="1049013"/>
                  </a:lnTo>
                  <a:lnTo>
                    <a:pt x="4422381" y="1044812"/>
                  </a:lnTo>
                  <a:lnTo>
                    <a:pt x="4489908" y="1040366"/>
                  </a:lnTo>
                  <a:lnTo>
                    <a:pt x="4556686" y="1035678"/>
                  </a:lnTo>
                  <a:lnTo>
                    <a:pt x="4622696" y="1030753"/>
                  </a:lnTo>
                  <a:lnTo>
                    <a:pt x="4687917" y="1025594"/>
                  </a:lnTo>
                  <a:lnTo>
                    <a:pt x="4752330" y="1020203"/>
                  </a:lnTo>
                  <a:lnTo>
                    <a:pt x="4815916" y="1014584"/>
                  </a:lnTo>
                  <a:lnTo>
                    <a:pt x="4878656" y="1008740"/>
                  </a:lnTo>
                  <a:lnTo>
                    <a:pt x="4940529" y="1002675"/>
                  </a:lnTo>
                  <a:lnTo>
                    <a:pt x="5001516" y="996391"/>
                  </a:lnTo>
                  <a:lnTo>
                    <a:pt x="5061597" y="989892"/>
                  </a:lnTo>
                  <a:lnTo>
                    <a:pt x="5120754" y="983181"/>
                  </a:lnTo>
                  <a:lnTo>
                    <a:pt x="5178966" y="976262"/>
                  </a:lnTo>
                  <a:lnTo>
                    <a:pt x="5236214" y="969137"/>
                  </a:lnTo>
                  <a:lnTo>
                    <a:pt x="5292478" y="961810"/>
                  </a:lnTo>
                  <a:lnTo>
                    <a:pt x="5347739" y="954284"/>
                  </a:lnTo>
                  <a:lnTo>
                    <a:pt x="5401978" y="946563"/>
                  </a:lnTo>
                  <a:lnTo>
                    <a:pt x="5455174" y="938649"/>
                  </a:lnTo>
                  <a:lnTo>
                    <a:pt x="5507308" y="930546"/>
                  </a:lnTo>
                  <a:lnTo>
                    <a:pt x="5558361" y="922258"/>
                  </a:lnTo>
                  <a:lnTo>
                    <a:pt x="5608313" y="913786"/>
                  </a:lnTo>
                  <a:lnTo>
                    <a:pt x="5657144" y="905135"/>
                  </a:lnTo>
                  <a:lnTo>
                    <a:pt x="5704836" y="896308"/>
                  </a:lnTo>
                  <a:lnTo>
                    <a:pt x="5751367" y="887309"/>
                  </a:lnTo>
                  <a:lnTo>
                    <a:pt x="5796720" y="878139"/>
                  </a:lnTo>
                  <a:lnTo>
                    <a:pt x="5840874" y="868803"/>
                  </a:lnTo>
                  <a:lnTo>
                    <a:pt x="5883810" y="859304"/>
                  </a:lnTo>
                  <a:lnTo>
                    <a:pt x="5925508" y="849645"/>
                  </a:lnTo>
                  <a:lnTo>
                    <a:pt x="5965949" y="839829"/>
                  </a:lnTo>
                  <a:lnTo>
                    <a:pt x="6005113" y="829860"/>
                  </a:lnTo>
                  <a:lnTo>
                    <a:pt x="6042980" y="819740"/>
                  </a:lnTo>
                  <a:lnTo>
                    <a:pt x="6114747" y="799064"/>
                  </a:lnTo>
                  <a:lnTo>
                    <a:pt x="6181095" y="777826"/>
                  </a:lnTo>
                  <a:lnTo>
                    <a:pt x="6241865" y="756052"/>
                  </a:lnTo>
                  <a:lnTo>
                    <a:pt x="6296903" y="733768"/>
                  </a:lnTo>
                  <a:lnTo>
                    <a:pt x="6346051" y="711000"/>
                  </a:lnTo>
                  <a:lnTo>
                    <a:pt x="6389154" y="687775"/>
                  </a:lnTo>
                  <a:lnTo>
                    <a:pt x="6426054" y="664117"/>
                  </a:lnTo>
                  <a:lnTo>
                    <a:pt x="6456596" y="640053"/>
                  </a:lnTo>
                  <a:lnTo>
                    <a:pt x="6490145" y="603253"/>
                  </a:lnTo>
                  <a:lnTo>
                    <a:pt x="6508507" y="565686"/>
                  </a:lnTo>
                  <a:lnTo>
                    <a:pt x="6512052" y="540258"/>
                  </a:lnTo>
                  <a:lnTo>
                    <a:pt x="6511162" y="527507"/>
                  </a:lnTo>
                  <a:lnTo>
                    <a:pt x="6497979" y="489703"/>
                  </a:lnTo>
                  <a:lnTo>
                    <a:pt x="6469434" y="452638"/>
                  </a:lnTo>
                  <a:lnTo>
                    <a:pt x="6426054" y="416398"/>
                  </a:lnTo>
                  <a:lnTo>
                    <a:pt x="6389154" y="392740"/>
                  </a:lnTo>
                  <a:lnTo>
                    <a:pt x="6346051" y="369515"/>
                  </a:lnTo>
                  <a:lnTo>
                    <a:pt x="6296903" y="346747"/>
                  </a:lnTo>
                  <a:lnTo>
                    <a:pt x="6241865" y="324463"/>
                  </a:lnTo>
                  <a:lnTo>
                    <a:pt x="6181095" y="302689"/>
                  </a:lnTo>
                  <a:lnTo>
                    <a:pt x="6114747" y="281451"/>
                  </a:lnTo>
                  <a:lnTo>
                    <a:pt x="6042980" y="260775"/>
                  </a:lnTo>
                  <a:lnTo>
                    <a:pt x="6005113" y="250655"/>
                  </a:lnTo>
                  <a:lnTo>
                    <a:pt x="5965949" y="240686"/>
                  </a:lnTo>
                  <a:lnTo>
                    <a:pt x="5925508" y="230870"/>
                  </a:lnTo>
                  <a:lnTo>
                    <a:pt x="5883810" y="221211"/>
                  </a:lnTo>
                  <a:lnTo>
                    <a:pt x="5840874" y="211712"/>
                  </a:lnTo>
                  <a:lnTo>
                    <a:pt x="5796720" y="202376"/>
                  </a:lnTo>
                  <a:lnTo>
                    <a:pt x="5751367" y="193206"/>
                  </a:lnTo>
                  <a:lnTo>
                    <a:pt x="5704836" y="184207"/>
                  </a:lnTo>
                  <a:lnTo>
                    <a:pt x="5657144" y="175380"/>
                  </a:lnTo>
                  <a:lnTo>
                    <a:pt x="5608313" y="166729"/>
                  </a:lnTo>
                  <a:lnTo>
                    <a:pt x="5558361" y="158257"/>
                  </a:lnTo>
                  <a:lnTo>
                    <a:pt x="5507308" y="149969"/>
                  </a:lnTo>
                  <a:lnTo>
                    <a:pt x="5455174" y="141866"/>
                  </a:lnTo>
                  <a:lnTo>
                    <a:pt x="5401978" y="133952"/>
                  </a:lnTo>
                  <a:lnTo>
                    <a:pt x="5347739" y="126231"/>
                  </a:lnTo>
                  <a:lnTo>
                    <a:pt x="5292478" y="118705"/>
                  </a:lnTo>
                  <a:lnTo>
                    <a:pt x="5236214" y="111378"/>
                  </a:lnTo>
                  <a:lnTo>
                    <a:pt x="5178966" y="104253"/>
                  </a:lnTo>
                  <a:lnTo>
                    <a:pt x="5120754" y="97334"/>
                  </a:lnTo>
                  <a:lnTo>
                    <a:pt x="5061597" y="90623"/>
                  </a:lnTo>
                  <a:lnTo>
                    <a:pt x="5001516" y="84124"/>
                  </a:lnTo>
                  <a:lnTo>
                    <a:pt x="4940529" y="77840"/>
                  </a:lnTo>
                  <a:lnTo>
                    <a:pt x="4878656" y="71775"/>
                  </a:lnTo>
                  <a:lnTo>
                    <a:pt x="4815916" y="65931"/>
                  </a:lnTo>
                  <a:lnTo>
                    <a:pt x="4752330" y="60312"/>
                  </a:lnTo>
                  <a:lnTo>
                    <a:pt x="4687917" y="54921"/>
                  </a:lnTo>
                  <a:lnTo>
                    <a:pt x="4622696" y="49762"/>
                  </a:lnTo>
                  <a:lnTo>
                    <a:pt x="4556686" y="44837"/>
                  </a:lnTo>
                  <a:lnTo>
                    <a:pt x="4489908" y="40149"/>
                  </a:lnTo>
                  <a:lnTo>
                    <a:pt x="4422381" y="35703"/>
                  </a:lnTo>
                  <a:lnTo>
                    <a:pt x="4354125" y="31502"/>
                  </a:lnTo>
                  <a:lnTo>
                    <a:pt x="4285158" y="27547"/>
                  </a:lnTo>
                  <a:lnTo>
                    <a:pt x="4215501" y="23844"/>
                  </a:lnTo>
                  <a:lnTo>
                    <a:pt x="4145174" y="20395"/>
                  </a:lnTo>
                  <a:lnTo>
                    <a:pt x="4074194" y="17202"/>
                  </a:lnTo>
                  <a:lnTo>
                    <a:pt x="4002583" y="14271"/>
                  </a:lnTo>
                  <a:lnTo>
                    <a:pt x="3930360" y="11603"/>
                  </a:lnTo>
                  <a:lnTo>
                    <a:pt x="3857544" y="9202"/>
                  </a:lnTo>
                  <a:lnTo>
                    <a:pt x="3784155" y="7072"/>
                  </a:lnTo>
                  <a:lnTo>
                    <a:pt x="3710212" y="5215"/>
                  </a:lnTo>
                  <a:lnTo>
                    <a:pt x="3635736" y="3635"/>
                  </a:lnTo>
                  <a:lnTo>
                    <a:pt x="3560745" y="2335"/>
                  </a:lnTo>
                  <a:lnTo>
                    <a:pt x="3485258" y="1318"/>
                  </a:lnTo>
                  <a:lnTo>
                    <a:pt x="3409297" y="588"/>
                  </a:lnTo>
                  <a:lnTo>
                    <a:pt x="3332879" y="147"/>
                  </a:lnTo>
                  <a:lnTo>
                    <a:pt x="3256026" y="0"/>
                  </a:lnTo>
                  <a:close/>
                </a:path>
              </a:pathLst>
            </a:custGeom>
            <a:solidFill>
              <a:srgbClr val="5B9BD4"/>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uk-UA"/>
            </a:p>
          </p:txBody>
        </p:sp>
        <p:sp>
          <p:nvSpPr>
            <p:cNvPr id="28680" name="object 6">
              <a:extLst>
                <a:ext uri="{FF2B5EF4-FFF2-40B4-BE49-F238E27FC236}">
                  <a16:creationId xmlns:a16="http://schemas.microsoft.com/office/drawing/2014/main" id="{F1F1DF7D-3D3B-4E8E-97CE-5D1A8A7FCE1B}"/>
                </a:ext>
              </a:extLst>
            </p:cNvPr>
            <p:cNvSpPr>
              <a:spLocks/>
            </p:cNvSpPr>
            <p:nvPr/>
          </p:nvSpPr>
          <p:spPr bwMode="auto">
            <a:xfrm>
              <a:off x="1559052" y="295656"/>
              <a:ext cx="6512559" cy="1080770"/>
            </a:xfrm>
            <a:custGeom>
              <a:avLst/>
              <a:gdLst>
                <a:gd name="T0" fmla="*/ 69921 w 6512559"/>
                <a:gd name="T1" fmla="*/ 428381 h 1080770"/>
                <a:gd name="T2" fmla="*/ 241940 w 6512559"/>
                <a:gd name="T3" fmla="*/ 335543 h 1080770"/>
                <a:gd name="T4" fmla="*/ 506938 w 6512559"/>
                <a:gd name="T5" fmla="*/ 250655 h 1080770"/>
                <a:gd name="T6" fmla="*/ 671177 w 6512559"/>
                <a:gd name="T7" fmla="*/ 211712 h 1080770"/>
                <a:gd name="T8" fmla="*/ 854907 w 6512559"/>
                <a:gd name="T9" fmla="*/ 175380 h 1080770"/>
                <a:gd name="T10" fmla="*/ 1056877 w 6512559"/>
                <a:gd name="T11" fmla="*/ 141866 h 1080770"/>
                <a:gd name="T12" fmla="*/ 1275837 w 6512559"/>
                <a:gd name="T13" fmla="*/ 111378 h 1080770"/>
                <a:gd name="T14" fmla="*/ 1510535 w 6512559"/>
                <a:gd name="T15" fmla="*/ 84124 h 1080770"/>
                <a:gd name="T16" fmla="*/ 1759721 w 6512559"/>
                <a:gd name="T17" fmla="*/ 60312 h 1080770"/>
                <a:gd name="T18" fmla="*/ 2022143 w 6512559"/>
                <a:gd name="T19" fmla="*/ 40149 h 1080770"/>
                <a:gd name="T20" fmla="*/ 2296550 w 6512559"/>
                <a:gd name="T21" fmla="*/ 23844 h 1080770"/>
                <a:gd name="T22" fmla="*/ 2581691 w 6512559"/>
                <a:gd name="T23" fmla="*/ 11603 h 1080770"/>
                <a:gd name="T24" fmla="*/ 2876315 w 6512559"/>
                <a:gd name="T25" fmla="*/ 3635 h 1080770"/>
                <a:gd name="T26" fmla="*/ 3179172 w 6512559"/>
                <a:gd name="T27" fmla="*/ 147 h 1080770"/>
                <a:gd name="T28" fmla="*/ 3485258 w 6512559"/>
                <a:gd name="T29" fmla="*/ 1318 h 1080770"/>
                <a:gd name="T30" fmla="*/ 3784155 w 6512559"/>
                <a:gd name="T31" fmla="*/ 7072 h 1080770"/>
                <a:gd name="T32" fmla="*/ 4074194 w 6512559"/>
                <a:gd name="T33" fmla="*/ 17202 h 1080770"/>
                <a:gd name="T34" fmla="*/ 4354125 w 6512559"/>
                <a:gd name="T35" fmla="*/ 31502 h 1080770"/>
                <a:gd name="T36" fmla="*/ 4622696 w 6512559"/>
                <a:gd name="T37" fmla="*/ 49762 h 1080770"/>
                <a:gd name="T38" fmla="*/ 4878656 w 6512559"/>
                <a:gd name="T39" fmla="*/ 71775 h 1080770"/>
                <a:gd name="T40" fmla="*/ 5120754 w 6512559"/>
                <a:gd name="T41" fmla="*/ 97334 h 1080770"/>
                <a:gd name="T42" fmla="*/ 5347739 w 6512559"/>
                <a:gd name="T43" fmla="*/ 126231 h 1080770"/>
                <a:gd name="T44" fmla="*/ 5558361 w 6512559"/>
                <a:gd name="T45" fmla="*/ 158257 h 1080770"/>
                <a:gd name="T46" fmla="*/ 5751367 w 6512559"/>
                <a:gd name="T47" fmla="*/ 193206 h 1080770"/>
                <a:gd name="T48" fmla="*/ 5925508 w 6512559"/>
                <a:gd name="T49" fmla="*/ 230870 h 1080770"/>
                <a:gd name="T50" fmla="*/ 6114747 w 6512559"/>
                <a:gd name="T51" fmla="*/ 281451 h 1080770"/>
                <a:gd name="T52" fmla="*/ 6346051 w 6512559"/>
                <a:gd name="T53" fmla="*/ 369515 h 1080770"/>
                <a:gd name="T54" fmla="*/ 6490145 w 6512559"/>
                <a:gd name="T55" fmla="*/ 477262 h 1080770"/>
                <a:gd name="T56" fmla="*/ 6497979 w 6512559"/>
                <a:gd name="T57" fmla="*/ 590812 h 1080770"/>
                <a:gd name="T58" fmla="*/ 6346051 w 6512559"/>
                <a:gd name="T59" fmla="*/ 711000 h 1080770"/>
                <a:gd name="T60" fmla="*/ 6114747 w 6512559"/>
                <a:gd name="T61" fmla="*/ 799064 h 1080770"/>
                <a:gd name="T62" fmla="*/ 5925508 w 6512559"/>
                <a:gd name="T63" fmla="*/ 849645 h 1080770"/>
                <a:gd name="T64" fmla="*/ 5751367 w 6512559"/>
                <a:gd name="T65" fmla="*/ 887309 h 1080770"/>
                <a:gd name="T66" fmla="*/ 5558361 w 6512559"/>
                <a:gd name="T67" fmla="*/ 922258 h 1080770"/>
                <a:gd name="T68" fmla="*/ 5347739 w 6512559"/>
                <a:gd name="T69" fmla="*/ 954284 h 1080770"/>
                <a:gd name="T70" fmla="*/ 5120754 w 6512559"/>
                <a:gd name="T71" fmla="*/ 983181 h 1080770"/>
                <a:gd name="T72" fmla="*/ 4878656 w 6512559"/>
                <a:gd name="T73" fmla="*/ 1008740 h 1080770"/>
                <a:gd name="T74" fmla="*/ 4622696 w 6512559"/>
                <a:gd name="T75" fmla="*/ 1030753 h 1080770"/>
                <a:gd name="T76" fmla="*/ 4354125 w 6512559"/>
                <a:gd name="T77" fmla="*/ 1049013 h 1080770"/>
                <a:gd name="T78" fmla="*/ 4074194 w 6512559"/>
                <a:gd name="T79" fmla="*/ 1063313 h 1080770"/>
                <a:gd name="T80" fmla="*/ 3784155 w 6512559"/>
                <a:gd name="T81" fmla="*/ 1073443 h 1080770"/>
                <a:gd name="T82" fmla="*/ 3485258 w 6512559"/>
                <a:gd name="T83" fmla="*/ 1079197 h 1080770"/>
                <a:gd name="T84" fmla="*/ 3179172 w 6512559"/>
                <a:gd name="T85" fmla="*/ 1080368 h 1080770"/>
                <a:gd name="T86" fmla="*/ 2876315 w 6512559"/>
                <a:gd name="T87" fmla="*/ 1076880 h 1080770"/>
                <a:gd name="T88" fmla="*/ 2581691 w 6512559"/>
                <a:gd name="T89" fmla="*/ 1068912 h 1080770"/>
                <a:gd name="T90" fmla="*/ 2296550 w 6512559"/>
                <a:gd name="T91" fmla="*/ 1056671 h 1080770"/>
                <a:gd name="T92" fmla="*/ 2022143 w 6512559"/>
                <a:gd name="T93" fmla="*/ 1040366 h 1080770"/>
                <a:gd name="T94" fmla="*/ 1759721 w 6512559"/>
                <a:gd name="T95" fmla="*/ 1020203 h 1080770"/>
                <a:gd name="T96" fmla="*/ 1510535 w 6512559"/>
                <a:gd name="T97" fmla="*/ 996391 h 1080770"/>
                <a:gd name="T98" fmla="*/ 1275837 w 6512559"/>
                <a:gd name="T99" fmla="*/ 969137 h 1080770"/>
                <a:gd name="T100" fmla="*/ 1056877 w 6512559"/>
                <a:gd name="T101" fmla="*/ 938649 h 1080770"/>
                <a:gd name="T102" fmla="*/ 854907 w 6512559"/>
                <a:gd name="T103" fmla="*/ 905135 h 1080770"/>
                <a:gd name="T104" fmla="*/ 671177 w 6512559"/>
                <a:gd name="T105" fmla="*/ 868803 h 1080770"/>
                <a:gd name="T106" fmla="*/ 506938 w 6512559"/>
                <a:gd name="T107" fmla="*/ 829860 h 1080770"/>
                <a:gd name="T108" fmla="*/ 270186 w 6512559"/>
                <a:gd name="T109" fmla="*/ 756052 h 1080770"/>
                <a:gd name="T110" fmla="*/ 85997 w 6512559"/>
                <a:gd name="T111" fmla="*/ 664117 h 1080770"/>
                <a:gd name="T112" fmla="*/ 0 w 6512559"/>
                <a:gd name="T113" fmla="*/ 540258 h 108077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6512559" h="1080770">
                  <a:moveTo>
                    <a:pt x="0" y="540258"/>
                  </a:moveTo>
                  <a:lnTo>
                    <a:pt x="7944" y="502227"/>
                  </a:lnTo>
                  <a:lnTo>
                    <a:pt x="31428" y="464906"/>
                  </a:lnTo>
                  <a:lnTo>
                    <a:pt x="69921" y="428381"/>
                  </a:lnTo>
                  <a:lnTo>
                    <a:pt x="103662" y="404517"/>
                  </a:lnTo>
                  <a:lnTo>
                    <a:pt x="143683" y="381072"/>
                  </a:lnTo>
                  <a:lnTo>
                    <a:pt x="189828" y="358072"/>
                  </a:lnTo>
                  <a:lnTo>
                    <a:pt x="241940" y="335543"/>
                  </a:lnTo>
                  <a:lnTo>
                    <a:pt x="299864" y="313511"/>
                  </a:lnTo>
                  <a:lnTo>
                    <a:pt x="363443" y="292001"/>
                  </a:lnTo>
                  <a:lnTo>
                    <a:pt x="432520" y="271041"/>
                  </a:lnTo>
                  <a:lnTo>
                    <a:pt x="506938" y="250655"/>
                  </a:lnTo>
                  <a:lnTo>
                    <a:pt x="546102" y="240686"/>
                  </a:lnTo>
                  <a:lnTo>
                    <a:pt x="586543" y="230870"/>
                  </a:lnTo>
                  <a:lnTo>
                    <a:pt x="628241" y="221211"/>
                  </a:lnTo>
                  <a:lnTo>
                    <a:pt x="671177" y="211712"/>
                  </a:lnTo>
                  <a:lnTo>
                    <a:pt x="715331" y="202376"/>
                  </a:lnTo>
                  <a:lnTo>
                    <a:pt x="760684" y="193206"/>
                  </a:lnTo>
                  <a:lnTo>
                    <a:pt x="807215" y="184207"/>
                  </a:lnTo>
                  <a:lnTo>
                    <a:pt x="854907" y="175380"/>
                  </a:lnTo>
                  <a:lnTo>
                    <a:pt x="903738" y="166729"/>
                  </a:lnTo>
                  <a:lnTo>
                    <a:pt x="953690" y="158257"/>
                  </a:lnTo>
                  <a:lnTo>
                    <a:pt x="1004743" y="149969"/>
                  </a:lnTo>
                  <a:lnTo>
                    <a:pt x="1056877" y="141866"/>
                  </a:lnTo>
                  <a:lnTo>
                    <a:pt x="1110073" y="133952"/>
                  </a:lnTo>
                  <a:lnTo>
                    <a:pt x="1164312" y="126231"/>
                  </a:lnTo>
                  <a:lnTo>
                    <a:pt x="1219573" y="118705"/>
                  </a:lnTo>
                  <a:lnTo>
                    <a:pt x="1275837" y="111378"/>
                  </a:lnTo>
                  <a:lnTo>
                    <a:pt x="1333085" y="104253"/>
                  </a:lnTo>
                  <a:lnTo>
                    <a:pt x="1391297" y="97334"/>
                  </a:lnTo>
                  <a:lnTo>
                    <a:pt x="1450454" y="90623"/>
                  </a:lnTo>
                  <a:lnTo>
                    <a:pt x="1510535" y="84124"/>
                  </a:lnTo>
                  <a:lnTo>
                    <a:pt x="1571522" y="77840"/>
                  </a:lnTo>
                  <a:lnTo>
                    <a:pt x="1633395" y="71775"/>
                  </a:lnTo>
                  <a:lnTo>
                    <a:pt x="1696135" y="65931"/>
                  </a:lnTo>
                  <a:lnTo>
                    <a:pt x="1759721" y="60312"/>
                  </a:lnTo>
                  <a:lnTo>
                    <a:pt x="1824134" y="54921"/>
                  </a:lnTo>
                  <a:lnTo>
                    <a:pt x="1889355" y="49762"/>
                  </a:lnTo>
                  <a:lnTo>
                    <a:pt x="1955365" y="44837"/>
                  </a:lnTo>
                  <a:lnTo>
                    <a:pt x="2022143" y="40149"/>
                  </a:lnTo>
                  <a:lnTo>
                    <a:pt x="2089670" y="35703"/>
                  </a:lnTo>
                  <a:lnTo>
                    <a:pt x="2157926" y="31502"/>
                  </a:lnTo>
                  <a:lnTo>
                    <a:pt x="2226893" y="27547"/>
                  </a:lnTo>
                  <a:lnTo>
                    <a:pt x="2296550" y="23844"/>
                  </a:lnTo>
                  <a:lnTo>
                    <a:pt x="2366877" y="20395"/>
                  </a:lnTo>
                  <a:lnTo>
                    <a:pt x="2437857" y="17202"/>
                  </a:lnTo>
                  <a:lnTo>
                    <a:pt x="2509468" y="14271"/>
                  </a:lnTo>
                  <a:lnTo>
                    <a:pt x="2581691" y="11603"/>
                  </a:lnTo>
                  <a:lnTo>
                    <a:pt x="2654507" y="9202"/>
                  </a:lnTo>
                  <a:lnTo>
                    <a:pt x="2727896" y="7072"/>
                  </a:lnTo>
                  <a:lnTo>
                    <a:pt x="2801839" y="5215"/>
                  </a:lnTo>
                  <a:lnTo>
                    <a:pt x="2876315" y="3635"/>
                  </a:lnTo>
                  <a:lnTo>
                    <a:pt x="2951306" y="2335"/>
                  </a:lnTo>
                  <a:lnTo>
                    <a:pt x="3026793" y="1318"/>
                  </a:lnTo>
                  <a:lnTo>
                    <a:pt x="3102754" y="588"/>
                  </a:lnTo>
                  <a:lnTo>
                    <a:pt x="3179172" y="147"/>
                  </a:lnTo>
                  <a:lnTo>
                    <a:pt x="3256026" y="0"/>
                  </a:lnTo>
                  <a:lnTo>
                    <a:pt x="3332879" y="147"/>
                  </a:lnTo>
                  <a:lnTo>
                    <a:pt x="3409297" y="588"/>
                  </a:lnTo>
                  <a:lnTo>
                    <a:pt x="3485258" y="1318"/>
                  </a:lnTo>
                  <a:lnTo>
                    <a:pt x="3560745" y="2335"/>
                  </a:lnTo>
                  <a:lnTo>
                    <a:pt x="3635736" y="3635"/>
                  </a:lnTo>
                  <a:lnTo>
                    <a:pt x="3710212" y="5215"/>
                  </a:lnTo>
                  <a:lnTo>
                    <a:pt x="3784155" y="7072"/>
                  </a:lnTo>
                  <a:lnTo>
                    <a:pt x="3857544" y="9202"/>
                  </a:lnTo>
                  <a:lnTo>
                    <a:pt x="3930360" y="11603"/>
                  </a:lnTo>
                  <a:lnTo>
                    <a:pt x="4002583" y="14271"/>
                  </a:lnTo>
                  <a:lnTo>
                    <a:pt x="4074194" y="17202"/>
                  </a:lnTo>
                  <a:lnTo>
                    <a:pt x="4145174" y="20395"/>
                  </a:lnTo>
                  <a:lnTo>
                    <a:pt x="4215501" y="23844"/>
                  </a:lnTo>
                  <a:lnTo>
                    <a:pt x="4285158" y="27547"/>
                  </a:lnTo>
                  <a:lnTo>
                    <a:pt x="4354125" y="31502"/>
                  </a:lnTo>
                  <a:lnTo>
                    <a:pt x="4422381" y="35703"/>
                  </a:lnTo>
                  <a:lnTo>
                    <a:pt x="4489908" y="40149"/>
                  </a:lnTo>
                  <a:lnTo>
                    <a:pt x="4556686" y="44837"/>
                  </a:lnTo>
                  <a:lnTo>
                    <a:pt x="4622696" y="49762"/>
                  </a:lnTo>
                  <a:lnTo>
                    <a:pt x="4687917" y="54921"/>
                  </a:lnTo>
                  <a:lnTo>
                    <a:pt x="4752330" y="60312"/>
                  </a:lnTo>
                  <a:lnTo>
                    <a:pt x="4815916" y="65931"/>
                  </a:lnTo>
                  <a:lnTo>
                    <a:pt x="4878656" y="71775"/>
                  </a:lnTo>
                  <a:lnTo>
                    <a:pt x="4940529" y="77840"/>
                  </a:lnTo>
                  <a:lnTo>
                    <a:pt x="5001516" y="84124"/>
                  </a:lnTo>
                  <a:lnTo>
                    <a:pt x="5061597" y="90623"/>
                  </a:lnTo>
                  <a:lnTo>
                    <a:pt x="5120754" y="97334"/>
                  </a:lnTo>
                  <a:lnTo>
                    <a:pt x="5178966" y="104253"/>
                  </a:lnTo>
                  <a:lnTo>
                    <a:pt x="5236214" y="111378"/>
                  </a:lnTo>
                  <a:lnTo>
                    <a:pt x="5292478" y="118705"/>
                  </a:lnTo>
                  <a:lnTo>
                    <a:pt x="5347739" y="126231"/>
                  </a:lnTo>
                  <a:lnTo>
                    <a:pt x="5401978" y="133952"/>
                  </a:lnTo>
                  <a:lnTo>
                    <a:pt x="5455174" y="141866"/>
                  </a:lnTo>
                  <a:lnTo>
                    <a:pt x="5507308" y="149969"/>
                  </a:lnTo>
                  <a:lnTo>
                    <a:pt x="5558361" y="158257"/>
                  </a:lnTo>
                  <a:lnTo>
                    <a:pt x="5608313" y="166729"/>
                  </a:lnTo>
                  <a:lnTo>
                    <a:pt x="5657144" y="175380"/>
                  </a:lnTo>
                  <a:lnTo>
                    <a:pt x="5704836" y="184207"/>
                  </a:lnTo>
                  <a:lnTo>
                    <a:pt x="5751367" y="193206"/>
                  </a:lnTo>
                  <a:lnTo>
                    <a:pt x="5796720" y="202376"/>
                  </a:lnTo>
                  <a:lnTo>
                    <a:pt x="5840874" y="211712"/>
                  </a:lnTo>
                  <a:lnTo>
                    <a:pt x="5883810" y="221211"/>
                  </a:lnTo>
                  <a:lnTo>
                    <a:pt x="5925508" y="230870"/>
                  </a:lnTo>
                  <a:lnTo>
                    <a:pt x="5965949" y="240686"/>
                  </a:lnTo>
                  <a:lnTo>
                    <a:pt x="6005113" y="250655"/>
                  </a:lnTo>
                  <a:lnTo>
                    <a:pt x="6042980" y="260775"/>
                  </a:lnTo>
                  <a:lnTo>
                    <a:pt x="6114747" y="281451"/>
                  </a:lnTo>
                  <a:lnTo>
                    <a:pt x="6181095" y="302689"/>
                  </a:lnTo>
                  <a:lnTo>
                    <a:pt x="6241865" y="324463"/>
                  </a:lnTo>
                  <a:lnTo>
                    <a:pt x="6296903" y="346747"/>
                  </a:lnTo>
                  <a:lnTo>
                    <a:pt x="6346051" y="369515"/>
                  </a:lnTo>
                  <a:lnTo>
                    <a:pt x="6389154" y="392740"/>
                  </a:lnTo>
                  <a:lnTo>
                    <a:pt x="6426054" y="416398"/>
                  </a:lnTo>
                  <a:lnTo>
                    <a:pt x="6456596" y="440462"/>
                  </a:lnTo>
                  <a:lnTo>
                    <a:pt x="6490145" y="477262"/>
                  </a:lnTo>
                  <a:lnTo>
                    <a:pt x="6508507" y="514829"/>
                  </a:lnTo>
                  <a:lnTo>
                    <a:pt x="6512052" y="540258"/>
                  </a:lnTo>
                  <a:lnTo>
                    <a:pt x="6511162" y="553008"/>
                  </a:lnTo>
                  <a:lnTo>
                    <a:pt x="6497979" y="590812"/>
                  </a:lnTo>
                  <a:lnTo>
                    <a:pt x="6469434" y="627877"/>
                  </a:lnTo>
                  <a:lnTo>
                    <a:pt x="6426054" y="664117"/>
                  </a:lnTo>
                  <a:lnTo>
                    <a:pt x="6389154" y="687775"/>
                  </a:lnTo>
                  <a:lnTo>
                    <a:pt x="6346051" y="711000"/>
                  </a:lnTo>
                  <a:lnTo>
                    <a:pt x="6296903" y="733768"/>
                  </a:lnTo>
                  <a:lnTo>
                    <a:pt x="6241865" y="756052"/>
                  </a:lnTo>
                  <a:lnTo>
                    <a:pt x="6181095" y="777826"/>
                  </a:lnTo>
                  <a:lnTo>
                    <a:pt x="6114747" y="799064"/>
                  </a:lnTo>
                  <a:lnTo>
                    <a:pt x="6042980" y="819740"/>
                  </a:lnTo>
                  <a:lnTo>
                    <a:pt x="6005113" y="829860"/>
                  </a:lnTo>
                  <a:lnTo>
                    <a:pt x="5965949" y="839829"/>
                  </a:lnTo>
                  <a:lnTo>
                    <a:pt x="5925508" y="849645"/>
                  </a:lnTo>
                  <a:lnTo>
                    <a:pt x="5883810" y="859304"/>
                  </a:lnTo>
                  <a:lnTo>
                    <a:pt x="5840874" y="868803"/>
                  </a:lnTo>
                  <a:lnTo>
                    <a:pt x="5796720" y="878139"/>
                  </a:lnTo>
                  <a:lnTo>
                    <a:pt x="5751367" y="887309"/>
                  </a:lnTo>
                  <a:lnTo>
                    <a:pt x="5704836" y="896308"/>
                  </a:lnTo>
                  <a:lnTo>
                    <a:pt x="5657144" y="905135"/>
                  </a:lnTo>
                  <a:lnTo>
                    <a:pt x="5608313" y="913786"/>
                  </a:lnTo>
                  <a:lnTo>
                    <a:pt x="5558361" y="922258"/>
                  </a:lnTo>
                  <a:lnTo>
                    <a:pt x="5507308" y="930546"/>
                  </a:lnTo>
                  <a:lnTo>
                    <a:pt x="5455174" y="938649"/>
                  </a:lnTo>
                  <a:lnTo>
                    <a:pt x="5401978" y="946563"/>
                  </a:lnTo>
                  <a:lnTo>
                    <a:pt x="5347739" y="954284"/>
                  </a:lnTo>
                  <a:lnTo>
                    <a:pt x="5292478" y="961810"/>
                  </a:lnTo>
                  <a:lnTo>
                    <a:pt x="5236214" y="969137"/>
                  </a:lnTo>
                  <a:lnTo>
                    <a:pt x="5178966" y="976262"/>
                  </a:lnTo>
                  <a:lnTo>
                    <a:pt x="5120754" y="983181"/>
                  </a:lnTo>
                  <a:lnTo>
                    <a:pt x="5061597" y="989892"/>
                  </a:lnTo>
                  <a:lnTo>
                    <a:pt x="5001516" y="996391"/>
                  </a:lnTo>
                  <a:lnTo>
                    <a:pt x="4940529" y="1002675"/>
                  </a:lnTo>
                  <a:lnTo>
                    <a:pt x="4878656" y="1008740"/>
                  </a:lnTo>
                  <a:lnTo>
                    <a:pt x="4815916" y="1014584"/>
                  </a:lnTo>
                  <a:lnTo>
                    <a:pt x="4752330" y="1020203"/>
                  </a:lnTo>
                  <a:lnTo>
                    <a:pt x="4687917" y="1025594"/>
                  </a:lnTo>
                  <a:lnTo>
                    <a:pt x="4622696" y="1030753"/>
                  </a:lnTo>
                  <a:lnTo>
                    <a:pt x="4556686" y="1035678"/>
                  </a:lnTo>
                  <a:lnTo>
                    <a:pt x="4489908" y="1040366"/>
                  </a:lnTo>
                  <a:lnTo>
                    <a:pt x="4422381" y="1044812"/>
                  </a:lnTo>
                  <a:lnTo>
                    <a:pt x="4354125" y="1049013"/>
                  </a:lnTo>
                  <a:lnTo>
                    <a:pt x="4285158" y="1052968"/>
                  </a:lnTo>
                  <a:lnTo>
                    <a:pt x="4215501" y="1056671"/>
                  </a:lnTo>
                  <a:lnTo>
                    <a:pt x="4145174" y="1060120"/>
                  </a:lnTo>
                  <a:lnTo>
                    <a:pt x="4074194" y="1063313"/>
                  </a:lnTo>
                  <a:lnTo>
                    <a:pt x="4002583" y="1066244"/>
                  </a:lnTo>
                  <a:lnTo>
                    <a:pt x="3930360" y="1068912"/>
                  </a:lnTo>
                  <a:lnTo>
                    <a:pt x="3857544" y="1071313"/>
                  </a:lnTo>
                  <a:lnTo>
                    <a:pt x="3784155" y="1073443"/>
                  </a:lnTo>
                  <a:lnTo>
                    <a:pt x="3710212" y="1075300"/>
                  </a:lnTo>
                  <a:lnTo>
                    <a:pt x="3635736" y="1076880"/>
                  </a:lnTo>
                  <a:lnTo>
                    <a:pt x="3560745" y="1078180"/>
                  </a:lnTo>
                  <a:lnTo>
                    <a:pt x="3485258" y="1079197"/>
                  </a:lnTo>
                  <a:lnTo>
                    <a:pt x="3409297" y="1079927"/>
                  </a:lnTo>
                  <a:lnTo>
                    <a:pt x="3332879" y="1080368"/>
                  </a:lnTo>
                  <a:lnTo>
                    <a:pt x="3256026" y="1080516"/>
                  </a:lnTo>
                  <a:lnTo>
                    <a:pt x="3179172" y="1080368"/>
                  </a:lnTo>
                  <a:lnTo>
                    <a:pt x="3102754" y="1079927"/>
                  </a:lnTo>
                  <a:lnTo>
                    <a:pt x="3026793" y="1079197"/>
                  </a:lnTo>
                  <a:lnTo>
                    <a:pt x="2951306" y="1078180"/>
                  </a:lnTo>
                  <a:lnTo>
                    <a:pt x="2876315" y="1076880"/>
                  </a:lnTo>
                  <a:lnTo>
                    <a:pt x="2801839" y="1075300"/>
                  </a:lnTo>
                  <a:lnTo>
                    <a:pt x="2727896" y="1073443"/>
                  </a:lnTo>
                  <a:lnTo>
                    <a:pt x="2654507" y="1071313"/>
                  </a:lnTo>
                  <a:lnTo>
                    <a:pt x="2581691" y="1068912"/>
                  </a:lnTo>
                  <a:lnTo>
                    <a:pt x="2509468" y="1066244"/>
                  </a:lnTo>
                  <a:lnTo>
                    <a:pt x="2437857" y="1063313"/>
                  </a:lnTo>
                  <a:lnTo>
                    <a:pt x="2366877" y="1060120"/>
                  </a:lnTo>
                  <a:lnTo>
                    <a:pt x="2296550" y="1056671"/>
                  </a:lnTo>
                  <a:lnTo>
                    <a:pt x="2226893" y="1052968"/>
                  </a:lnTo>
                  <a:lnTo>
                    <a:pt x="2157926" y="1049013"/>
                  </a:lnTo>
                  <a:lnTo>
                    <a:pt x="2089670" y="1044812"/>
                  </a:lnTo>
                  <a:lnTo>
                    <a:pt x="2022143" y="1040366"/>
                  </a:lnTo>
                  <a:lnTo>
                    <a:pt x="1955365" y="1035678"/>
                  </a:lnTo>
                  <a:lnTo>
                    <a:pt x="1889355" y="1030753"/>
                  </a:lnTo>
                  <a:lnTo>
                    <a:pt x="1824134" y="1025594"/>
                  </a:lnTo>
                  <a:lnTo>
                    <a:pt x="1759721" y="1020203"/>
                  </a:lnTo>
                  <a:lnTo>
                    <a:pt x="1696135" y="1014584"/>
                  </a:lnTo>
                  <a:lnTo>
                    <a:pt x="1633395" y="1008740"/>
                  </a:lnTo>
                  <a:lnTo>
                    <a:pt x="1571522" y="1002675"/>
                  </a:lnTo>
                  <a:lnTo>
                    <a:pt x="1510535" y="996391"/>
                  </a:lnTo>
                  <a:lnTo>
                    <a:pt x="1450454" y="989892"/>
                  </a:lnTo>
                  <a:lnTo>
                    <a:pt x="1391297" y="983181"/>
                  </a:lnTo>
                  <a:lnTo>
                    <a:pt x="1333085" y="976262"/>
                  </a:lnTo>
                  <a:lnTo>
                    <a:pt x="1275837" y="969137"/>
                  </a:lnTo>
                  <a:lnTo>
                    <a:pt x="1219573" y="961810"/>
                  </a:lnTo>
                  <a:lnTo>
                    <a:pt x="1164312" y="954284"/>
                  </a:lnTo>
                  <a:lnTo>
                    <a:pt x="1110073" y="946563"/>
                  </a:lnTo>
                  <a:lnTo>
                    <a:pt x="1056877" y="938649"/>
                  </a:lnTo>
                  <a:lnTo>
                    <a:pt x="1004743" y="930546"/>
                  </a:lnTo>
                  <a:lnTo>
                    <a:pt x="953690" y="922258"/>
                  </a:lnTo>
                  <a:lnTo>
                    <a:pt x="903738" y="913786"/>
                  </a:lnTo>
                  <a:lnTo>
                    <a:pt x="854907" y="905135"/>
                  </a:lnTo>
                  <a:lnTo>
                    <a:pt x="807215" y="896308"/>
                  </a:lnTo>
                  <a:lnTo>
                    <a:pt x="760684" y="887309"/>
                  </a:lnTo>
                  <a:lnTo>
                    <a:pt x="715331" y="878139"/>
                  </a:lnTo>
                  <a:lnTo>
                    <a:pt x="671177" y="868803"/>
                  </a:lnTo>
                  <a:lnTo>
                    <a:pt x="628241" y="859304"/>
                  </a:lnTo>
                  <a:lnTo>
                    <a:pt x="586543" y="849645"/>
                  </a:lnTo>
                  <a:lnTo>
                    <a:pt x="546102" y="839829"/>
                  </a:lnTo>
                  <a:lnTo>
                    <a:pt x="506938" y="829860"/>
                  </a:lnTo>
                  <a:lnTo>
                    <a:pt x="469071" y="819740"/>
                  </a:lnTo>
                  <a:lnTo>
                    <a:pt x="397304" y="799064"/>
                  </a:lnTo>
                  <a:lnTo>
                    <a:pt x="330956" y="777826"/>
                  </a:lnTo>
                  <a:lnTo>
                    <a:pt x="270186" y="756052"/>
                  </a:lnTo>
                  <a:lnTo>
                    <a:pt x="215148" y="733768"/>
                  </a:lnTo>
                  <a:lnTo>
                    <a:pt x="166000" y="711000"/>
                  </a:lnTo>
                  <a:lnTo>
                    <a:pt x="122897" y="687775"/>
                  </a:lnTo>
                  <a:lnTo>
                    <a:pt x="85997" y="664117"/>
                  </a:lnTo>
                  <a:lnTo>
                    <a:pt x="55455" y="640053"/>
                  </a:lnTo>
                  <a:lnTo>
                    <a:pt x="21906" y="603253"/>
                  </a:lnTo>
                  <a:lnTo>
                    <a:pt x="3544" y="565686"/>
                  </a:lnTo>
                  <a:lnTo>
                    <a:pt x="0" y="540258"/>
                  </a:lnTo>
                  <a:close/>
                </a:path>
              </a:pathLst>
            </a:custGeom>
            <a:noFill/>
            <a:ln w="12192">
              <a:solidFill>
                <a:srgbClr val="41709C"/>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uk-UA"/>
            </a:p>
          </p:txBody>
        </p:sp>
        <p:sp>
          <p:nvSpPr>
            <p:cNvPr id="28681" name="object 7">
              <a:extLst>
                <a:ext uri="{FF2B5EF4-FFF2-40B4-BE49-F238E27FC236}">
                  <a16:creationId xmlns:a16="http://schemas.microsoft.com/office/drawing/2014/main" id="{717EF6F5-2918-495E-83F3-5A45E5A7D60D}"/>
                </a:ext>
              </a:extLst>
            </p:cNvPr>
            <p:cNvSpPr>
              <a:spLocks noChangeArrowheads="1"/>
            </p:cNvSpPr>
            <p:nvPr/>
          </p:nvSpPr>
          <p:spPr bwMode="auto">
            <a:xfrm>
              <a:off x="2578607" y="429768"/>
              <a:ext cx="4232148" cy="806196"/>
            </a:xfrm>
            <a:prstGeom prst="rect">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b="1">
                  <a:solidFill>
                    <a:schemeClr val="tx1"/>
                  </a:solidFill>
                  <a:latin typeface="Constantia" panose="02030602050306030303" pitchFamily="18" charset="0"/>
                </a:defRPr>
              </a:lvl1pPr>
              <a:lvl2pPr marL="742950" indent="-285750">
                <a:defRPr b="1">
                  <a:solidFill>
                    <a:schemeClr val="tx1"/>
                  </a:solidFill>
                  <a:latin typeface="Constantia" panose="02030602050306030303" pitchFamily="18" charset="0"/>
                </a:defRPr>
              </a:lvl2pPr>
              <a:lvl3pPr marL="1143000" indent="-228600">
                <a:defRPr b="1">
                  <a:solidFill>
                    <a:schemeClr val="tx1"/>
                  </a:solidFill>
                  <a:latin typeface="Constantia" panose="02030602050306030303" pitchFamily="18" charset="0"/>
                </a:defRPr>
              </a:lvl3pPr>
              <a:lvl4pPr marL="1600200" indent="-228600">
                <a:defRPr b="1">
                  <a:solidFill>
                    <a:schemeClr val="tx1"/>
                  </a:solidFill>
                  <a:latin typeface="Constantia" panose="02030602050306030303" pitchFamily="18" charset="0"/>
                </a:defRPr>
              </a:lvl4pPr>
              <a:lvl5pPr marL="2057400" indent="-228600">
                <a:defRPr b="1">
                  <a:solidFill>
                    <a:schemeClr val="tx1"/>
                  </a:solidFill>
                  <a:latin typeface="Constantia" panose="02030602050306030303" pitchFamily="18" charset="0"/>
                </a:defRPr>
              </a:lvl5pPr>
              <a:lvl6pPr marL="2514600" indent="-228600" eaLnBrk="0" fontAlgn="base" hangingPunct="0">
                <a:spcBef>
                  <a:spcPct val="0"/>
                </a:spcBef>
                <a:spcAft>
                  <a:spcPct val="0"/>
                </a:spcAft>
                <a:defRPr b="1">
                  <a:solidFill>
                    <a:schemeClr val="tx1"/>
                  </a:solidFill>
                  <a:latin typeface="Constantia" panose="02030602050306030303" pitchFamily="18" charset="0"/>
                </a:defRPr>
              </a:lvl6pPr>
              <a:lvl7pPr marL="2971800" indent="-228600" eaLnBrk="0" fontAlgn="base" hangingPunct="0">
                <a:spcBef>
                  <a:spcPct val="0"/>
                </a:spcBef>
                <a:spcAft>
                  <a:spcPct val="0"/>
                </a:spcAft>
                <a:defRPr b="1">
                  <a:solidFill>
                    <a:schemeClr val="tx1"/>
                  </a:solidFill>
                  <a:latin typeface="Constantia" panose="02030602050306030303" pitchFamily="18" charset="0"/>
                </a:defRPr>
              </a:lvl7pPr>
              <a:lvl8pPr marL="3429000" indent="-228600" eaLnBrk="0" fontAlgn="base" hangingPunct="0">
                <a:spcBef>
                  <a:spcPct val="0"/>
                </a:spcBef>
                <a:spcAft>
                  <a:spcPct val="0"/>
                </a:spcAft>
                <a:defRPr b="1">
                  <a:solidFill>
                    <a:schemeClr val="tx1"/>
                  </a:solidFill>
                  <a:latin typeface="Constantia" panose="02030602050306030303" pitchFamily="18" charset="0"/>
                </a:defRPr>
              </a:lvl8pPr>
              <a:lvl9pPr marL="3886200" indent="-228600" eaLnBrk="0" fontAlgn="base" hangingPunct="0">
                <a:spcBef>
                  <a:spcPct val="0"/>
                </a:spcBef>
                <a:spcAft>
                  <a:spcPct val="0"/>
                </a:spcAft>
                <a:defRPr b="1">
                  <a:solidFill>
                    <a:schemeClr val="tx1"/>
                  </a:solidFill>
                  <a:latin typeface="Constantia" panose="02030602050306030303" pitchFamily="18" charset="0"/>
                </a:defRPr>
              </a:lvl9pPr>
            </a:lstStyle>
            <a:p>
              <a:endParaRPr lang="ru-RU" altLang="ru-RU"/>
            </a:p>
          </p:txBody>
        </p:sp>
        <p:sp>
          <p:nvSpPr>
            <p:cNvPr id="28682" name="object 8">
              <a:extLst>
                <a:ext uri="{FF2B5EF4-FFF2-40B4-BE49-F238E27FC236}">
                  <a16:creationId xmlns:a16="http://schemas.microsoft.com/office/drawing/2014/main" id="{E380D133-B5C8-40E5-81D6-AAF627809979}"/>
                </a:ext>
              </a:extLst>
            </p:cNvPr>
            <p:cNvSpPr>
              <a:spLocks noChangeArrowheads="1"/>
            </p:cNvSpPr>
            <p:nvPr/>
          </p:nvSpPr>
          <p:spPr bwMode="auto">
            <a:xfrm>
              <a:off x="3244595" y="219481"/>
              <a:ext cx="2961132" cy="720826"/>
            </a:xfrm>
            <a:prstGeom prst="rect">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b="1">
                  <a:solidFill>
                    <a:schemeClr val="tx1"/>
                  </a:solidFill>
                  <a:latin typeface="Constantia" panose="02030602050306030303" pitchFamily="18" charset="0"/>
                </a:defRPr>
              </a:lvl1pPr>
              <a:lvl2pPr marL="742950" indent="-285750">
                <a:defRPr b="1">
                  <a:solidFill>
                    <a:schemeClr val="tx1"/>
                  </a:solidFill>
                  <a:latin typeface="Constantia" panose="02030602050306030303" pitchFamily="18" charset="0"/>
                </a:defRPr>
              </a:lvl2pPr>
              <a:lvl3pPr marL="1143000" indent="-228600">
                <a:defRPr b="1">
                  <a:solidFill>
                    <a:schemeClr val="tx1"/>
                  </a:solidFill>
                  <a:latin typeface="Constantia" panose="02030602050306030303" pitchFamily="18" charset="0"/>
                </a:defRPr>
              </a:lvl3pPr>
              <a:lvl4pPr marL="1600200" indent="-228600">
                <a:defRPr b="1">
                  <a:solidFill>
                    <a:schemeClr val="tx1"/>
                  </a:solidFill>
                  <a:latin typeface="Constantia" panose="02030602050306030303" pitchFamily="18" charset="0"/>
                </a:defRPr>
              </a:lvl4pPr>
              <a:lvl5pPr marL="2057400" indent="-228600">
                <a:defRPr b="1">
                  <a:solidFill>
                    <a:schemeClr val="tx1"/>
                  </a:solidFill>
                  <a:latin typeface="Constantia" panose="02030602050306030303" pitchFamily="18" charset="0"/>
                </a:defRPr>
              </a:lvl5pPr>
              <a:lvl6pPr marL="2514600" indent="-228600" eaLnBrk="0" fontAlgn="base" hangingPunct="0">
                <a:spcBef>
                  <a:spcPct val="0"/>
                </a:spcBef>
                <a:spcAft>
                  <a:spcPct val="0"/>
                </a:spcAft>
                <a:defRPr b="1">
                  <a:solidFill>
                    <a:schemeClr val="tx1"/>
                  </a:solidFill>
                  <a:latin typeface="Constantia" panose="02030602050306030303" pitchFamily="18" charset="0"/>
                </a:defRPr>
              </a:lvl6pPr>
              <a:lvl7pPr marL="2971800" indent="-228600" eaLnBrk="0" fontAlgn="base" hangingPunct="0">
                <a:spcBef>
                  <a:spcPct val="0"/>
                </a:spcBef>
                <a:spcAft>
                  <a:spcPct val="0"/>
                </a:spcAft>
                <a:defRPr b="1">
                  <a:solidFill>
                    <a:schemeClr val="tx1"/>
                  </a:solidFill>
                  <a:latin typeface="Constantia" panose="02030602050306030303" pitchFamily="18" charset="0"/>
                </a:defRPr>
              </a:lvl7pPr>
              <a:lvl8pPr marL="3429000" indent="-228600" eaLnBrk="0" fontAlgn="base" hangingPunct="0">
                <a:spcBef>
                  <a:spcPct val="0"/>
                </a:spcBef>
                <a:spcAft>
                  <a:spcPct val="0"/>
                </a:spcAft>
                <a:defRPr b="1">
                  <a:solidFill>
                    <a:schemeClr val="tx1"/>
                  </a:solidFill>
                  <a:latin typeface="Constantia" panose="02030602050306030303" pitchFamily="18" charset="0"/>
                </a:defRPr>
              </a:lvl8pPr>
              <a:lvl9pPr marL="3886200" indent="-228600" eaLnBrk="0" fontAlgn="base" hangingPunct="0">
                <a:spcBef>
                  <a:spcPct val="0"/>
                </a:spcBef>
                <a:spcAft>
                  <a:spcPct val="0"/>
                </a:spcAft>
                <a:defRPr b="1">
                  <a:solidFill>
                    <a:schemeClr val="tx1"/>
                  </a:solidFill>
                  <a:latin typeface="Constantia" panose="02030602050306030303" pitchFamily="18" charset="0"/>
                </a:defRPr>
              </a:lvl9pPr>
            </a:lstStyle>
            <a:p>
              <a:endParaRPr lang="ru-RU" altLang="ru-RU"/>
            </a:p>
          </p:txBody>
        </p:sp>
        <p:sp>
          <p:nvSpPr>
            <p:cNvPr id="28683" name="object 9">
              <a:extLst>
                <a:ext uri="{FF2B5EF4-FFF2-40B4-BE49-F238E27FC236}">
                  <a16:creationId xmlns:a16="http://schemas.microsoft.com/office/drawing/2014/main" id="{18FB318B-B531-4891-8F07-F82747DFB883}"/>
                </a:ext>
              </a:extLst>
            </p:cNvPr>
            <p:cNvSpPr>
              <a:spLocks noChangeArrowheads="1"/>
            </p:cNvSpPr>
            <p:nvPr/>
          </p:nvSpPr>
          <p:spPr bwMode="auto">
            <a:xfrm>
              <a:off x="2482595" y="493801"/>
              <a:ext cx="4483608" cy="720826"/>
            </a:xfrm>
            <a:prstGeom prst="rect">
              <a:avLst/>
            </a:pr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b="1">
                  <a:solidFill>
                    <a:schemeClr val="tx1"/>
                  </a:solidFill>
                  <a:latin typeface="Constantia" panose="02030602050306030303" pitchFamily="18" charset="0"/>
                </a:defRPr>
              </a:lvl1pPr>
              <a:lvl2pPr marL="742950" indent="-285750">
                <a:defRPr b="1">
                  <a:solidFill>
                    <a:schemeClr val="tx1"/>
                  </a:solidFill>
                  <a:latin typeface="Constantia" panose="02030602050306030303" pitchFamily="18" charset="0"/>
                </a:defRPr>
              </a:lvl2pPr>
              <a:lvl3pPr marL="1143000" indent="-228600">
                <a:defRPr b="1">
                  <a:solidFill>
                    <a:schemeClr val="tx1"/>
                  </a:solidFill>
                  <a:latin typeface="Constantia" panose="02030602050306030303" pitchFamily="18" charset="0"/>
                </a:defRPr>
              </a:lvl3pPr>
              <a:lvl4pPr marL="1600200" indent="-228600">
                <a:defRPr b="1">
                  <a:solidFill>
                    <a:schemeClr val="tx1"/>
                  </a:solidFill>
                  <a:latin typeface="Constantia" panose="02030602050306030303" pitchFamily="18" charset="0"/>
                </a:defRPr>
              </a:lvl4pPr>
              <a:lvl5pPr marL="2057400" indent="-228600">
                <a:defRPr b="1">
                  <a:solidFill>
                    <a:schemeClr val="tx1"/>
                  </a:solidFill>
                  <a:latin typeface="Constantia" panose="02030602050306030303" pitchFamily="18" charset="0"/>
                </a:defRPr>
              </a:lvl5pPr>
              <a:lvl6pPr marL="2514600" indent="-228600" eaLnBrk="0" fontAlgn="base" hangingPunct="0">
                <a:spcBef>
                  <a:spcPct val="0"/>
                </a:spcBef>
                <a:spcAft>
                  <a:spcPct val="0"/>
                </a:spcAft>
                <a:defRPr b="1">
                  <a:solidFill>
                    <a:schemeClr val="tx1"/>
                  </a:solidFill>
                  <a:latin typeface="Constantia" panose="02030602050306030303" pitchFamily="18" charset="0"/>
                </a:defRPr>
              </a:lvl6pPr>
              <a:lvl7pPr marL="2971800" indent="-228600" eaLnBrk="0" fontAlgn="base" hangingPunct="0">
                <a:spcBef>
                  <a:spcPct val="0"/>
                </a:spcBef>
                <a:spcAft>
                  <a:spcPct val="0"/>
                </a:spcAft>
                <a:defRPr b="1">
                  <a:solidFill>
                    <a:schemeClr val="tx1"/>
                  </a:solidFill>
                  <a:latin typeface="Constantia" panose="02030602050306030303" pitchFamily="18" charset="0"/>
                </a:defRPr>
              </a:lvl7pPr>
              <a:lvl8pPr marL="3429000" indent="-228600" eaLnBrk="0" fontAlgn="base" hangingPunct="0">
                <a:spcBef>
                  <a:spcPct val="0"/>
                </a:spcBef>
                <a:spcAft>
                  <a:spcPct val="0"/>
                </a:spcAft>
                <a:defRPr b="1">
                  <a:solidFill>
                    <a:schemeClr val="tx1"/>
                  </a:solidFill>
                  <a:latin typeface="Constantia" panose="02030602050306030303" pitchFamily="18" charset="0"/>
                </a:defRPr>
              </a:lvl8pPr>
              <a:lvl9pPr marL="3886200" indent="-228600" eaLnBrk="0" fontAlgn="base" hangingPunct="0">
                <a:spcBef>
                  <a:spcPct val="0"/>
                </a:spcBef>
                <a:spcAft>
                  <a:spcPct val="0"/>
                </a:spcAft>
                <a:defRPr b="1">
                  <a:solidFill>
                    <a:schemeClr val="tx1"/>
                  </a:solidFill>
                  <a:latin typeface="Constantia" panose="02030602050306030303" pitchFamily="18" charset="0"/>
                </a:defRPr>
              </a:lvl9pPr>
            </a:lstStyle>
            <a:p>
              <a:endParaRPr lang="ru-RU" altLang="ru-RU"/>
            </a:p>
          </p:txBody>
        </p:sp>
        <p:sp>
          <p:nvSpPr>
            <p:cNvPr id="28684" name="object 10">
              <a:extLst>
                <a:ext uri="{FF2B5EF4-FFF2-40B4-BE49-F238E27FC236}">
                  <a16:creationId xmlns:a16="http://schemas.microsoft.com/office/drawing/2014/main" id="{AD36A2D4-D983-466C-A03B-AAFA85EE93B6}"/>
                </a:ext>
              </a:extLst>
            </p:cNvPr>
            <p:cNvSpPr>
              <a:spLocks noChangeArrowheads="1"/>
            </p:cNvSpPr>
            <p:nvPr/>
          </p:nvSpPr>
          <p:spPr bwMode="auto">
            <a:xfrm>
              <a:off x="4038600" y="768121"/>
              <a:ext cx="1232903" cy="720826"/>
            </a:xfrm>
            <a:prstGeom prst="rect">
              <a:avLst/>
            </a:prstGeom>
            <a:blipFill dpi="0" rotWithShape="1">
              <a:blip r:embed="rId7"/>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b="1">
                  <a:solidFill>
                    <a:schemeClr val="tx1"/>
                  </a:solidFill>
                  <a:latin typeface="Constantia" panose="02030602050306030303" pitchFamily="18" charset="0"/>
                </a:defRPr>
              </a:lvl1pPr>
              <a:lvl2pPr marL="742950" indent="-285750">
                <a:defRPr b="1">
                  <a:solidFill>
                    <a:schemeClr val="tx1"/>
                  </a:solidFill>
                  <a:latin typeface="Constantia" panose="02030602050306030303" pitchFamily="18" charset="0"/>
                </a:defRPr>
              </a:lvl2pPr>
              <a:lvl3pPr marL="1143000" indent="-228600">
                <a:defRPr b="1">
                  <a:solidFill>
                    <a:schemeClr val="tx1"/>
                  </a:solidFill>
                  <a:latin typeface="Constantia" panose="02030602050306030303" pitchFamily="18" charset="0"/>
                </a:defRPr>
              </a:lvl3pPr>
              <a:lvl4pPr marL="1600200" indent="-228600">
                <a:defRPr b="1">
                  <a:solidFill>
                    <a:schemeClr val="tx1"/>
                  </a:solidFill>
                  <a:latin typeface="Constantia" panose="02030602050306030303" pitchFamily="18" charset="0"/>
                </a:defRPr>
              </a:lvl4pPr>
              <a:lvl5pPr marL="2057400" indent="-228600">
                <a:defRPr b="1">
                  <a:solidFill>
                    <a:schemeClr val="tx1"/>
                  </a:solidFill>
                  <a:latin typeface="Constantia" panose="02030602050306030303" pitchFamily="18" charset="0"/>
                </a:defRPr>
              </a:lvl5pPr>
              <a:lvl6pPr marL="2514600" indent="-228600" eaLnBrk="0" fontAlgn="base" hangingPunct="0">
                <a:spcBef>
                  <a:spcPct val="0"/>
                </a:spcBef>
                <a:spcAft>
                  <a:spcPct val="0"/>
                </a:spcAft>
                <a:defRPr b="1">
                  <a:solidFill>
                    <a:schemeClr val="tx1"/>
                  </a:solidFill>
                  <a:latin typeface="Constantia" panose="02030602050306030303" pitchFamily="18" charset="0"/>
                </a:defRPr>
              </a:lvl6pPr>
              <a:lvl7pPr marL="2971800" indent="-228600" eaLnBrk="0" fontAlgn="base" hangingPunct="0">
                <a:spcBef>
                  <a:spcPct val="0"/>
                </a:spcBef>
                <a:spcAft>
                  <a:spcPct val="0"/>
                </a:spcAft>
                <a:defRPr b="1">
                  <a:solidFill>
                    <a:schemeClr val="tx1"/>
                  </a:solidFill>
                  <a:latin typeface="Constantia" panose="02030602050306030303" pitchFamily="18" charset="0"/>
                </a:defRPr>
              </a:lvl7pPr>
              <a:lvl8pPr marL="3429000" indent="-228600" eaLnBrk="0" fontAlgn="base" hangingPunct="0">
                <a:spcBef>
                  <a:spcPct val="0"/>
                </a:spcBef>
                <a:spcAft>
                  <a:spcPct val="0"/>
                </a:spcAft>
                <a:defRPr b="1">
                  <a:solidFill>
                    <a:schemeClr val="tx1"/>
                  </a:solidFill>
                  <a:latin typeface="Constantia" panose="02030602050306030303" pitchFamily="18" charset="0"/>
                </a:defRPr>
              </a:lvl8pPr>
              <a:lvl9pPr marL="3886200" indent="-228600" eaLnBrk="0" fontAlgn="base" hangingPunct="0">
                <a:spcBef>
                  <a:spcPct val="0"/>
                </a:spcBef>
                <a:spcAft>
                  <a:spcPct val="0"/>
                </a:spcAft>
                <a:defRPr b="1">
                  <a:solidFill>
                    <a:schemeClr val="tx1"/>
                  </a:solidFill>
                  <a:latin typeface="Constantia" panose="02030602050306030303" pitchFamily="18" charset="0"/>
                </a:defRPr>
              </a:lvl9pPr>
            </a:lstStyle>
            <a:p>
              <a:endParaRPr lang="ru-RU" altLang="ru-RU"/>
            </a:p>
          </p:txBody>
        </p:sp>
        <p:sp>
          <p:nvSpPr>
            <p:cNvPr id="28685" name="object 11">
              <a:extLst>
                <a:ext uri="{FF2B5EF4-FFF2-40B4-BE49-F238E27FC236}">
                  <a16:creationId xmlns:a16="http://schemas.microsoft.com/office/drawing/2014/main" id="{85BEAD98-53FB-480D-8121-82CD8D1B26AC}"/>
                </a:ext>
              </a:extLst>
            </p:cNvPr>
            <p:cNvSpPr>
              <a:spLocks noChangeArrowheads="1"/>
            </p:cNvSpPr>
            <p:nvPr/>
          </p:nvSpPr>
          <p:spPr bwMode="auto">
            <a:xfrm>
              <a:off x="4779264" y="768121"/>
              <a:ext cx="566966" cy="720826"/>
            </a:xfrm>
            <a:prstGeom prst="rect">
              <a:avLst/>
            </a:prstGeom>
            <a:blipFill dpi="0" rotWithShape="1">
              <a:blip r:embed="rId8"/>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b="1">
                  <a:solidFill>
                    <a:schemeClr val="tx1"/>
                  </a:solidFill>
                  <a:latin typeface="Constantia" panose="02030602050306030303" pitchFamily="18" charset="0"/>
                </a:defRPr>
              </a:lvl1pPr>
              <a:lvl2pPr marL="742950" indent="-285750">
                <a:defRPr b="1">
                  <a:solidFill>
                    <a:schemeClr val="tx1"/>
                  </a:solidFill>
                  <a:latin typeface="Constantia" panose="02030602050306030303" pitchFamily="18" charset="0"/>
                </a:defRPr>
              </a:lvl2pPr>
              <a:lvl3pPr marL="1143000" indent="-228600">
                <a:defRPr b="1">
                  <a:solidFill>
                    <a:schemeClr val="tx1"/>
                  </a:solidFill>
                  <a:latin typeface="Constantia" panose="02030602050306030303" pitchFamily="18" charset="0"/>
                </a:defRPr>
              </a:lvl3pPr>
              <a:lvl4pPr marL="1600200" indent="-228600">
                <a:defRPr b="1">
                  <a:solidFill>
                    <a:schemeClr val="tx1"/>
                  </a:solidFill>
                  <a:latin typeface="Constantia" panose="02030602050306030303" pitchFamily="18" charset="0"/>
                </a:defRPr>
              </a:lvl4pPr>
              <a:lvl5pPr marL="2057400" indent="-228600">
                <a:defRPr b="1">
                  <a:solidFill>
                    <a:schemeClr val="tx1"/>
                  </a:solidFill>
                  <a:latin typeface="Constantia" panose="02030602050306030303" pitchFamily="18" charset="0"/>
                </a:defRPr>
              </a:lvl5pPr>
              <a:lvl6pPr marL="2514600" indent="-228600" eaLnBrk="0" fontAlgn="base" hangingPunct="0">
                <a:spcBef>
                  <a:spcPct val="0"/>
                </a:spcBef>
                <a:spcAft>
                  <a:spcPct val="0"/>
                </a:spcAft>
                <a:defRPr b="1">
                  <a:solidFill>
                    <a:schemeClr val="tx1"/>
                  </a:solidFill>
                  <a:latin typeface="Constantia" panose="02030602050306030303" pitchFamily="18" charset="0"/>
                </a:defRPr>
              </a:lvl6pPr>
              <a:lvl7pPr marL="2971800" indent="-228600" eaLnBrk="0" fontAlgn="base" hangingPunct="0">
                <a:spcBef>
                  <a:spcPct val="0"/>
                </a:spcBef>
                <a:spcAft>
                  <a:spcPct val="0"/>
                </a:spcAft>
                <a:defRPr b="1">
                  <a:solidFill>
                    <a:schemeClr val="tx1"/>
                  </a:solidFill>
                  <a:latin typeface="Constantia" panose="02030602050306030303" pitchFamily="18" charset="0"/>
                </a:defRPr>
              </a:lvl7pPr>
              <a:lvl8pPr marL="3429000" indent="-228600" eaLnBrk="0" fontAlgn="base" hangingPunct="0">
                <a:spcBef>
                  <a:spcPct val="0"/>
                </a:spcBef>
                <a:spcAft>
                  <a:spcPct val="0"/>
                </a:spcAft>
                <a:defRPr b="1">
                  <a:solidFill>
                    <a:schemeClr val="tx1"/>
                  </a:solidFill>
                  <a:latin typeface="Constantia" panose="02030602050306030303" pitchFamily="18" charset="0"/>
                </a:defRPr>
              </a:lvl8pPr>
              <a:lvl9pPr marL="3886200" indent="-228600" eaLnBrk="0" fontAlgn="base" hangingPunct="0">
                <a:spcBef>
                  <a:spcPct val="0"/>
                </a:spcBef>
                <a:spcAft>
                  <a:spcPct val="0"/>
                </a:spcAft>
                <a:defRPr b="1">
                  <a:solidFill>
                    <a:schemeClr val="tx1"/>
                  </a:solidFill>
                  <a:latin typeface="Constantia" panose="02030602050306030303" pitchFamily="18" charset="0"/>
                </a:defRPr>
              </a:lvl9pPr>
            </a:lstStyle>
            <a:p>
              <a:endParaRPr lang="ru-RU" altLang="ru-RU"/>
            </a:p>
          </p:txBody>
        </p:sp>
      </p:grpSp>
      <p:sp>
        <p:nvSpPr>
          <p:cNvPr id="29699" name="object 13">
            <a:extLst>
              <a:ext uri="{FF2B5EF4-FFF2-40B4-BE49-F238E27FC236}">
                <a16:creationId xmlns:a16="http://schemas.microsoft.com/office/drawing/2014/main" id="{98AF325A-1DC9-456E-86B5-A31F751506B1}"/>
              </a:ext>
            </a:extLst>
          </p:cNvPr>
          <p:cNvSpPr txBox="1">
            <a:spLocks noChangeArrowheads="1"/>
          </p:cNvSpPr>
          <p:nvPr/>
        </p:nvSpPr>
        <p:spPr bwMode="auto">
          <a:xfrm>
            <a:off x="323850" y="96838"/>
            <a:ext cx="8424863" cy="7018337"/>
          </a:xfrm>
          <a:prstGeom prst="rect">
            <a:avLst/>
          </a:prstGeom>
          <a:noFill/>
          <a:ln>
            <a:noFill/>
          </a:ln>
        </p:spPr>
        <p:txBody>
          <a:bodyPr lIns="0" tIns="13335" rIns="0" bIns="0">
            <a:spAutoFit/>
          </a:bodyPr>
          <a:lstStyle>
            <a:lvl1pPr>
              <a:defRPr b="1">
                <a:solidFill>
                  <a:schemeClr val="tx1"/>
                </a:solidFill>
                <a:latin typeface="Constantia" pitchFamily="18" charset="0"/>
              </a:defRPr>
            </a:lvl1pPr>
            <a:lvl2pPr marL="742950" indent="-285750">
              <a:defRPr b="1">
                <a:solidFill>
                  <a:schemeClr val="tx1"/>
                </a:solidFill>
                <a:latin typeface="Constantia" pitchFamily="18" charset="0"/>
              </a:defRPr>
            </a:lvl2pPr>
            <a:lvl3pPr marL="1143000" indent="-228600">
              <a:defRPr b="1">
                <a:solidFill>
                  <a:schemeClr val="tx1"/>
                </a:solidFill>
                <a:latin typeface="Constantia" pitchFamily="18" charset="0"/>
              </a:defRPr>
            </a:lvl3pPr>
            <a:lvl4pPr marL="1600200" indent="-228600">
              <a:defRPr b="1">
                <a:solidFill>
                  <a:schemeClr val="tx1"/>
                </a:solidFill>
                <a:latin typeface="Constantia" pitchFamily="18" charset="0"/>
              </a:defRPr>
            </a:lvl4pPr>
            <a:lvl5pPr marL="2057400" indent="-228600">
              <a:defRPr b="1">
                <a:solidFill>
                  <a:schemeClr val="tx1"/>
                </a:solidFill>
                <a:latin typeface="Constantia" pitchFamily="18" charset="0"/>
              </a:defRPr>
            </a:lvl5pPr>
            <a:lvl6pPr marL="2514600" indent="-228600" eaLnBrk="0" fontAlgn="base" hangingPunct="0">
              <a:spcBef>
                <a:spcPct val="0"/>
              </a:spcBef>
              <a:spcAft>
                <a:spcPct val="0"/>
              </a:spcAft>
              <a:defRPr b="1">
                <a:solidFill>
                  <a:schemeClr val="tx1"/>
                </a:solidFill>
                <a:latin typeface="Constantia" pitchFamily="18" charset="0"/>
              </a:defRPr>
            </a:lvl6pPr>
            <a:lvl7pPr marL="2971800" indent="-228600" eaLnBrk="0" fontAlgn="base" hangingPunct="0">
              <a:spcBef>
                <a:spcPct val="0"/>
              </a:spcBef>
              <a:spcAft>
                <a:spcPct val="0"/>
              </a:spcAft>
              <a:defRPr b="1">
                <a:solidFill>
                  <a:schemeClr val="tx1"/>
                </a:solidFill>
                <a:latin typeface="Constantia" pitchFamily="18" charset="0"/>
              </a:defRPr>
            </a:lvl7pPr>
            <a:lvl8pPr marL="3429000" indent="-228600" eaLnBrk="0" fontAlgn="base" hangingPunct="0">
              <a:spcBef>
                <a:spcPct val="0"/>
              </a:spcBef>
              <a:spcAft>
                <a:spcPct val="0"/>
              </a:spcAft>
              <a:defRPr b="1">
                <a:solidFill>
                  <a:schemeClr val="tx1"/>
                </a:solidFill>
                <a:latin typeface="Constantia" pitchFamily="18" charset="0"/>
              </a:defRPr>
            </a:lvl8pPr>
            <a:lvl9pPr marL="3886200" indent="-228600" eaLnBrk="0" fontAlgn="base" hangingPunct="0">
              <a:spcBef>
                <a:spcPct val="0"/>
              </a:spcBef>
              <a:spcAft>
                <a:spcPct val="0"/>
              </a:spcAft>
              <a:defRPr b="1">
                <a:solidFill>
                  <a:schemeClr val="tx1"/>
                </a:solidFill>
                <a:latin typeface="Constantia" pitchFamily="18" charset="0"/>
              </a:defRPr>
            </a:lvl9pPr>
          </a:lstStyle>
          <a:p>
            <a:pPr algn="ctr">
              <a:lnSpc>
                <a:spcPts val="2275"/>
              </a:lnSpc>
              <a:spcBef>
                <a:spcPts val="100"/>
              </a:spcBef>
              <a:defRPr/>
            </a:pPr>
            <a:endParaRPr lang="uk-UA" sz="3200" dirty="0">
              <a:solidFill>
                <a:srgbClr val="C00000"/>
              </a:solidFill>
              <a:effectLst>
                <a:outerShdw blurRad="38100" dist="38100" dir="2700000" algn="tl">
                  <a:srgbClr val="000000">
                    <a:alpha val="43137"/>
                  </a:srgbClr>
                </a:outerShdw>
              </a:effectLst>
              <a:latin typeface="Calibri" pitchFamily="34" charset="0"/>
              <a:ea typeface="Malgun Gothic" pitchFamily="34" charset="-127"/>
              <a:cs typeface="Calibri" pitchFamily="34" charset="0"/>
            </a:endParaRPr>
          </a:p>
          <a:p>
            <a:pPr algn="ctr">
              <a:lnSpc>
                <a:spcPts val="2275"/>
              </a:lnSpc>
              <a:spcBef>
                <a:spcPts val="100"/>
              </a:spcBef>
              <a:defRPr/>
            </a:pPr>
            <a:r>
              <a:rPr lang="uk-UA" sz="3200" dirty="0">
                <a:solidFill>
                  <a:srgbClr val="C00000"/>
                </a:solidFill>
                <a:effectLst>
                  <a:outerShdw blurRad="38100" dist="38100" dir="2700000" algn="tl">
                    <a:srgbClr val="000000">
                      <a:alpha val="43137"/>
                    </a:srgbClr>
                  </a:outerShdw>
                </a:effectLst>
                <a:latin typeface="Calibri" pitchFamily="34" charset="0"/>
                <a:ea typeface="Malgun Gothic" pitchFamily="34" charset="-127"/>
                <a:cs typeface="Calibri" pitchFamily="34" charset="0"/>
              </a:rPr>
              <a:t>Умови прийому до </a:t>
            </a:r>
            <a:r>
              <a:rPr lang="ru-RU" sz="3200" dirty="0" err="1">
                <a:solidFill>
                  <a:srgbClr val="C00000"/>
                </a:solidFill>
                <a:effectLst>
                  <a:outerShdw blurRad="38100" dist="38100" dir="2700000" algn="tl">
                    <a:srgbClr val="000000">
                      <a:alpha val="43137"/>
                    </a:srgbClr>
                  </a:outerShdw>
                </a:effectLst>
                <a:latin typeface="Calibri" pitchFamily="34" charset="0"/>
                <a:ea typeface="Malgun Gothic" pitchFamily="34" charset="-127"/>
                <a:cs typeface="Calibri" pitchFamily="34" charset="0"/>
              </a:rPr>
              <a:t>закладів</a:t>
            </a:r>
            <a:r>
              <a:rPr lang="uk-UA" sz="3200" dirty="0">
                <a:solidFill>
                  <a:srgbClr val="C00000"/>
                </a:solidFill>
                <a:effectLst>
                  <a:outerShdw blurRad="38100" dist="38100" dir="2700000" algn="tl">
                    <a:srgbClr val="000000">
                      <a:alpha val="43137"/>
                    </a:srgbClr>
                  </a:outerShdw>
                </a:effectLst>
                <a:latin typeface="Calibri" pitchFamily="34" charset="0"/>
                <a:ea typeface="Malgun Gothic" pitchFamily="34" charset="-127"/>
                <a:cs typeface="Calibri" pitchFamily="34" charset="0"/>
              </a:rPr>
              <a:t> </a:t>
            </a:r>
            <a:r>
              <a:rPr lang="ru-RU" sz="3200" dirty="0" err="1">
                <a:solidFill>
                  <a:srgbClr val="C00000"/>
                </a:solidFill>
                <a:effectLst>
                  <a:outerShdw blurRad="38100" dist="38100" dir="2700000" algn="tl">
                    <a:srgbClr val="000000">
                      <a:alpha val="43137"/>
                    </a:srgbClr>
                  </a:outerShdw>
                </a:effectLst>
                <a:latin typeface="Calibri" pitchFamily="34" charset="0"/>
                <a:ea typeface="Malgun Gothic" pitchFamily="34" charset="-127"/>
                <a:cs typeface="Calibri" pitchFamily="34" charset="0"/>
              </a:rPr>
              <a:t>вищої</a:t>
            </a:r>
            <a:endParaRPr lang="uk-UA" sz="3200" dirty="0">
              <a:solidFill>
                <a:srgbClr val="C00000"/>
              </a:solidFill>
              <a:effectLst>
                <a:outerShdw blurRad="38100" dist="38100" dir="2700000" algn="tl">
                  <a:srgbClr val="000000">
                    <a:alpha val="43137"/>
                  </a:srgbClr>
                </a:outerShdw>
              </a:effectLst>
              <a:latin typeface="Calibri" pitchFamily="34" charset="0"/>
              <a:ea typeface="Malgun Gothic" pitchFamily="34" charset="-127"/>
              <a:cs typeface="Calibri" pitchFamily="34" charset="0"/>
            </a:endParaRPr>
          </a:p>
          <a:p>
            <a:pPr algn="ctr">
              <a:lnSpc>
                <a:spcPts val="2275"/>
              </a:lnSpc>
              <a:spcBef>
                <a:spcPts val="100"/>
              </a:spcBef>
              <a:defRPr/>
            </a:pPr>
            <a:endParaRPr lang="uk-UA" sz="3200" dirty="0">
              <a:solidFill>
                <a:srgbClr val="C00000"/>
              </a:solidFill>
              <a:effectLst>
                <a:outerShdw blurRad="38100" dist="38100" dir="2700000" algn="tl">
                  <a:srgbClr val="000000">
                    <a:alpha val="43137"/>
                  </a:srgbClr>
                </a:outerShdw>
              </a:effectLst>
              <a:latin typeface="Calibri" pitchFamily="34" charset="0"/>
              <a:ea typeface="Malgun Gothic" pitchFamily="34" charset="-127"/>
              <a:cs typeface="Calibri" pitchFamily="34" charset="0"/>
            </a:endParaRPr>
          </a:p>
          <a:p>
            <a:pPr algn="ctr">
              <a:lnSpc>
                <a:spcPts val="2275"/>
              </a:lnSpc>
              <a:spcBef>
                <a:spcPts val="100"/>
              </a:spcBef>
              <a:defRPr/>
            </a:pPr>
            <a:r>
              <a:rPr lang="ru-RU" sz="3200" dirty="0">
                <a:solidFill>
                  <a:srgbClr val="C00000"/>
                </a:solidFill>
                <a:effectLst>
                  <a:outerShdw blurRad="38100" dist="38100" dir="2700000" algn="tl">
                    <a:srgbClr val="000000">
                      <a:alpha val="43137"/>
                    </a:srgbClr>
                  </a:outerShdw>
                </a:effectLst>
                <a:latin typeface="Calibri" pitchFamily="34" charset="0"/>
                <a:ea typeface="Malgun Gothic" pitchFamily="34" charset="-127"/>
                <a:cs typeface="Calibri" pitchFamily="34" charset="0"/>
              </a:rPr>
              <a:t> освіти</a:t>
            </a:r>
            <a:r>
              <a:rPr lang="uk-UA" sz="3200" dirty="0">
                <a:solidFill>
                  <a:srgbClr val="C00000"/>
                </a:solidFill>
                <a:effectLst>
                  <a:outerShdw blurRad="38100" dist="38100" dir="2700000" algn="tl">
                    <a:srgbClr val="000000">
                      <a:alpha val="43137"/>
                    </a:srgbClr>
                  </a:outerShdw>
                </a:effectLst>
                <a:latin typeface="Calibri" pitchFamily="34" charset="0"/>
                <a:ea typeface="Malgun Gothic" pitchFamily="34" charset="-127"/>
                <a:cs typeface="Calibri" pitchFamily="34" charset="0"/>
              </a:rPr>
              <a:t> у 2021 році</a:t>
            </a:r>
          </a:p>
          <a:p>
            <a:pPr algn="ctr">
              <a:lnSpc>
                <a:spcPts val="2275"/>
              </a:lnSpc>
              <a:spcBef>
                <a:spcPts val="100"/>
              </a:spcBef>
              <a:defRPr/>
            </a:pPr>
            <a:endParaRPr lang="ru-RU" sz="3200" dirty="0">
              <a:solidFill>
                <a:srgbClr val="C00000"/>
              </a:solidFill>
              <a:latin typeface="Times New Roman" pitchFamily="18" charset="0"/>
              <a:ea typeface="Malgun Gothic" pitchFamily="34" charset="-127"/>
              <a:cs typeface="Times New Roman" pitchFamily="18" charset="0"/>
            </a:endParaRPr>
          </a:p>
          <a:p>
            <a:pPr algn="ctr">
              <a:defRPr/>
            </a:pPr>
            <a:r>
              <a:rPr lang="ru-RU" sz="2000" dirty="0" err="1">
                <a:solidFill>
                  <a:srgbClr val="002060"/>
                </a:solidFill>
                <a:latin typeface="Arial" charset="0"/>
                <a:ea typeface="Malgun Gothic" pitchFamily="34" charset="-127"/>
                <a:cs typeface="Arial" charset="0"/>
              </a:rPr>
              <a:t>Умовами</a:t>
            </a:r>
            <a:r>
              <a:rPr lang="ru-RU" sz="2000" dirty="0">
                <a:solidFill>
                  <a:srgbClr val="002060"/>
                </a:solidFill>
                <a:latin typeface="Arial" charset="0"/>
                <a:ea typeface="Malgun Gothic" pitchFamily="34" charset="-127"/>
                <a:cs typeface="Arial" charset="0"/>
              </a:rPr>
              <a:t> </a:t>
            </a:r>
            <a:r>
              <a:rPr lang="ru-RU" sz="2000" dirty="0" err="1">
                <a:solidFill>
                  <a:srgbClr val="002060"/>
                </a:solidFill>
                <a:latin typeface="Arial" charset="0"/>
                <a:ea typeface="Malgun Gothic" pitchFamily="34" charset="-127"/>
                <a:cs typeface="Arial" charset="0"/>
              </a:rPr>
              <a:t>прийому</a:t>
            </a:r>
            <a:r>
              <a:rPr lang="ru-RU" sz="2000" dirty="0">
                <a:solidFill>
                  <a:srgbClr val="002060"/>
                </a:solidFill>
                <a:latin typeface="Arial" charset="0"/>
                <a:ea typeface="Malgun Gothic" pitchFamily="34" charset="-127"/>
                <a:cs typeface="Arial" charset="0"/>
              </a:rPr>
              <a:t> на </a:t>
            </a:r>
            <a:r>
              <a:rPr lang="ru-RU" sz="2000" dirty="0" err="1">
                <a:solidFill>
                  <a:srgbClr val="002060"/>
                </a:solidFill>
                <a:latin typeface="Arial" charset="0"/>
                <a:ea typeface="Malgun Gothic" pitchFamily="34" charset="-127"/>
                <a:cs typeface="Arial" charset="0"/>
              </a:rPr>
              <a:t>навчання</a:t>
            </a:r>
            <a:r>
              <a:rPr lang="ru-RU" sz="2000" dirty="0">
                <a:solidFill>
                  <a:srgbClr val="002060"/>
                </a:solidFill>
                <a:latin typeface="Arial" charset="0"/>
                <a:ea typeface="Malgun Gothic" pitchFamily="34" charset="-127"/>
                <a:cs typeface="Arial" charset="0"/>
              </a:rPr>
              <a:t> для </a:t>
            </a:r>
            <a:r>
              <a:rPr lang="ru-RU" sz="2000" dirty="0" err="1">
                <a:solidFill>
                  <a:srgbClr val="002060"/>
                </a:solidFill>
                <a:latin typeface="Arial" charset="0"/>
                <a:ea typeface="Malgun Gothic" pitchFamily="34" charset="-127"/>
                <a:cs typeface="Arial" charset="0"/>
              </a:rPr>
              <a:t>здобуття</a:t>
            </a:r>
            <a:r>
              <a:rPr lang="ru-RU" sz="2000" dirty="0">
                <a:solidFill>
                  <a:srgbClr val="002060"/>
                </a:solidFill>
                <a:latin typeface="Arial" charset="0"/>
                <a:ea typeface="Malgun Gothic" pitchFamily="34" charset="-127"/>
                <a:cs typeface="Arial" charset="0"/>
              </a:rPr>
              <a:t> </a:t>
            </a:r>
            <a:r>
              <a:rPr lang="ru-RU" sz="2000" dirty="0" err="1">
                <a:solidFill>
                  <a:srgbClr val="002060"/>
                </a:solidFill>
                <a:latin typeface="Arial" charset="0"/>
                <a:ea typeface="Malgun Gothic" pitchFamily="34" charset="-127"/>
                <a:cs typeface="Arial" charset="0"/>
              </a:rPr>
              <a:t>вищої</a:t>
            </a:r>
            <a:endParaRPr lang="ru-RU" sz="2000" dirty="0">
              <a:solidFill>
                <a:srgbClr val="002060"/>
              </a:solidFill>
              <a:latin typeface="Arial" charset="0"/>
              <a:ea typeface="Malgun Gothic" pitchFamily="34" charset="-127"/>
              <a:cs typeface="Arial" charset="0"/>
            </a:endParaRPr>
          </a:p>
          <a:p>
            <a:pPr algn="ctr">
              <a:defRPr/>
            </a:pPr>
            <a:r>
              <a:rPr lang="ru-RU" sz="2000" dirty="0">
                <a:solidFill>
                  <a:srgbClr val="002060"/>
                </a:solidFill>
                <a:latin typeface="Arial" charset="0"/>
                <a:ea typeface="Malgun Gothic" pitchFamily="34" charset="-127"/>
                <a:cs typeface="Arial" charset="0"/>
              </a:rPr>
              <a:t>освіти в 2021 </a:t>
            </a:r>
            <a:r>
              <a:rPr lang="ru-RU" sz="2000" dirty="0" err="1">
                <a:solidFill>
                  <a:srgbClr val="002060"/>
                </a:solidFill>
                <a:latin typeface="Arial" charset="0"/>
                <a:ea typeface="Malgun Gothic" pitchFamily="34" charset="-127"/>
                <a:cs typeface="Arial" charset="0"/>
              </a:rPr>
              <a:t>році</a:t>
            </a:r>
            <a:r>
              <a:rPr lang="ru-RU" sz="2000" dirty="0">
                <a:solidFill>
                  <a:srgbClr val="002060"/>
                </a:solidFill>
                <a:latin typeface="Arial" charset="0"/>
                <a:ea typeface="Malgun Gothic" pitchFamily="34" charset="-127"/>
                <a:cs typeface="Arial" charset="0"/>
              </a:rPr>
              <a:t> </a:t>
            </a:r>
            <a:r>
              <a:rPr lang="ru-RU" sz="2000" dirty="0">
                <a:solidFill>
                  <a:srgbClr val="001F5F"/>
                </a:solidFill>
                <a:latin typeface="Arial" charset="0"/>
                <a:ea typeface="Malgun Gothic" pitchFamily="34" charset="-127"/>
                <a:cs typeface="Arial" charset="0"/>
              </a:rPr>
              <a:t>(Наказ </a:t>
            </a:r>
            <a:r>
              <a:rPr lang="ru-RU" sz="2000" dirty="0" err="1">
                <a:solidFill>
                  <a:srgbClr val="001F5F"/>
                </a:solidFill>
                <a:latin typeface="Arial" charset="0"/>
                <a:ea typeface="Malgun Gothic" pitchFamily="34" charset="-127"/>
                <a:cs typeface="Arial" charset="0"/>
              </a:rPr>
              <a:t>Міністерства</a:t>
            </a:r>
            <a:r>
              <a:rPr lang="ru-RU" sz="2000" dirty="0">
                <a:solidFill>
                  <a:srgbClr val="001F5F"/>
                </a:solidFill>
                <a:latin typeface="Arial" charset="0"/>
                <a:ea typeface="Malgun Gothic" pitchFamily="34" charset="-127"/>
                <a:cs typeface="Arial" charset="0"/>
              </a:rPr>
              <a:t>  освіти і науки </a:t>
            </a:r>
            <a:r>
              <a:rPr lang="ru-RU" sz="2000" dirty="0" err="1">
                <a:solidFill>
                  <a:srgbClr val="001F5F"/>
                </a:solidFill>
                <a:latin typeface="Arial" charset="0"/>
                <a:ea typeface="Malgun Gothic" pitchFamily="34" charset="-127"/>
                <a:cs typeface="Arial" charset="0"/>
              </a:rPr>
              <a:t>України</a:t>
            </a:r>
            <a:r>
              <a:rPr lang="ru-RU" sz="2000" dirty="0">
                <a:solidFill>
                  <a:srgbClr val="001F5F"/>
                </a:solidFill>
                <a:latin typeface="Arial" charset="0"/>
                <a:ea typeface="Malgun Gothic" pitchFamily="34" charset="-127"/>
                <a:cs typeface="Arial" charset="0"/>
              </a:rPr>
              <a:t> </a:t>
            </a:r>
            <a:r>
              <a:rPr lang="ru-RU" sz="2000" dirty="0" err="1">
                <a:solidFill>
                  <a:srgbClr val="001F5F"/>
                </a:solidFill>
                <a:latin typeface="Arial" charset="0"/>
                <a:ea typeface="Malgun Gothic" pitchFamily="34" charset="-127"/>
                <a:cs typeface="Arial" charset="0"/>
              </a:rPr>
              <a:t>від</a:t>
            </a:r>
            <a:r>
              <a:rPr lang="ru-RU" sz="2000" dirty="0">
                <a:solidFill>
                  <a:srgbClr val="001F5F"/>
                </a:solidFill>
                <a:latin typeface="Arial" charset="0"/>
                <a:ea typeface="Malgun Gothic" pitchFamily="34" charset="-127"/>
                <a:cs typeface="Arial" charset="0"/>
              </a:rPr>
              <a:t> 15.10.2020 № 1274</a:t>
            </a:r>
            <a:r>
              <a:rPr lang="uk-UA" sz="2000" dirty="0">
                <a:solidFill>
                  <a:srgbClr val="001F5F"/>
                </a:solidFill>
                <a:latin typeface="Arial" charset="0"/>
                <a:ea typeface="Malgun Gothic" pitchFamily="34" charset="-127"/>
                <a:cs typeface="Arial" charset="0"/>
              </a:rPr>
              <a:t> </a:t>
            </a:r>
            <a:r>
              <a:rPr lang="ru-RU" sz="2000" dirty="0" err="1">
                <a:solidFill>
                  <a:srgbClr val="001F5F"/>
                </a:solidFill>
                <a:latin typeface="Arial" charset="0"/>
                <a:ea typeface="Malgun Gothic" pitchFamily="34" charset="-127"/>
                <a:cs typeface="Arial" charset="0"/>
              </a:rPr>
              <a:t>визначено</a:t>
            </a:r>
            <a:r>
              <a:rPr lang="ru-RU" sz="2000" dirty="0">
                <a:solidFill>
                  <a:srgbClr val="001F5F"/>
                </a:solidFill>
                <a:latin typeface="Arial" charset="0"/>
                <a:ea typeface="Malgun Gothic" pitchFamily="34" charset="-127"/>
                <a:cs typeface="Arial" charset="0"/>
              </a:rPr>
              <a:t> </a:t>
            </a:r>
            <a:r>
              <a:rPr lang="ru-RU" sz="2000" dirty="0" err="1">
                <a:solidFill>
                  <a:srgbClr val="C00000"/>
                </a:solidFill>
                <a:latin typeface="Arial" charset="0"/>
                <a:ea typeface="Malgun Gothic" pitchFamily="34" charset="-127"/>
                <a:cs typeface="Arial" charset="0"/>
              </a:rPr>
              <a:t>Перелік</a:t>
            </a:r>
            <a:r>
              <a:rPr lang="ru-RU" sz="2000" dirty="0">
                <a:solidFill>
                  <a:srgbClr val="C00000"/>
                </a:solidFill>
                <a:latin typeface="Arial" charset="0"/>
                <a:ea typeface="Malgun Gothic" pitchFamily="34" charset="-127"/>
                <a:cs typeface="Arial" charset="0"/>
              </a:rPr>
              <a:t> </a:t>
            </a:r>
            <a:r>
              <a:rPr lang="ru-RU" sz="2000" dirty="0" err="1">
                <a:solidFill>
                  <a:srgbClr val="C00000"/>
                </a:solidFill>
                <a:latin typeface="Arial" charset="0"/>
                <a:ea typeface="Malgun Gothic" pitchFamily="34" charset="-127"/>
                <a:cs typeface="Arial" charset="0"/>
              </a:rPr>
              <a:t>конкурсних</a:t>
            </a:r>
            <a:r>
              <a:rPr lang="ru-RU" sz="2000" dirty="0">
                <a:solidFill>
                  <a:srgbClr val="C00000"/>
                </a:solidFill>
                <a:latin typeface="Arial" charset="0"/>
                <a:ea typeface="Malgun Gothic" pitchFamily="34" charset="-127"/>
                <a:cs typeface="Arial" charset="0"/>
              </a:rPr>
              <a:t> </a:t>
            </a:r>
            <a:r>
              <a:rPr lang="ru-RU" sz="2000" dirty="0" err="1">
                <a:solidFill>
                  <a:srgbClr val="C00000"/>
                </a:solidFill>
                <a:latin typeface="Arial" charset="0"/>
                <a:ea typeface="Malgun Gothic" pitchFamily="34" charset="-127"/>
                <a:cs typeface="Arial" charset="0"/>
              </a:rPr>
              <a:t>предметів</a:t>
            </a:r>
            <a:r>
              <a:rPr lang="ru-RU" sz="2000" dirty="0">
                <a:solidFill>
                  <a:srgbClr val="001F5F"/>
                </a:solidFill>
                <a:latin typeface="Times New Roman" pitchFamily="18" charset="0"/>
                <a:ea typeface="Malgun Gothic" pitchFamily="34" charset="-127"/>
                <a:cs typeface="Times New Roman" pitchFamily="18" charset="0"/>
              </a:rPr>
              <a:t>, </a:t>
            </a:r>
            <a:r>
              <a:rPr lang="ru-RU" sz="2000" dirty="0" err="1">
                <a:solidFill>
                  <a:srgbClr val="001F5F"/>
                </a:solidFill>
                <a:latin typeface="Arial" charset="0"/>
                <a:ea typeface="Malgun Gothic" pitchFamily="34" charset="-127"/>
                <a:cs typeface="Arial" charset="0"/>
              </a:rPr>
              <a:t>творчих</a:t>
            </a:r>
            <a:r>
              <a:rPr lang="ru-RU" sz="2000" dirty="0">
                <a:solidFill>
                  <a:srgbClr val="001F5F"/>
                </a:solidFill>
                <a:latin typeface="Arial" charset="0"/>
                <a:ea typeface="Malgun Gothic" pitchFamily="34" charset="-127"/>
                <a:cs typeface="Arial" charset="0"/>
              </a:rPr>
              <a:t> </a:t>
            </a:r>
            <a:r>
              <a:rPr lang="ru-RU" sz="2000" dirty="0" err="1">
                <a:solidFill>
                  <a:srgbClr val="001F5F"/>
                </a:solidFill>
                <a:latin typeface="Arial" charset="0"/>
                <a:ea typeface="Malgun Gothic" pitchFamily="34" charset="-127"/>
                <a:cs typeface="Arial" charset="0"/>
              </a:rPr>
              <a:t>заліків</a:t>
            </a:r>
            <a:r>
              <a:rPr lang="ru-RU" sz="2000" dirty="0">
                <a:solidFill>
                  <a:srgbClr val="001F5F"/>
                </a:solidFill>
                <a:latin typeface="Arial" charset="0"/>
                <a:ea typeface="Malgun Gothic" pitchFamily="34" charset="-127"/>
                <a:cs typeface="Arial" charset="0"/>
              </a:rPr>
              <a:t> та </a:t>
            </a:r>
            <a:r>
              <a:rPr lang="ru-RU" sz="2000" dirty="0" err="1">
                <a:solidFill>
                  <a:srgbClr val="001F5F"/>
                </a:solidFill>
                <a:latin typeface="Arial" charset="0"/>
                <a:ea typeface="Malgun Gothic" pitchFamily="34" charset="-127"/>
                <a:cs typeface="Arial" charset="0"/>
              </a:rPr>
              <a:t>творчих</a:t>
            </a:r>
            <a:r>
              <a:rPr lang="ru-RU" sz="2000" dirty="0">
                <a:solidFill>
                  <a:srgbClr val="001F5F"/>
                </a:solidFill>
                <a:latin typeface="Arial" charset="0"/>
                <a:ea typeface="Malgun Gothic" pitchFamily="34" charset="-127"/>
                <a:cs typeface="Arial" charset="0"/>
              </a:rPr>
              <a:t> </a:t>
            </a:r>
            <a:r>
              <a:rPr lang="ru-RU" sz="2000" dirty="0" err="1">
                <a:solidFill>
                  <a:srgbClr val="001F5F"/>
                </a:solidFill>
                <a:latin typeface="Arial" charset="0"/>
                <a:ea typeface="Malgun Gothic" pitchFamily="34" charset="-127"/>
                <a:cs typeface="Arial" charset="0"/>
              </a:rPr>
              <a:t>конкурсів</a:t>
            </a:r>
            <a:r>
              <a:rPr lang="ru-RU" sz="2000" dirty="0">
                <a:solidFill>
                  <a:srgbClr val="001F5F"/>
                </a:solidFill>
                <a:latin typeface="Arial" charset="0"/>
                <a:ea typeface="Malgun Gothic" pitchFamily="34" charset="-127"/>
                <a:cs typeface="Arial" charset="0"/>
              </a:rPr>
              <a:t> для </a:t>
            </a:r>
            <a:r>
              <a:rPr lang="ru-RU" sz="2000" dirty="0" err="1">
                <a:solidFill>
                  <a:srgbClr val="001F5F"/>
                </a:solidFill>
                <a:latin typeface="Arial" charset="0"/>
                <a:ea typeface="Malgun Gothic" pitchFamily="34" charset="-127"/>
                <a:cs typeface="Arial" charset="0"/>
              </a:rPr>
              <a:t>вступу</a:t>
            </a:r>
            <a:r>
              <a:rPr lang="ru-RU" sz="2000" dirty="0">
                <a:solidFill>
                  <a:srgbClr val="001F5F"/>
                </a:solidFill>
                <a:latin typeface="Arial" charset="0"/>
                <a:ea typeface="Malgun Gothic" pitchFamily="34" charset="-127"/>
                <a:cs typeface="Arial" charset="0"/>
              </a:rPr>
              <a:t>  на </a:t>
            </a:r>
            <a:r>
              <a:rPr lang="ru-RU" sz="2000" dirty="0" err="1">
                <a:solidFill>
                  <a:srgbClr val="001F5F"/>
                </a:solidFill>
                <a:latin typeface="Arial" charset="0"/>
                <a:ea typeface="Malgun Gothic" pitchFamily="34" charset="-127"/>
                <a:cs typeface="Arial" charset="0"/>
              </a:rPr>
              <a:t>навчання</a:t>
            </a:r>
            <a:r>
              <a:rPr lang="ru-RU" sz="2000" dirty="0">
                <a:solidFill>
                  <a:srgbClr val="001F5F"/>
                </a:solidFill>
                <a:latin typeface="Arial" charset="0"/>
                <a:ea typeface="Malgun Gothic" pitchFamily="34" charset="-127"/>
                <a:cs typeface="Arial" charset="0"/>
              </a:rPr>
              <a:t> для </a:t>
            </a:r>
            <a:r>
              <a:rPr lang="ru-RU" sz="2000" dirty="0" err="1">
                <a:solidFill>
                  <a:srgbClr val="001F5F"/>
                </a:solidFill>
                <a:latin typeface="Arial" charset="0"/>
                <a:ea typeface="Malgun Gothic" pitchFamily="34" charset="-127"/>
                <a:cs typeface="Arial" charset="0"/>
              </a:rPr>
              <a:t>здобуття</a:t>
            </a:r>
            <a:r>
              <a:rPr lang="ru-RU" sz="2000" dirty="0">
                <a:solidFill>
                  <a:srgbClr val="001F5F"/>
                </a:solidFill>
                <a:latin typeface="Arial" charset="0"/>
                <a:ea typeface="Malgun Gothic" pitchFamily="34" charset="-127"/>
                <a:cs typeface="Arial" charset="0"/>
              </a:rPr>
              <a:t> </a:t>
            </a:r>
            <a:r>
              <a:rPr lang="ru-RU" sz="2000" dirty="0" err="1">
                <a:solidFill>
                  <a:srgbClr val="001F5F"/>
                </a:solidFill>
                <a:latin typeface="Arial" charset="0"/>
                <a:ea typeface="Malgun Gothic" pitchFamily="34" charset="-127"/>
                <a:cs typeface="Arial" charset="0"/>
              </a:rPr>
              <a:t>освітнього</a:t>
            </a:r>
            <a:r>
              <a:rPr lang="ru-RU" sz="2000" dirty="0">
                <a:solidFill>
                  <a:srgbClr val="001F5F"/>
                </a:solidFill>
                <a:latin typeface="Arial" charset="0"/>
                <a:ea typeface="Malgun Gothic" pitchFamily="34" charset="-127"/>
                <a:cs typeface="Arial" charset="0"/>
              </a:rPr>
              <a:t> </a:t>
            </a:r>
            <a:r>
              <a:rPr lang="ru-RU" sz="2000" dirty="0" err="1">
                <a:solidFill>
                  <a:srgbClr val="001F5F"/>
                </a:solidFill>
                <a:latin typeface="Arial" charset="0"/>
                <a:ea typeface="Malgun Gothic" pitchFamily="34" charset="-127"/>
                <a:cs typeface="Arial" charset="0"/>
              </a:rPr>
              <a:t>ступеня</a:t>
            </a:r>
            <a:r>
              <a:rPr lang="ru-RU" sz="2000" dirty="0">
                <a:solidFill>
                  <a:srgbClr val="001F5F"/>
                </a:solidFill>
                <a:latin typeface="Arial" charset="0"/>
                <a:ea typeface="Malgun Gothic" pitchFamily="34" charset="-127"/>
                <a:cs typeface="Arial" charset="0"/>
              </a:rPr>
              <a:t>  бакалавра (</a:t>
            </a:r>
            <a:r>
              <a:rPr lang="ru-RU" sz="2000" dirty="0" err="1">
                <a:solidFill>
                  <a:srgbClr val="001F5F"/>
                </a:solidFill>
                <a:latin typeface="Arial" charset="0"/>
                <a:ea typeface="Malgun Gothic" pitchFamily="34" charset="-127"/>
                <a:cs typeface="Arial" charset="0"/>
              </a:rPr>
              <a:t>магістра</a:t>
            </a:r>
            <a:r>
              <a:rPr lang="ru-RU" sz="2000" dirty="0">
                <a:solidFill>
                  <a:srgbClr val="001F5F"/>
                </a:solidFill>
                <a:latin typeface="Arial" charset="0"/>
                <a:ea typeface="Malgun Gothic" pitchFamily="34" charset="-127"/>
                <a:cs typeface="Arial" charset="0"/>
              </a:rPr>
              <a:t> </a:t>
            </a:r>
            <a:r>
              <a:rPr lang="ru-RU" sz="2000" dirty="0" err="1">
                <a:solidFill>
                  <a:srgbClr val="001F5F"/>
                </a:solidFill>
                <a:latin typeface="Arial" charset="0"/>
                <a:ea typeface="Malgun Gothic" pitchFamily="34" charset="-127"/>
                <a:cs typeface="Arial" charset="0"/>
              </a:rPr>
              <a:t>медичного</a:t>
            </a:r>
            <a:r>
              <a:rPr lang="ru-RU" sz="2000" dirty="0">
                <a:solidFill>
                  <a:srgbClr val="001F5F"/>
                </a:solidFill>
                <a:latin typeface="Arial" charset="0"/>
                <a:ea typeface="Malgun Gothic" pitchFamily="34" charset="-127"/>
                <a:cs typeface="Arial" charset="0"/>
              </a:rPr>
              <a:t>, </a:t>
            </a:r>
            <a:r>
              <a:rPr lang="ru-RU" sz="2000" dirty="0" err="1">
                <a:solidFill>
                  <a:srgbClr val="001F5F"/>
                </a:solidFill>
                <a:latin typeface="Arial" charset="0"/>
                <a:ea typeface="Malgun Gothic" pitchFamily="34" charset="-127"/>
                <a:cs typeface="Arial" charset="0"/>
              </a:rPr>
              <a:t>фармацевтичного</a:t>
            </a:r>
            <a:r>
              <a:rPr lang="ru-RU" sz="2000" dirty="0">
                <a:solidFill>
                  <a:srgbClr val="001F5F"/>
                </a:solidFill>
                <a:latin typeface="Arial" charset="0"/>
                <a:ea typeface="Malgun Gothic" pitchFamily="34" charset="-127"/>
                <a:cs typeface="Arial" charset="0"/>
              </a:rPr>
              <a:t>  </a:t>
            </a:r>
            <a:r>
              <a:rPr lang="ru-RU" sz="2000" dirty="0" err="1">
                <a:solidFill>
                  <a:srgbClr val="001F5F"/>
                </a:solidFill>
                <a:latin typeface="Arial" charset="0"/>
                <a:ea typeface="Malgun Gothic" pitchFamily="34" charset="-127"/>
                <a:cs typeface="Arial" charset="0"/>
              </a:rPr>
              <a:t>або</a:t>
            </a:r>
            <a:r>
              <a:rPr lang="ru-RU" sz="2000" dirty="0">
                <a:solidFill>
                  <a:srgbClr val="001F5F"/>
                </a:solidFill>
                <a:latin typeface="Arial" charset="0"/>
                <a:ea typeface="Malgun Gothic" pitchFamily="34" charset="-127"/>
                <a:cs typeface="Arial" charset="0"/>
              </a:rPr>
              <a:t> ветеринарного </a:t>
            </a:r>
            <a:r>
              <a:rPr lang="ru-RU" sz="2000" dirty="0" err="1">
                <a:solidFill>
                  <a:srgbClr val="001F5F"/>
                </a:solidFill>
                <a:latin typeface="Arial" charset="0"/>
                <a:ea typeface="Malgun Gothic" pitchFamily="34" charset="-127"/>
                <a:cs typeface="Arial" charset="0"/>
              </a:rPr>
              <a:t>спрямувань</a:t>
            </a:r>
            <a:r>
              <a:rPr lang="ru-RU" sz="2000" dirty="0">
                <a:solidFill>
                  <a:srgbClr val="001F5F"/>
                </a:solidFill>
                <a:latin typeface="Arial" charset="0"/>
                <a:ea typeface="Malgun Gothic" pitchFamily="34" charset="-127"/>
                <a:cs typeface="Arial" charset="0"/>
              </a:rPr>
              <a:t>) на </a:t>
            </a:r>
            <a:r>
              <a:rPr lang="ru-RU" sz="2000" dirty="0" err="1">
                <a:solidFill>
                  <a:srgbClr val="001F5F"/>
                </a:solidFill>
                <a:latin typeface="Arial" charset="0"/>
                <a:ea typeface="Malgun Gothic" pitchFamily="34" charset="-127"/>
                <a:cs typeface="Arial" charset="0"/>
              </a:rPr>
              <a:t>відкриті</a:t>
            </a:r>
            <a:r>
              <a:rPr lang="ru-RU" sz="2000" dirty="0">
                <a:solidFill>
                  <a:srgbClr val="001F5F"/>
                </a:solidFill>
                <a:latin typeface="Arial" charset="0"/>
                <a:ea typeface="Malgun Gothic" pitchFamily="34" charset="-127"/>
                <a:cs typeface="Arial" charset="0"/>
              </a:rPr>
              <a:t> та </a:t>
            </a:r>
            <a:r>
              <a:rPr lang="ru-RU" sz="2000" dirty="0" err="1">
                <a:solidFill>
                  <a:srgbClr val="001F5F"/>
                </a:solidFill>
                <a:latin typeface="Arial" charset="0"/>
                <a:ea typeface="Malgun Gothic" pitchFamily="34" charset="-127"/>
                <a:cs typeface="Arial" charset="0"/>
              </a:rPr>
              <a:t>закриті</a:t>
            </a:r>
            <a:r>
              <a:rPr lang="ru-RU" sz="2000" dirty="0">
                <a:solidFill>
                  <a:srgbClr val="001F5F"/>
                </a:solidFill>
                <a:latin typeface="Arial" charset="0"/>
                <a:ea typeface="Malgun Gothic" pitchFamily="34" charset="-127"/>
                <a:cs typeface="Arial" charset="0"/>
              </a:rPr>
              <a:t> (</a:t>
            </a:r>
            <a:r>
              <a:rPr lang="ru-RU" sz="2000" dirty="0" err="1">
                <a:solidFill>
                  <a:srgbClr val="001F5F"/>
                </a:solidFill>
                <a:latin typeface="Arial" charset="0"/>
                <a:ea typeface="Malgun Gothic" pitchFamily="34" charset="-127"/>
                <a:cs typeface="Arial" charset="0"/>
              </a:rPr>
              <a:t>фіксовані</a:t>
            </a:r>
            <a:r>
              <a:rPr lang="ru-RU" sz="2000" dirty="0">
                <a:solidFill>
                  <a:srgbClr val="001F5F"/>
                </a:solidFill>
                <a:latin typeface="Arial" charset="0"/>
                <a:ea typeface="Malgun Gothic" pitchFamily="34" charset="-127"/>
                <a:cs typeface="Arial" charset="0"/>
              </a:rPr>
              <a:t>) </a:t>
            </a:r>
            <a:r>
              <a:rPr lang="ru-RU" sz="2000" dirty="0" err="1">
                <a:solidFill>
                  <a:srgbClr val="001F5F"/>
                </a:solidFill>
                <a:latin typeface="Arial" charset="0"/>
                <a:ea typeface="Malgun Gothic" pitchFamily="34" charset="-127"/>
                <a:cs typeface="Arial" charset="0"/>
              </a:rPr>
              <a:t>конкурсні</a:t>
            </a:r>
            <a:r>
              <a:rPr lang="ru-RU" sz="2000" dirty="0">
                <a:solidFill>
                  <a:srgbClr val="001F5F"/>
                </a:solidFill>
                <a:latin typeface="Arial" charset="0"/>
                <a:ea typeface="Malgun Gothic" pitchFamily="34" charset="-127"/>
                <a:cs typeface="Arial" charset="0"/>
              </a:rPr>
              <a:t> </a:t>
            </a:r>
            <a:r>
              <a:rPr lang="ru-RU" sz="2000" dirty="0" err="1">
                <a:solidFill>
                  <a:srgbClr val="001F5F"/>
                </a:solidFill>
                <a:latin typeface="Arial" charset="0"/>
                <a:ea typeface="Malgun Gothic" pitchFamily="34" charset="-127"/>
                <a:cs typeface="Arial" charset="0"/>
              </a:rPr>
              <a:t>пропозиції</a:t>
            </a:r>
            <a:r>
              <a:rPr lang="ru-RU" sz="2000" dirty="0">
                <a:solidFill>
                  <a:srgbClr val="001F5F"/>
                </a:solidFill>
                <a:latin typeface="Arial" charset="0"/>
                <a:ea typeface="Malgun Gothic" pitchFamily="34" charset="-127"/>
                <a:cs typeface="Arial" charset="0"/>
              </a:rPr>
              <a:t> на </a:t>
            </a:r>
            <a:r>
              <a:rPr lang="ru-RU" sz="2000" dirty="0" err="1">
                <a:solidFill>
                  <a:srgbClr val="001F5F"/>
                </a:solidFill>
                <a:latin typeface="Arial" charset="0"/>
                <a:ea typeface="Malgun Gothic" pitchFamily="34" charset="-127"/>
                <a:cs typeface="Arial" charset="0"/>
              </a:rPr>
              <a:t>основі</a:t>
            </a:r>
            <a:r>
              <a:rPr lang="ru-RU" sz="2000" dirty="0">
                <a:solidFill>
                  <a:srgbClr val="001F5F"/>
                </a:solidFill>
                <a:latin typeface="Arial" charset="0"/>
                <a:ea typeface="Malgun Gothic" pitchFamily="34" charset="-127"/>
                <a:cs typeface="Arial" charset="0"/>
              </a:rPr>
              <a:t>  </a:t>
            </a:r>
            <a:r>
              <a:rPr lang="ru-RU" sz="2000" dirty="0" err="1">
                <a:solidFill>
                  <a:srgbClr val="001F5F"/>
                </a:solidFill>
                <a:latin typeface="Arial" charset="0"/>
                <a:ea typeface="Malgun Gothic" pitchFamily="34" charset="-127"/>
                <a:cs typeface="Arial" charset="0"/>
              </a:rPr>
              <a:t>повної</a:t>
            </a:r>
            <a:r>
              <a:rPr lang="ru-RU" sz="2000" dirty="0">
                <a:solidFill>
                  <a:srgbClr val="001F5F"/>
                </a:solidFill>
                <a:latin typeface="Arial" charset="0"/>
                <a:ea typeface="Malgun Gothic" pitchFamily="34" charset="-127"/>
                <a:cs typeface="Arial" charset="0"/>
              </a:rPr>
              <a:t> </a:t>
            </a:r>
            <a:r>
              <a:rPr lang="ru-RU" sz="2000" dirty="0" err="1">
                <a:solidFill>
                  <a:srgbClr val="001F5F"/>
                </a:solidFill>
                <a:latin typeface="Arial" charset="0"/>
                <a:ea typeface="Malgun Gothic" pitchFamily="34" charset="-127"/>
                <a:cs typeface="Arial" charset="0"/>
              </a:rPr>
              <a:t>загальної</a:t>
            </a:r>
            <a:r>
              <a:rPr lang="ru-RU" sz="2000" dirty="0">
                <a:solidFill>
                  <a:srgbClr val="001F5F"/>
                </a:solidFill>
                <a:latin typeface="Arial" charset="0"/>
                <a:ea typeface="Malgun Gothic" pitchFamily="34" charset="-127"/>
                <a:cs typeface="Arial" charset="0"/>
              </a:rPr>
              <a:t> </a:t>
            </a:r>
            <a:r>
              <a:rPr lang="ru-RU" sz="2000" dirty="0" err="1">
                <a:solidFill>
                  <a:srgbClr val="001F5F"/>
                </a:solidFill>
                <a:latin typeface="Arial" charset="0"/>
                <a:ea typeface="Malgun Gothic" pitchFamily="34" charset="-127"/>
                <a:cs typeface="Arial" charset="0"/>
              </a:rPr>
              <a:t>середньої</a:t>
            </a:r>
            <a:r>
              <a:rPr lang="ru-RU" sz="2000" dirty="0">
                <a:solidFill>
                  <a:srgbClr val="001F5F"/>
                </a:solidFill>
                <a:latin typeface="Arial" charset="0"/>
                <a:ea typeface="Malgun Gothic" pitchFamily="34" charset="-127"/>
                <a:cs typeface="Arial" charset="0"/>
              </a:rPr>
              <a:t> освіти</a:t>
            </a:r>
            <a:r>
              <a:rPr lang="uk-UA" sz="2000" dirty="0">
                <a:solidFill>
                  <a:srgbClr val="001F5F"/>
                </a:solidFill>
                <a:latin typeface="Arial" charset="0"/>
                <a:ea typeface="Malgun Gothic" pitchFamily="34" charset="-127"/>
                <a:cs typeface="Arial" charset="0"/>
              </a:rPr>
              <a:t>.</a:t>
            </a:r>
          </a:p>
          <a:p>
            <a:pPr algn="ctr">
              <a:defRPr/>
            </a:pPr>
            <a:endParaRPr lang="uk-UA" sz="2000" dirty="0">
              <a:solidFill>
                <a:srgbClr val="001F5F"/>
              </a:solidFill>
              <a:latin typeface="Arial" charset="0"/>
              <a:ea typeface="Malgun Gothic" pitchFamily="34" charset="-127"/>
              <a:cs typeface="Arial" charset="0"/>
            </a:endParaRPr>
          </a:p>
          <a:p>
            <a:pPr algn="ctr">
              <a:defRPr/>
            </a:pPr>
            <a:endParaRPr lang="uk-UA" sz="2000" dirty="0">
              <a:solidFill>
                <a:srgbClr val="001F5F"/>
              </a:solidFill>
              <a:latin typeface="Arial" charset="0"/>
              <a:ea typeface="Malgun Gothic" pitchFamily="34" charset="-127"/>
              <a:cs typeface="Arial" charset="0"/>
            </a:endParaRPr>
          </a:p>
          <a:p>
            <a:pPr algn="ctr">
              <a:defRPr/>
            </a:pPr>
            <a:r>
              <a:rPr lang="uk-UA" sz="2000" dirty="0">
                <a:solidFill>
                  <a:srgbClr val="001F5F"/>
                </a:solidFill>
                <a:latin typeface="Arial" charset="0"/>
                <a:ea typeface="Malgun Gothic" pitchFamily="34" charset="-127"/>
                <a:cs typeface="Arial" charset="0"/>
              </a:rPr>
              <a:t>У 2021 році для конкурсного відбору для здобуття ступенів вищої освіти будуть прийматися </a:t>
            </a:r>
            <a:r>
              <a:rPr lang="uk-UA" sz="2000" dirty="0">
                <a:solidFill>
                  <a:srgbClr val="C00000"/>
                </a:solidFill>
                <a:latin typeface="Arial" charset="0"/>
                <a:ea typeface="Malgun Gothic" pitchFamily="34" charset="-127"/>
                <a:cs typeface="Arial" charset="0"/>
              </a:rPr>
              <a:t>сертифікати ЗНО 2018, 2019, 2020, </a:t>
            </a:r>
            <a:r>
              <a:rPr lang="uk-UA" sz="2000">
                <a:solidFill>
                  <a:srgbClr val="C00000"/>
                </a:solidFill>
                <a:latin typeface="Arial" charset="0"/>
                <a:ea typeface="Malgun Gothic" pitchFamily="34" charset="-127"/>
                <a:cs typeface="Arial" charset="0"/>
              </a:rPr>
              <a:t>2021 років</a:t>
            </a:r>
            <a:r>
              <a:rPr lang="uk-UA" sz="2000">
                <a:solidFill>
                  <a:srgbClr val="001F5F"/>
                </a:solidFill>
                <a:latin typeface="Arial" charset="0"/>
                <a:ea typeface="Malgun Gothic" pitchFamily="34" charset="-127"/>
                <a:cs typeface="Arial" charset="0"/>
              </a:rPr>
              <a:t>. </a:t>
            </a:r>
            <a:endParaRPr lang="uk-UA" sz="2000" dirty="0">
              <a:solidFill>
                <a:srgbClr val="001F5F"/>
              </a:solidFill>
              <a:latin typeface="Arial" charset="0"/>
              <a:ea typeface="Malgun Gothic" pitchFamily="34" charset="-127"/>
              <a:cs typeface="Arial" charset="0"/>
            </a:endParaRPr>
          </a:p>
          <a:p>
            <a:pPr algn="ctr">
              <a:defRPr/>
            </a:pPr>
            <a:endParaRPr lang="uk-UA" sz="2400" dirty="0">
              <a:solidFill>
                <a:srgbClr val="001F5F"/>
              </a:solidFill>
              <a:latin typeface="Arial" charset="0"/>
              <a:ea typeface="Malgun Gothic" pitchFamily="34" charset="-127"/>
              <a:cs typeface="Arial" charset="0"/>
            </a:endParaRPr>
          </a:p>
          <a:p>
            <a:pPr algn="ctr">
              <a:defRPr/>
            </a:pPr>
            <a:endParaRPr lang="uk-UA" sz="2400" dirty="0">
              <a:solidFill>
                <a:srgbClr val="001F5F"/>
              </a:solidFill>
              <a:latin typeface="Arial" charset="0"/>
              <a:ea typeface="Malgun Gothic" pitchFamily="34" charset="-127"/>
              <a:cs typeface="Arial" charset="0"/>
            </a:endParaRPr>
          </a:p>
          <a:p>
            <a:pPr algn="ctr">
              <a:defRPr/>
            </a:pPr>
            <a:endParaRPr lang="uk-UA" sz="2400" dirty="0">
              <a:solidFill>
                <a:srgbClr val="001F5F"/>
              </a:solidFill>
              <a:latin typeface="Arial" charset="0"/>
              <a:ea typeface="Malgun Gothic" pitchFamily="34" charset="-127"/>
              <a:cs typeface="Arial" charset="0"/>
            </a:endParaRPr>
          </a:p>
          <a:p>
            <a:pPr algn="ctr">
              <a:defRPr/>
            </a:pPr>
            <a:endParaRPr lang="ru-RU" sz="2400" dirty="0">
              <a:latin typeface="Arial" charset="0"/>
              <a:ea typeface="Malgun Gothic" pitchFamily="34" charset="-127"/>
              <a:cs typeface="Arial" charset="0"/>
            </a:endParaRPr>
          </a:p>
        </p:txBody>
      </p:sp>
      <p:pic>
        <p:nvPicPr>
          <p:cNvPr id="28676" name="Picture 4" descr="http://mon.gov.ua/content/teacher_2015/logo-10.png">
            <a:extLst>
              <a:ext uri="{FF2B5EF4-FFF2-40B4-BE49-F238E27FC236}">
                <a16:creationId xmlns:a16="http://schemas.microsoft.com/office/drawing/2014/main" id="{DE99CFDF-CC94-4D89-92BE-A953DF704AF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0"/>
            <a:ext cx="1476375"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8011947-851F-469A-AB8E-23DFF88DC207}"/>
              </a:ext>
            </a:extLst>
          </p:cNvPr>
          <p:cNvSpPr txBox="1">
            <a:spLocks/>
          </p:cNvSpPr>
          <p:nvPr/>
        </p:nvSpPr>
        <p:spPr>
          <a:xfrm>
            <a:off x="125413" y="0"/>
            <a:ext cx="9036050" cy="935038"/>
          </a:xfrm>
          <a:prstGeom prst="rect">
            <a:avLst/>
          </a:prstGeom>
        </p:spPr>
        <p:txBody>
          <a:bodyPr/>
          <a:lstStyle>
            <a:lvl1pPr>
              <a:defRPr b="1">
                <a:solidFill>
                  <a:schemeClr val="tx1"/>
                </a:solidFill>
                <a:latin typeface="Constantia" panose="02030602050306030303" pitchFamily="18" charset="0"/>
              </a:defRPr>
            </a:lvl1pPr>
            <a:lvl2pPr marL="742950" indent="-285750">
              <a:defRPr b="1">
                <a:solidFill>
                  <a:schemeClr val="tx1"/>
                </a:solidFill>
                <a:latin typeface="Constantia" panose="02030602050306030303" pitchFamily="18" charset="0"/>
              </a:defRPr>
            </a:lvl2pPr>
            <a:lvl3pPr marL="1143000" indent="-228600">
              <a:defRPr b="1">
                <a:solidFill>
                  <a:schemeClr val="tx1"/>
                </a:solidFill>
                <a:latin typeface="Constantia" panose="02030602050306030303" pitchFamily="18" charset="0"/>
              </a:defRPr>
            </a:lvl3pPr>
            <a:lvl4pPr marL="1600200" indent="-228600">
              <a:defRPr b="1">
                <a:solidFill>
                  <a:schemeClr val="tx1"/>
                </a:solidFill>
                <a:latin typeface="Constantia" panose="02030602050306030303" pitchFamily="18" charset="0"/>
              </a:defRPr>
            </a:lvl4pPr>
            <a:lvl5pPr marL="2057400" indent="-228600">
              <a:defRPr b="1">
                <a:solidFill>
                  <a:schemeClr val="tx1"/>
                </a:solidFill>
                <a:latin typeface="Constantia" panose="02030602050306030303" pitchFamily="18" charset="0"/>
              </a:defRPr>
            </a:lvl5pPr>
            <a:lvl6pPr marL="2514600" indent="-228600" eaLnBrk="0" fontAlgn="base" hangingPunct="0">
              <a:spcBef>
                <a:spcPct val="0"/>
              </a:spcBef>
              <a:spcAft>
                <a:spcPct val="0"/>
              </a:spcAft>
              <a:defRPr b="1">
                <a:solidFill>
                  <a:schemeClr val="tx1"/>
                </a:solidFill>
                <a:latin typeface="Constantia" panose="02030602050306030303" pitchFamily="18" charset="0"/>
              </a:defRPr>
            </a:lvl6pPr>
            <a:lvl7pPr marL="2971800" indent="-228600" eaLnBrk="0" fontAlgn="base" hangingPunct="0">
              <a:spcBef>
                <a:spcPct val="0"/>
              </a:spcBef>
              <a:spcAft>
                <a:spcPct val="0"/>
              </a:spcAft>
              <a:defRPr b="1">
                <a:solidFill>
                  <a:schemeClr val="tx1"/>
                </a:solidFill>
                <a:latin typeface="Constantia" panose="02030602050306030303" pitchFamily="18" charset="0"/>
              </a:defRPr>
            </a:lvl7pPr>
            <a:lvl8pPr marL="3429000" indent="-228600" eaLnBrk="0" fontAlgn="base" hangingPunct="0">
              <a:spcBef>
                <a:spcPct val="0"/>
              </a:spcBef>
              <a:spcAft>
                <a:spcPct val="0"/>
              </a:spcAft>
              <a:defRPr b="1">
                <a:solidFill>
                  <a:schemeClr val="tx1"/>
                </a:solidFill>
                <a:latin typeface="Constantia" panose="02030602050306030303" pitchFamily="18" charset="0"/>
              </a:defRPr>
            </a:lvl8pPr>
            <a:lvl9pPr marL="3886200" indent="-228600" eaLnBrk="0" fontAlgn="base" hangingPunct="0">
              <a:spcBef>
                <a:spcPct val="0"/>
              </a:spcBef>
              <a:spcAft>
                <a:spcPct val="0"/>
              </a:spcAft>
              <a:defRPr b="1">
                <a:solidFill>
                  <a:schemeClr val="tx1"/>
                </a:solidFill>
                <a:latin typeface="Constantia" panose="02030602050306030303" pitchFamily="18" charset="0"/>
              </a:defRPr>
            </a:lvl9pPr>
          </a:lstStyle>
          <a:p>
            <a:pPr algn="ctr" eaLnBrk="1" hangingPunct="1"/>
            <a:r>
              <a:rPr lang="ru-RU" altLang="ru-RU" sz="3200">
                <a:solidFill>
                  <a:srgbClr val="C00000"/>
                </a:solidFill>
                <a:effectLst>
                  <a:outerShdw blurRad="38100" dist="38100" dir="2700000" algn="tl">
                    <a:srgbClr val="C0C0C0"/>
                  </a:outerShdw>
                </a:effectLst>
                <a:latin typeface="Calibri" panose="020F0502020204030204" pitchFamily="34" charset="0"/>
                <a:ea typeface="Calibri" panose="020F0502020204030204" pitchFamily="34" charset="0"/>
                <a:cs typeface="Calibri" panose="020F0502020204030204" pitchFamily="34" charset="0"/>
              </a:rPr>
              <a:t>Таблиця пріоритетності конкурсних предметів </a:t>
            </a:r>
          </a:p>
          <a:p>
            <a:pPr algn="ctr" eaLnBrk="1" hangingPunct="1"/>
            <a:r>
              <a:rPr lang="ru-RU" altLang="ru-RU" sz="3200">
                <a:solidFill>
                  <a:srgbClr val="C00000"/>
                </a:solidFill>
                <a:effectLst>
                  <a:outerShdw blurRad="38100" dist="38100" dir="2700000" algn="tl">
                    <a:srgbClr val="C0C0C0"/>
                  </a:outerShdw>
                </a:effectLst>
                <a:latin typeface="Calibri" panose="020F0502020204030204" pitchFamily="34" charset="0"/>
                <a:ea typeface="Calibri" panose="020F0502020204030204" pitchFamily="34" charset="0"/>
                <a:cs typeface="Calibri" panose="020F0502020204030204" pitchFamily="34" charset="0"/>
              </a:rPr>
              <a:t>у 2021 році</a:t>
            </a:r>
            <a:endParaRPr lang="uk-UA" altLang="ru-RU" sz="3200">
              <a:solidFill>
                <a:srgbClr val="C00000"/>
              </a:solidFill>
              <a:effectLst>
                <a:outerShdw blurRad="38100" dist="38100" dir="2700000" algn="tl">
                  <a:srgbClr val="C0C0C0"/>
                </a:outerShdw>
              </a:effectLst>
              <a:latin typeface="Calibri" panose="020F0502020204030204" pitchFamily="34" charset="0"/>
              <a:ea typeface="Calibri" panose="020F0502020204030204" pitchFamily="34" charset="0"/>
              <a:cs typeface="Calibri" panose="020F0502020204030204" pitchFamily="34" charset="0"/>
            </a:endParaRPr>
          </a:p>
        </p:txBody>
      </p:sp>
      <p:graphicFrame>
        <p:nvGraphicFramePr>
          <p:cNvPr id="3" name="Объект 6">
            <a:extLst>
              <a:ext uri="{FF2B5EF4-FFF2-40B4-BE49-F238E27FC236}">
                <a16:creationId xmlns:a16="http://schemas.microsoft.com/office/drawing/2014/main" id="{3FC017E3-E1FF-4FC5-B0C5-2757946B1389}"/>
              </a:ext>
            </a:extLst>
          </p:cNvPr>
          <p:cNvGraphicFramePr>
            <a:graphicFrameLocks/>
          </p:cNvGraphicFramePr>
          <p:nvPr/>
        </p:nvGraphicFramePr>
        <p:xfrm>
          <a:off x="263525" y="1228725"/>
          <a:ext cx="4392613" cy="4049713"/>
        </p:xfrm>
        <a:graphic>
          <a:graphicData uri="http://schemas.openxmlformats.org/drawingml/2006/table">
            <a:tbl>
              <a:tblPr firstRow="1" bandRow="1">
                <a:tableStyleId>{073A0DAA-6AF3-43AB-8588-CEC1D06C72B9}</a:tableStyleId>
              </a:tblPr>
              <a:tblGrid>
                <a:gridCol w="1656198">
                  <a:extLst>
                    <a:ext uri="{9D8B030D-6E8A-4147-A177-3AD203B41FA5}">
                      <a16:colId xmlns:a16="http://schemas.microsoft.com/office/drawing/2014/main" val="20000"/>
                    </a:ext>
                  </a:extLst>
                </a:gridCol>
                <a:gridCol w="984519">
                  <a:extLst>
                    <a:ext uri="{9D8B030D-6E8A-4147-A177-3AD203B41FA5}">
                      <a16:colId xmlns:a16="http://schemas.microsoft.com/office/drawing/2014/main" val="20001"/>
                    </a:ext>
                  </a:extLst>
                </a:gridCol>
                <a:gridCol w="956915">
                  <a:extLst>
                    <a:ext uri="{9D8B030D-6E8A-4147-A177-3AD203B41FA5}">
                      <a16:colId xmlns:a16="http://schemas.microsoft.com/office/drawing/2014/main" val="20002"/>
                    </a:ext>
                  </a:extLst>
                </a:gridCol>
                <a:gridCol w="794981">
                  <a:extLst>
                    <a:ext uri="{9D8B030D-6E8A-4147-A177-3AD203B41FA5}">
                      <a16:colId xmlns:a16="http://schemas.microsoft.com/office/drawing/2014/main" val="20003"/>
                    </a:ext>
                  </a:extLst>
                </a:gridCol>
              </a:tblGrid>
              <a:tr h="832263">
                <a:tc>
                  <a:txBody>
                    <a:bodyPr/>
                    <a:lstStyle/>
                    <a:p>
                      <a:pPr algn="ctr"/>
                      <a:r>
                        <a:rPr lang="uk-UA" sz="1400" dirty="0">
                          <a:effectLst/>
                        </a:rPr>
                        <a:t>Предмет</a:t>
                      </a:r>
                      <a:endParaRPr lang="uk-UA" sz="1400" dirty="0">
                        <a:solidFill>
                          <a:schemeClr val="tx1"/>
                        </a:solidFill>
                        <a:effectLst/>
                        <a:latin typeface="Arial" panose="020B0604020202020204" pitchFamily="34" charset="0"/>
                      </a:endParaRPr>
                    </a:p>
                  </a:txBody>
                  <a:tcPr marL="67486" marR="67486" marT="34286" marB="34286" anchor="ctr">
                    <a:solidFill>
                      <a:srgbClr val="F24E5E"/>
                    </a:solidFill>
                  </a:tcPr>
                </a:tc>
                <a:tc>
                  <a:txBody>
                    <a:bodyPr/>
                    <a:lstStyle/>
                    <a:p>
                      <a:pPr algn="ctr"/>
                      <a:r>
                        <a:rPr lang="uk-UA" sz="1400" dirty="0">
                          <a:effectLst/>
                        </a:rPr>
                        <a:t>Другий </a:t>
                      </a:r>
                    </a:p>
                    <a:p>
                      <a:pPr algn="ctr"/>
                      <a:r>
                        <a:rPr lang="uk-UA" sz="1400" dirty="0">
                          <a:effectLst/>
                        </a:rPr>
                        <a:t>предмет</a:t>
                      </a:r>
                      <a:endParaRPr lang="uk-UA" sz="1400" dirty="0">
                        <a:solidFill>
                          <a:schemeClr val="tx1"/>
                        </a:solidFill>
                        <a:effectLst/>
                        <a:latin typeface="Arial" panose="020B0604020202020204" pitchFamily="34" charset="0"/>
                      </a:endParaRPr>
                    </a:p>
                  </a:txBody>
                  <a:tcPr marL="67486" marR="67486" marT="34286" marB="34286" anchor="ctr">
                    <a:solidFill>
                      <a:srgbClr val="F24E5E"/>
                    </a:solidFill>
                  </a:tcPr>
                </a:tc>
                <a:tc>
                  <a:txBody>
                    <a:bodyPr/>
                    <a:lstStyle/>
                    <a:p>
                      <a:pPr algn="ctr"/>
                      <a:r>
                        <a:rPr lang="uk-UA" sz="1400" dirty="0">
                          <a:effectLst/>
                        </a:rPr>
                        <a:t>Третій </a:t>
                      </a:r>
                    </a:p>
                    <a:p>
                      <a:pPr algn="ctr"/>
                      <a:r>
                        <a:rPr lang="uk-UA" sz="1400" dirty="0">
                          <a:effectLst/>
                        </a:rPr>
                        <a:t>предмет</a:t>
                      </a:r>
                      <a:endParaRPr lang="uk-UA" sz="1400" dirty="0">
                        <a:solidFill>
                          <a:schemeClr val="tx1"/>
                        </a:solidFill>
                        <a:effectLst/>
                        <a:latin typeface="Arial" panose="020B0604020202020204" pitchFamily="34" charset="0"/>
                      </a:endParaRPr>
                    </a:p>
                  </a:txBody>
                  <a:tcPr marL="67486" marR="67486" marT="34286" marB="34286" anchor="ctr">
                    <a:solidFill>
                      <a:srgbClr val="F24E5E"/>
                    </a:solidFill>
                  </a:tcPr>
                </a:tc>
                <a:tc>
                  <a:txBody>
                    <a:bodyPr/>
                    <a:lstStyle/>
                    <a:p>
                      <a:pPr algn="ctr"/>
                      <a:r>
                        <a:rPr lang="uk-UA" sz="1400" dirty="0">
                          <a:effectLst/>
                        </a:rPr>
                        <a:t>Разом</a:t>
                      </a:r>
                      <a:endParaRPr lang="uk-UA" sz="1400" dirty="0">
                        <a:solidFill>
                          <a:schemeClr val="tx1"/>
                        </a:solidFill>
                        <a:effectLst/>
                        <a:latin typeface="Arial" panose="020B0604020202020204" pitchFamily="34" charset="0"/>
                      </a:endParaRPr>
                    </a:p>
                  </a:txBody>
                  <a:tcPr marL="67486" marR="67486" marT="34286" marB="34286" anchor="ctr">
                    <a:solidFill>
                      <a:srgbClr val="F24E5E"/>
                    </a:solidFill>
                  </a:tcPr>
                </a:tc>
                <a:extLst>
                  <a:ext uri="{0D108BD9-81ED-4DB2-BD59-A6C34878D82A}">
                    <a16:rowId xmlns:a16="http://schemas.microsoft.com/office/drawing/2014/main" val="10000"/>
                  </a:ext>
                </a:extLst>
              </a:tr>
              <a:tr h="40218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uk-UA" sz="1500" dirty="0"/>
                        <a:t>Математика</a:t>
                      </a:r>
                      <a:endParaRPr lang="uk-UA" sz="1500" dirty="0">
                        <a:latin typeface="Arial" panose="020B0604020202020204" pitchFamily="34" charset="0"/>
                      </a:endParaRPr>
                    </a:p>
                  </a:txBody>
                  <a:tcPr marL="67486" marR="67486" marT="34286" marB="34286" anchor="ctr"/>
                </a:tc>
                <a:tc>
                  <a:txBody>
                    <a:bodyPr/>
                    <a:lstStyle/>
                    <a:p>
                      <a:pPr algn="ctr"/>
                      <a:r>
                        <a:rPr lang="en-US" sz="1500" dirty="0"/>
                        <a:t>70</a:t>
                      </a:r>
                      <a:endParaRPr lang="uk-UA" sz="1500" dirty="0">
                        <a:latin typeface="Arial" panose="020B0604020202020204" pitchFamily="34" charset="0"/>
                      </a:endParaRPr>
                    </a:p>
                  </a:txBody>
                  <a:tcPr marL="67486" marR="67486" marT="34286" marB="34286" anchor="ctr"/>
                </a:tc>
                <a:tc>
                  <a:txBody>
                    <a:bodyPr/>
                    <a:lstStyle/>
                    <a:p>
                      <a:pPr algn="ctr"/>
                      <a:r>
                        <a:rPr lang="en-US" sz="1500" dirty="0"/>
                        <a:t>41</a:t>
                      </a:r>
                      <a:endParaRPr lang="uk-UA" sz="1500" dirty="0">
                        <a:latin typeface="Arial" panose="020B0604020202020204" pitchFamily="34" charset="0"/>
                      </a:endParaRPr>
                    </a:p>
                  </a:txBody>
                  <a:tcPr marL="67486" marR="67486" marT="34286" marB="34286" anchor="ctr"/>
                </a:tc>
                <a:tc>
                  <a:txBody>
                    <a:bodyPr/>
                    <a:lstStyle/>
                    <a:p>
                      <a:pPr algn="ctr"/>
                      <a:r>
                        <a:rPr lang="en-US" sz="1500" dirty="0"/>
                        <a:t>111</a:t>
                      </a:r>
                      <a:endParaRPr lang="uk-UA" sz="1500" dirty="0">
                        <a:latin typeface="Arial" panose="020B0604020202020204" pitchFamily="34" charset="0"/>
                      </a:endParaRPr>
                    </a:p>
                  </a:txBody>
                  <a:tcPr marL="67486" marR="67486" marT="34286" marB="34286" anchor="ctr"/>
                </a:tc>
                <a:extLst>
                  <a:ext uri="{0D108BD9-81ED-4DB2-BD59-A6C34878D82A}">
                    <a16:rowId xmlns:a16="http://schemas.microsoft.com/office/drawing/2014/main" val="10001"/>
                  </a:ext>
                </a:extLst>
              </a:tr>
              <a:tr h="402181">
                <a:tc>
                  <a:txBody>
                    <a:bodyPr/>
                    <a:lstStyle/>
                    <a:p>
                      <a:pPr algn="l"/>
                      <a:r>
                        <a:rPr lang="uk-UA" sz="1500" dirty="0"/>
                        <a:t>Історія України </a:t>
                      </a:r>
                      <a:endParaRPr lang="uk-UA" sz="1500" dirty="0">
                        <a:latin typeface="Arial" panose="020B0604020202020204" pitchFamily="34" charset="0"/>
                      </a:endParaRPr>
                    </a:p>
                  </a:txBody>
                  <a:tcPr marL="67486" marR="67486" marT="34286" marB="34286" anchor="ctr"/>
                </a:tc>
                <a:tc>
                  <a:txBody>
                    <a:bodyPr/>
                    <a:lstStyle/>
                    <a:p>
                      <a:pPr algn="ctr"/>
                      <a:r>
                        <a:rPr lang="uk-UA" sz="1500" dirty="0"/>
                        <a:t>2</a:t>
                      </a:r>
                      <a:r>
                        <a:rPr lang="en-US" sz="1500" dirty="0"/>
                        <a:t>4</a:t>
                      </a:r>
                      <a:endParaRPr lang="uk-UA" sz="1500" dirty="0">
                        <a:latin typeface="Arial" panose="020B0604020202020204" pitchFamily="34" charset="0"/>
                      </a:endParaRPr>
                    </a:p>
                  </a:txBody>
                  <a:tcPr marL="67486" marR="67486" marT="34286" marB="34286" anchor="ctr"/>
                </a:tc>
                <a:tc>
                  <a:txBody>
                    <a:bodyPr/>
                    <a:lstStyle/>
                    <a:p>
                      <a:pPr algn="ctr"/>
                      <a:r>
                        <a:rPr lang="en-US" sz="1500" dirty="0"/>
                        <a:t>11</a:t>
                      </a:r>
                      <a:endParaRPr lang="uk-UA" sz="1500" dirty="0">
                        <a:latin typeface="Arial" panose="020B0604020202020204" pitchFamily="34" charset="0"/>
                      </a:endParaRPr>
                    </a:p>
                  </a:txBody>
                  <a:tcPr marL="67486" marR="67486" marT="34286" marB="34286" anchor="ctr"/>
                </a:tc>
                <a:tc>
                  <a:txBody>
                    <a:bodyPr/>
                    <a:lstStyle/>
                    <a:p>
                      <a:pPr algn="ctr"/>
                      <a:r>
                        <a:rPr lang="en-US" sz="1500" dirty="0"/>
                        <a:t>35</a:t>
                      </a:r>
                      <a:endParaRPr lang="uk-UA" sz="1500" dirty="0">
                        <a:latin typeface="Arial" panose="020B0604020202020204" pitchFamily="34" charset="0"/>
                      </a:endParaRPr>
                    </a:p>
                  </a:txBody>
                  <a:tcPr marL="67486" marR="67486" marT="34286" marB="34286" anchor="ctr"/>
                </a:tc>
                <a:extLst>
                  <a:ext uri="{0D108BD9-81ED-4DB2-BD59-A6C34878D82A}">
                    <a16:rowId xmlns:a16="http://schemas.microsoft.com/office/drawing/2014/main" val="10002"/>
                  </a:ext>
                </a:extLst>
              </a:tr>
              <a:tr h="40218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uk-UA" sz="1500" dirty="0"/>
                        <a:t>Біологія</a:t>
                      </a:r>
                      <a:endParaRPr lang="uk-UA" sz="1500" dirty="0">
                        <a:latin typeface="Arial" panose="020B0604020202020204" pitchFamily="34" charset="0"/>
                      </a:endParaRPr>
                    </a:p>
                  </a:txBody>
                  <a:tcPr marL="67486" marR="67486" marT="34286" marB="34286" anchor="ctr"/>
                </a:tc>
                <a:tc>
                  <a:txBody>
                    <a:bodyPr/>
                    <a:lstStyle/>
                    <a:p>
                      <a:pPr algn="ctr"/>
                      <a:r>
                        <a:rPr lang="en-US" sz="1500" dirty="0"/>
                        <a:t>26</a:t>
                      </a:r>
                      <a:endParaRPr lang="uk-UA" sz="1500" dirty="0">
                        <a:latin typeface="Arial" panose="020B0604020202020204" pitchFamily="34" charset="0"/>
                      </a:endParaRPr>
                    </a:p>
                  </a:txBody>
                  <a:tcPr marL="67486" marR="67486" marT="34286" marB="34286" anchor="ctr"/>
                </a:tc>
                <a:tc>
                  <a:txBody>
                    <a:bodyPr/>
                    <a:lstStyle/>
                    <a:p>
                      <a:pPr algn="ctr"/>
                      <a:r>
                        <a:rPr lang="en-US" sz="1500" dirty="0"/>
                        <a:t>16</a:t>
                      </a:r>
                      <a:endParaRPr lang="uk-UA" sz="1500" dirty="0">
                        <a:latin typeface="Arial" panose="020B0604020202020204" pitchFamily="34" charset="0"/>
                      </a:endParaRPr>
                    </a:p>
                  </a:txBody>
                  <a:tcPr marL="67486" marR="67486" marT="34286" marB="34286" anchor="ctr"/>
                </a:tc>
                <a:tc>
                  <a:txBody>
                    <a:bodyPr/>
                    <a:lstStyle/>
                    <a:p>
                      <a:pPr algn="ctr"/>
                      <a:r>
                        <a:rPr lang="en-US" sz="1500" dirty="0"/>
                        <a:t>42</a:t>
                      </a:r>
                      <a:endParaRPr lang="uk-UA" sz="1500" dirty="0">
                        <a:latin typeface="Arial" panose="020B0604020202020204" pitchFamily="34" charset="0"/>
                      </a:endParaRPr>
                    </a:p>
                  </a:txBody>
                  <a:tcPr marL="67486" marR="67486" marT="34286" marB="34286" anchor="ctr"/>
                </a:tc>
                <a:extLst>
                  <a:ext uri="{0D108BD9-81ED-4DB2-BD59-A6C34878D82A}">
                    <a16:rowId xmlns:a16="http://schemas.microsoft.com/office/drawing/2014/main" val="10003"/>
                  </a:ext>
                </a:extLst>
              </a:tr>
              <a:tr h="402181">
                <a:tc>
                  <a:txBody>
                    <a:bodyPr/>
                    <a:lstStyle/>
                    <a:p>
                      <a:pPr algn="l"/>
                      <a:r>
                        <a:rPr lang="uk-UA" sz="1500" dirty="0"/>
                        <a:t>Іноземна мова </a:t>
                      </a:r>
                      <a:endParaRPr lang="uk-UA" sz="1500" dirty="0">
                        <a:latin typeface="Arial" panose="020B0604020202020204" pitchFamily="34" charset="0"/>
                      </a:endParaRPr>
                    </a:p>
                  </a:txBody>
                  <a:tcPr marL="67486" marR="67486" marT="34286" marB="34286" anchor="ctr"/>
                </a:tc>
                <a:tc>
                  <a:txBody>
                    <a:bodyPr/>
                    <a:lstStyle/>
                    <a:p>
                      <a:pPr algn="ctr"/>
                      <a:r>
                        <a:rPr lang="en-US" sz="1500" dirty="0"/>
                        <a:t>8</a:t>
                      </a:r>
                      <a:endParaRPr lang="uk-UA" sz="1500" dirty="0">
                        <a:latin typeface="Arial" panose="020B0604020202020204" pitchFamily="34" charset="0"/>
                      </a:endParaRPr>
                    </a:p>
                  </a:txBody>
                  <a:tcPr marL="67486" marR="67486" marT="34286" marB="34286" anchor="ctr"/>
                </a:tc>
                <a:tc>
                  <a:txBody>
                    <a:bodyPr/>
                    <a:lstStyle/>
                    <a:p>
                      <a:pPr algn="ctr"/>
                      <a:r>
                        <a:rPr lang="en-US" sz="1500" dirty="0"/>
                        <a:t>72</a:t>
                      </a:r>
                      <a:endParaRPr lang="uk-UA" sz="1500" dirty="0">
                        <a:latin typeface="Arial" panose="020B0604020202020204" pitchFamily="34" charset="0"/>
                      </a:endParaRPr>
                    </a:p>
                  </a:txBody>
                  <a:tcPr marL="67486" marR="67486" marT="34286" marB="34286" anchor="ctr"/>
                </a:tc>
                <a:tc>
                  <a:txBody>
                    <a:bodyPr/>
                    <a:lstStyle/>
                    <a:p>
                      <a:pPr algn="ctr"/>
                      <a:r>
                        <a:rPr lang="en-US" sz="1500" dirty="0"/>
                        <a:t>80</a:t>
                      </a:r>
                      <a:endParaRPr lang="uk-UA" sz="1500" dirty="0">
                        <a:latin typeface="Arial" panose="020B0604020202020204" pitchFamily="34" charset="0"/>
                      </a:endParaRPr>
                    </a:p>
                  </a:txBody>
                  <a:tcPr marL="67486" marR="67486" marT="34286" marB="34286" anchor="ctr"/>
                </a:tc>
                <a:extLst>
                  <a:ext uri="{0D108BD9-81ED-4DB2-BD59-A6C34878D82A}">
                    <a16:rowId xmlns:a16="http://schemas.microsoft.com/office/drawing/2014/main" val="10004"/>
                  </a:ext>
                </a:extLst>
              </a:tr>
              <a:tr h="40218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uk-UA" sz="1500" b="1" dirty="0"/>
                        <a:t>Фізика</a:t>
                      </a:r>
                      <a:endParaRPr lang="uk-UA" sz="1500" b="1" dirty="0">
                        <a:latin typeface="Arial" panose="020B0604020202020204" pitchFamily="34" charset="0"/>
                      </a:endParaRPr>
                    </a:p>
                  </a:txBody>
                  <a:tcPr marL="67486" marR="67486" marT="34286" marB="34286" anchor="ctr"/>
                </a:tc>
                <a:tc>
                  <a:txBody>
                    <a:bodyPr/>
                    <a:lstStyle/>
                    <a:p>
                      <a:pPr algn="ctr"/>
                      <a:r>
                        <a:rPr lang="uk-UA" sz="1500" b="1" dirty="0"/>
                        <a:t>3</a:t>
                      </a:r>
                      <a:endParaRPr lang="uk-UA" sz="1500" b="1" dirty="0">
                        <a:latin typeface="Arial" panose="020B0604020202020204" pitchFamily="34" charset="0"/>
                      </a:endParaRPr>
                    </a:p>
                  </a:txBody>
                  <a:tcPr marL="67486" marR="67486" marT="34286" marB="34286" anchor="ctr"/>
                </a:tc>
                <a:tc>
                  <a:txBody>
                    <a:bodyPr/>
                    <a:lstStyle/>
                    <a:p>
                      <a:pPr algn="ctr"/>
                      <a:r>
                        <a:rPr lang="en-US" sz="1500" b="1" dirty="0"/>
                        <a:t>64</a:t>
                      </a:r>
                      <a:endParaRPr lang="uk-UA" sz="1500" b="1" dirty="0">
                        <a:latin typeface="Arial" panose="020B0604020202020204" pitchFamily="34" charset="0"/>
                      </a:endParaRPr>
                    </a:p>
                  </a:txBody>
                  <a:tcPr marL="67486" marR="67486" marT="34286" marB="34286" anchor="ctr"/>
                </a:tc>
                <a:tc>
                  <a:txBody>
                    <a:bodyPr/>
                    <a:lstStyle/>
                    <a:p>
                      <a:pPr algn="ctr"/>
                      <a:r>
                        <a:rPr lang="en-US" sz="1500" b="1" dirty="0"/>
                        <a:t>67</a:t>
                      </a:r>
                      <a:endParaRPr lang="uk-UA" sz="1500" b="1" dirty="0">
                        <a:latin typeface="Arial" panose="020B0604020202020204" pitchFamily="34" charset="0"/>
                      </a:endParaRPr>
                    </a:p>
                  </a:txBody>
                  <a:tcPr marL="67486" marR="67486" marT="34286" marB="34286" anchor="ctr"/>
                </a:tc>
                <a:extLst>
                  <a:ext uri="{0D108BD9-81ED-4DB2-BD59-A6C34878D82A}">
                    <a16:rowId xmlns:a16="http://schemas.microsoft.com/office/drawing/2014/main" val="10005"/>
                  </a:ext>
                </a:extLst>
              </a:tr>
              <a:tr h="40218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uk-UA" sz="1500" dirty="0"/>
                        <a:t>Географія</a:t>
                      </a:r>
                      <a:endParaRPr lang="uk-UA" sz="1500" dirty="0">
                        <a:latin typeface="Arial" panose="020B0604020202020204" pitchFamily="34" charset="0"/>
                      </a:endParaRPr>
                    </a:p>
                  </a:txBody>
                  <a:tcPr marL="67486" marR="67486" marT="34286" marB="34286" anchor="ctr"/>
                </a:tc>
                <a:tc>
                  <a:txBody>
                    <a:bodyPr/>
                    <a:lstStyle/>
                    <a:p>
                      <a:pPr algn="ctr"/>
                      <a:r>
                        <a:rPr lang="en-US" sz="1500" dirty="0"/>
                        <a:t>2</a:t>
                      </a:r>
                      <a:endParaRPr lang="uk-UA" sz="1500" dirty="0">
                        <a:latin typeface="Arial" panose="020B0604020202020204" pitchFamily="34" charset="0"/>
                      </a:endParaRPr>
                    </a:p>
                  </a:txBody>
                  <a:tcPr marL="67486" marR="67486" marT="34286" marB="34286" anchor="ctr"/>
                </a:tc>
                <a:tc>
                  <a:txBody>
                    <a:bodyPr/>
                    <a:lstStyle/>
                    <a:p>
                      <a:pPr algn="ctr"/>
                      <a:r>
                        <a:rPr lang="en-US" sz="1500" dirty="0"/>
                        <a:t>29</a:t>
                      </a:r>
                      <a:endParaRPr lang="uk-UA" sz="1500" dirty="0">
                        <a:latin typeface="Arial" panose="020B0604020202020204" pitchFamily="34" charset="0"/>
                      </a:endParaRPr>
                    </a:p>
                  </a:txBody>
                  <a:tcPr marL="67486" marR="67486" marT="34286" marB="34286" anchor="ctr"/>
                </a:tc>
                <a:tc>
                  <a:txBody>
                    <a:bodyPr/>
                    <a:lstStyle/>
                    <a:p>
                      <a:pPr algn="ctr"/>
                      <a:r>
                        <a:rPr lang="en-US" sz="1500" dirty="0"/>
                        <a:t>31</a:t>
                      </a:r>
                      <a:endParaRPr lang="uk-UA" sz="1500" dirty="0">
                        <a:latin typeface="Arial" panose="020B0604020202020204" pitchFamily="34" charset="0"/>
                      </a:endParaRPr>
                    </a:p>
                  </a:txBody>
                  <a:tcPr marL="67486" marR="67486" marT="34286" marB="34286" anchor="ctr"/>
                </a:tc>
                <a:extLst>
                  <a:ext uri="{0D108BD9-81ED-4DB2-BD59-A6C34878D82A}">
                    <a16:rowId xmlns:a16="http://schemas.microsoft.com/office/drawing/2014/main" val="10006"/>
                  </a:ext>
                </a:extLst>
              </a:tr>
              <a:tr h="402181">
                <a:tc>
                  <a:txBody>
                    <a:bodyPr/>
                    <a:lstStyle/>
                    <a:p>
                      <a:pPr algn="l"/>
                      <a:r>
                        <a:rPr lang="uk-UA" sz="1500" dirty="0"/>
                        <a:t>Хімія</a:t>
                      </a:r>
                      <a:endParaRPr lang="uk-UA" sz="1500" dirty="0">
                        <a:latin typeface="Arial" panose="020B0604020202020204" pitchFamily="34" charset="0"/>
                      </a:endParaRPr>
                    </a:p>
                  </a:txBody>
                  <a:tcPr marL="67486" marR="67486" marT="34286" marB="34286" anchor="ctr"/>
                </a:tc>
                <a:tc>
                  <a:txBody>
                    <a:bodyPr/>
                    <a:lstStyle/>
                    <a:p>
                      <a:pPr algn="ctr"/>
                      <a:r>
                        <a:rPr lang="en-US" sz="1500" dirty="0"/>
                        <a:t>12</a:t>
                      </a:r>
                      <a:endParaRPr lang="uk-UA" sz="1500" dirty="0">
                        <a:latin typeface="Arial" panose="020B0604020202020204" pitchFamily="34" charset="0"/>
                      </a:endParaRPr>
                    </a:p>
                  </a:txBody>
                  <a:tcPr marL="67486" marR="67486" marT="34286" marB="34286" anchor="ctr"/>
                </a:tc>
                <a:tc>
                  <a:txBody>
                    <a:bodyPr/>
                    <a:lstStyle/>
                    <a:p>
                      <a:pPr algn="ctr"/>
                      <a:r>
                        <a:rPr lang="en-US" sz="1500" dirty="0"/>
                        <a:t>20</a:t>
                      </a:r>
                      <a:endParaRPr lang="uk-UA" sz="1500" dirty="0">
                        <a:latin typeface="Arial" panose="020B0604020202020204" pitchFamily="34" charset="0"/>
                      </a:endParaRPr>
                    </a:p>
                  </a:txBody>
                  <a:tcPr marL="67486" marR="67486" marT="34286" marB="34286" anchor="ctr"/>
                </a:tc>
                <a:tc>
                  <a:txBody>
                    <a:bodyPr/>
                    <a:lstStyle/>
                    <a:p>
                      <a:pPr algn="ctr"/>
                      <a:r>
                        <a:rPr lang="en-US" sz="1500" dirty="0"/>
                        <a:t>32</a:t>
                      </a:r>
                      <a:endParaRPr lang="uk-UA" sz="1500" dirty="0">
                        <a:latin typeface="Arial" panose="020B0604020202020204" pitchFamily="34" charset="0"/>
                      </a:endParaRPr>
                    </a:p>
                  </a:txBody>
                  <a:tcPr marL="67486" marR="67486" marT="34286" marB="34286" anchor="ctr"/>
                </a:tc>
                <a:extLst>
                  <a:ext uri="{0D108BD9-81ED-4DB2-BD59-A6C34878D82A}">
                    <a16:rowId xmlns:a16="http://schemas.microsoft.com/office/drawing/2014/main" val="10007"/>
                  </a:ext>
                </a:extLst>
              </a:tr>
              <a:tr h="402181">
                <a:tc>
                  <a:txBody>
                    <a:bodyPr/>
                    <a:lstStyle/>
                    <a:p>
                      <a:pPr algn="l"/>
                      <a:r>
                        <a:rPr lang="uk-UA" sz="1400" dirty="0"/>
                        <a:t>Творчий конкурс</a:t>
                      </a:r>
                      <a:endParaRPr lang="uk-UA" sz="1400" dirty="0">
                        <a:latin typeface="Arial" panose="020B0604020202020204" pitchFamily="34" charset="0"/>
                      </a:endParaRPr>
                    </a:p>
                  </a:txBody>
                  <a:tcPr marL="67486" marR="67486" marT="34286" marB="34286" anchor="ctr"/>
                </a:tc>
                <a:tc>
                  <a:txBody>
                    <a:bodyPr/>
                    <a:lstStyle/>
                    <a:p>
                      <a:pPr algn="ctr"/>
                      <a:r>
                        <a:rPr lang="uk-UA" sz="1500" dirty="0"/>
                        <a:t>–</a:t>
                      </a:r>
                      <a:endParaRPr lang="uk-UA" sz="1500" dirty="0">
                        <a:latin typeface="Arial" panose="020B0604020202020204" pitchFamily="34" charset="0"/>
                      </a:endParaRPr>
                    </a:p>
                  </a:txBody>
                  <a:tcPr marL="67486" marR="67486" marT="34286" marB="34286" anchor="ctr"/>
                </a:tc>
                <a:tc>
                  <a:txBody>
                    <a:bodyPr/>
                    <a:lstStyle/>
                    <a:p>
                      <a:pPr algn="ctr"/>
                      <a:r>
                        <a:rPr lang="uk-UA" sz="1500" dirty="0"/>
                        <a:t>10</a:t>
                      </a:r>
                      <a:endParaRPr lang="uk-UA" sz="1500" dirty="0">
                        <a:latin typeface="Arial" panose="020B0604020202020204" pitchFamily="34" charset="0"/>
                      </a:endParaRPr>
                    </a:p>
                  </a:txBody>
                  <a:tcPr marL="67486" marR="67486" marT="34286" marB="34286" anchor="ctr"/>
                </a:tc>
                <a:tc>
                  <a:txBody>
                    <a:bodyPr/>
                    <a:lstStyle/>
                    <a:p>
                      <a:pPr algn="ctr"/>
                      <a:r>
                        <a:rPr lang="uk-UA" sz="1500" dirty="0"/>
                        <a:t>10</a:t>
                      </a:r>
                      <a:endParaRPr lang="uk-UA" sz="1500" dirty="0">
                        <a:latin typeface="Arial" panose="020B0604020202020204" pitchFamily="34" charset="0"/>
                      </a:endParaRPr>
                    </a:p>
                  </a:txBody>
                  <a:tcPr marL="67486" marR="67486" marT="34286" marB="34286" anchor="ctr"/>
                </a:tc>
                <a:extLst>
                  <a:ext uri="{0D108BD9-81ED-4DB2-BD59-A6C34878D82A}">
                    <a16:rowId xmlns:a16="http://schemas.microsoft.com/office/drawing/2014/main" val="10008"/>
                  </a:ext>
                </a:extLst>
              </a:tr>
            </a:tbl>
          </a:graphicData>
        </a:graphic>
      </p:graphicFrame>
      <p:sp>
        <p:nvSpPr>
          <p:cNvPr id="4" name="Объект 12">
            <a:extLst>
              <a:ext uri="{FF2B5EF4-FFF2-40B4-BE49-F238E27FC236}">
                <a16:creationId xmlns:a16="http://schemas.microsoft.com/office/drawing/2014/main" id="{82829D03-61AF-4FA0-9A45-71B53AD8B466}"/>
              </a:ext>
            </a:extLst>
          </p:cNvPr>
          <p:cNvSpPr txBox="1">
            <a:spLocks/>
          </p:cNvSpPr>
          <p:nvPr/>
        </p:nvSpPr>
        <p:spPr>
          <a:xfrm>
            <a:off x="4643438" y="1196975"/>
            <a:ext cx="4386262" cy="4473575"/>
          </a:xfrm>
          <a:prstGeom prst="rect">
            <a:avLst/>
          </a:prstGeom>
        </p:spPr>
        <p:txBody>
          <a:bodyPr/>
          <a:lstStyle>
            <a:lvl1pPr marL="273050" indent="-273050" algn="l" rtl="0" eaLnBrk="0" fontAlgn="base" hangingPunct="0">
              <a:spcBef>
                <a:spcPct val="20000"/>
              </a:spcBef>
              <a:spcAft>
                <a:spcPct val="0"/>
              </a:spcAft>
              <a:buClr>
                <a:srgbClr val="9BBB59"/>
              </a:buClr>
              <a:buSzPct val="95000"/>
              <a:buFont typeface="Wingdings 2"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9BBB59"/>
              </a:buClr>
              <a:buSzPct val="65000"/>
              <a:buFont typeface="Wingdings 2"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8064A2"/>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lgn="ctr">
              <a:spcBef>
                <a:spcPts val="0"/>
              </a:spcBef>
              <a:buFont typeface="Arial" charset="0"/>
              <a:buNone/>
              <a:defRPr/>
            </a:pPr>
            <a:r>
              <a:rPr lang="uk-UA" sz="1500" dirty="0"/>
              <a:t>Безумовні лідери списку – </a:t>
            </a:r>
            <a:br>
              <a:rPr lang="uk-UA" sz="1500" dirty="0"/>
            </a:br>
            <a:r>
              <a:rPr lang="uk-UA" sz="1500" dirty="0"/>
              <a:t>Математика (другий предмет)</a:t>
            </a:r>
            <a:br>
              <a:rPr lang="uk-UA" sz="1500" dirty="0"/>
            </a:br>
            <a:r>
              <a:rPr lang="uk-UA" sz="1500" dirty="0"/>
              <a:t>та Іноземна мова (третій предмет)</a:t>
            </a:r>
          </a:p>
          <a:p>
            <a:pPr marL="182563" indent="-182563" algn="just">
              <a:spcBef>
                <a:spcPts val="0"/>
              </a:spcBef>
              <a:buClr>
                <a:srgbClr val="F24E5E"/>
              </a:buClr>
              <a:buFont typeface="Arial" charset="0"/>
              <a:buChar char="•"/>
              <a:defRPr/>
            </a:pPr>
            <a:r>
              <a:rPr lang="uk-UA" sz="1500" b="0" dirty="0"/>
              <a:t>Математика зустрічається найчастіше: на </a:t>
            </a:r>
          </a:p>
          <a:p>
            <a:pPr marL="0" indent="0" algn="just">
              <a:spcBef>
                <a:spcPts val="0"/>
              </a:spcBef>
              <a:buClr>
                <a:srgbClr val="F24E5E"/>
              </a:buClr>
              <a:buFont typeface="Arial" charset="0"/>
              <a:buNone/>
              <a:defRPr/>
            </a:pPr>
            <a:r>
              <a:rPr lang="uk-UA" sz="1500" b="0" dirty="0"/>
              <a:t>   першому місці (з відривом) як другий </a:t>
            </a:r>
          </a:p>
          <a:p>
            <a:pPr marL="0" indent="0" algn="just">
              <a:spcBef>
                <a:spcPts val="0"/>
              </a:spcBef>
              <a:buClr>
                <a:srgbClr val="F24E5E"/>
              </a:buClr>
              <a:buFont typeface="Arial" charset="0"/>
              <a:buNone/>
              <a:defRPr/>
            </a:pPr>
            <a:r>
              <a:rPr lang="uk-UA" sz="1500" b="0" dirty="0"/>
              <a:t>   предмет та на третьому – як третій. До того</a:t>
            </a:r>
          </a:p>
          <a:p>
            <a:pPr marL="0" indent="0" algn="just">
              <a:spcBef>
                <a:spcPts val="0"/>
              </a:spcBef>
              <a:buClr>
                <a:srgbClr val="F24E5E"/>
              </a:buClr>
              <a:buFont typeface="Arial" charset="0"/>
              <a:buNone/>
              <a:defRPr/>
            </a:pPr>
            <a:r>
              <a:rPr lang="uk-UA" sz="1500" b="0" dirty="0"/>
              <a:t>   ж це другий предмет на вибір для ДПА.</a:t>
            </a:r>
          </a:p>
          <a:p>
            <a:pPr marL="182563" indent="-182563" algn="just">
              <a:spcBef>
                <a:spcPts val="0"/>
              </a:spcBef>
              <a:buClr>
                <a:srgbClr val="F24E5E"/>
              </a:buClr>
              <a:buFont typeface="Arial" charset="0"/>
              <a:buChar char="•"/>
              <a:defRPr/>
            </a:pPr>
            <a:r>
              <a:rPr lang="uk-UA" sz="1500" b="0" dirty="0"/>
              <a:t>Історія на третьому місці як другий предмет та на останньому (крім творчого конкурсу) – як третій. Але вона теж є другим</a:t>
            </a:r>
          </a:p>
          <a:p>
            <a:pPr marL="0" indent="0" algn="just">
              <a:spcBef>
                <a:spcPts val="0"/>
              </a:spcBef>
              <a:buClr>
                <a:srgbClr val="F24E5E"/>
              </a:buClr>
              <a:buFont typeface="Arial" charset="0"/>
              <a:buNone/>
              <a:defRPr/>
            </a:pPr>
            <a:r>
              <a:rPr lang="uk-UA" sz="1500" b="0" dirty="0"/>
              <a:t>  предметом на вибір для ДПА.</a:t>
            </a:r>
          </a:p>
          <a:p>
            <a:pPr marL="182563" indent="-182563" algn="just">
              <a:spcBef>
                <a:spcPts val="0"/>
              </a:spcBef>
              <a:buClr>
                <a:srgbClr val="F24E5E"/>
              </a:buClr>
              <a:buFont typeface="Arial" charset="0"/>
              <a:buChar char="•"/>
              <a:defRPr/>
            </a:pPr>
            <a:r>
              <a:rPr lang="uk-UA" sz="1500" b="0" dirty="0"/>
              <a:t>Біологія на другому місці як другий </a:t>
            </a:r>
          </a:p>
          <a:p>
            <a:pPr marL="0" indent="0" algn="just">
              <a:spcBef>
                <a:spcPts val="0"/>
              </a:spcBef>
              <a:buClr>
                <a:srgbClr val="F24E5E"/>
              </a:buClr>
              <a:buFont typeface="Arial" charset="0"/>
              <a:buNone/>
              <a:defRPr/>
            </a:pPr>
            <a:r>
              <a:rPr lang="uk-UA" sz="1500" b="0" dirty="0"/>
              <a:t>   предмет та на передостанньому (крім</a:t>
            </a:r>
          </a:p>
          <a:p>
            <a:pPr marL="0" indent="0" algn="just">
              <a:spcBef>
                <a:spcPts val="0"/>
              </a:spcBef>
              <a:buClr>
                <a:srgbClr val="F24E5E"/>
              </a:buClr>
              <a:buFont typeface="Arial" charset="0"/>
              <a:buNone/>
              <a:defRPr/>
            </a:pPr>
            <a:r>
              <a:rPr lang="uk-UA" sz="1500" b="0" dirty="0"/>
              <a:t>   творчого конкурсу) – як третій.</a:t>
            </a:r>
          </a:p>
          <a:p>
            <a:pPr marL="182563" indent="-182563" algn="just">
              <a:spcBef>
                <a:spcPts val="0"/>
              </a:spcBef>
              <a:buClr>
                <a:srgbClr val="F24E5E"/>
              </a:buClr>
              <a:buFont typeface="Arial" charset="0"/>
              <a:buChar char="•"/>
              <a:defRPr/>
            </a:pPr>
            <a:r>
              <a:rPr lang="uk-UA" sz="1500" b="0" dirty="0"/>
              <a:t>Іноземна мова найчастіше зустрічається як третій предмет.</a:t>
            </a:r>
          </a:p>
          <a:p>
            <a:pPr marL="182563" indent="-182563" algn="just">
              <a:spcBef>
                <a:spcPts val="0"/>
              </a:spcBef>
              <a:buClr>
                <a:srgbClr val="F24E5E"/>
              </a:buClr>
              <a:buFont typeface="Arial" charset="0"/>
              <a:buChar char="•"/>
              <a:defRPr/>
            </a:pPr>
            <a:r>
              <a:rPr lang="uk-UA" sz="1500" dirty="0"/>
              <a:t>Фізика на другому місці як третій предмет.</a:t>
            </a:r>
          </a:p>
        </p:txBody>
      </p:sp>
      <p:sp>
        <p:nvSpPr>
          <p:cNvPr id="5" name="Прямоугольник 4">
            <a:extLst>
              <a:ext uri="{FF2B5EF4-FFF2-40B4-BE49-F238E27FC236}">
                <a16:creationId xmlns:a16="http://schemas.microsoft.com/office/drawing/2014/main" id="{FBC1E163-8873-41E5-B479-D92B38D0C611}"/>
              </a:ext>
            </a:extLst>
          </p:cNvPr>
          <p:cNvSpPr/>
          <p:nvPr/>
        </p:nvSpPr>
        <p:spPr>
          <a:xfrm>
            <a:off x="4859338" y="4868863"/>
            <a:ext cx="4170362" cy="346075"/>
          </a:xfrm>
          <a:prstGeom prst="rect">
            <a:avLst/>
          </a:prstGeom>
          <a:noFill/>
          <a:ln w="57150">
            <a:solidFill>
              <a:srgbClr val="FF0000"/>
            </a:solidFill>
          </a:ln>
        </p:spPr>
        <p:style>
          <a:lnRef idx="2">
            <a:schemeClr val="accent2"/>
          </a:lnRef>
          <a:fillRef idx="1">
            <a:schemeClr val="lt1"/>
          </a:fillRef>
          <a:effectRef idx="0">
            <a:schemeClr val="accent2"/>
          </a:effectRef>
          <a:fontRef idx="minor">
            <a:schemeClr val="dk1"/>
          </a:fontRef>
        </p:style>
        <p:txBody>
          <a:bodyPr anchor="ctr"/>
          <a:lstStyle/>
          <a:p>
            <a:pPr algn="ctr">
              <a:defRPr/>
            </a:pPr>
            <a:endParaRPr lang="uk-UA" dirty="0">
              <a:latin typeface="Arial" panose="020B0604020202020204" pitchFamily="34" charset="0"/>
            </a:endParaRPr>
          </a:p>
        </p:txBody>
      </p:sp>
      <p:sp>
        <p:nvSpPr>
          <p:cNvPr id="29753" name="TextBox 11">
            <a:extLst>
              <a:ext uri="{FF2B5EF4-FFF2-40B4-BE49-F238E27FC236}">
                <a16:creationId xmlns:a16="http://schemas.microsoft.com/office/drawing/2014/main" id="{60EA7DB1-AEEE-47FA-A6F6-F7EB53ED0E8E}"/>
              </a:ext>
            </a:extLst>
          </p:cNvPr>
          <p:cNvSpPr txBox="1">
            <a:spLocks noChangeArrowheads="1"/>
          </p:cNvSpPr>
          <p:nvPr/>
        </p:nvSpPr>
        <p:spPr bwMode="auto">
          <a:xfrm>
            <a:off x="106363" y="5445125"/>
            <a:ext cx="8972550" cy="109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Constantia" panose="02030602050306030303" pitchFamily="18" charset="0"/>
              </a:defRPr>
            </a:lvl1pPr>
            <a:lvl2pPr marL="742950" indent="-285750">
              <a:defRPr b="1">
                <a:solidFill>
                  <a:schemeClr val="tx1"/>
                </a:solidFill>
                <a:latin typeface="Constantia" panose="02030602050306030303" pitchFamily="18" charset="0"/>
              </a:defRPr>
            </a:lvl2pPr>
            <a:lvl3pPr marL="1143000" indent="-228600">
              <a:defRPr b="1">
                <a:solidFill>
                  <a:schemeClr val="tx1"/>
                </a:solidFill>
                <a:latin typeface="Constantia" panose="02030602050306030303" pitchFamily="18" charset="0"/>
              </a:defRPr>
            </a:lvl3pPr>
            <a:lvl4pPr marL="1600200" indent="-228600">
              <a:defRPr b="1">
                <a:solidFill>
                  <a:schemeClr val="tx1"/>
                </a:solidFill>
                <a:latin typeface="Constantia" panose="02030602050306030303" pitchFamily="18" charset="0"/>
              </a:defRPr>
            </a:lvl4pPr>
            <a:lvl5pPr marL="2057400" indent="-228600">
              <a:defRPr b="1">
                <a:solidFill>
                  <a:schemeClr val="tx1"/>
                </a:solidFill>
                <a:latin typeface="Constantia" panose="02030602050306030303" pitchFamily="18" charset="0"/>
              </a:defRPr>
            </a:lvl5pPr>
            <a:lvl6pPr marL="2514600" indent="-228600" eaLnBrk="0" fontAlgn="base" hangingPunct="0">
              <a:spcBef>
                <a:spcPct val="0"/>
              </a:spcBef>
              <a:spcAft>
                <a:spcPct val="0"/>
              </a:spcAft>
              <a:defRPr b="1">
                <a:solidFill>
                  <a:schemeClr val="tx1"/>
                </a:solidFill>
                <a:latin typeface="Constantia" panose="02030602050306030303" pitchFamily="18" charset="0"/>
              </a:defRPr>
            </a:lvl6pPr>
            <a:lvl7pPr marL="2971800" indent="-228600" eaLnBrk="0" fontAlgn="base" hangingPunct="0">
              <a:spcBef>
                <a:spcPct val="0"/>
              </a:spcBef>
              <a:spcAft>
                <a:spcPct val="0"/>
              </a:spcAft>
              <a:defRPr b="1">
                <a:solidFill>
                  <a:schemeClr val="tx1"/>
                </a:solidFill>
                <a:latin typeface="Constantia" panose="02030602050306030303" pitchFamily="18" charset="0"/>
              </a:defRPr>
            </a:lvl7pPr>
            <a:lvl8pPr marL="3429000" indent="-228600" eaLnBrk="0" fontAlgn="base" hangingPunct="0">
              <a:spcBef>
                <a:spcPct val="0"/>
              </a:spcBef>
              <a:spcAft>
                <a:spcPct val="0"/>
              </a:spcAft>
              <a:defRPr b="1">
                <a:solidFill>
                  <a:schemeClr val="tx1"/>
                </a:solidFill>
                <a:latin typeface="Constantia" panose="02030602050306030303" pitchFamily="18" charset="0"/>
              </a:defRPr>
            </a:lvl8pPr>
            <a:lvl9pPr marL="3886200" indent="-228600" eaLnBrk="0" fontAlgn="base" hangingPunct="0">
              <a:spcBef>
                <a:spcPct val="0"/>
              </a:spcBef>
              <a:spcAft>
                <a:spcPct val="0"/>
              </a:spcAft>
              <a:defRPr b="1">
                <a:solidFill>
                  <a:schemeClr val="tx1"/>
                </a:solidFill>
                <a:latin typeface="Constantia" panose="02030602050306030303" pitchFamily="18" charset="0"/>
              </a:defRPr>
            </a:lvl9pPr>
          </a:lstStyle>
          <a:p>
            <a:pPr>
              <a:spcAft>
                <a:spcPts val="600"/>
              </a:spcAft>
            </a:pPr>
            <a:r>
              <a:rPr lang="uk-UA" altLang="ru-RU" sz="1500">
                <a:latin typeface="Arial" panose="020B0604020202020204" pitchFamily="34" charset="0"/>
                <a:ea typeface="Malgun Gothic" panose="020B0503020000020004" pitchFamily="34" charset="-127"/>
              </a:rPr>
              <a:t>Примітка: у зв’язку з тим, що різні предметні спеціалізації спеціальності 014 «Середня освіта» мають різні конкурсні предмети, вони враховувались як окремі спеціальності.</a:t>
            </a:r>
          </a:p>
          <a:p>
            <a:pPr>
              <a:spcAft>
                <a:spcPts val="600"/>
              </a:spcAft>
            </a:pPr>
            <a:r>
              <a:rPr lang="uk-UA" altLang="ru-RU" sz="1500">
                <a:latin typeface="Arial" panose="020B0604020202020204" pitchFamily="34" charset="0"/>
                <a:ea typeface="Malgun Gothic" panose="020B0503020000020004" pitchFamily="34" charset="-127"/>
              </a:rPr>
              <a:t>Всього в переліку 1</a:t>
            </a:r>
            <a:r>
              <a:rPr lang="en-US" altLang="ru-RU" sz="1500">
                <a:latin typeface="Arial" panose="020B0604020202020204" pitchFamily="34" charset="0"/>
                <a:ea typeface="Malgun Gothic" panose="020B0503020000020004" pitchFamily="34" charset="-127"/>
              </a:rPr>
              <a:t>29</a:t>
            </a:r>
            <a:r>
              <a:rPr lang="uk-UA" altLang="ru-RU" sz="1500">
                <a:latin typeface="Arial" panose="020B0604020202020204" pitchFamily="34" charset="0"/>
                <a:ea typeface="Malgun Gothic" panose="020B0503020000020004" pitchFamily="34" charset="-127"/>
              </a:rPr>
              <a:t> спеціальностей (з урахуванням 15 предметних спеціалізацій спеціальності 014 «Середня освіта»)</a:t>
            </a:r>
          </a:p>
        </p:txBody>
      </p:sp>
      <p:sp>
        <p:nvSpPr>
          <p:cNvPr id="7" name="Прямоугольник 6">
            <a:extLst>
              <a:ext uri="{FF2B5EF4-FFF2-40B4-BE49-F238E27FC236}">
                <a16:creationId xmlns:a16="http://schemas.microsoft.com/office/drawing/2014/main" id="{BAFD8733-B56F-4AEE-B9C2-102B09E29EDA}"/>
              </a:ext>
            </a:extLst>
          </p:cNvPr>
          <p:cNvSpPr/>
          <p:nvPr/>
        </p:nvSpPr>
        <p:spPr>
          <a:xfrm>
            <a:off x="280988" y="3716338"/>
            <a:ext cx="4392612" cy="358775"/>
          </a:xfrm>
          <a:prstGeom prst="rect">
            <a:avLst/>
          </a:prstGeom>
          <a:noFill/>
          <a:ln w="57150">
            <a:solidFill>
              <a:srgbClr val="FF0000"/>
            </a:solidFill>
          </a:ln>
        </p:spPr>
        <p:style>
          <a:lnRef idx="2">
            <a:schemeClr val="accent2"/>
          </a:lnRef>
          <a:fillRef idx="1">
            <a:schemeClr val="lt1"/>
          </a:fillRef>
          <a:effectRef idx="0">
            <a:schemeClr val="accent2"/>
          </a:effectRef>
          <a:fontRef idx="minor">
            <a:schemeClr val="dk1"/>
          </a:fontRef>
        </p:style>
        <p:txBody>
          <a:bodyPr anchor="ctr"/>
          <a:lstStyle/>
          <a:p>
            <a:pPr algn="ctr">
              <a:defRPr/>
            </a:pPr>
            <a:endParaRPr lang="uk-UA" dirty="0">
              <a:latin typeface="Arial" panose="020B0604020202020204" pitchFamily="34"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Объект 5">
            <a:extLst>
              <a:ext uri="{FF2B5EF4-FFF2-40B4-BE49-F238E27FC236}">
                <a16:creationId xmlns:a16="http://schemas.microsoft.com/office/drawing/2014/main" id="{032B2996-7509-45D1-AD22-2F6DD236DF9C}"/>
              </a:ext>
            </a:extLst>
          </p:cNvPr>
          <p:cNvSpPr>
            <a:spLocks noGrp="1"/>
          </p:cNvSpPr>
          <p:nvPr>
            <p:ph idx="1"/>
          </p:nvPr>
        </p:nvSpPr>
        <p:spPr>
          <a:xfrm>
            <a:off x="107950" y="836613"/>
            <a:ext cx="8928100" cy="3248025"/>
          </a:xfrm>
        </p:spPr>
        <p:txBody>
          <a:bodyPr>
            <a:noAutofit/>
          </a:bodyPr>
          <a:lstStyle/>
          <a:p>
            <a:pPr marL="363538" indent="-363538" algn="just">
              <a:spcBef>
                <a:spcPts val="300"/>
              </a:spcBef>
              <a:buClr>
                <a:srgbClr val="F24E5E"/>
              </a:buClr>
              <a:buFont typeface="Wingdings" panose="05000000000000000000" pitchFamily="2" charset="2"/>
              <a:buChar char="Ø"/>
              <a:defRPr/>
            </a:pPr>
            <a:r>
              <a:rPr lang="ru-RU" sz="2000" dirty="0">
                <a:latin typeface="Arial" panose="020B0604020202020204" pitchFamily="34" charset="0"/>
              </a:rPr>
              <a:t>З кожного предмета буде </a:t>
            </a:r>
            <a:r>
              <a:rPr lang="ru-RU" sz="2000" dirty="0" err="1">
                <a:latin typeface="Arial" panose="020B0604020202020204" pitchFamily="34" charset="0"/>
              </a:rPr>
              <a:t>встановлено</a:t>
            </a:r>
            <a:r>
              <a:rPr lang="ru-RU" sz="2000" dirty="0">
                <a:latin typeface="Arial" panose="020B0604020202020204" pitchFamily="34" charset="0"/>
              </a:rPr>
              <a:t> «</a:t>
            </a:r>
            <a:r>
              <a:rPr lang="ru-RU" sz="2000" dirty="0" err="1">
                <a:latin typeface="Arial" panose="020B0604020202020204" pitchFamily="34" charset="0"/>
              </a:rPr>
              <a:t>пороговий</a:t>
            </a:r>
            <a:r>
              <a:rPr lang="ru-RU" sz="2000" dirty="0">
                <a:latin typeface="Arial" panose="020B0604020202020204" pitchFamily="34" charset="0"/>
              </a:rPr>
              <a:t> бал», </a:t>
            </a:r>
            <a:r>
              <a:rPr lang="ru-RU" sz="2000" dirty="0" err="1">
                <a:latin typeface="Arial" panose="020B0604020202020204" pitchFamily="34" charset="0"/>
              </a:rPr>
              <a:t>тобто</a:t>
            </a:r>
            <a:r>
              <a:rPr lang="ru-RU" sz="2000" dirty="0">
                <a:latin typeface="Arial" panose="020B0604020202020204" pitchFamily="34" charset="0"/>
              </a:rPr>
              <a:t>             </a:t>
            </a:r>
            <a:r>
              <a:rPr lang="uk-UA" sz="2000" dirty="0">
                <a:latin typeface="Arial" panose="020B0604020202020204" pitchFamily="34" charset="0"/>
              </a:rPr>
              <a:t>мінімальна кількість (сума) тестових балів ЗНО з певного предмета,    отримання яких надає абітурієнту право участі у конкурсному              випробуванні при вступі на навчання до ВНЗ України;</a:t>
            </a:r>
          </a:p>
          <a:p>
            <a:pPr marL="363538" indent="-363538" algn="just">
              <a:spcBef>
                <a:spcPts val="300"/>
              </a:spcBef>
              <a:buClr>
                <a:srgbClr val="F24E5E"/>
              </a:buClr>
              <a:buFont typeface="Wingdings" panose="05000000000000000000" pitchFamily="2" charset="2"/>
              <a:buChar char="Ø"/>
              <a:defRPr/>
            </a:pPr>
            <a:r>
              <a:rPr lang="ru-RU" sz="2000" dirty="0">
                <a:latin typeface="Arial" panose="020B0604020202020204" pitchFamily="34" charset="0"/>
              </a:rPr>
              <a:t>для сертифікаційних робіт з </a:t>
            </a:r>
            <a:r>
              <a:rPr lang="ru-RU" sz="2000" dirty="0" err="1">
                <a:latin typeface="Arial" panose="020B0604020202020204" pitchFamily="34" charset="0"/>
              </a:rPr>
              <a:t>різних</a:t>
            </a:r>
            <a:r>
              <a:rPr lang="ru-RU" sz="2000" dirty="0">
                <a:latin typeface="Arial" panose="020B0604020202020204" pitchFamily="34" charset="0"/>
              </a:rPr>
              <a:t> </a:t>
            </a:r>
            <a:r>
              <a:rPr lang="ru-RU" sz="2000" dirty="0" err="1">
                <a:latin typeface="Arial" panose="020B0604020202020204" pitchFamily="34" charset="0"/>
              </a:rPr>
              <a:t>предметів</a:t>
            </a:r>
            <a:r>
              <a:rPr lang="ru-RU" sz="2000" dirty="0">
                <a:latin typeface="Arial" panose="020B0604020202020204" pitchFamily="34" charset="0"/>
              </a:rPr>
              <a:t> </a:t>
            </a:r>
            <a:r>
              <a:rPr lang="ru-RU" sz="2000" dirty="0" err="1">
                <a:latin typeface="Arial" panose="020B0604020202020204" pitchFamily="34" charset="0"/>
              </a:rPr>
              <a:t>поріг</a:t>
            </a:r>
            <a:r>
              <a:rPr lang="ru-RU" sz="2000" dirty="0">
                <a:latin typeface="Arial" panose="020B0604020202020204" pitchFamily="34" charset="0"/>
              </a:rPr>
              <a:t> “</a:t>
            </a:r>
            <a:r>
              <a:rPr lang="ru-RU" sz="2000" dirty="0" err="1">
                <a:latin typeface="Arial" panose="020B0604020202020204" pitchFamily="34" charset="0"/>
              </a:rPr>
              <a:t>склав</a:t>
            </a:r>
            <a:r>
              <a:rPr lang="ru-RU" sz="2000" dirty="0">
                <a:latin typeface="Arial" panose="020B0604020202020204" pitchFamily="34" charset="0"/>
              </a:rPr>
              <a:t>/не </a:t>
            </a:r>
            <a:r>
              <a:rPr lang="ru-RU" sz="2000" dirty="0" err="1">
                <a:latin typeface="Arial" panose="020B0604020202020204" pitchFamily="34" charset="0"/>
              </a:rPr>
              <a:t>склав</a:t>
            </a:r>
            <a:r>
              <a:rPr lang="ru-RU" sz="2000" dirty="0">
                <a:latin typeface="Arial" panose="020B0604020202020204" pitchFamily="34" charset="0"/>
              </a:rPr>
              <a:t>”     буде </a:t>
            </a:r>
            <a:r>
              <a:rPr lang="ru-RU" sz="2000" dirty="0" err="1">
                <a:latin typeface="Arial" panose="020B0604020202020204" pitchFamily="34" charset="0"/>
              </a:rPr>
              <a:t>різний</a:t>
            </a:r>
            <a:r>
              <a:rPr lang="ru-RU" sz="2000" dirty="0">
                <a:latin typeface="Arial" panose="020B0604020202020204" pitchFamily="34" charset="0"/>
              </a:rPr>
              <a:t>;</a:t>
            </a:r>
            <a:endParaRPr lang="uk-UA" sz="2000" dirty="0">
              <a:latin typeface="Arial" panose="020B0604020202020204" pitchFamily="34" charset="0"/>
            </a:endParaRPr>
          </a:p>
          <a:p>
            <a:pPr marL="363538" indent="-363538" algn="just">
              <a:spcBef>
                <a:spcPts val="300"/>
              </a:spcBef>
              <a:buClr>
                <a:srgbClr val="F24E5E"/>
              </a:buClr>
              <a:buFont typeface="Wingdings" panose="05000000000000000000" pitchFamily="2" charset="2"/>
              <a:buChar char="Ø"/>
              <a:defRPr/>
            </a:pPr>
            <a:r>
              <a:rPr lang="uk-UA" sz="2000" dirty="0">
                <a:latin typeface="Arial" panose="020B0604020202020204" pitchFamily="34" charset="0"/>
              </a:rPr>
              <a:t>учасники, які не набрали «порогового бала» (категорія «не склав»),     не мають права використати результат ЗНО з відповідного предмета</a:t>
            </a:r>
          </a:p>
          <a:p>
            <a:pPr marL="0" indent="0" algn="just">
              <a:spcBef>
                <a:spcPts val="300"/>
              </a:spcBef>
              <a:buClr>
                <a:srgbClr val="F24E5E"/>
              </a:buClr>
              <a:buFont typeface="Arial" charset="0"/>
              <a:buNone/>
              <a:defRPr/>
            </a:pPr>
            <a:r>
              <a:rPr lang="uk-UA" sz="2000" dirty="0">
                <a:latin typeface="Arial" panose="020B0604020202020204" pitchFamily="34" charset="0"/>
              </a:rPr>
              <a:t>     для участі у конкурсному вступі до ВНЗ;</a:t>
            </a:r>
          </a:p>
          <a:p>
            <a:pPr marL="363538" indent="-363538" algn="just">
              <a:spcBef>
                <a:spcPts val="300"/>
              </a:spcBef>
              <a:buClr>
                <a:srgbClr val="F24E5E"/>
              </a:buClr>
              <a:buFont typeface="Wingdings" panose="05000000000000000000" pitchFamily="2" charset="2"/>
              <a:buChar char="Ø"/>
              <a:defRPr/>
            </a:pPr>
            <a:r>
              <a:rPr lang="uk-UA" sz="2000" dirty="0">
                <a:latin typeface="Arial" panose="020B0604020202020204" pitchFamily="34" charset="0"/>
              </a:rPr>
              <a:t>результати учасників, які отримали «пороговий бал» (категорія             «склав»), дають право брати участь у конкурсному вступі до ВНЗ і           </a:t>
            </a:r>
            <a:r>
              <a:rPr lang="uk-UA" sz="2000" dirty="0" err="1">
                <a:latin typeface="Arial" panose="020B0604020202020204" pitchFamily="34" charset="0"/>
              </a:rPr>
              <a:t>шкалюються</a:t>
            </a:r>
            <a:r>
              <a:rPr lang="uk-UA" sz="2000" dirty="0">
                <a:latin typeface="Arial" panose="020B0604020202020204" pitchFamily="34" charset="0"/>
              </a:rPr>
              <a:t> від 100 до 200 балів.</a:t>
            </a:r>
          </a:p>
          <a:p>
            <a:pPr>
              <a:buFont typeface="Arial" charset="0"/>
              <a:buChar char="•"/>
              <a:defRPr/>
            </a:pPr>
            <a:endParaRPr lang="uk-UA" sz="2000" dirty="0">
              <a:latin typeface="Arial" panose="020B0604020202020204" pitchFamily="34" charset="0"/>
            </a:endParaRPr>
          </a:p>
        </p:txBody>
      </p:sp>
      <p:sp>
        <p:nvSpPr>
          <p:cNvPr id="30723" name="Номер слайда 4">
            <a:extLst>
              <a:ext uri="{FF2B5EF4-FFF2-40B4-BE49-F238E27FC236}">
                <a16:creationId xmlns:a16="http://schemas.microsoft.com/office/drawing/2014/main" id="{FE31B5A2-F2CE-4A9B-8591-DDDFA1F7C13A}"/>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onstantia" panose="02030602050306030303" pitchFamily="18" charset="0"/>
              </a:defRPr>
            </a:lvl1pPr>
            <a:lvl2pPr marL="742950" indent="-285750">
              <a:defRPr b="1">
                <a:solidFill>
                  <a:schemeClr val="tx1"/>
                </a:solidFill>
                <a:latin typeface="Constantia" panose="02030602050306030303" pitchFamily="18" charset="0"/>
              </a:defRPr>
            </a:lvl2pPr>
            <a:lvl3pPr marL="1143000" indent="-228600">
              <a:defRPr b="1">
                <a:solidFill>
                  <a:schemeClr val="tx1"/>
                </a:solidFill>
                <a:latin typeface="Constantia" panose="02030602050306030303" pitchFamily="18" charset="0"/>
              </a:defRPr>
            </a:lvl3pPr>
            <a:lvl4pPr marL="1600200" indent="-228600">
              <a:defRPr b="1">
                <a:solidFill>
                  <a:schemeClr val="tx1"/>
                </a:solidFill>
                <a:latin typeface="Constantia" panose="02030602050306030303" pitchFamily="18" charset="0"/>
              </a:defRPr>
            </a:lvl4pPr>
            <a:lvl5pPr marL="2057400" indent="-228600">
              <a:defRPr b="1">
                <a:solidFill>
                  <a:schemeClr val="tx1"/>
                </a:solidFill>
                <a:latin typeface="Constantia" panose="02030602050306030303" pitchFamily="18" charset="0"/>
              </a:defRPr>
            </a:lvl5pPr>
            <a:lvl6pPr marL="2514600" indent="-228600" eaLnBrk="0" fontAlgn="base" hangingPunct="0">
              <a:spcBef>
                <a:spcPct val="0"/>
              </a:spcBef>
              <a:spcAft>
                <a:spcPct val="0"/>
              </a:spcAft>
              <a:defRPr b="1">
                <a:solidFill>
                  <a:schemeClr val="tx1"/>
                </a:solidFill>
                <a:latin typeface="Constantia" panose="02030602050306030303" pitchFamily="18" charset="0"/>
              </a:defRPr>
            </a:lvl6pPr>
            <a:lvl7pPr marL="2971800" indent="-228600" eaLnBrk="0" fontAlgn="base" hangingPunct="0">
              <a:spcBef>
                <a:spcPct val="0"/>
              </a:spcBef>
              <a:spcAft>
                <a:spcPct val="0"/>
              </a:spcAft>
              <a:defRPr b="1">
                <a:solidFill>
                  <a:schemeClr val="tx1"/>
                </a:solidFill>
                <a:latin typeface="Constantia" panose="02030602050306030303" pitchFamily="18" charset="0"/>
              </a:defRPr>
            </a:lvl7pPr>
            <a:lvl8pPr marL="3429000" indent="-228600" eaLnBrk="0" fontAlgn="base" hangingPunct="0">
              <a:spcBef>
                <a:spcPct val="0"/>
              </a:spcBef>
              <a:spcAft>
                <a:spcPct val="0"/>
              </a:spcAft>
              <a:defRPr b="1">
                <a:solidFill>
                  <a:schemeClr val="tx1"/>
                </a:solidFill>
                <a:latin typeface="Constantia" panose="02030602050306030303" pitchFamily="18" charset="0"/>
              </a:defRPr>
            </a:lvl8pPr>
            <a:lvl9pPr marL="3886200" indent="-228600" eaLnBrk="0" fontAlgn="base" hangingPunct="0">
              <a:spcBef>
                <a:spcPct val="0"/>
              </a:spcBef>
              <a:spcAft>
                <a:spcPct val="0"/>
              </a:spcAft>
              <a:defRPr b="1">
                <a:solidFill>
                  <a:schemeClr val="tx1"/>
                </a:solidFill>
                <a:latin typeface="Constantia" panose="02030602050306030303" pitchFamily="18" charset="0"/>
              </a:defRPr>
            </a:lvl9pPr>
          </a:lstStyle>
          <a:p>
            <a:fld id="{741BD101-0047-498A-8ADF-AADBAFD65DC3}" type="slidenum">
              <a:rPr lang="ru-RU" altLang="ru-RU" b="0">
                <a:latin typeface="Malgun Gothic" panose="020B0503020000020004" pitchFamily="34" charset="-127"/>
                <a:ea typeface="Malgun Gothic" panose="020B0503020000020004" pitchFamily="34" charset="-127"/>
              </a:rPr>
              <a:pPr/>
              <a:t>24</a:t>
            </a:fld>
            <a:endParaRPr lang="ru-RU" altLang="ru-RU" b="0">
              <a:latin typeface="Malgun Gothic" panose="020B0503020000020004" pitchFamily="34" charset="-127"/>
              <a:ea typeface="Malgun Gothic" panose="020B0503020000020004" pitchFamily="34" charset="-127"/>
            </a:endParaRPr>
          </a:p>
        </p:txBody>
      </p:sp>
      <p:pic>
        <p:nvPicPr>
          <p:cNvPr id="30724" name="Рисунок 10">
            <a:extLst>
              <a:ext uri="{FF2B5EF4-FFF2-40B4-BE49-F238E27FC236}">
                <a16:creationId xmlns:a16="http://schemas.microsoft.com/office/drawing/2014/main" id="{DC7DEDCC-D41C-4A16-99D9-3DEC2FAD694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50938" y="4652963"/>
            <a:ext cx="7021512" cy="164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Улыбающееся лицо 11">
            <a:extLst>
              <a:ext uri="{FF2B5EF4-FFF2-40B4-BE49-F238E27FC236}">
                <a16:creationId xmlns:a16="http://schemas.microsoft.com/office/drawing/2014/main" id="{8B46D92F-B819-4371-932A-AC5D96A53474}"/>
              </a:ext>
            </a:extLst>
          </p:cNvPr>
          <p:cNvSpPr/>
          <p:nvPr/>
        </p:nvSpPr>
        <p:spPr>
          <a:xfrm>
            <a:off x="8269288" y="5522913"/>
            <a:ext cx="503237" cy="504825"/>
          </a:xfrm>
          <a:prstGeom prst="smileyFace">
            <a:avLst/>
          </a:prstGeom>
          <a:ln w="38100">
            <a:solidFill>
              <a:srgbClr val="00B050"/>
            </a:solidFill>
          </a:ln>
        </p:spPr>
        <p:style>
          <a:lnRef idx="2">
            <a:schemeClr val="accent6"/>
          </a:lnRef>
          <a:fillRef idx="1">
            <a:schemeClr val="lt1"/>
          </a:fillRef>
          <a:effectRef idx="0">
            <a:schemeClr val="accent6"/>
          </a:effectRef>
          <a:fontRef idx="minor">
            <a:schemeClr val="dk1"/>
          </a:fontRef>
        </p:style>
        <p:txBody>
          <a:bodyPr anchor="ctr"/>
          <a:lstStyle/>
          <a:p>
            <a:pPr algn="ctr">
              <a:defRPr/>
            </a:pPr>
            <a:endParaRPr lang="uk-UA" dirty="0">
              <a:latin typeface="Arial" panose="020B0604020202020204" pitchFamily="34" charset="0"/>
            </a:endParaRPr>
          </a:p>
        </p:txBody>
      </p:sp>
      <p:sp>
        <p:nvSpPr>
          <p:cNvPr id="13" name="Улыбающееся лицо 12">
            <a:extLst>
              <a:ext uri="{FF2B5EF4-FFF2-40B4-BE49-F238E27FC236}">
                <a16:creationId xmlns:a16="http://schemas.microsoft.com/office/drawing/2014/main" id="{19490E4E-62A2-4A98-BBB1-69774F140C85}"/>
              </a:ext>
            </a:extLst>
          </p:cNvPr>
          <p:cNvSpPr/>
          <p:nvPr/>
        </p:nvSpPr>
        <p:spPr>
          <a:xfrm>
            <a:off x="400050" y="5522913"/>
            <a:ext cx="503238" cy="504825"/>
          </a:xfrm>
          <a:prstGeom prst="smileyFace">
            <a:avLst>
              <a:gd name="adj" fmla="val -4653"/>
            </a:avLst>
          </a:prstGeom>
          <a:ln w="38100">
            <a:solidFill>
              <a:srgbClr val="FF0000"/>
            </a:solidFill>
          </a:ln>
        </p:spPr>
        <p:style>
          <a:lnRef idx="2">
            <a:schemeClr val="accent2"/>
          </a:lnRef>
          <a:fillRef idx="1">
            <a:schemeClr val="lt1"/>
          </a:fillRef>
          <a:effectRef idx="0">
            <a:schemeClr val="accent2"/>
          </a:effectRef>
          <a:fontRef idx="minor">
            <a:schemeClr val="dk1"/>
          </a:fontRef>
        </p:style>
        <p:txBody>
          <a:bodyPr anchor="ctr"/>
          <a:lstStyle/>
          <a:p>
            <a:pPr algn="ctr">
              <a:defRPr/>
            </a:pPr>
            <a:endParaRPr lang="uk-UA" dirty="0">
              <a:latin typeface="Arial" panose="020B0604020202020204" pitchFamily="34" charset="0"/>
            </a:endParaRPr>
          </a:p>
        </p:txBody>
      </p:sp>
      <p:sp>
        <p:nvSpPr>
          <p:cNvPr id="14" name="Правая фигурная скобка 13">
            <a:extLst>
              <a:ext uri="{FF2B5EF4-FFF2-40B4-BE49-F238E27FC236}">
                <a16:creationId xmlns:a16="http://schemas.microsoft.com/office/drawing/2014/main" id="{3C735ACB-CE88-498B-A342-4D6D58E97C60}"/>
              </a:ext>
            </a:extLst>
          </p:cNvPr>
          <p:cNvSpPr/>
          <p:nvPr/>
        </p:nvSpPr>
        <p:spPr>
          <a:xfrm rot="5400000">
            <a:off x="4491831" y="2534445"/>
            <a:ext cx="231775" cy="7586662"/>
          </a:xfrm>
          <a:prstGeom prst="rightBrace">
            <a:avLst>
              <a:gd name="adj1" fmla="val 34525"/>
              <a:gd name="adj2" fmla="val 50121"/>
            </a:avLst>
          </a:prstGeom>
          <a:ln w="38100">
            <a:solidFill>
              <a:srgbClr val="00206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uk-UA" dirty="0">
              <a:latin typeface="Arial" panose="020B0604020202020204" pitchFamily="34" charset="0"/>
            </a:endParaRPr>
          </a:p>
        </p:txBody>
      </p:sp>
      <p:sp>
        <p:nvSpPr>
          <p:cNvPr id="30728" name="TextBox 14">
            <a:extLst>
              <a:ext uri="{FF2B5EF4-FFF2-40B4-BE49-F238E27FC236}">
                <a16:creationId xmlns:a16="http://schemas.microsoft.com/office/drawing/2014/main" id="{52D8A332-EEBD-4B9D-8EA2-5CC8682628D3}"/>
              </a:ext>
            </a:extLst>
          </p:cNvPr>
          <p:cNvSpPr txBox="1">
            <a:spLocks noChangeArrowheads="1"/>
          </p:cNvSpPr>
          <p:nvPr/>
        </p:nvSpPr>
        <p:spPr bwMode="auto">
          <a:xfrm>
            <a:off x="4021138" y="6381750"/>
            <a:ext cx="1036637"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b="1">
                <a:solidFill>
                  <a:schemeClr val="tx1"/>
                </a:solidFill>
                <a:latin typeface="Constantia" panose="02030602050306030303" pitchFamily="18" charset="0"/>
              </a:defRPr>
            </a:lvl1pPr>
            <a:lvl2pPr marL="742950" indent="-285750">
              <a:defRPr b="1">
                <a:solidFill>
                  <a:schemeClr val="tx1"/>
                </a:solidFill>
                <a:latin typeface="Constantia" panose="02030602050306030303" pitchFamily="18" charset="0"/>
              </a:defRPr>
            </a:lvl2pPr>
            <a:lvl3pPr marL="1143000" indent="-228600">
              <a:defRPr b="1">
                <a:solidFill>
                  <a:schemeClr val="tx1"/>
                </a:solidFill>
                <a:latin typeface="Constantia" panose="02030602050306030303" pitchFamily="18" charset="0"/>
              </a:defRPr>
            </a:lvl3pPr>
            <a:lvl4pPr marL="1600200" indent="-228600">
              <a:defRPr b="1">
                <a:solidFill>
                  <a:schemeClr val="tx1"/>
                </a:solidFill>
                <a:latin typeface="Constantia" panose="02030602050306030303" pitchFamily="18" charset="0"/>
              </a:defRPr>
            </a:lvl4pPr>
            <a:lvl5pPr marL="2057400" indent="-228600">
              <a:defRPr b="1">
                <a:solidFill>
                  <a:schemeClr val="tx1"/>
                </a:solidFill>
                <a:latin typeface="Constantia" panose="02030602050306030303" pitchFamily="18" charset="0"/>
              </a:defRPr>
            </a:lvl5pPr>
            <a:lvl6pPr marL="2514600" indent="-228600" eaLnBrk="0" fontAlgn="base" hangingPunct="0">
              <a:spcBef>
                <a:spcPct val="0"/>
              </a:spcBef>
              <a:spcAft>
                <a:spcPct val="0"/>
              </a:spcAft>
              <a:defRPr b="1">
                <a:solidFill>
                  <a:schemeClr val="tx1"/>
                </a:solidFill>
                <a:latin typeface="Constantia" panose="02030602050306030303" pitchFamily="18" charset="0"/>
              </a:defRPr>
            </a:lvl6pPr>
            <a:lvl7pPr marL="2971800" indent="-228600" eaLnBrk="0" fontAlgn="base" hangingPunct="0">
              <a:spcBef>
                <a:spcPct val="0"/>
              </a:spcBef>
              <a:spcAft>
                <a:spcPct val="0"/>
              </a:spcAft>
              <a:defRPr b="1">
                <a:solidFill>
                  <a:schemeClr val="tx1"/>
                </a:solidFill>
                <a:latin typeface="Constantia" panose="02030602050306030303" pitchFamily="18" charset="0"/>
              </a:defRPr>
            </a:lvl7pPr>
            <a:lvl8pPr marL="3429000" indent="-228600" eaLnBrk="0" fontAlgn="base" hangingPunct="0">
              <a:spcBef>
                <a:spcPct val="0"/>
              </a:spcBef>
              <a:spcAft>
                <a:spcPct val="0"/>
              </a:spcAft>
              <a:defRPr b="1">
                <a:solidFill>
                  <a:schemeClr val="tx1"/>
                </a:solidFill>
                <a:latin typeface="Constantia" panose="02030602050306030303" pitchFamily="18" charset="0"/>
              </a:defRPr>
            </a:lvl8pPr>
            <a:lvl9pPr marL="3886200" indent="-228600" eaLnBrk="0" fontAlgn="base" hangingPunct="0">
              <a:spcBef>
                <a:spcPct val="0"/>
              </a:spcBef>
              <a:spcAft>
                <a:spcPct val="0"/>
              </a:spcAft>
              <a:defRPr b="1">
                <a:solidFill>
                  <a:schemeClr val="tx1"/>
                </a:solidFill>
                <a:latin typeface="Constantia" panose="02030602050306030303" pitchFamily="18" charset="0"/>
              </a:defRPr>
            </a:lvl9pPr>
          </a:lstStyle>
          <a:p>
            <a:pPr algn="ctr"/>
            <a:r>
              <a:rPr lang="uk-UA" altLang="ru-RU" sz="2800">
                <a:solidFill>
                  <a:srgbClr val="002060"/>
                </a:solidFill>
                <a:latin typeface="Arial" panose="020B0604020202020204" pitchFamily="34" charset="0"/>
                <a:ea typeface="Malgun Gothic" panose="020B0503020000020004" pitchFamily="34" charset="-127"/>
              </a:rPr>
              <a:t>ДПА</a:t>
            </a:r>
          </a:p>
        </p:txBody>
      </p:sp>
      <p:sp>
        <p:nvSpPr>
          <p:cNvPr id="36873" name="Заголовок 2">
            <a:extLst>
              <a:ext uri="{FF2B5EF4-FFF2-40B4-BE49-F238E27FC236}">
                <a16:creationId xmlns:a16="http://schemas.microsoft.com/office/drawing/2014/main" id="{017BD19E-9BF7-4F2F-A474-D11E169CEE80}"/>
              </a:ext>
            </a:extLst>
          </p:cNvPr>
          <p:cNvSpPr>
            <a:spLocks noGrp="1"/>
          </p:cNvSpPr>
          <p:nvPr>
            <p:ph type="title"/>
          </p:nvPr>
        </p:nvSpPr>
        <p:spPr>
          <a:xfrm>
            <a:off x="1403350" y="130175"/>
            <a:ext cx="7740650" cy="720725"/>
          </a:xfrm>
        </p:spPr>
        <p:txBody>
          <a:bodyPr/>
          <a:lstStyle/>
          <a:p>
            <a:pPr>
              <a:defRPr/>
            </a:pPr>
            <a:r>
              <a:rPr lang="uk-UA" sz="3600" b="1" dirty="0">
                <a:solidFill>
                  <a:srgbClr val="C00000"/>
                </a:solidFill>
                <a:effectLst>
                  <a:outerShdw blurRad="38100" dist="38100" dir="2700000" algn="tl">
                    <a:srgbClr val="000000">
                      <a:alpha val="43137"/>
                    </a:srgbClr>
                  </a:outerShdw>
                </a:effectLst>
              </a:rPr>
              <a:t>Система визначення результатів ЗНО</a:t>
            </a:r>
            <a:endParaRPr lang="ru-RU" sz="3600" b="1" dirty="0">
              <a:solidFill>
                <a:srgbClr val="C00000"/>
              </a:solidFill>
              <a:effectLst>
                <a:outerShdw blurRad="38100" dist="38100" dir="2700000" algn="tl">
                  <a:srgbClr val="000000">
                    <a:alpha val="43137"/>
                  </a:srgbClr>
                </a:outerShdw>
              </a:effectLst>
            </a:endParaRPr>
          </a:p>
        </p:txBody>
      </p:sp>
      <p:pic>
        <p:nvPicPr>
          <p:cNvPr id="30730" name="Picture 2">
            <a:extLst>
              <a:ext uri="{FF2B5EF4-FFF2-40B4-BE49-F238E27FC236}">
                <a16:creationId xmlns:a16="http://schemas.microsoft.com/office/drawing/2014/main" id="{FF125710-D383-45EC-BF5C-6D810CC2D4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31913" cy="981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12A87C1-D5A3-45F9-9C13-DBB40DE32E3F}"/>
              </a:ext>
            </a:extLst>
          </p:cNvPr>
          <p:cNvSpPr txBox="1">
            <a:spLocks/>
          </p:cNvSpPr>
          <p:nvPr/>
        </p:nvSpPr>
        <p:spPr>
          <a:xfrm>
            <a:off x="1116013" y="146050"/>
            <a:ext cx="7019925" cy="576263"/>
          </a:xfrm>
          <a:prstGeom prst="rect">
            <a:avLst/>
          </a:prstGeom>
        </p:spPr>
        <p:txBody>
          <a:bodyPr/>
          <a:lstStyle>
            <a:lvl1pPr>
              <a:defRPr b="1">
                <a:solidFill>
                  <a:schemeClr val="tx1"/>
                </a:solidFill>
                <a:latin typeface="Constantia" panose="02030602050306030303" pitchFamily="18" charset="0"/>
              </a:defRPr>
            </a:lvl1pPr>
            <a:lvl2pPr marL="742950" indent="-285750">
              <a:defRPr b="1">
                <a:solidFill>
                  <a:schemeClr val="tx1"/>
                </a:solidFill>
                <a:latin typeface="Constantia" panose="02030602050306030303" pitchFamily="18" charset="0"/>
              </a:defRPr>
            </a:lvl2pPr>
            <a:lvl3pPr marL="1143000" indent="-228600">
              <a:defRPr b="1">
                <a:solidFill>
                  <a:schemeClr val="tx1"/>
                </a:solidFill>
                <a:latin typeface="Constantia" panose="02030602050306030303" pitchFamily="18" charset="0"/>
              </a:defRPr>
            </a:lvl3pPr>
            <a:lvl4pPr marL="1600200" indent="-228600">
              <a:defRPr b="1">
                <a:solidFill>
                  <a:schemeClr val="tx1"/>
                </a:solidFill>
                <a:latin typeface="Constantia" panose="02030602050306030303" pitchFamily="18" charset="0"/>
              </a:defRPr>
            </a:lvl4pPr>
            <a:lvl5pPr marL="2057400" indent="-228600">
              <a:defRPr b="1">
                <a:solidFill>
                  <a:schemeClr val="tx1"/>
                </a:solidFill>
                <a:latin typeface="Constantia" panose="02030602050306030303" pitchFamily="18" charset="0"/>
              </a:defRPr>
            </a:lvl5pPr>
            <a:lvl6pPr marL="2514600" indent="-228600" eaLnBrk="0" fontAlgn="base" hangingPunct="0">
              <a:spcBef>
                <a:spcPct val="0"/>
              </a:spcBef>
              <a:spcAft>
                <a:spcPct val="0"/>
              </a:spcAft>
              <a:defRPr b="1">
                <a:solidFill>
                  <a:schemeClr val="tx1"/>
                </a:solidFill>
                <a:latin typeface="Constantia" panose="02030602050306030303" pitchFamily="18" charset="0"/>
              </a:defRPr>
            </a:lvl6pPr>
            <a:lvl7pPr marL="2971800" indent="-228600" eaLnBrk="0" fontAlgn="base" hangingPunct="0">
              <a:spcBef>
                <a:spcPct val="0"/>
              </a:spcBef>
              <a:spcAft>
                <a:spcPct val="0"/>
              </a:spcAft>
              <a:defRPr b="1">
                <a:solidFill>
                  <a:schemeClr val="tx1"/>
                </a:solidFill>
                <a:latin typeface="Constantia" panose="02030602050306030303" pitchFamily="18" charset="0"/>
              </a:defRPr>
            </a:lvl7pPr>
            <a:lvl8pPr marL="3429000" indent="-228600" eaLnBrk="0" fontAlgn="base" hangingPunct="0">
              <a:spcBef>
                <a:spcPct val="0"/>
              </a:spcBef>
              <a:spcAft>
                <a:spcPct val="0"/>
              </a:spcAft>
              <a:defRPr b="1">
                <a:solidFill>
                  <a:schemeClr val="tx1"/>
                </a:solidFill>
                <a:latin typeface="Constantia" panose="02030602050306030303" pitchFamily="18" charset="0"/>
              </a:defRPr>
            </a:lvl8pPr>
            <a:lvl9pPr marL="3886200" indent="-228600" eaLnBrk="0" fontAlgn="base" hangingPunct="0">
              <a:spcBef>
                <a:spcPct val="0"/>
              </a:spcBef>
              <a:spcAft>
                <a:spcPct val="0"/>
              </a:spcAft>
              <a:defRPr b="1">
                <a:solidFill>
                  <a:schemeClr val="tx1"/>
                </a:solidFill>
                <a:latin typeface="Constantia" panose="02030602050306030303" pitchFamily="18" charset="0"/>
              </a:defRPr>
            </a:lvl9pPr>
          </a:lstStyle>
          <a:p>
            <a:pPr algn="ctr" eaLnBrk="1" hangingPunct="1"/>
            <a:r>
              <a:rPr lang="uk-UA" altLang="ru-RU" sz="3600">
                <a:solidFill>
                  <a:srgbClr val="C00000"/>
                </a:solidFill>
                <a:effectLst>
                  <a:outerShdw blurRad="38100" dist="38100" dir="2700000" algn="tl">
                    <a:srgbClr val="C0C0C0"/>
                  </a:outerShdw>
                </a:effectLst>
                <a:latin typeface="Calibri" panose="020F0502020204030204" pitchFamily="34" charset="0"/>
                <a:ea typeface="Calibri" panose="020F0502020204030204" pitchFamily="34" charset="0"/>
                <a:cs typeface="Calibri" panose="020F0502020204030204" pitchFamily="34" charset="0"/>
              </a:rPr>
              <a:t>Програма ЗНО з фізики</a:t>
            </a:r>
          </a:p>
        </p:txBody>
      </p:sp>
      <p:sp>
        <p:nvSpPr>
          <p:cNvPr id="31747" name="Объект 2">
            <a:extLst>
              <a:ext uri="{FF2B5EF4-FFF2-40B4-BE49-F238E27FC236}">
                <a16:creationId xmlns:a16="http://schemas.microsoft.com/office/drawing/2014/main" id="{975703BA-0F23-4B00-B65A-D8275055C29E}"/>
              </a:ext>
            </a:extLst>
          </p:cNvPr>
          <p:cNvSpPr txBox="1">
            <a:spLocks/>
          </p:cNvSpPr>
          <p:nvPr/>
        </p:nvSpPr>
        <p:spPr bwMode="auto">
          <a:xfrm>
            <a:off x="250825" y="1412875"/>
            <a:ext cx="8713788" cy="503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90488">
              <a:defRPr b="1">
                <a:solidFill>
                  <a:schemeClr val="tx1"/>
                </a:solidFill>
                <a:latin typeface="Constantia" panose="02030602050306030303" pitchFamily="18" charset="0"/>
              </a:defRPr>
            </a:lvl1pPr>
            <a:lvl2pPr marL="742950" indent="-285750">
              <a:defRPr b="1">
                <a:solidFill>
                  <a:schemeClr val="tx1"/>
                </a:solidFill>
                <a:latin typeface="Constantia" panose="02030602050306030303" pitchFamily="18" charset="0"/>
              </a:defRPr>
            </a:lvl2pPr>
            <a:lvl3pPr marL="1143000" indent="-228600">
              <a:defRPr b="1">
                <a:solidFill>
                  <a:schemeClr val="tx1"/>
                </a:solidFill>
                <a:latin typeface="Constantia" panose="02030602050306030303" pitchFamily="18" charset="0"/>
              </a:defRPr>
            </a:lvl3pPr>
            <a:lvl4pPr marL="1600200" indent="-228600">
              <a:defRPr b="1">
                <a:solidFill>
                  <a:schemeClr val="tx1"/>
                </a:solidFill>
                <a:latin typeface="Constantia" panose="02030602050306030303" pitchFamily="18" charset="0"/>
              </a:defRPr>
            </a:lvl4pPr>
            <a:lvl5pPr marL="2057400" indent="-228600">
              <a:defRPr b="1">
                <a:solidFill>
                  <a:schemeClr val="tx1"/>
                </a:solidFill>
                <a:latin typeface="Constantia" panose="02030602050306030303" pitchFamily="18" charset="0"/>
              </a:defRPr>
            </a:lvl5pPr>
            <a:lvl6pPr marL="2514600" indent="-228600" eaLnBrk="0" fontAlgn="base" hangingPunct="0">
              <a:spcBef>
                <a:spcPct val="0"/>
              </a:spcBef>
              <a:spcAft>
                <a:spcPct val="0"/>
              </a:spcAft>
              <a:defRPr b="1">
                <a:solidFill>
                  <a:schemeClr val="tx1"/>
                </a:solidFill>
                <a:latin typeface="Constantia" panose="02030602050306030303" pitchFamily="18" charset="0"/>
              </a:defRPr>
            </a:lvl6pPr>
            <a:lvl7pPr marL="2971800" indent="-228600" eaLnBrk="0" fontAlgn="base" hangingPunct="0">
              <a:spcBef>
                <a:spcPct val="0"/>
              </a:spcBef>
              <a:spcAft>
                <a:spcPct val="0"/>
              </a:spcAft>
              <a:defRPr b="1">
                <a:solidFill>
                  <a:schemeClr val="tx1"/>
                </a:solidFill>
                <a:latin typeface="Constantia" panose="02030602050306030303" pitchFamily="18" charset="0"/>
              </a:defRPr>
            </a:lvl7pPr>
            <a:lvl8pPr marL="3429000" indent="-228600" eaLnBrk="0" fontAlgn="base" hangingPunct="0">
              <a:spcBef>
                <a:spcPct val="0"/>
              </a:spcBef>
              <a:spcAft>
                <a:spcPct val="0"/>
              </a:spcAft>
              <a:defRPr b="1">
                <a:solidFill>
                  <a:schemeClr val="tx1"/>
                </a:solidFill>
                <a:latin typeface="Constantia" panose="02030602050306030303" pitchFamily="18" charset="0"/>
              </a:defRPr>
            </a:lvl8pPr>
            <a:lvl9pPr marL="3886200" indent="-228600" eaLnBrk="0" fontAlgn="base" hangingPunct="0">
              <a:spcBef>
                <a:spcPct val="0"/>
              </a:spcBef>
              <a:spcAft>
                <a:spcPct val="0"/>
              </a:spcAft>
              <a:defRPr b="1">
                <a:solidFill>
                  <a:schemeClr val="tx1"/>
                </a:solidFill>
                <a:latin typeface="Constantia" panose="02030602050306030303" pitchFamily="18" charset="0"/>
              </a:defRPr>
            </a:lvl9pPr>
          </a:lstStyle>
          <a:p>
            <a:pPr algn="ctr">
              <a:buClr>
                <a:srgbClr val="9BBB59"/>
              </a:buClr>
              <a:buSzPct val="95000"/>
              <a:buFont typeface="Arial" panose="020B0604020202020204" pitchFamily="34" charset="0"/>
              <a:buNone/>
            </a:pPr>
            <a:r>
              <a:rPr lang="uk-UA" altLang="ru-RU" sz="3600">
                <a:solidFill>
                  <a:srgbClr val="000000"/>
                </a:solidFill>
                <a:latin typeface="Calibri" panose="020F0502020204030204" pitchFamily="34" charset="0"/>
                <a:ea typeface="Calibri" panose="020F0502020204030204" pitchFamily="34" charset="0"/>
                <a:cs typeface="Calibri" panose="020F0502020204030204" pitchFamily="34" charset="0"/>
              </a:rPr>
              <a:t>У </a:t>
            </a:r>
            <a:r>
              <a:rPr lang="uk-UA" altLang="ru-RU" sz="3600" i="1">
                <a:solidFill>
                  <a:srgbClr val="0070C0"/>
                </a:solidFill>
                <a:latin typeface="Calibri" panose="020F0502020204030204" pitchFamily="34" charset="0"/>
                <a:ea typeface="Calibri" panose="020F0502020204030204" pitchFamily="34" charset="0"/>
                <a:cs typeface="Calibri" panose="020F0502020204030204" pitchFamily="34" charset="0"/>
              </a:rPr>
              <a:t>2021 році ЗНО з фізики         </a:t>
            </a:r>
            <a:r>
              <a:rPr lang="uk-UA" altLang="ru-RU" sz="3600">
                <a:solidFill>
                  <a:srgbClr val="000000"/>
                </a:solidFill>
                <a:latin typeface="Calibri" panose="020F0502020204030204" pitchFamily="34" charset="0"/>
                <a:ea typeface="Calibri" panose="020F0502020204030204" pitchFamily="34" charset="0"/>
                <a:cs typeface="Calibri" panose="020F0502020204030204" pitchFamily="34" charset="0"/>
              </a:rPr>
              <a:t>проводитиметься </a:t>
            </a:r>
            <a:r>
              <a:rPr lang="en-US" altLang="ru-RU" sz="360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uk-UA" altLang="ru-RU" sz="3600">
                <a:solidFill>
                  <a:srgbClr val="000000"/>
                </a:solidFill>
                <a:latin typeface="Calibri" panose="020F0502020204030204" pitchFamily="34" charset="0"/>
                <a:ea typeface="Calibri" panose="020F0502020204030204" pitchFamily="34" charset="0"/>
                <a:cs typeface="Calibri" panose="020F0502020204030204" pitchFamily="34" charset="0"/>
              </a:rPr>
              <a:t>за програмою,    затвердженою наказом                    Міністерства освіти і науки України</a:t>
            </a:r>
            <a:r>
              <a:rPr lang="en-US" altLang="ru-RU" sz="360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uk-UA" altLang="ru-RU" sz="3600">
                <a:solidFill>
                  <a:srgbClr val="000000"/>
                </a:solidFill>
                <a:latin typeface="Calibri" panose="020F0502020204030204" pitchFamily="34" charset="0"/>
                <a:ea typeface="Calibri" panose="020F0502020204030204" pitchFamily="34" charset="0"/>
                <a:cs typeface="Calibri" panose="020F0502020204030204" pitchFamily="34" charset="0"/>
              </a:rPr>
              <a:t>від </a:t>
            </a:r>
            <a:r>
              <a:rPr lang="uk-UA" altLang="ru-RU" sz="3600" i="1">
                <a:solidFill>
                  <a:srgbClr val="C00000"/>
                </a:solidFill>
                <a:latin typeface="Calibri" panose="020F0502020204030204" pitchFamily="34" charset="0"/>
                <a:ea typeface="Calibri" panose="020F0502020204030204" pitchFamily="34" charset="0"/>
                <a:cs typeface="Calibri" panose="020F0502020204030204" pitchFamily="34" charset="0"/>
              </a:rPr>
              <a:t>26.06.2018 № 696.</a:t>
            </a:r>
          </a:p>
          <a:p>
            <a:pPr algn="ctr">
              <a:buClr>
                <a:srgbClr val="9BBB59"/>
              </a:buClr>
              <a:buSzPct val="95000"/>
              <a:buFont typeface="Arial" panose="020B0604020202020204" pitchFamily="34" charset="0"/>
              <a:buNone/>
            </a:pPr>
            <a:endParaRPr lang="uk-UA" altLang="ru-RU" sz="3600" i="1">
              <a:solidFill>
                <a:srgbClr val="C00000"/>
              </a:solidFill>
              <a:latin typeface="Calibri" panose="020F0502020204030204" pitchFamily="34" charset="0"/>
              <a:ea typeface="Calibri" panose="020F0502020204030204" pitchFamily="34" charset="0"/>
              <a:cs typeface="Calibri" panose="020F0502020204030204" pitchFamily="34" charset="0"/>
            </a:endParaRPr>
          </a:p>
          <a:p>
            <a:pPr algn="ctr">
              <a:buClr>
                <a:srgbClr val="9BBB59"/>
              </a:buClr>
              <a:buSzPct val="95000"/>
              <a:buFont typeface="Arial" panose="020B0604020202020204" pitchFamily="34" charset="0"/>
              <a:buNone/>
            </a:pPr>
            <a:r>
              <a:rPr lang="ru-RU" altLang="ru-RU" sz="2800"/>
              <a:t>На підставі затвердженої програми укладаються </a:t>
            </a:r>
            <a:r>
              <a:rPr lang="ru-RU" altLang="ru-RU" sz="2800" i="1">
                <a:solidFill>
                  <a:srgbClr val="0070C0"/>
                </a:solidFill>
              </a:rPr>
              <a:t>тестові завдання </a:t>
            </a:r>
            <a:r>
              <a:rPr lang="ru-RU" altLang="ru-RU" sz="2800"/>
              <a:t>для проведення зовнішнього незалежного оцінювання.</a:t>
            </a:r>
            <a:endParaRPr lang="uk-UA" altLang="ru-RU" sz="280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pic>
        <p:nvPicPr>
          <p:cNvPr id="31748" name="Picture 3">
            <a:extLst>
              <a:ext uri="{FF2B5EF4-FFF2-40B4-BE49-F238E27FC236}">
                <a16:creationId xmlns:a16="http://schemas.microsoft.com/office/drawing/2014/main" id="{C8171CED-98EF-424C-A3D4-565C2CE827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48500" y="-7938"/>
            <a:ext cx="2095500" cy="1381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749" name="Picture 4" descr="http://mon.gov.ua/content/teacher_2015/logo-10.png">
            <a:extLst>
              <a:ext uri="{FF2B5EF4-FFF2-40B4-BE49-F238E27FC236}">
                <a16:creationId xmlns:a16="http://schemas.microsoft.com/office/drawing/2014/main" id="{555F668F-3783-45BA-8C39-8F534B42AC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195513"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Схема 1">
            <a:extLst>
              <a:ext uri="{FF2B5EF4-FFF2-40B4-BE49-F238E27FC236}">
                <a16:creationId xmlns:a16="http://schemas.microsoft.com/office/drawing/2014/main" id="{7056578B-16BA-4B53-B521-A86AB4E65858}"/>
              </a:ext>
            </a:extLst>
          </p:cNvPr>
          <p:cNvGraphicFramePr/>
          <p:nvPr/>
        </p:nvGraphicFramePr>
        <p:xfrm>
          <a:off x="299090" y="1619544"/>
          <a:ext cx="8424935" cy="46897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2771" name="Picture 4">
            <a:extLst>
              <a:ext uri="{FF2B5EF4-FFF2-40B4-BE49-F238E27FC236}">
                <a16:creationId xmlns:a16="http://schemas.microsoft.com/office/drawing/2014/main" id="{AC626AE6-4903-4AC1-BFDD-91C153791E1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581150" cy="93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Группа 4">
            <a:extLst>
              <a:ext uri="{FF2B5EF4-FFF2-40B4-BE49-F238E27FC236}">
                <a16:creationId xmlns:a16="http://schemas.microsoft.com/office/drawing/2014/main" id="{399DBC94-EE14-4504-97BC-0FC130AC738A}"/>
              </a:ext>
            </a:extLst>
          </p:cNvPr>
          <p:cNvGrpSpPr/>
          <p:nvPr/>
        </p:nvGrpSpPr>
        <p:grpSpPr>
          <a:xfrm>
            <a:off x="3381004" y="3321897"/>
            <a:ext cx="5391958" cy="1152128"/>
            <a:chOff x="2880326" y="127210"/>
            <a:chExt cx="5391958" cy="1002486"/>
          </a:xfrm>
          <a:scene3d>
            <a:camera prst="orthographicFront"/>
            <a:lightRig rig="flat" dir="t"/>
          </a:scene3d>
        </p:grpSpPr>
        <p:sp>
          <p:nvSpPr>
            <p:cNvPr id="6" name="Прямоугольник с двумя скругленными соседними углами 5">
              <a:extLst>
                <a:ext uri="{FF2B5EF4-FFF2-40B4-BE49-F238E27FC236}">
                  <a16:creationId xmlns:a16="http://schemas.microsoft.com/office/drawing/2014/main" id="{56B3C7AE-14AF-4D87-A276-DA1F4E3A2F5C}"/>
                </a:ext>
              </a:extLst>
            </p:cNvPr>
            <p:cNvSpPr/>
            <p:nvPr/>
          </p:nvSpPr>
          <p:spPr>
            <a:xfrm rot="5400000">
              <a:off x="5075062" y="-2067526"/>
              <a:ext cx="1002486" cy="5391958"/>
            </a:xfrm>
            <a:prstGeom prst="round2SameRect">
              <a:avLst/>
            </a:prstGeom>
            <a:sp3d extrusionH="12700" prstMaterial="plastic">
              <a:bevelT w="50800" h="50800"/>
            </a:sp3d>
          </p:spPr>
          <p:style>
            <a:lnRef idx="1">
              <a:schemeClr val="dk2">
                <a:alpha val="90000"/>
                <a:tint val="40000"/>
                <a:hueOff val="0"/>
                <a:satOff val="0"/>
                <a:lumOff val="0"/>
                <a:alphaOff val="0"/>
              </a:schemeClr>
            </a:lnRef>
            <a:fillRef idx="1">
              <a:schemeClr val="dk2">
                <a:alpha val="90000"/>
                <a:tint val="40000"/>
                <a:hueOff val="0"/>
                <a:satOff val="0"/>
                <a:lumOff val="0"/>
                <a:alphaOff val="0"/>
              </a:schemeClr>
            </a:fillRef>
            <a:effectRef idx="2">
              <a:schemeClr val="dk2">
                <a:alpha val="90000"/>
                <a:tint val="40000"/>
                <a:hueOff val="0"/>
                <a:satOff val="0"/>
                <a:lumOff val="0"/>
                <a:alphaOff val="0"/>
              </a:schemeClr>
            </a:effectRef>
            <a:fontRef idx="minor">
              <a:schemeClr val="dk1">
                <a:hueOff val="0"/>
                <a:satOff val="0"/>
                <a:lumOff val="0"/>
                <a:alphaOff val="0"/>
              </a:schemeClr>
            </a:fontRef>
          </p:style>
        </p:sp>
        <p:sp>
          <p:nvSpPr>
            <p:cNvPr id="7" name="Прямоугольник 6">
              <a:extLst>
                <a:ext uri="{FF2B5EF4-FFF2-40B4-BE49-F238E27FC236}">
                  <a16:creationId xmlns:a16="http://schemas.microsoft.com/office/drawing/2014/main" id="{6228257F-6F7B-48D8-9387-8270B64A42AB}"/>
                </a:ext>
              </a:extLst>
            </p:cNvPr>
            <p:cNvSpPr/>
            <p:nvPr/>
          </p:nvSpPr>
          <p:spPr>
            <a:xfrm>
              <a:off x="2880327" y="176146"/>
              <a:ext cx="5343021" cy="904612"/>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lIns="57150" tIns="28575" rIns="57150" bIns="28575" spcCol="1270" anchor="ctr"/>
            <a:lstStyle/>
            <a:p>
              <a:pPr marL="114300" lvl="1" indent="-114300" defTabSz="666750">
                <a:lnSpc>
                  <a:spcPct val="90000"/>
                </a:lnSpc>
                <a:spcAft>
                  <a:spcPct val="15000"/>
                </a:spcAft>
                <a:buFontTx/>
                <a:buChar char="••"/>
                <a:defRPr/>
              </a:pPr>
              <a:endParaRPr lang="uk-UA" sz="1500" dirty="0"/>
            </a:p>
          </p:txBody>
        </p:sp>
      </p:grpSp>
      <p:sp>
        <p:nvSpPr>
          <p:cNvPr id="32773" name="TextBox 3">
            <a:extLst>
              <a:ext uri="{FF2B5EF4-FFF2-40B4-BE49-F238E27FC236}">
                <a16:creationId xmlns:a16="http://schemas.microsoft.com/office/drawing/2014/main" id="{5BAB421E-634C-448C-AAAD-C6E1151263C0}"/>
              </a:ext>
            </a:extLst>
          </p:cNvPr>
          <p:cNvSpPr txBox="1">
            <a:spLocks noChangeArrowheads="1"/>
          </p:cNvSpPr>
          <p:nvPr/>
        </p:nvSpPr>
        <p:spPr bwMode="auto">
          <a:xfrm>
            <a:off x="546100" y="4900613"/>
            <a:ext cx="22955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Constantia" panose="02030602050306030303" pitchFamily="18" charset="0"/>
              </a:defRPr>
            </a:lvl1pPr>
            <a:lvl2pPr marL="742950" indent="-285750">
              <a:defRPr b="1">
                <a:solidFill>
                  <a:schemeClr val="tx1"/>
                </a:solidFill>
                <a:latin typeface="Constantia" panose="02030602050306030303" pitchFamily="18" charset="0"/>
              </a:defRPr>
            </a:lvl2pPr>
            <a:lvl3pPr marL="1143000" indent="-228600">
              <a:defRPr b="1">
                <a:solidFill>
                  <a:schemeClr val="tx1"/>
                </a:solidFill>
                <a:latin typeface="Constantia" panose="02030602050306030303" pitchFamily="18" charset="0"/>
              </a:defRPr>
            </a:lvl3pPr>
            <a:lvl4pPr marL="1600200" indent="-228600">
              <a:defRPr b="1">
                <a:solidFill>
                  <a:schemeClr val="tx1"/>
                </a:solidFill>
                <a:latin typeface="Constantia" panose="02030602050306030303" pitchFamily="18" charset="0"/>
              </a:defRPr>
            </a:lvl4pPr>
            <a:lvl5pPr marL="2057400" indent="-228600">
              <a:defRPr b="1">
                <a:solidFill>
                  <a:schemeClr val="tx1"/>
                </a:solidFill>
                <a:latin typeface="Constantia" panose="02030602050306030303" pitchFamily="18" charset="0"/>
              </a:defRPr>
            </a:lvl5pPr>
            <a:lvl6pPr marL="2514600" indent="-228600" eaLnBrk="0" fontAlgn="base" hangingPunct="0">
              <a:spcBef>
                <a:spcPct val="0"/>
              </a:spcBef>
              <a:spcAft>
                <a:spcPct val="0"/>
              </a:spcAft>
              <a:defRPr b="1">
                <a:solidFill>
                  <a:schemeClr val="tx1"/>
                </a:solidFill>
                <a:latin typeface="Constantia" panose="02030602050306030303" pitchFamily="18" charset="0"/>
              </a:defRPr>
            </a:lvl6pPr>
            <a:lvl7pPr marL="2971800" indent="-228600" eaLnBrk="0" fontAlgn="base" hangingPunct="0">
              <a:spcBef>
                <a:spcPct val="0"/>
              </a:spcBef>
              <a:spcAft>
                <a:spcPct val="0"/>
              </a:spcAft>
              <a:defRPr b="1">
                <a:solidFill>
                  <a:schemeClr val="tx1"/>
                </a:solidFill>
                <a:latin typeface="Constantia" panose="02030602050306030303" pitchFamily="18" charset="0"/>
              </a:defRPr>
            </a:lvl7pPr>
            <a:lvl8pPr marL="3429000" indent="-228600" eaLnBrk="0" fontAlgn="base" hangingPunct="0">
              <a:spcBef>
                <a:spcPct val="0"/>
              </a:spcBef>
              <a:spcAft>
                <a:spcPct val="0"/>
              </a:spcAft>
              <a:defRPr b="1">
                <a:solidFill>
                  <a:schemeClr val="tx1"/>
                </a:solidFill>
                <a:latin typeface="Constantia" panose="02030602050306030303" pitchFamily="18" charset="0"/>
              </a:defRPr>
            </a:lvl8pPr>
            <a:lvl9pPr marL="3886200" indent="-228600" eaLnBrk="0" fontAlgn="base" hangingPunct="0">
              <a:spcBef>
                <a:spcPct val="0"/>
              </a:spcBef>
              <a:spcAft>
                <a:spcPct val="0"/>
              </a:spcAft>
              <a:defRPr b="1">
                <a:solidFill>
                  <a:schemeClr val="tx1"/>
                </a:solidFill>
                <a:latin typeface="Constantia" panose="02030602050306030303" pitchFamily="18" charset="0"/>
              </a:defRPr>
            </a:lvl9pPr>
          </a:lstStyle>
          <a:p>
            <a:pPr algn="ctr" eaLnBrk="1" hangingPunct="1"/>
            <a:r>
              <a:rPr lang="uk-UA" altLang="ru-RU" sz="2400">
                <a:solidFill>
                  <a:schemeClr val="bg1"/>
                </a:solidFill>
                <a:latin typeface="Times New Roman" panose="02020603050405020304" pitchFamily="18" charset="0"/>
                <a:ea typeface="Malgun Gothic" panose="020B0503020000020004" pitchFamily="34" charset="-127"/>
                <a:cs typeface="Times New Roman" panose="02020603050405020304" pitchFamily="18" charset="0"/>
              </a:rPr>
              <a:t>Наказ УЦОЯО </a:t>
            </a:r>
          </a:p>
          <a:p>
            <a:pPr algn="ctr" eaLnBrk="1" hangingPunct="1"/>
            <a:r>
              <a:rPr lang="uk-UA" altLang="ru-RU" sz="2400">
                <a:solidFill>
                  <a:schemeClr val="bg1"/>
                </a:solidFill>
                <a:latin typeface="Times New Roman" panose="02020603050405020304" pitchFamily="18" charset="0"/>
                <a:ea typeface="Malgun Gothic" panose="020B0503020000020004" pitchFamily="34" charset="-127"/>
                <a:cs typeface="Times New Roman" panose="02020603050405020304" pitchFamily="18" charset="0"/>
              </a:rPr>
              <a:t>№ 171 від 16.10.2020</a:t>
            </a:r>
            <a:endParaRPr lang="ru-RU" altLang="ru-RU" sz="2400">
              <a:solidFill>
                <a:schemeClr val="bg1"/>
              </a:solidFill>
              <a:latin typeface="Times New Roman" panose="02020603050405020304" pitchFamily="18" charset="0"/>
              <a:ea typeface="Malgun Gothic" panose="020B0503020000020004" pitchFamily="34" charset="-127"/>
              <a:cs typeface="Times New Roman" panose="02020603050405020304" pitchFamily="18" charset="0"/>
            </a:endParaRPr>
          </a:p>
        </p:txBody>
      </p:sp>
      <p:sp>
        <p:nvSpPr>
          <p:cNvPr id="8" name="Прямоугольник 7">
            <a:extLst>
              <a:ext uri="{FF2B5EF4-FFF2-40B4-BE49-F238E27FC236}">
                <a16:creationId xmlns:a16="http://schemas.microsoft.com/office/drawing/2014/main" id="{924F1EE2-AD1D-4291-8339-92F1466977E8}"/>
              </a:ext>
            </a:extLst>
          </p:cNvPr>
          <p:cNvSpPr/>
          <p:nvPr/>
        </p:nvSpPr>
        <p:spPr>
          <a:xfrm>
            <a:off x="3433763" y="3482975"/>
            <a:ext cx="5286375" cy="830263"/>
          </a:xfrm>
          <a:prstGeom prst="rect">
            <a:avLst/>
          </a:prstGeom>
        </p:spPr>
        <p:txBody>
          <a:bodyPr>
            <a:spAutoFit/>
          </a:bodyPr>
          <a:lstStyle/>
          <a:p>
            <a:pPr fontAlgn="auto">
              <a:spcBef>
                <a:spcPts val="0"/>
              </a:spcBef>
              <a:spcAft>
                <a:spcPts val="0"/>
              </a:spcAft>
              <a:defRPr/>
            </a:pPr>
            <a:r>
              <a:rPr lang="uk-UA" sz="1600" kern="0" dirty="0">
                <a:solidFill>
                  <a:sysClr val="windowText" lastClr="000000"/>
                </a:solidFill>
                <a:latin typeface="Times New Roman" pitchFamily="18" charset="0"/>
                <a:cs typeface="Times New Roman" pitchFamily="18" charset="0"/>
              </a:rPr>
              <a:t>«Про затвердження Критеріїв оцінювання завдань відкритої форми сертифікаційних робіт зовнішнього</a:t>
            </a:r>
          </a:p>
          <a:p>
            <a:pPr fontAlgn="auto">
              <a:spcBef>
                <a:spcPts val="0"/>
              </a:spcBef>
              <a:spcAft>
                <a:spcPts val="0"/>
              </a:spcAft>
              <a:defRPr/>
            </a:pPr>
            <a:r>
              <a:rPr lang="uk-UA" sz="1600" kern="0" dirty="0">
                <a:solidFill>
                  <a:sysClr val="windowText" lastClr="000000"/>
                </a:solidFill>
                <a:latin typeface="Times New Roman" pitchFamily="18" charset="0"/>
                <a:cs typeface="Times New Roman" pitchFamily="18" charset="0"/>
              </a:rPr>
              <a:t>незалежного оцінювання 2021 року» </a:t>
            </a:r>
            <a:endParaRPr lang="uk-UA" sz="1600" kern="0" dirty="0">
              <a:solidFill>
                <a:sysClr val="windowText" lastClr="000000"/>
              </a:solidFill>
            </a:endParaRPr>
          </a:p>
        </p:txBody>
      </p:sp>
      <p:sp>
        <p:nvSpPr>
          <p:cNvPr id="32775" name="TextBox 8">
            <a:extLst>
              <a:ext uri="{FF2B5EF4-FFF2-40B4-BE49-F238E27FC236}">
                <a16:creationId xmlns:a16="http://schemas.microsoft.com/office/drawing/2014/main" id="{22E6CD9C-3935-4C71-B4F1-98DF66F5652E}"/>
              </a:ext>
            </a:extLst>
          </p:cNvPr>
          <p:cNvSpPr txBox="1">
            <a:spLocks noChangeArrowheads="1"/>
          </p:cNvSpPr>
          <p:nvPr/>
        </p:nvSpPr>
        <p:spPr bwMode="auto">
          <a:xfrm>
            <a:off x="3568700" y="5084763"/>
            <a:ext cx="4824413"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Constantia" panose="02030602050306030303" pitchFamily="18" charset="0"/>
              </a:defRPr>
            </a:lvl1pPr>
            <a:lvl2pPr marL="742950" indent="-285750">
              <a:defRPr b="1">
                <a:solidFill>
                  <a:schemeClr val="tx1"/>
                </a:solidFill>
                <a:latin typeface="Constantia" panose="02030602050306030303" pitchFamily="18" charset="0"/>
              </a:defRPr>
            </a:lvl2pPr>
            <a:lvl3pPr marL="1143000" indent="-228600">
              <a:defRPr b="1">
                <a:solidFill>
                  <a:schemeClr val="tx1"/>
                </a:solidFill>
                <a:latin typeface="Constantia" panose="02030602050306030303" pitchFamily="18" charset="0"/>
              </a:defRPr>
            </a:lvl3pPr>
            <a:lvl4pPr marL="1600200" indent="-228600">
              <a:defRPr b="1">
                <a:solidFill>
                  <a:schemeClr val="tx1"/>
                </a:solidFill>
                <a:latin typeface="Constantia" panose="02030602050306030303" pitchFamily="18" charset="0"/>
              </a:defRPr>
            </a:lvl4pPr>
            <a:lvl5pPr marL="2057400" indent="-228600">
              <a:defRPr b="1">
                <a:solidFill>
                  <a:schemeClr val="tx1"/>
                </a:solidFill>
                <a:latin typeface="Constantia" panose="02030602050306030303" pitchFamily="18" charset="0"/>
              </a:defRPr>
            </a:lvl5pPr>
            <a:lvl6pPr marL="2514600" indent="-228600" eaLnBrk="0" fontAlgn="base" hangingPunct="0">
              <a:spcBef>
                <a:spcPct val="0"/>
              </a:spcBef>
              <a:spcAft>
                <a:spcPct val="0"/>
              </a:spcAft>
              <a:defRPr b="1">
                <a:solidFill>
                  <a:schemeClr val="tx1"/>
                </a:solidFill>
                <a:latin typeface="Constantia" panose="02030602050306030303" pitchFamily="18" charset="0"/>
              </a:defRPr>
            </a:lvl6pPr>
            <a:lvl7pPr marL="2971800" indent="-228600" eaLnBrk="0" fontAlgn="base" hangingPunct="0">
              <a:spcBef>
                <a:spcPct val="0"/>
              </a:spcBef>
              <a:spcAft>
                <a:spcPct val="0"/>
              </a:spcAft>
              <a:defRPr b="1">
                <a:solidFill>
                  <a:schemeClr val="tx1"/>
                </a:solidFill>
                <a:latin typeface="Constantia" panose="02030602050306030303" pitchFamily="18" charset="0"/>
              </a:defRPr>
            </a:lvl7pPr>
            <a:lvl8pPr marL="3429000" indent="-228600" eaLnBrk="0" fontAlgn="base" hangingPunct="0">
              <a:spcBef>
                <a:spcPct val="0"/>
              </a:spcBef>
              <a:spcAft>
                <a:spcPct val="0"/>
              </a:spcAft>
              <a:defRPr b="1">
                <a:solidFill>
                  <a:schemeClr val="tx1"/>
                </a:solidFill>
                <a:latin typeface="Constantia" panose="02030602050306030303" pitchFamily="18" charset="0"/>
              </a:defRPr>
            </a:lvl8pPr>
            <a:lvl9pPr marL="3886200" indent="-228600" eaLnBrk="0" fontAlgn="base" hangingPunct="0">
              <a:spcBef>
                <a:spcPct val="0"/>
              </a:spcBef>
              <a:spcAft>
                <a:spcPct val="0"/>
              </a:spcAft>
              <a:defRPr b="1">
                <a:solidFill>
                  <a:schemeClr val="tx1"/>
                </a:solidFill>
                <a:latin typeface="Constantia" panose="02030602050306030303" pitchFamily="18" charset="0"/>
              </a:defRPr>
            </a:lvl9pPr>
          </a:lstStyle>
          <a:p>
            <a:pPr eaLnBrk="1" hangingPunct="1"/>
            <a:r>
              <a:rPr lang="uk-UA" altLang="ru-RU" sz="1600">
                <a:latin typeface="Times New Roman" panose="02020603050405020304" pitchFamily="18" charset="0"/>
                <a:ea typeface="Malgun Gothic" panose="020B0503020000020004" pitchFamily="34" charset="-127"/>
                <a:cs typeface="Times New Roman" panose="02020603050405020304" pitchFamily="18" charset="0"/>
              </a:rPr>
              <a:t>«</a:t>
            </a:r>
            <a:r>
              <a:rPr lang="ru-RU" altLang="ru-RU" sz="1600">
                <a:latin typeface="Times New Roman" panose="02020603050405020304" pitchFamily="18" charset="0"/>
                <a:ea typeface="Malgun Gothic" panose="020B0503020000020004" pitchFamily="34" charset="-127"/>
                <a:cs typeface="Times New Roman" panose="02020603050405020304" pitchFamily="18" charset="0"/>
              </a:rPr>
              <a:t>Про затвердження Загальних характеристик сертифікаційних робіт зовнішнього незалежного</a:t>
            </a:r>
          </a:p>
          <a:p>
            <a:pPr eaLnBrk="1" hangingPunct="1"/>
            <a:r>
              <a:rPr lang="ru-RU" altLang="ru-RU" sz="1600">
                <a:latin typeface="Times New Roman" panose="02020603050405020304" pitchFamily="18" charset="0"/>
                <a:ea typeface="Malgun Gothic" panose="020B0503020000020004" pitchFamily="34" charset="-127"/>
                <a:cs typeface="Times New Roman" panose="02020603050405020304" pitchFamily="18" charset="0"/>
              </a:rPr>
              <a:t>оцінювання 2021 року</a:t>
            </a:r>
            <a:r>
              <a:rPr lang="uk-UA" altLang="ru-RU" sz="1600">
                <a:latin typeface="Times New Roman" panose="02020603050405020304" pitchFamily="18" charset="0"/>
                <a:ea typeface="Malgun Gothic" panose="020B0503020000020004" pitchFamily="34" charset="-127"/>
                <a:cs typeface="Times New Roman" panose="02020603050405020304" pitchFamily="18" charset="0"/>
              </a:rPr>
              <a:t>»</a:t>
            </a:r>
            <a:endParaRPr lang="ru-RU" altLang="ru-RU" sz="1600">
              <a:latin typeface="Times New Roman" panose="02020603050405020304" pitchFamily="18" charset="0"/>
              <a:ea typeface="Malgun Gothic" panose="020B0503020000020004" pitchFamily="34" charset="-127"/>
              <a:cs typeface="Times New Roman" panose="02020603050405020304" pitchFamily="18" charset="0"/>
            </a:endParaRPr>
          </a:p>
        </p:txBody>
      </p:sp>
      <p:sp>
        <p:nvSpPr>
          <p:cNvPr id="32776" name="TextBox 9">
            <a:extLst>
              <a:ext uri="{FF2B5EF4-FFF2-40B4-BE49-F238E27FC236}">
                <a16:creationId xmlns:a16="http://schemas.microsoft.com/office/drawing/2014/main" id="{7E1C005A-BD98-4AA3-8D61-3D9FF35BB0CF}"/>
              </a:ext>
            </a:extLst>
          </p:cNvPr>
          <p:cNvSpPr txBox="1">
            <a:spLocks noChangeArrowheads="1"/>
          </p:cNvSpPr>
          <p:nvPr/>
        </p:nvSpPr>
        <p:spPr bwMode="auto">
          <a:xfrm>
            <a:off x="3381375" y="1916113"/>
            <a:ext cx="5199063"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Constantia" panose="02030602050306030303" pitchFamily="18" charset="0"/>
              </a:defRPr>
            </a:lvl1pPr>
            <a:lvl2pPr marL="742950" indent="-285750">
              <a:defRPr b="1">
                <a:solidFill>
                  <a:schemeClr val="tx1"/>
                </a:solidFill>
                <a:latin typeface="Constantia" panose="02030602050306030303" pitchFamily="18" charset="0"/>
              </a:defRPr>
            </a:lvl2pPr>
            <a:lvl3pPr marL="1143000" indent="-228600">
              <a:defRPr b="1">
                <a:solidFill>
                  <a:schemeClr val="tx1"/>
                </a:solidFill>
                <a:latin typeface="Constantia" panose="02030602050306030303" pitchFamily="18" charset="0"/>
              </a:defRPr>
            </a:lvl3pPr>
            <a:lvl4pPr marL="1600200" indent="-228600">
              <a:defRPr b="1">
                <a:solidFill>
                  <a:schemeClr val="tx1"/>
                </a:solidFill>
                <a:latin typeface="Constantia" panose="02030602050306030303" pitchFamily="18" charset="0"/>
              </a:defRPr>
            </a:lvl4pPr>
            <a:lvl5pPr marL="2057400" indent="-228600">
              <a:defRPr b="1">
                <a:solidFill>
                  <a:schemeClr val="tx1"/>
                </a:solidFill>
                <a:latin typeface="Constantia" panose="02030602050306030303" pitchFamily="18" charset="0"/>
              </a:defRPr>
            </a:lvl5pPr>
            <a:lvl6pPr marL="2514600" indent="-228600" eaLnBrk="0" fontAlgn="base" hangingPunct="0">
              <a:spcBef>
                <a:spcPct val="0"/>
              </a:spcBef>
              <a:spcAft>
                <a:spcPct val="0"/>
              </a:spcAft>
              <a:defRPr b="1">
                <a:solidFill>
                  <a:schemeClr val="tx1"/>
                </a:solidFill>
                <a:latin typeface="Constantia" panose="02030602050306030303" pitchFamily="18" charset="0"/>
              </a:defRPr>
            </a:lvl6pPr>
            <a:lvl7pPr marL="2971800" indent="-228600" eaLnBrk="0" fontAlgn="base" hangingPunct="0">
              <a:spcBef>
                <a:spcPct val="0"/>
              </a:spcBef>
              <a:spcAft>
                <a:spcPct val="0"/>
              </a:spcAft>
              <a:defRPr b="1">
                <a:solidFill>
                  <a:schemeClr val="tx1"/>
                </a:solidFill>
                <a:latin typeface="Constantia" panose="02030602050306030303" pitchFamily="18" charset="0"/>
              </a:defRPr>
            </a:lvl7pPr>
            <a:lvl8pPr marL="3429000" indent="-228600" eaLnBrk="0" fontAlgn="base" hangingPunct="0">
              <a:spcBef>
                <a:spcPct val="0"/>
              </a:spcBef>
              <a:spcAft>
                <a:spcPct val="0"/>
              </a:spcAft>
              <a:defRPr b="1">
                <a:solidFill>
                  <a:schemeClr val="tx1"/>
                </a:solidFill>
                <a:latin typeface="Constantia" panose="02030602050306030303" pitchFamily="18" charset="0"/>
              </a:defRPr>
            </a:lvl8pPr>
            <a:lvl9pPr marL="3886200" indent="-228600" eaLnBrk="0" fontAlgn="base" hangingPunct="0">
              <a:spcBef>
                <a:spcPct val="0"/>
              </a:spcBef>
              <a:spcAft>
                <a:spcPct val="0"/>
              </a:spcAft>
              <a:defRPr b="1">
                <a:solidFill>
                  <a:schemeClr val="tx1"/>
                </a:solidFill>
                <a:latin typeface="Constantia" panose="02030602050306030303" pitchFamily="18" charset="0"/>
              </a:defRPr>
            </a:lvl9pPr>
          </a:lstStyle>
          <a:p>
            <a:pPr eaLnBrk="1" hangingPunct="1"/>
            <a:r>
              <a:rPr lang="uk-UA" altLang="ru-RU" sz="1600">
                <a:latin typeface="Times New Roman" panose="02020603050405020304" pitchFamily="18" charset="0"/>
                <a:ea typeface="Malgun Gothic" panose="020B0503020000020004" pitchFamily="34" charset="-127"/>
                <a:cs typeface="Times New Roman" panose="02020603050405020304" pitchFamily="18" charset="0"/>
              </a:rPr>
              <a:t>«</a:t>
            </a:r>
            <a:r>
              <a:rPr lang="ru-RU" altLang="ru-RU" sz="1600">
                <a:latin typeface="Times New Roman" panose="02020603050405020304" pitchFamily="18" charset="0"/>
                <a:ea typeface="Malgun Gothic" panose="020B0503020000020004" pitchFamily="34" charset="-127"/>
                <a:cs typeface="Times New Roman" panose="02020603050405020304" pitchFamily="18" charset="0"/>
              </a:rPr>
              <a:t>Про затвердження Схем нарахування балів за виконання завдань сертифікаційних робіт</a:t>
            </a:r>
          </a:p>
          <a:p>
            <a:pPr eaLnBrk="1" hangingPunct="1"/>
            <a:r>
              <a:rPr lang="ru-RU" altLang="ru-RU" sz="1600">
                <a:latin typeface="Times New Roman" panose="02020603050405020304" pitchFamily="18" charset="0"/>
                <a:ea typeface="Malgun Gothic" panose="020B0503020000020004" pitchFamily="34" charset="-127"/>
                <a:cs typeface="Times New Roman" panose="02020603050405020304" pitchFamily="18" charset="0"/>
              </a:rPr>
              <a:t>зовнішнього незалежного оцінювання 2021 року</a:t>
            </a:r>
            <a:r>
              <a:rPr lang="uk-UA" altLang="ru-RU" sz="1600">
                <a:latin typeface="Times New Roman" panose="02020603050405020304" pitchFamily="18" charset="0"/>
                <a:ea typeface="Malgun Gothic" panose="020B0503020000020004" pitchFamily="34" charset="-127"/>
                <a:cs typeface="Times New Roman" panose="02020603050405020304" pitchFamily="18" charset="0"/>
              </a:rPr>
              <a:t>»</a:t>
            </a:r>
            <a:endParaRPr lang="ru-RU" altLang="ru-RU" sz="1600">
              <a:latin typeface="Times New Roman" panose="02020603050405020304" pitchFamily="18" charset="0"/>
              <a:ea typeface="Malgun Gothic" panose="020B0503020000020004" pitchFamily="34" charset="-127"/>
              <a:cs typeface="Times New Roman" panose="02020603050405020304" pitchFamily="18" charset="0"/>
            </a:endParaRPr>
          </a:p>
        </p:txBody>
      </p:sp>
      <p:sp>
        <p:nvSpPr>
          <p:cNvPr id="14" name="Заголовок 1">
            <a:extLst>
              <a:ext uri="{FF2B5EF4-FFF2-40B4-BE49-F238E27FC236}">
                <a16:creationId xmlns:a16="http://schemas.microsoft.com/office/drawing/2014/main" id="{F476A852-EA71-4673-8BDA-D2A08DCCDB2F}"/>
              </a:ext>
            </a:extLst>
          </p:cNvPr>
          <p:cNvSpPr txBox="1">
            <a:spLocks/>
          </p:cNvSpPr>
          <p:nvPr/>
        </p:nvSpPr>
        <p:spPr>
          <a:xfrm>
            <a:off x="1581150" y="363538"/>
            <a:ext cx="7562850" cy="576262"/>
          </a:xfrm>
          <a:prstGeom prst="rect">
            <a:avLst/>
          </a:prstGeom>
        </p:spPr>
        <p:txBody>
          <a:bodyPr/>
          <a:lstStyle>
            <a:lvl1pPr>
              <a:defRPr b="1">
                <a:solidFill>
                  <a:schemeClr val="tx1"/>
                </a:solidFill>
                <a:latin typeface="Constantia" panose="02030602050306030303" pitchFamily="18" charset="0"/>
              </a:defRPr>
            </a:lvl1pPr>
            <a:lvl2pPr marL="742950" indent="-285750">
              <a:defRPr b="1">
                <a:solidFill>
                  <a:schemeClr val="tx1"/>
                </a:solidFill>
                <a:latin typeface="Constantia" panose="02030602050306030303" pitchFamily="18" charset="0"/>
              </a:defRPr>
            </a:lvl2pPr>
            <a:lvl3pPr marL="1143000" indent="-228600">
              <a:defRPr b="1">
                <a:solidFill>
                  <a:schemeClr val="tx1"/>
                </a:solidFill>
                <a:latin typeface="Constantia" panose="02030602050306030303" pitchFamily="18" charset="0"/>
              </a:defRPr>
            </a:lvl3pPr>
            <a:lvl4pPr marL="1600200" indent="-228600">
              <a:defRPr b="1">
                <a:solidFill>
                  <a:schemeClr val="tx1"/>
                </a:solidFill>
                <a:latin typeface="Constantia" panose="02030602050306030303" pitchFamily="18" charset="0"/>
              </a:defRPr>
            </a:lvl4pPr>
            <a:lvl5pPr marL="2057400" indent="-228600">
              <a:defRPr b="1">
                <a:solidFill>
                  <a:schemeClr val="tx1"/>
                </a:solidFill>
                <a:latin typeface="Constantia" panose="02030602050306030303" pitchFamily="18" charset="0"/>
              </a:defRPr>
            </a:lvl5pPr>
            <a:lvl6pPr marL="2514600" indent="-228600" eaLnBrk="0" fontAlgn="base" hangingPunct="0">
              <a:spcBef>
                <a:spcPct val="0"/>
              </a:spcBef>
              <a:spcAft>
                <a:spcPct val="0"/>
              </a:spcAft>
              <a:defRPr b="1">
                <a:solidFill>
                  <a:schemeClr val="tx1"/>
                </a:solidFill>
                <a:latin typeface="Constantia" panose="02030602050306030303" pitchFamily="18" charset="0"/>
              </a:defRPr>
            </a:lvl6pPr>
            <a:lvl7pPr marL="2971800" indent="-228600" eaLnBrk="0" fontAlgn="base" hangingPunct="0">
              <a:spcBef>
                <a:spcPct val="0"/>
              </a:spcBef>
              <a:spcAft>
                <a:spcPct val="0"/>
              </a:spcAft>
              <a:defRPr b="1">
                <a:solidFill>
                  <a:schemeClr val="tx1"/>
                </a:solidFill>
                <a:latin typeface="Constantia" panose="02030602050306030303" pitchFamily="18" charset="0"/>
              </a:defRPr>
            </a:lvl7pPr>
            <a:lvl8pPr marL="3429000" indent="-228600" eaLnBrk="0" fontAlgn="base" hangingPunct="0">
              <a:spcBef>
                <a:spcPct val="0"/>
              </a:spcBef>
              <a:spcAft>
                <a:spcPct val="0"/>
              </a:spcAft>
              <a:defRPr b="1">
                <a:solidFill>
                  <a:schemeClr val="tx1"/>
                </a:solidFill>
                <a:latin typeface="Constantia" panose="02030602050306030303" pitchFamily="18" charset="0"/>
              </a:defRPr>
            </a:lvl8pPr>
            <a:lvl9pPr marL="3886200" indent="-228600" eaLnBrk="0" fontAlgn="base" hangingPunct="0">
              <a:spcBef>
                <a:spcPct val="0"/>
              </a:spcBef>
              <a:spcAft>
                <a:spcPct val="0"/>
              </a:spcAft>
              <a:defRPr b="1">
                <a:solidFill>
                  <a:schemeClr val="tx1"/>
                </a:solidFill>
                <a:latin typeface="Constantia" panose="02030602050306030303" pitchFamily="18" charset="0"/>
              </a:defRPr>
            </a:lvl9pPr>
          </a:lstStyle>
          <a:p>
            <a:pPr algn="ctr" eaLnBrk="1" hangingPunct="1"/>
            <a:r>
              <a:rPr lang="uk-UA" altLang="ru-RU" sz="3600">
                <a:solidFill>
                  <a:srgbClr val="C00000"/>
                </a:solidFill>
                <a:effectLst>
                  <a:outerShdw blurRad="38100" dist="38100" dir="2700000" algn="tl">
                    <a:srgbClr val="C0C0C0"/>
                  </a:outerShdw>
                </a:effectLst>
                <a:latin typeface="Calibri" panose="020F0502020204030204" pitchFamily="34" charset="0"/>
                <a:ea typeface="Calibri" panose="020F0502020204030204" pitchFamily="34" charset="0"/>
                <a:cs typeface="Calibri" panose="020F0502020204030204" pitchFamily="34" charset="0"/>
              </a:rPr>
              <a:t>Нормативні документи ЗНО з фізики</a:t>
            </a:r>
          </a:p>
        </p:txBody>
      </p:sp>
    </p:spTree>
  </p:cSld>
  <p:clrMapOvr>
    <a:masterClrMapping/>
  </p:clrMapOvr>
  <p:transition spd="slow"/>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3D1E9BE-6151-4238-892D-D9138CF0354A}"/>
              </a:ext>
            </a:extLst>
          </p:cNvPr>
          <p:cNvSpPr txBox="1">
            <a:spLocks/>
          </p:cNvSpPr>
          <p:nvPr/>
        </p:nvSpPr>
        <p:spPr>
          <a:xfrm>
            <a:off x="1304925" y="152400"/>
            <a:ext cx="7564438" cy="576263"/>
          </a:xfrm>
          <a:prstGeom prst="rect">
            <a:avLst/>
          </a:prstGeom>
        </p:spPr>
        <p:txBody>
          <a:bodyPr/>
          <a:lstStyle>
            <a:lvl1pPr>
              <a:defRPr b="1">
                <a:solidFill>
                  <a:schemeClr val="tx1"/>
                </a:solidFill>
                <a:latin typeface="Constantia" panose="02030602050306030303" pitchFamily="18" charset="0"/>
              </a:defRPr>
            </a:lvl1pPr>
            <a:lvl2pPr marL="742950" indent="-285750">
              <a:defRPr b="1">
                <a:solidFill>
                  <a:schemeClr val="tx1"/>
                </a:solidFill>
                <a:latin typeface="Constantia" panose="02030602050306030303" pitchFamily="18" charset="0"/>
              </a:defRPr>
            </a:lvl2pPr>
            <a:lvl3pPr marL="1143000" indent="-228600">
              <a:defRPr b="1">
                <a:solidFill>
                  <a:schemeClr val="tx1"/>
                </a:solidFill>
                <a:latin typeface="Constantia" panose="02030602050306030303" pitchFamily="18" charset="0"/>
              </a:defRPr>
            </a:lvl3pPr>
            <a:lvl4pPr marL="1600200" indent="-228600">
              <a:defRPr b="1">
                <a:solidFill>
                  <a:schemeClr val="tx1"/>
                </a:solidFill>
                <a:latin typeface="Constantia" panose="02030602050306030303" pitchFamily="18" charset="0"/>
              </a:defRPr>
            </a:lvl4pPr>
            <a:lvl5pPr marL="2057400" indent="-228600">
              <a:defRPr b="1">
                <a:solidFill>
                  <a:schemeClr val="tx1"/>
                </a:solidFill>
                <a:latin typeface="Constantia" panose="02030602050306030303" pitchFamily="18" charset="0"/>
              </a:defRPr>
            </a:lvl5pPr>
            <a:lvl6pPr marL="2514600" indent="-228600" eaLnBrk="0" fontAlgn="base" hangingPunct="0">
              <a:spcBef>
                <a:spcPct val="0"/>
              </a:spcBef>
              <a:spcAft>
                <a:spcPct val="0"/>
              </a:spcAft>
              <a:defRPr b="1">
                <a:solidFill>
                  <a:schemeClr val="tx1"/>
                </a:solidFill>
                <a:latin typeface="Constantia" panose="02030602050306030303" pitchFamily="18" charset="0"/>
              </a:defRPr>
            </a:lvl6pPr>
            <a:lvl7pPr marL="2971800" indent="-228600" eaLnBrk="0" fontAlgn="base" hangingPunct="0">
              <a:spcBef>
                <a:spcPct val="0"/>
              </a:spcBef>
              <a:spcAft>
                <a:spcPct val="0"/>
              </a:spcAft>
              <a:defRPr b="1">
                <a:solidFill>
                  <a:schemeClr val="tx1"/>
                </a:solidFill>
                <a:latin typeface="Constantia" panose="02030602050306030303" pitchFamily="18" charset="0"/>
              </a:defRPr>
            </a:lvl7pPr>
            <a:lvl8pPr marL="3429000" indent="-228600" eaLnBrk="0" fontAlgn="base" hangingPunct="0">
              <a:spcBef>
                <a:spcPct val="0"/>
              </a:spcBef>
              <a:spcAft>
                <a:spcPct val="0"/>
              </a:spcAft>
              <a:defRPr b="1">
                <a:solidFill>
                  <a:schemeClr val="tx1"/>
                </a:solidFill>
                <a:latin typeface="Constantia" panose="02030602050306030303" pitchFamily="18" charset="0"/>
              </a:defRPr>
            </a:lvl8pPr>
            <a:lvl9pPr marL="3886200" indent="-228600" eaLnBrk="0" fontAlgn="base" hangingPunct="0">
              <a:spcBef>
                <a:spcPct val="0"/>
              </a:spcBef>
              <a:spcAft>
                <a:spcPct val="0"/>
              </a:spcAft>
              <a:defRPr b="1">
                <a:solidFill>
                  <a:schemeClr val="tx1"/>
                </a:solidFill>
                <a:latin typeface="Constantia" panose="02030602050306030303" pitchFamily="18" charset="0"/>
              </a:defRPr>
            </a:lvl9pPr>
          </a:lstStyle>
          <a:p>
            <a:pPr algn="ctr" eaLnBrk="1" hangingPunct="1"/>
            <a:r>
              <a:rPr lang="uk-UA" altLang="ru-RU" sz="3600">
                <a:solidFill>
                  <a:srgbClr val="C00000"/>
                </a:solidFill>
                <a:effectLst>
                  <a:outerShdw blurRad="38100" dist="38100" dir="2700000" algn="tl">
                    <a:srgbClr val="C0C0C0"/>
                  </a:outerShdw>
                </a:effectLst>
                <a:latin typeface="Calibri" panose="020F0502020204030204" pitchFamily="34" charset="0"/>
                <a:ea typeface="Calibri" panose="020F0502020204030204" pitchFamily="34" charset="0"/>
                <a:cs typeface="Calibri" panose="020F0502020204030204" pitchFamily="34" charset="0"/>
              </a:rPr>
              <a:t>Сертифікаційна робота ЗНО з фізики</a:t>
            </a:r>
          </a:p>
        </p:txBody>
      </p:sp>
      <p:sp>
        <p:nvSpPr>
          <p:cNvPr id="3" name="Скругленный прямоугольник 2">
            <a:extLst>
              <a:ext uri="{FF2B5EF4-FFF2-40B4-BE49-F238E27FC236}">
                <a16:creationId xmlns:a16="http://schemas.microsoft.com/office/drawing/2014/main" id="{E426FB1D-E9E3-401F-99D6-BE890C1E3B87}"/>
              </a:ext>
            </a:extLst>
          </p:cNvPr>
          <p:cNvSpPr/>
          <p:nvPr/>
        </p:nvSpPr>
        <p:spPr>
          <a:xfrm>
            <a:off x="143508" y="980728"/>
            <a:ext cx="8856983" cy="1822679"/>
          </a:xfrm>
          <a:prstGeom prst="roundRect">
            <a:avLst>
              <a:gd name="adj" fmla="val 10000"/>
            </a:avLst>
          </a:prstGeom>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p:spPr>
        <p:style>
          <a:lnRef idx="1">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2">
            <a:schemeClr val="accent1">
              <a:alpha val="90000"/>
              <a:tint val="40000"/>
              <a:hueOff val="0"/>
              <a:satOff val="0"/>
              <a:lumOff val="0"/>
              <a:alphaOff val="0"/>
            </a:schemeClr>
          </a:effectRef>
          <a:fontRef idx="minor">
            <a:schemeClr val="dk1">
              <a:hueOff val="0"/>
              <a:satOff val="0"/>
              <a:lumOff val="0"/>
              <a:alphaOff val="0"/>
            </a:schemeClr>
          </a:fontRef>
        </p:style>
      </p:sp>
      <p:grpSp>
        <p:nvGrpSpPr>
          <p:cNvPr id="6" name="Группа 5">
            <a:extLst>
              <a:ext uri="{FF2B5EF4-FFF2-40B4-BE49-F238E27FC236}">
                <a16:creationId xmlns:a16="http://schemas.microsoft.com/office/drawing/2014/main" id="{E18EA4D8-D227-4924-9318-3EE5F7B4F3F7}"/>
              </a:ext>
            </a:extLst>
          </p:cNvPr>
          <p:cNvGrpSpPr/>
          <p:nvPr/>
        </p:nvGrpSpPr>
        <p:grpSpPr>
          <a:xfrm>
            <a:off x="143508" y="2996952"/>
            <a:ext cx="2808273" cy="2844163"/>
            <a:chOff x="265709" y="2327042"/>
            <a:chExt cx="2601739" cy="2844163"/>
          </a:xfrm>
          <a:scene3d>
            <a:camera prst="orthographicFront"/>
            <a:lightRig rig="threePt" dir="t">
              <a:rot lat="0" lon="0" rev="7500000"/>
            </a:lightRig>
          </a:scene3d>
        </p:grpSpPr>
        <p:sp>
          <p:nvSpPr>
            <p:cNvPr id="7" name="Прямоугольник с двумя скругленными соседними углами 6">
              <a:extLst>
                <a:ext uri="{FF2B5EF4-FFF2-40B4-BE49-F238E27FC236}">
                  <a16:creationId xmlns:a16="http://schemas.microsoft.com/office/drawing/2014/main" id="{08F4AF80-B928-48D7-9235-1064B6B3D726}"/>
                </a:ext>
              </a:extLst>
            </p:cNvPr>
            <p:cNvSpPr/>
            <p:nvPr/>
          </p:nvSpPr>
          <p:spPr>
            <a:xfrm rot="10800000">
              <a:off x="265709" y="2327042"/>
              <a:ext cx="2601739" cy="2844163"/>
            </a:xfrm>
            <a:prstGeom prst="round2SameRect">
              <a:avLst>
                <a:gd name="adj1" fmla="val 10500"/>
                <a:gd name="adj2" fmla="val 0"/>
              </a:avLst>
            </a:prstGeom>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8" name="Прямоугольник 7">
              <a:extLst>
                <a:ext uri="{FF2B5EF4-FFF2-40B4-BE49-F238E27FC236}">
                  <a16:creationId xmlns:a16="http://schemas.microsoft.com/office/drawing/2014/main" id="{F1B6FE02-8726-4F6C-B27A-43121EB16D15}"/>
                </a:ext>
              </a:extLst>
            </p:cNvPr>
            <p:cNvSpPr/>
            <p:nvPr/>
          </p:nvSpPr>
          <p:spPr>
            <a:xfrm rot="21600000">
              <a:off x="345721" y="2327042"/>
              <a:ext cx="2441715" cy="2764151"/>
            </a:xfrm>
            <a:prstGeom prst="rect">
              <a:avLst/>
            </a:prstGeom>
            <a:sp3d/>
          </p:spPr>
          <p:style>
            <a:lnRef idx="0">
              <a:scrgbClr r="0" g="0" b="0"/>
            </a:lnRef>
            <a:fillRef idx="0">
              <a:scrgbClr r="0" g="0" b="0"/>
            </a:fillRef>
            <a:effectRef idx="0">
              <a:scrgbClr r="0" g="0" b="0"/>
            </a:effectRef>
            <a:fontRef idx="minor">
              <a:schemeClr val="lt1"/>
            </a:fontRef>
          </p:style>
          <p:txBody>
            <a:bodyPr lIns="170688" tIns="170688" rIns="170688" bIns="170688" spcCol="1270"/>
            <a:lstStyle/>
            <a:p>
              <a:pPr algn="ctr" defTabSz="1066800">
                <a:spcAft>
                  <a:spcPts val="0"/>
                </a:spcAft>
                <a:defRPr/>
              </a:pPr>
              <a:r>
                <a:rPr lang="ru-RU" sz="2400" dirty="0" err="1">
                  <a:solidFill>
                    <a:schemeClr val="tx1"/>
                  </a:solidFill>
                  <a:latin typeface="Times New Roman" pitchFamily="18" charset="0"/>
                  <a:cs typeface="Times New Roman" pitchFamily="18" charset="0"/>
                </a:rPr>
                <a:t>Сертифікаційна</a:t>
              </a:r>
              <a:r>
                <a:rPr lang="ru-RU" sz="2400" dirty="0">
                  <a:solidFill>
                    <a:schemeClr val="tx1"/>
                  </a:solidFill>
                  <a:latin typeface="Times New Roman" pitchFamily="18" charset="0"/>
                  <a:cs typeface="Times New Roman" pitchFamily="18" charset="0"/>
                </a:rPr>
                <a:t> робота з </a:t>
              </a:r>
              <a:r>
                <a:rPr lang="ru-RU" sz="2400" dirty="0" err="1">
                  <a:solidFill>
                    <a:schemeClr val="tx1"/>
                  </a:solidFill>
                  <a:latin typeface="Times New Roman" pitchFamily="18" charset="0"/>
                  <a:cs typeface="Times New Roman" pitchFamily="18" charset="0"/>
                </a:rPr>
                <a:t>фізики</a:t>
              </a:r>
              <a:r>
                <a:rPr lang="ru-RU" sz="2400" dirty="0">
                  <a:solidFill>
                    <a:schemeClr val="tx1"/>
                  </a:solidFill>
                  <a:latin typeface="Times New Roman" pitchFamily="18" charset="0"/>
                  <a:cs typeface="Times New Roman" pitchFamily="18" charset="0"/>
                </a:rPr>
                <a:t> </a:t>
              </a:r>
              <a:r>
                <a:rPr lang="ru-RU" sz="2400" dirty="0" err="1">
                  <a:solidFill>
                    <a:schemeClr val="tx1"/>
                  </a:solidFill>
                  <a:latin typeface="Times New Roman" pitchFamily="18" charset="0"/>
                  <a:cs typeface="Times New Roman" pitchFamily="18" charset="0"/>
                </a:rPr>
                <a:t>містить</a:t>
              </a:r>
              <a:r>
                <a:rPr lang="ru-RU" sz="2400" dirty="0">
                  <a:solidFill>
                    <a:schemeClr val="tx1"/>
                  </a:solidFill>
                  <a:latin typeface="Times New Roman" pitchFamily="18" charset="0"/>
                  <a:cs typeface="Times New Roman" pitchFamily="18" charset="0"/>
                </a:rPr>
                <a:t>                </a:t>
              </a:r>
              <a:r>
                <a:rPr lang="ru-RU" sz="4400" dirty="0">
                  <a:solidFill>
                    <a:schemeClr val="tx1"/>
                  </a:solidFill>
                  <a:latin typeface="Times New Roman" pitchFamily="18" charset="0"/>
                  <a:cs typeface="Times New Roman" pitchFamily="18" charset="0"/>
                </a:rPr>
                <a:t>38 </a:t>
              </a:r>
            </a:p>
            <a:p>
              <a:pPr algn="ctr" defTabSz="1066800">
                <a:spcAft>
                  <a:spcPts val="0"/>
                </a:spcAft>
                <a:defRPr/>
              </a:pPr>
              <a:r>
                <a:rPr lang="ru-RU" sz="2400" dirty="0">
                  <a:solidFill>
                    <a:schemeClr val="tx1"/>
                  </a:solidFill>
                  <a:latin typeface="Times New Roman" pitchFamily="18" charset="0"/>
                  <a:cs typeface="Times New Roman" pitchFamily="18" charset="0"/>
                </a:rPr>
                <a:t>завдань</a:t>
              </a:r>
            </a:p>
          </p:txBody>
        </p:sp>
      </p:grpSp>
      <p:grpSp>
        <p:nvGrpSpPr>
          <p:cNvPr id="9" name="Группа 8">
            <a:extLst>
              <a:ext uri="{FF2B5EF4-FFF2-40B4-BE49-F238E27FC236}">
                <a16:creationId xmlns:a16="http://schemas.microsoft.com/office/drawing/2014/main" id="{4FACB872-3C0D-4BF6-AEF6-448F8ACACA7B}"/>
              </a:ext>
            </a:extLst>
          </p:cNvPr>
          <p:cNvGrpSpPr/>
          <p:nvPr/>
        </p:nvGrpSpPr>
        <p:grpSpPr>
          <a:xfrm>
            <a:off x="3131839" y="2996952"/>
            <a:ext cx="2821041" cy="2844163"/>
            <a:chOff x="3127622" y="2327042"/>
            <a:chExt cx="2601739" cy="2844163"/>
          </a:xfrm>
          <a:scene3d>
            <a:camera prst="orthographicFront"/>
            <a:lightRig rig="threePt" dir="t">
              <a:rot lat="0" lon="0" rev="7500000"/>
            </a:lightRig>
          </a:scene3d>
        </p:grpSpPr>
        <p:sp>
          <p:nvSpPr>
            <p:cNvPr id="10" name="Прямоугольник с двумя скругленными соседними углами 9">
              <a:extLst>
                <a:ext uri="{FF2B5EF4-FFF2-40B4-BE49-F238E27FC236}">
                  <a16:creationId xmlns:a16="http://schemas.microsoft.com/office/drawing/2014/main" id="{D69231D0-CD80-4E8D-A6B4-35E775FF8DB1}"/>
                </a:ext>
              </a:extLst>
            </p:cNvPr>
            <p:cNvSpPr/>
            <p:nvPr/>
          </p:nvSpPr>
          <p:spPr>
            <a:xfrm rot="10800000">
              <a:off x="3127622" y="2327042"/>
              <a:ext cx="2601739" cy="2844163"/>
            </a:xfrm>
            <a:prstGeom prst="round2SameRect">
              <a:avLst>
                <a:gd name="adj1" fmla="val 10500"/>
                <a:gd name="adj2" fmla="val 0"/>
              </a:avLst>
            </a:prstGeom>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11" name="Прямоугольник 10">
              <a:extLst>
                <a:ext uri="{FF2B5EF4-FFF2-40B4-BE49-F238E27FC236}">
                  <a16:creationId xmlns:a16="http://schemas.microsoft.com/office/drawing/2014/main" id="{85AD4A2F-5158-4312-94D6-010D4B991870}"/>
                </a:ext>
              </a:extLst>
            </p:cNvPr>
            <p:cNvSpPr/>
            <p:nvPr/>
          </p:nvSpPr>
          <p:spPr>
            <a:xfrm rot="21600000">
              <a:off x="3207634" y="2327042"/>
              <a:ext cx="2441715" cy="2764151"/>
            </a:xfrm>
            <a:prstGeom prst="rect">
              <a:avLst/>
            </a:prstGeom>
            <a:sp3d/>
          </p:spPr>
          <p:style>
            <a:lnRef idx="0">
              <a:scrgbClr r="0" g="0" b="0"/>
            </a:lnRef>
            <a:fillRef idx="0">
              <a:scrgbClr r="0" g="0" b="0"/>
            </a:fillRef>
            <a:effectRef idx="0">
              <a:scrgbClr r="0" g="0" b="0"/>
            </a:effectRef>
            <a:fontRef idx="minor">
              <a:schemeClr val="lt1"/>
            </a:fontRef>
          </p:style>
          <p:txBody>
            <a:bodyPr lIns="156464" tIns="156464" rIns="156464" bIns="156464" spcCol="1270"/>
            <a:lstStyle/>
            <a:p>
              <a:pPr algn="ctr" defTabSz="977900">
                <a:lnSpc>
                  <a:spcPct val="90000"/>
                </a:lnSpc>
                <a:spcAft>
                  <a:spcPct val="35000"/>
                </a:spcAft>
                <a:defRPr/>
              </a:pPr>
              <a:r>
                <a:rPr lang="ru-RU" sz="2200" dirty="0">
                  <a:solidFill>
                    <a:schemeClr val="tx1"/>
                  </a:solidFill>
                  <a:latin typeface="Times New Roman" pitchFamily="18" charset="0"/>
                  <a:cs typeface="Times New Roman" pitchFamily="18" charset="0"/>
                </a:rPr>
                <a:t>Максимальна </a:t>
              </a:r>
              <a:r>
                <a:rPr lang="ru-RU" sz="2200" dirty="0" err="1">
                  <a:solidFill>
                    <a:schemeClr val="tx1"/>
                  </a:solidFill>
                  <a:latin typeface="Times New Roman" pitchFamily="18" charset="0"/>
                  <a:cs typeface="Times New Roman" pitchFamily="18" charset="0"/>
                </a:rPr>
                <a:t>кількість</a:t>
              </a:r>
              <a:r>
                <a:rPr lang="ru-RU" sz="2200" dirty="0">
                  <a:solidFill>
                    <a:schemeClr val="tx1"/>
                  </a:solidFill>
                  <a:latin typeface="Times New Roman" pitchFamily="18" charset="0"/>
                  <a:cs typeface="Times New Roman" pitchFamily="18" charset="0"/>
                </a:rPr>
                <a:t> балів, яку </a:t>
              </a:r>
              <a:r>
                <a:rPr lang="ru-RU" sz="2200" dirty="0" err="1">
                  <a:solidFill>
                    <a:schemeClr val="tx1"/>
                  </a:solidFill>
                  <a:latin typeface="Times New Roman" pitchFamily="18" charset="0"/>
                  <a:cs typeface="Times New Roman" pitchFamily="18" charset="0"/>
                </a:rPr>
                <a:t>можна</a:t>
              </a:r>
              <a:r>
                <a:rPr lang="ru-RU" sz="2200" dirty="0">
                  <a:solidFill>
                    <a:schemeClr val="tx1"/>
                  </a:solidFill>
                  <a:latin typeface="Times New Roman" pitchFamily="18" charset="0"/>
                  <a:cs typeface="Times New Roman" pitchFamily="18" charset="0"/>
                </a:rPr>
                <a:t> </a:t>
              </a:r>
              <a:r>
                <a:rPr lang="ru-RU" sz="2200" dirty="0" err="1">
                  <a:solidFill>
                    <a:schemeClr val="tx1"/>
                  </a:solidFill>
                  <a:latin typeface="Times New Roman" pitchFamily="18" charset="0"/>
                  <a:cs typeface="Times New Roman" pitchFamily="18" charset="0"/>
                </a:rPr>
                <a:t>набрати</a:t>
              </a:r>
              <a:r>
                <a:rPr lang="ru-RU" sz="2200" dirty="0">
                  <a:solidFill>
                    <a:schemeClr val="tx1"/>
                  </a:solidFill>
                  <a:latin typeface="Times New Roman" pitchFamily="18" charset="0"/>
                  <a:cs typeface="Times New Roman" pitchFamily="18" charset="0"/>
                </a:rPr>
                <a:t>, правильно </a:t>
              </a:r>
              <a:r>
                <a:rPr lang="ru-RU" sz="2200" dirty="0" err="1">
                  <a:solidFill>
                    <a:schemeClr val="tx1"/>
                  </a:solidFill>
                  <a:latin typeface="Times New Roman" pitchFamily="18" charset="0"/>
                  <a:cs typeface="Times New Roman" pitchFamily="18" charset="0"/>
                </a:rPr>
                <a:t>виконавши</a:t>
              </a:r>
              <a:r>
                <a:rPr lang="ru-RU" sz="2200" dirty="0">
                  <a:solidFill>
                    <a:schemeClr val="tx1"/>
                  </a:solidFill>
                  <a:latin typeface="Times New Roman" pitchFamily="18" charset="0"/>
                  <a:cs typeface="Times New Roman" pitchFamily="18" charset="0"/>
                </a:rPr>
                <a:t> </a:t>
              </a:r>
              <a:r>
                <a:rPr lang="ru-RU" sz="2200" dirty="0" err="1">
                  <a:solidFill>
                    <a:schemeClr val="tx1"/>
                  </a:solidFill>
                  <a:latin typeface="Times New Roman" pitchFamily="18" charset="0"/>
                  <a:cs typeface="Times New Roman" pitchFamily="18" charset="0"/>
                </a:rPr>
                <a:t>всі</a:t>
              </a:r>
              <a:r>
                <a:rPr lang="ru-RU" sz="2200" dirty="0">
                  <a:solidFill>
                    <a:schemeClr val="tx1"/>
                  </a:solidFill>
                  <a:latin typeface="Times New Roman" pitchFamily="18" charset="0"/>
                  <a:cs typeface="Times New Roman" pitchFamily="18" charset="0"/>
                </a:rPr>
                <a:t> </a:t>
              </a:r>
              <a:r>
                <a:rPr lang="ru-RU" sz="2200" dirty="0" err="1">
                  <a:solidFill>
                    <a:schemeClr val="tx1"/>
                  </a:solidFill>
                  <a:latin typeface="Times New Roman" pitchFamily="18" charset="0"/>
                  <a:cs typeface="Times New Roman" pitchFamily="18" charset="0"/>
                </a:rPr>
                <a:t>завдання</a:t>
              </a:r>
              <a:r>
                <a:rPr lang="ru-RU" sz="2200" dirty="0">
                  <a:solidFill>
                    <a:schemeClr val="tx1"/>
                  </a:solidFill>
                  <a:latin typeface="Times New Roman" pitchFamily="18" charset="0"/>
                  <a:cs typeface="Times New Roman" pitchFamily="18" charset="0"/>
                </a:rPr>
                <a:t>, –</a:t>
              </a:r>
            </a:p>
            <a:p>
              <a:pPr defTabSz="977900">
                <a:lnSpc>
                  <a:spcPct val="90000"/>
                </a:lnSpc>
                <a:spcAft>
                  <a:spcPct val="35000"/>
                </a:spcAft>
                <a:defRPr/>
              </a:pPr>
              <a:r>
                <a:rPr lang="ru-RU" sz="4000" dirty="0">
                  <a:solidFill>
                    <a:schemeClr val="tx1"/>
                  </a:solidFill>
                  <a:latin typeface="Times New Roman" pitchFamily="18" charset="0"/>
                  <a:cs typeface="Times New Roman" pitchFamily="18" charset="0"/>
                </a:rPr>
                <a:t>       64</a:t>
              </a:r>
            </a:p>
          </p:txBody>
        </p:sp>
      </p:grpSp>
      <p:grpSp>
        <p:nvGrpSpPr>
          <p:cNvPr id="12" name="Группа 11">
            <a:extLst>
              <a:ext uri="{FF2B5EF4-FFF2-40B4-BE49-F238E27FC236}">
                <a16:creationId xmlns:a16="http://schemas.microsoft.com/office/drawing/2014/main" id="{337BD580-307D-4D7E-A7CB-4487B31C4B6C}"/>
              </a:ext>
            </a:extLst>
          </p:cNvPr>
          <p:cNvGrpSpPr/>
          <p:nvPr/>
        </p:nvGrpSpPr>
        <p:grpSpPr>
          <a:xfrm>
            <a:off x="6202011" y="2996953"/>
            <a:ext cx="2751673" cy="2844163"/>
            <a:chOff x="5989535" y="2327042"/>
            <a:chExt cx="2601739" cy="2844163"/>
          </a:xfrm>
          <a:scene3d>
            <a:camera prst="orthographicFront"/>
            <a:lightRig rig="threePt" dir="t">
              <a:rot lat="0" lon="0" rev="7500000"/>
            </a:lightRig>
          </a:scene3d>
        </p:grpSpPr>
        <p:sp>
          <p:nvSpPr>
            <p:cNvPr id="13" name="Прямоугольник с двумя скругленными соседними углами 12">
              <a:extLst>
                <a:ext uri="{FF2B5EF4-FFF2-40B4-BE49-F238E27FC236}">
                  <a16:creationId xmlns:a16="http://schemas.microsoft.com/office/drawing/2014/main" id="{4C963268-FCC8-428D-BA48-5C24B063E032}"/>
                </a:ext>
              </a:extLst>
            </p:cNvPr>
            <p:cNvSpPr/>
            <p:nvPr/>
          </p:nvSpPr>
          <p:spPr>
            <a:xfrm rot="10800000">
              <a:off x="5989535" y="2327042"/>
              <a:ext cx="2601739" cy="2844163"/>
            </a:xfrm>
            <a:prstGeom prst="round2SameRect">
              <a:avLst>
                <a:gd name="adj1" fmla="val 10500"/>
                <a:gd name="adj2" fmla="val 0"/>
              </a:avLst>
            </a:prstGeom>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14" name="Прямоугольник 13">
              <a:extLst>
                <a:ext uri="{FF2B5EF4-FFF2-40B4-BE49-F238E27FC236}">
                  <a16:creationId xmlns:a16="http://schemas.microsoft.com/office/drawing/2014/main" id="{CFAEA8F5-84D8-4873-A900-9647724E74DE}"/>
                </a:ext>
              </a:extLst>
            </p:cNvPr>
            <p:cNvSpPr/>
            <p:nvPr/>
          </p:nvSpPr>
          <p:spPr>
            <a:xfrm rot="21600000">
              <a:off x="6069547" y="2327042"/>
              <a:ext cx="2441715" cy="2764151"/>
            </a:xfrm>
            <a:prstGeom prst="rect">
              <a:avLst/>
            </a:prstGeom>
            <a:sp3d/>
          </p:spPr>
          <p:style>
            <a:lnRef idx="0">
              <a:scrgbClr r="0" g="0" b="0"/>
            </a:lnRef>
            <a:fillRef idx="0">
              <a:scrgbClr r="0" g="0" b="0"/>
            </a:fillRef>
            <a:effectRef idx="0">
              <a:scrgbClr r="0" g="0" b="0"/>
            </a:effectRef>
            <a:fontRef idx="minor">
              <a:schemeClr val="lt1"/>
            </a:fontRef>
          </p:style>
          <p:txBody>
            <a:bodyPr lIns="170688" tIns="170688" rIns="170688" bIns="170688" spcCol="1270"/>
            <a:lstStyle/>
            <a:p>
              <a:pPr algn="ctr" defTabSz="1066800">
                <a:spcAft>
                  <a:spcPts val="0"/>
                </a:spcAft>
                <a:defRPr/>
              </a:pPr>
              <a:r>
                <a:rPr lang="ru-RU" sz="2400" dirty="0">
                  <a:solidFill>
                    <a:schemeClr val="tx1"/>
                  </a:solidFill>
                  <a:latin typeface="Times New Roman" pitchFamily="18" charset="0"/>
                  <a:cs typeface="Times New Roman" pitchFamily="18" charset="0"/>
                </a:rPr>
                <a:t>На виконання </a:t>
              </a:r>
              <a:r>
                <a:rPr lang="ru-RU" sz="2400" dirty="0" err="1">
                  <a:solidFill>
                    <a:schemeClr val="tx1"/>
                  </a:solidFill>
                  <a:latin typeface="Times New Roman" pitchFamily="18" charset="0"/>
                  <a:cs typeface="Times New Roman" pitchFamily="18" charset="0"/>
                </a:rPr>
                <a:t>сертифікаційної</a:t>
              </a:r>
              <a:r>
                <a:rPr lang="ru-RU" sz="2400" dirty="0">
                  <a:solidFill>
                    <a:schemeClr val="tx1"/>
                  </a:solidFill>
                  <a:latin typeface="Times New Roman" pitchFamily="18" charset="0"/>
                  <a:cs typeface="Times New Roman" pitchFamily="18" charset="0"/>
                </a:rPr>
                <a:t> </a:t>
              </a:r>
              <a:r>
                <a:rPr lang="ru-RU" sz="2400" dirty="0" err="1">
                  <a:solidFill>
                    <a:schemeClr val="tx1"/>
                  </a:solidFill>
                  <a:latin typeface="Times New Roman" pitchFamily="18" charset="0"/>
                  <a:cs typeface="Times New Roman" pitchFamily="18" charset="0"/>
                </a:rPr>
                <a:t>роботи</a:t>
              </a:r>
              <a:r>
                <a:rPr lang="ru-RU" sz="2400" dirty="0">
                  <a:solidFill>
                    <a:schemeClr val="tx1"/>
                  </a:solidFill>
                  <a:latin typeface="Times New Roman" pitchFamily="18" charset="0"/>
                  <a:cs typeface="Times New Roman" pitchFamily="18" charset="0"/>
                </a:rPr>
                <a:t> </a:t>
              </a:r>
              <a:r>
                <a:rPr lang="ru-RU" sz="2400" dirty="0" err="1">
                  <a:solidFill>
                    <a:schemeClr val="tx1"/>
                  </a:solidFill>
                  <a:latin typeface="Times New Roman" pitchFamily="18" charset="0"/>
                  <a:cs typeface="Times New Roman" pitchFamily="18" charset="0"/>
                </a:rPr>
                <a:t>відведено</a:t>
              </a:r>
              <a:r>
                <a:rPr lang="ru-RU" sz="2400" dirty="0">
                  <a:solidFill>
                    <a:schemeClr val="tx1"/>
                  </a:solidFill>
                  <a:latin typeface="Times New Roman" pitchFamily="18" charset="0"/>
                  <a:cs typeface="Times New Roman" pitchFamily="18" charset="0"/>
                </a:rPr>
                <a:t>             </a:t>
              </a:r>
              <a:r>
                <a:rPr lang="ru-RU" sz="4400" dirty="0">
                  <a:solidFill>
                    <a:schemeClr val="tx1"/>
                  </a:solidFill>
                  <a:latin typeface="Times New Roman" pitchFamily="18" charset="0"/>
                  <a:cs typeface="Times New Roman" pitchFamily="18" charset="0"/>
                </a:rPr>
                <a:t>180 </a:t>
              </a:r>
            </a:p>
            <a:p>
              <a:pPr algn="ctr" defTabSz="1066800">
                <a:spcAft>
                  <a:spcPts val="0"/>
                </a:spcAft>
                <a:defRPr/>
              </a:pPr>
              <a:r>
                <a:rPr lang="ru-RU" sz="2400" dirty="0" err="1">
                  <a:solidFill>
                    <a:schemeClr val="tx1"/>
                  </a:solidFill>
                  <a:latin typeface="Times New Roman" pitchFamily="18" charset="0"/>
                  <a:cs typeface="Times New Roman" pitchFamily="18" charset="0"/>
                </a:rPr>
                <a:t>хвилин</a:t>
              </a:r>
              <a:endParaRPr lang="ru-RU" sz="2400" dirty="0">
                <a:solidFill>
                  <a:schemeClr val="tx1"/>
                </a:solidFill>
                <a:latin typeface="Times New Roman" pitchFamily="18" charset="0"/>
                <a:cs typeface="Times New Roman" pitchFamily="18" charset="0"/>
              </a:endParaRPr>
            </a:p>
          </p:txBody>
        </p:sp>
      </p:grpSp>
      <p:sp>
        <p:nvSpPr>
          <p:cNvPr id="33801" name="Прямоугольник 15">
            <a:extLst>
              <a:ext uri="{FF2B5EF4-FFF2-40B4-BE49-F238E27FC236}">
                <a16:creationId xmlns:a16="http://schemas.microsoft.com/office/drawing/2014/main" id="{C4EC8C6E-7EA0-4907-9630-051DAFA89348}"/>
              </a:ext>
            </a:extLst>
          </p:cNvPr>
          <p:cNvSpPr>
            <a:spLocks noChangeArrowheads="1"/>
          </p:cNvSpPr>
          <p:nvPr/>
        </p:nvSpPr>
        <p:spPr bwMode="auto">
          <a:xfrm>
            <a:off x="180975" y="5961063"/>
            <a:ext cx="885666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Constantia" panose="02030602050306030303" pitchFamily="18" charset="0"/>
              </a:defRPr>
            </a:lvl1pPr>
            <a:lvl2pPr marL="742950" indent="-285750">
              <a:defRPr b="1">
                <a:solidFill>
                  <a:schemeClr val="tx1"/>
                </a:solidFill>
                <a:latin typeface="Constantia" panose="02030602050306030303" pitchFamily="18" charset="0"/>
              </a:defRPr>
            </a:lvl2pPr>
            <a:lvl3pPr marL="1143000" indent="-228600">
              <a:defRPr b="1">
                <a:solidFill>
                  <a:schemeClr val="tx1"/>
                </a:solidFill>
                <a:latin typeface="Constantia" panose="02030602050306030303" pitchFamily="18" charset="0"/>
              </a:defRPr>
            </a:lvl3pPr>
            <a:lvl4pPr marL="1600200" indent="-228600">
              <a:defRPr b="1">
                <a:solidFill>
                  <a:schemeClr val="tx1"/>
                </a:solidFill>
                <a:latin typeface="Constantia" panose="02030602050306030303" pitchFamily="18" charset="0"/>
              </a:defRPr>
            </a:lvl4pPr>
            <a:lvl5pPr marL="2057400" indent="-228600">
              <a:defRPr b="1">
                <a:solidFill>
                  <a:schemeClr val="tx1"/>
                </a:solidFill>
                <a:latin typeface="Constantia" panose="02030602050306030303" pitchFamily="18" charset="0"/>
              </a:defRPr>
            </a:lvl5pPr>
            <a:lvl6pPr marL="2514600" indent="-228600" eaLnBrk="0" fontAlgn="base" hangingPunct="0">
              <a:spcBef>
                <a:spcPct val="0"/>
              </a:spcBef>
              <a:spcAft>
                <a:spcPct val="0"/>
              </a:spcAft>
              <a:defRPr b="1">
                <a:solidFill>
                  <a:schemeClr val="tx1"/>
                </a:solidFill>
                <a:latin typeface="Constantia" panose="02030602050306030303" pitchFamily="18" charset="0"/>
              </a:defRPr>
            </a:lvl6pPr>
            <a:lvl7pPr marL="2971800" indent="-228600" eaLnBrk="0" fontAlgn="base" hangingPunct="0">
              <a:spcBef>
                <a:spcPct val="0"/>
              </a:spcBef>
              <a:spcAft>
                <a:spcPct val="0"/>
              </a:spcAft>
              <a:defRPr b="1">
                <a:solidFill>
                  <a:schemeClr val="tx1"/>
                </a:solidFill>
                <a:latin typeface="Constantia" panose="02030602050306030303" pitchFamily="18" charset="0"/>
              </a:defRPr>
            </a:lvl7pPr>
            <a:lvl8pPr marL="3429000" indent="-228600" eaLnBrk="0" fontAlgn="base" hangingPunct="0">
              <a:spcBef>
                <a:spcPct val="0"/>
              </a:spcBef>
              <a:spcAft>
                <a:spcPct val="0"/>
              </a:spcAft>
              <a:defRPr b="1">
                <a:solidFill>
                  <a:schemeClr val="tx1"/>
                </a:solidFill>
                <a:latin typeface="Constantia" panose="02030602050306030303" pitchFamily="18" charset="0"/>
              </a:defRPr>
            </a:lvl8pPr>
            <a:lvl9pPr marL="3886200" indent="-228600" eaLnBrk="0" fontAlgn="base" hangingPunct="0">
              <a:spcBef>
                <a:spcPct val="0"/>
              </a:spcBef>
              <a:spcAft>
                <a:spcPct val="0"/>
              </a:spcAft>
              <a:defRPr b="1">
                <a:solidFill>
                  <a:schemeClr val="tx1"/>
                </a:solidFill>
                <a:latin typeface="Constantia" panose="02030602050306030303" pitchFamily="18" charset="0"/>
              </a:defRPr>
            </a:lvl9pPr>
          </a:lstStyle>
          <a:p>
            <a:r>
              <a:rPr lang="ru-RU" altLang="ru-RU" sz="2000">
                <a:latin typeface="Calibri" panose="020F0502020204030204" pitchFamily="34" charset="0"/>
                <a:ea typeface="Calibri" panose="020F0502020204030204" pitchFamily="34" charset="0"/>
                <a:cs typeface="Calibri" panose="020F0502020204030204" pitchFamily="34" charset="0"/>
              </a:rPr>
              <a:t>За вибором випускника результат виконання завдань сертифікаційної роботи може бути зарахований як </a:t>
            </a:r>
            <a:r>
              <a:rPr lang="ru-RU" altLang="ru-RU" sz="2000" i="1">
                <a:solidFill>
                  <a:srgbClr val="0000CC"/>
                </a:solidFill>
                <a:latin typeface="Calibri" panose="020F0502020204030204" pitchFamily="34" charset="0"/>
                <a:ea typeface="Calibri" panose="020F0502020204030204" pitchFamily="34" charset="0"/>
                <a:cs typeface="Calibri" panose="020F0502020204030204" pitchFamily="34" charset="0"/>
              </a:rPr>
              <a:t>державна підсумкова атестація з фізики</a:t>
            </a:r>
            <a:r>
              <a:rPr lang="ru-RU" altLang="ru-RU" sz="2000">
                <a:latin typeface="Calibri" panose="020F0502020204030204" pitchFamily="34" charset="0"/>
                <a:ea typeface="Calibri" panose="020F0502020204030204" pitchFamily="34" charset="0"/>
                <a:cs typeface="Calibri" panose="020F0502020204030204" pitchFamily="34" charset="0"/>
              </a:rPr>
              <a:t>.</a:t>
            </a:r>
          </a:p>
        </p:txBody>
      </p:sp>
      <p:pic>
        <p:nvPicPr>
          <p:cNvPr id="33802" name="Picture 2">
            <a:extLst>
              <a:ext uri="{FF2B5EF4-FFF2-40B4-BE49-F238E27FC236}">
                <a16:creationId xmlns:a16="http://schemas.microsoft.com/office/drawing/2014/main" id="{A2544E73-A216-4329-A00C-22E6EA49D8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331913" cy="981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803" name="Рисунок 17">
            <a:extLst>
              <a:ext uri="{FF2B5EF4-FFF2-40B4-BE49-F238E27FC236}">
                <a16:creationId xmlns:a16="http://schemas.microsoft.com/office/drawing/2014/main" id="{BE314D44-8FD7-43E4-8764-1EE7974A5D6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7500" y="1122363"/>
            <a:ext cx="2459038" cy="163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Рисунок 8">
            <a:extLst>
              <a:ext uri="{FF2B5EF4-FFF2-40B4-BE49-F238E27FC236}">
                <a16:creationId xmlns:a16="http://schemas.microsoft.com/office/drawing/2014/main" id="{DD35BCE4-5810-437D-AE5D-2BDCC956DEA6}"/>
              </a:ext>
            </a:extLst>
          </p:cNvPr>
          <p:cNvPicPr>
            <a:picLocks noChangeAspect="1"/>
          </p:cNvPicPr>
          <p:nvPr/>
        </p:nvPicPr>
        <p:blipFill rotWithShape="1">
          <a:blip r:embed="rId4" cstate="print"/>
          <a:srcRect l="10845"/>
          <a:stretch/>
        </p:blipFill>
        <p:spPr bwMode="auto">
          <a:xfrm>
            <a:off x="3493182" y="1069683"/>
            <a:ext cx="2232248" cy="16334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3805" name="Рисунок 3">
            <a:extLst>
              <a:ext uri="{FF2B5EF4-FFF2-40B4-BE49-F238E27FC236}">
                <a16:creationId xmlns:a16="http://schemas.microsoft.com/office/drawing/2014/main" id="{A1991100-8303-4F00-B368-27AD302BF97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604000" y="1143000"/>
            <a:ext cx="2232025" cy="1474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a:extLst>
              <a:ext uri="{FF2B5EF4-FFF2-40B4-BE49-F238E27FC236}">
                <a16:creationId xmlns:a16="http://schemas.microsoft.com/office/drawing/2014/main" id="{92D08E85-9251-420C-9305-52D8C0FB2EB2}"/>
              </a:ext>
            </a:extLst>
          </p:cNvPr>
          <p:cNvSpPr txBox="1">
            <a:spLocks/>
          </p:cNvSpPr>
          <p:nvPr/>
        </p:nvSpPr>
        <p:spPr bwMode="auto">
          <a:xfrm>
            <a:off x="2147888" y="220663"/>
            <a:ext cx="4675187" cy="609600"/>
          </a:xfrm>
          <a:prstGeom prst="rect">
            <a:avLst/>
          </a:prstGeom>
          <a:noFill/>
          <a:ln>
            <a:noFill/>
          </a:ln>
        </p:spPr>
        <p:txBody>
          <a:bodyPr anchor="ctr"/>
          <a:lstStyle>
            <a:lvl1pPr>
              <a:lnSpc>
                <a:spcPct val="125000"/>
              </a:lnSpc>
              <a:spcBef>
                <a:spcPct val="20000"/>
              </a:spcBef>
              <a:buClr>
                <a:schemeClr val="bg2"/>
              </a:buClr>
              <a:buChar char="•"/>
              <a:defRPr sz="3200">
                <a:solidFill>
                  <a:srgbClr val="284C6A"/>
                </a:solidFill>
                <a:latin typeface="宋体" panose="02010600030101010101" pitchFamily="2" charset="-122"/>
                <a:ea typeface="宋体" panose="02010600030101010101" pitchFamily="2" charset="-122"/>
              </a:defRPr>
            </a:lvl1pPr>
            <a:lvl2pPr marL="742950" indent="-285750">
              <a:spcBef>
                <a:spcPct val="20000"/>
              </a:spcBef>
              <a:buFont typeface="Trebuchet MS" panose="020B0603020202020204" pitchFamily="34" charset="0"/>
              <a:buChar char="−"/>
              <a:defRPr sz="2800">
                <a:solidFill>
                  <a:schemeClr val="tx1"/>
                </a:solidFill>
                <a:latin typeface="宋体" panose="02010600030101010101" pitchFamily="2" charset="-122"/>
                <a:ea typeface="宋体" panose="02010600030101010101" pitchFamily="2" charset="-122"/>
              </a:defRPr>
            </a:lvl2pPr>
            <a:lvl3pPr marL="1143000" indent="-228600">
              <a:spcBef>
                <a:spcPct val="20000"/>
              </a:spcBef>
              <a:buChar char="•"/>
              <a:defRPr sz="2400">
                <a:solidFill>
                  <a:schemeClr val="tx1"/>
                </a:solidFill>
                <a:latin typeface="宋体" panose="02010600030101010101" pitchFamily="2" charset="-122"/>
                <a:ea typeface="宋体" panose="02010600030101010101" pitchFamily="2" charset="-122"/>
              </a:defRPr>
            </a:lvl3pPr>
            <a:lvl4pPr marL="1600200" indent="-228600">
              <a:spcBef>
                <a:spcPct val="20000"/>
              </a:spcBef>
              <a:buFont typeface="Trebuchet MS" panose="020B0603020202020204" pitchFamily="34" charset="0"/>
              <a:buChar char="−"/>
              <a:defRPr sz="2000">
                <a:solidFill>
                  <a:schemeClr val="tx1"/>
                </a:solidFill>
                <a:latin typeface="宋体" panose="02010600030101010101" pitchFamily="2" charset="-122"/>
                <a:ea typeface="宋体" panose="02010600030101010101" pitchFamily="2" charset="-122"/>
              </a:defRPr>
            </a:lvl4pPr>
            <a:lvl5pPr marL="2057400" indent="-228600">
              <a:spcBef>
                <a:spcPct val="20000"/>
              </a:spcBef>
              <a:buChar char="•"/>
              <a:defRPr sz="2000">
                <a:solidFill>
                  <a:schemeClr val="tx1"/>
                </a:solidFill>
                <a:latin typeface="宋体" panose="02010600030101010101" pitchFamily="2" charset="-122"/>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宋体" panose="02010600030101010101" pitchFamily="2" charset="-122"/>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宋体" panose="02010600030101010101" pitchFamily="2" charset="-122"/>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宋体" panose="02010600030101010101" pitchFamily="2" charset="-122"/>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宋体" panose="02010600030101010101" pitchFamily="2" charset="-122"/>
                <a:ea typeface="宋体" panose="02010600030101010101" pitchFamily="2" charset="-122"/>
              </a:defRPr>
            </a:lvl9pPr>
          </a:lstStyle>
          <a:p>
            <a:pPr algn="ctr">
              <a:lnSpc>
                <a:spcPct val="100000"/>
              </a:lnSpc>
              <a:spcBef>
                <a:spcPct val="0"/>
              </a:spcBef>
              <a:buClrTx/>
              <a:buFontTx/>
              <a:buNone/>
              <a:defRPr/>
            </a:pPr>
            <a:endParaRPr lang="ru-RU" altLang="ru-RU" dirty="0">
              <a:solidFill>
                <a:srgbClr val="C00000"/>
              </a:solidFill>
              <a:effectLst>
                <a:outerShdw blurRad="38100" dist="38100" dir="2700000" algn="tl">
                  <a:srgbClr val="C0C0C0"/>
                </a:outerShdw>
              </a:effectLst>
              <a:latin typeface="Calibri" pitchFamily="34" charset="0"/>
              <a:cs typeface="Calibri" pitchFamily="34" charset="0"/>
            </a:endParaRPr>
          </a:p>
        </p:txBody>
      </p:sp>
      <p:sp>
        <p:nvSpPr>
          <p:cNvPr id="7" name="Скругленная прямоугольная выноска 6">
            <a:extLst>
              <a:ext uri="{FF2B5EF4-FFF2-40B4-BE49-F238E27FC236}">
                <a16:creationId xmlns:a16="http://schemas.microsoft.com/office/drawing/2014/main" id="{C8D6870D-FCC1-4190-B5EF-34B8E6E57490}"/>
              </a:ext>
            </a:extLst>
          </p:cNvPr>
          <p:cNvSpPr/>
          <p:nvPr/>
        </p:nvSpPr>
        <p:spPr>
          <a:xfrm>
            <a:off x="4850973" y="2348880"/>
            <a:ext cx="4319710" cy="4509120"/>
          </a:xfrm>
          <a:prstGeom prst="wedgeRoundRectCallout">
            <a:avLst>
              <a:gd name="adj1" fmla="val -57257"/>
              <a:gd name="adj2" fmla="val 21577"/>
              <a:gd name="adj3" fmla="val 16667"/>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2"/>
          </a:lnRef>
          <a:fillRef idx="2">
            <a:schemeClr val="accent2"/>
          </a:fillRef>
          <a:effectRef idx="1">
            <a:schemeClr val="accent2"/>
          </a:effectRef>
          <a:fontRef idx="minor">
            <a:schemeClr val="dk1"/>
          </a:fontRef>
        </p:style>
        <p:txBody>
          <a:bodyPr anchor="ctr"/>
          <a:lstStyle>
            <a:lvl1pPr>
              <a:defRPr b="1">
                <a:solidFill>
                  <a:schemeClr val="tx1"/>
                </a:solidFill>
                <a:latin typeface="Constantia" panose="02030602050306030303" pitchFamily="18" charset="0"/>
              </a:defRPr>
            </a:lvl1pPr>
            <a:lvl2pPr marL="742950" indent="-285750">
              <a:defRPr b="1">
                <a:solidFill>
                  <a:schemeClr val="tx1"/>
                </a:solidFill>
                <a:latin typeface="Constantia" panose="02030602050306030303" pitchFamily="18" charset="0"/>
              </a:defRPr>
            </a:lvl2pPr>
            <a:lvl3pPr marL="1143000" indent="-228600">
              <a:defRPr b="1">
                <a:solidFill>
                  <a:schemeClr val="tx1"/>
                </a:solidFill>
                <a:latin typeface="Constantia" panose="02030602050306030303" pitchFamily="18" charset="0"/>
              </a:defRPr>
            </a:lvl3pPr>
            <a:lvl4pPr marL="1600200" indent="-228600">
              <a:defRPr b="1">
                <a:solidFill>
                  <a:schemeClr val="tx1"/>
                </a:solidFill>
                <a:latin typeface="Constantia" panose="02030602050306030303" pitchFamily="18" charset="0"/>
              </a:defRPr>
            </a:lvl4pPr>
            <a:lvl5pPr marL="2057400" indent="-228600">
              <a:defRPr b="1">
                <a:solidFill>
                  <a:schemeClr val="tx1"/>
                </a:solidFill>
                <a:latin typeface="Constantia" panose="02030602050306030303" pitchFamily="18" charset="0"/>
              </a:defRPr>
            </a:lvl5pPr>
            <a:lvl6pPr marL="2514600" indent="-228600" eaLnBrk="0" fontAlgn="base" hangingPunct="0">
              <a:spcBef>
                <a:spcPct val="0"/>
              </a:spcBef>
              <a:spcAft>
                <a:spcPct val="0"/>
              </a:spcAft>
              <a:defRPr b="1">
                <a:solidFill>
                  <a:schemeClr val="tx1"/>
                </a:solidFill>
                <a:latin typeface="Constantia" panose="02030602050306030303" pitchFamily="18" charset="0"/>
              </a:defRPr>
            </a:lvl6pPr>
            <a:lvl7pPr marL="2971800" indent="-228600" eaLnBrk="0" fontAlgn="base" hangingPunct="0">
              <a:spcBef>
                <a:spcPct val="0"/>
              </a:spcBef>
              <a:spcAft>
                <a:spcPct val="0"/>
              </a:spcAft>
              <a:defRPr b="1">
                <a:solidFill>
                  <a:schemeClr val="tx1"/>
                </a:solidFill>
                <a:latin typeface="Constantia" panose="02030602050306030303" pitchFamily="18" charset="0"/>
              </a:defRPr>
            </a:lvl7pPr>
            <a:lvl8pPr marL="3429000" indent="-228600" eaLnBrk="0" fontAlgn="base" hangingPunct="0">
              <a:spcBef>
                <a:spcPct val="0"/>
              </a:spcBef>
              <a:spcAft>
                <a:spcPct val="0"/>
              </a:spcAft>
              <a:defRPr b="1">
                <a:solidFill>
                  <a:schemeClr val="tx1"/>
                </a:solidFill>
                <a:latin typeface="Constantia" panose="02030602050306030303" pitchFamily="18" charset="0"/>
              </a:defRPr>
            </a:lvl8pPr>
            <a:lvl9pPr marL="3886200" indent="-228600" eaLnBrk="0" fontAlgn="base" hangingPunct="0">
              <a:spcBef>
                <a:spcPct val="0"/>
              </a:spcBef>
              <a:spcAft>
                <a:spcPct val="0"/>
              </a:spcAft>
              <a:defRPr b="1">
                <a:solidFill>
                  <a:schemeClr val="tx1"/>
                </a:solidFill>
                <a:latin typeface="Constantia" panose="02030602050306030303" pitchFamily="18" charset="0"/>
              </a:defRPr>
            </a:lvl9pPr>
          </a:lstStyle>
          <a:p>
            <a:pPr>
              <a:buFontTx/>
              <a:buChar char="-"/>
            </a:pPr>
            <a:r>
              <a:rPr lang="uk-UA" altLang="ru-RU" sz="2000">
                <a:solidFill>
                  <a:srgbClr val="000000"/>
                </a:solidFill>
                <a:latin typeface="Calibri" panose="020F0502020204030204" pitchFamily="34" charset="0"/>
                <a:ea typeface="Calibri" panose="020F0502020204030204" pitchFamily="34" charset="0"/>
                <a:cs typeface="Calibri" panose="020F0502020204030204" pitchFamily="34" charset="0"/>
              </a:rPr>
              <a:t> завдання з вибором однієї правильної відповіді (0 або 1 бал) – </a:t>
            </a:r>
            <a:r>
              <a:rPr lang="uk-UA" altLang="ru-RU" sz="2000" i="1">
                <a:solidFill>
                  <a:srgbClr val="0000CC"/>
                </a:solidFill>
                <a:latin typeface="Calibri" panose="020F0502020204030204" pitchFamily="34" charset="0"/>
                <a:ea typeface="Calibri" panose="020F0502020204030204" pitchFamily="34" charset="0"/>
                <a:cs typeface="Calibri" panose="020F0502020204030204" pitchFamily="34" charset="0"/>
              </a:rPr>
              <a:t>20 завдань</a:t>
            </a:r>
            <a:r>
              <a:rPr lang="uk-UA" altLang="ru-RU" sz="2000">
                <a:solidFill>
                  <a:srgbClr val="000000"/>
                </a:solidFill>
                <a:latin typeface="Calibri" panose="020F0502020204030204" pitchFamily="34" charset="0"/>
                <a:ea typeface="Calibri" panose="020F0502020204030204" pitchFamily="34" charset="0"/>
                <a:cs typeface="Calibri" panose="020F0502020204030204" pitchFamily="34" charset="0"/>
              </a:rPr>
              <a:t>, максимально – 20 балів;</a:t>
            </a:r>
          </a:p>
          <a:p>
            <a:pPr>
              <a:buFontTx/>
              <a:buChar char="-"/>
            </a:pPr>
            <a:r>
              <a:rPr lang="uk-UA" altLang="ru-RU" sz="2000">
                <a:solidFill>
                  <a:srgbClr val="000000"/>
                </a:solidFill>
                <a:latin typeface="Calibri" panose="020F0502020204030204" pitchFamily="34" charset="0"/>
                <a:ea typeface="Calibri" panose="020F0502020204030204" pitchFamily="34" charset="0"/>
                <a:cs typeface="Calibri" panose="020F0502020204030204" pitchFamily="34" charset="0"/>
              </a:rPr>
              <a:t> завдання на встановлення відповідності (“логічні пари”, 0, 1, 2, 3 або 4 бали) – </a:t>
            </a:r>
            <a:r>
              <a:rPr lang="uk-UA" altLang="ru-RU" sz="2000" i="1">
                <a:solidFill>
                  <a:srgbClr val="0000CC"/>
                </a:solidFill>
                <a:latin typeface="Calibri" panose="020F0502020204030204" pitchFamily="34" charset="0"/>
                <a:ea typeface="Calibri" panose="020F0502020204030204" pitchFamily="34" charset="0"/>
                <a:cs typeface="Calibri" panose="020F0502020204030204" pitchFamily="34" charset="0"/>
              </a:rPr>
              <a:t>4 завдання</a:t>
            </a:r>
            <a:r>
              <a:rPr lang="uk-UA" altLang="ru-RU" sz="2000">
                <a:solidFill>
                  <a:srgbClr val="000000"/>
                </a:solidFill>
                <a:latin typeface="Calibri" panose="020F0502020204030204" pitchFamily="34" charset="0"/>
                <a:ea typeface="Calibri" panose="020F0502020204030204" pitchFamily="34" charset="0"/>
                <a:cs typeface="Calibri" panose="020F0502020204030204" pitchFamily="34" charset="0"/>
              </a:rPr>
              <a:t>, максимально – 16 балів;</a:t>
            </a:r>
          </a:p>
          <a:p>
            <a:pPr>
              <a:buFontTx/>
              <a:buChar char="-"/>
            </a:pPr>
            <a:r>
              <a:rPr lang="uk-UA" altLang="ru-RU" sz="2000">
                <a:solidFill>
                  <a:srgbClr val="000000"/>
                </a:solidFill>
                <a:latin typeface="Calibri" panose="020F0502020204030204" pitchFamily="34" charset="0"/>
                <a:ea typeface="Calibri" panose="020F0502020204030204" pitchFamily="34" charset="0"/>
                <a:cs typeface="Calibri" panose="020F0502020204030204" pitchFamily="34" charset="0"/>
              </a:rPr>
              <a:t> завдання відкритої форми з короткою відповіддю </a:t>
            </a:r>
            <a:r>
              <a:rPr lang="ru-RU" altLang="ru-RU" sz="2000">
                <a:solidFill>
                  <a:srgbClr val="000000"/>
                </a:solidFill>
                <a:latin typeface="Calibri" panose="020F0502020204030204" pitchFamily="34" charset="0"/>
                <a:ea typeface="Calibri" panose="020F0502020204030204" pitchFamily="34" charset="0"/>
                <a:cs typeface="Calibri" panose="020F0502020204030204" pitchFamily="34" charset="0"/>
              </a:rPr>
              <a:t>(структуровані завдання + неструктуровані, 0,1 або 2 бали та 0 або 2 бали) – </a:t>
            </a:r>
            <a:r>
              <a:rPr lang="uk-UA" altLang="ru-RU" sz="2000" i="1">
                <a:solidFill>
                  <a:srgbClr val="0000CC"/>
                </a:solidFill>
                <a:latin typeface="Calibri" panose="020F0502020204030204" pitchFamily="34" charset="0"/>
                <a:ea typeface="Calibri" panose="020F0502020204030204" pitchFamily="34" charset="0"/>
                <a:cs typeface="Calibri" panose="020F0502020204030204" pitchFamily="34" charset="0"/>
              </a:rPr>
              <a:t>14 завдань </a:t>
            </a:r>
            <a:r>
              <a:rPr lang="uk-UA" altLang="ru-RU" sz="2000">
                <a:solidFill>
                  <a:srgbClr val="000000"/>
                </a:solidFill>
                <a:latin typeface="Calibri" panose="020F0502020204030204" pitchFamily="34" charset="0"/>
                <a:ea typeface="Calibri" panose="020F0502020204030204" pitchFamily="34" charset="0"/>
                <a:cs typeface="Calibri" panose="020F0502020204030204" pitchFamily="34" charset="0"/>
              </a:rPr>
              <a:t>(4+10), максимально – 28 балів</a:t>
            </a:r>
          </a:p>
        </p:txBody>
      </p:sp>
      <p:pic>
        <p:nvPicPr>
          <p:cNvPr id="34822" name="Рисунок 19">
            <a:extLst>
              <a:ext uri="{FF2B5EF4-FFF2-40B4-BE49-F238E27FC236}">
                <a16:creationId xmlns:a16="http://schemas.microsoft.com/office/drawing/2014/main" id="{90DC666F-F7CC-4313-B548-6D0AA891404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9750" y="3700463"/>
            <a:ext cx="3929063" cy="288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Заголовок 1">
            <a:extLst>
              <a:ext uri="{FF2B5EF4-FFF2-40B4-BE49-F238E27FC236}">
                <a16:creationId xmlns:a16="http://schemas.microsoft.com/office/drawing/2014/main" id="{E17A71C7-2E62-420D-9D73-B56031840CD0}"/>
              </a:ext>
            </a:extLst>
          </p:cNvPr>
          <p:cNvSpPr txBox="1">
            <a:spLocks/>
          </p:cNvSpPr>
          <p:nvPr/>
        </p:nvSpPr>
        <p:spPr bwMode="auto">
          <a:xfrm>
            <a:off x="990600" y="74613"/>
            <a:ext cx="8229600" cy="831850"/>
          </a:xfrm>
          <a:prstGeom prst="rect">
            <a:avLst/>
          </a:prstGeom>
          <a:noFill/>
          <a:ln>
            <a:noFill/>
          </a:ln>
        </p:spPr>
        <p:txBody>
          <a:bodyPr lIns="0" rIns="0" bIns="0" anchor="b"/>
          <a:lst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itchFamily="34" charset="0"/>
              </a:defRPr>
            </a:lvl2pPr>
            <a:lvl3pPr algn="l" rtl="0" eaLnBrk="0" fontAlgn="base" hangingPunct="0">
              <a:spcBef>
                <a:spcPct val="0"/>
              </a:spcBef>
              <a:spcAft>
                <a:spcPct val="0"/>
              </a:spcAft>
              <a:defRPr sz="5000">
                <a:solidFill>
                  <a:schemeClr val="tx2"/>
                </a:solidFill>
                <a:latin typeface="Calibri" pitchFamily="34" charset="0"/>
              </a:defRPr>
            </a:lvl3pPr>
            <a:lvl4pPr algn="l" rtl="0" eaLnBrk="0" fontAlgn="base" hangingPunct="0">
              <a:spcBef>
                <a:spcPct val="0"/>
              </a:spcBef>
              <a:spcAft>
                <a:spcPct val="0"/>
              </a:spcAft>
              <a:defRPr sz="5000">
                <a:solidFill>
                  <a:schemeClr val="tx2"/>
                </a:solidFill>
                <a:latin typeface="Calibri" pitchFamily="34" charset="0"/>
              </a:defRPr>
            </a:lvl4pPr>
            <a:lvl5pPr algn="l" rtl="0" eaLnBrk="0" fontAlgn="base" hangingPunct="0">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a:lstStyle>
          <a:p>
            <a:pPr algn="ctr">
              <a:defRPr/>
            </a:pPr>
            <a:r>
              <a:rPr lang="uk-UA" sz="3200" dirty="0">
                <a:solidFill>
                  <a:srgbClr val="C00000"/>
                </a:solidFill>
                <a:effectLst>
                  <a:outerShdw blurRad="38100" dist="38100" dir="2700000" algn="tl">
                    <a:srgbClr val="000000">
                      <a:alpha val="43137"/>
                    </a:srgbClr>
                  </a:outerShdw>
                </a:effectLst>
              </a:rPr>
              <a:t>Характеристика завдань сертифікаційної роботи з фізики</a:t>
            </a:r>
            <a:endParaRPr lang="en-US" sz="3200" dirty="0">
              <a:solidFill>
                <a:srgbClr val="C00000"/>
              </a:solidFill>
              <a:effectLst>
                <a:outerShdw blurRad="38100" dist="38100" dir="2700000" algn="tl">
                  <a:srgbClr val="000000">
                    <a:alpha val="43137"/>
                  </a:srgbClr>
                </a:outerShdw>
              </a:effectLst>
            </a:endParaRPr>
          </a:p>
        </p:txBody>
      </p:sp>
      <p:sp>
        <p:nvSpPr>
          <p:cNvPr id="18" name="Скругленная прямоугольная выноска 17">
            <a:extLst>
              <a:ext uri="{FF2B5EF4-FFF2-40B4-BE49-F238E27FC236}">
                <a16:creationId xmlns:a16="http://schemas.microsoft.com/office/drawing/2014/main" id="{0C10B4A6-23CE-43D6-91D9-93041A2CCFFC}"/>
              </a:ext>
            </a:extLst>
          </p:cNvPr>
          <p:cNvSpPr/>
          <p:nvPr/>
        </p:nvSpPr>
        <p:spPr>
          <a:xfrm>
            <a:off x="292883" y="2204864"/>
            <a:ext cx="4193392" cy="1224136"/>
          </a:xfrm>
          <a:prstGeom prst="wedgeRoundRectCallout">
            <a:avLst>
              <a:gd name="adj1" fmla="val -57257"/>
              <a:gd name="adj2" fmla="val 21577"/>
              <a:gd name="adj3" fmla="val 16667"/>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2"/>
          </a:lnRef>
          <a:fillRef idx="2">
            <a:schemeClr val="accent2"/>
          </a:fillRef>
          <a:effectRef idx="1">
            <a:schemeClr val="accent2"/>
          </a:effectRef>
          <a:fontRef idx="minor">
            <a:schemeClr val="dk1"/>
          </a:fontRef>
        </p:style>
        <p:txBody>
          <a:bodyPr anchor="ctr"/>
          <a:lstStyle>
            <a:lvl1pPr>
              <a:defRPr b="1">
                <a:solidFill>
                  <a:schemeClr val="tx1"/>
                </a:solidFill>
                <a:latin typeface="Constantia" panose="02030602050306030303" pitchFamily="18" charset="0"/>
              </a:defRPr>
            </a:lvl1pPr>
            <a:lvl2pPr marL="742950" indent="-285750">
              <a:defRPr b="1">
                <a:solidFill>
                  <a:schemeClr val="tx1"/>
                </a:solidFill>
                <a:latin typeface="Constantia" panose="02030602050306030303" pitchFamily="18" charset="0"/>
              </a:defRPr>
            </a:lvl2pPr>
            <a:lvl3pPr marL="1143000" indent="-228600">
              <a:defRPr b="1">
                <a:solidFill>
                  <a:schemeClr val="tx1"/>
                </a:solidFill>
                <a:latin typeface="Constantia" panose="02030602050306030303" pitchFamily="18" charset="0"/>
              </a:defRPr>
            </a:lvl3pPr>
            <a:lvl4pPr marL="1600200" indent="-228600">
              <a:defRPr b="1">
                <a:solidFill>
                  <a:schemeClr val="tx1"/>
                </a:solidFill>
                <a:latin typeface="Constantia" panose="02030602050306030303" pitchFamily="18" charset="0"/>
              </a:defRPr>
            </a:lvl4pPr>
            <a:lvl5pPr marL="2057400" indent="-228600">
              <a:defRPr b="1">
                <a:solidFill>
                  <a:schemeClr val="tx1"/>
                </a:solidFill>
                <a:latin typeface="Constantia" panose="02030602050306030303" pitchFamily="18" charset="0"/>
              </a:defRPr>
            </a:lvl5pPr>
            <a:lvl6pPr marL="2514600" indent="-228600" eaLnBrk="0" fontAlgn="base" hangingPunct="0">
              <a:spcBef>
                <a:spcPct val="0"/>
              </a:spcBef>
              <a:spcAft>
                <a:spcPct val="0"/>
              </a:spcAft>
              <a:defRPr b="1">
                <a:solidFill>
                  <a:schemeClr val="tx1"/>
                </a:solidFill>
                <a:latin typeface="Constantia" panose="02030602050306030303" pitchFamily="18" charset="0"/>
              </a:defRPr>
            </a:lvl6pPr>
            <a:lvl7pPr marL="2971800" indent="-228600" eaLnBrk="0" fontAlgn="base" hangingPunct="0">
              <a:spcBef>
                <a:spcPct val="0"/>
              </a:spcBef>
              <a:spcAft>
                <a:spcPct val="0"/>
              </a:spcAft>
              <a:defRPr b="1">
                <a:solidFill>
                  <a:schemeClr val="tx1"/>
                </a:solidFill>
                <a:latin typeface="Constantia" panose="02030602050306030303" pitchFamily="18" charset="0"/>
              </a:defRPr>
            </a:lvl7pPr>
            <a:lvl8pPr marL="3429000" indent="-228600" eaLnBrk="0" fontAlgn="base" hangingPunct="0">
              <a:spcBef>
                <a:spcPct val="0"/>
              </a:spcBef>
              <a:spcAft>
                <a:spcPct val="0"/>
              </a:spcAft>
              <a:defRPr b="1">
                <a:solidFill>
                  <a:schemeClr val="tx1"/>
                </a:solidFill>
                <a:latin typeface="Constantia" panose="02030602050306030303" pitchFamily="18" charset="0"/>
              </a:defRPr>
            </a:lvl8pPr>
            <a:lvl9pPr marL="3886200" indent="-228600" eaLnBrk="0" fontAlgn="base" hangingPunct="0">
              <a:spcBef>
                <a:spcPct val="0"/>
              </a:spcBef>
              <a:spcAft>
                <a:spcPct val="0"/>
              </a:spcAft>
              <a:defRPr b="1">
                <a:solidFill>
                  <a:schemeClr val="tx1"/>
                </a:solidFill>
                <a:latin typeface="Constantia" panose="02030602050306030303" pitchFamily="18" charset="0"/>
              </a:defRPr>
            </a:lvl9pPr>
          </a:lstStyle>
          <a:p>
            <a:r>
              <a:rPr lang="ru-RU" altLang="ru-RU" sz="2000">
                <a:solidFill>
                  <a:srgbClr val="000000"/>
                </a:solidFill>
                <a:latin typeface="Calibri" panose="020F0502020204030204" pitchFamily="34" charset="0"/>
                <a:ea typeface="Calibri" panose="020F0502020204030204" pitchFamily="34" charset="0"/>
                <a:cs typeface="Calibri" panose="020F0502020204030204" pitchFamily="34" charset="0"/>
              </a:rPr>
              <a:t>У тесті з фізики представлено </a:t>
            </a:r>
            <a:r>
              <a:rPr lang="ru-RU" altLang="ru-RU" sz="2000" i="1">
                <a:solidFill>
                  <a:srgbClr val="0000CC"/>
                </a:solidFill>
                <a:latin typeface="Calibri" panose="020F0502020204030204" pitchFamily="34" charset="0"/>
                <a:ea typeface="Calibri" panose="020F0502020204030204" pitchFamily="34" charset="0"/>
                <a:cs typeface="Calibri" panose="020F0502020204030204" pitchFamily="34" charset="0"/>
              </a:rPr>
              <a:t>розрахункові, експериментальні, якісні, графічні, комбіновані задачі</a:t>
            </a:r>
            <a:r>
              <a:rPr lang="ru-RU" altLang="ru-RU" sz="2000">
                <a:solidFill>
                  <a:srgbClr val="000000"/>
                </a:solidFill>
                <a:latin typeface="Calibri" panose="020F0502020204030204" pitchFamily="34" charset="0"/>
                <a:ea typeface="Calibri" panose="020F0502020204030204" pitchFamily="34" charset="0"/>
                <a:cs typeface="Calibri" panose="020F0502020204030204" pitchFamily="34" charset="0"/>
              </a:rPr>
              <a:t>.</a:t>
            </a:r>
          </a:p>
        </p:txBody>
      </p:sp>
      <p:sp>
        <p:nvSpPr>
          <p:cNvPr id="19" name="Скругленная прямоугольная выноска 18">
            <a:extLst>
              <a:ext uri="{FF2B5EF4-FFF2-40B4-BE49-F238E27FC236}">
                <a16:creationId xmlns:a16="http://schemas.microsoft.com/office/drawing/2014/main" id="{F94F9D48-DBB6-4B28-BCF4-1B570A237A9F}"/>
              </a:ext>
            </a:extLst>
          </p:cNvPr>
          <p:cNvSpPr/>
          <p:nvPr/>
        </p:nvSpPr>
        <p:spPr>
          <a:xfrm>
            <a:off x="259628" y="831933"/>
            <a:ext cx="4510221" cy="1224136"/>
          </a:xfrm>
          <a:prstGeom prst="wedgeRoundRectCallout">
            <a:avLst>
              <a:gd name="adj1" fmla="val -57257"/>
              <a:gd name="adj2" fmla="val 21577"/>
              <a:gd name="adj3" fmla="val 16667"/>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2"/>
          </a:lnRef>
          <a:fillRef idx="2">
            <a:schemeClr val="accent2"/>
          </a:fillRef>
          <a:effectRef idx="1">
            <a:schemeClr val="accent2"/>
          </a:effectRef>
          <a:fontRef idx="minor">
            <a:schemeClr val="dk1"/>
          </a:fontRef>
        </p:style>
        <p:txBody>
          <a:bodyPr anchor="ctr"/>
          <a:lstStyle/>
          <a:p>
            <a:pPr algn="ctr">
              <a:buFont typeface="Wingdings 2" pitchFamily="18" charset="2"/>
              <a:buNone/>
              <a:defRPr/>
            </a:pPr>
            <a:r>
              <a:rPr lang="ru-RU" sz="2000" dirty="0" err="1">
                <a:solidFill>
                  <a:schemeClr val="tx1"/>
                </a:solidFill>
                <a:latin typeface="+mj-lt"/>
              </a:rPr>
              <a:t>Кожний</a:t>
            </a:r>
            <a:r>
              <a:rPr lang="ru-RU" sz="2000" dirty="0">
                <a:solidFill>
                  <a:schemeClr val="tx1"/>
                </a:solidFill>
                <a:latin typeface="+mj-lt"/>
              </a:rPr>
              <a:t> </a:t>
            </a:r>
            <a:r>
              <a:rPr lang="ru-RU" sz="2000" dirty="0" err="1">
                <a:solidFill>
                  <a:schemeClr val="tx1"/>
                </a:solidFill>
                <a:latin typeface="+mj-lt"/>
              </a:rPr>
              <a:t>учасник</a:t>
            </a:r>
            <a:r>
              <a:rPr lang="ru-RU" sz="2000" dirty="0">
                <a:solidFill>
                  <a:schemeClr val="tx1"/>
                </a:solidFill>
                <a:latin typeface="+mj-lt"/>
              </a:rPr>
              <a:t> </a:t>
            </a:r>
            <a:r>
              <a:rPr lang="ru-RU" sz="2000" dirty="0" err="1">
                <a:solidFill>
                  <a:schemeClr val="tx1"/>
                </a:solidFill>
                <a:latin typeface="+mj-lt"/>
              </a:rPr>
              <a:t>тестування</a:t>
            </a:r>
            <a:r>
              <a:rPr lang="ru-RU" sz="2000" dirty="0">
                <a:solidFill>
                  <a:schemeClr val="tx1"/>
                </a:solidFill>
                <a:latin typeface="+mj-lt"/>
              </a:rPr>
              <a:t> </a:t>
            </a:r>
            <a:r>
              <a:rPr lang="ru-RU" sz="2000" dirty="0" err="1">
                <a:solidFill>
                  <a:schemeClr val="tx1"/>
                </a:solidFill>
                <a:latin typeface="+mj-lt"/>
              </a:rPr>
              <a:t>отримує</a:t>
            </a:r>
            <a:r>
              <a:rPr lang="ru-RU" sz="2000" dirty="0">
                <a:solidFill>
                  <a:schemeClr val="tx1"/>
                </a:solidFill>
                <a:latin typeface="+mj-lt"/>
              </a:rPr>
              <a:t> комплект </a:t>
            </a:r>
            <a:r>
              <a:rPr lang="ru-RU" sz="2000" dirty="0" err="1">
                <a:solidFill>
                  <a:schemeClr val="tx1"/>
                </a:solidFill>
                <a:latin typeface="+mj-lt"/>
              </a:rPr>
              <a:t>тестових</a:t>
            </a:r>
            <a:r>
              <a:rPr lang="ru-RU" sz="2000" dirty="0">
                <a:solidFill>
                  <a:schemeClr val="tx1"/>
                </a:solidFill>
                <a:latin typeface="+mj-lt"/>
              </a:rPr>
              <a:t> </a:t>
            </a:r>
            <a:r>
              <a:rPr lang="ru-RU" sz="2000" dirty="0" err="1">
                <a:solidFill>
                  <a:schemeClr val="tx1"/>
                </a:solidFill>
                <a:latin typeface="+mj-lt"/>
              </a:rPr>
              <a:t>матеріалів</a:t>
            </a:r>
            <a:r>
              <a:rPr lang="ru-RU" sz="2000" dirty="0">
                <a:solidFill>
                  <a:schemeClr val="tx1"/>
                </a:solidFill>
                <a:latin typeface="+mj-lt"/>
              </a:rPr>
              <a:t>, </a:t>
            </a:r>
            <a:r>
              <a:rPr lang="ru-RU" sz="2000" dirty="0" err="1">
                <a:solidFill>
                  <a:schemeClr val="tx1"/>
                </a:solidFill>
                <a:latin typeface="+mj-lt"/>
              </a:rPr>
              <a:t>що</a:t>
            </a:r>
            <a:r>
              <a:rPr lang="ru-RU" sz="2000" dirty="0">
                <a:solidFill>
                  <a:schemeClr val="tx1"/>
                </a:solidFill>
                <a:latin typeface="+mj-lt"/>
              </a:rPr>
              <a:t> </a:t>
            </a:r>
            <a:r>
              <a:rPr lang="ru-RU" sz="2000" dirty="0" err="1">
                <a:solidFill>
                  <a:schemeClr val="tx1"/>
                </a:solidFill>
                <a:latin typeface="+mj-lt"/>
              </a:rPr>
              <a:t>складається</a:t>
            </a:r>
            <a:r>
              <a:rPr lang="ru-RU" sz="2000" dirty="0">
                <a:solidFill>
                  <a:schemeClr val="tx1"/>
                </a:solidFill>
                <a:latin typeface="+mj-lt"/>
              </a:rPr>
              <a:t> з </a:t>
            </a:r>
            <a:r>
              <a:rPr lang="ru-RU" sz="2000" i="1" dirty="0">
                <a:solidFill>
                  <a:srgbClr val="0000CC"/>
                </a:solidFill>
                <a:latin typeface="+mj-lt"/>
              </a:rPr>
              <a:t>тестового </a:t>
            </a:r>
            <a:r>
              <a:rPr lang="ru-RU" sz="2000" i="1" dirty="0" err="1">
                <a:solidFill>
                  <a:srgbClr val="0000CC"/>
                </a:solidFill>
                <a:latin typeface="+mj-lt"/>
              </a:rPr>
              <a:t>зошита</a:t>
            </a:r>
            <a:r>
              <a:rPr lang="ru-RU" sz="2000" i="1" dirty="0">
                <a:solidFill>
                  <a:srgbClr val="0000CC"/>
                </a:solidFill>
                <a:latin typeface="+mj-lt"/>
              </a:rPr>
              <a:t> і бланка </a:t>
            </a:r>
            <a:r>
              <a:rPr lang="ru-RU" sz="2000" i="1" dirty="0" err="1">
                <a:solidFill>
                  <a:srgbClr val="0000CC"/>
                </a:solidFill>
                <a:latin typeface="+mj-lt"/>
              </a:rPr>
              <a:t>відповідей</a:t>
            </a:r>
            <a:r>
              <a:rPr lang="ru-RU" sz="2000" i="1" dirty="0">
                <a:solidFill>
                  <a:srgbClr val="0000CC"/>
                </a:solidFill>
                <a:latin typeface="+mj-lt"/>
              </a:rPr>
              <a:t> А</a:t>
            </a:r>
            <a:r>
              <a:rPr lang="uk-UA" dirty="0">
                <a:solidFill>
                  <a:srgbClr val="0000CC"/>
                </a:solidFill>
              </a:rPr>
              <a:t>.</a:t>
            </a:r>
          </a:p>
        </p:txBody>
      </p:sp>
      <p:sp>
        <p:nvSpPr>
          <p:cNvPr id="34830" name="Прямоугольник 5">
            <a:extLst>
              <a:ext uri="{FF2B5EF4-FFF2-40B4-BE49-F238E27FC236}">
                <a16:creationId xmlns:a16="http://schemas.microsoft.com/office/drawing/2014/main" id="{4305FD8A-E682-4D1E-A046-3EE8DB8FEB41}"/>
              </a:ext>
            </a:extLst>
          </p:cNvPr>
          <p:cNvSpPr>
            <a:spLocks noChangeArrowheads="1"/>
          </p:cNvSpPr>
          <p:nvPr/>
        </p:nvSpPr>
        <p:spPr bwMode="auto">
          <a:xfrm>
            <a:off x="636588" y="4100513"/>
            <a:ext cx="1800225"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Constantia" panose="02030602050306030303" pitchFamily="18" charset="0"/>
              </a:defRPr>
            </a:lvl1pPr>
            <a:lvl2pPr marL="742950" indent="-285750">
              <a:defRPr b="1">
                <a:solidFill>
                  <a:schemeClr val="tx1"/>
                </a:solidFill>
                <a:latin typeface="Constantia" panose="02030602050306030303" pitchFamily="18" charset="0"/>
              </a:defRPr>
            </a:lvl2pPr>
            <a:lvl3pPr marL="1143000" indent="-228600">
              <a:defRPr b="1">
                <a:solidFill>
                  <a:schemeClr val="tx1"/>
                </a:solidFill>
                <a:latin typeface="Constantia" panose="02030602050306030303" pitchFamily="18" charset="0"/>
              </a:defRPr>
            </a:lvl3pPr>
            <a:lvl4pPr marL="1600200" indent="-228600">
              <a:defRPr b="1">
                <a:solidFill>
                  <a:schemeClr val="tx1"/>
                </a:solidFill>
                <a:latin typeface="Constantia" panose="02030602050306030303" pitchFamily="18" charset="0"/>
              </a:defRPr>
            </a:lvl4pPr>
            <a:lvl5pPr marL="2057400" indent="-228600">
              <a:defRPr b="1">
                <a:solidFill>
                  <a:schemeClr val="tx1"/>
                </a:solidFill>
                <a:latin typeface="Constantia" panose="02030602050306030303" pitchFamily="18" charset="0"/>
              </a:defRPr>
            </a:lvl5pPr>
            <a:lvl6pPr marL="2514600" indent="-228600" eaLnBrk="0" fontAlgn="base" hangingPunct="0">
              <a:spcBef>
                <a:spcPct val="0"/>
              </a:spcBef>
              <a:spcAft>
                <a:spcPct val="0"/>
              </a:spcAft>
              <a:defRPr b="1">
                <a:solidFill>
                  <a:schemeClr val="tx1"/>
                </a:solidFill>
                <a:latin typeface="Constantia" panose="02030602050306030303" pitchFamily="18" charset="0"/>
              </a:defRPr>
            </a:lvl6pPr>
            <a:lvl7pPr marL="2971800" indent="-228600" eaLnBrk="0" fontAlgn="base" hangingPunct="0">
              <a:spcBef>
                <a:spcPct val="0"/>
              </a:spcBef>
              <a:spcAft>
                <a:spcPct val="0"/>
              </a:spcAft>
              <a:defRPr b="1">
                <a:solidFill>
                  <a:schemeClr val="tx1"/>
                </a:solidFill>
                <a:latin typeface="Constantia" panose="02030602050306030303" pitchFamily="18" charset="0"/>
              </a:defRPr>
            </a:lvl7pPr>
            <a:lvl8pPr marL="3429000" indent="-228600" eaLnBrk="0" fontAlgn="base" hangingPunct="0">
              <a:spcBef>
                <a:spcPct val="0"/>
              </a:spcBef>
              <a:spcAft>
                <a:spcPct val="0"/>
              </a:spcAft>
              <a:defRPr b="1">
                <a:solidFill>
                  <a:schemeClr val="tx1"/>
                </a:solidFill>
                <a:latin typeface="Constantia" panose="02030602050306030303" pitchFamily="18" charset="0"/>
              </a:defRPr>
            </a:lvl8pPr>
            <a:lvl9pPr marL="3886200" indent="-228600" eaLnBrk="0" fontAlgn="base" hangingPunct="0">
              <a:spcBef>
                <a:spcPct val="0"/>
              </a:spcBef>
              <a:spcAft>
                <a:spcPct val="0"/>
              </a:spcAft>
              <a:defRPr b="1">
                <a:solidFill>
                  <a:schemeClr val="tx1"/>
                </a:solidFill>
                <a:latin typeface="Constantia" panose="02030602050306030303" pitchFamily="18" charset="0"/>
              </a:defRPr>
            </a:lvl9pPr>
          </a:lstStyle>
          <a:p>
            <a:r>
              <a:rPr lang="ru-RU" altLang="ru-RU" sz="2000">
                <a:latin typeface="Calibri" panose="020F0502020204030204" pitchFamily="34" charset="0"/>
                <a:ea typeface="Calibri" panose="020F0502020204030204" pitchFamily="34" charset="0"/>
                <a:cs typeface="Calibri" panose="020F0502020204030204" pitchFamily="34" charset="0"/>
              </a:rPr>
              <a:t>У тесті відображено </a:t>
            </a:r>
            <a:r>
              <a:rPr lang="ru-RU" altLang="ru-RU" sz="2000" i="1">
                <a:solidFill>
                  <a:srgbClr val="0000CC"/>
                </a:solidFill>
                <a:latin typeface="Calibri" panose="020F0502020204030204" pitchFamily="34" charset="0"/>
                <a:ea typeface="Calibri" panose="020F0502020204030204" pitchFamily="34" charset="0"/>
                <a:cs typeface="Calibri" panose="020F0502020204030204" pitchFamily="34" charset="0"/>
              </a:rPr>
              <a:t>п'ять тематичних блоків</a:t>
            </a:r>
            <a:r>
              <a:rPr lang="ru-RU" altLang="ru-RU" sz="2000" i="1">
                <a:latin typeface="Calibri" panose="020F0502020204030204" pitchFamily="34" charset="0"/>
                <a:ea typeface="Calibri" panose="020F0502020204030204" pitchFamily="34" charset="0"/>
                <a:cs typeface="Calibri" panose="020F0502020204030204" pitchFamily="34" charset="0"/>
              </a:rPr>
              <a:t>.</a:t>
            </a:r>
          </a:p>
        </p:txBody>
      </p:sp>
      <p:sp>
        <p:nvSpPr>
          <p:cNvPr id="34831" name="Прямоугольник 7">
            <a:extLst>
              <a:ext uri="{FF2B5EF4-FFF2-40B4-BE49-F238E27FC236}">
                <a16:creationId xmlns:a16="http://schemas.microsoft.com/office/drawing/2014/main" id="{503CECC7-608D-402E-8EB2-5243D195CCE5}"/>
              </a:ext>
            </a:extLst>
          </p:cNvPr>
          <p:cNvSpPr>
            <a:spLocks noChangeArrowheads="1"/>
          </p:cNvSpPr>
          <p:nvPr/>
        </p:nvSpPr>
        <p:spPr bwMode="auto">
          <a:xfrm>
            <a:off x="2503488" y="5070475"/>
            <a:ext cx="1512887" cy="132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Constantia" panose="02030602050306030303" pitchFamily="18" charset="0"/>
              </a:defRPr>
            </a:lvl1pPr>
            <a:lvl2pPr marL="742950" indent="-285750">
              <a:defRPr b="1">
                <a:solidFill>
                  <a:schemeClr val="tx1"/>
                </a:solidFill>
                <a:latin typeface="Constantia" panose="02030602050306030303" pitchFamily="18" charset="0"/>
              </a:defRPr>
            </a:lvl2pPr>
            <a:lvl3pPr marL="1143000" indent="-228600">
              <a:defRPr b="1">
                <a:solidFill>
                  <a:schemeClr val="tx1"/>
                </a:solidFill>
                <a:latin typeface="Constantia" panose="02030602050306030303" pitchFamily="18" charset="0"/>
              </a:defRPr>
            </a:lvl3pPr>
            <a:lvl4pPr marL="1600200" indent="-228600">
              <a:defRPr b="1">
                <a:solidFill>
                  <a:schemeClr val="tx1"/>
                </a:solidFill>
                <a:latin typeface="Constantia" panose="02030602050306030303" pitchFamily="18" charset="0"/>
              </a:defRPr>
            </a:lvl4pPr>
            <a:lvl5pPr marL="2057400" indent="-228600">
              <a:defRPr b="1">
                <a:solidFill>
                  <a:schemeClr val="tx1"/>
                </a:solidFill>
                <a:latin typeface="Constantia" panose="02030602050306030303" pitchFamily="18" charset="0"/>
              </a:defRPr>
            </a:lvl5pPr>
            <a:lvl6pPr marL="2514600" indent="-228600" eaLnBrk="0" fontAlgn="base" hangingPunct="0">
              <a:spcBef>
                <a:spcPct val="0"/>
              </a:spcBef>
              <a:spcAft>
                <a:spcPct val="0"/>
              </a:spcAft>
              <a:defRPr b="1">
                <a:solidFill>
                  <a:schemeClr val="tx1"/>
                </a:solidFill>
                <a:latin typeface="Constantia" panose="02030602050306030303" pitchFamily="18" charset="0"/>
              </a:defRPr>
            </a:lvl6pPr>
            <a:lvl7pPr marL="2971800" indent="-228600" eaLnBrk="0" fontAlgn="base" hangingPunct="0">
              <a:spcBef>
                <a:spcPct val="0"/>
              </a:spcBef>
              <a:spcAft>
                <a:spcPct val="0"/>
              </a:spcAft>
              <a:defRPr b="1">
                <a:solidFill>
                  <a:schemeClr val="tx1"/>
                </a:solidFill>
                <a:latin typeface="Constantia" panose="02030602050306030303" pitchFamily="18" charset="0"/>
              </a:defRPr>
            </a:lvl7pPr>
            <a:lvl8pPr marL="3429000" indent="-228600" eaLnBrk="0" fontAlgn="base" hangingPunct="0">
              <a:spcBef>
                <a:spcPct val="0"/>
              </a:spcBef>
              <a:spcAft>
                <a:spcPct val="0"/>
              </a:spcAft>
              <a:defRPr b="1">
                <a:solidFill>
                  <a:schemeClr val="tx1"/>
                </a:solidFill>
                <a:latin typeface="Constantia" panose="02030602050306030303" pitchFamily="18" charset="0"/>
              </a:defRPr>
            </a:lvl8pPr>
            <a:lvl9pPr marL="3886200" indent="-228600" eaLnBrk="0" fontAlgn="base" hangingPunct="0">
              <a:spcBef>
                <a:spcPct val="0"/>
              </a:spcBef>
              <a:spcAft>
                <a:spcPct val="0"/>
              </a:spcAft>
              <a:defRPr b="1">
                <a:solidFill>
                  <a:schemeClr val="tx1"/>
                </a:solidFill>
                <a:latin typeface="Constantia" panose="02030602050306030303" pitchFamily="18" charset="0"/>
              </a:defRPr>
            </a:lvl9pPr>
          </a:lstStyle>
          <a:p>
            <a:r>
              <a:rPr lang="uk-UA" altLang="ru-RU" sz="2000">
                <a:latin typeface="Calibri" panose="020F0502020204030204" pitchFamily="34" charset="0"/>
                <a:ea typeface="Calibri" panose="020F0502020204030204" pitchFamily="34" charset="0"/>
                <a:cs typeface="Calibri" panose="020F0502020204030204" pitchFamily="34" charset="0"/>
              </a:rPr>
              <a:t>Тест містить </a:t>
            </a:r>
            <a:r>
              <a:rPr lang="uk-UA" altLang="ru-RU" sz="2000" i="1">
                <a:solidFill>
                  <a:srgbClr val="0000CC"/>
                </a:solidFill>
                <a:latin typeface="Calibri" panose="020F0502020204030204" pitchFamily="34" charset="0"/>
                <a:ea typeface="Calibri" panose="020F0502020204030204" pitchFamily="34" charset="0"/>
                <a:cs typeface="Calibri" panose="020F0502020204030204" pitchFamily="34" charset="0"/>
              </a:rPr>
              <a:t>38 завдань трьох форм:</a:t>
            </a:r>
            <a:endParaRPr lang="ru-RU" altLang="ru-RU" sz="2000">
              <a:solidFill>
                <a:srgbClr val="0000CC"/>
              </a:solidFill>
              <a:latin typeface="Calibri" panose="020F0502020204030204" pitchFamily="34" charset="0"/>
              <a:ea typeface="Calibri" panose="020F0502020204030204" pitchFamily="34" charset="0"/>
              <a:cs typeface="Calibri" panose="020F0502020204030204" pitchFamily="34" charset="0"/>
            </a:endParaRPr>
          </a:p>
        </p:txBody>
      </p:sp>
      <p:sp>
        <p:nvSpPr>
          <p:cNvPr id="20" name="Скругленная прямоугольная выноска 19">
            <a:extLst>
              <a:ext uri="{FF2B5EF4-FFF2-40B4-BE49-F238E27FC236}">
                <a16:creationId xmlns:a16="http://schemas.microsoft.com/office/drawing/2014/main" id="{B8744562-787C-4143-B90D-8EE0325BA495}"/>
              </a:ext>
            </a:extLst>
          </p:cNvPr>
          <p:cNvSpPr/>
          <p:nvPr/>
        </p:nvSpPr>
        <p:spPr>
          <a:xfrm>
            <a:off x="4932041" y="830263"/>
            <a:ext cx="4211960" cy="1224136"/>
          </a:xfrm>
          <a:prstGeom prst="wedgeRoundRectCallout">
            <a:avLst>
              <a:gd name="adj1" fmla="val -57257"/>
              <a:gd name="adj2" fmla="val 21577"/>
              <a:gd name="adj3" fmla="val 16667"/>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2"/>
          </a:lnRef>
          <a:fillRef idx="2">
            <a:schemeClr val="accent2"/>
          </a:fillRef>
          <a:effectRef idx="1">
            <a:schemeClr val="accent2"/>
          </a:effectRef>
          <a:fontRef idx="minor">
            <a:schemeClr val="dk1"/>
          </a:fontRef>
        </p:style>
        <p:txBody>
          <a:bodyPr anchor="ctr"/>
          <a:lstStyle/>
          <a:p>
            <a:pPr algn="ctr">
              <a:buFont typeface="Wingdings 2" pitchFamily="18" charset="2"/>
              <a:buNone/>
              <a:defRPr/>
            </a:pPr>
            <a:r>
              <a:rPr lang="ru-RU" dirty="0">
                <a:latin typeface="+mj-lt"/>
              </a:rPr>
              <a:t>У </a:t>
            </a:r>
            <a:r>
              <a:rPr lang="ru-RU" dirty="0" err="1">
                <a:latin typeface="+mj-lt"/>
              </a:rPr>
              <a:t>тестових</a:t>
            </a:r>
            <a:r>
              <a:rPr lang="ru-RU" dirty="0">
                <a:latin typeface="+mj-lt"/>
              </a:rPr>
              <a:t> </a:t>
            </a:r>
            <a:r>
              <a:rPr lang="ru-RU" dirty="0" err="1">
                <a:latin typeface="+mj-lt"/>
              </a:rPr>
              <a:t>зошитах</a:t>
            </a:r>
            <a:r>
              <a:rPr lang="ru-RU" dirty="0">
                <a:latin typeface="+mj-lt"/>
              </a:rPr>
              <a:t> </a:t>
            </a:r>
            <a:r>
              <a:rPr lang="ru-RU" dirty="0" err="1">
                <a:latin typeface="+mj-lt"/>
              </a:rPr>
              <a:t>будуть</a:t>
            </a:r>
            <a:r>
              <a:rPr lang="ru-RU" dirty="0">
                <a:latin typeface="+mj-lt"/>
              </a:rPr>
              <a:t> </a:t>
            </a:r>
            <a:r>
              <a:rPr lang="ru-RU" dirty="0" err="1">
                <a:latin typeface="+mj-lt"/>
              </a:rPr>
              <a:t>подані</a:t>
            </a:r>
            <a:r>
              <a:rPr lang="ru-RU" dirty="0">
                <a:latin typeface="+mj-lt"/>
              </a:rPr>
              <a:t> </a:t>
            </a:r>
            <a:r>
              <a:rPr lang="ru-RU" dirty="0" err="1">
                <a:latin typeface="+mj-lt"/>
              </a:rPr>
              <a:t>таблиця</a:t>
            </a:r>
            <a:r>
              <a:rPr lang="ru-RU" dirty="0">
                <a:latin typeface="+mj-lt"/>
              </a:rPr>
              <a:t> </a:t>
            </a:r>
            <a:r>
              <a:rPr lang="ru-RU" dirty="0" err="1">
                <a:latin typeface="+mj-lt"/>
              </a:rPr>
              <a:t>префіксів</a:t>
            </a:r>
            <a:r>
              <a:rPr lang="ru-RU" dirty="0">
                <a:latin typeface="+mj-lt"/>
              </a:rPr>
              <a:t> до </a:t>
            </a:r>
            <a:r>
              <a:rPr lang="ru-RU" dirty="0" err="1">
                <a:latin typeface="+mj-lt"/>
              </a:rPr>
              <a:t>одиниць</a:t>
            </a:r>
            <a:r>
              <a:rPr lang="ru-RU" dirty="0">
                <a:latin typeface="+mj-lt"/>
              </a:rPr>
              <a:t> </a:t>
            </a:r>
            <a:r>
              <a:rPr lang="en-US" dirty="0">
                <a:latin typeface="+mj-lt"/>
              </a:rPr>
              <a:t>SI </a:t>
            </a:r>
            <a:r>
              <a:rPr lang="ru-RU" dirty="0">
                <a:latin typeface="+mj-lt"/>
              </a:rPr>
              <a:t>і </a:t>
            </a:r>
            <a:r>
              <a:rPr lang="ru-RU" dirty="0" err="1">
                <a:latin typeface="+mj-lt"/>
              </a:rPr>
              <a:t>таблиця</a:t>
            </a:r>
            <a:r>
              <a:rPr lang="ru-RU" dirty="0">
                <a:latin typeface="+mj-lt"/>
              </a:rPr>
              <a:t> </a:t>
            </a:r>
            <a:r>
              <a:rPr lang="ru-RU" dirty="0" err="1">
                <a:latin typeface="+mj-lt"/>
              </a:rPr>
              <a:t>значень</a:t>
            </a:r>
            <a:r>
              <a:rPr lang="ru-RU" dirty="0">
                <a:latin typeface="+mj-lt"/>
              </a:rPr>
              <a:t> </a:t>
            </a:r>
            <a:r>
              <a:rPr lang="ru-RU" dirty="0" err="1">
                <a:latin typeface="+mj-lt"/>
              </a:rPr>
              <a:t>тригонометричних</a:t>
            </a:r>
            <a:r>
              <a:rPr lang="ru-RU" dirty="0">
                <a:latin typeface="+mj-lt"/>
              </a:rPr>
              <a:t> </a:t>
            </a:r>
            <a:r>
              <a:rPr lang="ru-RU" dirty="0" err="1">
                <a:latin typeface="+mj-lt"/>
              </a:rPr>
              <a:t>функцій</a:t>
            </a:r>
            <a:r>
              <a:rPr lang="ru-RU" dirty="0">
                <a:latin typeface="+mj-lt"/>
              </a:rPr>
              <a:t> </a:t>
            </a:r>
            <a:r>
              <a:rPr lang="ru-RU" dirty="0" err="1">
                <a:latin typeface="+mj-lt"/>
              </a:rPr>
              <a:t>деяких</a:t>
            </a:r>
            <a:r>
              <a:rPr lang="ru-RU" dirty="0">
                <a:latin typeface="+mj-lt"/>
              </a:rPr>
              <a:t> </a:t>
            </a:r>
            <a:r>
              <a:rPr lang="ru-RU" dirty="0" err="1">
                <a:latin typeface="+mj-lt"/>
              </a:rPr>
              <a:t>кутів</a:t>
            </a:r>
            <a:r>
              <a:rPr lang="ru-RU" sz="2000" dirty="0"/>
              <a:t>.</a:t>
            </a:r>
            <a:endParaRPr lang="uk-UA" dirty="0">
              <a:solidFill>
                <a:srgbClr val="0000CC"/>
              </a:solidFill>
            </a:endParaRPr>
          </a:p>
        </p:txBody>
      </p:sp>
      <p:pic>
        <p:nvPicPr>
          <p:cNvPr id="34835" name="Picture 2">
            <a:extLst>
              <a:ext uri="{FF2B5EF4-FFF2-40B4-BE49-F238E27FC236}">
                <a16:creationId xmlns:a16="http://schemas.microsoft.com/office/drawing/2014/main" id="{BCE411D3-E71F-41C8-90EE-E887270407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31913" cy="83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a:extLst>
              <a:ext uri="{FF2B5EF4-FFF2-40B4-BE49-F238E27FC236}">
                <a16:creationId xmlns:a16="http://schemas.microsoft.com/office/drawing/2014/main" id="{98C2BA4C-F3B7-4479-BA17-540DC7772E03}"/>
              </a:ext>
            </a:extLst>
          </p:cNvPr>
          <p:cNvSpPr txBox="1">
            <a:spLocks/>
          </p:cNvSpPr>
          <p:nvPr/>
        </p:nvSpPr>
        <p:spPr bwMode="auto">
          <a:xfrm>
            <a:off x="2147888" y="220663"/>
            <a:ext cx="4675187" cy="609600"/>
          </a:xfrm>
          <a:prstGeom prst="rect">
            <a:avLst/>
          </a:prstGeom>
          <a:noFill/>
          <a:ln>
            <a:noFill/>
          </a:ln>
        </p:spPr>
        <p:txBody>
          <a:bodyPr anchor="ctr"/>
          <a:lstStyle>
            <a:lvl1pPr>
              <a:lnSpc>
                <a:spcPct val="125000"/>
              </a:lnSpc>
              <a:spcBef>
                <a:spcPct val="20000"/>
              </a:spcBef>
              <a:buClr>
                <a:schemeClr val="bg2"/>
              </a:buClr>
              <a:buChar char="•"/>
              <a:defRPr sz="3200">
                <a:solidFill>
                  <a:srgbClr val="284C6A"/>
                </a:solidFill>
                <a:latin typeface="宋体" panose="02010600030101010101" pitchFamily="2" charset="-122"/>
                <a:ea typeface="宋体" panose="02010600030101010101" pitchFamily="2" charset="-122"/>
              </a:defRPr>
            </a:lvl1pPr>
            <a:lvl2pPr marL="742950" indent="-285750">
              <a:spcBef>
                <a:spcPct val="20000"/>
              </a:spcBef>
              <a:buFont typeface="Trebuchet MS" panose="020B0603020202020204" pitchFamily="34" charset="0"/>
              <a:buChar char="−"/>
              <a:defRPr sz="2800">
                <a:solidFill>
                  <a:schemeClr val="tx1"/>
                </a:solidFill>
                <a:latin typeface="宋体" panose="02010600030101010101" pitchFamily="2" charset="-122"/>
                <a:ea typeface="宋体" panose="02010600030101010101" pitchFamily="2" charset="-122"/>
              </a:defRPr>
            </a:lvl2pPr>
            <a:lvl3pPr marL="1143000" indent="-228600">
              <a:spcBef>
                <a:spcPct val="20000"/>
              </a:spcBef>
              <a:buChar char="•"/>
              <a:defRPr sz="2400">
                <a:solidFill>
                  <a:schemeClr val="tx1"/>
                </a:solidFill>
                <a:latin typeface="宋体" panose="02010600030101010101" pitchFamily="2" charset="-122"/>
                <a:ea typeface="宋体" panose="02010600030101010101" pitchFamily="2" charset="-122"/>
              </a:defRPr>
            </a:lvl3pPr>
            <a:lvl4pPr marL="1600200" indent="-228600">
              <a:spcBef>
                <a:spcPct val="20000"/>
              </a:spcBef>
              <a:buFont typeface="Trebuchet MS" panose="020B0603020202020204" pitchFamily="34" charset="0"/>
              <a:buChar char="−"/>
              <a:defRPr sz="2000">
                <a:solidFill>
                  <a:schemeClr val="tx1"/>
                </a:solidFill>
                <a:latin typeface="宋体" panose="02010600030101010101" pitchFamily="2" charset="-122"/>
                <a:ea typeface="宋体" panose="02010600030101010101" pitchFamily="2" charset="-122"/>
              </a:defRPr>
            </a:lvl4pPr>
            <a:lvl5pPr marL="2057400" indent="-228600">
              <a:spcBef>
                <a:spcPct val="20000"/>
              </a:spcBef>
              <a:buChar char="•"/>
              <a:defRPr sz="2000">
                <a:solidFill>
                  <a:schemeClr val="tx1"/>
                </a:solidFill>
                <a:latin typeface="宋体" panose="02010600030101010101" pitchFamily="2" charset="-122"/>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宋体" panose="02010600030101010101" pitchFamily="2" charset="-122"/>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宋体" panose="02010600030101010101" pitchFamily="2" charset="-122"/>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宋体" panose="02010600030101010101" pitchFamily="2" charset="-122"/>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宋体" panose="02010600030101010101" pitchFamily="2" charset="-122"/>
                <a:ea typeface="宋体" panose="02010600030101010101" pitchFamily="2" charset="-122"/>
              </a:defRPr>
            </a:lvl9pPr>
          </a:lstStyle>
          <a:p>
            <a:pPr algn="ctr">
              <a:lnSpc>
                <a:spcPct val="100000"/>
              </a:lnSpc>
              <a:spcBef>
                <a:spcPct val="0"/>
              </a:spcBef>
              <a:buClrTx/>
              <a:buFontTx/>
              <a:buNone/>
              <a:defRPr/>
            </a:pPr>
            <a:endParaRPr lang="ru-RU" altLang="ru-RU" dirty="0">
              <a:solidFill>
                <a:srgbClr val="C00000"/>
              </a:solidFill>
              <a:effectLst>
                <a:outerShdw blurRad="38100" dist="38100" dir="2700000" algn="tl">
                  <a:srgbClr val="C0C0C0"/>
                </a:outerShdw>
              </a:effectLst>
              <a:latin typeface="Calibri" pitchFamily="34" charset="0"/>
              <a:cs typeface="Calibri" pitchFamily="34" charset="0"/>
            </a:endParaRPr>
          </a:p>
        </p:txBody>
      </p:sp>
      <p:sp>
        <p:nvSpPr>
          <p:cNvPr id="11" name="Заголовок 1">
            <a:extLst>
              <a:ext uri="{FF2B5EF4-FFF2-40B4-BE49-F238E27FC236}">
                <a16:creationId xmlns:a16="http://schemas.microsoft.com/office/drawing/2014/main" id="{906C77F6-23BA-444E-8653-ED5D3DA68E5B}"/>
              </a:ext>
            </a:extLst>
          </p:cNvPr>
          <p:cNvSpPr txBox="1">
            <a:spLocks/>
          </p:cNvSpPr>
          <p:nvPr/>
        </p:nvSpPr>
        <p:spPr bwMode="auto">
          <a:xfrm>
            <a:off x="914400" y="112713"/>
            <a:ext cx="8229600" cy="831850"/>
          </a:xfrm>
          <a:prstGeom prst="rect">
            <a:avLst/>
          </a:prstGeom>
          <a:noFill/>
          <a:ln>
            <a:noFill/>
          </a:ln>
        </p:spPr>
        <p:txBody>
          <a:bodyPr lIns="0" rIns="0" bIns="0" anchor="b"/>
          <a:lst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itchFamily="34" charset="0"/>
              </a:defRPr>
            </a:lvl2pPr>
            <a:lvl3pPr algn="l" rtl="0" eaLnBrk="0" fontAlgn="base" hangingPunct="0">
              <a:spcBef>
                <a:spcPct val="0"/>
              </a:spcBef>
              <a:spcAft>
                <a:spcPct val="0"/>
              </a:spcAft>
              <a:defRPr sz="5000">
                <a:solidFill>
                  <a:schemeClr val="tx2"/>
                </a:solidFill>
                <a:latin typeface="Calibri" pitchFamily="34" charset="0"/>
              </a:defRPr>
            </a:lvl3pPr>
            <a:lvl4pPr algn="l" rtl="0" eaLnBrk="0" fontAlgn="base" hangingPunct="0">
              <a:spcBef>
                <a:spcPct val="0"/>
              </a:spcBef>
              <a:spcAft>
                <a:spcPct val="0"/>
              </a:spcAft>
              <a:defRPr sz="5000">
                <a:solidFill>
                  <a:schemeClr val="tx2"/>
                </a:solidFill>
                <a:latin typeface="Calibri" pitchFamily="34" charset="0"/>
              </a:defRPr>
            </a:lvl4pPr>
            <a:lvl5pPr algn="l" rtl="0" eaLnBrk="0" fontAlgn="base" hangingPunct="0">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a:lstStyle>
          <a:p>
            <a:pPr algn="ctr">
              <a:defRPr/>
            </a:pPr>
            <a:r>
              <a:rPr lang="uk-UA" sz="3200" dirty="0">
                <a:solidFill>
                  <a:srgbClr val="C00000"/>
                </a:solidFill>
                <a:effectLst>
                  <a:outerShdw blurRad="38100" dist="38100" dir="2700000" algn="tl">
                    <a:srgbClr val="000000">
                      <a:alpha val="43137"/>
                    </a:srgbClr>
                  </a:outerShdw>
                </a:effectLst>
              </a:rPr>
              <a:t>Характеристика завдань сертифікаційної роботи з фізики</a:t>
            </a:r>
            <a:endParaRPr lang="en-US" sz="3200" dirty="0">
              <a:solidFill>
                <a:srgbClr val="C00000"/>
              </a:solidFill>
              <a:effectLst>
                <a:outerShdw blurRad="38100" dist="38100" dir="2700000" algn="tl">
                  <a:srgbClr val="000000">
                    <a:alpha val="43137"/>
                  </a:srgbClr>
                </a:outerShdw>
              </a:effectLst>
            </a:endParaRPr>
          </a:p>
        </p:txBody>
      </p:sp>
      <p:sp>
        <p:nvSpPr>
          <p:cNvPr id="19" name="Скругленная прямоугольная выноска 18">
            <a:extLst>
              <a:ext uri="{FF2B5EF4-FFF2-40B4-BE49-F238E27FC236}">
                <a16:creationId xmlns:a16="http://schemas.microsoft.com/office/drawing/2014/main" id="{7580FBA1-A140-461D-8FD8-27767D3F6A2D}"/>
              </a:ext>
            </a:extLst>
          </p:cNvPr>
          <p:cNvSpPr/>
          <p:nvPr/>
        </p:nvSpPr>
        <p:spPr>
          <a:xfrm>
            <a:off x="259627" y="1052736"/>
            <a:ext cx="4096349" cy="726530"/>
          </a:xfrm>
          <a:prstGeom prst="wedgeRoundRectCallout">
            <a:avLst>
              <a:gd name="adj1" fmla="val -57257"/>
              <a:gd name="adj2" fmla="val 21577"/>
              <a:gd name="adj3" fmla="val 16667"/>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2"/>
          </a:lnRef>
          <a:fillRef idx="2">
            <a:schemeClr val="accent2"/>
          </a:fillRef>
          <a:effectRef idx="1">
            <a:schemeClr val="accent2"/>
          </a:effectRef>
          <a:fontRef idx="minor">
            <a:schemeClr val="dk1"/>
          </a:fontRef>
        </p:style>
        <p:txBody>
          <a:bodyPr anchor="ctr"/>
          <a:lstStyle/>
          <a:p>
            <a:pPr algn="ctr">
              <a:buFont typeface="Wingdings 2" pitchFamily="18" charset="2"/>
              <a:buNone/>
              <a:defRPr/>
            </a:pPr>
            <a:r>
              <a:rPr lang="ru-RU" dirty="0" err="1">
                <a:solidFill>
                  <a:schemeClr val="tx1"/>
                </a:solidFill>
                <a:latin typeface="+mj-lt"/>
              </a:rPr>
              <a:t>Завдання</a:t>
            </a:r>
            <a:r>
              <a:rPr lang="ru-RU" dirty="0">
                <a:solidFill>
                  <a:schemeClr val="tx1"/>
                </a:solidFill>
                <a:latin typeface="+mj-lt"/>
              </a:rPr>
              <a:t> з </a:t>
            </a:r>
            <a:r>
              <a:rPr lang="ru-RU" dirty="0" err="1">
                <a:solidFill>
                  <a:schemeClr val="tx1"/>
                </a:solidFill>
                <a:latin typeface="+mj-lt"/>
              </a:rPr>
              <a:t>вибором</a:t>
            </a:r>
            <a:r>
              <a:rPr lang="ru-RU" dirty="0">
                <a:solidFill>
                  <a:schemeClr val="tx1"/>
                </a:solidFill>
                <a:latin typeface="+mj-lt"/>
              </a:rPr>
              <a:t> </a:t>
            </a:r>
            <a:r>
              <a:rPr lang="ru-RU" dirty="0" err="1">
                <a:solidFill>
                  <a:schemeClr val="tx1"/>
                </a:solidFill>
                <a:latin typeface="+mj-lt"/>
              </a:rPr>
              <a:t>однієї</a:t>
            </a:r>
            <a:r>
              <a:rPr lang="ru-RU" dirty="0">
                <a:solidFill>
                  <a:schemeClr val="tx1"/>
                </a:solidFill>
                <a:latin typeface="+mj-lt"/>
              </a:rPr>
              <a:t> </a:t>
            </a:r>
            <a:r>
              <a:rPr lang="ru-RU" dirty="0" err="1">
                <a:solidFill>
                  <a:schemeClr val="tx1"/>
                </a:solidFill>
                <a:latin typeface="+mj-lt"/>
              </a:rPr>
              <a:t>правильної</a:t>
            </a:r>
            <a:r>
              <a:rPr lang="ru-RU" dirty="0">
                <a:solidFill>
                  <a:schemeClr val="tx1"/>
                </a:solidFill>
                <a:latin typeface="+mj-lt"/>
              </a:rPr>
              <a:t> </a:t>
            </a:r>
            <a:r>
              <a:rPr lang="ru-RU" dirty="0" err="1">
                <a:solidFill>
                  <a:schemeClr val="tx1"/>
                </a:solidFill>
                <a:latin typeface="+mj-lt"/>
              </a:rPr>
              <a:t>відповіді</a:t>
            </a:r>
            <a:r>
              <a:rPr lang="ru-RU" dirty="0">
                <a:solidFill>
                  <a:schemeClr val="tx1"/>
                </a:solidFill>
                <a:latin typeface="+mj-lt"/>
              </a:rPr>
              <a:t> (№ 1–20)</a:t>
            </a:r>
          </a:p>
        </p:txBody>
      </p:sp>
      <p:sp>
        <p:nvSpPr>
          <p:cNvPr id="20" name="Скругленная прямоугольная выноска 19">
            <a:extLst>
              <a:ext uri="{FF2B5EF4-FFF2-40B4-BE49-F238E27FC236}">
                <a16:creationId xmlns:a16="http://schemas.microsoft.com/office/drawing/2014/main" id="{BA561755-D9EB-459D-A792-BA4C856C318C}"/>
              </a:ext>
            </a:extLst>
          </p:cNvPr>
          <p:cNvSpPr/>
          <p:nvPr/>
        </p:nvSpPr>
        <p:spPr>
          <a:xfrm>
            <a:off x="4644008" y="1052736"/>
            <a:ext cx="4392488" cy="708774"/>
          </a:xfrm>
          <a:prstGeom prst="wedgeRoundRectCallout">
            <a:avLst>
              <a:gd name="adj1" fmla="val -57257"/>
              <a:gd name="adj2" fmla="val 21577"/>
              <a:gd name="adj3" fmla="val 16667"/>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2"/>
          </a:lnRef>
          <a:fillRef idx="2">
            <a:schemeClr val="accent2"/>
          </a:fillRef>
          <a:effectRef idx="1">
            <a:schemeClr val="accent2"/>
          </a:effectRef>
          <a:fontRef idx="minor">
            <a:schemeClr val="dk1"/>
          </a:fontRef>
        </p:style>
        <p:txBody>
          <a:bodyPr anchor="ctr"/>
          <a:lstStyle/>
          <a:p>
            <a:pPr algn="ctr">
              <a:buFont typeface="Wingdings 2" pitchFamily="18" charset="2"/>
              <a:buNone/>
              <a:defRPr/>
            </a:pPr>
            <a:endParaRPr lang="ru-RU" dirty="0">
              <a:latin typeface="+mj-lt"/>
            </a:endParaRPr>
          </a:p>
          <a:p>
            <a:pPr algn="ctr">
              <a:buFont typeface="Wingdings 2" pitchFamily="18" charset="2"/>
              <a:buNone/>
              <a:defRPr/>
            </a:pPr>
            <a:r>
              <a:rPr lang="ru-RU" dirty="0" err="1">
                <a:latin typeface="+mj-lt"/>
              </a:rPr>
              <a:t>Завдання</a:t>
            </a:r>
            <a:r>
              <a:rPr lang="ru-RU" dirty="0">
                <a:latin typeface="+mj-lt"/>
              </a:rPr>
              <a:t> на </a:t>
            </a:r>
            <a:r>
              <a:rPr lang="ru-RU" dirty="0" err="1">
                <a:latin typeface="+mj-lt"/>
              </a:rPr>
              <a:t>встановлення</a:t>
            </a:r>
            <a:r>
              <a:rPr lang="ru-RU" dirty="0">
                <a:latin typeface="+mj-lt"/>
              </a:rPr>
              <a:t> </a:t>
            </a:r>
            <a:r>
              <a:rPr lang="ru-RU" dirty="0" err="1">
                <a:latin typeface="+mj-lt"/>
              </a:rPr>
              <a:t>відповідності</a:t>
            </a:r>
            <a:r>
              <a:rPr lang="ru-RU" dirty="0">
                <a:latin typeface="+mj-lt"/>
              </a:rPr>
              <a:t> </a:t>
            </a:r>
          </a:p>
          <a:p>
            <a:pPr algn="ctr">
              <a:buFont typeface="Wingdings 2" pitchFamily="18" charset="2"/>
              <a:buNone/>
              <a:defRPr/>
            </a:pPr>
            <a:r>
              <a:rPr lang="ru-RU" dirty="0">
                <a:latin typeface="+mj-lt"/>
              </a:rPr>
              <a:t>(«</a:t>
            </a:r>
            <a:r>
              <a:rPr lang="ru-RU" dirty="0" err="1">
                <a:latin typeface="+mj-lt"/>
              </a:rPr>
              <a:t>логічні</a:t>
            </a:r>
            <a:r>
              <a:rPr lang="ru-RU" dirty="0">
                <a:latin typeface="+mj-lt"/>
              </a:rPr>
              <a:t> пари») (№ 21–24)</a:t>
            </a:r>
          </a:p>
          <a:p>
            <a:pPr algn="ctr">
              <a:buFont typeface="Wingdings 2" pitchFamily="18" charset="2"/>
              <a:buNone/>
              <a:defRPr/>
            </a:pPr>
            <a:endParaRPr lang="uk-UA" dirty="0">
              <a:solidFill>
                <a:srgbClr val="0000CC"/>
              </a:solidFill>
            </a:endParaRPr>
          </a:p>
        </p:txBody>
      </p:sp>
      <p:graphicFrame>
        <p:nvGraphicFramePr>
          <p:cNvPr id="12" name="Таблиця 4">
            <a:extLst>
              <a:ext uri="{FF2B5EF4-FFF2-40B4-BE49-F238E27FC236}">
                <a16:creationId xmlns:a16="http://schemas.microsoft.com/office/drawing/2014/main" id="{EFFA12A7-288C-41FB-AE40-F64426DAAA69}"/>
              </a:ext>
            </a:extLst>
          </p:cNvPr>
          <p:cNvGraphicFramePr>
            <a:graphicFrameLocks noGrp="1"/>
          </p:cNvGraphicFramePr>
          <p:nvPr/>
        </p:nvGraphicFramePr>
        <p:xfrm>
          <a:off x="260350" y="2060575"/>
          <a:ext cx="4129088" cy="3017838"/>
        </p:xfrm>
        <a:graphic>
          <a:graphicData uri="http://schemas.openxmlformats.org/drawingml/2006/table">
            <a:tbl>
              <a:tblPr firstRow="1" bandRow="1">
                <a:tableStyleId>{5C22544A-7EE6-4342-B048-85BDC9FD1C3A}</a:tableStyleId>
              </a:tblPr>
              <a:tblGrid>
                <a:gridCol w="2064544">
                  <a:extLst>
                    <a:ext uri="{9D8B030D-6E8A-4147-A177-3AD203B41FA5}">
                      <a16:colId xmlns:a16="http://schemas.microsoft.com/office/drawing/2014/main" val="20000"/>
                    </a:ext>
                  </a:extLst>
                </a:gridCol>
                <a:gridCol w="2064544">
                  <a:extLst>
                    <a:ext uri="{9D8B030D-6E8A-4147-A177-3AD203B41FA5}">
                      <a16:colId xmlns:a16="http://schemas.microsoft.com/office/drawing/2014/main" val="20001"/>
                    </a:ext>
                  </a:extLst>
                </a:gridCol>
              </a:tblGrid>
              <a:tr h="3017838">
                <a:tc>
                  <a:txBody>
                    <a:bodyPr/>
                    <a:lstStyle/>
                    <a:p>
                      <a:r>
                        <a:rPr lang="uk-UA" sz="1600" dirty="0">
                          <a:solidFill>
                            <a:schemeClr val="tx2">
                              <a:lumMod val="75000"/>
                            </a:schemeClr>
                          </a:solidFill>
                          <a:effectLst/>
                          <a:latin typeface="+mj-lt"/>
                        </a:rPr>
                        <a:t>Завдання має основу та чотири варіанти відповіді, з яких лише один правильний. Завдання вважають виконаним, якщо учасник зовнішнього незалежного оцінювання вибрав і позначив відповідь у бланку відповідей </a:t>
                      </a:r>
                      <a:r>
                        <a:rPr lang="uk-UA" sz="1600" b="1" i="1" dirty="0">
                          <a:solidFill>
                            <a:schemeClr val="tx2">
                              <a:lumMod val="75000"/>
                            </a:schemeClr>
                          </a:solidFill>
                          <a:effectLst/>
                          <a:latin typeface="+mj-lt"/>
                        </a:rPr>
                        <a:t>А</a:t>
                      </a:r>
                      <a:r>
                        <a:rPr lang="uk-UA" sz="1600" dirty="0">
                          <a:solidFill>
                            <a:schemeClr val="tx2">
                              <a:lumMod val="75000"/>
                            </a:schemeClr>
                          </a:solidFill>
                          <a:effectLst/>
                          <a:latin typeface="+mj-lt"/>
                        </a:rPr>
                        <a:t>.</a:t>
                      </a:r>
                    </a:p>
                  </a:txBody>
                  <a:tcPr marL="91431" marR="91431" marT="45725" marB="45725" anchor="ctr">
                    <a:solidFill>
                      <a:schemeClr val="bg1"/>
                    </a:solidFill>
                  </a:tcPr>
                </a:tc>
                <a:tc>
                  <a:txBody>
                    <a:bodyPr/>
                    <a:lstStyle/>
                    <a:p>
                      <a:r>
                        <a:rPr lang="uk-UA" sz="1600" b="1" dirty="0">
                          <a:solidFill>
                            <a:srgbClr val="A40000"/>
                          </a:solidFill>
                          <a:effectLst/>
                          <a:latin typeface="+mj-lt"/>
                        </a:rPr>
                        <a:t>0</a:t>
                      </a:r>
                      <a:r>
                        <a:rPr lang="uk-UA" sz="1600" dirty="0">
                          <a:solidFill>
                            <a:srgbClr val="A40000"/>
                          </a:solidFill>
                          <a:effectLst/>
                          <a:latin typeface="+mj-lt"/>
                        </a:rPr>
                        <a:t> або </a:t>
                      </a:r>
                      <a:r>
                        <a:rPr lang="uk-UA" sz="1600" b="1" dirty="0">
                          <a:solidFill>
                            <a:srgbClr val="A40000"/>
                          </a:solidFill>
                          <a:effectLst/>
                          <a:latin typeface="+mj-lt"/>
                        </a:rPr>
                        <a:t>1</a:t>
                      </a:r>
                      <a:r>
                        <a:rPr lang="uk-UA" sz="1600" dirty="0">
                          <a:solidFill>
                            <a:srgbClr val="A40000"/>
                          </a:solidFill>
                          <a:effectLst/>
                          <a:latin typeface="+mj-lt"/>
                        </a:rPr>
                        <a:t> бал:</a:t>
                      </a:r>
                    </a:p>
                    <a:p>
                      <a:r>
                        <a:rPr lang="uk-UA" sz="1600" b="1" dirty="0">
                          <a:solidFill>
                            <a:srgbClr val="A40000"/>
                          </a:solidFill>
                          <a:effectLst/>
                          <a:latin typeface="+mj-lt"/>
                        </a:rPr>
                        <a:t>1</a:t>
                      </a:r>
                      <a:r>
                        <a:rPr lang="uk-UA" sz="1600" dirty="0">
                          <a:solidFill>
                            <a:srgbClr val="A40000"/>
                          </a:solidFill>
                          <a:effectLst/>
                          <a:latin typeface="+mj-lt"/>
                        </a:rPr>
                        <a:t> бал, якщо вказано правильну відповідь;</a:t>
                      </a:r>
                    </a:p>
                    <a:p>
                      <a:r>
                        <a:rPr lang="uk-UA" sz="1600" b="1" dirty="0">
                          <a:solidFill>
                            <a:srgbClr val="A40000"/>
                          </a:solidFill>
                          <a:effectLst/>
                          <a:latin typeface="+mj-lt"/>
                        </a:rPr>
                        <a:t>0</a:t>
                      </a:r>
                      <a:r>
                        <a:rPr lang="uk-UA" sz="1600" dirty="0">
                          <a:solidFill>
                            <a:srgbClr val="A40000"/>
                          </a:solidFill>
                          <a:effectLst/>
                          <a:latin typeface="+mj-lt"/>
                        </a:rPr>
                        <a:t> балів, якщо вказано неправильну відповідь, або вказано більше однієї відповіді, або відповіді на завдання не надано.</a:t>
                      </a:r>
                    </a:p>
                  </a:txBody>
                  <a:tcPr marL="91431" marR="91431" marT="45725" marB="45725" anchor="ctr">
                    <a:solidFill>
                      <a:schemeClr val="bg1"/>
                    </a:solidFill>
                  </a:tcPr>
                </a:tc>
                <a:extLst>
                  <a:ext uri="{0D108BD9-81ED-4DB2-BD59-A6C34878D82A}">
                    <a16:rowId xmlns:a16="http://schemas.microsoft.com/office/drawing/2014/main" val="10000"/>
                  </a:ext>
                </a:extLst>
              </a:tr>
            </a:tbl>
          </a:graphicData>
        </a:graphic>
      </p:graphicFrame>
      <p:graphicFrame>
        <p:nvGraphicFramePr>
          <p:cNvPr id="13" name="Таблиця 3">
            <a:extLst>
              <a:ext uri="{FF2B5EF4-FFF2-40B4-BE49-F238E27FC236}">
                <a16:creationId xmlns:a16="http://schemas.microsoft.com/office/drawing/2014/main" id="{2064189D-5342-45CF-96B7-41557A96E36E}"/>
              </a:ext>
            </a:extLst>
          </p:cNvPr>
          <p:cNvGraphicFramePr>
            <a:graphicFrameLocks noGrp="1"/>
          </p:cNvGraphicFramePr>
          <p:nvPr/>
        </p:nvGraphicFramePr>
        <p:xfrm>
          <a:off x="4643438" y="1916113"/>
          <a:ext cx="4392612" cy="4752975"/>
        </p:xfrm>
        <a:graphic>
          <a:graphicData uri="http://schemas.openxmlformats.org/drawingml/2006/table">
            <a:tbl>
              <a:tblPr firstRow="1" bandRow="1">
                <a:tableStyleId>{073A0DAA-6AF3-43AB-8588-CEC1D06C72B9}</a:tableStyleId>
              </a:tblPr>
              <a:tblGrid>
                <a:gridCol w="2220243">
                  <a:extLst>
                    <a:ext uri="{9D8B030D-6E8A-4147-A177-3AD203B41FA5}">
                      <a16:colId xmlns:a16="http://schemas.microsoft.com/office/drawing/2014/main" val="20000"/>
                    </a:ext>
                  </a:extLst>
                </a:gridCol>
                <a:gridCol w="2172369">
                  <a:extLst>
                    <a:ext uri="{9D8B030D-6E8A-4147-A177-3AD203B41FA5}">
                      <a16:colId xmlns:a16="http://schemas.microsoft.com/office/drawing/2014/main" val="20001"/>
                    </a:ext>
                  </a:extLst>
                </a:gridCol>
              </a:tblGrid>
              <a:tr h="4752975">
                <a:tc>
                  <a:txBody>
                    <a:bodyPr/>
                    <a:lstStyle/>
                    <a:p>
                      <a:r>
                        <a:rPr lang="uk-UA" sz="1400" dirty="0">
                          <a:solidFill>
                            <a:schemeClr val="tx2">
                              <a:lumMod val="75000"/>
                            </a:schemeClr>
                          </a:solidFill>
                          <a:effectLst/>
                          <a:latin typeface="+mj-lt"/>
                        </a:rPr>
                        <a:t>Завдання має основу та два стовпчики інформації, позначених цифрами (ліворуч) і буквами (праворуч). Виконання завдання передбачає встановлення відповідності (утворення «логічних пар») між інформацією, позначеною цифрами та буквами. Завдання вважають виконаним, якщо учасник зовнішнього незалежного оцінювання зробив позначки на перетинах рядків (цифри від 1 до 4) і колонок (букви від А до Д) у таблиці бланка відповідей А.</a:t>
                      </a:r>
                    </a:p>
                  </a:txBody>
                  <a:tcPr marL="91443" marR="91443" marT="45724" marB="45724" anchor="ctr">
                    <a:solidFill>
                      <a:schemeClr val="bg1"/>
                    </a:solidFill>
                  </a:tcPr>
                </a:tc>
                <a:tc>
                  <a:txBody>
                    <a:bodyPr/>
                    <a:lstStyle/>
                    <a:p>
                      <a:r>
                        <a:rPr lang="uk-UA" sz="1400" dirty="0">
                          <a:solidFill>
                            <a:srgbClr val="A40000"/>
                          </a:solidFill>
                          <a:effectLst/>
                          <a:latin typeface="+mj-lt"/>
                        </a:rPr>
                        <a:t>0, 1, 2, 3 або 4 бали:</a:t>
                      </a:r>
                    </a:p>
                    <a:p>
                      <a:r>
                        <a:rPr lang="uk-UA" sz="1400" dirty="0">
                          <a:solidFill>
                            <a:srgbClr val="A40000"/>
                          </a:solidFill>
                          <a:effectLst/>
                          <a:latin typeface="+mj-lt"/>
                        </a:rPr>
                        <a:t>1 бал – за кожну правильно встановлену відповідність («логічну пару»); </a:t>
                      </a:r>
                    </a:p>
                    <a:p>
                      <a:r>
                        <a:rPr lang="uk-UA" sz="1400" dirty="0">
                          <a:solidFill>
                            <a:srgbClr val="A40000"/>
                          </a:solidFill>
                          <a:effectLst/>
                          <a:latin typeface="+mj-lt"/>
                        </a:rPr>
                        <a:t>0 балів за будь-яку «логічну пару», якщо зроблено більше однієї позначки в рядку та/або колонці;</a:t>
                      </a:r>
                    </a:p>
                    <a:p>
                      <a:r>
                        <a:rPr lang="uk-UA" sz="1400" dirty="0">
                          <a:solidFill>
                            <a:srgbClr val="A40000"/>
                          </a:solidFill>
                          <a:effectLst/>
                          <a:latin typeface="+mj-lt"/>
                        </a:rPr>
                        <a:t> 0 балів за завдання, якщо не вказано жодної правильної відповідності («логічної пари») або відповіді на завдання не надано.</a:t>
                      </a:r>
                    </a:p>
                  </a:txBody>
                  <a:tcPr marL="91443" marR="91443" marT="45724" marB="45724" anchor="ctr">
                    <a:noFill/>
                  </a:tcPr>
                </a:tc>
                <a:extLst>
                  <a:ext uri="{0D108BD9-81ED-4DB2-BD59-A6C34878D82A}">
                    <a16:rowId xmlns:a16="http://schemas.microsoft.com/office/drawing/2014/main" val="10000"/>
                  </a:ext>
                </a:extLst>
              </a:tr>
            </a:tbl>
          </a:graphicData>
        </a:graphic>
      </p:graphicFrame>
      <p:pic>
        <p:nvPicPr>
          <p:cNvPr id="35866" name="Picture 2">
            <a:extLst>
              <a:ext uri="{FF2B5EF4-FFF2-40B4-BE49-F238E27FC236}">
                <a16:creationId xmlns:a16="http://schemas.microsoft.com/office/drawing/2014/main" id="{9E7AD186-10AC-4FF7-B070-1DED854087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331913" cy="981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354">
            <a:extLst>
              <a:ext uri="{FF2B5EF4-FFF2-40B4-BE49-F238E27FC236}">
                <a16:creationId xmlns:a16="http://schemas.microsoft.com/office/drawing/2014/main" id="{72C99448-E0BB-4B83-83FF-6B9CCD01ECDB}"/>
              </a:ext>
            </a:extLst>
          </p:cNvPr>
          <p:cNvSpPr>
            <a:spLocks noChangeArrowheads="1"/>
          </p:cNvSpPr>
          <p:nvPr/>
        </p:nvSpPr>
        <p:spPr bwMode="auto">
          <a:xfrm>
            <a:off x="1116013" y="-6350"/>
            <a:ext cx="8027987" cy="936625"/>
          </a:xfrm>
          <a:prstGeom prst="rect">
            <a:avLst/>
          </a:prstGeom>
          <a:noFill/>
          <a:ln>
            <a:noFill/>
          </a:ln>
          <a:effectLst/>
        </p:spPr>
        <p:txBody>
          <a:bodyPr/>
          <a:lstStyle>
            <a:lvl1pPr indent="-273050">
              <a:defRPr b="1">
                <a:solidFill>
                  <a:schemeClr val="tx1"/>
                </a:solidFill>
                <a:latin typeface="Constantia" panose="02030602050306030303" pitchFamily="18" charset="0"/>
              </a:defRPr>
            </a:lvl1pPr>
            <a:lvl2pPr marL="742950" indent="-285750">
              <a:defRPr b="1">
                <a:solidFill>
                  <a:schemeClr val="tx1"/>
                </a:solidFill>
                <a:latin typeface="Constantia" panose="02030602050306030303" pitchFamily="18" charset="0"/>
              </a:defRPr>
            </a:lvl2pPr>
            <a:lvl3pPr marL="1143000" indent="-228600">
              <a:defRPr b="1">
                <a:solidFill>
                  <a:schemeClr val="tx1"/>
                </a:solidFill>
                <a:latin typeface="Constantia" panose="02030602050306030303" pitchFamily="18" charset="0"/>
              </a:defRPr>
            </a:lvl3pPr>
            <a:lvl4pPr marL="1600200" indent="-228600">
              <a:defRPr b="1">
                <a:solidFill>
                  <a:schemeClr val="tx1"/>
                </a:solidFill>
                <a:latin typeface="Constantia" panose="02030602050306030303" pitchFamily="18" charset="0"/>
              </a:defRPr>
            </a:lvl4pPr>
            <a:lvl5pPr marL="2057400" indent="-228600">
              <a:defRPr b="1">
                <a:solidFill>
                  <a:schemeClr val="tx1"/>
                </a:solidFill>
                <a:latin typeface="Constantia" panose="02030602050306030303" pitchFamily="18" charset="0"/>
              </a:defRPr>
            </a:lvl5pPr>
            <a:lvl6pPr marL="2514600" indent="-228600" eaLnBrk="0" fontAlgn="base" hangingPunct="0">
              <a:spcBef>
                <a:spcPct val="0"/>
              </a:spcBef>
              <a:spcAft>
                <a:spcPct val="0"/>
              </a:spcAft>
              <a:defRPr b="1">
                <a:solidFill>
                  <a:schemeClr val="tx1"/>
                </a:solidFill>
                <a:latin typeface="Constantia" panose="02030602050306030303" pitchFamily="18" charset="0"/>
              </a:defRPr>
            </a:lvl6pPr>
            <a:lvl7pPr marL="2971800" indent="-228600" eaLnBrk="0" fontAlgn="base" hangingPunct="0">
              <a:spcBef>
                <a:spcPct val="0"/>
              </a:spcBef>
              <a:spcAft>
                <a:spcPct val="0"/>
              </a:spcAft>
              <a:defRPr b="1">
                <a:solidFill>
                  <a:schemeClr val="tx1"/>
                </a:solidFill>
                <a:latin typeface="Constantia" panose="02030602050306030303" pitchFamily="18" charset="0"/>
              </a:defRPr>
            </a:lvl7pPr>
            <a:lvl8pPr marL="3429000" indent="-228600" eaLnBrk="0" fontAlgn="base" hangingPunct="0">
              <a:spcBef>
                <a:spcPct val="0"/>
              </a:spcBef>
              <a:spcAft>
                <a:spcPct val="0"/>
              </a:spcAft>
              <a:defRPr b="1">
                <a:solidFill>
                  <a:schemeClr val="tx1"/>
                </a:solidFill>
                <a:latin typeface="Constantia" panose="02030602050306030303" pitchFamily="18" charset="0"/>
              </a:defRPr>
            </a:lvl8pPr>
            <a:lvl9pPr marL="3886200" indent="-228600" eaLnBrk="0" fontAlgn="base" hangingPunct="0">
              <a:spcBef>
                <a:spcPct val="0"/>
              </a:spcBef>
              <a:spcAft>
                <a:spcPct val="0"/>
              </a:spcAft>
              <a:defRPr b="1">
                <a:solidFill>
                  <a:schemeClr val="tx1"/>
                </a:solidFill>
                <a:latin typeface="Constantia" panose="02030602050306030303" pitchFamily="18" charset="0"/>
              </a:defRPr>
            </a:lvl9pPr>
          </a:lstStyle>
          <a:p>
            <a:pPr algn="ctr">
              <a:buClr>
                <a:srgbClr val="9BBB59"/>
              </a:buClr>
              <a:buSzPct val="95000"/>
              <a:buFont typeface="Wingdings 2" panose="05020102010507070707" pitchFamily="18" charset="2"/>
              <a:buNone/>
            </a:pPr>
            <a:r>
              <a:rPr lang="uk-UA" altLang="ru-RU" sz="3200">
                <a:solidFill>
                  <a:srgbClr val="C00000"/>
                </a:solidFill>
                <a:effectLst>
                  <a:outerShdw blurRad="38100" dist="38100" dir="2700000" algn="tl">
                    <a:srgbClr val="FFFFFF"/>
                  </a:outerShdw>
                </a:effectLst>
                <a:latin typeface="Calibri" panose="020F0502020204030204" pitchFamily="34" charset="0"/>
                <a:ea typeface="Calibri" panose="020F0502020204030204" pitchFamily="34" charset="0"/>
                <a:cs typeface="Calibri" panose="020F0502020204030204" pitchFamily="34" charset="0"/>
              </a:rPr>
              <a:t>Статистичні дані участі абітурієнтів України</a:t>
            </a:r>
          </a:p>
          <a:p>
            <a:pPr algn="ctr">
              <a:buClr>
                <a:srgbClr val="9BBB59"/>
              </a:buClr>
              <a:buSzPct val="95000"/>
              <a:buFont typeface="Wingdings 2" panose="05020102010507070707" pitchFamily="18" charset="2"/>
              <a:buNone/>
            </a:pPr>
            <a:r>
              <a:rPr lang="uk-UA" altLang="ru-RU" sz="3200">
                <a:solidFill>
                  <a:srgbClr val="C00000"/>
                </a:solidFill>
                <a:effectLst>
                  <a:outerShdw blurRad="38100" dist="38100" dir="2700000" algn="tl">
                    <a:srgbClr val="FFFFFF"/>
                  </a:outerShdw>
                </a:effectLst>
                <a:latin typeface="Calibri" panose="020F0502020204030204" pitchFamily="34" charset="0"/>
                <a:ea typeface="Calibri" panose="020F0502020204030204" pitchFamily="34" charset="0"/>
                <a:cs typeface="Calibri" panose="020F0502020204030204" pitchFamily="34" charset="0"/>
              </a:rPr>
              <a:t> у ЗНО з фізики (2008 – 20</a:t>
            </a:r>
            <a:r>
              <a:rPr lang="en-US" altLang="ru-RU" sz="3200">
                <a:solidFill>
                  <a:srgbClr val="C00000"/>
                </a:solidFill>
                <a:effectLst>
                  <a:outerShdw blurRad="38100" dist="38100" dir="2700000" algn="tl">
                    <a:srgbClr val="FFFFFF"/>
                  </a:outerShdw>
                </a:effectLst>
                <a:latin typeface="Calibri" panose="020F0502020204030204" pitchFamily="34" charset="0"/>
                <a:ea typeface="Calibri" panose="020F0502020204030204" pitchFamily="34" charset="0"/>
                <a:cs typeface="Calibri" panose="020F0502020204030204" pitchFamily="34" charset="0"/>
              </a:rPr>
              <a:t>20</a:t>
            </a:r>
            <a:r>
              <a:rPr lang="uk-UA" altLang="ru-RU" sz="3200">
                <a:solidFill>
                  <a:srgbClr val="C00000"/>
                </a:solidFill>
                <a:effectLst>
                  <a:outerShdw blurRad="38100" dist="38100" dir="2700000" algn="tl">
                    <a:srgbClr val="FFFFFF"/>
                  </a:outerShdw>
                </a:effectLst>
                <a:latin typeface="Calibri" panose="020F0502020204030204" pitchFamily="34" charset="0"/>
                <a:ea typeface="Calibri" panose="020F0502020204030204" pitchFamily="34" charset="0"/>
                <a:cs typeface="Calibri" panose="020F0502020204030204" pitchFamily="34" charset="0"/>
              </a:rPr>
              <a:t> роки)</a:t>
            </a:r>
          </a:p>
          <a:p>
            <a:pPr algn="ctr">
              <a:spcBef>
                <a:spcPct val="20000"/>
              </a:spcBef>
              <a:buClr>
                <a:srgbClr val="9BBB59"/>
              </a:buClr>
              <a:buSzPct val="95000"/>
              <a:buFont typeface="Wingdings 2" panose="05020102010507070707" pitchFamily="18" charset="2"/>
              <a:buNone/>
            </a:pPr>
            <a:endParaRPr lang="uk-UA" altLang="ru-RU" b="0">
              <a:solidFill>
                <a:schemeClr val="bg1"/>
              </a:solidFill>
              <a:latin typeface="Times New Roman" panose="02020603050405020304" pitchFamily="18" charset="0"/>
            </a:endParaRPr>
          </a:p>
        </p:txBody>
      </p:sp>
      <p:graphicFrame>
        <p:nvGraphicFramePr>
          <p:cNvPr id="4" name="Діаграма 3">
            <a:extLst>
              <a:ext uri="{FF2B5EF4-FFF2-40B4-BE49-F238E27FC236}">
                <a16:creationId xmlns:a16="http://schemas.microsoft.com/office/drawing/2014/main" id="{3EA78A53-FF3F-47AF-9379-EE7BAC23EFF5}"/>
              </a:ext>
            </a:extLst>
          </p:cNvPr>
          <p:cNvGraphicFramePr>
            <a:graphicFrameLocks/>
          </p:cNvGraphicFramePr>
          <p:nvPr/>
        </p:nvGraphicFramePr>
        <p:xfrm>
          <a:off x="179513" y="1124744"/>
          <a:ext cx="8828700" cy="5445387"/>
        </p:xfrm>
        <a:graphic>
          <a:graphicData uri="http://schemas.openxmlformats.org/drawingml/2006/chart">
            <c:chart xmlns:c="http://schemas.openxmlformats.org/drawingml/2006/chart" xmlns:r="http://schemas.openxmlformats.org/officeDocument/2006/relationships" r:id="rId2"/>
          </a:graphicData>
        </a:graphic>
      </p:graphicFrame>
      <p:pic>
        <p:nvPicPr>
          <p:cNvPr id="9220" name="Рисунок 3">
            <a:extLst>
              <a:ext uri="{FF2B5EF4-FFF2-40B4-BE49-F238E27FC236}">
                <a16:creationId xmlns:a16="http://schemas.microsoft.com/office/drawing/2014/main" id="{ECCC6C43-165C-40FE-86AB-CA626CB8AF8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31913"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a:extLst>
              <a:ext uri="{FF2B5EF4-FFF2-40B4-BE49-F238E27FC236}">
                <a16:creationId xmlns:a16="http://schemas.microsoft.com/office/drawing/2014/main" id="{CB28073A-197A-4AAA-BD0F-424ADCF89C25}"/>
              </a:ext>
            </a:extLst>
          </p:cNvPr>
          <p:cNvSpPr txBox="1">
            <a:spLocks/>
          </p:cNvSpPr>
          <p:nvPr/>
        </p:nvSpPr>
        <p:spPr bwMode="auto">
          <a:xfrm>
            <a:off x="2147888" y="220663"/>
            <a:ext cx="4675187" cy="609600"/>
          </a:xfrm>
          <a:prstGeom prst="rect">
            <a:avLst/>
          </a:prstGeom>
          <a:noFill/>
          <a:ln>
            <a:noFill/>
          </a:ln>
        </p:spPr>
        <p:txBody>
          <a:bodyPr anchor="ctr"/>
          <a:lstStyle>
            <a:lvl1pPr>
              <a:lnSpc>
                <a:spcPct val="125000"/>
              </a:lnSpc>
              <a:spcBef>
                <a:spcPct val="20000"/>
              </a:spcBef>
              <a:buClr>
                <a:schemeClr val="bg2"/>
              </a:buClr>
              <a:buChar char="•"/>
              <a:defRPr sz="3200">
                <a:solidFill>
                  <a:srgbClr val="284C6A"/>
                </a:solidFill>
                <a:latin typeface="宋体" panose="02010600030101010101" pitchFamily="2" charset="-122"/>
                <a:ea typeface="宋体" panose="02010600030101010101" pitchFamily="2" charset="-122"/>
              </a:defRPr>
            </a:lvl1pPr>
            <a:lvl2pPr marL="742950" indent="-285750">
              <a:spcBef>
                <a:spcPct val="20000"/>
              </a:spcBef>
              <a:buFont typeface="Trebuchet MS" panose="020B0603020202020204" pitchFamily="34" charset="0"/>
              <a:buChar char="−"/>
              <a:defRPr sz="2800">
                <a:solidFill>
                  <a:schemeClr val="tx1"/>
                </a:solidFill>
                <a:latin typeface="宋体" panose="02010600030101010101" pitchFamily="2" charset="-122"/>
                <a:ea typeface="宋体" panose="02010600030101010101" pitchFamily="2" charset="-122"/>
              </a:defRPr>
            </a:lvl2pPr>
            <a:lvl3pPr marL="1143000" indent="-228600">
              <a:spcBef>
                <a:spcPct val="20000"/>
              </a:spcBef>
              <a:buChar char="•"/>
              <a:defRPr sz="2400">
                <a:solidFill>
                  <a:schemeClr val="tx1"/>
                </a:solidFill>
                <a:latin typeface="宋体" panose="02010600030101010101" pitchFamily="2" charset="-122"/>
                <a:ea typeface="宋体" panose="02010600030101010101" pitchFamily="2" charset="-122"/>
              </a:defRPr>
            </a:lvl3pPr>
            <a:lvl4pPr marL="1600200" indent="-228600">
              <a:spcBef>
                <a:spcPct val="20000"/>
              </a:spcBef>
              <a:buFont typeface="Trebuchet MS" panose="020B0603020202020204" pitchFamily="34" charset="0"/>
              <a:buChar char="−"/>
              <a:defRPr sz="2000">
                <a:solidFill>
                  <a:schemeClr val="tx1"/>
                </a:solidFill>
                <a:latin typeface="宋体" panose="02010600030101010101" pitchFamily="2" charset="-122"/>
                <a:ea typeface="宋体" panose="02010600030101010101" pitchFamily="2" charset="-122"/>
              </a:defRPr>
            </a:lvl4pPr>
            <a:lvl5pPr marL="2057400" indent="-228600">
              <a:spcBef>
                <a:spcPct val="20000"/>
              </a:spcBef>
              <a:buChar char="•"/>
              <a:defRPr sz="2000">
                <a:solidFill>
                  <a:schemeClr val="tx1"/>
                </a:solidFill>
                <a:latin typeface="宋体" panose="02010600030101010101" pitchFamily="2" charset="-122"/>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宋体" panose="02010600030101010101" pitchFamily="2" charset="-122"/>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宋体" panose="02010600030101010101" pitchFamily="2" charset="-122"/>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宋体" panose="02010600030101010101" pitchFamily="2" charset="-122"/>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宋体" panose="02010600030101010101" pitchFamily="2" charset="-122"/>
                <a:ea typeface="宋体" panose="02010600030101010101" pitchFamily="2" charset="-122"/>
              </a:defRPr>
            </a:lvl9pPr>
          </a:lstStyle>
          <a:p>
            <a:pPr algn="ctr">
              <a:lnSpc>
                <a:spcPct val="100000"/>
              </a:lnSpc>
              <a:spcBef>
                <a:spcPct val="0"/>
              </a:spcBef>
              <a:buClrTx/>
              <a:buFontTx/>
              <a:buNone/>
              <a:defRPr/>
            </a:pPr>
            <a:endParaRPr lang="ru-RU" altLang="ru-RU" dirty="0">
              <a:solidFill>
                <a:srgbClr val="C00000"/>
              </a:solidFill>
              <a:effectLst>
                <a:outerShdw blurRad="38100" dist="38100" dir="2700000" algn="tl">
                  <a:srgbClr val="C0C0C0"/>
                </a:outerShdw>
              </a:effectLst>
              <a:latin typeface="Calibri" pitchFamily="34" charset="0"/>
              <a:cs typeface="Calibri" pitchFamily="34" charset="0"/>
            </a:endParaRPr>
          </a:p>
        </p:txBody>
      </p:sp>
      <p:sp>
        <p:nvSpPr>
          <p:cNvPr id="11" name="Заголовок 1">
            <a:extLst>
              <a:ext uri="{FF2B5EF4-FFF2-40B4-BE49-F238E27FC236}">
                <a16:creationId xmlns:a16="http://schemas.microsoft.com/office/drawing/2014/main" id="{92DDDB3D-9F1D-415B-9E5F-211D0E397F6E}"/>
              </a:ext>
            </a:extLst>
          </p:cNvPr>
          <p:cNvSpPr txBox="1">
            <a:spLocks/>
          </p:cNvSpPr>
          <p:nvPr/>
        </p:nvSpPr>
        <p:spPr bwMode="auto">
          <a:xfrm>
            <a:off x="942975" y="109538"/>
            <a:ext cx="8229600" cy="831850"/>
          </a:xfrm>
          <a:prstGeom prst="rect">
            <a:avLst/>
          </a:prstGeom>
          <a:noFill/>
          <a:ln>
            <a:noFill/>
          </a:ln>
        </p:spPr>
        <p:txBody>
          <a:bodyPr lIns="0" rIns="0" bIns="0" anchor="b"/>
          <a:lst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itchFamily="34" charset="0"/>
              </a:defRPr>
            </a:lvl2pPr>
            <a:lvl3pPr algn="l" rtl="0" eaLnBrk="0" fontAlgn="base" hangingPunct="0">
              <a:spcBef>
                <a:spcPct val="0"/>
              </a:spcBef>
              <a:spcAft>
                <a:spcPct val="0"/>
              </a:spcAft>
              <a:defRPr sz="5000">
                <a:solidFill>
                  <a:schemeClr val="tx2"/>
                </a:solidFill>
                <a:latin typeface="Calibri" pitchFamily="34" charset="0"/>
              </a:defRPr>
            </a:lvl3pPr>
            <a:lvl4pPr algn="l" rtl="0" eaLnBrk="0" fontAlgn="base" hangingPunct="0">
              <a:spcBef>
                <a:spcPct val="0"/>
              </a:spcBef>
              <a:spcAft>
                <a:spcPct val="0"/>
              </a:spcAft>
              <a:defRPr sz="5000">
                <a:solidFill>
                  <a:schemeClr val="tx2"/>
                </a:solidFill>
                <a:latin typeface="Calibri" pitchFamily="34" charset="0"/>
              </a:defRPr>
            </a:lvl4pPr>
            <a:lvl5pPr algn="l" rtl="0" eaLnBrk="0" fontAlgn="base" hangingPunct="0">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a:lstStyle>
          <a:p>
            <a:pPr algn="ctr">
              <a:defRPr/>
            </a:pPr>
            <a:r>
              <a:rPr lang="uk-UA" sz="3200" dirty="0">
                <a:solidFill>
                  <a:srgbClr val="C00000"/>
                </a:solidFill>
                <a:effectLst>
                  <a:outerShdw blurRad="38100" dist="38100" dir="2700000" algn="tl">
                    <a:srgbClr val="000000">
                      <a:alpha val="43137"/>
                    </a:srgbClr>
                  </a:outerShdw>
                </a:effectLst>
              </a:rPr>
              <a:t>Характеристика завдань сертифікаційної роботи з фізики</a:t>
            </a:r>
            <a:endParaRPr lang="en-US" sz="3200" dirty="0">
              <a:solidFill>
                <a:srgbClr val="C00000"/>
              </a:solidFill>
              <a:effectLst>
                <a:outerShdw blurRad="38100" dist="38100" dir="2700000" algn="tl">
                  <a:srgbClr val="000000">
                    <a:alpha val="43137"/>
                  </a:srgbClr>
                </a:outerShdw>
              </a:effectLst>
            </a:endParaRPr>
          </a:p>
        </p:txBody>
      </p:sp>
      <p:sp>
        <p:nvSpPr>
          <p:cNvPr id="19" name="Скругленная прямоугольная выноска 18">
            <a:extLst>
              <a:ext uri="{FF2B5EF4-FFF2-40B4-BE49-F238E27FC236}">
                <a16:creationId xmlns:a16="http://schemas.microsoft.com/office/drawing/2014/main" id="{7BD0F2E5-EC46-4726-94FE-79C176A8DAD0}"/>
              </a:ext>
            </a:extLst>
          </p:cNvPr>
          <p:cNvSpPr/>
          <p:nvPr/>
        </p:nvSpPr>
        <p:spPr>
          <a:xfrm>
            <a:off x="259627" y="1052736"/>
            <a:ext cx="4096349" cy="792088"/>
          </a:xfrm>
          <a:prstGeom prst="wedgeRoundRectCallout">
            <a:avLst>
              <a:gd name="adj1" fmla="val -57257"/>
              <a:gd name="adj2" fmla="val 21577"/>
              <a:gd name="adj3" fmla="val 16667"/>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2"/>
          </a:lnRef>
          <a:fillRef idx="2">
            <a:schemeClr val="accent2"/>
          </a:fillRef>
          <a:effectRef idx="1">
            <a:schemeClr val="accent2"/>
          </a:effectRef>
          <a:fontRef idx="minor">
            <a:schemeClr val="dk1"/>
          </a:fontRef>
        </p:style>
        <p:txBody>
          <a:bodyPr anchor="ctr"/>
          <a:lstStyle/>
          <a:p>
            <a:pPr algn="ctr">
              <a:buFont typeface="Wingdings 2" pitchFamily="18" charset="2"/>
              <a:buNone/>
              <a:defRPr/>
            </a:pPr>
            <a:r>
              <a:rPr lang="ru-RU" dirty="0" err="1">
                <a:solidFill>
                  <a:schemeClr val="tx1"/>
                </a:solidFill>
                <a:latin typeface="+mj-lt"/>
              </a:rPr>
              <a:t>Структуровані</a:t>
            </a:r>
            <a:r>
              <a:rPr lang="ru-RU" dirty="0">
                <a:solidFill>
                  <a:schemeClr val="tx1"/>
                </a:solidFill>
                <a:latin typeface="+mj-lt"/>
              </a:rPr>
              <a:t> </a:t>
            </a:r>
            <a:r>
              <a:rPr lang="ru-RU" dirty="0" err="1">
                <a:solidFill>
                  <a:schemeClr val="tx1"/>
                </a:solidFill>
                <a:latin typeface="+mj-lt"/>
              </a:rPr>
              <a:t>завдання</a:t>
            </a:r>
            <a:r>
              <a:rPr lang="ru-RU" dirty="0">
                <a:solidFill>
                  <a:schemeClr val="tx1"/>
                </a:solidFill>
                <a:latin typeface="+mj-lt"/>
              </a:rPr>
              <a:t> </a:t>
            </a:r>
            <a:r>
              <a:rPr lang="ru-RU" dirty="0" err="1">
                <a:solidFill>
                  <a:schemeClr val="tx1"/>
                </a:solidFill>
                <a:latin typeface="+mj-lt"/>
              </a:rPr>
              <a:t>відкритої</a:t>
            </a:r>
            <a:r>
              <a:rPr lang="ru-RU" dirty="0">
                <a:solidFill>
                  <a:schemeClr val="tx1"/>
                </a:solidFill>
                <a:latin typeface="+mj-lt"/>
              </a:rPr>
              <a:t> </a:t>
            </a:r>
            <a:r>
              <a:rPr lang="ru-RU" dirty="0" err="1">
                <a:solidFill>
                  <a:schemeClr val="tx1"/>
                </a:solidFill>
                <a:latin typeface="+mj-lt"/>
              </a:rPr>
              <a:t>форми</a:t>
            </a:r>
            <a:r>
              <a:rPr lang="ru-RU" dirty="0">
                <a:solidFill>
                  <a:schemeClr val="tx1"/>
                </a:solidFill>
                <a:latin typeface="+mj-lt"/>
              </a:rPr>
              <a:t> з короткою </a:t>
            </a:r>
            <a:r>
              <a:rPr lang="ru-RU" dirty="0" err="1">
                <a:solidFill>
                  <a:schemeClr val="tx1"/>
                </a:solidFill>
                <a:latin typeface="+mj-lt"/>
              </a:rPr>
              <a:t>відповіддю</a:t>
            </a:r>
            <a:r>
              <a:rPr lang="ru-RU" dirty="0">
                <a:solidFill>
                  <a:schemeClr val="tx1"/>
                </a:solidFill>
                <a:latin typeface="+mj-lt"/>
              </a:rPr>
              <a:t> </a:t>
            </a:r>
          </a:p>
          <a:p>
            <a:pPr algn="ctr">
              <a:buFont typeface="Wingdings 2" pitchFamily="18" charset="2"/>
              <a:buNone/>
              <a:defRPr/>
            </a:pPr>
            <a:r>
              <a:rPr lang="ru-RU" dirty="0">
                <a:solidFill>
                  <a:schemeClr val="tx1"/>
                </a:solidFill>
                <a:latin typeface="+mj-lt"/>
              </a:rPr>
              <a:t>(№ 25–28)</a:t>
            </a:r>
          </a:p>
        </p:txBody>
      </p:sp>
      <p:sp>
        <p:nvSpPr>
          <p:cNvPr id="20" name="Скругленная прямоугольная выноска 19">
            <a:extLst>
              <a:ext uri="{FF2B5EF4-FFF2-40B4-BE49-F238E27FC236}">
                <a16:creationId xmlns:a16="http://schemas.microsoft.com/office/drawing/2014/main" id="{582B5E93-30DE-4182-BE60-B2D973180030}"/>
              </a:ext>
            </a:extLst>
          </p:cNvPr>
          <p:cNvSpPr/>
          <p:nvPr/>
        </p:nvSpPr>
        <p:spPr>
          <a:xfrm>
            <a:off x="4644008" y="1052736"/>
            <a:ext cx="4392488" cy="792088"/>
          </a:xfrm>
          <a:prstGeom prst="wedgeRoundRectCallout">
            <a:avLst>
              <a:gd name="adj1" fmla="val -57257"/>
              <a:gd name="adj2" fmla="val 21577"/>
              <a:gd name="adj3" fmla="val 16667"/>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2"/>
          </a:lnRef>
          <a:fillRef idx="2">
            <a:schemeClr val="accent2"/>
          </a:fillRef>
          <a:effectRef idx="1">
            <a:schemeClr val="accent2"/>
          </a:effectRef>
          <a:fontRef idx="minor">
            <a:schemeClr val="dk1"/>
          </a:fontRef>
        </p:style>
        <p:txBody>
          <a:bodyPr anchor="ctr"/>
          <a:lstStyle/>
          <a:p>
            <a:pPr algn="ctr">
              <a:buFont typeface="Wingdings 2" pitchFamily="18" charset="2"/>
              <a:buNone/>
              <a:defRPr/>
            </a:pPr>
            <a:r>
              <a:rPr lang="ru-RU" dirty="0" err="1">
                <a:latin typeface="+mj-lt"/>
              </a:rPr>
              <a:t>Неструктуровані</a:t>
            </a:r>
            <a:r>
              <a:rPr lang="ru-RU" dirty="0">
                <a:latin typeface="+mj-lt"/>
              </a:rPr>
              <a:t> </a:t>
            </a:r>
            <a:r>
              <a:rPr lang="ru-RU" dirty="0" err="1">
                <a:latin typeface="+mj-lt"/>
              </a:rPr>
              <a:t>завдання</a:t>
            </a:r>
            <a:r>
              <a:rPr lang="ru-RU" dirty="0">
                <a:latin typeface="+mj-lt"/>
              </a:rPr>
              <a:t> </a:t>
            </a:r>
            <a:r>
              <a:rPr lang="ru-RU" dirty="0" err="1">
                <a:latin typeface="+mj-lt"/>
              </a:rPr>
              <a:t>відкритої</a:t>
            </a:r>
            <a:r>
              <a:rPr lang="ru-RU" dirty="0">
                <a:latin typeface="+mj-lt"/>
              </a:rPr>
              <a:t> </a:t>
            </a:r>
            <a:r>
              <a:rPr lang="ru-RU" dirty="0" err="1">
                <a:latin typeface="+mj-lt"/>
              </a:rPr>
              <a:t>форми</a:t>
            </a:r>
            <a:r>
              <a:rPr lang="ru-RU" dirty="0">
                <a:latin typeface="+mj-lt"/>
              </a:rPr>
              <a:t> з короткою </a:t>
            </a:r>
            <a:r>
              <a:rPr lang="ru-RU" dirty="0" err="1">
                <a:latin typeface="+mj-lt"/>
              </a:rPr>
              <a:t>відповіддю</a:t>
            </a:r>
            <a:r>
              <a:rPr lang="ru-RU" dirty="0">
                <a:latin typeface="+mj-lt"/>
              </a:rPr>
              <a:t> </a:t>
            </a:r>
          </a:p>
          <a:p>
            <a:pPr algn="ctr">
              <a:buFont typeface="Wingdings 2" pitchFamily="18" charset="2"/>
              <a:buNone/>
              <a:defRPr/>
            </a:pPr>
            <a:r>
              <a:rPr lang="ru-RU" dirty="0">
                <a:latin typeface="+mj-lt"/>
              </a:rPr>
              <a:t>(№ 29–38)</a:t>
            </a:r>
            <a:endParaRPr lang="uk-UA" dirty="0">
              <a:solidFill>
                <a:srgbClr val="0000CC"/>
              </a:solidFill>
            </a:endParaRPr>
          </a:p>
        </p:txBody>
      </p:sp>
      <p:graphicFrame>
        <p:nvGraphicFramePr>
          <p:cNvPr id="8" name="Таблиця 4">
            <a:extLst>
              <a:ext uri="{FF2B5EF4-FFF2-40B4-BE49-F238E27FC236}">
                <a16:creationId xmlns:a16="http://schemas.microsoft.com/office/drawing/2014/main" id="{421ED2E3-4F28-40CB-AD5A-06D503D84DB8}"/>
              </a:ext>
            </a:extLst>
          </p:cNvPr>
          <p:cNvGraphicFramePr>
            <a:graphicFrameLocks noGrp="1"/>
          </p:cNvGraphicFramePr>
          <p:nvPr/>
        </p:nvGraphicFramePr>
        <p:xfrm>
          <a:off x="107950" y="1989138"/>
          <a:ext cx="4248150" cy="4824412"/>
        </p:xfrm>
        <a:graphic>
          <a:graphicData uri="http://schemas.openxmlformats.org/drawingml/2006/table">
            <a:tbl>
              <a:tblPr/>
              <a:tblGrid>
                <a:gridCol w="2124075">
                  <a:extLst>
                    <a:ext uri="{9D8B030D-6E8A-4147-A177-3AD203B41FA5}">
                      <a16:colId xmlns:a16="http://schemas.microsoft.com/office/drawing/2014/main" val="20000"/>
                    </a:ext>
                  </a:extLst>
                </a:gridCol>
                <a:gridCol w="2124075">
                  <a:extLst>
                    <a:ext uri="{9D8B030D-6E8A-4147-A177-3AD203B41FA5}">
                      <a16:colId xmlns:a16="http://schemas.microsoft.com/office/drawing/2014/main" val="20001"/>
                    </a:ext>
                  </a:extLst>
                </a:gridCol>
              </a:tblGrid>
              <a:tr h="4824412">
                <a:tc>
                  <a:txBody>
                    <a:bodyPr/>
                    <a:lstStyle/>
                    <a:p>
                      <a:r>
                        <a:rPr lang="uk-UA" sz="1600" b="1" dirty="0">
                          <a:solidFill>
                            <a:schemeClr val="tx2">
                              <a:lumMod val="75000"/>
                            </a:schemeClr>
                          </a:solidFill>
                          <a:effectLst/>
                          <a:latin typeface="+mj-lt"/>
                        </a:rPr>
                        <a:t>Структуроване завдання має основу та дві частини й передбачає розв’язування задачі. Завдання вважають виконаним, якщо учасник зовнішнього незалежного оцінювання, здійснивши відповідні числові розрахунки, записав, дотримуючись вимог і правил, відповіді до кожної з частин завдання в бланку відповідей </a:t>
                      </a:r>
                      <a:r>
                        <a:rPr lang="uk-UA" sz="1600" b="1" i="1" dirty="0">
                          <a:solidFill>
                            <a:schemeClr val="tx2">
                              <a:lumMod val="75000"/>
                            </a:schemeClr>
                          </a:solidFill>
                          <a:effectLst/>
                          <a:latin typeface="+mj-lt"/>
                        </a:rPr>
                        <a:t>А</a:t>
                      </a:r>
                      <a:r>
                        <a:rPr lang="uk-UA" sz="1600" b="1" i="0" dirty="0">
                          <a:solidFill>
                            <a:schemeClr val="tx2">
                              <a:lumMod val="75000"/>
                            </a:schemeClr>
                          </a:solidFill>
                          <a:effectLst/>
                          <a:latin typeface="+mj-lt"/>
                        </a:rPr>
                        <a:t>.</a:t>
                      </a:r>
                      <a:endParaRPr lang="uk-UA" sz="1600" b="1" dirty="0">
                        <a:solidFill>
                          <a:schemeClr val="tx2">
                            <a:lumMod val="75000"/>
                          </a:schemeClr>
                        </a:solidFill>
                        <a:effectLst/>
                        <a:latin typeface="+mj-lt"/>
                      </a:endParaRPr>
                    </a:p>
                    <a:p>
                      <a:endParaRPr lang="uk-UA" sz="1600" b="1" dirty="0">
                        <a:effectLst/>
                        <a:latin typeface="+mj-lt"/>
                      </a:endParaRPr>
                    </a:p>
                  </a:txBody>
                  <a:tcPr marL="91433" marR="91433" marT="45719" marB="45719"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r>
                        <a:rPr lang="uk-UA" sz="1600" b="1" dirty="0">
                          <a:solidFill>
                            <a:srgbClr val="A40000"/>
                          </a:solidFill>
                          <a:effectLst/>
                          <a:latin typeface="+mj-lt"/>
                        </a:rPr>
                        <a:t>0, 1 або 2 бали:</a:t>
                      </a:r>
                    </a:p>
                    <a:p>
                      <a:r>
                        <a:rPr lang="uk-UA" sz="1600" b="1" dirty="0">
                          <a:solidFill>
                            <a:srgbClr val="A40000"/>
                          </a:solidFill>
                          <a:effectLst/>
                          <a:latin typeface="+mj-lt"/>
                        </a:rPr>
                        <a:t>1 бал – за кожну правильно вказану відповідь; </a:t>
                      </a:r>
                    </a:p>
                    <a:p>
                      <a:r>
                        <a:rPr lang="uk-UA" sz="1600" b="1" dirty="0">
                          <a:solidFill>
                            <a:srgbClr val="A40000"/>
                          </a:solidFill>
                          <a:effectLst/>
                          <a:latin typeface="+mj-lt"/>
                        </a:rPr>
                        <a:t>0 балів, якщо вказано обидві неправильні відповіді, або відповіді на завдання не надано.</a:t>
                      </a:r>
                    </a:p>
                  </a:txBody>
                  <a:tcPr marL="91433" marR="91433" marT="45719" marB="45719"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graphicFrame>
        <p:nvGraphicFramePr>
          <p:cNvPr id="9" name="Таблиця 4">
            <a:extLst>
              <a:ext uri="{FF2B5EF4-FFF2-40B4-BE49-F238E27FC236}">
                <a16:creationId xmlns:a16="http://schemas.microsoft.com/office/drawing/2014/main" id="{22DC2029-2E09-46AB-A162-28470AB5F553}"/>
              </a:ext>
            </a:extLst>
          </p:cNvPr>
          <p:cNvGraphicFramePr>
            <a:graphicFrameLocks noGrp="1"/>
          </p:cNvGraphicFramePr>
          <p:nvPr/>
        </p:nvGraphicFramePr>
        <p:xfrm>
          <a:off x="4643438" y="1989138"/>
          <a:ext cx="4249737" cy="4464050"/>
        </p:xfrm>
        <a:graphic>
          <a:graphicData uri="http://schemas.openxmlformats.org/drawingml/2006/table">
            <a:tbl>
              <a:tblPr/>
              <a:tblGrid>
                <a:gridCol w="2275783">
                  <a:extLst>
                    <a:ext uri="{9D8B030D-6E8A-4147-A177-3AD203B41FA5}">
                      <a16:colId xmlns:a16="http://schemas.microsoft.com/office/drawing/2014/main" val="20000"/>
                    </a:ext>
                  </a:extLst>
                </a:gridCol>
                <a:gridCol w="1973954">
                  <a:extLst>
                    <a:ext uri="{9D8B030D-6E8A-4147-A177-3AD203B41FA5}">
                      <a16:colId xmlns:a16="http://schemas.microsoft.com/office/drawing/2014/main" val="20001"/>
                    </a:ext>
                  </a:extLst>
                </a:gridCol>
              </a:tblGrid>
              <a:tr h="4464050">
                <a:tc>
                  <a:txBody>
                    <a:bodyPr/>
                    <a:lstStyle/>
                    <a:p>
                      <a:r>
                        <a:rPr lang="uk-UA" sz="1600" b="1" dirty="0">
                          <a:solidFill>
                            <a:schemeClr val="tx2">
                              <a:lumMod val="75000"/>
                            </a:schemeClr>
                          </a:solidFill>
                          <a:effectLst/>
                          <a:latin typeface="+mj-lt"/>
                        </a:rPr>
                        <a:t>Неструктуроване завдання має основу та передбачає розв’язування задачі. Завдання вважають виконаним, якщо учасник зовнішнього незалежного оцінювання, здійснивши відповідні числові розрахунки, записав, дотримуючись вимог і правил, кінцеву відповідь у бланку відповідей </a:t>
                      </a:r>
                      <a:r>
                        <a:rPr lang="uk-UA" sz="1600" b="1" i="1" dirty="0">
                          <a:solidFill>
                            <a:schemeClr val="tx2">
                              <a:lumMod val="75000"/>
                            </a:schemeClr>
                          </a:solidFill>
                          <a:effectLst/>
                          <a:latin typeface="+mj-lt"/>
                        </a:rPr>
                        <a:t>А</a:t>
                      </a:r>
                      <a:r>
                        <a:rPr lang="uk-UA" sz="1600" b="1" dirty="0">
                          <a:solidFill>
                            <a:schemeClr val="tx2">
                              <a:lumMod val="75000"/>
                            </a:schemeClr>
                          </a:solidFill>
                          <a:effectLst/>
                          <a:latin typeface="+mj-lt"/>
                        </a:rPr>
                        <a:t>.</a:t>
                      </a:r>
                    </a:p>
                  </a:txBody>
                  <a:tcPr marL="91467" marR="91467" marT="45715" marB="45715"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r>
                        <a:rPr lang="uk-UA" sz="1600" b="1" dirty="0">
                          <a:solidFill>
                            <a:srgbClr val="A40000"/>
                          </a:solidFill>
                          <a:effectLst/>
                          <a:latin typeface="+mj-lt"/>
                        </a:rPr>
                        <a:t>0 або 2 бали: </a:t>
                      </a:r>
                    </a:p>
                    <a:p>
                      <a:r>
                        <a:rPr lang="uk-UA" sz="1600" b="1" dirty="0">
                          <a:solidFill>
                            <a:srgbClr val="A40000"/>
                          </a:solidFill>
                          <a:effectLst/>
                          <a:latin typeface="+mj-lt"/>
                        </a:rPr>
                        <a:t>2 бали, якщо вказано правильну відповідь;</a:t>
                      </a:r>
                    </a:p>
                    <a:p>
                      <a:r>
                        <a:rPr lang="uk-UA" sz="1600" b="1" dirty="0">
                          <a:solidFill>
                            <a:srgbClr val="A40000"/>
                          </a:solidFill>
                          <a:effectLst/>
                          <a:latin typeface="+mj-lt"/>
                        </a:rPr>
                        <a:t> 0 балів, якщо вказано неправильну відповідь, або відповіді не надано.</a:t>
                      </a:r>
                    </a:p>
                  </a:txBody>
                  <a:tcPr marL="91467" marR="91467" marT="45715" marB="45715"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36890" name="Picture 2">
            <a:extLst>
              <a:ext uri="{FF2B5EF4-FFF2-40B4-BE49-F238E27FC236}">
                <a16:creationId xmlns:a16="http://schemas.microsoft.com/office/drawing/2014/main" id="{7BA99923-B2DB-48E2-8811-A3B4513A72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331913" cy="981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Объект 2">
            <a:extLst>
              <a:ext uri="{FF2B5EF4-FFF2-40B4-BE49-F238E27FC236}">
                <a16:creationId xmlns:a16="http://schemas.microsoft.com/office/drawing/2014/main" id="{C691B9F6-C814-47C6-A42C-EFA6AFCC683B}"/>
              </a:ext>
            </a:extLst>
          </p:cNvPr>
          <p:cNvSpPr>
            <a:spLocks noGrp="1"/>
          </p:cNvSpPr>
          <p:nvPr>
            <p:ph idx="1"/>
          </p:nvPr>
        </p:nvSpPr>
        <p:spPr>
          <a:xfrm>
            <a:off x="107950" y="1079500"/>
            <a:ext cx="8928100" cy="5761038"/>
          </a:xfrm>
        </p:spPr>
        <p:txBody>
          <a:bodyPr/>
          <a:lstStyle/>
          <a:p>
            <a:pPr marL="0" indent="0">
              <a:spcBef>
                <a:spcPts val="0"/>
              </a:spcBef>
              <a:buFont typeface="Wingdings 2" panose="05020102010507070707" pitchFamily="18" charset="2"/>
              <a:buNone/>
              <a:defRPr/>
            </a:pPr>
            <a:r>
              <a:rPr lang="ru-RU" sz="2000" b="1" i="1" dirty="0">
                <a:latin typeface="+mj-lt"/>
              </a:rPr>
              <a:t>Мета зовнішнього незалежного оцінювання з </a:t>
            </a:r>
            <a:r>
              <a:rPr lang="ru-RU" sz="2000" b="1" i="1" dirty="0" err="1">
                <a:latin typeface="+mj-lt"/>
              </a:rPr>
              <a:t>фізики</a:t>
            </a:r>
            <a:r>
              <a:rPr lang="ru-RU" sz="2000" b="1" i="1" dirty="0">
                <a:latin typeface="+mj-lt"/>
              </a:rPr>
              <a:t> – </a:t>
            </a:r>
            <a:r>
              <a:rPr lang="ru-RU" sz="2000" b="1" i="1" dirty="0" err="1">
                <a:latin typeface="+mj-lt"/>
              </a:rPr>
              <a:t>оцінити</a:t>
            </a:r>
            <a:r>
              <a:rPr lang="ru-RU" sz="2000" b="1" i="1" dirty="0">
                <a:latin typeface="+mj-lt"/>
              </a:rPr>
              <a:t> </a:t>
            </a:r>
            <a:r>
              <a:rPr lang="ru-RU" sz="2000" b="1" i="1" dirty="0" err="1">
                <a:latin typeface="+mj-lt"/>
              </a:rPr>
              <a:t>наступні</a:t>
            </a:r>
            <a:r>
              <a:rPr lang="ru-RU" sz="2000" b="1" i="1" dirty="0">
                <a:latin typeface="+mj-lt"/>
              </a:rPr>
              <a:t> </a:t>
            </a:r>
            <a:r>
              <a:rPr lang="ru-RU" sz="2000" b="1" i="1" dirty="0" err="1">
                <a:latin typeface="+mj-lt"/>
              </a:rPr>
              <a:t>уміння</a:t>
            </a:r>
            <a:r>
              <a:rPr lang="ru-RU" sz="2000" b="1" i="1" dirty="0">
                <a:latin typeface="+mj-lt"/>
              </a:rPr>
              <a:t> </a:t>
            </a:r>
            <a:r>
              <a:rPr lang="ru-RU" sz="2000" b="1" i="1" dirty="0" err="1">
                <a:latin typeface="+mj-lt"/>
              </a:rPr>
              <a:t>учасників</a:t>
            </a:r>
            <a:r>
              <a:rPr lang="ru-RU" sz="2000" b="1" i="1" dirty="0">
                <a:latin typeface="+mj-lt"/>
              </a:rPr>
              <a:t> зовнішнього незалежного оцінювання:</a:t>
            </a:r>
          </a:p>
          <a:p>
            <a:pPr>
              <a:spcBef>
                <a:spcPts val="0"/>
              </a:spcBef>
              <a:defRPr/>
            </a:pPr>
            <a:r>
              <a:rPr lang="ru-RU" sz="2000" dirty="0" err="1">
                <a:latin typeface="+mj-lt"/>
              </a:rPr>
              <a:t>встановлювати</a:t>
            </a:r>
            <a:r>
              <a:rPr lang="ru-RU" sz="2000" dirty="0">
                <a:latin typeface="+mj-lt"/>
              </a:rPr>
              <a:t> </a:t>
            </a:r>
            <a:r>
              <a:rPr lang="ru-RU" sz="2000" dirty="0" err="1">
                <a:latin typeface="+mj-lt"/>
              </a:rPr>
              <a:t>зв’язок</a:t>
            </a:r>
            <a:r>
              <a:rPr lang="ru-RU" sz="2000" dirty="0">
                <a:latin typeface="+mj-lt"/>
              </a:rPr>
              <a:t> </a:t>
            </a:r>
            <a:r>
              <a:rPr lang="ru-RU" sz="2000" dirty="0" err="1">
                <a:latin typeface="+mj-lt"/>
              </a:rPr>
              <a:t>між</a:t>
            </a:r>
            <a:r>
              <a:rPr lang="ru-RU" sz="2000" dirty="0">
                <a:latin typeface="+mj-lt"/>
              </a:rPr>
              <a:t> </a:t>
            </a:r>
            <a:r>
              <a:rPr lang="ru-RU" sz="2000" dirty="0" err="1">
                <a:latin typeface="+mj-lt"/>
              </a:rPr>
              <a:t>явищами</a:t>
            </a:r>
            <a:r>
              <a:rPr lang="ru-RU" sz="2000" dirty="0">
                <a:latin typeface="+mj-lt"/>
              </a:rPr>
              <a:t> </a:t>
            </a:r>
            <a:r>
              <a:rPr lang="ru-RU" sz="2000" dirty="0" err="1">
                <a:latin typeface="+mj-lt"/>
              </a:rPr>
              <a:t>навколишнього</a:t>
            </a:r>
            <a:r>
              <a:rPr lang="ru-RU" sz="2000" dirty="0">
                <a:latin typeface="+mj-lt"/>
              </a:rPr>
              <a:t> </a:t>
            </a:r>
            <a:r>
              <a:rPr lang="ru-RU" sz="2000" dirty="0" err="1">
                <a:latin typeface="+mj-lt"/>
              </a:rPr>
              <a:t>світу</a:t>
            </a:r>
            <a:r>
              <a:rPr lang="ru-RU" sz="2000" dirty="0">
                <a:latin typeface="+mj-lt"/>
              </a:rPr>
              <a:t> на </a:t>
            </a:r>
            <a:r>
              <a:rPr lang="ru-RU" sz="2000" dirty="0" err="1">
                <a:latin typeface="+mj-lt"/>
              </a:rPr>
              <a:t>основі</a:t>
            </a:r>
            <a:r>
              <a:rPr lang="ru-RU" sz="2000" dirty="0">
                <a:latin typeface="+mj-lt"/>
              </a:rPr>
              <a:t> </a:t>
            </a:r>
            <a:r>
              <a:rPr lang="ru-RU" sz="2000" dirty="0" err="1">
                <a:latin typeface="+mj-lt"/>
              </a:rPr>
              <a:t>знання</a:t>
            </a:r>
            <a:r>
              <a:rPr lang="ru-RU" sz="2000" dirty="0">
                <a:latin typeface="+mj-lt"/>
              </a:rPr>
              <a:t> </a:t>
            </a:r>
            <a:r>
              <a:rPr lang="ru-RU" sz="2000" dirty="0" err="1">
                <a:latin typeface="+mj-lt"/>
              </a:rPr>
              <a:t>законів</a:t>
            </a:r>
            <a:r>
              <a:rPr lang="ru-RU" sz="2000" dirty="0">
                <a:latin typeface="+mj-lt"/>
              </a:rPr>
              <a:t> </a:t>
            </a:r>
            <a:r>
              <a:rPr lang="ru-RU" sz="2000" dirty="0" err="1">
                <a:latin typeface="+mj-lt"/>
              </a:rPr>
              <a:t>фізики</a:t>
            </a:r>
            <a:r>
              <a:rPr lang="ru-RU" sz="2000" dirty="0">
                <a:latin typeface="+mj-lt"/>
              </a:rPr>
              <a:t> та </a:t>
            </a:r>
            <a:r>
              <a:rPr lang="ru-RU" sz="2000" dirty="0" err="1">
                <a:latin typeface="+mj-lt"/>
              </a:rPr>
              <a:t>фундаментальних</a:t>
            </a:r>
            <a:r>
              <a:rPr lang="ru-RU" sz="2000" dirty="0">
                <a:latin typeface="+mj-lt"/>
              </a:rPr>
              <a:t> </a:t>
            </a:r>
            <a:r>
              <a:rPr lang="ru-RU" sz="2000" dirty="0" err="1">
                <a:latin typeface="+mj-lt"/>
              </a:rPr>
              <a:t>фізичних</a:t>
            </a:r>
            <a:r>
              <a:rPr lang="ru-RU" sz="2000" dirty="0">
                <a:latin typeface="+mj-lt"/>
              </a:rPr>
              <a:t> </a:t>
            </a:r>
            <a:r>
              <a:rPr lang="ru-RU" sz="2000" dirty="0" err="1">
                <a:latin typeface="+mj-lt"/>
              </a:rPr>
              <a:t>експериментів</a:t>
            </a:r>
            <a:r>
              <a:rPr lang="ru-RU" sz="2000" dirty="0">
                <a:latin typeface="+mj-lt"/>
              </a:rPr>
              <a:t>;</a:t>
            </a:r>
          </a:p>
          <a:p>
            <a:pPr>
              <a:spcBef>
                <a:spcPts val="0"/>
              </a:spcBef>
              <a:defRPr/>
            </a:pPr>
            <a:r>
              <a:rPr lang="ru-RU" sz="2000" dirty="0" err="1">
                <a:latin typeface="+mj-lt"/>
              </a:rPr>
              <a:t>застосовувати</a:t>
            </a:r>
            <a:r>
              <a:rPr lang="ru-RU" sz="2000" dirty="0">
                <a:latin typeface="+mj-lt"/>
              </a:rPr>
              <a:t> </a:t>
            </a:r>
            <a:r>
              <a:rPr lang="ru-RU" sz="2000" dirty="0" err="1">
                <a:latin typeface="+mj-lt"/>
              </a:rPr>
              <a:t>основні</a:t>
            </a:r>
            <a:r>
              <a:rPr lang="ru-RU" sz="2000" dirty="0">
                <a:latin typeface="+mj-lt"/>
              </a:rPr>
              <a:t> </a:t>
            </a:r>
            <a:r>
              <a:rPr lang="ru-RU" sz="2000" dirty="0" err="1">
                <a:latin typeface="+mj-lt"/>
              </a:rPr>
              <a:t>закони</a:t>
            </a:r>
            <a:r>
              <a:rPr lang="ru-RU" sz="2000" dirty="0">
                <a:latin typeface="+mj-lt"/>
              </a:rPr>
              <a:t>, правила, </a:t>
            </a:r>
            <a:r>
              <a:rPr lang="ru-RU" sz="2000" dirty="0" err="1">
                <a:latin typeface="+mj-lt"/>
              </a:rPr>
              <a:t>поняття</a:t>
            </a:r>
            <a:r>
              <a:rPr lang="ru-RU" sz="2000" dirty="0">
                <a:latin typeface="+mj-lt"/>
              </a:rPr>
              <a:t> та </a:t>
            </a:r>
            <a:r>
              <a:rPr lang="ru-RU" sz="2000" dirty="0" err="1">
                <a:latin typeface="+mj-lt"/>
              </a:rPr>
              <a:t>принципи</a:t>
            </a:r>
            <a:r>
              <a:rPr lang="ru-RU" sz="2000" dirty="0">
                <a:latin typeface="+mj-lt"/>
              </a:rPr>
              <a:t>, </a:t>
            </a:r>
            <a:r>
              <a:rPr lang="ru-RU" sz="2000" dirty="0" err="1">
                <a:latin typeface="+mj-lt"/>
              </a:rPr>
              <a:t>що</a:t>
            </a:r>
            <a:r>
              <a:rPr lang="ru-RU" sz="2000" dirty="0">
                <a:latin typeface="+mj-lt"/>
              </a:rPr>
              <a:t> </a:t>
            </a:r>
            <a:r>
              <a:rPr lang="ru-RU" sz="2000" dirty="0" err="1">
                <a:latin typeface="+mj-lt"/>
              </a:rPr>
              <a:t>вивчаються</a:t>
            </a:r>
            <a:r>
              <a:rPr lang="ru-RU" sz="2000" dirty="0">
                <a:latin typeface="+mj-lt"/>
              </a:rPr>
              <a:t> у </a:t>
            </a:r>
            <a:r>
              <a:rPr lang="ru-RU" sz="2000" dirty="0" err="1">
                <a:latin typeface="+mj-lt"/>
              </a:rPr>
              <a:t>курсі</a:t>
            </a:r>
            <a:r>
              <a:rPr lang="ru-RU" sz="2000" dirty="0">
                <a:latin typeface="+mj-lt"/>
              </a:rPr>
              <a:t> </a:t>
            </a:r>
            <a:r>
              <a:rPr lang="ru-RU" sz="2000" dirty="0" err="1">
                <a:latin typeface="+mj-lt"/>
              </a:rPr>
              <a:t>фізики</a:t>
            </a:r>
            <a:r>
              <a:rPr lang="ru-RU" sz="2000" dirty="0">
                <a:latin typeface="+mj-lt"/>
              </a:rPr>
              <a:t> </a:t>
            </a:r>
            <a:r>
              <a:rPr lang="ru-RU" sz="2000" dirty="0" err="1">
                <a:latin typeface="+mj-lt"/>
              </a:rPr>
              <a:t>середньої</a:t>
            </a:r>
            <a:r>
              <a:rPr lang="ru-RU" sz="2000" dirty="0">
                <a:latin typeface="+mj-lt"/>
              </a:rPr>
              <a:t> </a:t>
            </a:r>
            <a:r>
              <a:rPr lang="ru-RU" sz="2000" dirty="0" err="1">
                <a:latin typeface="+mj-lt"/>
              </a:rPr>
              <a:t>загальноосвітньої</a:t>
            </a:r>
            <a:r>
              <a:rPr lang="ru-RU" sz="2000" dirty="0">
                <a:latin typeface="+mj-lt"/>
              </a:rPr>
              <a:t> </a:t>
            </a:r>
            <a:r>
              <a:rPr lang="ru-RU" sz="2000" dirty="0" err="1">
                <a:latin typeface="+mj-lt"/>
              </a:rPr>
              <a:t>школи</a:t>
            </a:r>
            <a:r>
              <a:rPr lang="ru-RU" sz="2000" dirty="0">
                <a:latin typeface="+mj-lt"/>
              </a:rPr>
              <a:t>;</a:t>
            </a:r>
          </a:p>
          <a:p>
            <a:pPr>
              <a:spcBef>
                <a:spcPts val="0"/>
              </a:spcBef>
              <a:defRPr/>
            </a:pPr>
            <a:r>
              <a:rPr lang="ru-RU" sz="2000" dirty="0" err="1">
                <a:latin typeface="+mj-lt"/>
              </a:rPr>
              <a:t>визначати</a:t>
            </a:r>
            <a:r>
              <a:rPr lang="ru-RU" sz="2000" dirty="0">
                <a:latin typeface="+mj-lt"/>
              </a:rPr>
              <a:t> </a:t>
            </a:r>
            <a:r>
              <a:rPr lang="ru-RU" sz="2000" dirty="0" err="1">
                <a:latin typeface="+mj-lt"/>
              </a:rPr>
              <a:t>загальні</a:t>
            </a:r>
            <a:r>
              <a:rPr lang="ru-RU" sz="2000" dirty="0">
                <a:latin typeface="+mj-lt"/>
              </a:rPr>
              <a:t> </a:t>
            </a:r>
            <a:r>
              <a:rPr lang="ru-RU" sz="2000" dirty="0" err="1">
                <a:latin typeface="+mj-lt"/>
              </a:rPr>
              <a:t>риси</a:t>
            </a:r>
            <a:r>
              <a:rPr lang="ru-RU" sz="2000" dirty="0">
                <a:latin typeface="+mj-lt"/>
              </a:rPr>
              <a:t> і </a:t>
            </a:r>
            <a:r>
              <a:rPr lang="ru-RU" sz="2000" dirty="0" err="1">
                <a:latin typeface="+mj-lt"/>
              </a:rPr>
              <a:t>суттєві</a:t>
            </a:r>
            <a:r>
              <a:rPr lang="ru-RU" sz="2000" dirty="0">
                <a:latin typeface="+mj-lt"/>
              </a:rPr>
              <a:t> </a:t>
            </a:r>
            <a:r>
              <a:rPr lang="ru-RU" sz="2000" dirty="0" err="1">
                <a:latin typeface="+mj-lt"/>
              </a:rPr>
              <a:t>відмінності</a:t>
            </a:r>
            <a:r>
              <a:rPr lang="ru-RU" sz="2000" dirty="0">
                <a:latin typeface="+mj-lt"/>
              </a:rPr>
              <a:t> </a:t>
            </a:r>
            <a:r>
              <a:rPr lang="ru-RU" sz="2000" dirty="0" err="1">
                <a:latin typeface="+mj-lt"/>
              </a:rPr>
              <a:t>змісту</a:t>
            </a:r>
            <a:r>
              <a:rPr lang="ru-RU" sz="2000" dirty="0">
                <a:latin typeface="+mj-lt"/>
              </a:rPr>
              <a:t> </a:t>
            </a:r>
            <a:r>
              <a:rPr lang="ru-RU" sz="2000" dirty="0" err="1">
                <a:latin typeface="+mj-lt"/>
              </a:rPr>
              <a:t>фізичних</a:t>
            </a:r>
            <a:r>
              <a:rPr lang="ru-RU" sz="2000" dirty="0">
                <a:latin typeface="+mj-lt"/>
              </a:rPr>
              <a:t> </a:t>
            </a:r>
            <a:r>
              <a:rPr lang="ru-RU" sz="2000" dirty="0" err="1">
                <a:latin typeface="+mj-lt"/>
              </a:rPr>
              <a:t>явищ</a:t>
            </a:r>
            <a:r>
              <a:rPr lang="ru-RU" sz="2000" dirty="0">
                <a:latin typeface="+mj-lt"/>
              </a:rPr>
              <a:t> та </a:t>
            </a:r>
            <a:r>
              <a:rPr lang="ru-RU" sz="2000" dirty="0" err="1">
                <a:latin typeface="+mj-lt"/>
              </a:rPr>
              <a:t>процесів</a:t>
            </a:r>
            <a:r>
              <a:rPr lang="ru-RU" sz="2000" dirty="0">
                <a:latin typeface="+mj-lt"/>
              </a:rPr>
              <a:t>, </a:t>
            </a:r>
            <a:r>
              <a:rPr lang="ru-RU" sz="2000" dirty="0" err="1">
                <a:latin typeface="+mj-lt"/>
              </a:rPr>
              <a:t>межі</a:t>
            </a:r>
            <a:r>
              <a:rPr lang="ru-RU" sz="2000" dirty="0">
                <a:latin typeface="+mj-lt"/>
              </a:rPr>
              <a:t> </a:t>
            </a:r>
            <a:r>
              <a:rPr lang="ru-RU" sz="2000" dirty="0" err="1">
                <a:latin typeface="+mj-lt"/>
              </a:rPr>
              <a:t>застосування</a:t>
            </a:r>
            <a:r>
              <a:rPr lang="ru-RU" sz="2000" dirty="0">
                <a:latin typeface="+mj-lt"/>
              </a:rPr>
              <a:t> </a:t>
            </a:r>
            <a:r>
              <a:rPr lang="ru-RU" sz="2000" dirty="0" err="1">
                <a:latin typeface="+mj-lt"/>
              </a:rPr>
              <a:t>фізичних</a:t>
            </a:r>
            <a:r>
              <a:rPr lang="ru-RU" sz="2000" dirty="0">
                <a:latin typeface="+mj-lt"/>
              </a:rPr>
              <a:t> </a:t>
            </a:r>
            <a:r>
              <a:rPr lang="ru-RU" sz="2000" dirty="0" err="1">
                <a:latin typeface="+mj-lt"/>
              </a:rPr>
              <a:t>законів</a:t>
            </a:r>
            <a:r>
              <a:rPr lang="ru-RU" sz="2000" dirty="0">
                <a:latin typeface="+mj-lt"/>
              </a:rPr>
              <a:t>;</a:t>
            </a:r>
          </a:p>
          <a:p>
            <a:pPr>
              <a:spcBef>
                <a:spcPts val="0"/>
              </a:spcBef>
              <a:defRPr/>
            </a:pPr>
            <a:r>
              <a:rPr lang="ru-RU" sz="2000" dirty="0" err="1">
                <a:latin typeface="+mj-lt"/>
              </a:rPr>
              <a:t>використовувати</a:t>
            </a:r>
            <a:r>
              <a:rPr lang="ru-RU" sz="2000" dirty="0">
                <a:latin typeface="+mj-lt"/>
              </a:rPr>
              <a:t> </a:t>
            </a:r>
            <a:r>
              <a:rPr lang="ru-RU" sz="2000" dirty="0" err="1">
                <a:latin typeface="+mj-lt"/>
              </a:rPr>
              <a:t>теоретичні</a:t>
            </a:r>
            <a:r>
              <a:rPr lang="ru-RU" sz="2000" dirty="0">
                <a:latin typeface="+mj-lt"/>
              </a:rPr>
              <a:t> </a:t>
            </a:r>
            <a:r>
              <a:rPr lang="ru-RU" sz="2000" dirty="0" err="1">
                <a:latin typeface="+mj-lt"/>
              </a:rPr>
              <a:t>знання</a:t>
            </a:r>
            <a:r>
              <a:rPr lang="ru-RU" sz="2000" dirty="0">
                <a:latin typeface="+mj-lt"/>
              </a:rPr>
              <a:t> для </a:t>
            </a:r>
            <a:r>
              <a:rPr lang="ru-RU" sz="2000" dirty="0" err="1">
                <a:latin typeface="+mj-lt"/>
              </a:rPr>
              <a:t>розв'язування</a:t>
            </a:r>
            <a:r>
              <a:rPr lang="ru-RU" sz="2000" dirty="0">
                <a:latin typeface="+mj-lt"/>
              </a:rPr>
              <a:t> задач </a:t>
            </a:r>
            <a:r>
              <a:rPr lang="ru-RU" sz="2000" dirty="0" err="1">
                <a:latin typeface="+mj-lt"/>
              </a:rPr>
              <a:t>різного</a:t>
            </a:r>
            <a:r>
              <a:rPr lang="ru-RU" sz="2000" dirty="0">
                <a:latin typeface="+mj-lt"/>
              </a:rPr>
              <a:t> типу (</a:t>
            </a:r>
            <a:r>
              <a:rPr lang="ru-RU" sz="2000" dirty="0" err="1">
                <a:latin typeface="+mj-lt"/>
              </a:rPr>
              <a:t>якісних</a:t>
            </a:r>
            <a:r>
              <a:rPr lang="ru-RU" sz="2000" dirty="0">
                <a:latin typeface="+mj-lt"/>
              </a:rPr>
              <a:t>, </a:t>
            </a:r>
            <a:r>
              <a:rPr lang="ru-RU" sz="2000" dirty="0" err="1">
                <a:latin typeface="+mj-lt"/>
              </a:rPr>
              <a:t>розрахункових</a:t>
            </a:r>
            <a:r>
              <a:rPr lang="ru-RU" sz="2000" dirty="0">
                <a:latin typeface="+mj-lt"/>
              </a:rPr>
              <a:t>, </a:t>
            </a:r>
            <a:r>
              <a:rPr lang="ru-RU" sz="2000" dirty="0" err="1">
                <a:latin typeface="+mj-lt"/>
              </a:rPr>
              <a:t>графічних</a:t>
            </a:r>
            <a:r>
              <a:rPr lang="ru-RU" sz="2000" dirty="0">
                <a:latin typeface="+mj-lt"/>
              </a:rPr>
              <a:t>, </a:t>
            </a:r>
            <a:r>
              <a:rPr lang="ru-RU" sz="2000" dirty="0" err="1">
                <a:latin typeface="+mj-lt"/>
              </a:rPr>
              <a:t>експериментальних</a:t>
            </a:r>
            <a:r>
              <a:rPr lang="ru-RU" sz="2000" dirty="0">
                <a:latin typeface="+mj-lt"/>
              </a:rPr>
              <a:t>, </a:t>
            </a:r>
            <a:r>
              <a:rPr lang="ru-RU" sz="2000" dirty="0" err="1">
                <a:latin typeface="+mj-lt"/>
              </a:rPr>
              <a:t>комбінованих</a:t>
            </a:r>
            <a:r>
              <a:rPr lang="ru-RU" sz="2000" dirty="0">
                <a:latin typeface="+mj-lt"/>
              </a:rPr>
              <a:t> </a:t>
            </a:r>
            <a:r>
              <a:rPr lang="ru-RU" sz="2000" dirty="0" err="1">
                <a:latin typeface="+mj-lt"/>
              </a:rPr>
              <a:t>тощо</a:t>
            </a:r>
            <a:r>
              <a:rPr lang="ru-RU" sz="2000" dirty="0">
                <a:latin typeface="+mj-lt"/>
              </a:rPr>
              <a:t>);</a:t>
            </a:r>
          </a:p>
          <a:p>
            <a:pPr>
              <a:spcBef>
                <a:spcPts val="0"/>
              </a:spcBef>
              <a:defRPr/>
            </a:pPr>
            <a:r>
              <a:rPr lang="ru-RU" sz="2000" dirty="0" err="1">
                <a:latin typeface="+mj-lt"/>
              </a:rPr>
              <a:t>складати</a:t>
            </a:r>
            <a:r>
              <a:rPr lang="ru-RU" sz="2000" dirty="0">
                <a:latin typeface="+mj-lt"/>
              </a:rPr>
              <a:t> план </a:t>
            </a:r>
            <a:r>
              <a:rPr lang="ru-RU" sz="2000" dirty="0" err="1">
                <a:latin typeface="+mj-lt"/>
              </a:rPr>
              <a:t>практичних</a:t>
            </a:r>
            <a:r>
              <a:rPr lang="ru-RU" sz="2000" dirty="0">
                <a:latin typeface="+mj-lt"/>
              </a:rPr>
              <a:t> </a:t>
            </a:r>
            <a:r>
              <a:rPr lang="ru-RU" sz="2000" dirty="0" err="1">
                <a:latin typeface="+mj-lt"/>
              </a:rPr>
              <a:t>дій</a:t>
            </a:r>
            <a:r>
              <a:rPr lang="ru-RU" sz="2000" dirty="0">
                <a:latin typeface="+mj-lt"/>
              </a:rPr>
              <a:t> </a:t>
            </a:r>
            <a:r>
              <a:rPr lang="ru-RU" sz="2000" dirty="0" err="1">
                <a:latin typeface="+mj-lt"/>
              </a:rPr>
              <a:t>щодо</a:t>
            </a:r>
            <a:r>
              <a:rPr lang="ru-RU" sz="2000" dirty="0">
                <a:latin typeface="+mj-lt"/>
              </a:rPr>
              <a:t> виконання </a:t>
            </a:r>
            <a:r>
              <a:rPr lang="ru-RU" sz="2000" dirty="0" err="1">
                <a:latin typeface="+mj-lt"/>
              </a:rPr>
              <a:t>експерименту</a:t>
            </a:r>
            <a:r>
              <a:rPr lang="ru-RU" sz="2000" dirty="0">
                <a:latin typeface="+mj-lt"/>
              </a:rPr>
              <a:t>, </a:t>
            </a:r>
            <a:r>
              <a:rPr lang="ru-RU" sz="2000" dirty="0" err="1">
                <a:latin typeface="+mj-lt"/>
              </a:rPr>
              <a:t>користуватися</a:t>
            </a:r>
            <a:r>
              <a:rPr lang="ru-RU" sz="2000" dirty="0">
                <a:latin typeface="+mj-lt"/>
              </a:rPr>
              <a:t> </a:t>
            </a:r>
            <a:r>
              <a:rPr lang="ru-RU" sz="2000" dirty="0" err="1">
                <a:latin typeface="+mj-lt"/>
              </a:rPr>
              <a:t>вимірювальними</a:t>
            </a:r>
            <a:r>
              <a:rPr lang="ru-RU" sz="2000" dirty="0">
                <a:latin typeface="+mj-lt"/>
              </a:rPr>
              <a:t> </a:t>
            </a:r>
            <a:r>
              <a:rPr lang="ru-RU" sz="2000" dirty="0" err="1">
                <a:latin typeface="+mj-lt"/>
              </a:rPr>
              <a:t>приладами</a:t>
            </a:r>
            <a:r>
              <a:rPr lang="ru-RU" sz="2000" dirty="0">
                <a:latin typeface="+mj-lt"/>
              </a:rPr>
              <a:t>, </a:t>
            </a:r>
            <a:r>
              <a:rPr lang="ru-RU" sz="2000" dirty="0" err="1">
                <a:latin typeface="+mj-lt"/>
              </a:rPr>
              <a:t>обладнанням</a:t>
            </a:r>
            <a:r>
              <a:rPr lang="ru-RU" sz="2000" dirty="0">
                <a:latin typeface="+mj-lt"/>
              </a:rPr>
              <a:t>, </a:t>
            </a:r>
            <a:r>
              <a:rPr lang="ru-RU" sz="2000" dirty="0" err="1">
                <a:latin typeface="+mj-lt"/>
              </a:rPr>
              <a:t>обробляти</a:t>
            </a:r>
            <a:r>
              <a:rPr lang="ru-RU" sz="2000" dirty="0">
                <a:latin typeface="+mj-lt"/>
              </a:rPr>
              <a:t> </a:t>
            </a:r>
            <a:r>
              <a:rPr lang="ru-RU" sz="2000" dirty="0" err="1">
                <a:latin typeface="+mj-lt"/>
              </a:rPr>
              <a:t>результати</a:t>
            </a:r>
            <a:r>
              <a:rPr lang="ru-RU" sz="2000" dirty="0">
                <a:latin typeface="+mj-lt"/>
              </a:rPr>
              <a:t> </a:t>
            </a:r>
            <a:r>
              <a:rPr lang="ru-RU" sz="2000" dirty="0" err="1">
                <a:latin typeface="+mj-lt"/>
              </a:rPr>
              <a:t>дослідження</a:t>
            </a:r>
            <a:r>
              <a:rPr lang="ru-RU" sz="2000" dirty="0">
                <a:latin typeface="+mj-lt"/>
              </a:rPr>
              <a:t>, </a:t>
            </a:r>
            <a:r>
              <a:rPr lang="ru-RU" sz="2000" dirty="0" err="1">
                <a:latin typeface="+mj-lt"/>
              </a:rPr>
              <a:t>робити</a:t>
            </a:r>
            <a:r>
              <a:rPr lang="ru-RU" sz="2000" dirty="0">
                <a:latin typeface="+mj-lt"/>
              </a:rPr>
              <a:t> </a:t>
            </a:r>
            <a:r>
              <a:rPr lang="ru-RU" sz="2000" dirty="0" err="1">
                <a:latin typeface="+mj-lt"/>
              </a:rPr>
              <a:t>висновки</a:t>
            </a:r>
            <a:r>
              <a:rPr lang="ru-RU" sz="2000" dirty="0">
                <a:latin typeface="+mj-lt"/>
              </a:rPr>
              <a:t> </a:t>
            </a:r>
            <a:r>
              <a:rPr lang="ru-RU" sz="2000" dirty="0" err="1">
                <a:latin typeface="+mj-lt"/>
              </a:rPr>
              <a:t>щодо</a:t>
            </a:r>
            <a:r>
              <a:rPr lang="ru-RU" sz="2000" dirty="0">
                <a:latin typeface="+mj-lt"/>
              </a:rPr>
              <a:t> </a:t>
            </a:r>
            <a:r>
              <a:rPr lang="ru-RU" sz="2000" dirty="0" err="1">
                <a:latin typeface="+mj-lt"/>
              </a:rPr>
              <a:t>отриманих</a:t>
            </a:r>
            <a:r>
              <a:rPr lang="ru-RU" sz="2000" dirty="0">
                <a:latin typeface="+mj-lt"/>
              </a:rPr>
              <a:t> </a:t>
            </a:r>
            <a:r>
              <a:rPr lang="ru-RU" sz="2000" dirty="0" err="1">
                <a:latin typeface="+mj-lt"/>
              </a:rPr>
              <a:t>результатів</a:t>
            </a:r>
            <a:r>
              <a:rPr lang="ru-RU" sz="2000" dirty="0">
                <a:latin typeface="+mj-lt"/>
              </a:rPr>
              <a:t>;</a:t>
            </a:r>
          </a:p>
          <a:p>
            <a:pPr>
              <a:spcBef>
                <a:spcPts val="0"/>
              </a:spcBef>
              <a:defRPr/>
            </a:pPr>
            <a:r>
              <a:rPr lang="ru-RU" sz="2000" dirty="0" err="1">
                <a:latin typeface="+mj-lt"/>
              </a:rPr>
              <a:t>пояснювати</a:t>
            </a:r>
            <a:r>
              <a:rPr lang="ru-RU" sz="2000" dirty="0">
                <a:latin typeface="+mj-lt"/>
              </a:rPr>
              <a:t> принцип </a:t>
            </a:r>
            <a:r>
              <a:rPr lang="ru-RU" sz="2000" dirty="0" err="1">
                <a:latin typeface="+mj-lt"/>
              </a:rPr>
              <a:t>дії</a:t>
            </a:r>
            <a:r>
              <a:rPr lang="ru-RU" sz="2000" dirty="0">
                <a:latin typeface="+mj-lt"/>
              </a:rPr>
              <a:t> </a:t>
            </a:r>
            <a:r>
              <a:rPr lang="ru-RU" sz="2000" dirty="0" err="1">
                <a:latin typeface="+mj-lt"/>
              </a:rPr>
              <a:t>простих</a:t>
            </a:r>
            <a:r>
              <a:rPr lang="ru-RU" sz="2000" dirty="0">
                <a:latin typeface="+mj-lt"/>
              </a:rPr>
              <a:t> </a:t>
            </a:r>
            <a:r>
              <a:rPr lang="ru-RU" sz="2000" dirty="0" err="1">
                <a:latin typeface="+mj-lt"/>
              </a:rPr>
              <a:t>пристроїв</a:t>
            </a:r>
            <a:r>
              <a:rPr lang="ru-RU" sz="2000" dirty="0">
                <a:latin typeface="+mj-lt"/>
              </a:rPr>
              <a:t>, </a:t>
            </a:r>
            <a:r>
              <a:rPr lang="ru-RU" sz="2000" dirty="0" err="1">
                <a:latin typeface="+mj-lt"/>
              </a:rPr>
              <a:t>механізмів</a:t>
            </a:r>
            <a:r>
              <a:rPr lang="ru-RU" sz="2000" dirty="0">
                <a:latin typeface="+mj-lt"/>
              </a:rPr>
              <a:t> та </a:t>
            </a:r>
            <a:r>
              <a:rPr lang="ru-RU" sz="2000" dirty="0" err="1">
                <a:latin typeface="+mj-lt"/>
              </a:rPr>
              <a:t>вимірювальних</a:t>
            </a:r>
            <a:r>
              <a:rPr lang="ru-RU" sz="2000" dirty="0">
                <a:latin typeface="+mj-lt"/>
              </a:rPr>
              <a:t> </a:t>
            </a:r>
            <a:r>
              <a:rPr lang="ru-RU" sz="2000" dirty="0" err="1">
                <a:latin typeface="+mj-lt"/>
              </a:rPr>
              <a:t>приладів</a:t>
            </a:r>
            <a:r>
              <a:rPr lang="ru-RU" sz="2000" dirty="0">
                <a:latin typeface="+mj-lt"/>
              </a:rPr>
              <a:t> з </a:t>
            </a:r>
            <a:r>
              <a:rPr lang="ru-RU" sz="2000" dirty="0" err="1">
                <a:latin typeface="+mj-lt"/>
              </a:rPr>
              <a:t>фізичної</a:t>
            </a:r>
            <a:r>
              <a:rPr lang="ru-RU" sz="2000" dirty="0">
                <a:latin typeface="+mj-lt"/>
              </a:rPr>
              <a:t> точки </a:t>
            </a:r>
            <a:r>
              <a:rPr lang="ru-RU" sz="2000" dirty="0" err="1">
                <a:latin typeface="+mj-lt"/>
              </a:rPr>
              <a:t>зору</a:t>
            </a:r>
            <a:r>
              <a:rPr lang="ru-RU" sz="2000" dirty="0">
                <a:latin typeface="+mj-lt"/>
              </a:rPr>
              <a:t>;</a:t>
            </a:r>
          </a:p>
          <a:p>
            <a:pPr>
              <a:spcBef>
                <a:spcPts val="0"/>
              </a:spcBef>
              <a:defRPr/>
            </a:pPr>
            <a:r>
              <a:rPr lang="ru-RU" sz="2000" dirty="0" err="1">
                <a:latin typeface="+mj-lt"/>
              </a:rPr>
              <a:t>аналізувати</a:t>
            </a:r>
            <a:r>
              <a:rPr lang="ru-RU" sz="2000" dirty="0">
                <a:latin typeface="+mj-lt"/>
              </a:rPr>
              <a:t> </a:t>
            </a:r>
            <a:r>
              <a:rPr lang="ru-RU" sz="2000" dirty="0" err="1">
                <a:latin typeface="+mj-lt"/>
              </a:rPr>
              <a:t>графіки</a:t>
            </a:r>
            <a:r>
              <a:rPr lang="ru-RU" sz="2000" dirty="0">
                <a:latin typeface="+mj-lt"/>
              </a:rPr>
              <a:t> </a:t>
            </a:r>
            <a:r>
              <a:rPr lang="ru-RU" sz="2000" dirty="0" err="1">
                <a:latin typeface="+mj-lt"/>
              </a:rPr>
              <a:t>залежностей</a:t>
            </a:r>
            <a:r>
              <a:rPr lang="ru-RU" sz="2000" dirty="0">
                <a:latin typeface="+mj-lt"/>
              </a:rPr>
              <a:t> </a:t>
            </a:r>
            <a:r>
              <a:rPr lang="ru-RU" sz="2000" dirty="0" err="1">
                <a:latin typeface="+mj-lt"/>
              </a:rPr>
              <a:t>між</a:t>
            </a:r>
            <a:r>
              <a:rPr lang="ru-RU" sz="2000" dirty="0">
                <a:latin typeface="+mj-lt"/>
              </a:rPr>
              <a:t> </a:t>
            </a:r>
            <a:r>
              <a:rPr lang="ru-RU" sz="2000" dirty="0" err="1">
                <a:latin typeface="+mj-lt"/>
              </a:rPr>
              <a:t>фізичними</a:t>
            </a:r>
            <a:r>
              <a:rPr lang="ru-RU" sz="2000" dirty="0">
                <a:latin typeface="+mj-lt"/>
              </a:rPr>
              <a:t> величинами, </a:t>
            </a:r>
            <a:r>
              <a:rPr lang="ru-RU" sz="2000" dirty="0" err="1">
                <a:latin typeface="+mj-lt"/>
              </a:rPr>
              <a:t>робити</a:t>
            </a:r>
            <a:r>
              <a:rPr lang="ru-RU" sz="2000" dirty="0">
                <a:latin typeface="+mj-lt"/>
              </a:rPr>
              <a:t> </a:t>
            </a:r>
            <a:r>
              <a:rPr lang="ru-RU" sz="2000" dirty="0" err="1">
                <a:latin typeface="+mj-lt"/>
              </a:rPr>
              <a:t>висновки</a:t>
            </a:r>
            <a:r>
              <a:rPr lang="ru-RU" sz="2000" dirty="0">
                <a:latin typeface="+mj-lt"/>
              </a:rPr>
              <a:t>;</a:t>
            </a:r>
          </a:p>
          <a:p>
            <a:pPr>
              <a:spcBef>
                <a:spcPts val="0"/>
              </a:spcBef>
              <a:defRPr/>
            </a:pPr>
            <a:r>
              <a:rPr lang="ru-RU" sz="2000" dirty="0">
                <a:latin typeface="+mj-lt"/>
              </a:rPr>
              <a:t>правильно </a:t>
            </a:r>
            <a:r>
              <a:rPr lang="ru-RU" sz="2000" dirty="0" err="1">
                <a:latin typeface="+mj-lt"/>
              </a:rPr>
              <a:t>визначати</a:t>
            </a:r>
            <a:r>
              <a:rPr lang="ru-RU" sz="2000" dirty="0">
                <a:latin typeface="+mj-lt"/>
              </a:rPr>
              <a:t> та </a:t>
            </a:r>
            <a:r>
              <a:rPr lang="ru-RU" sz="2000" dirty="0" err="1">
                <a:latin typeface="+mj-lt"/>
              </a:rPr>
              <a:t>використовувати</a:t>
            </a:r>
            <a:r>
              <a:rPr lang="ru-RU" sz="2000" dirty="0">
                <a:latin typeface="+mj-lt"/>
              </a:rPr>
              <a:t> </a:t>
            </a:r>
            <a:r>
              <a:rPr lang="ru-RU" sz="2000" dirty="0" err="1">
                <a:latin typeface="+mj-lt"/>
              </a:rPr>
              <a:t>одиниці</a:t>
            </a:r>
            <a:r>
              <a:rPr lang="ru-RU" sz="2000" dirty="0">
                <a:latin typeface="+mj-lt"/>
              </a:rPr>
              <a:t> </a:t>
            </a:r>
            <a:r>
              <a:rPr lang="ru-RU" sz="2000" dirty="0" err="1">
                <a:latin typeface="+mj-lt"/>
              </a:rPr>
              <a:t>фізичних</a:t>
            </a:r>
            <a:r>
              <a:rPr lang="ru-RU" sz="2000" dirty="0">
                <a:latin typeface="+mj-lt"/>
              </a:rPr>
              <a:t> величин.</a:t>
            </a:r>
          </a:p>
          <a:p>
            <a:pPr marL="82296" indent="0">
              <a:spcBef>
                <a:spcPts val="0"/>
              </a:spcBef>
              <a:buFont typeface="Wingdings 2" panose="05020102010507070707" pitchFamily="18" charset="2"/>
              <a:buNone/>
              <a:defRPr/>
            </a:pPr>
            <a:endParaRPr lang="uk-UA" b="1" dirty="0">
              <a:solidFill>
                <a:srgbClr val="CC00FF"/>
              </a:solidFill>
              <a:latin typeface="Times New Roman" panose="02020603050405020304" pitchFamily="18" charset="0"/>
              <a:cs typeface="Times New Roman" panose="02020603050405020304" pitchFamily="18" charset="0"/>
            </a:endParaRPr>
          </a:p>
          <a:p>
            <a:pPr marL="82296" indent="0">
              <a:buFont typeface="Wingdings 2" panose="05020102010507070707" pitchFamily="18" charset="2"/>
              <a:buNone/>
              <a:defRPr/>
            </a:pPr>
            <a:endParaRPr lang="uk-UA" dirty="0"/>
          </a:p>
        </p:txBody>
      </p:sp>
      <p:pic>
        <p:nvPicPr>
          <p:cNvPr id="37891" name="Picture 2">
            <a:extLst>
              <a:ext uri="{FF2B5EF4-FFF2-40B4-BE49-F238E27FC236}">
                <a16:creationId xmlns:a16="http://schemas.microsoft.com/office/drawing/2014/main" id="{AA054362-7F48-4B9A-BA07-45BAA3877F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331913" cy="882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Заголовок 1">
            <a:extLst>
              <a:ext uri="{FF2B5EF4-FFF2-40B4-BE49-F238E27FC236}">
                <a16:creationId xmlns:a16="http://schemas.microsoft.com/office/drawing/2014/main" id="{A7EC87AF-B3A1-47A2-B000-22F2456BA285}"/>
              </a:ext>
            </a:extLst>
          </p:cNvPr>
          <p:cNvSpPr txBox="1">
            <a:spLocks/>
          </p:cNvSpPr>
          <p:nvPr/>
        </p:nvSpPr>
        <p:spPr bwMode="auto">
          <a:xfrm>
            <a:off x="914400" y="115888"/>
            <a:ext cx="8229600" cy="1009650"/>
          </a:xfrm>
          <a:prstGeom prst="rect">
            <a:avLst/>
          </a:prstGeom>
          <a:noFill/>
          <a:ln>
            <a:noFill/>
          </a:ln>
        </p:spPr>
        <p:txBody>
          <a:bodyPr lIns="0" rIns="0" bIns="0" anchor="b"/>
          <a:lst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itchFamily="34" charset="0"/>
              </a:defRPr>
            </a:lvl2pPr>
            <a:lvl3pPr algn="l" rtl="0" eaLnBrk="0" fontAlgn="base" hangingPunct="0">
              <a:spcBef>
                <a:spcPct val="0"/>
              </a:spcBef>
              <a:spcAft>
                <a:spcPct val="0"/>
              </a:spcAft>
              <a:defRPr sz="5000">
                <a:solidFill>
                  <a:schemeClr val="tx2"/>
                </a:solidFill>
                <a:latin typeface="Calibri" pitchFamily="34" charset="0"/>
              </a:defRPr>
            </a:lvl3pPr>
            <a:lvl4pPr algn="l" rtl="0" eaLnBrk="0" fontAlgn="base" hangingPunct="0">
              <a:spcBef>
                <a:spcPct val="0"/>
              </a:spcBef>
              <a:spcAft>
                <a:spcPct val="0"/>
              </a:spcAft>
              <a:defRPr sz="5000">
                <a:solidFill>
                  <a:schemeClr val="tx2"/>
                </a:solidFill>
                <a:latin typeface="Calibri" pitchFamily="34" charset="0"/>
              </a:defRPr>
            </a:lvl4pPr>
            <a:lvl5pPr algn="l" rtl="0" eaLnBrk="0" fontAlgn="base" hangingPunct="0">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a:lstStyle>
          <a:p>
            <a:pPr algn="ctr">
              <a:defRPr/>
            </a:pPr>
            <a:r>
              <a:rPr lang="uk-UA" sz="3600" dirty="0">
                <a:solidFill>
                  <a:srgbClr val="C00000"/>
                </a:solidFill>
                <a:effectLst>
                  <a:outerShdw blurRad="38100" dist="38100" dir="2700000" algn="tl">
                    <a:srgbClr val="000000">
                      <a:alpha val="43137"/>
                    </a:srgbClr>
                  </a:outerShdw>
                </a:effectLst>
              </a:rPr>
              <a:t>Особливості підготовки учнів до ЗНО </a:t>
            </a:r>
            <a:br>
              <a:rPr lang="uk-UA" sz="3600" dirty="0">
                <a:solidFill>
                  <a:srgbClr val="C00000"/>
                </a:solidFill>
                <a:effectLst>
                  <a:outerShdw blurRad="38100" dist="38100" dir="2700000" algn="tl">
                    <a:srgbClr val="000000">
                      <a:alpha val="43137"/>
                    </a:srgbClr>
                  </a:outerShdw>
                </a:effectLst>
              </a:rPr>
            </a:br>
            <a:r>
              <a:rPr lang="uk-UA" sz="3600" dirty="0">
                <a:solidFill>
                  <a:srgbClr val="C00000"/>
                </a:solidFill>
                <a:effectLst>
                  <a:outerShdw blurRad="38100" dist="38100" dir="2700000" algn="tl">
                    <a:srgbClr val="000000">
                      <a:alpha val="43137"/>
                    </a:srgbClr>
                  </a:outerShdw>
                </a:effectLst>
              </a:rPr>
              <a:t>з фізики у 2021 році</a:t>
            </a:r>
            <a:endParaRPr lang="ru-RU" sz="3600"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a:extLst>
              <a:ext uri="{FF2B5EF4-FFF2-40B4-BE49-F238E27FC236}">
                <a16:creationId xmlns:a16="http://schemas.microsoft.com/office/drawing/2014/main" id="{6EE1F64A-03CB-450B-AB03-69BD905A5A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331913" cy="882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Заголовок 1">
            <a:extLst>
              <a:ext uri="{FF2B5EF4-FFF2-40B4-BE49-F238E27FC236}">
                <a16:creationId xmlns:a16="http://schemas.microsoft.com/office/drawing/2014/main" id="{9D6CFA72-1259-42F6-8376-7BC8349A6E12}"/>
              </a:ext>
            </a:extLst>
          </p:cNvPr>
          <p:cNvSpPr txBox="1">
            <a:spLocks/>
          </p:cNvSpPr>
          <p:nvPr/>
        </p:nvSpPr>
        <p:spPr bwMode="auto">
          <a:xfrm>
            <a:off x="914400" y="115888"/>
            <a:ext cx="8229600" cy="1009650"/>
          </a:xfrm>
          <a:prstGeom prst="rect">
            <a:avLst/>
          </a:prstGeom>
          <a:noFill/>
          <a:ln>
            <a:noFill/>
          </a:ln>
        </p:spPr>
        <p:txBody>
          <a:bodyPr lIns="0" rIns="0" bIns="0" anchor="b"/>
          <a:lst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itchFamily="34" charset="0"/>
              </a:defRPr>
            </a:lvl2pPr>
            <a:lvl3pPr algn="l" rtl="0" eaLnBrk="0" fontAlgn="base" hangingPunct="0">
              <a:spcBef>
                <a:spcPct val="0"/>
              </a:spcBef>
              <a:spcAft>
                <a:spcPct val="0"/>
              </a:spcAft>
              <a:defRPr sz="5000">
                <a:solidFill>
                  <a:schemeClr val="tx2"/>
                </a:solidFill>
                <a:latin typeface="Calibri" pitchFamily="34" charset="0"/>
              </a:defRPr>
            </a:lvl3pPr>
            <a:lvl4pPr algn="l" rtl="0" eaLnBrk="0" fontAlgn="base" hangingPunct="0">
              <a:spcBef>
                <a:spcPct val="0"/>
              </a:spcBef>
              <a:spcAft>
                <a:spcPct val="0"/>
              </a:spcAft>
              <a:defRPr sz="5000">
                <a:solidFill>
                  <a:schemeClr val="tx2"/>
                </a:solidFill>
                <a:latin typeface="Calibri" pitchFamily="34" charset="0"/>
              </a:defRPr>
            </a:lvl4pPr>
            <a:lvl5pPr algn="l" rtl="0" eaLnBrk="0" fontAlgn="base" hangingPunct="0">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a:lstStyle>
          <a:p>
            <a:pPr algn="ctr">
              <a:defRPr/>
            </a:pPr>
            <a:r>
              <a:rPr lang="uk-UA" sz="3600" dirty="0">
                <a:solidFill>
                  <a:srgbClr val="C00000"/>
                </a:solidFill>
                <a:effectLst>
                  <a:outerShdw blurRad="38100" dist="38100" dir="2700000" algn="tl">
                    <a:srgbClr val="000000">
                      <a:alpha val="43137"/>
                    </a:srgbClr>
                  </a:outerShdw>
                </a:effectLst>
              </a:rPr>
              <a:t>Особливості підготовки учнів до ЗНО </a:t>
            </a:r>
            <a:br>
              <a:rPr lang="uk-UA" sz="3600" dirty="0">
                <a:solidFill>
                  <a:srgbClr val="C00000"/>
                </a:solidFill>
                <a:effectLst>
                  <a:outerShdw blurRad="38100" dist="38100" dir="2700000" algn="tl">
                    <a:srgbClr val="000000">
                      <a:alpha val="43137"/>
                    </a:srgbClr>
                  </a:outerShdw>
                </a:effectLst>
              </a:rPr>
            </a:br>
            <a:r>
              <a:rPr lang="uk-UA" sz="3600" dirty="0">
                <a:solidFill>
                  <a:srgbClr val="C00000"/>
                </a:solidFill>
                <a:effectLst>
                  <a:outerShdw blurRad="38100" dist="38100" dir="2700000" algn="tl">
                    <a:srgbClr val="000000">
                      <a:alpha val="43137"/>
                    </a:srgbClr>
                  </a:outerShdw>
                </a:effectLst>
              </a:rPr>
              <a:t>з фізики у 2021 році</a:t>
            </a:r>
            <a:endParaRPr lang="ru-RU" sz="3600" dirty="0"/>
          </a:p>
        </p:txBody>
      </p:sp>
      <p:sp>
        <p:nvSpPr>
          <p:cNvPr id="6" name="Объект 5">
            <a:extLst>
              <a:ext uri="{FF2B5EF4-FFF2-40B4-BE49-F238E27FC236}">
                <a16:creationId xmlns:a16="http://schemas.microsoft.com/office/drawing/2014/main" id="{037522DA-DF3A-4E7E-A99A-1CFF574D1DA1}"/>
              </a:ext>
            </a:extLst>
          </p:cNvPr>
          <p:cNvSpPr>
            <a:spLocks noGrp="1"/>
          </p:cNvSpPr>
          <p:nvPr>
            <p:ph idx="1"/>
          </p:nvPr>
        </p:nvSpPr>
        <p:spPr>
          <a:xfrm>
            <a:off x="179512" y="1628800"/>
            <a:ext cx="2592288" cy="4680520"/>
          </a:xfrm>
          <a:prstGeom prst="roundRect">
            <a:avLst/>
          </a:prstGeom>
          <a:solidFill>
            <a:srgbClr val="00B0F0"/>
          </a:solidFill>
        </p:spPr>
        <p:style>
          <a:lnRef idx="0">
            <a:schemeClr val="accent5"/>
          </a:lnRef>
          <a:fillRef idx="3">
            <a:schemeClr val="accent5"/>
          </a:fillRef>
          <a:effectRef idx="3">
            <a:schemeClr val="accent5"/>
          </a:effectRef>
          <a:fontRef idx="minor">
            <a:schemeClr val="lt1"/>
          </a:fontRef>
        </p:style>
        <p:txBody>
          <a:bodyPr anchor="ctr"/>
          <a:lstStyle/>
          <a:p>
            <a:pPr marL="0" indent="0" algn="ctr">
              <a:buFont typeface="Wingdings 2" panose="05020102010507070707" pitchFamily="18" charset="2"/>
              <a:buNone/>
              <a:defRPr/>
            </a:pPr>
            <a:r>
              <a:rPr lang="uk-UA" sz="2800" b="1" dirty="0">
                <a:ln w="0"/>
                <a:solidFill>
                  <a:schemeClr val="tx1"/>
                </a:solidFill>
                <a:effectLst>
                  <a:outerShdw blurRad="38100" dist="19050" dir="2700000" algn="tl" rotWithShape="0">
                    <a:schemeClr val="dk1">
                      <a:alpha val="40000"/>
                    </a:schemeClr>
                  </a:outerShdw>
                </a:effectLst>
                <a:latin typeface="+mj-lt"/>
              </a:rPr>
              <a:t>Система психолого-педагогічного супроводу процедури проведення ЗНО з фізики включає</a:t>
            </a:r>
          </a:p>
        </p:txBody>
      </p:sp>
      <p:sp>
        <p:nvSpPr>
          <p:cNvPr id="7" name="Скругленный прямоугольник 6">
            <a:extLst>
              <a:ext uri="{FF2B5EF4-FFF2-40B4-BE49-F238E27FC236}">
                <a16:creationId xmlns:a16="http://schemas.microsoft.com/office/drawing/2014/main" id="{DEF84121-F9EC-44B6-A6FC-B4D39990AFC4}"/>
              </a:ext>
            </a:extLst>
          </p:cNvPr>
          <p:cNvSpPr/>
          <p:nvPr/>
        </p:nvSpPr>
        <p:spPr>
          <a:xfrm>
            <a:off x="3203575" y="1557338"/>
            <a:ext cx="5832475" cy="1223962"/>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uk-UA" sz="2400" dirty="0">
                <a:latin typeface="+mj-lt"/>
              </a:rPr>
              <a:t>Надання інформації учням щодо завдань та функцій проведення тестування, правил проходження ЗНО</a:t>
            </a:r>
          </a:p>
        </p:txBody>
      </p:sp>
      <p:sp>
        <p:nvSpPr>
          <p:cNvPr id="8" name="Скругленный прямоугольник 7">
            <a:extLst>
              <a:ext uri="{FF2B5EF4-FFF2-40B4-BE49-F238E27FC236}">
                <a16:creationId xmlns:a16="http://schemas.microsoft.com/office/drawing/2014/main" id="{A5ED9901-4B2F-4E11-BF5D-CD078A996D00}"/>
              </a:ext>
            </a:extLst>
          </p:cNvPr>
          <p:cNvSpPr/>
          <p:nvPr/>
        </p:nvSpPr>
        <p:spPr>
          <a:xfrm>
            <a:off x="3228975" y="3573463"/>
            <a:ext cx="5832475" cy="1219200"/>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uk-UA" sz="2400" dirty="0">
                <a:latin typeface="+mj-lt"/>
              </a:rPr>
              <a:t>Індивідуальна підтримка конкретних учнів з урахуванням специфіки  ЗНО </a:t>
            </a:r>
          </a:p>
          <a:p>
            <a:pPr>
              <a:defRPr/>
            </a:pPr>
            <a:r>
              <a:rPr lang="uk-UA" sz="2400" dirty="0">
                <a:latin typeface="+mj-lt"/>
              </a:rPr>
              <a:t>з фізики</a:t>
            </a:r>
          </a:p>
        </p:txBody>
      </p:sp>
      <p:sp>
        <p:nvSpPr>
          <p:cNvPr id="9" name="Скругленный прямоугольник 8">
            <a:extLst>
              <a:ext uri="{FF2B5EF4-FFF2-40B4-BE49-F238E27FC236}">
                <a16:creationId xmlns:a16="http://schemas.microsoft.com/office/drawing/2014/main" id="{B473CA5F-8DD5-4512-BDE7-FFCC49F906AA}"/>
              </a:ext>
            </a:extLst>
          </p:cNvPr>
          <p:cNvSpPr/>
          <p:nvPr/>
        </p:nvSpPr>
        <p:spPr>
          <a:xfrm>
            <a:off x="3203575" y="5516563"/>
            <a:ext cx="5832475" cy="1081087"/>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uk-UA" sz="2400" dirty="0">
                <a:latin typeface="+mj-lt"/>
              </a:rPr>
              <a:t>Здійснення  психологом  закладу психологічної  підтримки учнів  у процесі підготовки до ЗНО</a:t>
            </a:r>
          </a:p>
        </p:txBody>
      </p:sp>
      <p:cxnSp>
        <p:nvCxnSpPr>
          <p:cNvPr id="10" name="Прямая со стрелкой 9">
            <a:extLst>
              <a:ext uri="{FF2B5EF4-FFF2-40B4-BE49-F238E27FC236}">
                <a16:creationId xmlns:a16="http://schemas.microsoft.com/office/drawing/2014/main" id="{D1F6E834-4D63-4D66-81CC-466C098DECDF}"/>
              </a:ext>
            </a:extLst>
          </p:cNvPr>
          <p:cNvCxnSpPr/>
          <p:nvPr/>
        </p:nvCxnSpPr>
        <p:spPr>
          <a:xfrm flipV="1">
            <a:off x="2711450" y="2349500"/>
            <a:ext cx="517525" cy="134937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 name="Прямая со стрелкой 11">
            <a:extLst>
              <a:ext uri="{FF2B5EF4-FFF2-40B4-BE49-F238E27FC236}">
                <a16:creationId xmlns:a16="http://schemas.microsoft.com/office/drawing/2014/main" id="{48EAFD02-B275-4F3D-A63C-167F7001B0C5}"/>
              </a:ext>
            </a:extLst>
          </p:cNvPr>
          <p:cNvCxnSpPr/>
          <p:nvPr/>
        </p:nvCxnSpPr>
        <p:spPr>
          <a:xfrm>
            <a:off x="2711450" y="3698875"/>
            <a:ext cx="517525" cy="23495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5" name="Прямая со стрелкой 14">
            <a:extLst>
              <a:ext uri="{FF2B5EF4-FFF2-40B4-BE49-F238E27FC236}">
                <a16:creationId xmlns:a16="http://schemas.microsoft.com/office/drawing/2014/main" id="{6E1A2AC6-C1D7-46D2-AF71-2BD0664150B6}"/>
              </a:ext>
            </a:extLst>
          </p:cNvPr>
          <p:cNvCxnSpPr/>
          <p:nvPr/>
        </p:nvCxnSpPr>
        <p:spPr>
          <a:xfrm>
            <a:off x="2733675" y="3790950"/>
            <a:ext cx="469900" cy="194151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a:extLst>
              <a:ext uri="{FF2B5EF4-FFF2-40B4-BE49-F238E27FC236}">
                <a16:creationId xmlns:a16="http://schemas.microsoft.com/office/drawing/2014/main" id="{80929A7E-E244-4539-8DF1-C24CDA306D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331913" cy="981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Заголовок 1">
            <a:extLst>
              <a:ext uri="{FF2B5EF4-FFF2-40B4-BE49-F238E27FC236}">
                <a16:creationId xmlns:a16="http://schemas.microsoft.com/office/drawing/2014/main" id="{E93E6EB5-14B1-4F1E-B1DE-4311393238F5}"/>
              </a:ext>
            </a:extLst>
          </p:cNvPr>
          <p:cNvSpPr txBox="1">
            <a:spLocks/>
          </p:cNvSpPr>
          <p:nvPr/>
        </p:nvSpPr>
        <p:spPr bwMode="auto">
          <a:xfrm>
            <a:off x="914400" y="115888"/>
            <a:ext cx="8229600" cy="1009650"/>
          </a:xfrm>
          <a:prstGeom prst="rect">
            <a:avLst/>
          </a:prstGeom>
          <a:noFill/>
          <a:ln>
            <a:noFill/>
          </a:ln>
        </p:spPr>
        <p:txBody>
          <a:bodyPr lIns="0" rIns="0" bIns="0" anchor="b"/>
          <a:lst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itchFamily="34" charset="0"/>
              </a:defRPr>
            </a:lvl2pPr>
            <a:lvl3pPr algn="l" rtl="0" eaLnBrk="0" fontAlgn="base" hangingPunct="0">
              <a:spcBef>
                <a:spcPct val="0"/>
              </a:spcBef>
              <a:spcAft>
                <a:spcPct val="0"/>
              </a:spcAft>
              <a:defRPr sz="5000">
                <a:solidFill>
                  <a:schemeClr val="tx2"/>
                </a:solidFill>
                <a:latin typeface="Calibri" pitchFamily="34" charset="0"/>
              </a:defRPr>
            </a:lvl3pPr>
            <a:lvl4pPr algn="l" rtl="0" eaLnBrk="0" fontAlgn="base" hangingPunct="0">
              <a:spcBef>
                <a:spcPct val="0"/>
              </a:spcBef>
              <a:spcAft>
                <a:spcPct val="0"/>
              </a:spcAft>
              <a:defRPr sz="5000">
                <a:solidFill>
                  <a:schemeClr val="tx2"/>
                </a:solidFill>
                <a:latin typeface="Calibri" pitchFamily="34" charset="0"/>
              </a:defRPr>
            </a:lvl4pPr>
            <a:lvl5pPr algn="l" rtl="0" eaLnBrk="0" fontAlgn="base" hangingPunct="0">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a:lstStyle>
          <a:p>
            <a:pPr algn="ctr">
              <a:defRPr/>
            </a:pPr>
            <a:r>
              <a:rPr lang="uk-UA" sz="3600" dirty="0">
                <a:solidFill>
                  <a:srgbClr val="C00000"/>
                </a:solidFill>
                <a:effectLst>
                  <a:outerShdw blurRad="38100" dist="38100" dir="2700000" algn="tl">
                    <a:srgbClr val="000000">
                      <a:alpha val="43137"/>
                    </a:srgbClr>
                  </a:outerShdw>
                </a:effectLst>
              </a:rPr>
              <a:t>Особливості підготовки учнів до ЗНО </a:t>
            </a:r>
            <a:br>
              <a:rPr lang="uk-UA" sz="3600" dirty="0">
                <a:solidFill>
                  <a:srgbClr val="C00000"/>
                </a:solidFill>
                <a:effectLst>
                  <a:outerShdw blurRad="38100" dist="38100" dir="2700000" algn="tl">
                    <a:srgbClr val="000000">
                      <a:alpha val="43137"/>
                    </a:srgbClr>
                  </a:outerShdw>
                </a:effectLst>
              </a:rPr>
            </a:br>
            <a:r>
              <a:rPr lang="uk-UA" sz="3600" dirty="0">
                <a:solidFill>
                  <a:srgbClr val="C00000"/>
                </a:solidFill>
                <a:effectLst>
                  <a:outerShdw blurRad="38100" dist="38100" dir="2700000" algn="tl">
                    <a:srgbClr val="000000">
                      <a:alpha val="43137"/>
                    </a:srgbClr>
                  </a:outerShdw>
                </a:effectLst>
              </a:rPr>
              <a:t>з фізики у 2021 році</a:t>
            </a:r>
            <a:endParaRPr lang="ru-RU" sz="3600" dirty="0"/>
          </a:p>
        </p:txBody>
      </p:sp>
      <p:sp>
        <p:nvSpPr>
          <p:cNvPr id="6" name="object 5">
            <a:extLst>
              <a:ext uri="{FF2B5EF4-FFF2-40B4-BE49-F238E27FC236}">
                <a16:creationId xmlns:a16="http://schemas.microsoft.com/office/drawing/2014/main" id="{B90AB454-CE8C-4173-8D28-9FE4CFDA7A27}"/>
              </a:ext>
            </a:extLst>
          </p:cNvPr>
          <p:cNvSpPr>
            <a:spLocks noGrp="1" noChangeArrowheads="1"/>
          </p:cNvSpPr>
          <p:nvPr>
            <p:ph idx="1"/>
          </p:nvPr>
        </p:nvSpPr>
        <p:spPr>
          <a:xfrm>
            <a:off x="0" y="1120775"/>
            <a:ext cx="3924300" cy="5876925"/>
          </a:xfrm>
          <a:blipFill dpi="0" rotWithShape="1">
            <a:blip r:embed="rId3"/>
            <a:srcRect/>
            <a:stretch>
              <a:fillRect/>
            </a:stretch>
          </a:blipFill>
        </p:spPr>
        <p:txBody>
          <a:bodyPr lIns="0" tIns="0" rIns="0" bIns="0"/>
          <a:lstStyle/>
          <a:p>
            <a:pPr algn="ctr">
              <a:spcBef>
                <a:spcPts val="0"/>
              </a:spcBef>
              <a:buFont typeface="Arial" charset="0"/>
              <a:buChar char="•"/>
              <a:defRPr/>
            </a:pPr>
            <a:r>
              <a:rPr lang="uk-UA" sz="2000" b="1" dirty="0">
                <a:solidFill>
                  <a:srgbClr val="002060"/>
                </a:solidFill>
                <a:latin typeface="+mj-lt"/>
                <a:cs typeface="Calibri" pitchFamily="34" charset="0"/>
              </a:rPr>
              <a:t>  </a:t>
            </a:r>
            <a:r>
              <a:rPr lang="uk-UA" altLang="uk-UA" sz="2000" b="1" dirty="0">
                <a:solidFill>
                  <a:prstClr val="black"/>
                </a:solidFill>
                <a:latin typeface="+mj-lt"/>
                <a:cs typeface="Times New Roman" pitchFamily="18" charset="0"/>
              </a:rPr>
              <a:t>Ознайомити із </a:t>
            </a:r>
          </a:p>
          <a:p>
            <a:pPr marL="0" indent="0" algn="ctr">
              <a:spcBef>
                <a:spcPts val="0"/>
              </a:spcBef>
              <a:buFont typeface="Wingdings 2" panose="05020102010507070707" pitchFamily="18" charset="2"/>
              <a:buNone/>
              <a:defRPr/>
            </a:pPr>
            <a:r>
              <a:rPr lang="uk-UA" altLang="uk-UA" sz="2000" b="1" dirty="0">
                <a:solidFill>
                  <a:prstClr val="black"/>
                </a:solidFill>
                <a:latin typeface="+mj-lt"/>
                <a:cs typeface="Times New Roman" pitchFamily="18" charset="0"/>
              </a:rPr>
              <a:t>Програмою ЗНО з фізики, характеристикою та критеріями оцінювання сертифікаційної роботи.</a:t>
            </a:r>
          </a:p>
          <a:p>
            <a:pPr algn="ctr">
              <a:spcBef>
                <a:spcPts val="0"/>
              </a:spcBef>
              <a:buFont typeface="Arial" charset="0"/>
              <a:buChar char="•"/>
              <a:defRPr/>
            </a:pPr>
            <a:r>
              <a:rPr lang="uk-UA" altLang="uk-UA" sz="2000" b="1" dirty="0">
                <a:solidFill>
                  <a:prstClr val="black"/>
                </a:solidFill>
                <a:latin typeface="+mj-lt"/>
                <a:cs typeface="Times New Roman" pitchFamily="18" charset="0"/>
              </a:rPr>
              <a:t>Ознайомити з </a:t>
            </a:r>
          </a:p>
          <a:p>
            <a:pPr marL="0" indent="0" algn="ctr">
              <a:spcBef>
                <a:spcPts val="0"/>
              </a:spcBef>
              <a:buFont typeface="Wingdings 2" panose="05020102010507070707" pitchFamily="18" charset="2"/>
              <a:buNone/>
              <a:defRPr/>
            </a:pPr>
            <a:r>
              <a:rPr lang="uk-UA" altLang="uk-UA" sz="2000" b="1" dirty="0">
                <a:solidFill>
                  <a:prstClr val="black"/>
                </a:solidFill>
                <a:latin typeface="+mj-lt"/>
                <a:cs typeface="Times New Roman" pitchFamily="18" charset="0"/>
              </a:rPr>
              <a:t>відеоматеріалами УЦОЯО.</a:t>
            </a:r>
          </a:p>
          <a:p>
            <a:pPr algn="ctr">
              <a:spcBef>
                <a:spcPts val="0"/>
              </a:spcBef>
              <a:buFont typeface="Arial" charset="0"/>
              <a:buChar char="•"/>
              <a:defRPr/>
            </a:pPr>
            <a:r>
              <a:rPr lang="uk-UA" altLang="uk-UA" sz="2000" b="1" dirty="0">
                <a:solidFill>
                  <a:prstClr val="black"/>
                </a:solidFill>
                <a:latin typeface="+mj-lt"/>
                <a:cs typeface="Times New Roman" pitchFamily="18" charset="0"/>
              </a:rPr>
              <a:t>Навчити користуватися </a:t>
            </a:r>
          </a:p>
          <a:p>
            <a:pPr marL="0" indent="0" algn="ctr">
              <a:spcBef>
                <a:spcPts val="0"/>
              </a:spcBef>
              <a:buFont typeface="Wingdings 2" panose="05020102010507070707" pitchFamily="18" charset="2"/>
              <a:buNone/>
              <a:defRPr/>
            </a:pPr>
            <a:r>
              <a:rPr lang="uk-UA" altLang="uk-UA" sz="2000" b="1" dirty="0">
                <a:solidFill>
                  <a:prstClr val="black"/>
                </a:solidFill>
                <a:latin typeface="+mj-lt"/>
                <a:cs typeface="Times New Roman" pitchFamily="18" charset="0"/>
              </a:rPr>
              <a:t>Довідковими матеріалами. </a:t>
            </a:r>
          </a:p>
          <a:p>
            <a:pPr algn="ctr">
              <a:spcBef>
                <a:spcPts val="0"/>
              </a:spcBef>
              <a:defRPr/>
            </a:pPr>
            <a:r>
              <a:rPr lang="uk-UA" altLang="uk-UA" sz="2000" b="1" dirty="0">
                <a:solidFill>
                  <a:prstClr val="black"/>
                </a:solidFill>
                <a:latin typeface="+mj-lt"/>
                <a:cs typeface="Times New Roman" pitchFamily="18" charset="0"/>
              </a:rPr>
              <a:t>Опрацювати тести минулих</a:t>
            </a:r>
          </a:p>
          <a:p>
            <a:pPr marL="0" indent="0" algn="ctr">
              <a:spcBef>
                <a:spcPts val="0"/>
              </a:spcBef>
              <a:buFont typeface="Wingdings 2" panose="05020102010507070707" pitchFamily="18" charset="2"/>
              <a:buNone/>
              <a:defRPr/>
            </a:pPr>
            <a:r>
              <a:rPr lang="uk-UA" altLang="uk-UA" sz="2000" b="1" dirty="0">
                <a:solidFill>
                  <a:prstClr val="black"/>
                </a:solidFill>
                <a:latin typeface="+mj-lt"/>
                <a:cs typeface="Times New Roman" pitchFamily="18" charset="0"/>
              </a:rPr>
              <a:t> років.</a:t>
            </a:r>
          </a:p>
          <a:p>
            <a:pPr algn="ctr">
              <a:spcBef>
                <a:spcPts val="0"/>
              </a:spcBef>
              <a:buFont typeface="Arial" charset="0"/>
              <a:buChar char="•"/>
              <a:defRPr/>
            </a:pPr>
            <a:r>
              <a:rPr lang="uk-UA" altLang="ru-RU" sz="2000" b="1" dirty="0">
                <a:solidFill>
                  <a:prstClr val="black"/>
                </a:solidFill>
                <a:latin typeface="+mj-lt"/>
              </a:rPr>
              <a:t>Цікавитися матеріалами </a:t>
            </a:r>
          </a:p>
          <a:p>
            <a:pPr marL="0" indent="0" algn="ctr">
              <a:spcBef>
                <a:spcPts val="0"/>
              </a:spcBef>
              <a:buFont typeface="Wingdings 2" panose="05020102010507070707" pitchFamily="18" charset="2"/>
              <a:buNone/>
              <a:defRPr/>
            </a:pPr>
            <a:r>
              <a:rPr lang="uk-UA" altLang="ru-RU" sz="2000" b="1" dirty="0">
                <a:solidFill>
                  <a:prstClr val="black"/>
                </a:solidFill>
                <a:latin typeface="+mj-lt"/>
              </a:rPr>
              <a:t>щодо ЗНО, які розміщуються</a:t>
            </a:r>
          </a:p>
          <a:p>
            <a:pPr marL="0" indent="0" algn="ctr">
              <a:spcBef>
                <a:spcPts val="0"/>
              </a:spcBef>
              <a:buFont typeface="Wingdings 2" panose="05020102010507070707" pitchFamily="18" charset="2"/>
              <a:buNone/>
              <a:defRPr/>
            </a:pPr>
            <a:r>
              <a:rPr lang="uk-UA" altLang="ru-RU" sz="2000" b="1" dirty="0">
                <a:solidFill>
                  <a:prstClr val="black"/>
                </a:solidFill>
                <a:latin typeface="+mj-lt"/>
              </a:rPr>
              <a:t> на сайтах УЦОЯО </a:t>
            </a:r>
          </a:p>
          <a:p>
            <a:pPr marL="0" indent="0" algn="ctr">
              <a:spcBef>
                <a:spcPts val="0"/>
              </a:spcBef>
              <a:buFont typeface="Wingdings 2" panose="05020102010507070707" pitchFamily="18" charset="2"/>
              <a:buNone/>
              <a:defRPr/>
            </a:pPr>
            <a:r>
              <a:rPr lang="uk-UA" altLang="ru-RU" sz="2000" b="1" dirty="0">
                <a:latin typeface="+mj-lt"/>
              </a:rPr>
              <a:t>та </a:t>
            </a:r>
            <a:r>
              <a:rPr lang="uk-UA" altLang="ru-RU" sz="2000" b="1" dirty="0">
                <a:solidFill>
                  <a:prstClr val="black"/>
                </a:solidFill>
                <a:latin typeface="+mj-lt"/>
              </a:rPr>
              <a:t>Львівського РЦОЯО.</a:t>
            </a:r>
            <a:endParaRPr lang="uk-UA" altLang="uk-UA" sz="2000" b="1" dirty="0">
              <a:solidFill>
                <a:prstClr val="black"/>
              </a:solidFill>
              <a:latin typeface="+mj-lt"/>
              <a:cs typeface="Times New Roman" pitchFamily="18" charset="0"/>
            </a:endParaRPr>
          </a:p>
          <a:p>
            <a:pPr algn="ctr">
              <a:spcBef>
                <a:spcPts val="0"/>
              </a:spcBef>
              <a:buFont typeface="Arial" charset="0"/>
              <a:buChar char="•"/>
              <a:defRPr/>
            </a:pPr>
            <a:r>
              <a:rPr lang="uk-UA" altLang="uk-UA" sz="2000" b="1" dirty="0">
                <a:solidFill>
                  <a:prstClr val="black"/>
                </a:solidFill>
                <a:latin typeface="+mj-lt"/>
                <a:cs typeface="Times New Roman" pitchFamily="18" charset="0"/>
              </a:rPr>
              <a:t>Ознайомити з умовами </a:t>
            </a:r>
          </a:p>
          <a:p>
            <a:pPr marL="0" indent="0" algn="ctr">
              <a:spcBef>
                <a:spcPts val="0"/>
              </a:spcBef>
              <a:buFont typeface="Wingdings 2" panose="05020102010507070707" pitchFamily="18" charset="2"/>
              <a:buNone/>
              <a:defRPr/>
            </a:pPr>
            <a:r>
              <a:rPr lang="uk-UA" altLang="uk-UA" sz="2000" b="1" dirty="0">
                <a:solidFill>
                  <a:prstClr val="black"/>
                </a:solidFill>
                <a:latin typeface="+mj-lt"/>
                <a:cs typeface="Times New Roman" pitchFamily="18" charset="0"/>
              </a:rPr>
              <a:t>вступу до закладів вищої освіти.</a:t>
            </a:r>
          </a:p>
          <a:p>
            <a:pPr algn="ctr">
              <a:spcBef>
                <a:spcPts val="0"/>
              </a:spcBef>
              <a:buFont typeface="Arial" charset="0"/>
              <a:buChar char="•"/>
              <a:defRPr/>
            </a:pPr>
            <a:r>
              <a:rPr lang="uk-UA" altLang="uk-UA" sz="2000" b="1" dirty="0">
                <a:solidFill>
                  <a:prstClr val="black"/>
                </a:solidFill>
                <a:latin typeface="+mj-lt"/>
                <a:cs typeface="Times New Roman" pitchFamily="18" charset="0"/>
              </a:rPr>
              <a:t>Забезпечити участь у пробному</a:t>
            </a:r>
          </a:p>
          <a:p>
            <a:pPr marL="0" indent="0" algn="ctr">
              <a:spcBef>
                <a:spcPts val="0"/>
              </a:spcBef>
              <a:buFont typeface="Wingdings 2" panose="05020102010507070707" pitchFamily="18" charset="2"/>
              <a:buNone/>
              <a:defRPr/>
            </a:pPr>
            <a:r>
              <a:rPr lang="uk-UA" altLang="uk-UA" sz="2000" b="1" dirty="0">
                <a:solidFill>
                  <a:prstClr val="black"/>
                </a:solidFill>
                <a:latin typeface="+mj-lt"/>
                <a:cs typeface="Times New Roman" pitchFamily="18" charset="0"/>
              </a:rPr>
              <a:t>ЗНО-2021.</a:t>
            </a:r>
          </a:p>
        </p:txBody>
      </p:sp>
      <p:graphicFrame>
        <p:nvGraphicFramePr>
          <p:cNvPr id="7" name="Схема 6">
            <a:extLst>
              <a:ext uri="{FF2B5EF4-FFF2-40B4-BE49-F238E27FC236}">
                <a16:creationId xmlns:a16="http://schemas.microsoft.com/office/drawing/2014/main" id="{5E32D313-102C-4F82-868B-9016662A2784}"/>
              </a:ext>
            </a:extLst>
          </p:cNvPr>
          <p:cNvGraphicFramePr/>
          <p:nvPr/>
        </p:nvGraphicFramePr>
        <p:xfrm>
          <a:off x="3959424" y="764704"/>
          <a:ext cx="5077072" cy="306340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8" name="Схема 7">
            <a:extLst>
              <a:ext uri="{FF2B5EF4-FFF2-40B4-BE49-F238E27FC236}">
                <a16:creationId xmlns:a16="http://schemas.microsoft.com/office/drawing/2014/main" id="{C61663F1-9C69-4CA3-947D-0C0A9E99ED2C}"/>
              </a:ext>
            </a:extLst>
          </p:cNvPr>
          <p:cNvGraphicFramePr/>
          <p:nvPr/>
        </p:nvGraphicFramePr>
        <p:xfrm>
          <a:off x="3995936" y="2492896"/>
          <a:ext cx="5040560" cy="2587352"/>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aphicFrame>
        <p:nvGraphicFramePr>
          <p:cNvPr id="9" name="Схема 8">
            <a:extLst>
              <a:ext uri="{FF2B5EF4-FFF2-40B4-BE49-F238E27FC236}">
                <a16:creationId xmlns:a16="http://schemas.microsoft.com/office/drawing/2014/main" id="{08F1A7B8-BAB4-429A-9546-B507C2571941}"/>
              </a:ext>
            </a:extLst>
          </p:cNvPr>
          <p:cNvGraphicFramePr/>
          <p:nvPr/>
        </p:nvGraphicFramePr>
        <p:xfrm>
          <a:off x="3959424" y="3933056"/>
          <a:ext cx="5077072" cy="2595015"/>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Заголовок 1">
            <a:extLst>
              <a:ext uri="{FF2B5EF4-FFF2-40B4-BE49-F238E27FC236}">
                <a16:creationId xmlns:a16="http://schemas.microsoft.com/office/drawing/2014/main" id="{B16864D3-56BF-4467-AE14-0FE33240A647}"/>
              </a:ext>
            </a:extLst>
          </p:cNvPr>
          <p:cNvSpPr>
            <a:spLocks noGrp="1"/>
          </p:cNvSpPr>
          <p:nvPr>
            <p:ph type="title"/>
          </p:nvPr>
        </p:nvSpPr>
        <p:spPr/>
        <p:txBody>
          <a:bodyPr/>
          <a:lstStyle/>
          <a:p>
            <a:endParaRPr lang="ru-RU" altLang="ru-RU"/>
          </a:p>
        </p:txBody>
      </p:sp>
      <p:sp>
        <p:nvSpPr>
          <p:cNvPr id="3" name="Объект 2">
            <a:extLst>
              <a:ext uri="{FF2B5EF4-FFF2-40B4-BE49-F238E27FC236}">
                <a16:creationId xmlns:a16="http://schemas.microsoft.com/office/drawing/2014/main" id="{1988A5CF-16B0-4177-8EC8-38C14D2DE6AA}"/>
              </a:ext>
            </a:extLst>
          </p:cNvPr>
          <p:cNvSpPr>
            <a:spLocks noGrp="1"/>
          </p:cNvSpPr>
          <p:nvPr>
            <p:ph idx="1"/>
          </p:nvPr>
        </p:nvSpPr>
        <p:spPr>
          <a:xfrm>
            <a:off x="44450" y="4149725"/>
            <a:ext cx="3960813" cy="1938338"/>
          </a:xfrm>
        </p:spPr>
        <p:txBody>
          <a:bodyPr/>
          <a:lstStyle/>
          <a:p>
            <a:pPr>
              <a:defRPr/>
            </a:pPr>
            <a:r>
              <a:rPr lang="ru-RU" sz="2400" b="1" dirty="0" err="1">
                <a:latin typeface="+mj-lt"/>
              </a:rPr>
              <a:t>Учасник</a:t>
            </a:r>
            <a:r>
              <a:rPr lang="ru-RU" sz="2400" b="1" dirty="0">
                <a:latin typeface="+mj-lt"/>
              </a:rPr>
              <a:t> </a:t>
            </a:r>
            <a:r>
              <a:rPr lang="ru-RU" sz="2400" b="1" dirty="0" err="1">
                <a:latin typeface="+mj-lt"/>
              </a:rPr>
              <a:t>зможе</a:t>
            </a:r>
            <a:r>
              <a:rPr lang="ru-RU" sz="2400" b="1" dirty="0">
                <a:latin typeface="+mj-lt"/>
              </a:rPr>
              <a:t> </a:t>
            </a:r>
            <a:r>
              <a:rPr lang="ru-RU" sz="2400" b="1" dirty="0" err="1">
                <a:latin typeface="+mj-lt"/>
              </a:rPr>
              <a:t>вибрати</a:t>
            </a:r>
            <a:r>
              <a:rPr lang="ru-RU" sz="2400" b="1" dirty="0">
                <a:latin typeface="+mj-lt"/>
              </a:rPr>
              <a:t> </a:t>
            </a:r>
            <a:r>
              <a:rPr lang="ru-RU" sz="2400" b="1" dirty="0" err="1">
                <a:latin typeface="+mj-lt"/>
              </a:rPr>
              <a:t>лише</a:t>
            </a:r>
            <a:r>
              <a:rPr lang="ru-RU" sz="2400" b="1" dirty="0">
                <a:latin typeface="+mj-lt"/>
              </a:rPr>
              <a:t> один предмет для </a:t>
            </a:r>
            <a:r>
              <a:rPr lang="ru-RU" sz="2400" b="1" dirty="0" err="1">
                <a:latin typeface="+mj-lt"/>
              </a:rPr>
              <a:t>проходження</a:t>
            </a:r>
            <a:r>
              <a:rPr lang="ru-RU" sz="2400" b="1" dirty="0">
                <a:latin typeface="+mj-lt"/>
              </a:rPr>
              <a:t> пробного ЗНО з </a:t>
            </a:r>
            <a:r>
              <a:rPr lang="ru-RU" sz="2400" b="1" dirty="0" err="1">
                <a:latin typeface="+mj-lt"/>
              </a:rPr>
              <a:t>переліку</a:t>
            </a:r>
            <a:r>
              <a:rPr lang="ru-RU" sz="2400" b="1" dirty="0">
                <a:latin typeface="+mj-lt"/>
              </a:rPr>
              <a:t> </a:t>
            </a:r>
            <a:r>
              <a:rPr lang="ru-RU" sz="2400" b="1" dirty="0" err="1">
                <a:latin typeface="+mj-lt"/>
              </a:rPr>
              <a:t>всіх</a:t>
            </a:r>
            <a:r>
              <a:rPr lang="ru-RU" sz="2400" b="1" dirty="0">
                <a:latin typeface="+mj-lt"/>
              </a:rPr>
              <a:t> </a:t>
            </a:r>
            <a:r>
              <a:rPr lang="ru-RU" sz="2400" b="1" dirty="0" err="1">
                <a:latin typeface="+mj-lt"/>
              </a:rPr>
              <a:t>навчальних</a:t>
            </a:r>
            <a:r>
              <a:rPr lang="ru-RU" sz="2400" b="1" dirty="0">
                <a:latin typeface="+mj-lt"/>
              </a:rPr>
              <a:t> </a:t>
            </a:r>
            <a:r>
              <a:rPr lang="ru-RU" sz="2400" b="1" dirty="0" err="1">
                <a:latin typeface="+mj-lt"/>
              </a:rPr>
              <a:t>предметів</a:t>
            </a:r>
            <a:endParaRPr lang="ru-RU" sz="2400" dirty="0">
              <a:latin typeface="+mj-lt"/>
            </a:endParaRPr>
          </a:p>
        </p:txBody>
      </p:sp>
      <p:pic>
        <p:nvPicPr>
          <p:cNvPr id="40964" name="Picture 2">
            <a:extLst>
              <a:ext uri="{FF2B5EF4-FFF2-40B4-BE49-F238E27FC236}">
                <a16:creationId xmlns:a16="http://schemas.microsoft.com/office/drawing/2014/main" id="{E9AC9DB2-6B1A-4B56-B445-CD4F81EC35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2852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965" name="Прямоугольник 3">
            <a:extLst>
              <a:ext uri="{FF2B5EF4-FFF2-40B4-BE49-F238E27FC236}">
                <a16:creationId xmlns:a16="http://schemas.microsoft.com/office/drawing/2014/main" id="{B49F531E-A8E3-4006-8FC8-A9ECB56F2C78}"/>
              </a:ext>
            </a:extLst>
          </p:cNvPr>
          <p:cNvSpPr>
            <a:spLocks noChangeArrowheads="1"/>
          </p:cNvSpPr>
          <p:nvPr/>
        </p:nvSpPr>
        <p:spPr bwMode="auto">
          <a:xfrm>
            <a:off x="4427538" y="3841750"/>
            <a:ext cx="4224337"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Constantia" panose="02030602050306030303" pitchFamily="18" charset="0"/>
              </a:defRPr>
            </a:lvl1pPr>
            <a:lvl2pPr marL="742950" indent="-285750">
              <a:defRPr b="1">
                <a:solidFill>
                  <a:schemeClr val="tx1"/>
                </a:solidFill>
                <a:latin typeface="Constantia" panose="02030602050306030303" pitchFamily="18" charset="0"/>
              </a:defRPr>
            </a:lvl2pPr>
            <a:lvl3pPr marL="1143000" indent="-228600">
              <a:defRPr b="1">
                <a:solidFill>
                  <a:schemeClr val="tx1"/>
                </a:solidFill>
                <a:latin typeface="Constantia" panose="02030602050306030303" pitchFamily="18" charset="0"/>
              </a:defRPr>
            </a:lvl3pPr>
            <a:lvl4pPr marL="1600200" indent="-228600">
              <a:defRPr b="1">
                <a:solidFill>
                  <a:schemeClr val="tx1"/>
                </a:solidFill>
                <a:latin typeface="Constantia" panose="02030602050306030303" pitchFamily="18" charset="0"/>
              </a:defRPr>
            </a:lvl4pPr>
            <a:lvl5pPr marL="2057400" indent="-228600">
              <a:defRPr b="1">
                <a:solidFill>
                  <a:schemeClr val="tx1"/>
                </a:solidFill>
                <a:latin typeface="Constantia" panose="02030602050306030303" pitchFamily="18" charset="0"/>
              </a:defRPr>
            </a:lvl5pPr>
            <a:lvl6pPr marL="2514600" indent="-228600" eaLnBrk="0" fontAlgn="base" hangingPunct="0">
              <a:spcBef>
                <a:spcPct val="0"/>
              </a:spcBef>
              <a:spcAft>
                <a:spcPct val="0"/>
              </a:spcAft>
              <a:defRPr b="1">
                <a:solidFill>
                  <a:schemeClr val="tx1"/>
                </a:solidFill>
                <a:latin typeface="Constantia" panose="02030602050306030303" pitchFamily="18" charset="0"/>
              </a:defRPr>
            </a:lvl6pPr>
            <a:lvl7pPr marL="2971800" indent="-228600" eaLnBrk="0" fontAlgn="base" hangingPunct="0">
              <a:spcBef>
                <a:spcPct val="0"/>
              </a:spcBef>
              <a:spcAft>
                <a:spcPct val="0"/>
              </a:spcAft>
              <a:defRPr b="1">
                <a:solidFill>
                  <a:schemeClr val="tx1"/>
                </a:solidFill>
                <a:latin typeface="Constantia" panose="02030602050306030303" pitchFamily="18" charset="0"/>
              </a:defRPr>
            </a:lvl7pPr>
            <a:lvl8pPr marL="3429000" indent="-228600" eaLnBrk="0" fontAlgn="base" hangingPunct="0">
              <a:spcBef>
                <a:spcPct val="0"/>
              </a:spcBef>
              <a:spcAft>
                <a:spcPct val="0"/>
              </a:spcAft>
              <a:defRPr b="1">
                <a:solidFill>
                  <a:schemeClr val="tx1"/>
                </a:solidFill>
                <a:latin typeface="Constantia" panose="02030602050306030303" pitchFamily="18" charset="0"/>
              </a:defRPr>
            </a:lvl8pPr>
            <a:lvl9pPr marL="3886200" indent="-228600" eaLnBrk="0" fontAlgn="base" hangingPunct="0">
              <a:spcBef>
                <a:spcPct val="0"/>
              </a:spcBef>
              <a:spcAft>
                <a:spcPct val="0"/>
              </a:spcAft>
              <a:defRPr b="1">
                <a:solidFill>
                  <a:schemeClr val="tx1"/>
                </a:solidFill>
                <a:latin typeface="Constantia" panose="02030602050306030303" pitchFamily="18" charset="0"/>
              </a:defRPr>
            </a:lvl9pPr>
          </a:lstStyle>
          <a:p>
            <a:r>
              <a:rPr lang="ru-RU" altLang="ru-RU" sz="2000" i="1">
                <a:solidFill>
                  <a:srgbClr val="002060"/>
                </a:solidFill>
                <a:latin typeface="Calibri" panose="020F0502020204030204" pitchFamily="34" charset="0"/>
                <a:ea typeface="Calibri" panose="020F0502020204030204" pitchFamily="34" charset="0"/>
                <a:cs typeface="Calibri" panose="020F0502020204030204" pitchFamily="34" charset="0"/>
              </a:rPr>
              <a:t>українська мова,</a:t>
            </a:r>
          </a:p>
          <a:p>
            <a:r>
              <a:rPr lang="ru-RU" altLang="ru-RU" sz="2000" i="1">
                <a:solidFill>
                  <a:srgbClr val="002060"/>
                </a:solidFill>
                <a:latin typeface="Calibri" panose="020F0502020204030204" pitchFamily="34" charset="0"/>
                <a:ea typeface="Calibri" panose="020F0502020204030204" pitchFamily="34" charset="0"/>
                <a:cs typeface="Calibri" panose="020F0502020204030204" pitchFamily="34" charset="0"/>
              </a:rPr>
              <a:t>українська мова і література,</a:t>
            </a:r>
          </a:p>
          <a:p>
            <a:r>
              <a:rPr lang="ru-RU" altLang="ru-RU" sz="2000" i="1">
                <a:solidFill>
                  <a:srgbClr val="002060"/>
                </a:solidFill>
                <a:latin typeface="Calibri" panose="020F0502020204030204" pitchFamily="34" charset="0"/>
                <a:ea typeface="Calibri" panose="020F0502020204030204" pitchFamily="34" charset="0"/>
                <a:cs typeface="Calibri" panose="020F0502020204030204" pitchFamily="34" charset="0"/>
              </a:rPr>
              <a:t>історія України,</a:t>
            </a:r>
          </a:p>
          <a:p>
            <a:r>
              <a:rPr lang="ru-RU" altLang="ru-RU" sz="2000" i="1">
                <a:solidFill>
                  <a:srgbClr val="002060"/>
                </a:solidFill>
                <a:latin typeface="Calibri" panose="020F0502020204030204" pitchFamily="34" charset="0"/>
                <a:ea typeface="Calibri" panose="020F0502020204030204" pitchFamily="34" charset="0"/>
                <a:cs typeface="Calibri" panose="020F0502020204030204" pitchFamily="34" charset="0"/>
              </a:rPr>
              <a:t>математика,</a:t>
            </a:r>
          </a:p>
          <a:p>
            <a:r>
              <a:rPr lang="ru-RU" altLang="ru-RU" sz="2000" i="1">
                <a:solidFill>
                  <a:srgbClr val="002060"/>
                </a:solidFill>
                <a:latin typeface="Calibri" panose="020F0502020204030204" pitchFamily="34" charset="0"/>
                <a:ea typeface="Calibri" panose="020F0502020204030204" pitchFamily="34" charset="0"/>
                <a:cs typeface="Calibri" panose="020F0502020204030204" pitchFamily="34" charset="0"/>
              </a:rPr>
              <a:t>біологія,</a:t>
            </a:r>
          </a:p>
          <a:p>
            <a:r>
              <a:rPr lang="ru-RU" altLang="ru-RU" sz="2000" i="1">
                <a:solidFill>
                  <a:srgbClr val="002060"/>
                </a:solidFill>
                <a:latin typeface="Calibri" panose="020F0502020204030204" pitchFamily="34" charset="0"/>
                <a:ea typeface="Calibri" panose="020F0502020204030204" pitchFamily="34" charset="0"/>
                <a:cs typeface="Calibri" panose="020F0502020204030204" pitchFamily="34" charset="0"/>
              </a:rPr>
              <a:t>географія,</a:t>
            </a:r>
          </a:p>
          <a:p>
            <a:r>
              <a:rPr lang="ru-RU" altLang="ru-RU" sz="2000" i="1">
                <a:solidFill>
                  <a:srgbClr val="002060"/>
                </a:solidFill>
                <a:latin typeface="Calibri" panose="020F0502020204030204" pitchFamily="34" charset="0"/>
                <a:ea typeface="Calibri" panose="020F0502020204030204" pitchFamily="34" charset="0"/>
                <a:cs typeface="Calibri" panose="020F0502020204030204" pitchFamily="34" charset="0"/>
              </a:rPr>
              <a:t>фізика,</a:t>
            </a:r>
          </a:p>
          <a:p>
            <a:r>
              <a:rPr lang="ru-RU" altLang="ru-RU" sz="2000" i="1">
                <a:solidFill>
                  <a:srgbClr val="002060"/>
                </a:solidFill>
                <a:latin typeface="Calibri" panose="020F0502020204030204" pitchFamily="34" charset="0"/>
                <a:ea typeface="Calibri" panose="020F0502020204030204" pitchFamily="34" charset="0"/>
                <a:cs typeface="Calibri" panose="020F0502020204030204" pitchFamily="34" charset="0"/>
              </a:rPr>
              <a:t>хімія,</a:t>
            </a:r>
          </a:p>
          <a:p>
            <a:r>
              <a:rPr lang="ru-RU" altLang="ru-RU" sz="2000" i="1">
                <a:solidFill>
                  <a:srgbClr val="002060"/>
                </a:solidFill>
                <a:latin typeface="Calibri" panose="020F0502020204030204" pitchFamily="34" charset="0"/>
                <a:ea typeface="Calibri" panose="020F0502020204030204" pitchFamily="34" charset="0"/>
                <a:cs typeface="Calibri" panose="020F0502020204030204" pitchFamily="34" charset="0"/>
              </a:rPr>
              <a:t>англійська мова</a:t>
            </a:r>
          </a:p>
        </p:txBody>
      </p:sp>
      <p:sp>
        <p:nvSpPr>
          <p:cNvPr id="6" name="Объект 2">
            <a:extLst>
              <a:ext uri="{FF2B5EF4-FFF2-40B4-BE49-F238E27FC236}">
                <a16:creationId xmlns:a16="http://schemas.microsoft.com/office/drawing/2014/main" id="{215052F9-D2F2-4AD3-80AF-8349E28EE3CC}"/>
              </a:ext>
            </a:extLst>
          </p:cNvPr>
          <p:cNvSpPr txBox="1">
            <a:spLocks/>
          </p:cNvSpPr>
          <p:nvPr/>
        </p:nvSpPr>
        <p:spPr bwMode="auto">
          <a:xfrm>
            <a:off x="26988" y="1700213"/>
            <a:ext cx="4248150" cy="2665412"/>
          </a:xfrm>
          <a:prstGeom prst="rect">
            <a:avLst/>
          </a:prstGeom>
          <a:noFill/>
          <a:ln>
            <a:noFill/>
          </a:ln>
        </p:spPr>
        <p:txBody>
          <a:bodyPr/>
          <a:lstStyle>
            <a:lvl1pPr marL="273050" indent="-273050" algn="l" rtl="0" eaLnBrk="0" fontAlgn="base" hangingPunct="0">
              <a:spcBef>
                <a:spcPct val="20000"/>
              </a:spcBef>
              <a:spcAft>
                <a:spcPct val="0"/>
              </a:spcAft>
              <a:buClr>
                <a:srgbClr val="9BBB59"/>
              </a:buClr>
              <a:buSzPct val="95000"/>
              <a:buFont typeface="Wingdings 2"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9BBB59"/>
              </a:buClr>
              <a:buSzPct val="65000"/>
              <a:buFont typeface="Wingdings 2"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8064A2"/>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algn="ctr">
              <a:spcBef>
                <a:spcPts val="0"/>
              </a:spcBef>
              <a:defRPr/>
            </a:pPr>
            <a:r>
              <a:rPr lang="uk-UA" sz="2400" dirty="0">
                <a:latin typeface="+mj-lt"/>
              </a:rPr>
              <a:t>Наказ УЦОЯО</a:t>
            </a:r>
          </a:p>
          <a:p>
            <a:pPr marL="0" indent="0" algn="ctr">
              <a:spcBef>
                <a:spcPts val="0"/>
              </a:spcBef>
              <a:buFont typeface="Wingdings 2" pitchFamily="18" charset="2"/>
              <a:buNone/>
              <a:defRPr/>
            </a:pPr>
            <a:r>
              <a:rPr lang="uk-UA" sz="2400" dirty="0">
                <a:latin typeface="+mj-lt"/>
              </a:rPr>
              <a:t> від 08</a:t>
            </a:r>
            <a:r>
              <a:rPr lang="pt-BR" sz="2400" dirty="0">
                <a:latin typeface="+mj-lt"/>
              </a:rPr>
              <a:t>.</a:t>
            </a:r>
            <a:r>
              <a:rPr lang="uk-UA" sz="2400" dirty="0">
                <a:latin typeface="+mj-lt"/>
              </a:rPr>
              <a:t>10</a:t>
            </a:r>
            <a:r>
              <a:rPr lang="pt-BR" sz="2400" dirty="0">
                <a:latin typeface="+mj-lt"/>
              </a:rPr>
              <a:t>.20</a:t>
            </a:r>
            <a:r>
              <a:rPr lang="uk-UA" sz="2400" dirty="0">
                <a:latin typeface="+mj-lt"/>
              </a:rPr>
              <a:t>20 №163</a:t>
            </a:r>
            <a:endParaRPr lang="pt-BR" sz="2400" dirty="0">
              <a:latin typeface="+mj-lt"/>
            </a:endParaRPr>
          </a:p>
          <a:p>
            <a:pPr marL="0" indent="0" algn="ctr">
              <a:spcBef>
                <a:spcPts val="0"/>
              </a:spcBef>
              <a:buFont typeface="Wingdings 2" pitchFamily="18" charset="2"/>
              <a:buNone/>
              <a:defRPr/>
            </a:pPr>
            <a:r>
              <a:rPr lang="uk-UA" sz="2400" i="1" dirty="0">
                <a:solidFill>
                  <a:srgbClr val="002060"/>
                </a:solidFill>
                <a:latin typeface="+mj-lt"/>
              </a:rPr>
              <a:t>«</a:t>
            </a:r>
            <a:r>
              <a:rPr lang="ru-RU" sz="2400" i="1" dirty="0">
                <a:solidFill>
                  <a:srgbClr val="002060"/>
                </a:solidFill>
                <a:latin typeface="+mj-lt"/>
              </a:rPr>
              <a:t>Про </a:t>
            </a:r>
            <a:r>
              <a:rPr lang="ru-RU" sz="2400" i="1" dirty="0" err="1">
                <a:solidFill>
                  <a:srgbClr val="002060"/>
                </a:solidFill>
                <a:latin typeface="+mj-lt"/>
              </a:rPr>
              <a:t>проведення</a:t>
            </a:r>
            <a:r>
              <a:rPr lang="ru-RU" sz="2400" i="1" dirty="0">
                <a:solidFill>
                  <a:srgbClr val="002060"/>
                </a:solidFill>
                <a:latin typeface="+mj-lt"/>
              </a:rPr>
              <a:t> пробного зовнішнього незалежного оцінювання в 2021 </a:t>
            </a:r>
            <a:r>
              <a:rPr lang="ru-RU" sz="2400" i="1" dirty="0" err="1">
                <a:solidFill>
                  <a:srgbClr val="002060"/>
                </a:solidFill>
                <a:latin typeface="+mj-lt"/>
              </a:rPr>
              <a:t>році</a:t>
            </a:r>
            <a:r>
              <a:rPr lang="uk-UA" sz="2400" i="1" dirty="0">
                <a:solidFill>
                  <a:srgbClr val="002060"/>
                </a:solidFill>
                <a:latin typeface="+mj-lt"/>
              </a:rPr>
              <a:t>»</a:t>
            </a:r>
            <a:r>
              <a:rPr lang="uk-UA" sz="2400" dirty="0"/>
              <a:t> </a:t>
            </a:r>
          </a:p>
          <a:p>
            <a:pPr marL="0" indent="0" algn="ctr">
              <a:spcBef>
                <a:spcPts val="0"/>
              </a:spcBef>
              <a:buFont typeface="Wingdings 2" pitchFamily="18" charset="2"/>
              <a:buNone/>
              <a:defRPr/>
            </a:pPr>
            <a:endParaRPr lang="uk-UA" sz="2400" dirty="0"/>
          </a:p>
        </p:txBody>
      </p:sp>
      <p:sp>
        <p:nvSpPr>
          <p:cNvPr id="40967" name="Прямоугольник 1">
            <a:extLst>
              <a:ext uri="{FF2B5EF4-FFF2-40B4-BE49-F238E27FC236}">
                <a16:creationId xmlns:a16="http://schemas.microsoft.com/office/drawing/2014/main" id="{F5A0AF7C-5D9D-452E-8488-75864C507EA9}"/>
              </a:ext>
            </a:extLst>
          </p:cNvPr>
          <p:cNvSpPr>
            <a:spLocks noChangeArrowheads="1"/>
          </p:cNvSpPr>
          <p:nvPr/>
        </p:nvSpPr>
        <p:spPr bwMode="auto">
          <a:xfrm>
            <a:off x="4427538" y="3043238"/>
            <a:ext cx="45720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Constantia" panose="02030602050306030303" pitchFamily="18" charset="0"/>
              </a:defRPr>
            </a:lvl1pPr>
            <a:lvl2pPr marL="742950" indent="-285750">
              <a:defRPr b="1">
                <a:solidFill>
                  <a:schemeClr val="tx1"/>
                </a:solidFill>
                <a:latin typeface="Constantia" panose="02030602050306030303" pitchFamily="18" charset="0"/>
              </a:defRPr>
            </a:lvl2pPr>
            <a:lvl3pPr marL="1143000" indent="-228600">
              <a:defRPr b="1">
                <a:solidFill>
                  <a:schemeClr val="tx1"/>
                </a:solidFill>
                <a:latin typeface="Constantia" panose="02030602050306030303" pitchFamily="18" charset="0"/>
              </a:defRPr>
            </a:lvl3pPr>
            <a:lvl4pPr marL="1600200" indent="-228600">
              <a:defRPr b="1">
                <a:solidFill>
                  <a:schemeClr val="tx1"/>
                </a:solidFill>
                <a:latin typeface="Constantia" panose="02030602050306030303" pitchFamily="18" charset="0"/>
              </a:defRPr>
            </a:lvl4pPr>
            <a:lvl5pPr marL="2057400" indent="-228600">
              <a:defRPr b="1">
                <a:solidFill>
                  <a:schemeClr val="tx1"/>
                </a:solidFill>
                <a:latin typeface="Constantia" panose="02030602050306030303" pitchFamily="18" charset="0"/>
              </a:defRPr>
            </a:lvl5pPr>
            <a:lvl6pPr marL="2514600" indent="-228600" eaLnBrk="0" fontAlgn="base" hangingPunct="0">
              <a:spcBef>
                <a:spcPct val="0"/>
              </a:spcBef>
              <a:spcAft>
                <a:spcPct val="0"/>
              </a:spcAft>
              <a:defRPr b="1">
                <a:solidFill>
                  <a:schemeClr val="tx1"/>
                </a:solidFill>
                <a:latin typeface="Constantia" panose="02030602050306030303" pitchFamily="18" charset="0"/>
              </a:defRPr>
            </a:lvl6pPr>
            <a:lvl7pPr marL="2971800" indent="-228600" eaLnBrk="0" fontAlgn="base" hangingPunct="0">
              <a:spcBef>
                <a:spcPct val="0"/>
              </a:spcBef>
              <a:spcAft>
                <a:spcPct val="0"/>
              </a:spcAft>
              <a:defRPr b="1">
                <a:solidFill>
                  <a:schemeClr val="tx1"/>
                </a:solidFill>
                <a:latin typeface="Constantia" panose="02030602050306030303" pitchFamily="18" charset="0"/>
              </a:defRPr>
            </a:lvl7pPr>
            <a:lvl8pPr marL="3429000" indent="-228600" eaLnBrk="0" fontAlgn="base" hangingPunct="0">
              <a:spcBef>
                <a:spcPct val="0"/>
              </a:spcBef>
              <a:spcAft>
                <a:spcPct val="0"/>
              </a:spcAft>
              <a:defRPr b="1">
                <a:solidFill>
                  <a:schemeClr val="tx1"/>
                </a:solidFill>
                <a:latin typeface="Constantia" panose="02030602050306030303" pitchFamily="18" charset="0"/>
              </a:defRPr>
            </a:lvl8pPr>
            <a:lvl9pPr marL="3886200" indent="-228600" eaLnBrk="0" fontAlgn="base" hangingPunct="0">
              <a:spcBef>
                <a:spcPct val="0"/>
              </a:spcBef>
              <a:spcAft>
                <a:spcPct val="0"/>
              </a:spcAft>
              <a:defRPr b="1">
                <a:solidFill>
                  <a:schemeClr val="tx1"/>
                </a:solidFill>
                <a:latin typeface="Constantia" panose="02030602050306030303" pitchFamily="18" charset="0"/>
              </a:defRPr>
            </a:lvl9pPr>
          </a:lstStyle>
          <a:p>
            <a:pPr algn="ctr"/>
            <a:r>
              <a:rPr lang="uk-UA" altLang="ru-RU" i="1">
                <a:solidFill>
                  <a:srgbClr val="C00000"/>
                </a:solidFill>
              </a:rPr>
              <a:t>10 квітня 2021 року – дата пробного ЗНО з предметів:</a:t>
            </a:r>
            <a:endParaRPr lang="ru-RU" altLang="ru-RU" i="1">
              <a:solidFill>
                <a:srgbClr val="C00000"/>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Скругленный прямоугольник 4">
            <a:extLst>
              <a:ext uri="{FF2B5EF4-FFF2-40B4-BE49-F238E27FC236}">
                <a16:creationId xmlns:a16="http://schemas.microsoft.com/office/drawing/2014/main" id="{1B1E7901-7040-40E8-B5CA-3C131F74AF37}"/>
              </a:ext>
            </a:extLst>
          </p:cNvPr>
          <p:cNvSpPr/>
          <p:nvPr/>
        </p:nvSpPr>
        <p:spPr>
          <a:xfrm>
            <a:off x="467544" y="765175"/>
            <a:ext cx="5688632" cy="863625"/>
          </a:xfrm>
          <a:prstGeom prst="roundRect">
            <a:avLst/>
          </a:prstGeom>
        </p:spPr>
        <p:style>
          <a:lnRef idx="3">
            <a:schemeClr val="lt1"/>
          </a:lnRef>
          <a:fillRef idx="1">
            <a:schemeClr val="accent6"/>
          </a:fillRef>
          <a:effectRef idx="1">
            <a:schemeClr val="accent6"/>
          </a:effectRef>
          <a:fontRef idx="minor">
            <a:schemeClr val="lt1"/>
          </a:fontRef>
        </p:style>
        <p:txBody>
          <a:bodyPr anchor="ctr"/>
          <a:lstStyle/>
          <a:p>
            <a:pPr algn="ctr">
              <a:defRPr/>
            </a:pPr>
            <a:r>
              <a:rPr lang="ru-RU" sz="2800" dirty="0" err="1">
                <a:ln w="18415" cmpd="sng">
                  <a:solidFill>
                    <a:srgbClr val="FFFFFF"/>
                  </a:solidFill>
                  <a:prstDash val="solid"/>
                </a:ln>
                <a:solidFill>
                  <a:srgbClr val="FFFFFF"/>
                </a:solidFill>
                <a:effectLst>
                  <a:outerShdw blurRad="63500" dir="3600000" algn="tl" rotWithShape="0">
                    <a:srgbClr val="000000">
                      <a:alpha val="70000"/>
                    </a:srgbClr>
                  </a:outerShdw>
                </a:effectLst>
              </a:rPr>
              <a:t>Під</a:t>
            </a:r>
            <a:r>
              <a:rPr lang="ru-RU" sz="2800" dirty="0">
                <a:ln w="18415" cmpd="sng">
                  <a:solidFill>
                    <a:srgbClr val="FFFFFF"/>
                  </a:solidFill>
                  <a:prstDash val="solid"/>
                </a:ln>
                <a:solidFill>
                  <a:srgbClr val="FFFFFF"/>
                </a:solidFill>
                <a:effectLst>
                  <a:outerShdw blurRad="63500" dir="3600000" algn="tl" rotWithShape="0">
                    <a:srgbClr val="000000">
                      <a:alpha val="70000"/>
                    </a:srgbClr>
                  </a:outerShdw>
                </a:effectLst>
              </a:rPr>
              <a:t> час пробного ЗНО з </a:t>
            </a:r>
            <a:r>
              <a:rPr lang="ru-RU" sz="2800" dirty="0" err="1">
                <a:ln w="18415" cmpd="sng">
                  <a:solidFill>
                    <a:srgbClr val="FFFFFF"/>
                  </a:solidFill>
                  <a:prstDash val="solid"/>
                </a:ln>
                <a:solidFill>
                  <a:srgbClr val="FFFFFF"/>
                </a:solidFill>
                <a:effectLst>
                  <a:outerShdw blurRad="63500" dir="3600000" algn="tl" rotWithShape="0">
                    <a:srgbClr val="000000">
                      <a:alpha val="70000"/>
                    </a:srgbClr>
                  </a:outerShdw>
                </a:effectLst>
              </a:rPr>
              <a:t>фізики</a:t>
            </a:r>
            <a:r>
              <a:rPr lang="ru-RU" sz="28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ru-RU" sz="2800" dirty="0" err="1">
                <a:ln w="18415" cmpd="sng">
                  <a:solidFill>
                    <a:srgbClr val="FFFFFF"/>
                  </a:solidFill>
                  <a:prstDash val="solid"/>
                </a:ln>
                <a:solidFill>
                  <a:srgbClr val="FFFFFF"/>
                </a:solidFill>
                <a:effectLst>
                  <a:outerShdw blurRad="63500" dir="3600000" algn="tl" rotWithShape="0">
                    <a:srgbClr val="000000">
                      <a:alpha val="70000"/>
                    </a:srgbClr>
                  </a:outerShdw>
                </a:effectLst>
              </a:rPr>
              <a:t>учасники</a:t>
            </a:r>
            <a:r>
              <a:rPr lang="ru-RU" sz="28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ru-RU" sz="2800" dirty="0" err="1">
                <a:ln w="18415" cmpd="sng">
                  <a:solidFill>
                    <a:srgbClr val="FFFFFF"/>
                  </a:solidFill>
                  <a:prstDash val="solid"/>
                </a:ln>
                <a:solidFill>
                  <a:srgbClr val="FFFFFF"/>
                </a:solidFill>
                <a:effectLst>
                  <a:outerShdw blurRad="63500" dir="3600000" algn="tl" rotWithShape="0">
                    <a:srgbClr val="000000">
                      <a:alpha val="70000"/>
                    </a:srgbClr>
                  </a:outerShdw>
                </a:effectLst>
              </a:rPr>
              <a:t>зможуть</a:t>
            </a:r>
            <a:r>
              <a:rPr lang="ru-RU" sz="2800" dirty="0">
                <a:ln w="18415" cmpd="sng">
                  <a:solidFill>
                    <a:srgbClr val="FFFFFF"/>
                  </a:solidFill>
                  <a:prstDash val="solid"/>
                </a:ln>
                <a:solidFill>
                  <a:srgbClr val="FFFFFF"/>
                </a:solidFill>
                <a:effectLst>
                  <a:outerShdw blurRad="63500" dir="3600000" algn="tl" rotWithShape="0">
                    <a:srgbClr val="000000">
                      <a:alpha val="70000"/>
                    </a:srgbClr>
                  </a:outerShdw>
                </a:effectLst>
              </a:rPr>
              <a:t>:</a:t>
            </a:r>
          </a:p>
        </p:txBody>
      </p:sp>
      <p:sp>
        <p:nvSpPr>
          <p:cNvPr id="6" name="Заголовок 2">
            <a:extLst>
              <a:ext uri="{FF2B5EF4-FFF2-40B4-BE49-F238E27FC236}">
                <a16:creationId xmlns:a16="http://schemas.microsoft.com/office/drawing/2014/main" id="{A79C7005-C4CE-4EBC-BB9E-053F7866A90D}"/>
              </a:ext>
            </a:extLst>
          </p:cNvPr>
          <p:cNvSpPr>
            <a:spLocks noGrp="1"/>
          </p:cNvSpPr>
          <p:nvPr>
            <p:ph type="title"/>
          </p:nvPr>
        </p:nvSpPr>
        <p:spPr>
          <a:xfrm>
            <a:off x="395288" y="0"/>
            <a:ext cx="8229600" cy="692150"/>
          </a:xfrm>
        </p:spPr>
        <p:txBody>
          <a:bodyPr/>
          <a:lstStyle/>
          <a:p>
            <a:pPr algn="ctr">
              <a:defRPr/>
            </a:pPr>
            <a:r>
              <a:rPr lang="uk-UA" sz="3600" b="1" dirty="0">
                <a:solidFill>
                  <a:srgbClr val="C00000"/>
                </a:solidFill>
                <a:effectLst>
                  <a:outerShdw blurRad="38100" dist="38100" dir="2700000" algn="tl">
                    <a:srgbClr val="000000">
                      <a:alpha val="43137"/>
                    </a:srgbClr>
                  </a:outerShdw>
                </a:effectLst>
              </a:rPr>
              <a:t>Пробне ЗНО – 2021 з фізики</a:t>
            </a:r>
            <a:endParaRPr lang="ru-RU" sz="3600" b="1" dirty="0">
              <a:solidFill>
                <a:srgbClr val="C00000"/>
              </a:solidFill>
              <a:effectLst>
                <a:outerShdw blurRad="38100" dist="38100" dir="2700000" algn="tl">
                  <a:srgbClr val="000000">
                    <a:alpha val="43137"/>
                  </a:srgbClr>
                </a:outerShdw>
              </a:effectLst>
            </a:endParaRPr>
          </a:p>
        </p:txBody>
      </p:sp>
      <p:pic>
        <p:nvPicPr>
          <p:cNvPr id="41988" name="Picture 2">
            <a:extLst>
              <a:ext uri="{FF2B5EF4-FFF2-40B4-BE49-F238E27FC236}">
                <a16:creationId xmlns:a16="http://schemas.microsoft.com/office/drawing/2014/main" id="{91F29911-95BE-42F0-948D-CA9D612F3D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1331913" cy="766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Скругленный прямоугольник 7">
            <a:extLst>
              <a:ext uri="{FF2B5EF4-FFF2-40B4-BE49-F238E27FC236}">
                <a16:creationId xmlns:a16="http://schemas.microsoft.com/office/drawing/2014/main" id="{32EE7D7A-6617-4F52-817A-DB839F4AB51F}"/>
              </a:ext>
            </a:extLst>
          </p:cNvPr>
          <p:cNvSpPr/>
          <p:nvPr/>
        </p:nvSpPr>
        <p:spPr>
          <a:xfrm>
            <a:off x="1854732" y="1746525"/>
            <a:ext cx="7181765" cy="1870369"/>
          </a:xfrm>
          <a:prstGeom prst="roundRect">
            <a:avLst/>
          </a:prstGeom>
          <a:ln/>
        </p:spPr>
        <p:style>
          <a:lnRef idx="1">
            <a:schemeClr val="accent6"/>
          </a:lnRef>
          <a:fillRef idx="2">
            <a:schemeClr val="accent6"/>
          </a:fillRef>
          <a:effectRef idx="1">
            <a:schemeClr val="accent6"/>
          </a:effectRef>
          <a:fontRef idx="minor">
            <a:schemeClr val="dk1"/>
          </a:fontRef>
        </p:style>
        <p:txBody>
          <a:bodyPr anchor="ctr"/>
          <a:lstStyle/>
          <a:p>
            <a:pPr>
              <a:spcBef>
                <a:spcPts val="0"/>
              </a:spcBef>
              <a:buClr>
                <a:srgbClr val="9BBB59"/>
              </a:buClr>
              <a:buSzPct val="95000"/>
              <a:defRPr/>
            </a:pPr>
            <a:r>
              <a:rPr lang="ru-RU" sz="2000" dirty="0">
                <a:solidFill>
                  <a:prstClr val="black"/>
                </a:solidFill>
                <a:latin typeface="Calibri"/>
              </a:rPr>
              <a:t>• </a:t>
            </a:r>
            <a:r>
              <a:rPr lang="ru-RU" sz="2000" dirty="0" err="1">
                <a:solidFill>
                  <a:prstClr val="black"/>
                </a:solidFill>
                <a:latin typeface="Calibri"/>
              </a:rPr>
              <a:t>Ознайомитися</a:t>
            </a:r>
            <a:r>
              <a:rPr lang="ru-RU" sz="2000" dirty="0">
                <a:solidFill>
                  <a:prstClr val="black"/>
                </a:solidFill>
                <a:latin typeface="Calibri"/>
              </a:rPr>
              <a:t>:</a:t>
            </a:r>
          </a:p>
          <a:p>
            <a:pPr marL="273050" indent="-273050">
              <a:spcBef>
                <a:spcPts val="0"/>
              </a:spcBef>
              <a:buClr>
                <a:srgbClr val="9BBB59"/>
              </a:buClr>
              <a:buSzPct val="95000"/>
              <a:buFont typeface="Wingdings 2" pitchFamily="18" charset="2"/>
              <a:buChar char=""/>
              <a:defRPr/>
            </a:pPr>
            <a:r>
              <a:rPr lang="ru-RU" dirty="0">
                <a:solidFill>
                  <a:prstClr val="black"/>
                </a:solidFill>
                <a:latin typeface="Calibri"/>
              </a:rPr>
              <a:t>з порядком доступу до </a:t>
            </a:r>
            <a:r>
              <a:rPr lang="ru-RU" dirty="0" err="1">
                <a:solidFill>
                  <a:prstClr val="black"/>
                </a:solidFill>
                <a:latin typeface="Calibri"/>
              </a:rPr>
              <a:t>свого</a:t>
            </a:r>
            <a:r>
              <a:rPr lang="ru-RU" dirty="0">
                <a:solidFill>
                  <a:prstClr val="black"/>
                </a:solidFill>
                <a:latin typeface="Calibri"/>
              </a:rPr>
              <a:t> </a:t>
            </a:r>
            <a:r>
              <a:rPr lang="ru-RU" dirty="0" err="1">
                <a:solidFill>
                  <a:prstClr val="black"/>
                </a:solidFill>
                <a:latin typeface="Calibri"/>
              </a:rPr>
              <a:t>робочого</a:t>
            </a:r>
            <a:r>
              <a:rPr lang="ru-RU" dirty="0">
                <a:solidFill>
                  <a:prstClr val="black"/>
                </a:solidFill>
                <a:latin typeface="Calibri"/>
              </a:rPr>
              <a:t> </a:t>
            </a:r>
            <a:r>
              <a:rPr lang="ru-RU" dirty="0" err="1">
                <a:solidFill>
                  <a:prstClr val="black"/>
                </a:solidFill>
                <a:latin typeface="Calibri"/>
              </a:rPr>
              <a:t>місця</a:t>
            </a:r>
            <a:r>
              <a:rPr lang="ru-RU" dirty="0">
                <a:solidFill>
                  <a:prstClr val="black"/>
                </a:solidFill>
                <a:latin typeface="Calibri"/>
              </a:rPr>
              <a:t>;</a:t>
            </a:r>
          </a:p>
          <a:p>
            <a:pPr marL="273050" indent="-273050">
              <a:spcBef>
                <a:spcPts val="0"/>
              </a:spcBef>
              <a:buClr>
                <a:srgbClr val="9BBB59"/>
              </a:buClr>
              <a:buSzPct val="95000"/>
              <a:buFont typeface="Wingdings 2" pitchFamily="18" charset="2"/>
              <a:buChar char=""/>
              <a:defRPr/>
            </a:pPr>
            <a:r>
              <a:rPr lang="ru-RU" dirty="0">
                <a:solidFill>
                  <a:prstClr val="black"/>
                </a:solidFill>
                <a:latin typeface="Calibri"/>
              </a:rPr>
              <a:t>з процедурою </a:t>
            </a:r>
            <a:r>
              <a:rPr lang="ru-RU" dirty="0" err="1">
                <a:solidFill>
                  <a:prstClr val="black"/>
                </a:solidFill>
                <a:latin typeface="Calibri"/>
              </a:rPr>
              <a:t>проходження</a:t>
            </a:r>
            <a:r>
              <a:rPr lang="ru-RU" dirty="0">
                <a:solidFill>
                  <a:prstClr val="black"/>
                </a:solidFill>
                <a:latin typeface="Calibri"/>
              </a:rPr>
              <a:t> ЗНО;</a:t>
            </a:r>
          </a:p>
          <a:p>
            <a:pPr marL="273050" indent="-273050">
              <a:spcBef>
                <a:spcPts val="0"/>
              </a:spcBef>
              <a:buClr>
                <a:srgbClr val="9BBB59"/>
              </a:buClr>
              <a:buSzPct val="95000"/>
              <a:buFont typeface="Wingdings 2" pitchFamily="18" charset="2"/>
              <a:buChar char=""/>
              <a:defRPr/>
            </a:pPr>
            <a:r>
              <a:rPr lang="ru-RU" dirty="0" err="1">
                <a:solidFill>
                  <a:prstClr val="black"/>
                </a:solidFill>
                <a:latin typeface="Calibri"/>
              </a:rPr>
              <a:t>зі</a:t>
            </a:r>
            <a:r>
              <a:rPr lang="ru-RU" dirty="0">
                <a:solidFill>
                  <a:prstClr val="black"/>
                </a:solidFill>
                <a:latin typeface="Calibri"/>
              </a:rPr>
              <a:t> структурою тестового </a:t>
            </a:r>
            <a:r>
              <a:rPr lang="ru-RU" dirty="0" err="1">
                <a:solidFill>
                  <a:prstClr val="black"/>
                </a:solidFill>
                <a:latin typeface="Calibri"/>
              </a:rPr>
              <a:t>зошита</a:t>
            </a:r>
            <a:r>
              <a:rPr lang="ru-RU" dirty="0">
                <a:solidFill>
                  <a:prstClr val="black"/>
                </a:solidFill>
                <a:latin typeface="Calibri"/>
              </a:rPr>
              <a:t> з </a:t>
            </a:r>
            <a:r>
              <a:rPr lang="ru-RU" dirty="0" err="1">
                <a:solidFill>
                  <a:prstClr val="black"/>
                </a:solidFill>
                <a:latin typeface="Calibri"/>
              </a:rPr>
              <a:t>фізики</a:t>
            </a:r>
            <a:r>
              <a:rPr lang="ru-RU" dirty="0">
                <a:solidFill>
                  <a:prstClr val="black"/>
                </a:solidFill>
                <a:latin typeface="Calibri"/>
              </a:rPr>
              <a:t> та формою </a:t>
            </a:r>
            <a:r>
              <a:rPr lang="ru-RU" dirty="0" err="1">
                <a:solidFill>
                  <a:prstClr val="black"/>
                </a:solidFill>
                <a:latin typeface="Calibri"/>
              </a:rPr>
              <a:t>тестових</a:t>
            </a:r>
            <a:r>
              <a:rPr lang="ru-RU" dirty="0">
                <a:solidFill>
                  <a:prstClr val="black"/>
                </a:solidFill>
                <a:latin typeface="Calibri"/>
              </a:rPr>
              <a:t> </a:t>
            </a:r>
            <a:r>
              <a:rPr lang="ru-RU" dirty="0" err="1">
                <a:solidFill>
                  <a:prstClr val="black"/>
                </a:solidFill>
                <a:latin typeface="Calibri"/>
              </a:rPr>
              <a:t>завдань</a:t>
            </a:r>
            <a:r>
              <a:rPr lang="ru-RU" dirty="0">
                <a:solidFill>
                  <a:prstClr val="black"/>
                </a:solidFill>
                <a:latin typeface="Calibri"/>
              </a:rPr>
              <a:t>;</a:t>
            </a:r>
          </a:p>
          <a:p>
            <a:pPr marL="273050" indent="-273050">
              <a:spcBef>
                <a:spcPts val="0"/>
              </a:spcBef>
              <a:buClr>
                <a:srgbClr val="9BBB59"/>
              </a:buClr>
              <a:buSzPct val="95000"/>
              <a:buFont typeface="Wingdings 2" pitchFamily="18" charset="2"/>
              <a:buChar char=""/>
              <a:defRPr/>
            </a:pPr>
            <a:r>
              <a:rPr lang="ru-RU" dirty="0">
                <a:solidFill>
                  <a:prstClr val="black"/>
                </a:solidFill>
                <a:latin typeface="Calibri"/>
              </a:rPr>
              <a:t>з </a:t>
            </a:r>
            <a:r>
              <a:rPr lang="ru-RU" dirty="0" err="1">
                <a:solidFill>
                  <a:prstClr val="black"/>
                </a:solidFill>
                <a:latin typeface="Calibri"/>
              </a:rPr>
              <a:t>наближеним</a:t>
            </a:r>
            <a:r>
              <a:rPr lang="ru-RU" dirty="0">
                <a:solidFill>
                  <a:prstClr val="black"/>
                </a:solidFill>
                <a:latin typeface="Calibri"/>
              </a:rPr>
              <a:t> </a:t>
            </a:r>
            <a:r>
              <a:rPr lang="ru-RU" dirty="0" err="1">
                <a:solidFill>
                  <a:prstClr val="black"/>
                </a:solidFill>
                <a:latin typeface="Calibri"/>
              </a:rPr>
              <a:t>розподілом</a:t>
            </a:r>
            <a:r>
              <a:rPr lang="ru-RU" dirty="0">
                <a:solidFill>
                  <a:prstClr val="black"/>
                </a:solidFill>
                <a:latin typeface="Calibri"/>
              </a:rPr>
              <a:t> </a:t>
            </a:r>
            <a:r>
              <a:rPr lang="ru-RU" dirty="0" err="1">
                <a:solidFill>
                  <a:prstClr val="black"/>
                </a:solidFill>
                <a:latin typeface="Calibri"/>
              </a:rPr>
              <a:t>завдань</a:t>
            </a:r>
            <a:r>
              <a:rPr lang="ru-RU" dirty="0">
                <a:solidFill>
                  <a:prstClr val="black"/>
                </a:solidFill>
                <a:latin typeface="Calibri"/>
              </a:rPr>
              <a:t> за темами та </a:t>
            </a:r>
            <a:r>
              <a:rPr lang="ru-RU" dirty="0" err="1">
                <a:solidFill>
                  <a:prstClr val="black"/>
                </a:solidFill>
                <a:latin typeface="Calibri"/>
              </a:rPr>
              <a:t>оцінити</a:t>
            </a:r>
            <a:r>
              <a:rPr lang="ru-RU" dirty="0">
                <a:solidFill>
                  <a:prstClr val="black"/>
                </a:solidFill>
                <a:latin typeface="Calibri"/>
              </a:rPr>
              <a:t> </a:t>
            </a:r>
            <a:r>
              <a:rPr lang="ru-RU" dirty="0" err="1">
                <a:solidFill>
                  <a:prstClr val="black"/>
                </a:solidFill>
                <a:latin typeface="Calibri"/>
              </a:rPr>
              <a:t>складність</a:t>
            </a:r>
            <a:r>
              <a:rPr lang="ru-RU" dirty="0">
                <a:solidFill>
                  <a:prstClr val="black"/>
                </a:solidFill>
                <a:latin typeface="Calibri"/>
              </a:rPr>
              <a:t> </a:t>
            </a:r>
            <a:r>
              <a:rPr lang="ru-RU" dirty="0" err="1">
                <a:solidFill>
                  <a:prstClr val="black"/>
                </a:solidFill>
                <a:latin typeface="Calibri"/>
              </a:rPr>
              <a:t>завдань</a:t>
            </a:r>
            <a:endParaRPr lang="ru-RU" dirty="0">
              <a:solidFill>
                <a:prstClr val="black"/>
              </a:solidFill>
              <a:latin typeface="Calibri"/>
            </a:endParaRPr>
          </a:p>
        </p:txBody>
      </p:sp>
      <p:sp>
        <p:nvSpPr>
          <p:cNvPr id="9" name="Скругленный прямоугольник 8">
            <a:extLst>
              <a:ext uri="{FF2B5EF4-FFF2-40B4-BE49-F238E27FC236}">
                <a16:creationId xmlns:a16="http://schemas.microsoft.com/office/drawing/2014/main" id="{4377A1E7-762E-4996-B96B-51A63DEA39BF}"/>
              </a:ext>
            </a:extLst>
          </p:cNvPr>
          <p:cNvSpPr/>
          <p:nvPr/>
        </p:nvSpPr>
        <p:spPr>
          <a:xfrm>
            <a:off x="1864961" y="3789040"/>
            <a:ext cx="7171536" cy="576064"/>
          </a:xfrm>
          <a:prstGeom prst="roundRect">
            <a:avLst/>
          </a:prstGeom>
        </p:spPr>
        <p:style>
          <a:lnRef idx="1">
            <a:schemeClr val="accent6"/>
          </a:lnRef>
          <a:fillRef idx="2">
            <a:schemeClr val="accent6"/>
          </a:fillRef>
          <a:effectRef idx="1">
            <a:schemeClr val="accent6"/>
          </a:effectRef>
          <a:fontRef idx="minor">
            <a:schemeClr val="dk1"/>
          </a:fontRef>
        </p:style>
        <p:txBody>
          <a:bodyPr anchor="ctr"/>
          <a:lstStyle/>
          <a:p>
            <a:pPr>
              <a:spcBef>
                <a:spcPts val="0"/>
              </a:spcBef>
              <a:buClr>
                <a:srgbClr val="9BBB59"/>
              </a:buClr>
              <a:buSzPct val="95000"/>
              <a:defRPr/>
            </a:pPr>
            <a:r>
              <a:rPr lang="ru-RU" sz="2000" dirty="0">
                <a:solidFill>
                  <a:prstClr val="black"/>
                </a:solidFill>
                <a:latin typeface="Calibri"/>
              </a:rPr>
              <a:t>• </a:t>
            </a:r>
            <a:r>
              <a:rPr lang="ru-RU" sz="2000" dirty="0" err="1">
                <a:solidFill>
                  <a:prstClr val="black"/>
                </a:solidFill>
                <a:latin typeface="Calibri"/>
              </a:rPr>
              <a:t>Спробувати</a:t>
            </a:r>
            <a:r>
              <a:rPr lang="ru-RU" sz="2000" dirty="0">
                <a:solidFill>
                  <a:prstClr val="black"/>
                </a:solidFill>
                <a:latin typeface="Calibri"/>
              </a:rPr>
              <a:t> правильно </a:t>
            </a:r>
            <a:r>
              <a:rPr lang="ru-RU" sz="2000" dirty="0" err="1">
                <a:solidFill>
                  <a:prstClr val="black"/>
                </a:solidFill>
                <a:latin typeface="Calibri"/>
              </a:rPr>
              <a:t>розподілити</a:t>
            </a:r>
            <a:r>
              <a:rPr lang="ru-RU" sz="2000" dirty="0">
                <a:solidFill>
                  <a:prstClr val="black"/>
                </a:solidFill>
                <a:latin typeface="Calibri"/>
              </a:rPr>
              <a:t> </a:t>
            </a:r>
            <a:r>
              <a:rPr lang="ru-RU" sz="2000" dirty="0" err="1">
                <a:solidFill>
                  <a:prstClr val="black"/>
                </a:solidFill>
                <a:latin typeface="Calibri"/>
              </a:rPr>
              <a:t>свій</a:t>
            </a:r>
            <a:r>
              <a:rPr lang="ru-RU" sz="2000" dirty="0">
                <a:solidFill>
                  <a:prstClr val="black"/>
                </a:solidFill>
                <a:latin typeface="Calibri"/>
              </a:rPr>
              <a:t> час</a:t>
            </a:r>
          </a:p>
        </p:txBody>
      </p:sp>
      <p:sp>
        <p:nvSpPr>
          <p:cNvPr id="10" name="Скругленный прямоугольник 9">
            <a:extLst>
              <a:ext uri="{FF2B5EF4-FFF2-40B4-BE49-F238E27FC236}">
                <a16:creationId xmlns:a16="http://schemas.microsoft.com/office/drawing/2014/main" id="{F21B325E-383F-48EF-9833-4B8F35E4D46E}"/>
              </a:ext>
            </a:extLst>
          </p:cNvPr>
          <p:cNvSpPr/>
          <p:nvPr/>
        </p:nvSpPr>
        <p:spPr>
          <a:xfrm>
            <a:off x="1864961" y="4581128"/>
            <a:ext cx="7171535" cy="924931"/>
          </a:xfrm>
          <a:prstGeom prst="roundRect">
            <a:avLst/>
          </a:prstGeom>
        </p:spPr>
        <p:style>
          <a:lnRef idx="1">
            <a:schemeClr val="accent6"/>
          </a:lnRef>
          <a:fillRef idx="2">
            <a:schemeClr val="accent6"/>
          </a:fillRef>
          <a:effectRef idx="1">
            <a:schemeClr val="accent6"/>
          </a:effectRef>
          <a:fontRef idx="minor">
            <a:schemeClr val="dk1"/>
          </a:fontRef>
        </p:style>
        <p:txBody>
          <a:bodyPr anchor="ctr"/>
          <a:lstStyle/>
          <a:p>
            <a:pPr>
              <a:spcBef>
                <a:spcPts val="0"/>
              </a:spcBef>
              <a:buClr>
                <a:srgbClr val="9BBB59"/>
              </a:buClr>
              <a:buSzPct val="95000"/>
              <a:defRPr/>
            </a:pPr>
            <a:r>
              <a:rPr lang="ru-RU" sz="2000" dirty="0">
                <a:solidFill>
                  <a:prstClr val="black"/>
                </a:solidFill>
                <a:latin typeface="Calibri"/>
              </a:rPr>
              <a:t>• </a:t>
            </a:r>
            <a:r>
              <a:rPr lang="ru-RU" sz="2000" dirty="0" err="1">
                <a:solidFill>
                  <a:prstClr val="black"/>
                </a:solidFill>
                <a:latin typeface="Calibri"/>
              </a:rPr>
              <a:t>Навчитись</a:t>
            </a:r>
            <a:r>
              <a:rPr lang="ru-RU" sz="2000" dirty="0">
                <a:solidFill>
                  <a:prstClr val="black"/>
                </a:solidFill>
                <a:latin typeface="Calibri"/>
              </a:rPr>
              <a:t> правильно </a:t>
            </a:r>
            <a:r>
              <a:rPr lang="ru-RU" sz="2000" dirty="0" err="1">
                <a:solidFill>
                  <a:prstClr val="black"/>
                </a:solidFill>
                <a:latin typeface="Calibri"/>
              </a:rPr>
              <a:t>заповнювати</a:t>
            </a:r>
            <a:r>
              <a:rPr lang="ru-RU" sz="2000" dirty="0">
                <a:solidFill>
                  <a:prstClr val="black"/>
                </a:solidFill>
                <a:latin typeface="Calibri"/>
              </a:rPr>
              <a:t> бланк </a:t>
            </a:r>
            <a:r>
              <a:rPr lang="ru-RU" sz="2000" dirty="0" err="1">
                <a:solidFill>
                  <a:prstClr val="black"/>
                </a:solidFill>
                <a:latin typeface="Calibri"/>
              </a:rPr>
              <a:t>відповідей</a:t>
            </a:r>
            <a:r>
              <a:rPr lang="ru-RU" sz="2000" dirty="0">
                <a:solidFill>
                  <a:prstClr val="black"/>
                </a:solidFill>
                <a:latin typeface="Calibri"/>
              </a:rPr>
              <a:t> (</a:t>
            </a:r>
            <a:r>
              <a:rPr lang="ru-RU" sz="2000" dirty="0" err="1">
                <a:solidFill>
                  <a:prstClr val="black"/>
                </a:solidFill>
                <a:latin typeface="Calibri"/>
              </a:rPr>
              <a:t>записувати</a:t>
            </a:r>
            <a:r>
              <a:rPr lang="ru-RU" sz="2000" dirty="0">
                <a:solidFill>
                  <a:prstClr val="black"/>
                </a:solidFill>
                <a:latin typeface="Calibri"/>
              </a:rPr>
              <a:t> правильно </a:t>
            </a:r>
            <a:r>
              <a:rPr lang="ru-RU" sz="2000" dirty="0" err="1">
                <a:solidFill>
                  <a:prstClr val="black"/>
                </a:solidFill>
                <a:latin typeface="Calibri"/>
              </a:rPr>
              <a:t>числовий</a:t>
            </a:r>
            <a:r>
              <a:rPr lang="ru-RU" sz="2000" dirty="0">
                <a:solidFill>
                  <a:prstClr val="black"/>
                </a:solidFill>
                <a:latin typeface="Calibri"/>
              </a:rPr>
              <a:t> результат, за </a:t>
            </a:r>
            <a:r>
              <a:rPr lang="ru-RU" sz="2000" dirty="0" err="1">
                <a:solidFill>
                  <a:prstClr val="black"/>
                </a:solidFill>
                <a:latin typeface="Calibri"/>
              </a:rPr>
              <a:t>необхідності</a:t>
            </a:r>
            <a:r>
              <a:rPr lang="ru-RU" sz="2000" dirty="0">
                <a:solidFill>
                  <a:prstClr val="black"/>
                </a:solidFill>
                <a:latin typeface="Calibri"/>
              </a:rPr>
              <a:t> </a:t>
            </a:r>
            <a:r>
              <a:rPr lang="ru-RU" sz="2000" dirty="0" err="1">
                <a:solidFill>
                  <a:prstClr val="black"/>
                </a:solidFill>
                <a:latin typeface="Calibri"/>
              </a:rPr>
              <a:t>вміти</a:t>
            </a:r>
            <a:r>
              <a:rPr lang="ru-RU" sz="2000" dirty="0">
                <a:solidFill>
                  <a:prstClr val="black"/>
                </a:solidFill>
                <a:latin typeface="Calibri"/>
              </a:rPr>
              <a:t> </a:t>
            </a:r>
            <a:r>
              <a:rPr lang="ru-RU" sz="2000" dirty="0" err="1">
                <a:solidFill>
                  <a:prstClr val="black"/>
                </a:solidFill>
                <a:latin typeface="Calibri"/>
              </a:rPr>
              <a:t>виправити</a:t>
            </a:r>
            <a:r>
              <a:rPr lang="ru-RU" sz="2000" dirty="0">
                <a:solidFill>
                  <a:prstClr val="black"/>
                </a:solidFill>
                <a:latin typeface="Calibri"/>
              </a:rPr>
              <a:t> </a:t>
            </a:r>
            <a:r>
              <a:rPr lang="ru-RU" sz="2000" dirty="0" err="1">
                <a:solidFill>
                  <a:prstClr val="black"/>
                </a:solidFill>
                <a:latin typeface="Calibri"/>
              </a:rPr>
              <a:t>відповідь</a:t>
            </a:r>
            <a:r>
              <a:rPr lang="ru-RU" sz="2000" dirty="0">
                <a:solidFill>
                  <a:prstClr val="black"/>
                </a:solidFill>
                <a:latin typeface="Calibri"/>
              </a:rPr>
              <a:t>)</a:t>
            </a:r>
          </a:p>
        </p:txBody>
      </p:sp>
      <p:sp>
        <p:nvSpPr>
          <p:cNvPr id="11" name="Скругленный прямоугольник 10">
            <a:extLst>
              <a:ext uri="{FF2B5EF4-FFF2-40B4-BE49-F238E27FC236}">
                <a16:creationId xmlns:a16="http://schemas.microsoft.com/office/drawing/2014/main" id="{793DE955-A8B4-4650-879A-7094F3D4934D}"/>
              </a:ext>
            </a:extLst>
          </p:cNvPr>
          <p:cNvSpPr/>
          <p:nvPr/>
        </p:nvSpPr>
        <p:spPr>
          <a:xfrm>
            <a:off x="1864961" y="5733256"/>
            <a:ext cx="7171535" cy="648072"/>
          </a:xfrm>
          <a:prstGeom prst="roundRect">
            <a:avLst/>
          </a:prstGeom>
        </p:spPr>
        <p:style>
          <a:lnRef idx="1">
            <a:schemeClr val="accent6"/>
          </a:lnRef>
          <a:fillRef idx="2">
            <a:schemeClr val="accent6"/>
          </a:fillRef>
          <a:effectRef idx="1">
            <a:schemeClr val="accent6"/>
          </a:effectRef>
          <a:fontRef idx="minor">
            <a:schemeClr val="dk1"/>
          </a:fontRef>
        </p:style>
        <p:txBody>
          <a:bodyPr anchor="ctr"/>
          <a:lstStyle/>
          <a:p>
            <a:pPr>
              <a:spcBef>
                <a:spcPts val="0"/>
              </a:spcBef>
              <a:buClr>
                <a:srgbClr val="9BBB59"/>
              </a:buClr>
              <a:buSzPct val="95000"/>
              <a:defRPr/>
            </a:pPr>
            <a:r>
              <a:rPr lang="ru-RU" sz="2000" dirty="0">
                <a:solidFill>
                  <a:prstClr val="black"/>
                </a:solidFill>
                <a:latin typeface="Calibri"/>
              </a:rPr>
              <a:t>• </a:t>
            </a:r>
            <a:r>
              <a:rPr lang="ru-RU" sz="2000" dirty="0" err="1">
                <a:solidFill>
                  <a:prstClr val="black"/>
                </a:solidFill>
                <a:latin typeface="Calibri"/>
              </a:rPr>
              <a:t>Психологічно</a:t>
            </a:r>
            <a:r>
              <a:rPr lang="ru-RU" sz="2000" dirty="0">
                <a:solidFill>
                  <a:prstClr val="black"/>
                </a:solidFill>
                <a:latin typeface="Calibri"/>
              </a:rPr>
              <a:t> </a:t>
            </a:r>
            <a:r>
              <a:rPr lang="ru-RU" sz="2000" dirty="0" err="1">
                <a:solidFill>
                  <a:prstClr val="black"/>
                </a:solidFill>
                <a:latin typeface="Calibri"/>
              </a:rPr>
              <a:t>налаштуватись</a:t>
            </a:r>
            <a:r>
              <a:rPr lang="ru-RU" sz="2000" dirty="0">
                <a:solidFill>
                  <a:prstClr val="black"/>
                </a:solidFill>
                <a:latin typeface="Calibri"/>
              </a:rPr>
              <a:t> на </a:t>
            </a:r>
            <a:r>
              <a:rPr lang="ru-RU" sz="2000" dirty="0" err="1">
                <a:solidFill>
                  <a:prstClr val="black"/>
                </a:solidFill>
                <a:latin typeface="Calibri"/>
              </a:rPr>
              <a:t>проходження</a:t>
            </a:r>
            <a:r>
              <a:rPr lang="ru-RU" sz="2000" dirty="0">
                <a:solidFill>
                  <a:prstClr val="black"/>
                </a:solidFill>
                <a:latin typeface="Calibri"/>
              </a:rPr>
              <a:t> ЗНО</a:t>
            </a:r>
          </a:p>
        </p:txBody>
      </p:sp>
      <p:cxnSp>
        <p:nvCxnSpPr>
          <p:cNvPr id="12" name="Прямая соединительная линия 11">
            <a:extLst>
              <a:ext uri="{FF2B5EF4-FFF2-40B4-BE49-F238E27FC236}">
                <a16:creationId xmlns:a16="http://schemas.microsoft.com/office/drawing/2014/main" id="{852BA121-80B7-4A90-8037-EC9669AC1C10}"/>
              </a:ext>
            </a:extLst>
          </p:cNvPr>
          <p:cNvCxnSpPr/>
          <p:nvPr/>
        </p:nvCxnSpPr>
        <p:spPr>
          <a:xfrm>
            <a:off x="992188" y="1636713"/>
            <a:ext cx="0" cy="4384675"/>
          </a:xfrm>
          <a:prstGeom prst="line">
            <a:avLst/>
          </a:prstGeom>
          <a:ln w="28575">
            <a:solidFill>
              <a:srgbClr val="445583"/>
            </a:solidFill>
          </a:ln>
        </p:spPr>
        <p:style>
          <a:lnRef idx="1">
            <a:schemeClr val="accent1"/>
          </a:lnRef>
          <a:fillRef idx="0">
            <a:schemeClr val="accent1"/>
          </a:fillRef>
          <a:effectRef idx="0">
            <a:schemeClr val="accent1"/>
          </a:effectRef>
          <a:fontRef idx="minor">
            <a:schemeClr val="tx1"/>
          </a:fontRef>
        </p:style>
      </p:cxnSp>
      <p:cxnSp>
        <p:nvCxnSpPr>
          <p:cNvPr id="13" name="Прямая соединительная линия 12">
            <a:extLst>
              <a:ext uri="{FF2B5EF4-FFF2-40B4-BE49-F238E27FC236}">
                <a16:creationId xmlns:a16="http://schemas.microsoft.com/office/drawing/2014/main" id="{67CB8D1E-7B73-4CF5-9938-E5B452418E89}"/>
              </a:ext>
            </a:extLst>
          </p:cNvPr>
          <p:cNvCxnSpPr/>
          <p:nvPr/>
        </p:nvCxnSpPr>
        <p:spPr>
          <a:xfrm flipV="1">
            <a:off x="981075" y="2420938"/>
            <a:ext cx="873125" cy="3175"/>
          </a:xfrm>
          <a:prstGeom prst="line">
            <a:avLst/>
          </a:prstGeom>
          <a:ln w="28575">
            <a:solidFill>
              <a:srgbClr val="445583"/>
            </a:solidFill>
          </a:ln>
        </p:spPr>
        <p:style>
          <a:lnRef idx="1">
            <a:schemeClr val="accent1"/>
          </a:lnRef>
          <a:fillRef idx="0">
            <a:schemeClr val="accent1"/>
          </a:fillRef>
          <a:effectRef idx="0">
            <a:schemeClr val="accent1"/>
          </a:effectRef>
          <a:fontRef idx="minor">
            <a:schemeClr val="tx1"/>
          </a:fontRef>
        </p:style>
      </p:cxnSp>
      <p:cxnSp>
        <p:nvCxnSpPr>
          <p:cNvPr id="14" name="Прямая соединительная линия 13">
            <a:extLst>
              <a:ext uri="{FF2B5EF4-FFF2-40B4-BE49-F238E27FC236}">
                <a16:creationId xmlns:a16="http://schemas.microsoft.com/office/drawing/2014/main" id="{3BEE6E71-F77A-4338-8EBD-CDA980A967AB}"/>
              </a:ext>
            </a:extLst>
          </p:cNvPr>
          <p:cNvCxnSpPr/>
          <p:nvPr/>
        </p:nvCxnSpPr>
        <p:spPr>
          <a:xfrm flipV="1">
            <a:off x="981075" y="4170363"/>
            <a:ext cx="873125" cy="3175"/>
          </a:xfrm>
          <a:prstGeom prst="line">
            <a:avLst/>
          </a:prstGeom>
          <a:ln w="28575">
            <a:solidFill>
              <a:srgbClr val="445583"/>
            </a:solidFill>
          </a:ln>
        </p:spPr>
        <p:style>
          <a:lnRef idx="1">
            <a:schemeClr val="accent1"/>
          </a:lnRef>
          <a:fillRef idx="0">
            <a:schemeClr val="accent1"/>
          </a:fillRef>
          <a:effectRef idx="0">
            <a:schemeClr val="accent1"/>
          </a:effectRef>
          <a:fontRef idx="minor">
            <a:schemeClr val="tx1"/>
          </a:fontRef>
        </p:style>
      </p:cxnSp>
      <p:cxnSp>
        <p:nvCxnSpPr>
          <p:cNvPr id="15" name="Прямая соединительная линия 14">
            <a:extLst>
              <a:ext uri="{FF2B5EF4-FFF2-40B4-BE49-F238E27FC236}">
                <a16:creationId xmlns:a16="http://schemas.microsoft.com/office/drawing/2014/main" id="{78CCD219-2F0D-4494-BCAE-CBFEE196258C}"/>
              </a:ext>
            </a:extLst>
          </p:cNvPr>
          <p:cNvCxnSpPr/>
          <p:nvPr/>
        </p:nvCxnSpPr>
        <p:spPr>
          <a:xfrm flipV="1">
            <a:off x="992188" y="5010150"/>
            <a:ext cx="873125" cy="3175"/>
          </a:xfrm>
          <a:prstGeom prst="line">
            <a:avLst/>
          </a:prstGeom>
          <a:ln w="28575">
            <a:solidFill>
              <a:srgbClr val="445583"/>
            </a:solidFill>
          </a:ln>
        </p:spPr>
        <p:style>
          <a:lnRef idx="1">
            <a:schemeClr val="accent1"/>
          </a:lnRef>
          <a:fillRef idx="0">
            <a:schemeClr val="accent1"/>
          </a:fillRef>
          <a:effectRef idx="0">
            <a:schemeClr val="accent1"/>
          </a:effectRef>
          <a:fontRef idx="minor">
            <a:schemeClr val="tx1"/>
          </a:fontRef>
        </p:style>
      </p:cxnSp>
      <p:cxnSp>
        <p:nvCxnSpPr>
          <p:cNvPr id="16" name="Прямая соединительная линия 15">
            <a:extLst>
              <a:ext uri="{FF2B5EF4-FFF2-40B4-BE49-F238E27FC236}">
                <a16:creationId xmlns:a16="http://schemas.microsoft.com/office/drawing/2014/main" id="{0EB809E7-BAA6-4C02-959A-CDABCC3E8F06}"/>
              </a:ext>
            </a:extLst>
          </p:cNvPr>
          <p:cNvCxnSpPr/>
          <p:nvPr/>
        </p:nvCxnSpPr>
        <p:spPr>
          <a:xfrm flipV="1">
            <a:off x="981075" y="6021388"/>
            <a:ext cx="873125" cy="3175"/>
          </a:xfrm>
          <a:prstGeom prst="line">
            <a:avLst/>
          </a:prstGeom>
          <a:ln w="28575">
            <a:solidFill>
              <a:srgbClr val="445583"/>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Номер слайда 3">
            <a:extLst>
              <a:ext uri="{FF2B5EF4-FFF2-40B4-BE49-F238E27FC236}">
                <a16:creationId xmlns:a16="http://schemas.microsoft.com/office/drawing/2014/main" id="{771D17A2-3D07-4896-971B-D63842BAF64F}"/>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onstantia" panose="02030602050306030303" pitchFamily="18" charset="0"/>
              </a:defRPr>
            </a:lvl1pPr>
            <a:lvl2pPr marL="742950" indent="-285750">
              <a:defRPr b="1">
                <a:solidFill>
                  <a:schemeClr val="tx1"/>
                </a:solidFill>
                <a:latin typeface="Constantia" panose="02030602050306030303" pitchFamily="18" charset="0"/>
              </a:defRPr>
            </a:lvl2pPr>
            <a:lvl3pPr marL="1143000" indent="-228600">
              <a:defRPr b="1">
                <a:solidFill>
                  <a:schemeClr val="tx1"/>
                </a:solidFill>
                <a:latin typeface="Constantia" panose="02030602050306030303" pitchFamily="18" charset="0"/>
              </a:defRPr>
            </a:lvl3pPr>
            <a:lvl4pPr marL="1600200" indent="-228600">
              <a:defRPr b="1">
                <a:solidFill>
                  <a:schemeClr val="tx1"/>
                </a:solidFill>
                <a:latin typeface="Constantia" panose="02030602050306030303" pitchFamily="18" charset="0"/>
              </a:defRPr>
            </a:lvl4pPr>
            <a:lvl5pPr marL="2057400" indent="-228600">
              <a:defRPr b="1">
                <a:solidFill>
                  <a:schemeClr val="tx1"/>
                </a:solidFill>
                <a:latin typeface="Constantia" panose="02030602050306030303" pitchFamily="18" charset="0"/>
              </a:defRPr>
            </a:lvl5pPr>
            <a:lvl6pPr marL="2514600" indent="-228600" eaLnBrk="0" fontAlgn="base" hangingPunct="0">
              <a:spcBef>
                <a:spcPct val="0"/>
              </a:spcBef>
              <a:spcAft>
                <a:spcPct val="0"/>
              </a:spcAft>
              <a:defRPr b="1">
                <a:solidFill>
                  <a:schemeClr val="tx1"/>
                </a:solidFill>
                <a:latin typeface="Constantia" panose="02030602050306030303" pitchFamily="18" charset="0"/>
              </a:defRPr>
            </a:lvl6pPr>
            <a:lvl7pPr marL="2971800" indent="-228600" eaLnBrk="0" fontAlgn="base" hangingPunct="0">
              <a:spcBef>
                <a:spcPct val="0"/>
              </a:spcBef>
              <a:spcAft>
                <a:spcPct val="0"/>
              </a:spcAft>
              <a:defRPr b="1">
                <a:solidFill>
                  <a:schemeClr val="tx1"/>
                </a:solidFill>
                <a:latin typeface="Constantia" panose="02030602050306030303" pitchFamily="18" charset="0"/>
              </a:defRPr>
            </a:lvl7pPr>
            <a:lvl8pPr marL="3429000" indent="-228600" eaLnBrk="0" fontAlgn="base" hangingPunct="0">
              <a:spcBef>
                <a:spcPct val="0"/>
              </a:spcBef>
              <a:spcAft>
                <a:spcPct val="0"/>
              </a:spcAft>
              <a:defRPr b="1">
                <a:solidFill>
                  <a:schemeClr val="tx1"/>
                </a:solidFill>
                <a:latin typeface="Constantia" panose="02030602050306030303" pitchFamily="18" charset="0"/>
              </a:defRPr>
            </a:lvl8pPr>
            <a:lvl9pPr marL="3886200" indent="-228600" eaLnBrk="0" fontAlgn="base" hangingPunct="0">
              <a:spcBef>
                <a:spcPct val="0"/>
              </a:spcBef>
              <a:spcAft>
                <a:spcPct val="0"/>
              </a:spcAft>
              <a:defRPr b="1">
                <a:solidFill>
                  <a:schemeClr val="tx1"/>
                </a:solidFill>
                <a:latin typeface="Constantia" panose="02030602050306030303" pitchFamily="18" charset="0"/>
              </a:defRPr>
            </a:lvl9pPr>
          </a:lstStyle>
          <a:p>
            <a:fld id="{9FD24051-B4EE-4F09-90C5-88AF95D93A82}" type="slidenum">
              <a:rPr lang="uk-UA" altLang="ru-RU" b="0">
                <a:solidFill>
                  <a:srgbClr val="1D4577"/>
                </a:solidFill>
              </a:rPr>
              <a:pPr/>
              <a:t>36</a:t>
            </a:fld>
            <a:endParaRPr lang="uk-UA" altLang="ru-RU" b="0">
              <a:solidFill>
                <a:srgbClr val="1D4577"/>
              </a:solidFill>
            </a:endParaRPr>
          </a:p>
        </p:txBody>
      </p:sp>
      <p:graphicFrame>
        <p:nvGraphicFramePr>
          <p:cNvPr id="3" name="Объект 2">
            <a:extLst>
              <a:ext uri="{FF2B5EF4-FFF2-40B4-BE49-F238E27FC236}">
                <a16:creationId xmlns:a16="http://schemas.microsoft.com/office/drawing/2014/main" id="{D6707858-1846-403D-A51E-DFEA44E22823}"/>
              </a:ext>
            </a:extLst>
          </p:cNvPr>
          <p:cNvGraphicFramePr>
            <a:graphicFrameLocks noGrp="1"/>
          </p:cNvGraphicFramePr>
          <p:nvPr>
            <p:ph idx="1"/>
          </p:nvPr>
        </p:nvGraphicFramePr>
        <p:xfrm>
          <a:off x="2" y="1268760"/>
          <a:ext cx="9143998" cy="46805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3012" name="Picture 2">
            <a:extLst>
              <a:ext uri="{FF2B5EF4-FFF2-40B4-BE49-F238E27FC236}">
                <a16:creationId xmlns:a16="http://schemas.microsoft.com/office/drawing/2014/main" id="{00AD026C-495F-4984-801C-96BA6B5444A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1588"/>
            <a:ext cx="1331913" cy="838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Заголовок 1">
            <a:extLst>
              <a:ext uri="{FF2B5EF4-FFF2-40B4-BE49-F238E27FC236}">
                <a16:creationId xmlns:a16="http://schemas.microsoft.com/office/drawing/2014/main" id="{C3574E2B-0019-4B5A-9D1D-76874EA00E24}"/>
              </a:ext>
            </a:extLst>
          </p:cNvPr>
          <p:cNvSpPr txBox="1">
            <a:spLocks/>
          </p:cNvSpPr>
          <p:nvPr/>
        </p:nvSpPr>
        <p:spPr bwMode="auto">
          <a:xfrm>
            <a:off x="914400" y="115888"/>
            <a:ext cx="8229600" cy="1009650"/>
          </a:xfrm>
          <a:prstGeom prst="rect">
            <a:avLst/>
          </a:prstGeom>
          <a:noFill/>
          <a:ln>
            <a:noFill/>
          </a:ln>
        </p:spPr>
        <p:txBody>
          <a:bodyPr lIns="0" rIns="0" bIns="0" anchor="b"/>
          <a:lst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itchFamily="34" charset="0"/>
              </a:defRPr>
            </a:lvl2pPr>
            <a:lvl3pPr algn="l" rtl="0" eaLnBrk="0" fontAlgn="base" hangingPunct="0">
              <a:spcBef>
                <a:spcPct val="0"/>
              </a:spcBef>
              <a:spcAft>
                <a:spcPct val="0"/>
              </a:spcAft>
              <a:defRPr sz="5000">
                <a:solidFill>
                  <a:schemeClr val="tx2"/>
                </a:solidFill>
                <a:latin typeface="Calibri" pitchFamily="34" charset="0"/>
              </a:defRPr>
            </a:lvl3pPr>
            <a:lvl4pPr algn="l" rtl="0" eaLnBrk="0" fontAlgn="base" hangingPunct="0">
              <a:spcBef>
                <a:spcPct val="0"/>
              </a:spcBef>
              <a:spcAft>
                <a:spcPct val="0"/>
              </a:spcAft>
              <a:defRPr sz="5000">
                <a:solidFill>
                  <a:schemeClr val="tx2"/>
                </a:solidFill>
                <a:latin typeface="Calibri" pitchFamily="34" charset="0"/>
              </a:defRPr>
            </a:lvl4pPr>
            <a:lvl5pPr algn="l" rtl="0" eaLnBrk="0" fontAlgn="base" hangingPunct="0">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a:lstStyle>
          <a:p>
            <a:pPr algn="ctr">
              <a:defRPr/>
            </a:pPr>
            <a:r>
              <a:rPr lang="uk-UA" sz="3600" dirty="0">
                <a:solidFill>
                  <a:srgbClr val="C00000"/>
                </a:solidFill>
                <a:effectLst>
                  <a:outerShdw blurRad="38100" dist="38100" dir="2700000" algn="tl">
                    <a:srgbClr val="000000">
                      <a:alpha val="43137"/>
                    </a:srgbClr>
                  </a:outerShdw>
                </a:effectLst>
              </a:rPr>
              <a:t>Особливості підготовки учнів до ЗНО </a:t>
            </a:r>
            <a:br>
              <a:rPr lang="uk-UA" sz="3600" dirty="0">
                <a:solidFill>
                  <a:srgbClr val="C00000"/>
                </a:solidFill>
                <a:effectLst>
                  <a:outerShdw blurRad="38100" dist="38100" dir="2700000" algn="tl">
                    <a:srgbClr val="000000">
                      <a:alpha val="43137"/>
                    </a:srgbClr>
                  </a:outerShdw>
                </a:effectLst>
              </a:rPr>
            </a:br>
            <a:r>
              <a:rPr lang="uk-UA" sz="3600" dirty="0">
                <a:solidFill>
                  <a:srgbClr val="C00000"/>
                </a:solidFill>
                <a:effectLst>
                  <a:outerShdw blurRad="38100" dist="38100" dir="2700000" algn="tl">
                    <a:srgbClr val="000000">
                      <a:alpha val="43137"/>
                    </a:srgbClr>
                  </a:outerShdw>
                </a:effectLst>
              </a:rPr>
              <a:t>з фізики у 2021 році</a:t>
            </a:r>
            <a:endParaRPr lang="ru-RU" sz="36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Объект 3">
            <a:extLst>
              <a:ext uri="{FF2B5EF4-FFF2-40B4-BE49-F238E27FC236}">
                <a16:creationId xmlns:a16="http://schemas.microsoft.com/office/drawing/2014/main" id="{BD0E2A06-4F42-4533-8E57-9C01C0E482BD}"/>
              </a:ext>
            </a:extLst>
          </p:cNvPr>
          <p:cNvSpPr txBox="1">
            <a:spLocks/>
          </p:cNvSpPr>
          <p:nvPr/>
        </p:nvSpPr>
        <p:spPr bwMode="auto">
          <a:xfrm>
            <a:off x="347663" y="1284288"/>
            <a:ext cx="8143875" cy="5097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b="1">
                <a:solidFill>
                  <a:schemeClr val="tx1"/>
                </a:solidFill>
                <a:latin typeface="Constantia" panose="02030602050306030303" pitchFamily="18" charset="0"/>
              </a:defRPr>
            </a:lvl1pPr>
            <a:lvl2pPr marL="742950" indent="-285750">
              <a:defRPr b="1">
                <a:solidFill>
                  <a:schemeClr val="tx1"/>
                </a:solidFill>
                <a:latin typeface="Constantia" panose="02030602050306030303" pitchFamily="18" charset="0"/>
              </a:defRPr>
            </a:lvl2pPr>
            <a:lvl3pPr marL="1143000" indent="-228600">
              <a:defRPr b="1">
                <a:solidFill>
                  <a:schemeClr val="tx1"/>
                </a:solidFill>
                <a:latin typeface="Constantia" panose="02030602050306030303" pitchFamily="18" charset="0"/>
              </a:defRPr>
            </a:lvl3pPr>
            <a:lvl4pPr marL="1600200" indent="-228600">
              <a:defRPr b="1">
                <a:solidFill>
                  <a:schemeClr val="tx1"/>
                </a:solidFill>
                <a:latin typeface="Constantia" panose="02030602050306030303" pitchFamily="18" charset="0"/>
              </a:defRPr>
            </a:lvl4pPr>
            <a:lvl5pPr marL="2057400" indent="-228600">
              <a:defRPr b="1">
                <a:solidFill>
                  <a:schemeClr val="tx1"/>
                </a:solidFill>
                <a:latin typeface="Constantia" panose="02030602050306030303" pitchFamily="18" charset="0"/>
              </a:defRPr>
            </a:lvl5pPr>
            <a:lvl6pPr marL="2514600" indent="-228600" eaLnBrk="0" fontAlgn="base" hangingPunct="0">
              <a:spcBef>
                <a:spcPct val="0"/>
              </a:spcBef>
              <a:spcAft>
                <a:spcPct val="0"/>
              </a:spcAft>
              <a:defRPr b="1">
                <a:solidFill>
                  <a:schemeClr val="tx1"/>
                </a:solidFill>
                <a:latin typeface="Constantia" panose="02030602050306030303" pitchFamily="18" charset="0"/>
              </a:defRPr>
            </a:lvl6pPr>
            <a:lvl7pPr marL="2971800" indent="-228600" eaLnBrk="0" fontAlgn="base" hangingPunct="0">
              <a:spcBef>
                <a:spcPct val="0"/>
              </a:spcBef>
              <a:spcAft>
                <a:spcPct val="0"/>
              </a:spcAft>
              <a:defRPr b="1">
                <a:solidFill>
                  <a:schemeClr val="tx1"/>
                </a:solidFill>
                <a:latin typeface="Constantia" panose="02030602050306030303" pitchFamily="18" charset="0"/>
              </a:defRPr>
            </a:lvl7pPr>
            <a:lvl8pPr marL="3429000" indent="-228600" eaLnBrk="0" fontAlgn="base" hangingPunct="0">
              <a:spcBef>
                <a:spcPct val="0"/>
              </a:spcBef>
              <a:spcAft>
                <a:spcPct val="0"/>
              </a:spcAft>
              <a:defRPr b="1">
                <a:solidFill>
                  <a:schemeClr val="tx1"/>
                </a:solidFill>
                <a:latin typeface="Constantia" panose="02030602050306030303" pitchFamily="18" charset="0"/>
              </a:defRPr>
            </a:lvl8pPr>
            <a:lvl9pPr marL="3886200" indent="-228600" eaLnBrk="0" fontAlgn="base" hangingPunct="0">
              <a:spcBef>
                <a:spcPct val="0"/>
              </a:spcBef>
              <a:spcAft>
                <a:spcPct val="0"/>
              </a:spcAft>
              <a:defRPr b="1">
                <a:solidFill>
                  <a:schemeClr val="tx1"/>
                </a:solidFill>
                <a:latin typeface="Constantia" panose="02030602050306030303" pitchFamily="18" charset="0"/>
              </a:defRPr>
            </a:lvl9pPr>
          </a:lstStyle>
          <a:p>
            <a:pPr>
              <a:spcBef>
                <a:spcPct val="20000"/>
              </a:spcBef>
              <a:buFont typeface="Arial" panose="020B0604020202020204" pitchFamily="34" charset="0"/>
              <a:buChar char="•"/>
            </a:pPr>
            <a:r>
              <a:rPr lang="ru-RU" altLang="ru-RU" sz="2800">
                <a:latin typeface="Calibri" panose="020F0502020204030204" pitchFamily="34" charset="0"/>
                <a:ea typeface="Malgun Gothic" panose="020B0503020000020004" pitchFamily="34" charset="-127"/>
                <a:cs typeface="Calibri" panose="020F0502020204030204" pitchFamily="34" charset="0"/>
              </a:rPr>
              <a:t>Чітко знати і реалізувати у процесі підготовки програмний матеріал з фізики, який виноситься на ЗНО.</a:t>
            </a:r>
          </a:p>
          <a:p>
            <a:pPr>
              <a:spcBef>
                <a:spcPct val="20000"/>
              </a:spcBef>
              <a:buFont typeface="Arial" panose="020B0604020202020204" pitchFamily="34" charset="0"/>
              <a:buChar char="•"/>
            </a:pPr>
            <a:r>
              <a:rPr lang="ru-RU" altLang="ru-RU" sz="2800">
                <a:latin typeface="Calibri" panose="020F0502020204030204" pitchFamily="34" charset="0"/>
                <a:ea typeface="Malgun Gothic" panose="020B0503020000020004" pitchFamily="34" charset="-127"/>
                <a:cs typeface="Calibri" panose="020F0502020204030204" pitchFamily="34" charset="0"/>
              </a:rPr>
              <a:t> Вміти правильно оцінювати кожне тестове завдання відповідно до об’єму його виконання.</a:t>
            </a:r>
          </a:p>
          <a:p>
            <a:pPr>
              <a:spcBef>
                <a:spcPct val="20000"/>
              </a:spcBef>
              <a:buFont typeface="Arial" panose="020B0604020202020204" pitchFamily="34" charset="0"/>
              <a:buChar char="•"/>
            </a:pPr>
            <a:r>
              <a:rPr lang="ru-RU" altLang="ru-RU" sz="2800">
                <a:latin typeface="Calibri" panose="020F0502020204030204" pitchFamily="34" charset="0"/>
                <a:ea typeface="Malgun Gothic" panose="020B0503020000020004" pitchFamily="34" charset="-127"/>
                <a:cs typeface="Calibri" panose="020F0502020204030204" pitchFamily="34" charset="0"/>
              </a:rPr>
              <a:t>Зосереджувати увагу учнів на виконанні  тестових завдань різних типів. </a:t>
            </a:r>
          </a:p>
          <a:p>
            <a:pPr>
              <a:spcBef>
                <a:spcPct val="20000"/>
              </a:spcBef>
              <a:buFont typeface="Arial" panose="020B0604020202020204" pitchFamily="34" charset="0"/>
              <a:buChar char="•"/>
            </a:pPr>
            <a:r>
              <a:rPr lang="ru-RU" altLang="ru-RU" sz="2800">
                <a:latin typeface="Calibri" panose="020F0502020204030204" pitchFamily="34" charset="0"/>
                <a:ea typeface="Malgun Gothic" panose="020B0503020000020004" pitchFamily="34" charset="-127"/>
                <a:cs typeface="Calibri" panose="020F0502020204030204" pitchFamily="34" charset="0"/>
              </a:rPr>
              <a:t>Проведення, по можливості, домашніх, самостійних, контрольних робіт із використанням тестів.</a:t>
            </a:r>
          </a:p>
        </p:txBody>
      </p:sp>
      <p:pic>
        <p:nvPicPr>
          <p:cNvPr id="44035" name="Picture 2">
            <a:extLst>
              <a:ext uri="{FF2B5EF4-FFF2-40B4-BE49-F238E27FC236}">
                <a16:creationId xmlns:a16="http://schemas.microsoft.com/office/drawing/2014/main" id="{C4B625FF-6A58-474C-AD17-27B93FB1E2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331913" cy="882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Заголовок 1">
            <a:extLst>
              <a:ext uri="{FF2B5EF4-FFF2-40B4-BE49-F238E27FC236}">
                <a16:creationId xmlns:a16="http://schemas.microsoft.com/office/drawing/2014/main" id="{743BE824-B046-4890-8C99-4B809A814139}"/>
              </a:ext>
            </a:extLst>
          </p:cNvPr>
          <p:cNvSpPr txBox="1">
            <a:spLocks/>
          </p:cNvSpPr>
          <p:nvPr/>
        </p:nvSpPr>
        <p:spPr bwMode="auto">
          <a:xfrm>
            <a:off x="914400" y="115888"/>
            <a:ext cx="8229600" cy="1009650"/>
          </a:xfrm>
          <a:prstGeom prst="rect">
            <a:avLst/>
          </a:prstGeom>
          <a:noFill/>
          <a:ln>
            <a:noFill/>
          </a:ln>
        </p:spPr>
        <p:txBody>
          <a:bodyPr lIns="0" rIns="0" bIns="0" anchor="b"/>
          <a:lst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itchFamily="34" charset="0"/>
              </a:defRPr>
            </a:lvl2pPr>
            <a:lvl3pPr algn="l" rtl="0" eaLnBrk="0" fontAlgn="base" hangingPunct="0">
              <a:spcBef>
                <a:spcPct val="0"/>
              </a:spcBef>
              <a:spcAft>
                <a:spcPct val="0"/>
              </a:spcAft>
              <a:defRPr sz="5000">
                <a:solidFill>
                  <a:schemeClr val="tx2"/>
                </a:solidFill>
                <a:latin typeface="Calibri" pitchFamily="34" charset="0"/>
              </a:defRPr>
            </a:lvl3pPr>
            <a:lvl4pPr algn="l" rtl="0" eaLnBrk="0" fontAlgn="base" hangingPunct="0">
              <a:spcBef>
                <a:spcPct val="0"/>
              </a:spcBef>
              <a:spcAft>
                <a:spcPct val="0"/>
              </a:spcAft>
              <a:defRPr sz="5000">
                <a:solidFill>
                  <a:schemeClr val="tx2"/>
                </a:solidFill>
                <a:latin typeface="Calibri" pitchFamily="34" charset="0"/>
              </a:defRPr>
            </a:lvl4pPr>
            <a:lvl5pPr algn="l" rtl="0" eaLnBrk="0" fontAlgn="base" hangingPunct="0">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a:lstStyle>
          <a:p>
            <a:pPr algn="ctr">
              <a:defRPr/>
            </a:pPr>
            <a:r>
              <a:rPr lang="uk-UA" sz="3600" dirty="0">
                <a:solidFill>
                  <a:srgbClr val="C00000"/>
                </a:solidFill>
                <a:effectLst>
                  <a:outerShdw blurRad="38100" dist="38100" dir="2700000" algn="tl">
                    <a:srgbClr val="000000">
                      <a:alpha val="43137"/>
                    </a:srgbClr>
                  </a:outerShdw>
                </a:effectLst>
              </a:rPr>
              <a:t>Особливості підготовки учнів до ЗНО </a:t>
            </a:r>
            <a:br>
              <a:rPr lang="uk-UA" sz="3600" dirty="0">
                <a:solidFill>
                  <a:srgbClr val="C00000"/>
                </a:solidFill>
                <a:effectLst>
                  <a:outerShdw blurRad="38100" dist="38100" dir="2700000" algn="tl">
                    <a:srgbClr val="000000">
                      <a:alpha val="43137"/>
                    </a:srgbClr>
                  </a:outerShdw>
                </a:effectLst>
              </a:rPr>
            </a:br>
            <a:r>
              <a:rPr lang="uk-UA" sz="3600" dirty="0">
                <a:solidFill>
                  <a:srgbClr val="C00000"/>
                </a:solidFill>
                <a:effectLst>
                  <a:outerShdw blurRad="38100" dist="38100" dir="2700000" algn="tl">
                    <a:srgbClr val="000000">
                      <a:alpha val="43137"/>
                    </a:srgbClr>
                  </a:outerShdw>
                </a:effectLst>
              </a:rPr>
              <a:t>з фізики у 2021 році</a:t>
            </a:r>
            <a:endParaRPr lang="ru-RU" sz="3600"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Объект 3">
            <a:extLst>
              <a:ext uri="{FF2B5EF4-FFF2-40B4-BE49-F238E27FC236}">
                <a16:creationId xmlns:a16="http://schemas.microsoft.com/office/drawing/2014/main" id="{53FCF1DC-D331-44AB-AB0E-602555070EB0}"/>
              </a:ext>
            </a:extLst>
          </p:cNvPr>
          <p:cNvSpPr txBox="1">
            <a:spLocks/>
          </p:cNvSpPr>
          <p:nvPr/>
        </p:nvSpPr>
        <p:spPr bwMode="auto">
          <a:xfrm>
            <a:off x="179388" y="1052513"/>
            <a:ext cx="8785225" cy="568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onstantia" panose="02030602050306030303" pitchFamily="18" charset="0"/>
              </a:defRPr>
            </a:lvl1pPr>
            <a:lvl2pPr marL="742950" indent="-285750">
              <a:defRPr b="1">
                <a:solidFill>
                  <a:schemeClr val="tx1"/>
                </a:solidFill>
                <a:latin typeface="Constantia" panose="02030602050306030303" pitchFamily="18" charset="0"/>
              </a:defRPr>
            </a:lvl2pPr>
            <a:lvl3pPr marL="1143000" indent="-228600">
              <a:defRPr b="1">
                <a:solidFill>
                  <a:schemeClr val="tx1"/>
                </a:solidFill>
                <a:latin typeface="Constantia" panose="02030602050306030303" pitchFamily="18" charset="0"/>
              </a:defRPr>
            </a:lvl3pPr>
            <a:lvl4pPr marL="1600200" indent="-228600">
              <a:defRPr b="1">
                <a:solidFill>
                  <a:schemeClr val="tx1"/>
                </a:solidFill>
                <a:latin typeface="Constantia" panose="02030602050306030303" pitchFamily="18" charset="0"/>
              </a:defRPr>
            </a:lvl4pPr>
            <a:lvl5pPr marL="2057400" indent="-228600">
              <a:defRPr b="1">
                <a:solidFill>
                  <a:schemeClr val="tx1"/>
                </a:solidFill>
                <a:latin typeface="Constantia" panose="02030602050306030303" pitchFamily="18" charset="0"/>
              </a:defRPr>
            </a:lvl5pPr>
            <a:lvl6pPr marL="2514600" indent="-228600" eaLnBrk="0" fontAlgn="base" hangingPunct="0">
              <a:spcBef>
                <a:spcPct val="0"/>
              </a:spcBef>
              <a:spcAft>
                <a:spcPct val="0"/>
              </a:spcAft>
              <a:defRPr b="1">
                <a:solidFill>
                  <a:schemeClr val="tx1"/>
                </a:solidFill>
                <a:latin typeface="Constantia" panose="02030602050306030303" pitchFamily="18" charset="0"/>
              </a:defRPr>
            </a:lvl6pPr>
            <a:lvl7pPr marL="2971800" indent="-228600" eaLnBrk="0" fontAlgn="base" hangingPunct="0">
              <a:spcBef>
                <a:spcPct val="0"/>
              </a:spcBef>
              <a:spcAft>
                <a:spcPct val="0"/>
              </a:spcAft>
              <a:defRPr b="1">
                <a:solidFill>
                  <a:schemeClr val="tx1"/>
                </a:solidFill>
                <a:latin typeface="Constantia" panose="02030602050306030303" pitchFamily="18" charset="0"/>
              </a:defRPr>
            </a:lvl7pPr>
            <a:lvl8pPr marL="3429000" indent="-228600" eaLnBrk="0" fontAlgn="base" hangingPunct="0">
              <a:spcBef>
                <a:spcPct val="0"/>
              </a:spcBef>
              <a:spcAft>
                <a:spcPct val="0"/>
              </a:spcAft>
              <a:defRPr b="1">
                <a:solidFill>
                  <a:schemeClr val="tx1"/>
                </a:solidFill>
                <a:latin typeface="Constantia" panose="02030602050306030303" pitchFamily="18" charset="0"/>
              </a:defRPr>
            </a:lvl8pPr>
            <a:lvl9pPr marL="3886200" indent="-228600" eaLnBrk="0" fontAlgn="base" hangingPunct="0">
              <a:spcBef>
                <a:spcPct val="0"/>
              </a:spcBef>
              <a:spcAft>
                <a:spcPct val="0"/>
              </a:spcAft>
              <a:defRPr b="1">
                <a:solidFill>
                  <a:schemeClr val="tx1"/>
                </a:solidFill>
                <a:latin typeface="Constantia" panose="02030602050306030303" pitchFamily="18" charset="0"/>
              </a:defRPr>
            </a:lvl9pPr>
          </a:lstStyle>
          <a:p>
            <a:pPr>
              <a:buFont typeface="Arial" panose="020B0604020202020204" pitchFamily="34" charset="0"/>
              <a:buChar char="•"/>
            </a:pPr>
            <a:r>
              <a:rPr lang="ru-RU" altLang="ru-RU" sz="2800">
                <a:latin typeface="Calibri" panose="020F0502020204030204" pitchFamily="34" charset="0"/>
                <a:ea typeface="Malgun Gothic" panose="020B0503020000020004" pitchFamily="34" charset="-127"/>
                <a:cs typeface="Calibri" panose="020F0502020204030204" pitchFamily="34" charset="0"/>
              </a:rPr>
              <a:t> Оскільки під час тестування заборонено користуватись калькуляторами, таблицями, довідниками, потрібно звернути увагу учнів на культуру обчислень, раціональні способи обчислень та перетворення фізичних величин.</a:t>
            </a:r>
          </a:p>
          <a:p>
            <a:pPr>
              <a:buFont typeface="Arial" panose="020B0604020202020204" pitchFamily="34" charset="0"/>
              <a:buChar char="•"/>
            </a:pPr>
            <a:r>
              <a:rPr lang="uk-UA" altLang="ru-RU" sz="2800">
                <a:latin typeface="Calibri" panose="020F0502020204030204" pitchFamily="34" charset="0"/>
                <a:ea typeface="Malgun Gothic" panose="020B0503020000020004" pitchFamily="34" charset="-127"/>
                <a:cs typeface="Calibri" panose="020F0502020204030204" pitchFamily="34" charset="0"/>
              </a:rPr>
              <a:t> Необхідно вчити їх «спіральному» принципу виконання завдань.</a:t>
            </a:r>
          </a:p>
          <a:p>
            <a:pPr>
              <a:buFont typeface="Arial" panose="020B0604020202020204" pitchFamily="34" charset="0"/>
              <a:buChar char="•"/>
            </a:pPr>
            <a:r>
              <a:rPr lang="uk-UA" altLang="ru-RU" sz="2800">
                <a:latin typeface="Calibri" panose="020F0502020204030204" pitchFamily="34" charset="0"/>
                <a:ea typeface="Malgun Gothic" panose="020B0503020000020004" pitchFamily="34" charset="-127"/>
                <a:cs typeface="Calibri" panose="020F0502020204030204" pitchFamily="34" charset="0"/>
              </a:rPr>
              <a:t> Дотримуватися чіткості і правильності у побудові рисунків і читанні графіків до задач.</a:t>
            </a:r>
          </a:p>
          <a:p>
            <a:pPr>
              <a:buFont typeface="Arial" panose="020B0604020202020204" pitchFamily="34" charset="0"/>
              <a:buChar char="•"/>
            </a:pPr>
            <a:r>
              <a:rPr lang="uk-UA" altLang="ru-RU" sz="2800">
                <a:latin typeface="Calibri" panose="020F0502020204030204" pitchFamily="34" charset="0"/>
                <a:ea typeface="Malgun Gothic" panose="020B0503020000020004" pitchFamily="34" charset="-127"/>
                <a:cs typeface="Calibri" panose="020F0502020204030204" pitchFamily="34" charset="0"/>
              </a:rPr>
              <a:t> Уважно читати завдання, щоб правильно записати відповідь.</a:t>
            </a:r>
          </a:p>
          <a:p>
            <a:pPr>
              <a:buFont typeface="Arial" panose="020B0604020202020204" pitchFamily="34" charset="0"/>
              <a:buChar char="•"/>
            </a:pPr>
            <a:r>
              <a:rPr lang="uk-UA" altLang="ru-RU" sz="2800">
                <a:latin typeface="Calibri" panose="020F0502020204030204" pitchFamily="34" charset="0"/>
                <a:ea typeface="Malgun Gothic" panose="020B0503020000020004" pitchFamily="34" charset="-127"/>
                <a:cs typeface="Calibri" panose="020F0502020204030204" pitchFamily="34" charset="0"/>
              </a:rPr>
              <a:t> Звернути увагу на одиниці вимірювання фізичних величин.</a:t>
            </a:r>
          </a:p>
          <a:p>
            <a:pPr algn="just" eaLnBrk="1" hangingPunct="1">
              <a:buFont typeface="Arial" panose="020B0604020202020204" pitchFamily="34" charset="0"/>
              <a:buNone/>
            </a:pPr>
            <a:endParaRPr lang="uk-UA" altLang="ru-RU" b="0">
              <a:solidFill>
                <a:srgbClr val="C00000"/>
              </a:solidFill>
              <a:latin typeface="Malgun Gothic" panose="020B0503020000020004" pitchFamily="34" charset="-127"/>
              <a:ea typeface="Malgun Gothic" panose="020B0503020000020004" pitchFamily="34" charset="-127"/>
              <a:cs typeface="Calibri" panose="020F0502020204030204" pitchFamily="34" charset="0"/>
            </a:endParaRPr>
          </a:p>
        </p:txBody>
      </p:sp>
      <p:pic>
        <p:nvPicPr>
          <p:cNvPr id="45059" name="Picture 2">
            <a:extLst>
              <a:ext uri="{FF2B5EF4-FFF2-40B4-BE49-F238E27FC236}">
                <a16:creationId xmlns:a16="http://schemas.microsoft.com/office/drawing/2014/main" id="{FCC811FE-6AEB-4022-B7E3-8E2C272373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1331913" cy="909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Заголовок 1">
            <a:extLst>
              <a:ext uri="{FF2B5EF4-FFF2-40B4-BE49-F238E27FC236}">
                <a16:creationId xmlns:a16="http://schemas.microsoft.com/office/drawing/2014/main" id="{34D57F46-50EE-48B9-8CD2-A9226CF1A7D5}"/>
              </a:ext>
            </a:extLst>
          </p:cNvPr>
          <p:cNvSpPr txBox="1">
            <a:spLocks/>
          </p:cNvSpPr>
          <p:nvPr/>
        </p:nvSpPr>
        <p:spPr bwMode="auto">
          <a:xfrm>
            <a:off x="914400" y="115888"/>
            <a:ext cx="8229600" cy="1009650"/>
          </a:xfrm>
          <a:prstGeom prst="rect">
            <a:avLst/>
          </a:prstGeom>
          <a:noFill/>
          <a:ln>
            <a:noFill/>
          </a:ln>
        </p:spPr>
        <p:txBody>
          <a:bodyPr lIns="0" rIns="0" bIns="0" anchor="b"/>
          <a:lst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itchFamily="34" charset="0"/>
              </a:defRPr>
            </a:lvl2pPr>
            <a:lvl3pPr algn="l" rtl="0" eaLnBrk="0" fontAlgn="base" hangingPunct="0">
              <a:spcBef>
                <a:spcPct val="0"/>
              </a:spcBef>
              <a:spcAft>
                <a:spcPct val="0"/>
              </a:spcAft>
              <a:defRPr sz="5000">
                <a:solidFill>
                  <a:schemeClr val="tx2"/>
                </a:solidFill>
                <a:latin typeface="Calibri" pitchFamily="34" charset="0"/>
              </a:defRPr>
            </a:lvl3pPr>
            <a:lvl4pPr algn="l" rtl="0" eaLnBrk="0" fontAlgn="base" hangingPunct="0">
              <a:spcBef>
                <a:spcPct val="0"/>
              </a:spcBef>
              <a:spcAft>
                <a:spcPct val="0"/>
              </a:spcAft>
              <a:defRPr sz="5000">
                <a:solidFill>
                  <a:schemeClr val="tx2"/>
                </a:solidFill>
                <a:latin typeface="Calibri" pitchFamily="34" charset="0"/>
              </a:defRPr>
            </a:lvl4pPr>
            <a:lvl5pPr algn="l" rtl="0" eaLnBrk="0" fontAlgn="base" hangingPunct="0">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a:lstStyle>
          <a:p>
            <a:pPr algn="ctr">
              <a:defRPr/>
            </a:pPr>
            <a:r>
              <a:rPr lang="uk-UA" sz="3600" dirty="0">
                <a:solidFill>
                  <a:srgbClr val="C00000"/>
                </a:solidFill>
                <a:effectLst>
                  <a:outerShdw blurRad="38100" dist="38100" dir="2700000" algn="tl">
                    <a:srgbClr val="000000">
                      <a:alpha val="43137"/>
                    </a:srgbClr>
                  </a:outerShdw>
                </a:effectLst>
              </a:rPr>
              <a:t>Особливості підготовки учнів до ЗНО </a:t>
            </a:r>
            <a:br>
              <a:rPr lang="uk-UA" sz="3600" dirty="0">
                <a:solidFill>
                  <a:srgbClr val="C00000"/>
                </a:solidFill>
                <a:effectLst>
                  <a:outerShdw blurRad="38100" dist="38100" dir="2700000" algn="tl">
                    <a:srgbClr val="000000">
                      <a:alpha val="43137"/>
                    </a:srgbClr>
                  </a:outerShdw>
                </a:effectLst>
              </a:rPr>
            </a:br>
            <a:r>
              <a:rPr lang="uk-UA" sz="3600" dirty="0">
                <a:solidFill>
                  <a:srgbClr val="C00000"/>
                </a:solidFill>
                <a:effectLst>
                  <a:outerShdw blurRad="38100" dist="38100" dir="2700000" algn="tl">
                    <a:srgbClr val="000000">
                      <a:alpha val="43137"/>
                    </a:srgbClr>
                  </a:outerShdw>
                </a:effectLst>
              </a:rPr>
              <a:t>з фізики у 2021 році</a:t>
            </a:r>
            <a:endParaRPr lang="ru-RU" sz="3600"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Схема 4">
            <a:extLst>
              <a:ext uri="{FF2B5EF4-FFF2-40B4-BE49-F238E27FC236}">
                <a16:creationId xmlns:a16="http://schemas.microsoft.com/office/drawing/2014/main" id="{D0D613CD-8E5A-49D9-A67F-DC1F3CB0579C}"/>
              </a:ext>
            </a:extLst>
          </p:cNvPr>
          <p:cNvGraphicFramePr/>
          <p:nvPr/>
        </p:nvGraphicFramePr>
        <p:xfrm>
          <a:off x="457200" y="1628800"/>
          <a:ext cx="8363272" cy="51125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6083" name="Picture 2">
            <a:extLst>
              <a:ext uri="{FF2B5EF4-FFF2-40B4-BE49-F238E27FC236}">
                <a16:creationId xmlns:a16="http://schemas.microsoft.com/office/drawing/2014/main" id="{299264DF-DE7C-4974-9346-03CB2B682E4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1588"/>
            <a:ext cx="1331913" cy="909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Заголовок 1">
            <a:extLst>
              <a:ext uri="{FF2B5EF4-FFF2-40B4-BE49-F238E27FC236}">
                <a16:creationId xmlns:a16="http://schemas.microsoft.com/office/drawing/2014/main" id="{BC489996-512A-41DB-A387-2CAB36E02D95}"/>
              </a:ext>
            </a:extLst>
          </p:cNvPr>
          <p:cNvSpPr txBox="1">
            <a:spLocks/>
          </p:cNvSpPr>
          <p:nvPr/>
        </p:nvSpPr>
        <p:spPr bwMode="auto">
          <a:xfrm>
            <a:off x="914400" y="115888"/>
            <a:ext cx="8229600" cy="1368425"/>
          </a:xfrm>
          <a:prstGeom prst="rect">
            <a:avLst/>
          </a:prstGeom>
          <a:noFill/>
          <a:ln>
            <a:noFill/>
          </a:ln>
        </p:spPr>
        <p:txBody>
          <a:bodyPr lIns="0" rIns="0" bIns="0" anchor="b"/>
          <a:lst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itchFamily="34" charset="0"/>
              </a:defRPr>
            </a:lvl2pPr>
            <a:lvl3pPr algn="l" rtl="0" eaLnBrk="0" fontAlgn="base" hangingPunct="0">
              <a:spcBef>
                <a:spcPct val="0"/>
              </a:spcBef>
              <a:spcAft>
                <a:spcPct val="0"/>
              </a:spcAft>
              <a:defRPr sz="5000">
                <a:solidFill>
                  <a:schemeClr val="tx2"/>
                </a:solidFill>
                <a:latin typeface="Calibri" pitchFamily="34" charset="0"/>
              </a:defRPr>
            </a:lvl3pPr>
            <a:lvl4pPr algn="l" rtl="0" eaLnBrk="0" fontAlgn="base" hangingPunct="0">
              <a:spcBef>
                <a:spcPct val="0"/>
              </a:spcBef>
              <a:spcAft>
                <a:spcPct val="0"/>
              </a:spcAft>
              <a:defRPr sz="5000">
                <a:solidFill>
                  <a:schemeClr val="tx2"/>
                </a:solidFill>
                <a:latin typeface="Calibri" pitchFamily="34" charset="0"/>
              </a:defRPr>
            </a:lvl4pPr>
            <a:lvl5pPr algn="l" rtl="0" eaLnBrk="0" fontAlgn="base" hangingPunct="0">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a:lstStyle>
          <a:p>
            <a:pPr algn="ctr">
              <a:defRPr/>
            </a:pPr>
            <a:r>
              <a:rPr lang="uk-UA" sz="3600" dirty="0">
                <a:solidFill>
                  <a:srgbClr val="C00000"/>
                </a:solidFill>
                <a:effectLst>
                  <a:outerShdw blurRad="38100" dist="38100" dir="2700000" algn="tl">
                    <a:srgbClr val="000000">
                      <a:alpha val="43137"/>
                    </a:srgbClr>
                  </a:outerShdw>
                </a:effectLst>
              </a:rPr>
              <a:t>Особливості підготовки учнів до ЗНО </a:t>
            </a:r>
            <a:br>
              <a:rPr lang="uk-UA" sz="3600" dirty="0">
                <a:solidFill>
                  <a:srgbClr val="C00000"/>
                </a:solidFill>
                <a:effectLst>
                  <a:outerShdw blurRad="38100" dist="38100" dir="2700000" algn="tl">
                    <a:srgbClr val="000000">
                      <a:alpha val="43137"/>
                    </a:srgbClr>
                  </a:outerShdw>
                </a:effectLst>
              </a:rPr>
            </a:br>
            <a:r>
              <a:rPr lang="uk-UA" sz="3600" dirty="0">
                <a:solidFill>
                  <a:srgbClr val="C00000"/>
                </a:solidFill>
                <a:effectLst>
                  <a:outerShdw blurRad="38100" dist="38100" dir="2700000" algn="tl">
                    <a:srgbClr val="000000">
                      <a:alpha val="43137"/>
                    </a:srgbClr>
                  </a:outerShdw>
                </a:effectLst>
              </a:rPr>
              <a:t>з фізики у 2021 році </a:t>
            </a:r>
          </a:p>
          <a:p>
            <a:pPr algn="ctr">
              <a:defRPr/>
            </a:pPr>
            <a:r>
              <a:rPr lang="uk-UA" sz="2800" dirty="0">
                <a:solidFill>
                  <a:schemeClr val="tx1"/>
                </a:solidFill>
                <a:effectLst>
                  <a:outerShdw blurRad="38100" dist="38100" dir="2700000" algn="tl">
                    <a:srgbClr val="000000">
                      <a:alpha val="43137"/>
                    </a:srgbClr>
                  </a:outerShdw>
                </a:effectLst>
              </a:rPr>
              <a:t>(Вчимо правильно працювати з тестами)</a:t>
            </a:r>
            <a:endParaRPr lang="ru-RU" sz="2800" dirty="0">
              <a:solidFill>
                <a:schemeClr val="tx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147E8651-09F5-4042-A03D-19EB5BD2AED6}"/>
              </a:ext>
            </a:extLst>
          </p:cNvPr>
          <p:cNvSpPr>
            <a:spLocks noChangeArrowheads="1"/>
          </p:cNvSpPr>
          <p:nvPr/>
        </p:nvSpPr>
        <p:spPr bwMode="auto">
          <a:xfrm>
            <a:off x="1074738" y="92075"/>
            <a:ext cx="8064500" cy="1008063"/>
          </a:xfrm>
          <a:prstGeom prst="rect">
            <a:avLst/>
          </a:prstGeom>
          <a:noFill/>
          <a:ln>
            <a:noFill/>
          </a:ln>
          <a:effectLst/>
        </p:spPr>
        <p:txBody>
          <a:bodyPr/>
          <a:lstStyle/>
          <a:p>
            <a:pPr indent="-273050" algn="ctr">
              <a:spcBef>
                <a:spcPts val="0"/>
              </a:spcBef>
              <a:buClr>
                <a:srgbClr val="9BBB59"/>
              </a:buClr>
              <a:buSzPct val="95000"/>
              <a:buFont typeface="Wingdings 2" pitchFamily="18" charset="2"/>
              <a:buNone/>
              <a:defRPr/>
            </a:pPr>
            <a:r>
              <a:rPr lang="uk-UA" altLang="ru-RU" sz="3200" dirty="0">
                <a:solidFill>
                  <a:srgbClr val="C00000"/>
                </a:solidFill>
                <a:effectLst>
                  <a:outerShdw blurRad="38100" dist="38100" dir="2700000" algn="tl">
                    <a:srgbClr val="000000">
                      <a:alpha val="43137"/>
                    </a:srgbClr>
                  </a:outerShdw>
                </a:effectLst>
                <a:latin typeface="+mj-lt"/>
              </a:rPr>
              <a:t>Порівняльні статистичні характеристики </a:t>
            </a:r>
          </a:p>
          <a:p>
            <a:pPr indent="-273050" algn="ctr">
              <a:spcBef>
                <a:spcPts val="0"/>
              </a:spcBef>
              <a:buClr>
                <a:srgbClr val="9BBB59"/>
              </a:buClr>
              <a:buSzPct val="95000"/>
              <a:buFont typeface="Wingdings 2" pitchFamily="18" charset="2"/>
              <a:buNone/>
              <a:defRPr/>
            </a:pPr>
            <a:r>
              <a:rPr lang="uk-UA" altLang="ru-RU" sz="3200" dirty="0">
                <a:solidFill>
                  <a:srgbClr val="C00000"/>
                </a:solidFill>
                <a:effectLst>
                  <a:outerShdw blurRad="38100" dist="38100" dir="2700000" algn="tl">
                    <a:srgbClr val="000000">
                      <a:alpha val="43137"/>
                    </a:srgbClr>
                  </a:outerShdw>
                </a:effectLst>
                <a:latin typeface="+mj-lt"/>
              </a:rPr>
              <a:t>проведення ЗНО з фізики (2008 – 20</a:t>
            </a:r>
            <a:r>
              <a:rPr lang="en-US" altLang="ru-RU" sz="3200" dirty="0">
                <a:solidFill>
                  <a:srgbClr val="C00000"/>
                </a:solidFill>
                <a:effectLst>
                  <a:outerShdw blurRad="38100" dist="38100" dir="2700000" algn="tl">
                    <a:srgbClr val="000000">
                      <a:alpha val="43137"/>
                    </a:srgbClr>
                  </a:outerShdw>
                </a:effectLst>
                <a:latin typeface="+mj-lt"/>
              </a:rPr>
              <a:t>20</a:t>
            </a:r>
            <a:r>
              <a:rPr lang="uk-UA" altLang="ru-RU" sz="3200" dirty="0">
                <a:solidFill>
                  <a:srgbClr val="C00000"/>
                </a:solidFill>
                <a:effectLst>
                  <a:outerShdw blurRad="38100" dist="38100" dir="2700000" algn="tl">
                    <a:srgbClr val="000000">
                      <a:alpha val="43137"/>
                    </a:srgbClr>
                  </a:outerShdw>
                </a:effectLst>
                <a:latin typeface="+mj-lt"/>
              </a:rPr>
              <a:t> роки) </a:t>
            </a:r>
          </a:p>
        </p:txBody>
      </p:sp>
      <p:graphicFrame>
        <p:nvGraphicFramePr>
          <p:cNvPr id="157918" name="Group 222">
            <a:extLst>
              <a:ext uri="{FF2B5EF4-FFF2-40B4-BE49-F238E27FC236}">
                <a16:creationId xmlns:a16="http://schemas.microsoft.com/office/drawing/2014/main" id="{1962294E-0745-4059-9188-FA7077BD707E}"/>
              </a:ext>
            </a:extLst>
          </p:cNvPr>
          <p:cNvGraphicFramePr>
            <a:graphicFrameLocks noGrp="1"/>
          </p:cNvGraphicFramePr>
          <p:nvPr/>
        </p:nvGraphicFramePr>
        <p:xfrm>
          <a:off x="395288" y="1268413"/>
          <a:ext cx="8353425" cy="4897437"/>
        </p:xfrm>
        <a:graphic>
          <a:graphicData uri="http://schemas.openxmlformats.org/drawingml/2006/table">
            <a:tbl>
              <a:tblPr/>
              <a:tblGrid>
                <a:gridCol w="1066226">
                  <a:extLst>
                    <a:ext uri="{9D8B030D-6E8A-4147-A177-3AD203B41FA5}">
                      <a16:colId xmlns:a16="http://schemas.microsoft.com/office/drawing/2014/main" val="20000"/>
                    </a:ext>
                  </a:extLst>
                </a:gridCol>
                <a:gridCol w="560554">
                  <a:extLst>
                    <a:ext uri="{9D8B030D-6E8A-4147-A177-3AD203B41FA5}">
                      <a16:colId xmlns:a16="http://schemas.microsoft.com/office/drawing/2014/main" val="20001"/>
                    </a:ext>
                  </a:extLst>
                </a:gridCol>
                <a:gridCol w="560554">
                  <a:extLst>
                    <a:ext uri="{9D8B030D-6E8A-4147-A177-3AD203B41FA5}">
                      <a16:colId xmlns:a16="http://schemas.microsoft.com/office/drawing/2014/main" val="20002"/>
                    </a:ext>
                  </a:extLst>
                </a:gridCol>
                <a:gridCol w="560554">
                  <a:extLst>
                    <a:ext uri="{9D8B030D-6E8A-4147-A177-3AD203B41FA5}">
                      <a16:colId xmlns:a16="http://schemas.microsoft.com/office/drawing/2014/main" val="20003"/>
                    </a:ext>
                  </a:extLst>
                </a:gridCol>
                <a:gridCol w="560554">
                  <a:extLst>
                    <a:ext uri="{9D8B030D-6E8A-4147-A177-3AD203B41FA5}">
                      <a16:colId xmlns:a16="http://schemas.microsoft.com/office/drawing/2014/main" val="20004"/>
                    </a:ext>
                  </a:extLst>
                </a:gridCol>
                <a:gridCol w="560554">
                  <a:extLst>
                    <a:ext uri="{9D8B030D-6E8A-4147-A177-3AD203B41FA5}">
                      <a16:colId xmlns:a16="http://schemas.microsoft.com/office/drawing/2014/main" val="20005"/>
                    </a:ext>
                  </a:extLst>
                </a:gridCol>
                <a:gridCol w="560554">
                  <a:extLst>
                    <a:ext uri="{9D8B030D-6E8A-4147-A177-3AD203B41FA5}">
                      <a16:colId xmlns:a16="http://schemas.microsoft.com/office/drawing/2014/main" val="20006"/>
                    </a:ext>
                  </a:extLst>
                </a:gridCol>
                <a:gridCol w="560554">
                  <a:extLst>
                    <a:ext uri="{9D8B030D-6E8A-4147-A177-3AD203B41FA5}">
                      <a16:colId xmlns:a16="http://schemas.microsoft.com/office/drawing/2014/main" val="20007"/>
                    </a:ext>
                  </a:extLst>
                </a:gridCol>
                <a:gridCol w="560554">
                  <a:extLst>
                    <a:ext uri="{9D8B030D-6E8A-4147-A177-3AD203B41FA5}">
                      <a16:colId xmlns:a16="http://schemas.microsoft.com/office/drawing/2014/main" val="20008"/>
                    </a:ext>
                  </a:extLst>
                </a:gridCol>
                <a:gridCol w="560554">
                  <a:extLst>
                    <a:ext uri="{9D8B030D-6E8A-4147-A177-3AD203B41FA5}">
                      <a16:colId xmlns:a16="http://schemas.microsoft.com/office/drawing/2014/main" val="20009"/>
                    </a:ext>
                  </a:extLst>
                </a:gridCol>
                <a:gridCol w="560554">
                  <a:extLst>
                    <a:ext uri="{9D8B030D-6E8A-4147-A177-3AD203B41FA5}">
                      <a16:colId xmlns:a16="http://schemas.microsoft.com/office/drawing/2014/main" val="20010"/>
                    </a:ext>
                  </a:extLst>
                </a:gridCol>
                <a:gridCol w="560554">
                  <a:extLst>
                    <a:ext uri="{9D8B030D-6E8A-4147-A177-3AD203B41FA5}">
                      <a16:colId xmlns:a16="http://schemas.microsoft.com/office/drawing/2014/main" val="20011"/>
                    </a:ext>
                  </a:extLst>
                </a:gridCol>
                <a:gridCol w="560554">
                  <a:extLst>
                    <a:ext uri="{9D8B030D-6E8A-4147-A177-3AD203B41FA5}">
                      <a16:colId xmlns:a16="http://schemas.microsoft.com/office/drawing/2014/main" val="20012"/>
                    </a:ext>
                  </a:extLst>
                </a:gridCol>
                <a:gridCol w="560554">
                  <a:extLst>
                    <a:ext uri="{9D8B030D-6E8A-4147-A177-3AD203B41FA5}">
                      <a16:colId xmlns:a16="http://schemas.microsoft.com/office/drawing/2014/main" val="20013"/>
                    </a:ext>
                  </a:extLst>
                </a:gridCol>
              </a:tblGrid>
              <a:tr h="387282">
                <a:tc>
                  <a:txBody>
                    <a:bodyPr/>
                    <a:lstStyle>
                      <a:lvl1pPr eaLnBrk="0" hangingPunct="0">
                        <a:spcBef>
                          <a:spcPct val="20000"/>
                        </a:spcBef>
                        <a:buClr>
                          <a:srgbClr val="9BBB59"/>
                        </a:buClr>
                        <a:buSzPct val="95000"/>
                        <a:buFont typeface="Wingdings 2" panose="05020102010507070707" pitchFamily="18" charset="2"/>
                        <a:defRPr sz="2200">
                          <a:solidFill>
                            <a:schemeClr val="tx1"/>
                          </a:solidFill>
                          <a:latin typeface="Constantia" panose="02030602050306030303" pitchFamily="18" charset="0"/>
                        </a:defRPr>
                      </a:lvl1pPr>
                      <a:lvl2pPr marL="39370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defRPr>
                      </a:lvl2pPr>
                      <a:lvl3pPr marL="668338"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defRPr>
                      </a:lvl3pPr>
                      <a:lvl4pPr marL="977900" eaLnBrk="0" hangingPunct="0">
                        <a:spcBef>
                          <a:spcPct val="20000"/>
                        </a:spcBef>
                        <a:buClr>
                          <a:srgbClr val="9BBB59"/>
                        </a:buClr>
                        <a:buSzPct val="65000"/>
                        <a:buFont typeface="Wingdings 2" panose="05020102010507070707" pitchFamily="18" charset="2"/>
                        <a:defRPr>
                          <a:solidFill>
                            <a:schemeClr val="tx1"/>
                          </a:solidFill>
                          <a:latin typeface="Constantia" panose="02030602050306030303" pitchFamily="18" charset="0"/>
                        </a:defRPr>
                      </a:lvl4pPr>
                      <a:lvl5pPr marL="1252538" eaLnBrk="0" hangingPunct="0">
                        <a:spcBef>
                          <a:spcPct val="20000"/>
                        </a:spcBef>
                        <a:buClr>
                          <a:srgbClr val="8064A2"/>
                        </a:buClr>
                        <a:buSzPct val="65000"/>
                        <a:buFont typeface="Wingdings 2" panose="05020102010507070707" pitchFamily="18" charset="2"/>
                        <a:defRPr>
                          <a:solidFill>
                            <a:schemeClr val="tx1"/>
                          </a:solidFill>
                          <a:latin typeface="Constantia" panose="02030602050306030303" pitchFamily="18" charset="0"/>
                        </a:defRPr>
                      </a:lvl5pPr>
                      <a:lvl6pPr marL="1709738" eaLnBrk="0" fontAlgn="base" hangingPunct="0">
                        <a:spcBef>
                          <a:spcPct val="20000"/>
                        </a:spcBef>
                        <a:spcAft>
                          <a:spcPct val="0"/>
                        </a:spcAft>
                        <a:buClr>
                          <a:srgbClr val="8064A2"/>
                        </a:buClr>
                        <a:buSzPct val="65000"/>
                        <a:buFont typeface="Wingdings 2" panose="05020102010507070707" pitchFamily="18" charset="2"/>
                        <a:defRPr>
                          <a:solidFill>
                            <a:schemeClr val="tx1"/>
                          </a:solidFill>
                          <a:latin typeface="Constantia" panose="02030602050306030303" pitchFamily="18" charset="0"/>
                        </a:defRPr>
                      </a:lvl6pPr>
                      <a:lvl7pPr marL="2166938" eaLnBrk="0" fontAlgn="base" hangingPunct="0">
                        <a:spcBef>
                          <a:spcPct val="20000"/>
                        </a:spcBef>
                        <a:spcAft>
                          <a:spcPct val="0"/>
                        </a:spcAft>
                        <a:buClr>
                          <a:srgbClr val="8064A2"/>
                        </a:buClr>
                        <a:buSzPct val="65000"/>
                        <a:buFont typeface="Wingdings 2" panose="05020102010507070707" pitchFamily="18" charset="2"/>
                        <a:defRPr>
                          <a:solidFill>
                            <a:schemeClr val="tx1"/>
                          </a:solidFill>
                          <a:latin typeface="Constantia" panose="02030602050306030303" pitchFamily="18" charset="0"/>
                        </a:defRPr>
                      </a:lvl7pPr>
                      <a:lvl8pPr marL="2624138" eaLnBrk="0" fontAlgn="base" hangingPunct="0">
                        <a:spcBef>
                          <a:spcPct val="20000"/>
                        </a:spcBef>
                        <a:spcAft>
                          <a:spcPct val="0"/>
                        </a:spcAft>
                        <a:buClr>
                          <a:srgbClr val="8064A2"/>
                        </a:buClr>
                        <a:buSzPct val="65000"/>
                        <a:buFont typeface="Wingdings 2" panose="05020102010507070707" pitchFamily="18" charset="2"/>
                        <a:defRPr>
                          <a:solidFill>
                            <a:schemeClr val="tx1"/>
                          </a:solidFill>
                          <a:latin typeface="Constantia" panose="02030602050306030303" pitchFamily="18" charset="0"/>
                        </a:defRPr>
                      </a:lvl8pPr>
                      <a:lvl9pPr marL="3081338" eaLnBrk="0" fontAlgn="base" hangingPunct="0">
                        <a:spcBef>
                          <a:spcPct val="20000"/>
                        </a:spcBef>
                        <a:spcAft>
                          <a:spcPct val="0"/>
                        </a:spcAft>
                        <a:buClr>
                          <a:srgbClr val="8064A2"/>
                        </a:buClr>
                        <a:buSzPct val="65000"/>
                        <a:buFont typeface="Wingdings 2" panose="05020102010507070707" pitchFamily="18" charset="2"/>
                        <a:defRPr>
                          <a:solidFill>
                            <a:schemeClr val="tx1"/>
                          </a:solidFill>
                          <a:latin typeface="Constantia" panose="02030602050306030303" pitchFamily="18" charset="0"/>
                        </a:defRPr>
                      </a:lvl9pPr>
                    </a:lstStyle>
                    <a:p>
                      <a:pPr marL="0" marR="0" lvl="0" indent="0" algn="ctr" defTabSz="914400" rtl="0" eaLnBrk="0" fontAlgn="base" latinLnBrk="0" hangingPunct="0">
                        <a:lnSpc>
                          <a:spcPct val="100000"/>
                        </a:lnSpc>
                        <a:spcBef>
                          <a:spcPct val="20000"/>
                        </a:spcBef>
                        <a:spcAft>
                          <a:spcPct val="0"/>
                        </a:spcAft>
                        <a:buClr>
                          <a:srgbClr val="9BBB59"/>
                        </a:buClr>
                        <a:buSzPct val="95000"/>
                        <a:buFont typeface="Wingdings 2" panose="05020102010507070707" pitchFamily="18" charset="2"/>
                        <a:buNone/>
                        <a:tabLst/>
                      </a:pPr>
                      <a:r>
                        <a:rPr kumimoji="0" lang="uk-UA" altLang="ru-RU" sz="1200" b="0" i="0" u="none" strike="noStrike" cap="none" normalizeH="0" baseline="0" dirty="0">
                          <a:ln>
                            <a:noFill/>
                          </a:ln>
                          <a:solidFill>
                            <a:schemeClr val="tx1"/>
                          </a:solidFill>
                          <a:effectLst/>
                          <a:latin typeface="Times New Roman" panose="02020603050405020304" pitchFamily="18" charset="0"/>
                        </a:rPr>
                        <a:t>РІК</a:t>
                      </a:r>
                      <a:endParaRPr kumimoji="0" lang="ru-RU" altLang="ru-RU" sz="1200" b="0" i="0" u="none" strike="noStrike" cap="none" normalizeH="0" baseline="0" dirty="0">
                        <a:ln>
                          <a:noFill/>
                        </a:ln>
                        <a:solidFill>
                          <a:schemeClr val="tx1"/>
                        </a:solidFill>
                        <a:effectLst/>
                        <a:latin typeface="Times New Roman" panose="02020603050405020304" pitchFamily="18"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40000"/>
                        <a:lumOff val="60000"/>
                      </a:schemeClr>
                    </a:solidFill>
                  </a:tcPr>
                </a:tc>
                <a:tc>
                  <a:txBody>
                    <a:bodyPr/>
                    <a:lstStyle>
                      <a:lvl1pPr eaLnBrk="0" hangingPunct="0">
                        <a:spcBef>
                          <a:spcPct val="20000"/>
                        </a:spcBef>
                        <a:buClr>
                          <a:srgbClr val="9BBB59"/>
                        </a:buClr>
                        <a:buSzPct val="95000"/>
                        <a:buFont typeface="Wingdings 2" panose="05020102010507070707" pitchFamily="18" charset="2"/>
                        <a:defRPr sz="2200">
                          <a:solidFill>
                            <a:schemeClr val="tx1"/>
                          </a:solidFill>
                          <a:latin typeface="Constantia" panose="02030602050306030303" pitchFamily="18" charset="0"/>
                        </a:defRPr>
                      </a:lvl1pPr>
                      <a:lvl2pPr marL="39370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defRPr>
                      </a:lvl2pPr>
                      <a:lvl3pPr marL="668338"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defRPr>
                      </a:lvl3pPr>
                      <a:lvl4pPr marL="977900" eaLnBrk="0" hangingPunct="0">
                        <a:spcBef>
                          <a:spcPct val="20000"/>
                        </a:spcBef>
                        <a:buClr>
                          <a:srgbClr val="9BBB59"/>
                        </a:buClr>
                        <a:buSzPct val="65000"/>
                        <a:buFont typeface="Wingdings 2" panose="05020102010507070707" pitchFamily="18" charset="2"/>
                        <a:defRPr>
                          <a:solidFill>
                            <a:schemeClr val="tx1"/>
                          </a:solidFill>
                          <a:latin typeface="Constantia" panose="02030602050306030303" pitchFamily="18" charset="0"/>
                        </a:defRPr>
                      </a:lvl4pPr>
                      <a:lvl5pPr marL="1252538" eaLnBrk="0" hangingPunct="0">
                        <a:spcBef>
                          <a:spcPct val="20000"/>
                        </a:spcBef>
                        <a:buClr>
                          <a:srgbClr val="8064A2"/>
                        </a:buClr>
                        <a:buSzPct val="65000"/>
                        <a:buFont typeface="Wingdings 2" panose="05020102010507070707" pitchFamily="18" charset="2"/>
                        <a:defRPr>
                          <a:solidFill>
                            <a:schemeClr val="tx1"/>
                          </a:solidFill>
                          <a:latin typeface="Constantia" panose="02030602050306030303" pitchFamily="18" charset="0"/>
                        </a:defRPr>
                      </a:lvl5pPr>
                      <a:lvl6pPr marL="1709738" eaLnBrk="0" fontAlgn="base" hangingPunct="0">
                        <a:spcBef>
                          <a:spcPct val="20000"/>
                        </a:spcBef>
                        <a:spcAft>
                          <a:spcPct val="0"/>
                        </a:spcAft>
                        <a:buClr>
                          <a:srgbClr val="8064A2"/>
                        </a:buClr>
                        <a:buSzPct val="65000"/>
                        <a:buFont typeface="Wingdings 2" panose="05020102010507070707" pitchFamily="18" charset="2"/>
                        <a:defRPr>
                          <a:solidFill>
                            <a:schemeClr val="tx1"/>
                          </a:solidFill>
                          <a:latin typeface="Constantia" panose="02030602050306030303" pitchFamily="18" charset="0"/>
                        </a:defRPr>
                      </a:lvl6pPr>
                      <a:lvl7pPr marL="2166938" eaLnBrk="0" fontAlgn="base" hangingPunct="0">
                        <a:spcBef>
                          <a:spcPct val="20000"/>
                        </a:spcBef>
                        <a:spcAft>
                          <a:spcPct val="0"/>
                        </a:spcAft>
                        <a:buClr>
                          <a:srgbClr val="8064A2"/>
                        </a:buClr>
                        <a:buSzPct val="65000"/>
                        <a:buFont typeface="Wingdings 2" panose="05020102010507070707" pitchFamily="18" charset="2"/>
                        <a:defRPr>
                          <a:solidFill>
                            <a:schemeClr val="tx1"/>
                          </a:solidFill>
                          <a:latin typeface="Constantia" panose="02030602050306030303" pitchFamily="18" charset="0"/>
                        </a:defRPr>
                      </a:lvl7pPr>
                      <a:lvl8pPr marL="2624138" eaLnBrk="0" fontAlgn="base" hangingPunct="0">
                        <a:spcBef>
                          <a:spcPct val="20000"/>
                        </a:spcBef>
                        <a:spcAft>
                          <a:spcPct val="0"/>
                        </a:spcAft>
                        <a:buClr>
                          <a:srgbClr val="8064A2"/>
                        </a:buClr>
                        <a:buSzPct val="65000"/>
                        <a:buFont typeface="Wingdings 2" panose="05020102010507070707" pitchFamily="18" charset="2"/>
                        <a:defRPr>
                          <a:solidFill>
                            <a:schemeClr val="tx1"/>
                          </a:solidFill>
                          <a:latin typeface="Constantia" panose="02030602050306030303" pitchFamily="18" charset="0"/>
                        </a:defRPr>
                      </a:lvl8pPr>
                      <a:lvl9pPr marL="3081338" eaLnBrk="0" fontAlgn="base" hangingPunct="0">
                        <a:spcBef>
                          <a:spcPct val="20000"/>
                        </a:spcBef>
                        <a:spcAft>
                          <a:spcPct val="0"/>
                        </a:spcAft>
                        <a:buClr>
                          <a:srgbClr val="8064A2"/>
                        </a:buClr>
                        <a:buSzPct val="65000"/>
                        <a:buFont typeface="Wingdings 2" panose="05020102010507070707" pitchFamily="18" charset="2"/>
                        <a:defRPr>
                          <a:solidFill>
                            <a:schemeClr val="tx1"/>
                          </a:solidFill>
                          <a:latin typeface="Constantia" panose="02030602050306030303" pitchFamily="18" charset="0"/>
                        </a:defRPr>
                      </a:lvl9pPr>
                    </a:lstStyle>
                    <a:p>
                      <a:pPr marL="0" marR="0" lvl="0" indent="0" algn="ctr" defTabSz="914400" rtl="0" eaLnBrk="0" fontAlgn="base" latinLnBrk="0" hangingPunct="0">
                        <a:lnSpc>
                          <a:spcPct val="100000"/>
                        </a:lnSpc>
                        <a:spcBef>
                          <a:spcPct val="20000"/>
                        </a:spcBef>
                        <a:spcAft>
                          <a:spcPct val="0"/>
                        </a:spcAft>
                        <a:buClr>
                          <a:srgbClr val="9BBB59"/>
                        </a:buClr>
                        <a:buSzPct val="95000"/>
                        <a:buFont typeface="Wingdings 2" panose="05020102010507070707" pitchFamily="18" charset="2"/>
                        <a:buNone/>
                        <a:tabLst/>
                      </a:pPr>
                      <a:r>
                        <a:rPr kumimoji="0" lang="uk-UA" altLang="ru-RU" sz="1200" b="1" i="0" u="none" strike="noStrike" cap="none" normalizeH="0" baseline="0" dirty="0">
                          <a:ln>
                            <a:noFill/>
                          </a:ln>
                          <a:solidFill>
                            <a:schemeClr val="tx1"/>
                          </a:solidFill>
                          <a:effectLst/>
                          <a:latin typeface="Times New Roman" panose="02020603050405020304" pitchFamily="18" charset="0"/>
                        </a:rPr>
                        <a:t>2008</a:t>
                      </a:r>
                      <a:endParaRPr kumimoji="0" lang="ru-RU" altLang="ru-RU" sz="1200" b="1" i="0" u="none" strike="noStrike" cap="none" normalizeH="0" baseline="0" dirty="0">
                        <a:ln>
                          <a:noFill/>
                        </a:ln>
                        <a:solidFill>
                          <a:schemeClr val="tx1"/>
                        </a:solidFill>
                        <a:effectLst/>
                        <a:latin typeface="Times New Roman" panose="02020603050405020304" pitchFamily="18"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40000"/>
                        <a:lumOff val="60000"/>
                      </a:schemeClr>
                    </a:solidFill>
                  </a:tcPr>
                </a:tc>
                <a:tc>
                  <a:txBody>
                    <a:bodyPr/>
                    <a:lstStyle>
                      <a:lvl1pPr eaLnBrk="0" hangingPunct="0">
                        <a:spcBef>
                          <a:spcPct val="20000"/>
                        </a:spcBef>
                        <a:buClr>
                          <a:srgbClr val="9BBB59"/>
                        </a:buClr>
                        <a:buSzPct val="95000"/>
                        <a:buFont typeface="Wingdings 2" panose="05020102010507070707" pitchFamily="18" charset="2"/>
                        <a:defRPr sz="2200">
                          <a:solidFill>
                            <a:schemeClr val="tx1"/>
                          </a:solidFill>
                          <a:latin typeface="Constantia" panose="02030602050306030303" pitchFamily="18" charset="0"/>
                        </a:defRPr>
                      </a:lvl1pPr>
                      <a:lvl2pPr marL="39370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defRPr>
                      </a:lvl2pPr>
                      <a:lvl3pPr marL="668338"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defRPr>
                      </a:lvl3pPr>
                      <a:lvl4pPr marL="977900" eaLnBrk="0" hangingPunct="0">
                        <a:spcBef>
                          <a:spcPct val="20000"/>
                        </a:spcBef>
                        <a:buClr>
                          <a:srgbClr val="9BBB59"/>
                        </a:buClr>
                        <a:buSzPct val="65000"/>
                        <a:buFont typeface="Wingdings 2" panose="05020102010507070707" pitchFamily="18" charset="2"/>
                        <a:defRPr>
                          <a:solidFill>
                            <a:schemeClr val="tx1"/>
                          </a:solidFill>
                          <a:latin typeface="Constantia" panose="02030602050306030303" pitchFamily="18" charset="0"/>
                        </a:defRPr>
                      </a:lvl4pPr>
                      <a:lvl5pPr marL="1252538" eaLnBrk="0" hangingPunct="0">
                        <a:spcBef>
                          <a:spcPct val="20000"/>
                        </a:spcBef>
                        <a:buClr>
                          <a:srgbClr val="8064A2"/>
                        </a:buClr>
                        <a:buSzPct val="65000"/>
                        <a:buFont typeface="Wingdings 2" panose="05020102010507070707" pitchFamily="18" charset="2"/>
                        <a:defRPr>
                          <a:solidFill>
                            <a:schemeClr val="tx1"/>
                          </a:solidFill>
                          <a:latin typeface="Constantia" panose="02030602050306030303" pitchFamily="18" charset="0"/>
                        </a:defRPr>
                      </a:lvl5pPr>
                      <a:lvl6pPr marL="1709738" eaLnBrk="0" fontAlgn="base" hangingPunct="0">
                        <a:spcBef>
                          <a:spcPct val="20000"/>
                        </a:spcBef>
                        <a:spcAft>
                          <a:spcPct val="0"/>
                        </a:spcAft>
                        <a:buClr>
                          <a:srgbClr val="8064A2"/>
                        </a:buClr>
                        <a:buSzPct val="65000"/>
                        <a:buFont typeface="Wingdings 2" panose="05020102010507070707" pitchFamily="18" charset="2"/>
                        <a:defRPr>
                          <a:solidFill>
                            <a:schemeClr val="tx1"/>
                          </a:solidFill>
                          <a:latin typeface="Constantia" panose="02030602050306030303" pitchFamily="18" charset="0"/>
                        </a:defRPr>
                      </a:lvl6pPr>
                      <a:lvl7pPr marL="2166938" eaLnBrk="0" fontAlgn="base" hangingPunct="0">
                        <a:spcBef>
                          <a:spcPct val="20000"/>
                        </a:spcBef>
                        <a:spcAft>
                          <a:spcPct val="0"/>
                        </a:spcAft>
                        <a:buClr>
                          <a:srgbClr val="8064A2"/>
                        </a:buClr>
                        <a:buSzPct val="65000"/>
                        <a:buFont typeface="Wingdings 2" panose="05020102010507070707" pitchFamily="18" charset="2"/>
                        <a:defRPr>
                          <a:solidFill>
                            <a:schemeClr val="tx1"/>
                          </a:solidFill>
                          <a:latin typeface="Constantia" panose="02030602050306030303" pitchFamily="18" charset="0"/>
                        </a:defRPr>
                      </a:lvl7pPr>
                      <a:lvl8pPr marL="2624138" eaLnBrk="0" fontAlgn="base" hangingPunct="0">
                        <a:spcBef>
                          <a:spcPct val="20000"/>
                        </a:spcBef>
                        <a:spcAft>
                          <a:spcPct val="0"/>
                        </a:spcAft>
                        <a:buClr>
                          <a:srgbClr val="8064A2"/>
                        </a:buClr>
                        <a:buSzPct val="65000"/>
                        <a:buFont typeface="Wingdings 2" panose="05020102010507070707" pitchFamily="18" charset="2"/>
                        <a:defRPr>
                          <a:solidFill>
                            <a:schemeClr val="tx1"/>
                          </a:solidFill>
                          <a:latin typeface="Constantia" panose="02030602050306030303" pitchFamily="18" charset="0"/>
                        </a:defRPr>
                      </a:lvl8pPr>
                      <a:lvl9pPr marL="3081338" eaLnBrk="0" fontAlgn="base" hangingPunct="0">
                        <a:spcBef>
                          <a:spcPct val="20000"/>
                        </a:spcBef>
                        <a:spcAft>
                          <a:spcPct val="0"/>
                        </a:spcAft>
                        <a:buClr>
                          <a:srgbClr val="8064A2"/>
                        </a:buClr>
                        <a:buSzPct val="65000"/>
                        <a:buFont typeface="Wingdings 2" panose="05020102010507070707" pitchFamily="18" charset="2"/>
                        <a:defRPr>
                          <a:solidFill>
                            <a:schemeClr val="tx1"/>
                          </a:solidFill>
                          <a:latin typeface="Constantia" panose="02030602050306030303" pitchFamily="18" charset="0"/>
                        </a:defRPr>
                      </a:lvl9pPr>
                    </a:lstStyle>
                    <a:p>
                      <a:pPr marL="0" marR="0" lvl="0" indent="0" algn="ctr" defTabSz="914400" rtl="0" eaLnBrk="0" fontAlgn="base" latinLnBrk="0" hangingPunct="0">
                        <a:lnSpc>
                          <a:spcPct val="100000"/>
                        </a:lnSpc>
                        <a:spcBef>
                          <a:spcPct val="20000"/>
                        </a:spcBef>
                        <a:spcAft>
                          <a:spcPct val="0"/>
                        </a:spcAft>
                        <a:buClr>
                          <a:srgbClr val="9BBB59"/>
                        </a:buClr>
                        <a:buSzPct val="95000"/>
                        <a:buFont typeface="Wingdings 2" panose="05020102010507070707" pitchFamily="18" charset="2"/>
                        <a:buNone/>
                        <a:tabLst/>
                      </a:pPr>
                      <a:r>
                        <a:rPr kumimoji="0" lang="uk-UA" altLang="ru-RU" sz="1200" b="1" i="0" u="none" strike="noStrike" cap="none" normalizeH="0" baseline="0" dirty="0">
                          <a:ln>
                            <a:noFill/>
                          </a:ln>
                          <a:solidFill>
                            <a:schemeClr val="tx1"/>
                          </a:solidFill>
                          <a:effectLst/>
                          <a:latin typeface="Times New Roman" panose="02020603050405020304" pitchFamily="18" charset="0"/>
                        </a:rPr>
                        <a:t>2009</a:t>
                      </a:r>
                      <a:endParaRPr kumimoji="0" lang="ru-RU" altLang="ru-RU" sz="1200" b="1" i="0" u="none" strike="noStrike" cap="none" normalizeH="0" baseline="0" dirty="0">
                        <a:ln>
                          <a:noFill/>
                        </a:ln>
                        <a:solidFill>
                          <a:schemeClr val="tx1"/>
                        </a:solidFill>
                        <a:effectLst/>
                        <a:latin typeface="Times New Roman" panose="02020603050405020304" pitchFamily="18"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40000"/>
                        <a:lumOff val="60000"/>
                      </a:schemeClr>
                    </a:solidFill>
                  </a:tcPr>
                </a:tc>
                <a:tc>
                  <a:txBody>
                    <a:bodyPr/>
                    <a:lstStyle>
                      <a:lvl1pPr eaLnBrk="0" hangingPunct="0">
                        <a:spcBef>
                          <a:spcPct val="20000"/>
                        </a:spcBef>
                        <a:buClr>
                          <a:srgbClr val="9BBB59"/>
                        </a:buClr>
                        <a:buSzPct val="95000"/>
                        <a:buFont typeface="Wingdings 2" panose="05020102010507070707" pitchFamily="18" charset="2"/>
                        <a:defRPr sz="2200">
                          <a:solidFill>
                            <a:schemeClr val="tx1"/>
                          </a:solidFill>
                          <a:latin typeface="Constantia" panose="02030602050306030303" pitchFamily="18" charset="0"/>
                        </a:defRPr>
                      </a:lvl1pPr>
                      <a:lvl2pPr marL="39370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defRPr>
                      </a:lvl2pPr>
                      <a:lvl3pPr marL="668338"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defRPr>
                      </a:lvl3pPr>
                      <a:lvl4pPr marL="977900" eaLnBrk="0" hangingPunct="0">
                        <a:spcBef>
                          <a:spcPct val="20000"/>
                        </a:spcBef>
                        <a:buClr>
                          <a:srgbClr val="9BBB59"/>
                        </a:buClr>
                        <a:buSzPct val="65000"/>
                        <a:buFont typeface="Wingdings 2" panose="05020102010507070707" pitchFamily="18" charset="2"/>
                        <a:defRPr>
                          <a:solidFill>
                            <a:schemeClr val="tx1"/>
                          </a:solidFill>
                          <a:latin typeface="Constantia" panose="02030602050306030303" pitchFamily="18" charset="0"/>
                        </a:defRPr>
                      </a:lvl4pPr>
                      <a:lvl5pPr marL="1252538" eaLnBrk="0" hangingPunct="0">
                        <a:spcBef>
                          <a:spcPct val="20000"/>
                        </a:spcBef>
                        <a:buClr>
                          <a:srgbClr val="8064A2"/>
                        </a:buClr>
                        <a:buSzPct val="65000"/>
                        <a:buFont typeface="Wingdings 2" panose="05020102010507070707" pitchFamily="18" charset="2"/>
                        <a:defRPr>
                          <a:solidFill>
                            <a:schemeClr val="tx1"/>
                          </a:solidFill>
                          <a:latin typeface="Constantia" panose="02030602050306030303" pitchFamily="18" charset="0"/>
                        </a:defRPr>
                      </a:lvl5pPr>
                      <a:lvl6pPr marL="1709738" eaLnBrk="0" fontAlgn="base" hangingPunct="0">
                        <a:spcBef>
                          <a:spcPct val="20000"/>
                        </a:spcBef>
                        <a:spcAft>
                          <a:spcPct val="0"/>
                        </a:spcAft>
                        <a:buClr>
                          <a:srgbClr val="8064A2"/>
                        </a:buClr>
                        <a:buSzPct val="65000"/>
                        <a:buFont typeface="Wingdings 2" panose="05020102010507070707" pitchFamily="18" charset="2"/>
                        <a:defRPr>
                          <a:solidFill>
                            <a:schemeClr val="tx1"/>
                          </a:solidFill>
                          <a:latin typeface="Constantia" panose="02030602050306030303" pitchFamily="18" charset="0"/>
                        </a:defRPr>
                      </a:lvl6pPr>
                      <a:lvl7pPr marL="2166938" eaLnBrk="0" fontAlgn="base" hangingPunct="0">
                        <a:spcBef>
                          <a:spcPct val="20000"/>
                        </a:spcBef>
                        <a:spcAft>
                          <a:spcPct val="0"/>
                        </a:spcAft>
                        <a:buClr>
                          <a:srgbClr val="8064A2"/>
                        </a:buClr>
                        <a:buSzPct val="65000"/>
                        <a:buFont typeface="Wingdings 2" panose="05020102010507070707" pitchFamily="18" charset="2"/>
                        <a:defRPr>
                          <a:solidFill>
                            <a:schemeClr val="tx1"/>
                          </a:solidFill>
                          <a:latin typeface="Constantia" panose="02030602050306030303" pitchFamily="18" charset="0"/>
                        </a:defRPr>
                      </a:lvl7pPr>
                      <a:lvl8pPr marL="2624138" eaLnBrk="0" fontAlgn="base" hangingPunct="0">
                        <a:spcBef>
                          <a:spcPct val="20000"/>
                        </a:spcBef>
                        <a:spcAft>
                          <a:spcPct val="0"/>
                        </a:spcAft>
                        <a:buClr>
                          <a:srgbClr val="8064A2"/>
                        </a:buClr>
                        <a:buSzPct val="65000"/>
                        <a:buFont typeface="Wingdings 2" panose="05020102010507070707" pitchFamily="18" charset="2"/>
                        <a:defRPr>
                          <a:solidFill>
                            <a:schemeClr val="tx1"/>
                          </a:solidFill>
                          <a:latin typeface="Constantia" panose="02030602050306030303" pitchFamily="18" charset="0"/>
                        </a:defRPr>
                      </a:lvl8pPr>
                      <a:lvl9pPr marL="3081338" eaLnBrk="0" fontAlgn="base" hangingPunct="0">
                        <a:spcBef>
                          <a:spcPct val="20000"/>
                        </a:spcBef>
                        <a:spcAft>
                          <a:spcPct val="0"/>
                        </a:spcAft>
                        <a:buClr>
                          <a:srgbClr val="8064A2"/>
                        </a:buClr>
                        <a:buSzPct val="65000"/>
                        <a:buFont typeface="Wingdings 2" panose="05020102010507070707" pitchFamily="18" charset="2"/>
                        <a:defRPr>
                          <a:solidFill>
                            <a:schemeClr val="tx1"/>
                          </a:solidFill>
                          <a:latin typeface="Constantia" panose="02030602050306030303" pitchFamily="18" charset="0"/>
                        </a:defRPr>
                      </a:lvl9pPr>
                    </a:lstStyle>
                    <a:p>
                      <a:pPr marL="0" marR="0" lvl="0" indent="0" algn="ctr" defTabSz="914400" rtl="0" eaLnBrk="0" fontAlgn="base" latinLnBrk="0" hangingPunct="0">
                        <a:lnSpc>
                          <a:spcPct val="100000"/>
                        </a:lnSpc>
                        <a:spcBef>
                          <a:spcPct val="20000"/>
                        </a:spcBef>
                        <a:spcAft>
                          <a:spcPct val="0"/>
                        </a:spcAft>
                        <a:buClr>
                          <a:srgbClr val="9BBB59"/>
                        </a:buClr>
                        <a:buSzPct val="95000"/>
                        <a:buFont typeface="Wingdings 2" panose="05020102010507070707" pitchFamily="18" charset="2"/>
                        <a:buNone/>
                        <a:tabLst/>
                      </a:pPr>
                      <a:r>
                        <a:rPr kumimoji="0" lang="uk-UA" altLang="ru-RU" sz="1200" b="1" i="0" u="none" strike="noStrike" cap="none" normalizeH="0" baseline="0" dirty="0">
                          <a:ln>
                            <a:noFill/>
                          </a:ln>
                          <a:solidFill>
                            <a:schemeClr val="tx1"/>
                          </a:solidFill>
                          <a:effectLst/>
                          <a:latin typeface="Times New Roman" panose="02020603050405020304" pitchFamily="18" charset="0"/>
                        </a:rPr>
                        <a:t>2010</a:t>
                      </a:r>
                      <a:endParaRPr kumimoji="0" lang="ru-RU" altLang="ru-RU" sz="1200" b="1" i="0" u="none" strike="noStrike" cap="none" normalizeH="0" baseline="0" dirty="0">
                        <a:ln>
                          <a:noFill/>
                        </a:ln>
                        <a:solidFill>
                          <a:schemeClr val="tx1"/>
                        </a:solidFill>
                        <a:effectLst/>
                        <a:latin typeface="Times New Roman" panose="02020603050405020304" pitchFamily="18"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40000"/>
                        <a:lumOff val="60000"/>
                      </a:schemeClr>
                    </a:solidFill>
                  </a:tcPr>
                </a:tc>
                <a:tc>
                  <a:txBody>
                    <a:bodyPr/>
                    <a:lstStyle>
                      <a:lvl1pPr eaLnBrk="0" hangingPunct="0">
                        <a:spcBef>
                          <a:spcPct val="20000"/>
                        </a:spcBef>
                        <a:buClr>
                          <a:srgbClr val="9BBB59"/>
                        </a:buClr>
                        <a:buSzPct val="95000"/>
                        <a:buFont typeface="Wingdings 2" panose="05020102010507070707" pitchFamily="18" charset="2"/>
                        <a:defRPr sz="2200">
                          <a:solidFill>
                            <a:schemeClr val="tx1"/>
                          </a:solidFill>
                          <a:latin typeface="Constantia" panose="02030602050306030303" pitchFamily="18" charset="0"/>
                        </a:defRPr>
                      </a:lvl1pPr>
                      <a:lvl2pPr marL="39370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defRPr>
                      </a:lvl2pPr>
                      <a:lvl3pPr marL="668338"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defRPr>
                      </a:lvl3pPr>
                      <a:lvl4pPr marL="977900" eaLnBrk="0" hangingPunct="0">
                        <a:spcBef>
                          <a:spcPct val="20000"/>
                        </a:spcBef>
                        <a:buClr>
                          <a:srgbClr val="9BBB59"/>
                        </a:buClr>
                        <a:buSzPct val="65000"/>
                        <a:buFont typeface="Wingdings 2" panose="05020102010507070707" pitchFamily="18" charset="2"/>
                        <a:defRPr>
                          <a:solidFill>
                            <a:schemeClr val="tx1"/>
                          </a:solidFill>
                          <a:latin typeface="Constantia" panose="02030602050306030303" pitchFamily="18" charset="0"/>
                        </a:defRPr>
                      </a:lvl4pPr>
                      <a:lvl5pPr marL="1252538" eaLnBrk="0" hangingPunct="0">
                        <a:spcBef>
                          <a:spcPct val="20000"/>
                        </a:spcBef>
                        <a:buClr>
                          <a:srgbClr val="8064A2"/>
                        </a:buClr>
                        <a:buSzPct val="65000"/>
                        <a:buFont typeface="Wingdings 2" panose="05020102010507070707" pitchFamily="18" charset="2"/>
                        <a:defRPr>
                          <a:solidFill>
                            <a:schemeClr val="tx1"/>
                          </a:solidFill>
                          <a:latin typeface="Constantia" panose="02030602050306030303" pitchFamily="18" charset="0"/>
                        </a:defRPr>
                      </a:lvl5pPr>
                      <a:lvl6pPr marL="1709738" eaLnBrk="0" fontAlgn="base" hangingPunct="0">
                        <a:spcBef>
                          <a:spcPct val="20000"/>
                        </a:spcBef>
                        <a:spcAft>
                          <a:spcPct val="0"/>
                        </a:spcAft>
                        <a:buClr>
                          <a:srgbClr val="8064A2"/>
                        </a:buClr>
                        <a:buSzPct val="65000"/>
                        <a:buFont typeface="Wingdings 2" panose="05020102010507070707" pitchFamily="18" charset="2"/>
                        <a:defRPr>
                          <a:solidFill>
                            <a:schemeClr val="tx1"/>
                          </a:solidFill>
                          <a:latin typeface="Constantia" panose="02030602050306030303" pitchFamily="18" charset="0"/>
                        </a:defRPr>
                      </a:lvl6pPr>
                      <a:lvl7pPr marL="2166938" eaLnBrk="0" fontAlgn="base" hangingPunct="0">
                        <a:spcBef>
                          <a:spcPct val="20000"/>
                        </a:spcBef>
                        <a:spcAft>
                          <a:spcPct val="0"/>
                        </a:spcAft>
                        <a:buClr>
                          <a:srgbClr val="8064A2"/>
                        </a:buClr>
                        <a:buSzPct val="65000"/>
                        <a:buFont typeface="Wingdings 2" panose="05020102010507070707" pitchFamily="18" charset="2"/>
                        <a:defRPr>
                          <a:solidFill>
                            <a:schemeClr val="tx1"/>
                          </a:solidFill>
                          <a:latin typeface="Constantia" panose="02030602050306030303" pitchFamily="18" charset="0"/>
                        </a:defRPr>
                      </a:lvl7pPr>
                      <a:lvl8pPr marL="2624138" eaLnBrk="0" fontAlgn="base" hangingPunct="0">
                        <a:spcBef>
                          <a:spcPct val="20000"/>
                        </a:spcBef>
                        <a:spcAft>
                          <a:spcPct val="0"/>
                        </a:spcAft>
                        <a:buClr>
                          <a:srgbClr val="8064A2"/>
                        </a:buClr>
                        <a:buSzPct val="65000"/>
                        <a:buFont typeface="Wingdings 2" panose="05020102010507070707" pitchFamily="18" charset="2"/>
                        <a:defRPr>
                          <a:solidFill>
                            <a:schemeClr val="tx1"/>
                          </a:solidFill>
                          <a:latin typeface="Constantia" panose="02030602050306030303" pitchFamily="18" charset="0"/>
                        </a:defRPr>
                      </a:lvl8pPr>
                      <a:lvl9pPr marL="3081338" eaLnBrk="0" fontAlgn="base" hangingPunct="0">
                        <a:spcBef>
                          <a:spcPct val="20000"/>
                        </a:spcBef>
                        <a:spcAft>
                          <a:spcPct val="0"/>
                        </a:spcAft>
                        <a:buClr>
                          <a:srgbClr val="8064A2"/>
                        </a:buClr>
                        <a:buSzPct val="65000"/>
                        <a:buFont typeface="Wingdings 2" panose="05020102010507070707" pitchFamily="18" charset="2"/>
                        <a:defRPr>
                          <a:solidFill>
                            <a:schemeClr val="tx1"/>
                          </a:solidFill>
                          <a:latin typeface="Constantia" panose="02030602050306030303" pitchFamily="18" charset="0"/>
                        </a:defRPr>
                      </a:lvl9pPr>
                    </a:lstStyle>
                    <a:p>
                      <a:pPr marL="0" marR="0" lvl="0" indent="0" algn="ctr" defTabSz="914400" rtl="0" eaLnBrk="0" fontAlgn="base" latinLnBrk="0" hangingPunct="0">
                        <a:lnSpc>
                          <a:spcPct val="100000"/>
                        </a:lnSpc>
                        <a:spcBef>
                          <a:spcPct val="20000"/>
                        </a:spcBef>
                        <a:spcAft>
                          <a:spcPct val="0"/>
                        </a:spcAft>
                        <a:buClr>
                          <a:srgbClr val="9BBB59"/>
                        </a:buClr>
                        <a:buSzPct val="95000"/>
                        <a:buFont typeface="Wingdings 2" panose="05020102010507070707" pitchFamily="18" charset="2"/>
                        <a:buNone/>
                        <a:tabLst/>
                      </a:pPr>
                      <a:r>
                        <a:rPr kumimoji="0" lang="uk-UA" altLang="ru-RU" sz="1200" b="1" i="0" u="none" strike="noStrike" cap="none" normalizeH="0" baseline="0" dirty="0">
                          <a:ln>
                            <a:noFill/>
                          </a:ln>
                          <a:solidFill>
                            <a:schemeClr val="tx1"/>
                          </a:solidFill>
                          <a:effectLst/>
                          <a:latin typeface="Times New Roman" panose="02020603050405020304" pitchFamily="18" charset="0"/>
                        </a:rPr>
                        <a:t>2011</a:t>
                      </a:r>
                      <a:endParaRPr kumimoji="0" lang="ru-RU" altLang="ru-RU" sz="1200" b="1" i="0" u="none" strike="noStrike" cap="none" normalizeH="0" baseline="0" dirty="0">
                        <a:ln>
                          <a:noFill/>
                        </a:ln>
                        <a:solidFill>
                          <a:schemeClr val="tx1"/>
                        </a:solidFill>
                        <a:effectLst/>
                        <a:latin typeface="Times New Roman" panose="02020603050405020304" pitchFamily="18"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40000"/>
                        <a:lumOff val="60000"/>
                      </a:schemeClr>
                    </a:solidFill>
                  </a:tcPr>
                </a:tc>
                <a:tc>
                  <a:txBody>
                    <a:bodyPr/>
                    <a:lstStyle>
                      <a:lvl1pPr eaLnBrk="0" hangingPunct="0">
                        <a:spcBef>
                          <a:spcPct val="20000"/>
                        </a:spcBef>
                        <a:buClr>
                          <a:srgbClr val="9BBB59"/>
                        </a:buClr>
                        <a:buSzPct val="95000"/>
                        <a:buFont typeface="Wingdings 2" panose="05020102010507070707" pitchFamily="18" charset="2"/>
                        <a:defRPr sz="2200">
                          <a:solidFill>
                            <a:schemeClr val="tx1"/>
                          </a:solidFill>
                          <a:latin typeface="Constantia" panose="02030602050306030303" pitchFamily="18" charset="0"/>
                        </a:defRPr>
                      </a:lvl1pPr>
                      <a:lvl2pPr marL="39370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defRPr>
                      </a:lvl2pPr>
                      <a:lvl3pPr marL="668338"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defRPr>
                      </a:lvl3pPr>
                      <a:lvl4pPr marL="977900" eaLnBrk="0" hangingPunct="0">
                        <a:spcBef>
                          <a:spcPct val="20000"/>
                        </a:spcBef>
                        <a:buClr>
                          <a:srgbClr val="9BBB59"/>
                        </a:buClr>
                        <a:buSzPct val="65000"/>
                        <a:buFont typeface="Wingdings 2" panose="05020102010507070707" pitchFamily="18" charset="2"/>
                        <a:defRPr>
                          <a:solidFill>
                            <a:schemeClr val="tx1"/>
                          </a:solidFill>
                          <a:latin typeface="Constantia" panose="02030602050306030303" pitchFamily="18" charset="0"/>
                        </a:defRPr>
                      </a:lvl4pPr>
                      <a:lvl5pPr marL="1252538" eaLnBrk="0" hangingPunct="0">
                        <a:spcBef>
                          <a:spcPct val="20000"/>
                        </a:spcBef>
                        <a:buClr>
                          <a:srgbClr val="8064A2"/>
                        </a:buClr>
                        <a:buSzPct val="65000"/>
                        <a:buFont typeface="Wingdings 2" panose="05020102010507070707" pitchFamily="18" charset="2"/>
                        <a:defRPr>
                          <a:solidFill>
                            <a:schemeClr val="tx1"/>
                          </a:solidFill>
                          <a:latin typeface="Constantia" panose="02030602050306030303" pitchFamily="18" charset="0"/>
                        </a:defRPr>
                      </a:lvl5pPr>
                      <a:lvl6pPr marL="1709738" eaLnBrk="0" fontAlgn="base" hangingPunct="0">
                        <a:spcBef>
                          <a:spcPct val="20000"/>
                        </a:spcBef>
                        <a:spcAft>
                          <a:spcPct val="0"/>
                        </a:spcAft>
                        <a:buClr>
                          <a:srgbClr val="8064A2"/>
                        </a:buClr>
                        <a:buSzPct val="65000"/>
                        <a:buFont typeface="Wingdings 2" panose="05020102010507070707" pitchFamily="18" charset="2"/>
                        <a:defRPr>
                          <a:solidFill>
                            <a:schemeClr val="tx1"/>
                          </a:solidFill>
                          <a:latin typeface="Constantia" panose="02030602050306030303" pitchFamily="18" charset="0"/>
                        </a:defRPr>
                      </a:lvl6pPr>
                      <a:lvl7pPr marL="2166938" eaLnBrk="0" fontAlgn="base" hangingPunct="0">
                        <a:spcBef>
                          <a:spcPct val="20000"/>
                        </a:spcBef>
                        <a:spcAft>
                          <a:spcPct val="0"/>
                        </a:spcAft>
                        <a:buClr>
                          <a:srgbClr val="8064A2"/>
                        </a:buClr>
                        <a:buSzPct val="65000"/>
                        <a:buFont typeface="Wingdings 2" panose="05020102010507070707" pitchFamily="18" charset="2"/>
                        <a:defRPr>
                          <a:solidFill>
                            <a:schemeClr val="tx1"/>
                          </a:solidFill>
                          <a:latin typeface="Constantia" panose="02030602050306030303" pitchFamily="18" charset="0"/>
                        </a:defRPr>
                      </a:lvl7pPr>
                      <a:lvl8pPr marL="2624138" eaLnBrk="0" fontAlgn="base" hangingPunct="0">
                        <a:spcBef>
                          <a:spcPct val="20000"/>
                        </a:spcBef>
                        <a:spcAft>
                          <a:spcPct val="0"/>
                        </a:spcAft>
                        <a:buClr>
                          <a:srgbClr val="8064A2"/>
                        </a:buClr>
                        <a:buSzPct val="65000"/>
                        <a:buFont typeface="Wingdings 2" panose="05020102010507070707" pitchFamily="18" charset="2"/>
                        <a:defRPr>
                          <a:solidFill>
                            <a:schemeClr val="tx1"/>
                          </a:solidFill>
                          <a:latin typeface="Constantia" panose="02030602050306030303" pitchFamily="18" charset="0"/>
                        </a:defRPr>
                      </a:lvl8pPr>
                      <a:lvl9pPr marL="3081338" eaLnBrk="0" fontAlgn="base" hangingPunct="0">
                        <a:spcBef>
                          <a:spcPct val="20000"/>
                        </a:spcBef>
                        <a:spcAft>
                          <a:spcPct val="0"/>
                        </a:spcAft>
                        <a:buClr>
                          <a:srgbClr val="8064A2"/>
                        </a:buClr>
                        <a:buSzPct val="65000"/>
                        <a:buFont typeface="Wingdings 2" panose="05020102010507070707" pitchFamily="18" charset="2"/>
                        <a:defRPr>
                          <a:solidFill>
                            <a:schemeClr val="tx1"/>
                          </a:solidFill>
                          <a:latin typeface="Constantia" panose="02030602050306030303" pitchFamily="18" charset="0"/>
                        </a:defRPr>
                      </a:lvl9pPr>
                    </a:lstStyle>
                    <a:p>
                      <a:pPr marL="0" marR="0" lvl="0" indent="0" algn="ctr" defTabSz="914400" rtl="0" eaLnBrk="0" fontAlgn="base" latinLnBrk="0" hangingPunct="0">
                        <a:lnSpc>
                          <a:spcPct val="100000"/>
                        </a:lnSpc>
                        <a:spcBef>
                          <a:spcPct val="20000"/>
                        </a:spcBef>
                        <a:spcAft>
                          <a:spcPct val="0"/>
                        </a:spcAft>
                        <a:buClr>
                          <a:srgbClr val="9BBB59"/>
                        </a:buClr>
                        <a:buSzPct val="95000"/>
                        <a:buFont typeface="Wingdings 2" panose="05020102010507070707" pitchFamily="18" charset="2"/>
                        <a:buNone/>
                        <a:tabLst/>
                      </a:pPr>
                      <a:r>
                        <a:rPr kumimoji="0" lang="uk-UA" altLang="ru-RU" sz="1200" b="1" i="0" u="none" strike="noStrike" cap="none" normalizeH="0" baseline="0" dirty="0">
                          <a:ln>
                            <a:noFill/>
                          </a:ln>
                          <a:solidFill>
                            <a:schemeClr val="tx1"/>
                          </a:solidFill>
                          <a:effectLst/>
                          <a:latin typeface="Times New Roman" panose="02020603050405020304" pitchFamily="18" charset="0"/>
                        </a:rPr>
                        <a:t>2012</a:t>
                      </a:r>
                      <a:endParaRPr kumimoji="0" lang="ru-RU" altLang="ru-RU" sz="1200" b="1" i="0" u="none" strike="noStrike" cap="none" normalizeH="0" baseline="0" dirty="0">
                        <a:ln>
                          <a:noFill/>
                        </a:ln>
                        <a:solidFill>
                          <a:schemeClr val="tx1"/>
                        </a:solidFill>
                        <a:effectLst/>
                        <a:latin typeface="Times New Roman" panose="02020603050405020304" pitchFamily="18"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40000"/>
                        <a:lumOff val="60000"/>
                      </a:schemeClr>
                    </a:solidFill>
                  </a:tcPr>
                </a:tc>
                <a:tc>
                  <a:txBody>
                    <a:bodyPr/>
                    <a:lstStyle>
                      <a:lvl1pPr eaLnBrk="0" hangingPunct="0">
                        <a:spcBef>
                          <a:spcPct val="20000"/>
                        </a:spcBef>
                        <a:buClr>
                          <a:srgbClr val="9BBB59"/>
                        </a:buClr>
                        <a:buSzPct val="95000"/>
                        <a:buFont typeface="Wingdings 2" panose="05020102010507070707" pitchFamily="18" charset="2"/>
                        <a:defRPr sz="2200">
                          <a:solidFill>
                            <a:schemeClr val="tx1"/>
                          </a:solidFill>
                          <a:latin typeface="Constantia" panose="02030602050306030303" pitchFamily="18" charset="0"/>
                        </a:defRPr>
                      </a:lvl1pPr>
                      <a:lvl2pPr marL="39370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defRPr>
                      </a:lvl2pPr>
                      <a:lvl3pPr marL="668338"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defRPr>
                      </a:lvl3pPr>
                      <a:lvl4pPr marL="977900" eaLnBrk="0" hangingPunct="0">
                        <a:spcBef>
                          <a:spcPct val="20000"/>
                        </a:spcBef>
                        <a:buClr>
                          <a:srgbClr val="9BBB59"/>
                        </a:buClr>
                        <a:buSzPct val="65000"/>
                        <a:buFont typeface="Wingdings 2" panose="05020102010507070707" pitchFamily="18" charset="2"/>
                        <a:defRPr>
                          <a:solidFill>
                            <a:schemeClr val="tx1"/>
                          </a:solidFill>
                          <a:latin typeface="Constantia" panose="02030602050306030303" pitchFamily="18" charset="0"/>
                        </a:defRPr>
                      </a:lvl4pPr>
                      <a:lvl5pPr marL="1252538" eaLnBrk="0" hangingPunct="0">
                        <a:spcBef>
                          <a:spcPct val="20000"/>
                        </a:spcBef>
                        <a:buClr>
                          <a:srgbClr val="8064A2"/>
                        </a:buClr>
                        <a:buSzPct val="65000"/>
                        <a:buFont typeface="Wingdings 2" panose="05020102010507070707" pitchFamily="18" charset="2"/>
                        <a:defRPr>
                          <a:solidFill>
                            <a:schemeClr val="tx1"/>
                          </a:solidFill>
                          <a:latin typeface="Constantia" panose="02030602050306030303" pitchFamily="18" charset="0"/>
                        </a:defRPr>
                      </a:lvl5pPr>
                      <a:lvl6pPr marL="1709738" eaLnBrk="0" fontAlgn="base" hangingPunct="0">
                        <a:spcBef>
                          <a:spcPct val="20000"/>
                        </a:spcBef>
                        <a:spcAft>
                          <a:spcPct val="0"/>
                        </a:spcAft>
                        <a:buClr>
                          <a:srgbClr val="8064A2"/>
                        </a:buClr>
                        <a:buSzPct val="65000"/>
                        <a:buFont typeface="Wingdings 2" panose="05020102010507070707" pitchFamily="18" charset="2"/>
                        <a:defRPr>
                          <a:solidFill>
                            <a:schemeClr val="tx1"/>
                          </a:solidFill>
                          <a:latin typeface="Constantia" panose="02030602050306030303" pitchFamily="18" charset="0"/>
                        </a:defRPr>
                      </a:lvl6pPr>
                      <a:lvl7pPr marL="2166938" eaLnBrk="0" fontAlgn="base" hangingPunct="0">
                        <a:spcBef>
                          <a:spcPct val="20000"/>
                        </a:spcBef>
                        <a:spcAft>
                          <a:spcPct val="0"/>
                        </a:spcAft>
                        <a:buClr>
                          <a:srgbClr val="8064A2"/>
                        </a:buClr>
                        <a:buSzPct val="65000"/>
                        <a:buFont typeface="Wingdings 2" panose="05020102010507070707" pitchFamily="18" charset="2"/>
                        <a:defRPr>
                          <a:solidFill>
                            <a:schemeClr val="tx1"/>
                          </a:solidFill>
                          <a:latin typeface="Constantia" panose="02030602050306030303" pitchFamily="18" charset="0"/>
                        </a:defRPr>
                      </a:lvl7pPr>
                      <a:lvl8pPr marL="2624138" eaLnBrk="0" fontAlgn="base" hangingPunct="0">
                        <a:spcBef>
                          <a:spcPct val="20000"/>
                        </a:spcBef>
                        <a:spcAft>
                          <a:spcPct val="0"/>
                        </a:spcAft>
                        <a:buClr>
                          <a:srgbClr val="8064A2"/>
                        </a:buClr>
                        <a:buSzPct val="65000"/>
                        <a:buFont typeface="Wingdings 2" panose="05020102010507070707" pitchFamily="18" charset="2"/>
                        <a:defRPr>
                          <a:solidFill>
                            <a:schemeClr val="tx1"/>
                          </a:solidFill>
                          <a:latin typeface="Constantia" panose="02030602050306030303" pitchFamily="18" charset="0"/>
                        </a:defRPr>
                      </a:lvl8pPr>
                      <a:lvl9pPr marL="3081338" eaLnBrk="0" fontAlgn="base" hangingPunct="0">
                        <a:spcBef>
                          <a:spcPct val="20000"/>
                        </a:spcBef>
                        <a:spcAft>
                          <a:spcPct val="0"/>
                        </a:spcAft>
                        <a:buClr>
                          <a:srgbClr val="8064A2"/>
                        </a:buClr>
                        <a:buSzPct val="65000"/>
                        <a:buFont typeface="Wingdings 2" panose="05020102010507070707" pitchFamily="18" charset="2"/>
                        <a:defRPr>
                          <a:solidFill>
                            <a:schemeClr val="tx1"/>
                          </a:solidFill>
                          <a:latin typeface="Constantia" panose="02030602050306030303" pitchFamily="18" charset="0"/>
                        </a:defRPr>
                      </a:lvl9pPr>
                    </a:lstStyle>
                    <a:p>
                      <a:pPr marL="0" marR="0" lvl="0" indent="0" algn="ctr" defTabSz="914400" rtl="0" eaLnBrk="0" fontAlgn="base" latinLnBrk="0" hangingPunct="0">
                        <a:lnSpc>
                          <a:spcPct val="100000"/>
                        </a:lnSpc>
                        <a:spcBef>
                          <a:spcPct val="20000"/>
                        </a:spcBef>
                        <a:spcAft>
                          <a:spcPct val="0"/>
                        </a:spcAft>
                        <a:buClr>
                          <a:srgbClr val="9BBB59"/>
                        </a:buClr>
                        <a:buSzPct val="95000"/>
                        <a:buFont typeface="Wingdings 2" panose="05020102010507070707" pitchFamily="18" charset="2"/>
                        <a:buNone/>
                        <a:tabLst/>
                      </a:pPr>
                      <a:r>
                        <a:rPr kumimoji="0" lang="uk-UA" altLang="ru-RU" sz="1200" b="1" i="0" u="none" strike="noStrike" cap="none" normalizeH="0" baseline="0" dirty="0">
                          <a:ln>
                            <a:noFill/>
                          </a:ln>
                          <a:solidFill>
                            <a:schemeClr val="tx1"/>
                          </a:solidFill>
                          <a:effectLst/>
                          <a:latin typeface="Times New Roman" panose="02020603050405020304" pitchFamily="18" charset="0"/>
                        </a:rPr>
                        <a:t>2013</a:t>
                      </a:r>
                      <a:endParaRPr kumimoji="0" lang="ru-RU" altLang="ru-RU" sz="1200" b="1" i="0" u="none" strike="noStrike" cap="none" normalizeH="0" baseline="0" dirty="0">
                        <a:ln>
                          <a:noFill/>
                        </a:ln>
                        <a:solidFill>
                          <a:schemeClr val="tx1"/>
                        </a:solidFill>
                        <a:effectLst/>
                        <a:latin typeface="Times New Roman" panose="02020603050405020304" pitchFamily="18"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40000"/>
                        <a:lumOff val="60000"/>
                      </a:schemeClr>
                    </a:solidFill>
                  </a:tcPr>
                </a:tc>
                <a:tc>
                  <a:txBody>
                    <a:bodyPr/>
                    <a:lstStyle>
                      <a:lvl1pPr eaLnBrk="0" hangingPunct="0">
                        <a:spcBef>
                          <a:spcPct val="20000"/>
                        </a:spcBef>
                        <a:buClr>
                          <a:srgbClr val="9BBB59"/>
                        </a:buClr>
                        <a:buSzPct val="95000"/>
                        <a:buFont typeface="Wingdings 2" panose="05020102010507070707" pitchFamily="18" charset="2"/>
                        <a:defRPr sz="2200">
                          <a:solidFill>
                            <a:schemeClr val="tx1"/>
                          </a:solidFill>
                          <a:latin typeface="Constantia" panose="02030602050306030303" pitchFamily="18" charset="0"/>
                        </a:defRPr>
                      </a:lvl1pPr>
                      <a:lvl2pPr marL="39370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defRPr>
                      </a:lvl2pPr>
                      <a:lvl3pPr marL="668338"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defRPr>
                      </a:lvl3pPr>
                      <a:lvl4pPr marL="977900" eaLnBrk="0" hangingPunct="0">
                        <a:spcBef>
                          <a:spcPct val="20000"/>
                        </a:spcBef>
                        <a:buClr>
                          <a:srgbClr val="9BBB59"/>
                        </a:buClr>
                        <a:buSzPct val="65000"/>
                        <a:buFont typeface="Wingdings 2" panose="05020102010507070707" pitchFamily="18" charset="2"/>
                        <a:defRPr>
                          <a:solidFill>
                            <a:schemeClr val="tx1"/>
                          </a:solidFill>
                          <a:latin typeface="Constantia" panose="02030602050306030303" pitchFamily="18" charset="0"/>
                        </a:defRPr>
                      </a:lvl4pPr>
                      <a:lvl5pPr marL="1252538" eaLnBrk="0" hangingPunct="0">
                        <a:spcBef>
                          <a:spcPct val="20000"/>
                        </a:spcBef>
                        <a:buClr>
                          <a:srgbClr val="8064A2"/>
                        </a:buClr>
                        <a:buSzPct val="65000"/>
                        <a:buFont typeface="Wingdings 2" panose="05020102010507070707" pitchFamily="18" charset="2"/>
                        <a:defRPr>
                          <a:solidFill>
                            <a:schemeClr val="tx1"/>
                          </a:solidFill>
                          <a:latin typeface="Constantia" panose="02030602050306030303" pitchFamily="18" charset="0"/>
                        </a:defRPr>
                      </a:lvl5pPr>
                      <a:lvl6pPr marL="1709738" eaLnBrk="0" fontAlgn="base" hangingPunct="0">
                        <a:spcBef>
                          <a:spcPct val="20000"/>
                        </a:spcBef>
                        <a:spcAft>
                          <a:spcPct val="0"/>
                        </a:spcAft>
                        <a:buClr>
                          <a:srgbClr val="8064A2"/>
                        </a:buClr>
                        <a:buSzPct val="65000"/>
                        <a:buFont typeface="Wingdings 2" panose="05020102010507070707" pitchFamily="18" charset="2"/>
                        <a:defRPr>
                          <a:solidFill>
                            <a:schemeClr val="tx1"/>
                          </a:solidFill>
                          <a:latin typeface="Constantia" panose="02030602050306030303" pitchFamily="18" charset="0"/>
                        </a:defRPr>
                      </a:lvl6pPr>
                      <a:lvl7pPr marL="2166938" eaLnBrk="0" fontAlgn="base" hangingPunct="0">
                        <a:spcBef>
                          <a:spcPct val="20000"/>
                        </a:spcBef>
                        <a:spcAft>
                          <a:spcPct val="0"/>
                        </a:spcAft>
                        <a:buClr>
                          <a:srgbClr val="8064A2"/>
                        </a:buClr>
                        <a:buSzPct val="65000"/>
                        <a:buFont typeface="Wingdings 2" panose="05020102010507070707" pitchFamily="18" charset="2"/>
                        <a:defRPr>
                          <a:solidFill>
                            <a:schemeClr val="tx1"/>
                          </a:solidFill>
                          <a:latin typeface="Constantia" panose="02030602050306030303" pitchFamily="18" charset="0"/>
                        </a:defRPr>
                      </a:lvl7pPr>
                      <a:lvl8pPr marL="2624138" eaLnBrk="0" fontAlgn="base" hangingPunct="0">
                        <a:spcBef>
                          <a:spcPct val="20000"/>
                        </a:spcBef>
                        <a:spcAft>
                          <a:spcPct val="0"/>
                        </a:spcAft>
                        <a:buClr>
                          <a:srgbClr val="8064A2"/>
                        </a:buClr>
                        <a:buSzPct val="65000"/>
                        <a:buFont typeface="Wingdings 2" panose="05020102010507070707" pitchFamily="18" charset="2"/>
                        <a:defRPr>
                          <a:solidFill>
                            <a:schemeClr val="tx1"/>
                          </a:solidFill>
                          <a:latin typeface="Constantia" panose="02030602050306030303" pitchFamily="18" charset="0"/>
                        </a:defRPr>
                      </a:lvl8pPr>
                      <a:lvl9pPr marL="3081338" eaLnBrk="0" fontAlgn="base" hangingPunct="0">
                        <a:spcBef>
                          <a:spcPct val="20000"/>
                        </a:spcBef>
                        <a:spcAft>
                          <a:spcPct val="0"/>
                        </a:spcAft>
                        <a:buClr>
                          <a:srgbClr val="8064A2"/>
                        </a:buClr>
                        <a:buSzPct val="65000"/>
                        <a:buFont typeface="Wingdings 2" panose="05020102010507070707" pitchFamily="18" charset="2"/>
                        <a:defRPr>
                          <a:solidFill>
                            <a:schemeClr val="tx1"/>
                          </a:solidFill>
                          <a:latin typeface="Constantia" panose="02030602050306030303" pitchFamily="18" charset="0"/>
                        </a:defRPr>
                      </a:lvl9pPr>
                    </a:lstStyle>
                    <a:p>
                      <a:pPr marL="0" marR="0" lvl="0" indent="0" algn="ctr" defTabSz="914400" rtl="0" eaLnBrk="0" fontAlgn="base" latinLnBrk="0" hangingPunct="0">
                        <a:lnSpc>
                          <a:spcPct val="100000"/>
                        </a:lnSpc>
                        <a:spcBef>
                          <a:spcPct val="20000"/>
                        </a:spcBef>
                        <a:spcAft>
                          <a:spcPct val="0"/>
                        </a:spcAft>
                        <a:buClr>
                          <a:srgbClr val="9BBB59"/>
                        </a:buClr>
                        <a:buSzPct val="95000"/>
                        <a:buFont typeface="Wingdings 2" panose="05020102010507070707" pitchFamily="18" charset="2"/>
                        <a:buNone/>
                        <a:tabLst/>
                      </a:pPr>
                      <a:r>
                        <a:rPr kumimoji="0" lang="uk-UA" altLang="ru-RU" sz="1200" b="1" i="0" u="none" strike="noStrike" cap="none" normalizeH="0" baseline="0" dirty="0">
                          <a:ln>
                            <a:noFill/>
                          </a:ln>
                          <a:solidFill>
                            <a:schemeClr val="tx1"/>
                          </a:solidFill>
                          <a:effectLst/>
                          <a:latin typeface="Times New Roman" panose="02020603050405020304" pitchFamily="18" charset="0"/>
                        </a:rPr>
                        <a:t>2014</a:t>
                      </a:r>
                      <a:endParaRPr kumimoji="0" lang="ru-RU" altLang="ru-RU" sz="1200" b="1" i="0" u="none" strike="noStrike" cap="none" normalizeH="0" baseline="0" dirty="0">
                        <a:ln>
                          <a:noFill/>
                        </a:ln>
                        <a:solidFill>
                          <a:schemeClr val="tx1"/>
                        </a:solidFill>
                        <a:effectLst/>
                        <a:latin typeface="Times New Roman" panose="02020603050405020304" pitchFamily="18"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40000"/>
                        <a:lumOff val="60000"/>
                      </a:schemeClr>
                    </a:solidFill>
                  </a:tcPr>
                </a:tc>
                <a:tc>
                  <a:txBody>
                    <a:bodyPr/>
                    <a:lstStyle>
                      <a:lvl1pPr eaLnBrk="0" hangingPunct="0">
                        <a:spcBef>
                          <a:spcPct val="20000"/>
                        </a:spcBef>
                        <a:buClr>
                          <a:srgbClr val="9BBB59"/>
                        </a:buClr>
                        <a:buSzPct val="95000"/>
                        <a:buFont typeface="Wingdings 2" panose="05020102010507070707" pitchFamily="18" charset="2"/>
                        <a:defRPr sz="2200">
                          <a:solidFill>
                            <a:schemeClr val="tx1"/>
                          </a:solidFill>
                          <a:latin typeface="Constantia" panose="02030602050306030303" pitchFamily="18" charset="0"/>
                        </a:defRPr>
                      </a:lvl1pPr>
                      <a:lvl2pPr marL="39370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defRPr>
                      </a:lvl2pPr>
                      <a:lvl3pPr marL="668338"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defRPr>
                      </a:lvl3pPr>
                      <a:lvl4pPr marL="977900" eaLnBrk="0" hangingPunct="0">
                        <a:spcBef>
                          <a:spcPct val="20000"/>
                        </a:spcBef>
                        <a:buClr>
                          <a:srgbClr val="9BBB59"/>
                        </a:buClr>
                        <a:buSzPct val="65000"/>
                        <a:buFont typeface="Wingdings 2" panose="05020102010507070707" pitchFamily="18" charset="2"/>
                        <a:defRPr>
                          <a:solidFill>
                            <a:schemeClr val="tx1"/>
                          </a:solidFill>
                          <a:latin typeface="Constantia" panose="02030602050306030303" pitchFamily="18" charset="0"/>
                        </a:defRPr>
                      </a:lvl4pPr>
                      <a:lvl5pPr marL="1252538" eaLnBrk="0" hangingPunct="0">
                        <a:spcBef>
                          <a:spcPct val="20000"/>
                        </a:spcBef>
                        <a:buClr>
                          <a:srgbClr val="8064A2"/>
                        </a:buClr>
                        <a:buSzPct val="65000"/>
                        <a:buFont typeface="Wingdings 2" panose="05020102010507070707" pitchFamily="18" charset="2"/>
                        <a:defRPr>
                          <a:solidFill>
                            <a:schemeClr val="tx1"/>
                          </a:solidFill>
                          <a:latin typeface="Constantia" panose="02030602050306030303" pitchFamily="18" charset="0"/>
                        </a:defRPr>
                      </a:lvl5pPr>
                      <a:lvl6pPr marL="1709738" eaLnBrk="0" fontAlgn="base" hangingPunct="0">
                        <a:spcBef>
                          <a:spcPct val="20000"/>
                        </a:spcBef>
                        <a:spcAft>
                          <a:spcPct val="0"/>
                        </a:spcAft>
                        <a:buClr>
                          <a:srgbClr val="8064A2"/>
                        </a:buClr>
                        <a:buSzPct val="65000"/>
                        <a:buFont typeface="Wingdings 2" panose="05020102010507070707" pitchFamily="18" charset="2"/>
                        <a:defRPr>
                          <a:solidFill>
                            <a:schemeClr val="tx1"/>
                          </a:solidFill>
                          <a:latin typeface="Constantia" panose="02030602050306030303" pitchFamily="18" charset="0"/>
                        </a:defRPr>
                      </a:lvl6pPr>
                      <a:lvl7pPr marL="2166938" eaLnBrk="0" fontAlgn="base" hangingPunct="0">
                        <a:spcBef>
                          <a:spcPct val="20000"/>
                        </a:spcBef>
                        <a:spcAft>
                          <a:spcPct val="0"/>
                        </a:spcAft>
                        <a:buClr>
                          <a:srgbClr val="8064A2"/>
                        </a:buClr>
                        <a:buSzPct val="65000"/>
                        <a:buFont typeface="Wingdings 2" panose="05020102010507070707" pitchFamily="18" charset="2"/>
                        <a:defRPr>
                          <a:solidFill>
                            <a:schemeClr val="tx1"/>
                          </a:solidFill>
                          <a:latin typeface="Constantia" panose="02030602050306030303" pitchFamily="18" charset="0"/>
                        </a:defRPr>
                      </a:lvl7pPr>
                      <a:lvl8pPr marL="2624138" eaLnBrk="0" fontAlgn="base" hangingPunct="0">
                        <a:spcBef>
                          <a:spcPct val="20000"/>
                        </a:spcBef>
                        <a:spcAft>
                          <a:spcPct val="0"/>
                        </a:spcAft>
                        <a:buClr>
                          <a:srgbClr val="8064A2"/>
                        </a:buClr>
                        <a:buSzPct val="65000"/>
                        <a:buFont typeface="Wingdings 2" panose="05020102010507070707" pitchFamily="18" charset="2"/>
                        <a:defRPr>
                          <a:solidFill>
                            <a:schemeClr val="tx1"/>
                          </a:solidFill>
                          <a:latin typeface="Constantia" panose="02030602050306030303" pitchFamily="18" charset="0"/>
                        </a:defRPr>
                      </a:lvl8pPr>
                      <a:lvl9pPr marL="3081338" eaLnBrk="0" fontAlgn="base" hangingPunct="0">
                        <a:spcBef>
                          <a:spcPct val="20000"/>
                        </a:spcBef>
                        <a:spcAft>
                          <a:spcPct val="0"/>
                        </a:spcAft>
                        <a:buClr>
                          <a:srgbClr val="8064A2"/>
                        </a:buClr>
                        <a:buSzPct val="65000"/>
                        <a:buFont typeface="Wingdings 2" panose="05020102010507070707" pitchFamily="18" charset="2"/>
                        <a:defRPr>
                          <a:solidFill>
                            <a:schemeClr val="tx1"/>
                          </a:solidFill>
                          <a:latin typeface="Constantia" panose="02030602050306030303" pitchFamily="18" charset="0"/>
                        </a:defRPr>
                      </a:lvl9pPr>
                    </a:lstStyle>
                    <a:p>
                      <a:pPr marL="0" marR="0" lvl="0" indent="0" algn="ctr" defTabSz="914400" rtl="0" eaLnBrk="0" fontAlgn="base" latinLnBrk="0" hangingPunct="0">
                        <a:lnSpc>
                          <a:spcPct val="100000"/>
                        </a:lnSpc>
                        <a:spcBef>
                          <a:spcPct val="20000"/>
                        </a:spcBef>
                        <a:spcAft>
                          <a:spcPct val="0"/>
                        </a:spcAft>
                        <a:buClr>
                          <a:srgbClr val="9BBB59"/>
                        </a:buClr>
                        <a:buSzPct val="95000"/>
                        <a:buFont typeface="Wingdings 2" panose="05020102010507070707" pitchFamily="18" charset="2"/>
                        <a:buNone/>
                        <a:tabLst/>
                      </a:pPr>
                      <a:r>
                        <a:rPr kumimoji="0" lang="uk-UA" altLang="ru-RU" sz="1200" b="1" i="0" u="none" strike="noStrike" cap="none" normalizeH="0" baseline="0" dirty="0">
                          <a:ln>
                            <a:noFill/>
                          </a:ln>
                          <a:solidFill>
                            <a:schemeClr val="tx1"/>
                          </a:solidFill>
                          <a:effectLst/>
                          <a:latin typeface="Times New Roman" panose="02020603050405020304" pitchFamily="18" charset="0"/>
                        </a:rPr>
                        <a:t>201</a:t>
                      </a:r>
                      <a:r>
                        <a:rPr kumimoji="0" lang="en-US" altLang="ru-RU" sz="1200" b="1" i="0" u="none" strike="noStrike" cap="none" normalizeH="0" baseline="0" dirty="0">
                          <a:ln>
                            <a:noFill/>
                          </a:ln>
                          <a:solidFill>
                            <a:schemeClr val="tx1"/>
                          </a:solidFill>
                          <a:effectLst/>
                          <a:latin typeface="Times New Roman" panose="02020603050405020304" pitchFamily="18" charset="0"/>
                        </a:rPr>
                        <a:t>5</a:t>
                      </a:r>
                      <a:endParaRPr kumimoji="0" lang="ru-RU" altLang="ru-RU" sz="1200" b="1" i="0" u="none" strike="noStrike" cap="none" normalizeH="0" baseline="0" dirty="0">
                        <a:ln>
                          <a:noFill/>
                        </a:ln>
                        <a:solidFill>
                          <a:schemeClr val="tx1"/>
                        </a:solidFill>
                        <a:effectLst/>
                        <a:latin typeface="Times New Roman" panose="02020603050405020304" pitchFamily="18"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40000"/>
                        <a:lumOff val="60000"/>
                      </a:schemeClr>
                    </a:solidFill>
                  </a:tcPr>
                </a:tc>
                <a:tc>
                  <a:txBody>
                    <a:bodyPr/>
                    <a:lstStyle>
                      <a:lvl1pPr eaLnBrk="0" hangingPunct="0">
                        <a:spcBef>
                          <a:spcPct val="20000"/>
                        </a:spcBef>
                        <a:buClr>
                          <a:srgbClr val="9BBB59"/>
                        </a:buClr>
                        <a:buSzPct val="95000"/>
                        <a:buFont typeface="Wingdings 2" panose="05020102010507070707" pitchFamily="18" charset="2"/>
                        <a:defRPr sz="2200">
                          <a:solidFill>
                            <a:schemeClr val="tx1"/>
                          </a:solidFill>
                          <a:latin typeface="Constantia" panose="02030602050306030303" pitchFamily="18" charset="0"/>
                        </a:defRPr>
                      </a:lvl1pPr>
                      <a:lvl2pPr marL="39370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defRPr>
                      </a:lvl2pPr>
                      <a:lvl3pPr marL="668338"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defRPr>
                      </a:lvl3pPr>
                      <a:lvl4pPr marL="977900" eaLnBrk="0" hangingPunct="0">
                        <a:spcBef>
                          <a:spcPct val="20000"/>
                        </a:spcBef>
                        <a:buClr>
                          <a:srgbClr val="9BBB59"/>
                        </a:buClr>
                        <a:buSzPct val="65000"/>
                        <a:buFont typeface="Wingdings 2" panose="05020102010507070707" pitchFamily="18" charset="2"/>
                        <a:defRPr>
                          <a:solidFill>
                            <a:schemeClr val="tx1"/>
                          </a:solidFill>
                          <a:latin typeface="Constantia" panose="02030602050306030303" pitchFamily="18" charset="0"/>
                        </a:defRPr>
                      </a:lvl4pPr>
                      <a:lvl5pPr marL="1252538" eaLnBrk="0" hangingPunct="0">
                        <a:spcBef>
                          <a:spcPct val="20000"/>
                        </a:spcBef>
                        <a:buClr>
                          <a:srgbClr val="8064A2"/>
                        </a:buClr>
                        <a:buSzPct val="65000"/>
                        <a:buFont typeface="Wingdings 2" panose="05020102010507070707" pitchFamily="18" charset="2"/>
                        <a:defRPr>
                          <a:solidFill>
                            <a:schemeClr val="tx1"/>
                          </a:solidFill>
                          <a:latin typeface="Constantia" panose="02030602050306030303" pitchFamily="18" charset="0"/>
                        </a:defRPr>
                      </a:lvl5pPr>
                      <a:lvl6pPr marL="1709738" eaLnBrk="0" fontAlgn="base" hangingPunct="0">
                        <a:spcBef>
                          <a:spcPct val="20000"/>
                        </a:spcBef>
                        <a:spcAft>
                          <a:spcPct val="0"/>
                        </a:spcAft>
                        <a:buClr>
                          <a:srgbClr val="8064A2"/>
                        </a:buClr>
                        <a:buSzPct val="65000"/>
                        <a:buFont typeface="Wingdings 2" panose="05020102010507070707" pitchFamily="18" charset="2"/>
                        <a:defRPr>
                          <a:solidFill>
                            <a:schemeClr val="tx1"/>
                          </a:solidFill>
                          <a:latin typeface="Constantia" panose="02030602050306030303" pitchFamily="18" charset="0"/>
                        </a:defRPr>
                      </a:lvl6pPr>
                      <a:lvl7pPr marL="2166938" eaLnBrk="0" fontAlgn="base" hangingPunct="0">
                        <a:spcBef>
                          <a:spcPct val="20000"/>
                        </a:spcBef>
                        <a:spcAft>
                          <a:spcPct val="0"/>
                        </a:spcAft>
                        <a:buClr>
                          <a:srgbClr val="8064A2"/>
                        </a:buClr>
                        <a:buSzPct val="65000"/>
                        <a:buFont typeface="Wingdings 2" panose="05020102010507070707" pitchFamily="18" charset="2"/>
                        <a:defRPr>
                          <a:solidFill>
                            <a:schemeClr val="tx1"/>
                          </a:solidFill>
                          <a:latin typeface="Constantia" panose="02030602050306030303" pitchFamily="18" charset="0"/>
                        </a:defRPr>
                      </a:lvl7pPr>
                      <a:lvl8pPr marL="2624138" eaLnBrk="0" fontAlgn="base" hangingPunct="0">
                        <a:spcBef>
                          <a:spcPct val="20000"/>
                        </a:spcBef>
                        <a:spcAft>
                          <a:spcPct val="0"/>
                        </a:spcAft>
                        <a:buClr>
                          <a:srgbClr val="8064A2"/>
                        </a:buClr>
                        <a:buSzPct val="65000"/>
                        <a:buFont typeface="Wingdings 2" panose="05020102010507070707" pitchFamily="18" charset="2"/>
                        <a:defRPr>
                          <a:solidFill>
                            <a:schemeClr val="tx1"/>
                          </a:solidFill>
                          <a:latin typeface="Constantia" panose="02030602050306030303" pitchFamily="18" charset="0"/>
                        </a:defRPr>
                      </a:lvl8pPr>
                      <a:lvl9pPr marL="3081338" eaLnBrk="0" fontAlgn="base" hangingPunct="0">
                        <a:spcBef>
                          <a:spcPct val="20000"/>
                        </a:spcBef>
                        <a:spcAft>
                          <a:spcPct val="0"/>
                        </a:spcAft>
                        <a:buClr>
                          <a:srgbClr val="8064A2"/>
                        </a:buClr>
                        <a:buSzPct val="65000"/>
                        <a:buFont typeface="Wingdings 2" panose="05020102010507070707" pitchFamily="18" charset="2"/>
                        <a:defRPr>
                          <a:solidFill>
                            <a:schemeClr val="tx1"/>
                          </a:solidFill>
                          <a:latin typeface="Constantia" panose="02030602050306030303" pitchFamily="18" charset="0"/>
                        </a:defRPr>
                      </a:lvl9pPr>
                    </a:lstStyle>
                    <a:p>
                      <a:pPr marL="0" marR="0" lvl="0" indent="0" algn="ctr" defTabSz="914400" rtl="0" eaLnBrk="0" fontAlgn="base" latinLnBrk="0" hangingPunct="0">
                        <a:lnSpc>
                          <a:spcPct val="100000"/>
                        </a:lnSpc>
                        <a:spcBef>
                          <a:spcPct val="20000"/>
                        </a:spcBef>
                        <a:spcAft>
                          <a:spcPct val="0"/>
                        </a:spcAft>
                        <a:buClr>
                          <a:srgbClr val="9BBB59"/>
                        </a:buClr>
                        <a:buSzPct val="95000"/>
                        <a:buFont typeface="Wingdings 2" panose="05020102010507070707" pitchFamily="18" charset="2"/>
                        <a:buNone/>
                        <a:tabLst/>
                      </a:pPr>
                      <a:r>
                        <a:rPr kumimoji="0" lang="uk-UA" altLang="ru-RU" sz="1200" b="1" i="0" u="none" strike="noStrike" cap="none" normalizeH="0" baseline="0" dirty="0">
                          <a:ln>
                            <a:noFill/>
                          </a:ln>
                          <a:solidFill>
                            <a:schemeClr val="tx1"/>
                          </a:solidFill>
                          <a:effectLst/>
                          <a:latin typeface="Times New Roman" panose="02020603050405020304" pitchFamily="18" charset="0"/>
                        </a:rPr>
                        <a:t>2016</a:t>
                      </a:r>
                      <a:endParaRPr kumimoji="0" lang="ru-RU" altLang="ru-RU" sz="1200" b="1" i="0" u="none" strike="noStrike" cap="none" normalizeH="0" baseline="0" dirty="0">
                        <a:ln>
                          <a:noFill/>
                        </a:ln>
                        <a:solidFill>
                          <a:schemeClr val="tx1"/>
                        </a:solidFill>
                        <a:effectLst/>
                        <a:latin typeface="Times New Roman" panose="02020603050405020304" pitchFamily="18"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40000"/>
                        <a:lumOff val="60000"/>
                      </a:schemeClr>
                    </a:solidFill>
                  </a:tcPr>
                </a:tc>
                <a:tc>
                  <a:txBody>
                    <a:bodyPr/>
                    <a:lstStyle/>
                    <a:p>
                      <a:pPr marL="0" marR="0" lvl="0" indent="0" algn="ctr" defTabSz="914400" rtl="0" eaLnBrk="0" fontAlgn="base" latinLnBrk="0" hangingPunct="0">
                        <a:lnSpc>
                          <a:spcPct val="100000"/>
                        </a:lnSpc>
                        <a:spcBef>
                          <a:spcPct val="20000"/>
                        </a:spcBef>
                        <a:spcAft>
                          <a:spcPct val="0"/>
                        </a:spcAft>
                        <a:buClr>
                          <a:srgbClr val="9BBB59"/>
                        </a:buClr>
                        <a:buSzPct val="95000"/>
                        <a:buFont typeface="Wingdings 2" panose="05020102010507070707" pitchFamily="18" charset="2"/>
                        <a:buNone/>
                        <a:tabLst/>
                      </a:pPr>
                      <a:r>
                        <a:rPr kumimoji="0" lang="uk-UA" altLang="ru-RU" sz="1200" b="1" i="0" u="none" strike="noStrike" cap="none" normalizeH="0" baseline="0" dirty="0">
                          <a:ln>
                            <a:noFill/>
                          </a:ln>
                          <a:solidFill>
                            <a:schemeClr val="tx1"/>
                          </a:solidFill>
                          <a:effectLst/>
                          <a:latin typeface="Times New Roman" panose="02020603050405020304" pitchFamily="18" charset="0"/>
                        </a:rPr>
                        <a:t>2017</a:t>
                      </a:r>
                      <a:endParaRPr kumimoji="0" lang="ru-RU" altLang="ru-RU" sz="1200" b="1" i="0" u="none" strike="noStrike" cap="none" normalizeH="0" baseline="0" dirty="0">
                        <a:ln>
                          <a:noFill/>
                        </a:ln>
                        <a:solidFill>
                          <a:schemeClr val="tx1"/>
                        </a:solidFill>
                        <a:effectLst/>
                        <a:latin typeface="Times New Roman" panose="02020603050405020304" pitchFamily="18"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40000"/>
                        <a:lumOff val="60000"/>
                      </a:schemeClr>
                    </a:solidFill>
                  </a:tcPr>
                </a:tc>
                <a:tc>
                  <a:txBody>
                    <a:bodyPr/>
                    <a:lstStyle/>
                    <a:p>
                      <a:pPr marL="0" marR="0" lvl="0" indent="0" algn="ctr" defTabSz="914400" rtl="0" eaLnBrk="0" fontAlgn="base" latinLnBrk="0" hangingPunct="0">
                        <a:lnSpc>
                          <a:spcPct val="100000"/>
                        </a:lnSpc>
                        <a:spcBef>
                          <a:spcPct val="20000"/>
                        </a:spcBef>
                        <a:spcAft>
                          <a:spcPct val="0"/>
                        </a:spcAft>
                        <a:buClr>
                          <a:srgbClr val="9BBB59"/>
                        </a:buClr>
                        <a:buSzPct val="95000"/>
                        <a:buFont typeface="Wingdings 2" panose="05020102010507070707" pitchFamily="18" charset="2"/>
                        <a:buNone/>
                        <a:tabLst/>
                      </a:pPr>
                      <a:r>
                        <a:rPr kumimoji="0" lang="uk-UA" altLang="ru-RU" sz="1200" b="1" i="0" u="none" strike="noStrike" cap="none" normalizeH="0" baseline="0" dirty="0">
                          <a:ln>
                            <a:noFill/>
                          </a:ln>
                          <a:solidFill>
                            <a:schemeClr val="tx1"/>
                          </a:solidFill>
                          <a:effectLst/>
                          <a:latin typeface="Times New Roman" panose="02020603050405020304" pitchFamily="18" charset="0"/>
                        </a:rPr>
                        <a:t>2018</a:t>
                      </a:r>
                      <a:endParaRPr kumimoji="0" lang="ru-RU" altLang="ru-RU" sz="1200" b="1" i="0" u="none" strike="noStrike" cap="none" normalizeH="0" baseline="0" dirty="0">
                        <a:ln>
                          <a:noFill/>
                        </a:ln>
                        <a:solidFill>
                          <a:schemeClr val="tx1"/>
                        </a:solidFill>
                        <a:effectLst/>
                        <a:latin typeface="Times New Roman" panose="02020603050405020304" pitchFamily="18"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40000"/>
                        <a:lumOff val="60000"/>
                      </a:schemeClr>
                    </a:solidFill>
                  </a:tcPr>
                </a:tc>
                <a:tc>
                  <a:txBody>
                    <a:bodyPr/>
                    <a:lstStyle/>
                    <a:p>
                      <a:pPr marL="0" marR="0" lvl="0" indent="0" algn="ctr" defTabSz="914400" rtl="0" eaLnBrk="0" fontAlgn="base" latinLnBrk="0" hangingPunct="0">
                        <a:lnSpc>
                          <a:spcPct val="100000"/>
                        </a:lnSpc>
                        <a:spcBef>
                          <a:spcPct val="20000"/>
                        </a:spcBef>
                        <a:spcAft>
                          <a:spcPct val="0"/>
                        </a:spcAft>
                        <a:buClr>
                          <a:srgbClr val="9BBB59"/>
                        </a:buClr>
                        <a:buSzPct val="95000"/>
                        <a:buFont typeface="Wingdings 2" panose="05020102010507070707" pitchFamily="18" charset="2"/>
                        <a:buNone/>
                        <a:tabLst/>
                      </a:pPr>
                      <a:r>
                        <a:rPr kumimoji="0" lang="uk-UA" altLang="ru-RU" sz="1200" b="1" i="0" u="none" strike="noStrike" cap="none" normalizeH="0" baseline="0" dirty="0">
                          <a:ln>
                            <a:noFill/>
                          </a:ln>
                          <a:solidFill>
                            <a:schemeClr val="tx1"/>
                          </a:solidFill>
                          <a:effectLst/>
                          <a:latin typeface="Times New Roman" panose="02020603050405020304" pitchFamily="18" charset="0"/>
                        </a:rPr>
                        <a:t>201</a:t>
                      </a:r>
                      <a:r>
                        <a:rPr kumimoji="0" lang="en-US" altLang="ru-RU" sz="1200" b="1" i="0" u="none" strike="noStrike" cap="none" normalizeH="0" baseline="0" dirty="0">
                          <a:ln>
                            <a:noFill/>
                          </a:ln>
                          <a:solidFill>
                            <a:schemeClr val="tx1"/>
                          </a:solidFill>
                          <a:effectLst/>
                          <a:latin typeface="Times New Roman" panose="02020603050405020304" pitchFamily="18" charset="0"/>
                        </a:rPr>
                        <a:t>9</a:t>
                      </a:r>
                      <a:endParaRPr kumimoji="0" lang="ru-RU" altLang="ru-RU" sz="1200" b="1" i="0" u="none" strike="noStrike" cap="none" normalizeH="0" baseline="0" dirty="0">
                        <a:ln>
                          <a:noFill/>
                        </a:ln>
                        <a:solidFill>
                          <a:schemeClr val="tx1"/>
                        </a:solidFill>
                        <a:effectLst/>
                        <a:latin typeface="Times New Roman" panose="02020603050405020304" pitchFamily="18"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40000"/>
                        <a:lumOff val="60000"/>
                      </a:schemeClr>
                    </a:solidFill>
                  </a:tcPr>
                </a:tc>
                <a:tc>
                  <a:txBody>
                    <a:bodyPr/>
                    <a:lstStyle/>
                    <a:p>
                      <a:pPr marL="0" marR="0" lvl="0" indent="0" algn="ctr" defTabSz="914400" rtl="0" eaLnBrk="0" fontAlgn="base" latinLnBrk="0" hangingPunct="0">
                        <a:lnSpc>
                          <a:spcPct val="100000"/>
                        </a:lnSpc>
                        <a:spcBef>
                          <a:spcPct val="20000"/>
                        </a:spcBef>
                        <a:spcAft>
                          <a:spcPct val="0"/>
                        </a:spcAft>
                        <a:buClr>
                          <a:srgbClr val="9BBB59"/>
                        </a:buClr>
                        <a:buSzPct val="95000"/>
                        <a:buFont typeface="Wingdings 2" panose="05020102010507070707" pitchFamily="18" charset="2"/>
                        <a:buNone/>
                        <a:tabLst/>
                      </a:pPr>
                      <a:r>
                        <a:rPr kumimoji="0" lang="en-US" altLang="ru-RU" sz="1200" b="1" i="0" u="none" strike="noStrike" cap="none" normalizeH="0" baseline="0" dirty="0">
                          <a:ln>
                            <a:noFill/>
                          </a:ln>
                          <a:solidFill>
                            <a:srgbClr val="0000CC"/>
                          </a:solidFill>
                          <a:effectLst/>
                          <a:latin typeface="Times New Roman" panose="02020603050405020304" pitchFamily="18" charset="0"/>
                        </a:rPr>
                        <a:t>2020</a:t>
                      </a:r>
                      <a:endParaRPr kumimoji="0" lang="ru-RU" altLang="ru-RU" sz="1200" b="1" i="0" u="none" strike="noStrike" cap="none" normalizeH="0" baseline="0" dirty="0">
                        <a:ln>
                          <a:noFill/>
                        </a:ln>
                        <a:solidFill>
                          <a:srgbClr val="0000CC"/>
                        </a:solidFill>
                        <a:effectLst/>
                        <a:latin typeface="Times New Roman" panose="02020603050405020304" pitchFamily="18"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40000"/>
                        <a:lumOff val="60000"/>
                      </a:schemeClr>
                    </a:solidFill>
                  </a:tcPr>
                </a:tc>
                <a:extLst>
                  <a:ext uri="{0D108BD9-81ED-4DB2-BD59-A6C34878D82A}">
                    <a16:rowId xmlns:a16="http://schemas.microsoft.com/office/drawing/2014/main" val="10000"/>
                  </a:ext>
                </a:extLst>
              </a:tr>
              <a:tr h="811061">
                <a:tc>
                  <a:txBody>
                    <a:bodyPr/>
                    <a:lstStyle>
                      <a:lvl1pPr eaLnBrk="0" hangingPunct="0">
                        <a:spcBef>
                          <a:spcPct val="20000"/>
                        </a:spcBef>
                        <a:buClr>
                          <a:srgbClr val="9BBB59"/>
                        </a:buClr>
                        <a:buSzPct val="95000"/>
                        <a:buFont typeface="Wingdings 2" panose="05020102010507070707" pitchFamily="18" charset="2"/>
                        <a:defRPr sz="2200">
                          <a:solidFill>
                            <a:schemeClr val="tx1"/>
                          </a:solidFill>
                          <a:latin typeface="Constantia" panose="02030602050306030303" pitchFamily="18" charset="0"/>
                        </a:defRPr>
                      </a:lvl1pPr>
                      <a:lvl2pPr marL="39370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defRPr>
                      </a:lvl2pPr>
                      <a:lvl3pPr marL="668338"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defRPr>
                      </a:lvl3pPr>
                      <a:lvl4pPr marL="977900" eaLnBrk="0" hangingPunct="0">
                        <a:spcBef>
                          <a:spcPct val="20000"/>
                        </a:spcBef>
                        <a:buClr>
                          <a:srgbClr val="9BBB59"/>
                        </a:buClr>
                        <a:buSzPct val="65000"/>
                        <a:buFont typeface="Wingdings 2" panose="05020102010507070707" pitchFamily="18" charset="2"/>
                        <a:defRPr>
                          <a:solidFill>
                            <a:schemeClr val="tx1"/>
                          </a:solidFill>
                          <a:latin typeface="Constantia" panose="02030602050306030303" pitchFamily="18" charset="0"/>
                        </a:defRPr>
                      </a:lvl4pPr>
                      <a:lvl5pPr marL="1252538" eaLnBrk="0" hangingPunct="0">
                        <a:spcBef>
                          <a:spcPct val="20000"/>
                        </a:spcBef>
                        <a:buClr>
                          <a:srgbClr val="8064A2"/>
                        </a:buClr>
                        <a:buSzPct val="65000"/>
                        <a:buFont typeface="Wingdings 2" panose="05020102010507070707" pitchFamily="18" charset="2"/>
                        <a:defRPr>
                          <a:solidFill>
                            <a:schemeClr val="tx1"/>
                          </a:solidFill>
                          <a:latin typeface="Constantia" panose="02030602050306030303" pitchFamily="18" charset="0"/>
                        </a:defRPr>
                      </a:lvl5pPr>
                      <a:lvl6pPr marL="1709738" eaLnBrk="0" fontAlgn="base" hangingPunct="0">
                        <a:spcBef>
                          <a:spcPct val="20000"/>
                        </a:spcBef>
                        <a:spcAft>
                          <a:spcPct val="0"/>
                        </a:spcAft>
                        <a:buClr>
                          <a:srgbClr val="8064A2"/>
                        </a:buClr>
                        <a:buSzPct val="65000"/>
                        <a:buFont typeface="Wingdings 2" panose="05020102010507070707" pitchFamily="18" charset="2"/>
                        <a:defRPr>
                          <a:solidFill>
                            <a:schemeClr val="tx1"/>
                          </a:solidFill>
                          <a:latin typeface="Constantia" panose="02030602050306030303" pitchFamily="18" charset="0"/>
                        </a:defRPr>
                      </a:lvl6pPr>
                      <a:lvl7pPr marL="2166938" eaLnBrk="0" fontAlgn="base" hangingPunct="0">
                        <a:spcBef>
                          <a:spcPct val="20000"/>
                        </a:spcBef>
                        <a:spcAft>
                          <a:spcPct val="0"/>
                        </a:spcAft>
                        <a:buClr>
                          <a:srgbClr val="8064A2"/>
                        </a:buClr>
                        <a:buSzPct val="65000"/>
                        <a:buFont typeface="Wingdings 2" panose="05020102010507070707" pitchFamily="18" charset="2"/>
                        <a:defRPr>
                          <a:solidFill>
                            <a:schemeClr val="tx1"/>
                          </a:solidFill>
                          <a:latin typeface="Constantia" panose="02030602050306030303" pitchFamily="18" charset="0"/>
                        </a:defRPr>
                      </a:lvl7pPr>
                      <a:lvl8pPr marL="2624138" eaLnBrk="0" fontAlgn="base" hangingPunct="0">
                        <a:spcBef>
                          <a:spcPct val="20000"/>
                        </a:spcBef>
                        <a:spcAft>
                          <a:spcPct val="0"/>
                        </a:spcAft>
                        <a:buClr>
                          <a:srgbClr val="8064A2"/>
                        </a:buClr>
                        <a:buSzPct val="65000"/>
                        <a:buFont typeface="Wingdings 2" panose="05020102010507070707" pitchFamily="18" charset="2"/>
                        <a:defRPr>
                          <a:solidFill>
                            <a:schemeClr val="tx1"/>
                          </a:solidFill>
                          <a:latin typeface="Constantia" panose="02030602050306030303" pitchFamily="18" charset="0"/>
                        </a:defRPr>
                      </a:lvl8pPr>
                      <a:lvl9pPr marL="3081338" eaLnBrk="0" fontAlgn="base" hangingPunct="0">
                        <a:spcBef>
                          <a:spcPct val="20000"/>
                        </a:spcBef>
                        <a:spcAft>
                          <a:spcPct val="0"/>
                        </a:spcAft>
                        <a:buClr>
                          <a:srgbClr val="8064A2"/>
                        </a:buClr>
                        <a:buSzPct val="65000"/>
                        <a:buFont typeface="Wingdings 2" panose="05020102010507070707" pitchFamily="18" charset="2"/>
                        <a:defRPr>
                          <a:solidFill>
                            <a:schemeClr val="tx1"/>
                          </a:solidFill>
                          <a:latin typeface="Constantia" panose="02030602050306030303" pitchFamily="18" charset="0"/>
                        </a:defRPr>
                      </a:lvl9pPr>
                    </a:lstStyle>
                    <a:p>
                      <a:pPr marL="0" marR="0" lvl="0" indent="0" algn="ctr" defTabSz="914400" rtl="0" eaLnBrk="0" fontAlgn="base" latinLnBrk="0" hangingPunct="0">
                        <a:lnSpc>
                          <a:spcPct val="100000"/>
                        </a:lnSpc>
                        <a:spcBef>
                          <a:spcPts val="0"/>
                        </a:spcBef>
                        <a:spcAft>
                          <a:spcPct val="0"/>
                        </a:spcAft>
                        <a:buClr>
                          <a:srgbClr val="9BBB59"/>
                        </a:buClr>
                        <a:buSzPct val="95000"/>
                        <a:buFont typeface="Wingdings 2" panose="05020102010507070707" pitchFamily="18" charset="2"/>
                        <a:buNone/>
                        <a:tabLst/>
                      </a:pPr>
                      <a:r>
                        <a:rPr kumimoji="0" lang="uk-UA" altLang="ru-RU" sz="1400" b="0" i="0" u="none" strike="noStrike" cap="none" normalizeH="0" baseline="0" dirty="0">
                          <a:ln>
                            <a:noFill/>
                          </a:ln>
                          <a:solidFill>
                            <a:schemeClr val="tx1"/>
                          </a:solidFill>
                          <a:effectLst/>
                          <a:latin typeface="Times New Roman" panose="02020603050405020304" pitchFamily="18" charset="0"/>
                        </a:rPr>
                        <a:t>Кількість завдань</a:t>
                      </a:r>
                      <a:endParaRPr kumimoji="0" lang="ru-RU" altLang="ru-RU" sz="1400" b="0" i="0" u="none" strike="noStrike" cap="none" normalizeH="0" baseline="0" dirty="0">
                        <a:ln>
                          <a:noFill/>
                        </a:ln>
                        <a:solidFill>
                          <a:schemeClr val="tx1"/>
                        </a:solidFill>
                        <a:effectLst/>
                        <a:latin typeface="Times New Roman" panose="02020603050405020304" pitchFamily="18" charset="0"/>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9BBB59"/>
                        </a:buClr>
                        <a:buSzPct val="95000"/>
                        <a:buFont typeface="Wingdings 2" panose="05020102010507070707" pitchFamily="18" charset="2"/>
                        <a:defRPr sz="2200">
                          <a:solidFill>
                            <a:schemeClr val="tx1"/>
                          </a:solidFill>
                          <a:latin typeface="Constantia" panose="02030602050306030303" pitchFamily="18" charset="0"/>
                        </a:defRPr>
                      </a:lvl1pPr>
                      <a:lvl2pPr marL="39370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defRPr>
                      </a:lvl2pPr>
                      <a:lvl3pPr marL="668338"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defRPr>
                      </a:lvl3pPr>
                      <a:lvl4pPr marL="977900" eaLnBrk="0" hangingPunct="0">
                        <a:spcBef>
                          <a:spcPct val="20000"/>
                        </a:spcBef>
                        <a:buClr>
                          <a:srgbClr val="9BBB59"/>
                        </a:buClr>
                        <a:buSzPct val="65000"/>
                        <a:buFont typeface="Wingdings 2" panose="05020102010507070707" pitchFamily="18" charset="2"/>
                        <a:defRPr>
                          <a:solidFill>
                            <a:schemeClr val="tx1"/>
                          </a:solidFill>
                          <a:latin typeface="Constantia" panose="02030602050306030303" pitchFamily="18" charset="0"/>
                        </a:defRPr>
                      </a:lvl4pPr>
                      <a:lvl5pPr marL="1252538" eaLnBrk="0" hangingPunct="0">
                        <a:spcBef>
                          <a:spcPct val="20000"/>
                        </a:spcBef>
                        <a:buClr>
                          <a:srgbClr val="8064A2"/>
                        </a:buClr>
                        <a:buSzPct val="65000"/>
                        <a:buFont typeface="Wingdings 2" panose="05020102010507070707" pitchFamily="18" charset="2"/>
                        <a:defRPr>
                          <a:solidFill>
                            <a:schemeClr val="tx1"/>
                          </a:solidFill>
                          <a:latin typeface="Constantia" panose="02030602050306030303" pitchFamily="18" charset="0"/>
                        </a:defRPr>
                      </a:lvl5pPr>
                      <a:lvl6pPr marL="1709738" eaLnBrk="0" fontAlgn="base" hangingPunct="0">
                        <a:spcBef>
                          <a:spcPct val="20000"/>
                        </a:spcBef>
                        <a:spcAft>
                          <a:spcPct val="0"/>
                        </a:spcAft>
                        <a:buClr>
                          <a:srgbClr val="8064A2"/>
                        </a:buClr>
                        <a:buSzPct val="65000"/>
                        <a:buFont typeface="Wingdings 2" panose="05020102010507070707" pitchFamily="18" charset="2"/>
                        <a:defRPr>
                          <a:solidFill>
                            <a:schemeClr val="tx1"/>
                          </a:solidFill>
                          <a:latin typeface="Constantia" panose="02030602050306030303" pitchFamily="18" charset="0"/>
                        </a:defRPr>
                      </a:lvl6pPr>
                      <a:lvl7pPr marL="2166938" eaLnBrk="0" fontAlgn="base" hangingPunct="0">
                        <a:spcBef>
                          <a:spcPct val="20000"/>
                        </a:spcBef>
                        <a:spcAft>
                          <a:spcPct val="0"/>
                        </a:spcAft>
                        <a:buClr>
                          <a:srgbClr val="8064A2"/>
                        </a:buClr>
                        <a:buSzPct val="65000"/>
                        <a:buFont typeface="Wingdings 2" panose="05020102010507070707" pitchFamily="18" charset="2"/>
                        <a:defRPr>
                          <a:solidFill>
                            <a:schemeClr val="tx1"/>
                          </a:solidFill>
                          <a:latin typeface="Constantia" panose="02030602050306030303" pitchFamily="18" charset="0"/>
                        </a:defRPr>
                      </a:lvl7pPr>
                      <a:lvl8pPr marL="2624138" eaLnBrk="0" fontAlgn="base" hangingPunct="0">
                        <a:spcBef>
                          <a:spcPct val="20000"/>
                        </a:spcBef>
                        <a:spcAft>
                          <a:spcPct val="0"/>
                        </a:spcAft>
                        <a:buClr>
                          <a:srgbClr val="8064A2"/>
                        </a:buClr>
                        <a:buSzPct val="65000"/>
                        <a:buFont typeface="Wingdings 2" panose="05020102010507070707" pitchFamily="18" charset="2"/>
                        <a:defRPr>
                          <a:solidFill>
                            <a:schemeClr val="tx1"/>
                          </a:solidFill>
                          <a:latin typeface="Constantia" panose="02030602050306030303" pitchFamily="18" charset="0"/>
                        </a:defRPr>
                      </a:lvl8pPr>
                      <a:lvl9pPr marL="3081338" eaLnBrk="0" fontAlgn="base" hangingPunct="0">
                        <a:spcBef>
                          <a:spcPct val="20000"/>
                        </a:spcBef>
                        <a:spcAft>
                          <a:spcPct val="0"/>
                        </a:spcAft>
                        <a:buClr>
                          <a:srgbClr val="8064A2"/>
                        </a:buClr>
                        <a:buSzPct val="65000"/>
                        <a:buFont typeface="Wingdings 2" panose="05020102010507070707" pitchFamily="18" charset="2"/>
                        <a:defRPr>
                          <a:solidFill>
                            <a:schemeClr val="tx1"/>
                          </a:solidFill>
                          <a:latin typeface="Constantia" panose="02030602050306030303" pitchFamily="18" charset="0"/>
                        </a:defRPr>
                      </a:lvl9pPr>
                    </a:lstStyle>
                    <a:p>
                      <a:pPr marL="0" marR="0" lvl="0" indent="0" algn="ctr" defTabSz="914400" rtl="0" eaLnBrk="0" fontAlgn="base" latinLnBrk="0" hangingPunct="0">
                        <a:lnSpc>
                          <a:spcPct val="100000"/>
                        </a:lnSpc>
                        <a:spcBef>
                          <a:spcPct val="20000"/>
                        </a:spcBef>
                        <a:spcAft>
                          <a:spcPct val="0"/>
                        </a:spcAft>
                        <a:buClr>
                          <a:srgbClr val="9BBB59"/>
                        </a:buClr>
                        <a:buSzPct val="95000"/>
                        <a:buFont typeface="Wingdings 2" panose="05020102010507070707" pitchFamily="18" charset="2"/>
                        <a:buNone/>
                        <a:tabLst/>
                      </a:pPr>
                      <a:r>
                        <a:rPr kumimoji="0" lang="uk-UA" altLang="ru-RU" sz="1400" b="0" i="0" u="none" strike="noStrike" cap="none" normalizeH="0" baseline="0" dirty="0">
                          <a:ln>
                            <a:noFill/>
                          </a:ln>
                          <a:solidFill>
                            <a:schemeClr val="tx1"/>
                          </a:solidFill>
                          <a:effectLst/>
                          <a:latin typeface="Times New Roman" panose="02020603050405020304" pitchFamily="18" charset="0"/>
                        </a:rPr>
                        <a:t>35</a:t>
                      </a:r>
                      <a:endParaRPr kumimoji="0" lang="ru-RU" altLang="ru-RU" sz="1400" b="0" i="0" u="none" strike="noStrike" cap="none" normalizeH="0" baseline="0" dirty="0">
                        <a:ln>
                          <a:noFill/>
                        </a:ln>
                        <a:solidFill>
                          <a:schemeClr val="tx1"/>
                        </a:solidFill>
                        <a:effectLst/>
                        <a:latin typeface="Times New Roman" panose="02020603050405020304" pitchFamily="18" charset="0"/>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9BBB59"/>
                        </a:buClr>
                        <a:buSzPct val="95000"/>
                        <a:buFont typeface="Wingdings 2" panose="05020102010507070707" pitchFamily="18" charset="2"/>
                        <a:defRPr sz="2200">
                          <a:solidFill>
                            <a:schemeClr val="tx1"/>
                          </a:solidFill>
                          <a:latin typeface="Constantia" panose="02030602050306030303" pitchFamily="18" charset="0"/>
                        </a:defRPr>
                      </a:lvl1pPr>
                      <a:lvl2pPr marL="39370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defRPr>
                      </a:lvl2pPr>
                      <a:lvl3pPr marL="668338"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defRPr>
                      </a:lvl3pPr>
                      <a:lvl4pPr marL="977900" eaLnBrk="0" hangingPunct="0">
                        <a:spcBef>
                          <a:spcPct val="20000"/>
                        </a:spcBef>
                        <a:buClr>
                          <a:srgbClr val="9BBB59"/>
                        </a:buClr>
                        <a:buSzPct val="65000"/>
                        <a:buFont typeface="Wingdings 2" panose="05020102010507070707" pitchFamily="18" charset="2"/>
                        <a:defRPr>
                          <a:solidFill>
                            <a:schemeClr val="tx1"/>
                          </a:solidFill>
                          <a:latin typeface="Constantia" panose="02030602050306030303" pitchFamily="18" charset="0"/>
                        </a:defRPr>
                      </a:lvl4pPr>
                      <a:lvl5pPr marL="1252538" eaLnBrk="0" hangingPunct="0">
                        <a:spcBef>
                          <a:spcPct val="20000"/>
                        </a:spcBef>
                        <a:buClr>
                          <a:srgbClr val="8064A2"/>
                        </a:buClr>
                        <a:buSzPct val="65000"/>
                        <a:buFont typeface="Wingdings 2" panose="05020102010507070707" pitchFamily="18" charset="2"/>
                        <a:defRPr>
                          <a:solidFill>
                            <a:schemeClr val="tx1"/>
                          </a:solidFill>
                          <a:latin typeface="Constantia" panose="02030602050306030303" pitchFamily="18" charset="0"/>
                        </a:defRPr>
                      </a:lvl5pPr>
                      <a:lvl6pPr marL="1709738" eaLnBrk="0" fontAlgn="base" hangingPunct="0">
                        <a:spcBef>
                          <a:spcPct val="20000"/>
                        </a:spcBef>
                        <a:spcAft>
                          <a:spcPct val="0"/>
                        </a:spcAft>
                        <a:buClr>
                          <a:srgbClr val="8064A2"/>
                        </a:buClr>
                        <a:buSzPct val="65000"/>
                        <a:buFont typeface="Wingdings 2" panose="05020102010507070707" pitchFamily="18" charset="2"/>
                        <a:defRPr>
                          <a:solidFill>
                            <a:schemeClr val="tx1"/>
                          </a:solidFill>
                          <a:latin typeface="Constantia" panose="02030602050306030303" pitchFamily="18" charset="0"/>
                        </a:defRPr>
                      </a:lvl6pPr>
                      <a:lvl7pPr marL="2166938" eaLnBrk="0" fontAlgn="base" hangingPunct="0">
                        <a:spcBef>
                          <a:spcPct val="20000"/>
                        </a:spcBef>
                        <a:spcAft>
                          <a:spcPct val="0"/>
                        </a:spcAft>
                        <a:buClr>
                          <a:srgbClr val="8064A2"/>
                        </a:buClr>
                        <a:buSzPct val="65000"/>
                        <a:buFont typeface="Wingdings 2" panose="05020102010507070707" pitchFamily="18" charset="2"/>
                        <a:defRPr>
                          <a:solidFill>
                            <a:schemeClr val="tx1"/>
                          </a:solidFill>
                          <a:latin typeface="Constantia" panose="02030602050306030303" pitchFamily="18" charset="0"/>
                        </a:defRPr>
                      </a:lvl7pPr>
                      <a:lvl8pPr marL="2624138" eaLnBrk="0" fontAlgn="base" hangingPunct="0">
                        <a:spcBef>
                          <a:spcPct val="20000"/>
                        </a:spcBef>
                        <a:spcAft>
                          <a:spcPct val="0"/>
                        </a:spcAft>
                        <a:buClr>
                          <a:srgbClr val="8064A2"/>
                        </a:buClr>
                        <a:buSzPct val="65000"/>
                        <a:buFont typeface="Wingdings 2" panose="05020102010507070707" pitchFamily="18" charset="2"/>
                        <a:defRPr>
                          <a:solidFill>
                            <a:schemeClr val="tx1"/>
                          </a:solidFill>
                          <a:latin typeface="Constantia" panose="02030602050306030303" pitchFamily="18" charset="0"/>
                        </a:defRPr>
                      </a:lvl8pPr>
                      <a:lvl9pPr marL="3081338" eaLnBrk="0" fontAlgn="base" hangingPunct="0">
                        <a:spcBef>
                          <a:spcPct val="20000"/>
                        </a:spcBef>
                        <a:spcAft>
                          <a:spcPct val="0"/>
                        </a:spcAft>
                        <a:buClr>
                          <a:srgbClr val="8064A2"/>
                        </a:buClr>
                        <a:buSzPct val="65000"/>
                        <a:buFont typeface="Wingdings 2" panose="05020102010507070707" pitchFamily="18" charset="2"/>
                        <a:defRPr>
                          <a:solidFill>
                            <a:schemeClr val="tx1"/>
                          </a:solidFill>
                          <a:latin typeface="Constantia" panose="02030602050306030303" pitchFamily="18" charset="0"/>
                        </a:defRPr>
                      </a:lvl9pPr>
                    </a:lstStyle>
                    <a:p>
                      <a:pPr marL="0" marR="0" lvl="0" indent="0" algn="ctr" defTabSz="914400" rtl="0" eaLnBrk="0" fontAlgn="base" latinLnBrk="0" hangingPunct="0">
                        <a:lnSpc>
                          <a:spcPct val="100000"/>
                        </a:lnSpc>
                        <a:spcBef>
                          <a:spcPct val="20000"/>
                        </a:spcBef>
                        <a:spcAft>
                          <a:spcPct val="0"/>
                        </a:spcAft>
                        <a:buClr>
                          <a:srgbClr val="9BBB59"/>
                        </a:buClr>
                        <a:buSzPct val="95000"/>
                        <a:buFont typeface="Wingdings 2" panose="05020102010507070707" pitchFamily="18" charset="2"/>
                        <a:buNone/>
                        <a:tabLst/>
                      </a:pPr>
                      <a:r>
                        <a:rPr kumimoji="0" lang="uk-UA" altLang="ru-RU" sz="1400" b="0" i="0" u="none" strike="noStrike" cap="none" normalizeH="0" baseline="0" dirty="0">
                          <a:ln>
                            <a:noFill/>
                          </a:ln>
                          <a:solidFill>
                            <a:schemeClr val="tx1"/>
                          </a:solidFill>
                          <a:effectLst/>
                          <a:latin typeface="Times New Roman" panose="02020603050405020304" pitchFamily="18" charset="0"/>
                        </a:rPr>
                        <a:t>35</a:t>
                      </a:r>
                      <a:endParaRPr kumimoji="0" lang="ru-RU" altLang="ru-RU" sz="1400" b="0" i="0" u="none" strike="noStrike" cap="none" normalizeH="0" baseline="0" dirty="0">
                        <a:ln>
                          <a:noFill/>
                        </a:ln>
                        <a:solidFill>
                          <a:schemeClr val="tx1"/>
                        </a:solidFill>
                        <a:effectLst/>
                        <a:latin typeface="Times New Roman" panose="02020603050405020304" pitchFamily="18" charset="0"/>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9BBB59"/>
                        </a:buClr>
                        <a:buSzPct val="95000"/>
                        <a:buFont typeface="Wingdings 2" panose="05020102010507070707" pitchFamily="18" charset="2"/>
                        <a:defRPr sz="2200">
                          <a:solidFill>
                            <a:schemeClr val="tx1"/>
                          </a:solidFill>
                          <a:latin typeface="Constantia" panose="02030602050306030303" pitchFamily="18" charset="0"/>
                        </a:defRPr>
                      </a:lvl1pPr>
                      <a:lvl2pPr marL="39370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defRPr>
                      </a:lvl2pPr>
                      <a:lvl3pPr marL="668338"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defRPr>
                      </a:lvl3pPr>
                      <a:lvl4pPr marL="977900" eaLnBrk="0" hangingPunct="0">
                        <a:spcBef>
                          <a:spcPct val="20000"/>
                        </a:spcBef>
                        <a:buClr>
                          <a:srgbClr val="9BBB59"/>
                        </a:buClr>
                        <a:buSzPct val="65000"/>
                        <a:buFont typeface="Wingdings 2" panose="05020102010507070707" pitchFamily="18" charset="2"/>
                        <a:defRPr>
                          <a:solidFill>
                            <a:schemeClr val="tx1"/>
                          </a:solidFill>
                          <a:latin typeface="Constantia" panose="02030602050306030303" pitchFamily="18" charset="0"/>
                        </a:defRPr>
                      </a:lvl4pPr>
                      <a:lvl5pPr marL="1252538" eaLnBrk="0" hangingPunct="0">
                        <a:spcBef>
                          <a:spcPct val="20000"/>
                        </a:spcBef>
                        <a:buClr>
                          <a:srgbClr val="8064A2"/>
                        </a:buClr>
                        <a:buSzPct val="65000"/>
                        <a:buFont typeface="Wingdings 2" panose="05020102010507070707" pitchFamily="18" charset="2"/>
                        <a:defRPr>
                          <a:solidFill>
                            <a:schemeClr val="tx1"/>
                          </a:solidFill>
                          <a:latin typeface="Constantia" panose="02030602050306030303" pitchFamily="18" charset="0"/>
                        </a:defRPr>
                      </a:lvl5pPr>
                      <a:lvl6pPr marL="1709738" eaLnBrk="0" fontAlgn="base" hangingPunct="0">
                        <a:spcBef>
                          <a:spcPct val="20000"/>
                        </a:spcBef>
                        <a:spcAft>
                          <a:spcPct val="0"/>
                        </a:spcAft>
                        <a:buClr>
                          <a:srgbClr val="8064A2"/>
                        </a:buClr>
                        <a:buSzPct val="65000"/>
                        <a:buFont typeface="Wingdings 2" panose="05020102010507070707" pitchFamily="18" charset="2"/>
                        <a:defRPr>
                          <a:solidFill>
                            <a:schemeClr val="tx1"/>
                          </a:solidFill>
                          <a:latin typeface="Constantia" panose="02030602050306030303" pitchFamily="18" charset="0"/>
                        </a:defRPr>
                      </a:lvl6pPr>
                      <a:lvl7pPr marL="2166938" eaLnBrk="0" fontAlgn="base" hangingPunct="0">
                        <a:spcBef>
                          <a:spcPct val="20000"/>
                        </a:spcBef>
                        <a:spcAft>
                          <a:spcPct val="0"/>
                        </a:spcAft>
                        <a:buClr>
                          <a:srgbClr val="8064A2"/>
                        </a:buClr>
                        <a:buSzPct val="65000"/>
                        <a:buFont typeface="Wingdings 2" panose="05020102010507070707" pitchFamily="18" charset="2"/>
                        <a:defRPr>
                          <a:solidFill>
                            <a:schemeClr val="tx1"/>
                          </a:solidFill>
                          <a:latin typeface="Constantia" panose="02030602050306030303" pitchFamily="18" charset="0"/>
                        </a:defRPr>
                      </a:lvl7pPr>
                      <a:lvl8pPr marL="2624138" eaLnBrk="0" fontAlgn="base" hangingPunct="0">
                        <a:spcBef>
                          <a:spcPct val="20000"/>
                        </a:spcBef>
                        <a:spcAft>
                          <a:spcPct val="0"/>
                        </a:spcAft>
                        <a:buClr>
                          <a:srgbClr val="8064A2"/>
                        </a:buClr>
                        <a:buSzPct val="65000"/>
                        <a:buFont typeface="Wingdings 2" panose="05020102010507070707" pitchFamily="18" charset="2"/>
                        <a:defRPr>
                          <a:solidFill>
                            <a:schemeClr val="tx1"/>
                          </a:solidFill>
                          <a:latin typeface="Constantia" panose="02030602050306030303" pitchFamily="18" charset="0"/>
                        </a:defRPr>
                      </a:lvl8pPr>
                      <a:lvl9pPr marL="3081338" eaLnBrk="0" fontAlgn="base" hangingPunct="0">
                        <a:spcBef>
                          <a:spcPct val="20000"/>
                        </a:spcBef>
                        <a:spcAft>
                          <a:spcPct val="0"/>
                        </a:spcAft>
                        <a:buClr>
                          <a:srgbClr val="8064A2"/>
                        </a:buClr>
                        <a:buSzPct val="65000"/>
                        <a:buFont typeface="Wingdings 2" panose="05020102010507070707" pitchFamily="18" charset="2"/>
                        <a:defRPr>
                          <a:solidFill>
                            <a:schemeClr val="tx1"/>
                          </a:solidFill>
                          <a:latin typeface="Constantia" panose="02030602050306030303" pitchFamily="18" charset="0"/>
                        </a:defRPr>
                      </a:lvl9pPr>
                    </a:lstStyle>
                    <a:p>
                      <a:pPr marL="0" marR="0" lvl="0" indent="0" algn="ctr" defTabSz="914400" rtl="0" eaLnBrk="0" fontAlgn="base" latinLnBrk="0" hangingPunct="0">
                        <a:lnSpc>
                          <a:spcPct val="100000"/>
                        </a:lnSpc>
                        <a:spcBef>
                          <a:spcPct val="20000"/>
                        </a:spcBef>
                        <a:spcAft>
                          <a:spcPct val="0"/>
                        </a:spcAft>
                        <a:buClr>
                          <a:srgbClr val="9BBB59"/>
                        </a:buClr>
                        <a:buSzPct val="95000"/>
                        <a:buFont typeface="Wingdings 2" panose="05020102010507070707" pitchFamily="18" charset="2"/>
                        <a:buNone/>
                        <a:tabLst/>
                      </a:pPr>
                      <a:r>
                        <a:rPr kumimoji="0" lang="uk-UA" altLang="ru-RU" sz="1400" b="0" i="0" u="none" strike="noStrike" cap="none" normalizeH="0" baseline="0" dirty="0">
                          <a:ln>
                            <a:noFill/>
                          </a:ln>
                          <a:solidFill>
                            <a:schemeClr val="tx1"/>
                          </a:solidFill>
                          <a:effectLst/>
                          <a:latin typeface="Times New Roman" panose="02020603050405020304" pitchFamily="18" charset="0"/>
                        </a:rPr>
                        <a:t>37</a:t>
                      </a:r>
                      <a:endParaRPr kumimoji="0" lang="ru-RU" altLang="ru-RU" sz="1400" b="0" i="0" u="none" strike="noStrike" cap="none" normalizeH="0" baseline="0" dirty="0">
                        <a:ln>
                          <a:noFill/>
                        </a:ln>
                        <a:solidFill>
                          <a:schemeClr val="tx1"/>
                        </a:solidFill>
                        <a:effectLst/>
                        <a:latin typeface="Times New Roman" panose="02020603050405020304" pitchFamily="18" charset="0"/>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9BBB59"/>
                        </a:buClr>
                        <a:buSzPct val="95000"/>
                        <a:buFont typeface="Wingdings 2" panose="05020102010507070707" pitchFamily="18" charset="2"/>
                        <a:defRPr sz="2200">
                          <a:solidFill>
                            <a:schemeClr val="tx1"/>
                          </a:solidFill>
                          <a:latin typeface="Constantia" panose="02030602050306030303" pitchFamily="18" charset="0"/>
                        </a:defRPr>
                      </a:lvl1pPr>
                      <a:lvl2pPr marL="39370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defRPr>
                      </a:lvl2pPr>
                      <a:lvl3pPr marL="668338"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defRPr>
                      </a:lvl3pPr>
                      <a:lvl4pPr marL="977900" eaLnBrk="0" hangingPunct="0">
                        <a:spcBef>
                          <a:spcPct val="20000"/>
                        </a:spcBef>
                        <a:buClr>
                          <a:srgbClr val="9BBB59"/>
                        </a:buClr>
                        <a:buSzPct val="65000"/>
                        <a:buFont typeface="Wingdings 2" panose="05020102010507070707" pitchFamily="18" charset="2"/>
                        <a:defRPr>
                          <a:solidFill>
                            <a:schemeClr val="tx1"/>
                          </a:solidFill>
                          <a:latin typeface="Constantia" panose="02030602050306030303" pitchFamily="18" charset="0"/>
                        </a:defRPr>
                      </a:lvl4pPr>
                      <a:lvl5pPr marL="1252538" eaLnBrk="0" hangingPunct="0">
                        <a:spcBef>
                          <a:spcPct val="20000"/>
                        </a:spcBef>
                        <a:buClr>
                          <a:srgbClr val="8064A2"/>
                        </a:buClr>
                        <a:buSzPct val="65000"/>
                        <a:buFont typeface="Wingdings 2" panose="05020102010507070707" pitchFamily="18" charset="2"/>
                        <a:defRPr>
                          <a:solidFill>
                            <a:schemeClr val="tx1"/>
                          </a:solidFill>
                          <a:latin typeface="Constantia" panose="02030602050306030303" pitchFamily="18" charset="0"/>
                        </a:defRPr>
                      </a:lvl5pPr>
                      <a:lvl6pPr marL="1709738" eaLnBrk="0" fontAlgn="base" hangingPunct="0">
                        <a:spcBef>
                          <a:spcPct val="20000"/>
                        </a:spcBef>
                        <a:spcAft>
                          <a:spcPct val="0"/>
                        </a:spcAft>
                        <a:buClr>
                          <a:srgbClr val="8064A2"/>
                        </a:buClr>
                        <a:buSzPct val="65000"/>
                        <a:buFont typeface="Wingdings 2" panose="05020102010507070707" pitchFamily="18" charset="2"/>
                        <a:defRPr>
                          <a:solidFill>
                            <a:schemeClr val="tx1"/>
                          </a:solidFill>
                          <a:latin typeface="Constantia" panose="02030602050306030303" pitchFamily="18" charset="0"/>
                        </a:defRPr>
                      </a:lvl6pPr>
                      <a:lvl7pPr marL="2166938" eaLnBrk="0" fontAlgn="base" hangingPunct="0">
                        <a:spcBef>
                          <a:spcPct val="20000"/>
                        </a:spcBef>
                        <a:spcAft>
                          <a:spcPct val="0"/>
                        </a:spcAft>
                        <a:buClr>
                          <a:srgbClr val="8064A2"/>
                        </a:buClr>
                        <a:buSzPct val="65000"/>
                        <a:buFont typeface="Wingdings 2" panose="05020102010507070707" pitchFamily="18" charset="2"/>
                        <a:defRPr>
                          <a:solidFill>
                            <a:schemeClr val="tx1"/>
                          </a:solidFill>
                          <a:latin typeface="Constantia" panose="02030602050306030303" pitchFamily="18" charset="0"/>
                        </a:defRPr>
                      </a:lvl7pPr>
                      <a:lvl8pPr marL="2624138" eaLnBrk="0" fontAlgn="base" hangingPunct="0">
                        <a:spcBef>
                          <a:spcPct val="20000"/>
                        </a:spcBef>
                        <a:spcAft>
                          <a:spcPct val="0"/>
                        </a:spcAft>
                        <a:buClr>
                          <a:srgbClr val="8064A2"/>
                        </a:buClr>
                        <a:buSzPct val="65000"/>
                        <a:buFont typeface="Wingdings 2" panose="05020102010507070707" pitchFamily="18" charset="2"/>
                        <a:defRPr>
                          <a:solidFill>
                            <a:schemeClr val="tx1"/>
                          </a:solidFill>
                          <a:latin typeface="Constantia" panose="02030602050306030303" pitchFamily="18" charset="0"/>
                        </a:defRPr>
                      </a:lvl8pPr>
                      <a:lvl9pPr marL="3081338" eaLnBrk="0" fontAlgn="base" hangingPunct="0">
                        <a:spcBef>
                          <a:spcPct val="20000"/>
                        </a:spcBef>
                        <a:spcAft>
                          <a:spcPct val="0"/>
                        </a:spcAft>
                        <a:buClr>
                          <a:srgbClr val="8064A2"/>
                        </a:buClr>
                        <a:buSzPct val="65000"/>
                        <a:buFont typeface="Wingdings 2" panose="05020102010507070707" pitchFamily="18" charset="2"/>
                        <a:defRPr>
                          <a:solidFill>
                            <a:schemeClr val="tx1"/>
                          </a:solidFill>
                          <a:latin typeface="Constantia" panose="02030602050306030303" pitchFamily="18" charset="0"/>
                        </a:defRPr>
                      </a:lvl9pPr>
                    </a:lstStyle>
                    <a:p>
                      <a:pPr marL="0" marR="0" lvl="0" indent="0" algn="ctr" defTabSz="914400" rtl="0" eaLnBrk="0" fontAlgn="base" latinLnBrk="0" hangingPunct="0">
                        <a:lnSpc>
                          <a:spcPct val="100000"/>
                        </a:lnSpc>
                        <a:spcBef>
                          <a:spcPct val="20000"/>
                        </a:spcBef>
                        <a:spcAft>
                          <a:spcPct val="0"/>
                        </a:spcAft>
                        <a:buClr>
                          <a:srgbClr val="9BBB59"/>
                        </a:buClr>
                        <a:buSzPct val="95000"/>
                        <a:buFont typeface="Wingdings 2" panose="05020102010507070707" pitchFamily="18" charset="2"/>
                        <a:buNone/>
                        <a:tabLst/>
                      </a:pPr>
                      <a:r>
                        <a:rPr kumimoji="0" lang="uk-UA" altLang="ru-RU" sz="1400" b="0" i="0" u="none" strike="noStrike" cap="none" normalizeH="0" baseline="0" dirty="0">
                          <a:ln>
                            <a:noFill/>
                          </a:ln>
                          <a:solidFill>
                            <a:schemeClr val="tx1"/>
                          </a:solidFill>
                          <a:effectLst/>
                          <a:latin typeface="Times New Roman" panose="02020603050405020304" pitchFamily="18" charset="0"/>
                        </a:rPr>
                        <a:t>36</a:t>
                      </a:r>
                      <a:endParaRPr kumimoji="0" lang="ru-RU" altLang="ru-RU" sz="1400" b="0" i="0" u="none" strike="noStrike" cap="none" normalizeH="0" baseline="0" dirty="0">
                        <a:ln>
                          <a:noFill/>
                        </a:ln>
                        <a:solidFill>
                          <a:schemeClr val="tx1"/>
                        </a:solidFill>
                        <a:effectLst/>
                        <a:latin typeface="Times New Roman" panose="02020603050405020304" pitchFamily="18" charset="0"/>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9BBB59"/>
                        </a:buClr>
                        <a:buSzPct val="95000"/>
                        <a:buFont typeface="Wingdings 2" panose="05020102010507070707" pitchFamily="18" charset="2"/>
                        <a:defRPr sz="2200">
                          <a:solidFill>
                            <a:schemeClr val="tx1"/>
                          </a:solidFill>
                          <a:latin typeface="Constantia" panose="02030602050306030303" pitchFamily="18" charset="0"/>
                        </a:defRPr>
                      </a:lvl1pPr>
                      <a:lvl2pPr marL="39370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defRPr>
                      </a:lvl2pPr>
                      <a:lvl3pPr marL="668338"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defRPr>
                      </a:lvl3pPr>
                      <a:lvl4pPr marL="977900" eaLnBrk="0" hangingPunct="0">
                        <a:spcBef>
                          <a:spcPct val="20000"/>
                        </a:spcBef>
                        <a:buClr>
                          <a:srgbClr val="9BBB59"/>
                        </a:buClr>
                        <a:buSzPct val="65000"/>
                        <a:buFont typeface="Wingdings 2" panose="05020102010507070707" pitchFamily="18" charset="2"/>
                        <a:defRPr>
                          <a:solidFill>
                            <a:schemeClr val="tx1"/>
                          </a:solidFill>
                          <a:latin typeface="Constantia" panose="02030602050306030303" pitchFamily="18" charset="0"/>
                        </a:defRPr>
                      </a:lvl4pPr>
                      <a:lvl5pPr marL="1252538" eaLnBrk="0" hangingPunct="0">
                        <a:spcBef>
                          <a:spcPct val="20000"/>
                        </a:spcBef>
                        <a:buClr>
                          <a:srgbClr val="8064A2"/>
                        </a:buClr>
                        <a:buSzPct val="65000"/>
                        <a:buFont typeface="Wingdings 2" panose="05020102010507070707" pitchFamily="18" charset="2"/>
                        <a:defRPr>
                          <a:solidFill>
                            <a:schemeClr val="tx1"/>
                          </a:solidFill>
                          <a:latin typeface="Constantia" panose="02030602050306030303" pitchFamily="18" charset="0"/>
                        </a:defRPr>
                      </a:lvl5pPr>
                      <a:lvl6pPr marL="1709738" eaLnBrk="0" fontAlgn="base" hangingPunct="0">
                        <a:spcBef>
                          <a:spcPct val="20000"/>
                        </a:spcBef>
                        <a:spcAft>
                          <a:spcPct val="0"/>
                        </a:spcAft>
                        <a:buClr>
                          <a:srgbClr val="8064A2"/>
                        </a:buClr>
                        <a:buSzPct val="65000"/>
                        <a:buFont typeface="Wingdings 2" panose="05020102010507070707" pitchFamily="18" charset="2"/>
                        <a:defRPr>
                          <a:solidFill>
                            <a:schemeClr val="tx1"/>
                          </a:solidFill>
                          <a:latin typeface="Constantia" panose="02030602050306030303" pitchFamily="18" charset="0"/>
                        </a:defRPr>
                      </a:lvl6pPr>
                      <a:lvl7pPr marL="2166938" eaLnBrk="0" fontAlgn="base" hangingPunct="0">
                        <a:spcBef>
                          <a:spcPct val="20000"/>
                        </a:spcBef>
                        <a:spcAft>
                          <a:spcPct val="0"/>
                        </a:spcAft>
                        <a:buClr>
                          <a:srgbClr val="8064A2"/>
                        </a:buClr>
                        <a:buSzPct val="65000"/>
                        <a:buFont typeface="Wingdings 2" panose="05020102010507070707" pitchFamily="18" charset="2"/>
                        <a:defRPr>
                          <a:solidFill>
                            <a:schemeClr val="tx1"/>
                          </a:solidFill>
                          <a:latin typeface="Constantia" panose="02030602050306030303" pitchFamily="18" charset="0"/>
                        </a:defRPr>
                      </a:lvl7pPr>
                      <a:lvl8pPr marL="2624138" eaLnBrk="0" fontAlgn="base" hangingPunct="0">
                        <a:spcBef>
                          <a:spcPct val="20000"/>
                        </a:spcBef>
                        <a:spcAft>
                          <a:spcPct val="0"/>
                        </a:spcAft>
                        <a:buClr>
                          <a:srgbClr val="8064A2"/>
                        </a:buClr>
                        <a:buSzPct val="65000"/>
                        <a:buFont typeface="Wingdings 2" panose="05020102010507070707" pitchFamily="18" charset="2"/>
                        <a:defRPr>
                          <a:solidFill>
                            <a:schemeClr val="tx1"/>
                          </a:solidFill>
                          <a:latin typeface="Constantia" panose="02030602050306030303" pitchFamily="18" charset="0"/>
                        </a:defRPr>
                      </a:lvl8pPr>
                      <a:lvl9pPr marL="3081338" eaLnBrk="0" fontAlgn="base" hangingPunct="0">
                        <a:spcBef>
                          <a:spcPct val="20000"/>
                        </a:spcBef>
                        <a:spcAft>
                          <a:spcPct val="0"/>
                        </a:spcAft>
                        <a:buClr>
                          <a:srgbClr val="8064A2"/>
                        </a:buClr>
                        <a:buSzPct val="65000"/>
                        <a:buFont typeface="Wingdings 2" panose="05020102010507070707" pitchFamily="18" charset="2"/>
                        <a:defRPr>
                          <a:solidFill>
                            <a:schemeClr val="tx1"/>
                          </a:solidFill>
                          <a:latin typeface="Constantia" panose="02030602050306030303" pitchFamily="18" charset="0"/>
                        </a:defRPr>
                      </a:lvl9pPr>
                    </a:lstStyle>
                    <a:p>
                      <a:pPr marL="0" marR="0" lvl="0" indent="0" algn="ctr" defTabSz="914400" rtl="0" eaLnBrk="0" fontAlgn="base" latinLnBrk="0" hangingPunct="0">
                        <a:lnSpc>
                          <a:spcPct val="100000"/>
                        </a:lnSpc>
                        <a:spcBef>
                          <a:spcPct val="20000"/>
                        </a:spcBef>
                        <a:spcAft>
                          <a:spcPct val="0"/>
                        </a:spcAft>
                        <a:buClr>
                          <a:srgbClr val="9BBB59"/>
                        </a:buClr>
                        <a:buSzPct val="95000"/>
                        <a:buFont typeface="Wingdings 2" panose="05020102010507070707" pitchFamily="18" charset="2"/>
                        <a:buNone/>
                        <a:tabLst/>
                      </a:pPr>
                      <a:r>
                        <a:rPr kumimoji="0" lang="uk-UA" altLang="ru-RU" sz="1400" b="0" i="0" u="none" strike="noStrike" cap="none" normalizeH="0" baseline="0">
                          <a:ln>
                            <a:noFill/>
                          </a:ln>
                          <a:solidFill>
                            <a:schemeClr val="tx1"/>
                          </a:solidFill>
                          <a:effectLst/>
                          <a:latin typeface="Times New Roman" panose="02020603050405020304" pitchFamily="18" charset="0"/>
                        </a:rPr>
                        <a:t>36</a:t>
                      </a:r>
                      <a:endParaRPr kumimoji="0" lang="ru-RU" altLang="ru-RU" sz="1400" b="0" i="0" u="none" strike="noStrike" cap="none" normalizeH="0" baseline="0">
                        <a:ln>
                          <a:noFill/>
                        </a:ln>
                        <a:solidFill>
                          <a:schemeClr val="tx1"/>
                        </a:solidFill>
                        <a:effectLst/>
                        <a:latin typeface="Times New Roman" panose="02020603050405020304" pitchFamily="18" charset="0"/>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9BBB59"/>
                        </a:buClr>
                        <a:buSzPct val="95000"/>
                        <a:buFont typeface="Wingdings 2" panose="05020102010507070707" pitchFamily="18" charset="2"/>
                        <a:defRPr sz="2200">
                          <a:solidFill>
                            <a:schemeClr val="tx1"/>
                          </a:solidFill>
                          <a:latin typeface="Constantia" panose="02030602050306030303" pitchFamily="18" charset="0"/>
                        </a:defRPr>
                      </a:lvl1pPr>
                      <a:lvl2pPr marL="39370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defRPr>
                      </a:lvl2pPr>
                      <a:lvl3pPr marL="668338"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defRPr>
                      </a:lvl3pPr>
                      <a:lvl4pPr marL="977900" eaLnBrk="0" hangingPunct="0">
                        <a:spcBef>
                          <a:spcPct val="20000"/>
                        </a:spcBef>
                        <a:buClr>
                          <a:srgbClr val="9BBB59"/>
                        </a:buClr>
                        <a:buSzPct val="65000"/>
                        <a:buFont typeface="Wingdings 2" panose="05020102010507070707" pitchFamily="18" charset="2"/>
                        <a:defRPr>
                          <a:solidFill>
                            <a:schemeClr val="tx1"/>
                          </a:solidFill>
                          <a:latin typeface="Constantia" panose="02030602050306030303" pitchFamily="18" charset="0"/>
                        </a:defRPr>
                      </a:lvl4pPr>
                      <a:lvl5pPr marL="1252538" eaLnBrk="0" hangingPunct="0">
                        <a:spcBef>
                          <a:spcPct val="20000"/>
                        </a:spcBef>
                        <a:buClr>
                          <a:srgbClr val="8064A2"/>
                        </a:buClr>
                        <a:buSzPct val="65000"/>
                        <a:buFont typeface="Wingdings 2" panose="05020102010507070707" pitchFamily="18" charset="2"/>
                        <a:defRPr>
                          <a:solidFill>
                            <a:schemeClr val="tx1"/>
                          </a:solidFill>
                          <a:latin typeface="Constantia" panose="02030602050306030303" pitchFamily="18" charset="0"/>
                        </a:defRPr>
                      </a:lvl5pPr>
                      <a:lvl6pPr marL="1709738" eaLnBrk="0" fontAlgn="base" hangingPunct="0">
                        <a:spcBef>
                          <a:spcPct val="20000"/>
                        </a:spcBef>
                        <a:spcAft>
                          <a:spcPct val="0"/>
                        </a:spcAft>
                        <a:buClr>
                          <a:srgbClr val="8064A2"/>
                        </a:buClr>
                        <a:buSzPct val="65000"/>
                        <a:buFont typeface="Wingdings 2" panose="05020102010507070707" pitchFamily="18" charset="2"/>
                        <a:defRPr>
                          <a:solidFill>
                            <a:schemeClr val="tx1"/>
                          </a:solidFill>
                          <a:latin typeface="Constantia" panose="02030602050306030303" pitchFamily="18" charset="0"/>
                        </a:defRPr>
                      </a:lvl6pPr>
                      <a:lvl7pPr marL="2166938" eaLnBrk="0" fontAlgn="base" hangingPunct="0">
                        <a:spcBef>
                          <a:spcPct val="20000"/>
                        </a:spcBef>
                        <a:spcAft>
                          <a:spcPct val="0"/>
                        </a:spcAft>
                        <a:buClr>
                          <a:srgbClr val="8064A2"/>
                        </a:buClr>
                        <a:buSzPct val="65000"/>
                        <a:buFont typeface="Wingdings 2" panose="05020102010507070707" pitchFamily="18" charset="2"/>
                        <a:defRPr>
                          <a:solidFill>
                            <a:schemeClr val="tx1"/>
                          </a:solidFill>
                          <a:latin typeface="Constantia" panose="02030602050306030303" pitchFamily="18" charset="0"/>
                        </a:defRPr>
                      </a:lvl7pPr>
                      <a:lvl8pPr marL="2624138" eaLnBrk="0" fontAlgn="base" hangingPunct="0">
                        <a:spcBef>
                          <a:spcPct val="20000"/>
                        </a:spcBef>
                        <a:spcAft>
                          <a:spcPct val="0"/>
                        </a:spcAft>
                        <a:buClr>
                          <a:srgbClr val="8064A2"/>
                        </a:buClr>
                        <a:buSzPct val="65000"/>
                        <a:buFont typeface="Wingdings 2" panose="05020102010507070707" pitchFamily="18" charset="2"/>
                        <a:defRPr>
                          <a:solidFill>
                            <a:schemeClr val="tx1"/>
                          </a:solidFill>
                          <a:latin typeface="Constantia" panose="02030602050306030303" pitchFamily="18" charset="0"/>
                        </a:defRPr>
                      </a:lvl8pPr>
                      <a:lvl9pPr marL="3081338" eaLnBrk="0" fontAlgn="base" hangingPunct="0">
                        <a:spcBef>
                          <a:spcPct val="20000"/>
                        </a:spcBef>
                        <a:spcAft>
                          <a:spcPct val="0"/>
                        </a:spcAft>
                        <a:buClr>
                          <a:srgbClr val="8064A2"/>
                        </a:buClr>
                        <a:buSzPct val="65000"/>
                        <a:buFont typeface="Wingdings 2" panose="05020102010507070707" pitchFamily="18" charset="2"/>
                        <a:defRPr>
                          <a:solidFill>
                            <a:schemeClr val="tx1"/>
                          </a:solidFill>
                          <a:latin typeface="Constantia" panose="02030602050306030303" pitchFamily="18" charset="0"/>
                        </a:defRPr>
                      </a:lvl9pPr>
                    </a:lstStyle>
                    <a:p>
                      <a:pPr marL="0" marR="0" lvl="0" indent="0" algn="ctr" defTabSz="914400" rtl="0" eaLnBrk="0" fontAlgn="base" latinLnBrk="0" hangingPunct="0">
                        <a:lnSpc>
                          <a:spcPct val="100000"/>
                        </a:lnSpc>
                        <a:spcBef>
                          <a:spcPct val="20000"/>
                        </a:spcBef>
                        <a:spcAft>
                          <a:spcPct val="0"/>
                        </a:spcAft>
                        <a:buClr>
                          <a:srgbClr val="9BBB59"/>
                        </a:buClr>
                        <a:buSzPct val="95000"/>
                        <a:buFont typeface="Wingdings 2" panose="05020102010507070707" pitchFamily="18" charset="2"/>
                        <a:buNone/>
                        <a:tabLst/>
                      </a:pPr>
                      <a:r>
                        <a:rPr kumimoji="0" lang="uk-UA" altLang="ru-RU" sz="1400" b="0" i="0" u="none" strike="noStrike" cap="none" normalizeH="0" baseline="0">
                          <a:ln>
                            <a:noFill/>
                          </a:ln>
                          <a:solidFill>
                            <a:schemeClr val="tx1"/>
                          </a:solidFill>
                          <a:effectLst/>
                          <a:latin typeface="Times New Roman" panose="02020603050405020304" pitchFamily="18" charset="0"/>
                        </a:rPr>
                        <a:t>34</a:t>
                      </a:r>
                      <a:endParaRPr kumimoji="0" lang="ru-RU" altLang="ru-RU" sz="1400" b="0" i="0" u="none" strike="noStrike" cap="none" normalizeH="0" baseline="0">
                        <a:ln>
                          <a:noFill/>
                        </a:ln>
                        <a:solidFill>
                          <a:schemeClr val="tx1"/>
                        </a:solidFill>
                        <a:effectLst/>
                        <a:latin typeface="Times New Roman" panose="02020603050405020304" pitchFamily="18" charset="0"/>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9BBB59"/>
                        </a:buClr>
                        <a:buSzPct val="95000"/>
                        <a:buFont typeface="Wingdings 2" panose="05020102010507070707" pitchFamily="18" charset="2"/>
                        <a:defRPr sz="2200">
                          <a:solidFill>
                            <a:schemeClr val="tx1"/>
                          </a:solidFill>
                          <a:latin typeface="Constantia" panose="02030602050306030303" pitchFamily="18" charset="0"/>
                        </a:defRPr>
                      </a:lvl1pPr>
                      <a:lvl2pPr marL="39370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defRPr>
                      </a:lvl2pPr>
                      <a:lvl3pPr marL="668338"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defRPr>
                      </a:lvl3pPr>
                      <a:lvl4pPr marL="977900" eaLnBrk="0" hangingPunct="0">
                        <a:spcBef>
                          <a:spcPct val="20000"/>
                        </a:spcBef>
                        <a:buClr>
                          <a:srgbClr val="9BBB59"/>
                        </a:buClr>
                        <a:buSzPct val="65000"/>
                        <a:buFont typeface="Wingdings 2" panose="05020102010507070707" pitchFamily="18" charset="2"/>
                        <a:defRPr>
                          <a:solidFill>
                            <a:schemeClr val="tx1"/>
                          </a:solidFill>
                          <a:latin typeface="Constantia" panose="02030602050306030303" pitchFamily="18" charset="0"/>
                        </a:defRPr>
                      </a:lvl4pPr>
                      <a:lvl5pPr marL="1252538" eaLnBrk="0" hangingPunct="0">
                        <a:spcBef>
                          <a:spcPct val="20000"/>
                        </a:spcBef>
                        <a:buClr>
                          <a:srgbClr val="8064A2"/>
                        </a:buClr>
                        <a:buSzPct val="65000"/>
                        <a:buFont typeface="Wingdings 2" panose="05020102010507070707" pitchFamily="18" charset="2"/>
                        <a:defRPr>
                          <a:solidFill>
                            <a:schemeClr val="tx1"/>
                          </a:solidFill>
                          <a:latin typeface="Constantia" panose="02030602050306030303" pitchFamily="18" charset="0"/>
                        </a:defRPr>
                      </a:lvl5pPr>
                      <a:lvl6pPr marL="1709738" eaLnBrk="0" fontAlgn="base" hangingPunct="0">
                        <a:spcBef>
                          <a:spcPct val="20000"/>
                        </a:spcBef>
                        <a:spcAft>
                          <a:spcPct val="0"/>
                        </a:spcAft>
                        <a:buClr>
                          <a:srgbClr val="8064A2"/>
                        </a:buClr>
                        <a:buSzPct val="65000"/>
                        <a:buFont typeface="Wingdings 2" panose="05020102010507070707" pitchFamily="18" charset="2"/>
                        <a:defRPr>
                          <a:solidFill>
                            <a:schemeClr val="tx1"/>
                          </a:solidFill>
                          <a:latin typeface="Constantia" panose="02030602050306030303" pitchFamily="18" charset="0"/>
                        </a:defRPr>
                      </a:lvl6pPr>
                      <a:lvl7pPr marL="2166938" eaLnBrk="0" fontAlgn="base" hangingPunct="0">
                        <a:spcBef>
                          <a:spcPct val="20000"/>
                        </a:spcBef>
                        <a:spcAft>
                          <a:spcPct val="0"/>
                        </a:spcAft>
                        <a:buClr>
                          <a:srgbClr val="8064A2"/>
                        </a:buClr>
                        <a:buSzPct val="65000"/>
                        <a:buFont typeface="Wingdings 2" panose="05020102010507070707" pitchFamily="18" charset="2"/>
                        <a:defRPr>
                          <a:solidFill>
                            <a:schemeClr val="tx1"/>
                          </a:solidFill>
                          <a:latin typeface="Constantia" panose="02030602050306030303" pitchFamily="18" charset="0"/>
                        </a:defRPr>
                      </a:lvl7pPr>
                      <a:lvl8pPr marL="2624138" eaLnBrk="0" fontAlgn="base" hangingPunct="0">
                        <a:spcBef>
                          <a:spcPct val="20000"/>
                        </a:spcBef>
                        <a:spcAft>
                          <a:spcPct val="0"/>
                        </a:spcAft>
                        <a:buClr>
                          <a:srgbClr val="8064A2"/>
                        </a:buClr>
                        <a:buSzPct val="65000"/>
                        <a:buFont typeface="Wingdings 2" panose="05020102010507070707" pitchFamily="18" charset="2"/>
                        <a:defRPr>
                          <a:solidFill>
                            <a:schemeClr val="tx1"/>
                          </a:solidFill>
                          <a:latin typeface="Constantia" panose="02030602050306030303" pitchFamily="18" charset="0"/>
                        </a:defRPr>
                      </a:lvl8pPr>
                      <a:lvl9pPr marL="3081338" eaLnBrk="0" fontAlgn="base" hangingPunct="0">
                        <a:spcBef>
                          <a:spcPct val="20000"/>
                        </a:spcBef>
                        <a:spcAft>
                          <a:spcPct val="0"/>
                        </a:spcAft>
                        <a:buClr>
                          <a:srgbClr val="8064A2"/>
                        </a:buClr>
                        <a:buSzPct val="65000"/>
                        <a:buFont typeface="Wingdings 2" panose="05020102010507070707" pitchFamily="18" charset="2"/>
                        <a:defRPr>
                          <a:solidFill>
                            <a:schemeClr val="tx1"/>
                          </a:solidFill>
                          <a:latin typeface="Constantia" panose="02030602050306030303" pitchFamily="18" charset="0"/>
                        </a:defRPr>
                      </a:lvl9pPr>
                    </a:lstStyle>
                    <a:p>
                      <a:pPr marL="0" marR="0" lvl="0" indent="0" algn="ctr" defTabSz="914400" rtl="0" eaLnBrk="0" fontAlgn="base" latinLnBrk="0" hangingPunct="0">
                        <a:lnSpc>
                          <a:spcPct val="100000"/>
                        </a:lnSpc>
                        <a:spcBef>
                          <a:spcPct val="20000"/>
                        </a:spcBef>
                        <a:spcAft>
                          <a:spcPct val="0"/>
                        </a:spcAft>
                        <a:buClr>
                          <a:srgbClr val="9BBB59"/>
                        </a:buClr>
                        <a:buSzPct val="95000"/>
                        <a:buFont typeface="Wingdings 2" panose="05020102010507070707" pitchFamily="18" charset="2"/>
                        <a:buNone/>
                        <a:tabLst/>
                      </a:pPr>
                      <a:r>
                        <a:rPr kumimoji="0" lang="uk-UA" altLang="ru-RU" sz="1400" b="0" i="0" u="none" strike="noStrike" cap="none" normalizeH="0" baseline="0">
                          <a:ln>
                            <a:noFill/>
                          </a:ln>
                          <a:solidFill>
                            <a:schemeClr val="tx1"/>
                          </a:solidFill>
                          <a:effectLst/>
                          <a:latin typeface="Times New Roman" panose="02020603050405020304" pitchFamily="18" charset="0"/>
                        </a:rPr>
                        <a:t>34</a:t>
                      </a:r>
                      <a:endParaRPr kumimoji="0" lang="ru-RU" altLang="ru-RU" sz="1400" b="0" i="0" u="none" strike="noStrike" cap="none" normalizeH="0" baseline="0">
                        <a:ln>
                          <a:noFill/>
                        </a:ln>
                        <a:solidFill>
                          <a:schemeClr val="tx1"/>
                        </a:solidFill>
                        <a:effectLst/>
                        <a:latin typeface="Times New Roman" panose="02020603050405020304" pitchFamily="18" charset="0"/>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9BBB59"/>
                        </a:buClr>
                        <a:buSzPct val="95000"/>
                        <a:buFont typeface="Wingdings 2" panose="05020102010507070707" pitchFamily="18" charset="2"/>
                        <a:defRPr sz="2200">
                          <a:solidFill>
                            <a:schemeClr val="tx1"/>
                          </a:solidFill>
                          <a:latin typeface="Constantia" panose="02030602050306030303" pitchFamily="18" charset="0"/>
                        </a:defRPr>
                      </a:lvl1pPr>
                      <a:lvl2pPr marL="39370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defRPr>
                      </a:lvl2pPr>
                      <a:lvl3pPr marL="668338"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defRPr>
                      </a:lvl3pPr>
                      <a:lvl4pPr marL="977900" eaLnBrk="0" hangingPunct="0">
                        <a:spcBef>
                          <a:spcPct val="20000"/>
                        </a:spcBef>
                        <a:buClr>
                          <a:srgbClr val="9BBB59"/>
                        </a:buClr>
                        <a:buSzPct val="65000"/>
                        <a:buFont typeface="Wingdings 2" panose="05020102010507070707" pitchFamily="18" charset="2"/>
                        <a:defRPr>
                          <a:solidFill>
                            <a:schemeClr val="tx1"/>
                          </a:solidFill>
                          <a:latin typeface="Constantia" panose="02030602050306030303" pitchFamily="18" charset="0"/>
                        </a:defRPr>
                      </a:lvl4pPr>
                      <a:lvl5pPr marL="1252538" eaLnBrk="0" hangingPunct="0">
                        <a:spcBef>
                          <a:spcPct val="20000"/>
                        </a:spcBef>
                        <a:buClr>
                          <a:srgbClr val="8064A2"/>
                        </a:buClr>
                        <a:buSzPct val="65000"/>
                        <a:buFont typeface="Wingdings 2" panose="05020102010507070707" pitchFamily="18" charset="2"/>
                        <a:defRPr>
                          <a:solidFill>
                            <a:schemeClr val="tx1"/>
                          </a:solidFill>
                          <a:latin typeface="Constantia" panose="02030602050306030303" pitchFamily="18" charset="0"/>
                        </a:defRPr>
                      </a:lvl5pPr>
                      <a:lvl6pPr marL="1709738" eaLnBrk="0" fontAlgn="base" hangingPunct="0">
                        <a:spcBef>
                          <a:spcPct val="20000"/>
                        </a:spcBef>
                        <a:spcAft>
                          <a:spcPct val="0"/>
                        </a:spcAft>
                        <a:buClr>
                          <a:srgbClr val="8064A2"/>
                        </a:buClr>
                        <a:buSzPct val="65000"/>
                        <a:buFont typeface="Wingdings 2" panose="05020102010507070707" pitchFamily="18" charset="2"/>
                        <a:defRPr>
                          <a:solidFill>
                            <a:schemeClr val="tx1"/>
                          </a:solidFill>
                          <a:latin typeface="Constantia" panose="02030602050306030303" pitchFamily="18" charset="0"/>
                        </a:defRPr>
                      </a:lvl6pPr>
                      <a:lvl7pPr marL="2166938" eaLnBrk="0" fontAlgn="base" hangingPunct="0">
                        <a:spcBef>
                          <a:spcPct val="20000"/>
                        </a:spcBef>
                        <a:spcAft>
                          <a:spcPct val="0"/>
                        </a:spcAft>
                        <a:buClr>
                          <a:srgbClr val="8064A2"/>
                        </a:buClr>
                        <a:buSzPct val="65000"/>
                        <a:buFont typeface="Wingdings 2" panose="05020102010507070707" pitchFamily="18" charset="2"/>
                        <a:defRPr>
                          <a:solidFill>
                            <a:schemeClr val="tx1"/>
                          </a:solidFill>
                          <a:latin typeface="Constantia" panose="02030602050306030303" pitchFamily="18" charset="0"/>
                        </a:defRPr>
                      </a:lvl7pPr>
                      <a:lvl8pPr marL="2624138" eaLnBrk="0" fontAlgn="base" hangingPunct="0">
                        <a:spcBef>
                          <a:spcPct val="20000"/>
                        </a:spcBef>
                        <a:spcAft>
                          <a:spcPct val="0"/>
                        </a:spcAft>
                        <a:buClr>
                          <a:srgbClr val="8064A2"/>
                        </a:buClr>
                        <a:buSzPct val="65000"/>
                        <a:buFont typeface="Wingdings 2" panose="05020102010507070707" pitchFamily="18" charset="2"/>
                        <a:defRPr>
                          <a:solidFill>
                            <a:schemeClr val="tx1"/>
                          </a:solidFill>
                          <a:latin typeface="Constantia" panose="02030602050306030303" pitchFamily="18" charset="0"/>
                        </a:defRPr>
                      </a:lvl8pPr>
                      <a:lvl9pPr marL="3081338" eaLnBrk="0" fontAlgn="base" hangingPunct="0">
                        <a:spcBef>
                          <a:spcPct val="20000"/>
                        </a:spcBef>
                        <a:spcAft>
                          <a:spcPct val="0"/>
                        </a:spcAft>
                        <a:buClr>
                          <a:srgbClr val="8064A2"/>
                        </a:buClr>
                        <a:buSzPct val="65000"/>
                        <a:buFont typeface="Wingdings 2" panose="05020102010507070707" pitchFamily="18" charset="2"/>
                        <a:defRPr>
                          <a:solidFill>
                            <a:schemeClr val="tx1"/>
                          </a:solidFill>
                          <a:latin typeface="Constantia" panose="02030602050306030303" pitchFamily="18" charset="0"/>
                        </a:defRPr>
                      </a:lvl9pPr>
                    </a:lstStyle>
                    <a:p>
                      <a:pPr marL="0" marR="0" lvl="0" indent="0" algn="ctr" defTabSz="914400" rtl="0" eaLnBrk="0" fontAlgn="base" latinLnBrk="0" hangingPunct="0">
                        <a:lnSpc>
                          <a:spcPct val="100000"/>
                        </a:lnSpc>
                        <a:spcBef>
                          <a:spcPct val="20000"/>
                        </a:spcBef>
                        <a:spcAft>
                          <a:spcPct val="0"/>
                        </a:spcAft>
                        <a:buClr>
                          <a:srgbClr val="9BBB59"/>
                        </a:buClr>
                        <a:buSzPct val="95000"/>
                        <a:buFont typeface="Wingdings 2" panose="05020102010507070707" pitchFamily="18" charset="2"/>
                        <a:buNone/>
                        <a:tabLst/>
                      </a:pPr>
                      <a:r>
                        <a:rPr kumimoji="0" lang="en-US" altLang="ru-RU" sz="1400" b="0" i="0" u="none" strike="noStrike" cap="none" normalizeH="0" baseline="0" dirty="0">
                          <a:ln>
                            <a:noFill/>
                          </a:ln>
                          <a:solidFill>
                            <a:schemeClr val="tx1"/>
                          </a:solidFill>
                          <a:effectLst/>
                          <a:latin typeface="Times New Roman" panose="02020603050405020304" pitchFamily="18" charset="0"/>
                        </a:rPr>
                        <a:t>34</a:t>
                      </a:r>
                      <a:endParaRPr kumimoji="0" lang="ru-RU" altLang="ru-RU" sz="1400" b="0" i="0" u="none" strike="noStrike" cap="none" normalizeH="0" baseline="0" dirty="0">
                        <a:ln>
                          <a:noFill/>
                        </a:ln>
                        <a:solidFill>
                          <a:schemeClr val="tx1"/>
                        </a:solidFill>
                        <a:effectLst/>
                        <a:latin typeface="Times New Roman" panose="02020603050405020304" pitchFamily="18" charset="0"/>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9BBB59"/>
                        </a:buClr>
                        <a:buSzPct val="95000"/>
                        <a:buFont typeface="Wingdings 2" panose="05020102010507070707" pitchFamily="18" charset="2"/>
                        <a:defRPr sz="2200">
                          <a:solidFill>
                            <a:schemeClr val="tx1"/>
                          </a:solidFill>
                          <a:latin typeface="Constantia" panose="02030602050306030303" pitchFamily="18" charset="0"/>
                        </a:defRPr>
                      </a:lvl1pPr>
                      <a:lvl2pPr marL="39370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defRPr>
                      </a:lvl2pPr>
                      <a:lvl3pPr marL="668338"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defRPr>
                      </a:lvl3pPr>
                      <a:lvl4pPr marL="977900" eaLnBrk="0" hangingPunct="0">
                        <a:spcBef>
                          <a:spcPct val="20000"/>
                        </a:spcBef>
                        <a:buClr>
                          <a:srgbClr val="9BBB59"/>
                        </a:buClr>
                        <a:buSzPct val="65000"/>
                        <a:buFont typeface="Wingdings 2" panose="05020102010507070707" pitchFamily="18" charset="2"/>
                        <a:defRPr>
                          <a:solidFill>
                            <a:schemeClr val="tx1"/>
                          </a:solidFill>
                          <a:latin typeface="Constantia" panose="02030602050306030303" pitchFamily="18" charset="0"/>
                        </a:defRPr>
                      </a:lvl4pPr>
                      <a:lvl5pPr marL="1252538" eaLnBrk="0" hangingPunct="0">
                        <a:spcBef>
                          <a:spcPct val="20000"/>
                        </a:spcBef>
                        <a:buClr>
                          <a:srgbClr val="8064A2"/>
                        </a:buClr>
                        <a:buSzPct val="65000"/>
                        <a:buFont typeface="Wingdings 2" panose="05020102010507070707" pitchFamily="18" charset="2"/>
                        <a:defRPr>
                          <a:solidFill>
                            <a:schemeClr val="tx1"/>
                          </a:solidFill>
                          <a:latin typeface="Constantia" panose="02030602050306030303" pitchFamily="18" charset="0"/>
                        </a:defRPr>
                      </a:lvl5pPr>
                      <a:lvl6pPr marL="1709738" eaLnBrk="0" fontAlgn="base" hangingPunct="0">
                        <a:spcBef>
                          <a:spcPct val="20000"/>
                        </a:spcBef>
                        <a:spcAft>
                          <a:spcPct val="0"/>
                        </a:spcAft>
                        <a:buClr>
                          <a:srgbClr val="8064A2"/>
                        </a:buClr>
                        <a:buSzPct val="65000"/>
                        <a:buFont typeface="Wingdings 2" panose="05020102010507070707" pitchFamily="18" charset="2"/>
                        <a:defRPr>
                          <a:solidFill>
                            <a:schemeClr val="tx1"/>
                          </a:solidFill>
                          <a:latin typeface="Constantia" panose="02030602050306030303" pitchFamily="18" charset="0"/>
                        </a:defRPr>
                      </a:lvl6pPr>
                      <a:lvl7pPr marL="2166938" eaLnBrk="0" fontAlgn="base" hangingPunct="0">
                        <a:spcBef>
                          <a:spcPct val="20000"/>
                        </a:spcBef>
                        <a:spcAft>
                          <a:spcPct val="0"/>
                        </a:spcAft>
                        <a:buClr>
                          <a:srgbClr val="8064A2"/>
                        </a:buClr>
                        <a:buSzPct val="65000"/>
                        <a:buFont typeface="Wingdings 2" panose="05020102010507070707" pitchFamily="18" charset="2"/>
                        <a:defRPr>
                          <a:solidFill>
                            <a:schemeClr val="tx1"/>
                          </a:solidFill>
                          <a:latin typeface="Constantia" panose="02030602050306030303" pitchFamily="18" charset="0"/>
                        </a:defRPr>
                      </a:lvl7pPr>
                      <a:lvl8pPr marL="2624138" eaLnBrk="0" fontAlgn="base" hangingPunct="0">
                        <a:spcBef>
                          <a:spcPct val="20000"/>
                        </a:spcBef>
                        <a:spcAft>
                          <a:spcPct val="0"/>
                        </a:spcAft>
                        <a:buClr>
                          <a:srgbClr val="8064A2"/>
                        </a:buClr>
                        <a:buSzPct val="65000"/>
                        <a:buFont typeface="Wingdings 2" panose="05020102010507070707" pitchFamily="18" charset="2"/>
                        <a:defRPr>
                          <a:solidFill>
                            <a:schemeClr val="tx1"/>
                          </a:solidFill>
                          <a:latin typeface="Constantia" panose="02030602050306030303" pitchFamily="18" charset="0"/>
                        </a:defRPr>
                      </a:lvl8pPr>
                      <a:lvl9pPr marL="3081338" eaLnBrk="0" fontAlgn="base" hangingPunct="0">
                        <a:spcBef>
                          <a:spcPct val="20000"/>
                        </a:spcBef>
                        <a:spcAft>
                          <a:spcPct val="0"/>
                        </a:spcAft>
                        <a:buClr>
                          <a:srgbClr val="8064A2"/>
                        </a:buClr>
                        <a:buSzPct val="65000"/>
                        <a:buFont typeface="Wingdings 2" panose="05020102010507070707" pitchFamily="18" charset="2"/>
                        <a:defRPr>
                          <a:solidFill>
                            <a:schemeClr val="tx1"/>
                          </a:solidFill>
                          <a:latin typeface="Constantia" panose="02030602050306030303" pitchFamily="18" charset="0"/>
                        </a:defRPr>
                      </a:lvl9pPr>
                    </a:lstStyle>
                    <a:p>
                      <a:pPr marL="0" marR="0" lvl="0" indent="0" algn="ctr" defTabSz="914400" rtl="0" eaLnBrk="0" fontAlgn="base" latinLnBrk="0" hangingPunct="0">
                        <a:lnSpc>
                          <a:spcPct val="100000"/>
                        </a:lnSpc>
                        <a:spcBef>
                          <a:spcPct val="20000"/>
                        </a:spcBef>
                        <a:spcAft>
                          <a:spcPct val="0"/>
                        </a:spcAft>
                        <a:buClr>
                          <a:srgbClr val="9BBB59"/>
                        </a:buClr>
                        <a:buSzPct val="95000"/>
                        <a:buFont typeface="Wingdings 2" panose="05020102010507070707" pitchFamily="18" charset="2"/>
                        <a:buNone/>
                        <a:tabLst/>
                      </a:pPr>
                      <a:r>
                        <a:rPr kumimoji="0" lang="en-US" altLang="ru-RU" sz="1400" b="0" i="0" u="none" strike="noStrike" cap="none" normalizeH="0" baseline="0" dirty="0">
                          <a:ln>
                            <a:noFill/>
                          </a:ln>
                          <a:solidFill>
                            <a:schemeClr val="tx1"/>
                          </a:solidFill>
                          <a:effectLst/>
                          <a:latin typeface="Times New Roman" panose="02020603050405020304" pitchFamily="18" charset="0"/>
                        </a:rPr>
                        <a:t>34</a:t>
                      </a:r>
                      <a:endParaRPr kumimoji="0" lang="ru-RU" altLang="ru-RU" sz="1400" b="0" i="0" u="none" strike="noStrike" cap="none" normalizeH="0" baseline="0" dirty="0">
                        <a:ln>
                          <a:noFill/>
                        </a:ln>
                        <a:solidFill>
                          <a:schemeClr val="tx1"/>
                        </a:solidFill>
                        <a:effectLst/>
                        <a:latin typeface="Times New Roman" panose="02020603050405020304" pitchFamily="18" charset="0"/>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9BBB59"/>
                        </a:buClr>
                        <a:buSzPct val="95000"/>
                        <a:buFont typeface="Wingdings 2" panose="05020102010507070707" pitchFamily="18" charset="2"/>
                        <a:buNone/>
                        <a:tabLst/>
                      </a:pPr>
                      <a:r>
                        <a:rPr kumimoji="0" lang="uk-UA" altLang="ru-RU" sz="1400" b="0" i="0" u="none" strike="noStrike" cap="none" normalizeH="0" baseline="0" dirty="0">
                          <a:ln>
                            <a:noFill/>
                          </a:ln>
                          <a:solidFill>
                            <a:schemeClr val="tx1"/>
                          </a:solidFill>
                          <a:effectLst/>
                          <a:latin typeface="Times New Roman" panose="02020603050405020304" pitchFamily="18" charset="0"/>
                        </a:rPr>
                        <a:t>34</a:t>
                      </a:r>
                      <a:endParaRPr kumimoji="0" lang="ru-RU" altLang="ru-RU" sz="1400" b="0" i="0" u="none" strike="noStrike" cap="none" normalizeH="0" baseline="0" dirty="0">
                        <a:ln>
                          <a:noFill/>
                        </a:ln>
                        <a:solidFill>
                          <a:schemeClr val="tx1"/>
                        </a:solidFill>
                        <a:effectLst/>
                        <a:latin typeface="Times New Roman" panose="02020603050405020304" pitchFamily="18" charset="0"/>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9BBB59"/>
                        </a:buClr>
                        <a:buSzPct val="95000"/>
                        <a:buFont typeface="Wingdings 2" panose="05020102010507070707" pitchFamily="18" charset="2"/>
                        <a:buNone/>
                        <a:tabLst/>
                      </a:pPr>
                      <a:r>
                        <a:rPr kumimoji="0" lang="uk-UA" altLang="ru-RU" sz="1400" b="0" i="0" u="none" strike="noStrike" cap="none" normalizeH="0" baseline="0" dirty="0">
                          <a:ln>
                            <a:noFill/>
                          </a:ln>
                          <a:solidFill>
                            <a:schemeClr val="tx1"/>
                          </a:solidFill>
                          <a:effectLst/>
                          <a:latin typeface="Times New Roman" panose="02020603050405020304" pitchFamily="18" charset="0"/>
                        </a:rPr>
                        <a:t>38</a:t>
                      </a:r>
                      <a:endParaRPr kumimoji="0" lang="ru-RU" altLang="ru-RU" sz="1400" b="0" i="0" u="none" strike="noStrike" cap="none" normalizeH="0" baseline="0" dirty="0">
                        <a:ln>
                          <a:noFill/>
                        </a:ln>
                        <a:solidFill>
                          <a:schemeClr val="tx1"/>
                        </a:solidFill>
                        <a:effectLst/>
                        <a:latin typeface="Times New Roman" panose="02020603050405020304" pitchFamily="18" charset="0"/>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9BBB59"/>
                        </a:buClr>
                        <a:buSzPct val="95000"/>
                        <a:buFont typeface="Wingdings 2" panose="05020102010507070707" pitchFamily="18" charset="2"/>
                        <a:buNone/>
                        <a:tabLst/>
                      </a:pPr>
                      <a:r>
                        <a:rPr kumimoji="0" lang="uk-UA" altLang="ru-RU" sz="1400" b="0" i="0" u="none" strike="noStrike" cap="none" normalizeH="0" baseline="0" dirty="0">
                          <a:ln>
                            <a:noFill/>
                          </a:ln>
                          <a:solidFill>
                            <a:schemeClr val="tx1"/>
                          </a:solidFill>
                          <a:effectLst/>
                          <a:latin typeface="Times New Roman" panose="02020603050405020304" pitchFamily="18" charset="0"/>
                        </a:rPr>
                        <a:t>38</a:t>
                      </a:r>
                      <a:endParaRPr kumimoji="0" lang="ru-RU" altLang="ru-RU" sz="1400" b="0" i="0" u="none" strike="noStrike" cap="none" normalizeH="0" baseline="0" dirty="0">
                        <a:ln>
                          <a:noFill/>
                        </a:ln>
                        <a:solidFill>
                          <a:schemeClr val="tx1"/>
                        </a:solidFill>
                        <a:effectLst/>
                        <a:latin typeface="Times New Roman" panose="02020603050405020304" pitchFamily="18" charset="0"/>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9BBB59"/>
                        </a:buClr>
                        <a:buSzPct val="95000"/>
                        <a:buFont typeface="Wingdings 2" panose="05020102010507070707" pitchFamily="18" charset="2"/>
                        <a:buNone/>
                        <a:tabLst/>
                      </a:pPr>
                      <a:r>
                        <a:rPr kumimoji="0" lang="en-US" altLang="ru-RU" sz="1400" b="1" i="0" u="none" strike="noStrike" cap="none" normalizeH="0" baseline="0" dirty="0">
                          <a:ln>
                            <a:noFill/>
                          </a:ln>
                          <a:solidFill>
                            <a:srgbClr val="0000CC"/>
                          </a:solidFill>
                          <a:effectLst/>
                          <a:latin typeface="Times New Roman" panose="02020603050405020304" pitchFamily="18" charset="0"/>
                        </a:rPr>
                        <a:t>38</a:t>
                      </a:r>
                      <a:endParaRPr kumimoji="0" lang="ru-RU" altLang="ru-RU" sz="1400" b="1" i="0" u="none" strike="noStrike" cap="none" normalizeH="0" baseline="0" dirty="0">
                        <a:ln>
                          <a:noFill/>
                        </a:ln>
                        <a:solidFill>
                          <a:srgbClr val="0000CC"/>
                        </a:solidFill>
                        <a:effectLst/>
                        <a:latin typeface="Times New Roman" panose="02020603050405020304" pitchFamily="18" charset="0"/>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09034">
                <a:tc>
                  <a:txBody>
                    <a:bodyPr/>
                    <a:lstStyle>
                      <a:lvl1pPr eaLnBrk="0" hangingPunct="0">
                        <a:spcBef>
                          <a:spcPct val="20000"/>
                        </a:spcBef>
                        <a:buClr>
                          <a:srgbClr val="9BBB59"/>
                        </a:buClr>
                        <a:buSzPct val="95000"/>
                        <a:buFont typeface="Wingdings 2" panose="05020102010507070707" pitchFamily="18" charset="2"/>
                        <a:defRPr sz="2200">
                          <a:solidFill>
                            <a:schemeClr val="tx1"/>
                          </a:solidFill>
                          <a:latin typeface="Constantia" panose="02030602050306030303" pitchFamily="18" charset="0"/>
                        </a:defRPr>
                      </a:lvl1pPr>
                      <a:lvl2pPr marL="39370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defRPr>
                      </a:lvl2pPr>
                      <a:lvl3pPr marL="668338"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defRPr>
                      </a:lvl3pPr>
                      <a:lvl4pPr marL="977900" eaLnBrk="0" hangingPunct="0">
                        <a:spcBef>
                          <a:spcPct val="20000"/>
                        </a:spcBef>
                        <a:buClr>
                          <a:srgbClr val="9BBB59"/>
                        </a:buClr>
                        <a:buSzPct val="65000"/>
                        <a:buFont typeface="Wingdings 2" panose="05020102010507070707" pitchFamily="18" charset="2"/>
                        <a:defRPr>
                          <a:solidFill>
                            <a:schemeClr val="tx1"/>
                          </a:solidFill>
                          <a:latin typeface="Constantia" panose="02030602050306030303" pitchFamily="18" charset="0"/>
                        </a:defRPr>
                      </a:lvl4pPr>
                      <a:lvl5pPr marL="1252538" eaLnBrk="0" hangingPunct="0">
                        <a:spcBef>
                          <a:spcPct val="20000"/>
                        </a:spcBef>
                        <a:buClr>
                          <a:srgbClr val="8064A2"/>
                        </a:buClr>
                        <a:buSzPct val="65000"/>
                        <a:buFont typeface="Wingdings 2" panose="05020102010507070707" pitchFamily="18" charset="2"/>
                        <a:defRPr>
                          <a:solidFill>
                            <a:schemeClr val="tx1"/>
                          </a:solidFill>
                          <a:latin typeface="Constantia" panose="02030602050306030303" pitchFamily="18" charset="0"/>
                        </a:defRPr>
                      </a:lvl5pPr>
                      <a:lvl6pPr marL="1709738" eaLnBrk="0" fontAlgn="base" hangingPunct="0">
                        <a:spcBef>
                          <a:spcPct val="20000"/>
                        </a:spcBef>
                        <a:spcAft>
                          <a:spcPct val="0"/>
                        </a:spcAft>
                        <a:buClr>
                          <a:srgbClr val="8064A2"/>
                        </a:buClr>
                        <a:buSzPct val="65000"/>
                        <a:buFont typeface="Wingdings 2" panose="05020102010507070707" pitchFamily="18" charset="2"/>
                        <a:defRPr>
                          <a:solidFill>
                            <a:schemeClr val="tx1"/>
                          </a:solidFill>
                          <a:latin typeface="Constantia" panose="02030602050306030303" pitchFamily="18" charset="0"/>
                        </a:defRPr>
                      </a:lvl6pPr>
                      <a:lvl7pPr marL="2166938" eaLnBrk="0" fontAlgn="base" hangingPunct="0">
                        <a:spcBef>
                          <a:spcPct val="20000"/>
                        </a:spcBef>
                        <a:spcAft>
                          <a:spcPct val="0"/>
                        </a:spcAft>
                        <a:buClr>
                          <a:srgbClr val="8064A2"/>
                        </a:buClr>
                        <a:buSzPct val="65000"/>
                        <a:buFont typeface="Wingdings 2" panose="05020102010507070707" pitchFamily="18" charset="2"/>
                        <a:defRPr>
                          <a:solidFill>
                            <a:schemeClr val="tx1"/>
                          </a:solidFill>
                          <a:latin typeface="Constantia" panose="02030602050306030303" pitchFamily="18" charset="0"/>
                        </a:defRPr>
                      </a:lvl7pPr>
                      <a:lvl8pPr marL="2624138" eaLnBrk="0" fontAlgn="base" hangingPunct="0">
                        <a:spcBef>
                          <a:spcPct val="20000"/>
                        </a:spcBef>
                        <a:spcAft>
                          <a:spcPct val="0"/>
                        </a:spcAft>
                        <a:buClr>
                          <a:srgbClr val="8064A2"/>
                        </a:buClr>
                        <a:buSzPct val="65000"/>
                        <a:buFont typeface="Wingdings 2" panose="05020102010507070707" pitchFamily="18" charset="2"/>
                        <a:defRPr>
                          <a:solidFill>
                            <a:schemeClr val="tx1"/>
                          </a:solidFill>
                          <a:latin typeface="Constantia" panose="02030602050306030303" pitchFamily="18" charset="0"/>
                        </a:defRPr>
                      </a:lvl8pPr>
                      <a:lvl9pPr marL="3081338" eaLnBrk="0" fontAlgn="base" hangingPunct="0">
                        <a:spcBef>
                          <a:spcPct val="20000"/>
                        </a:spcBef>
                        <a:spcAft>
                          <a:spcPct val="0"/>
                        </a:spcAft>
                        <a:buClr>
                          <a:srgbClr val="8064A2"/>
                        </a:buClr>
                        <a:buSzPct val="65000"/>
                        <a:buFont typeface="Wingdings 2" panose="05020102010507070707" pitchFamily="18" charset="2"/>
                        <a:defRPr>
                          <a:solidFill>
                            <a:schemeClr val="tx1"/>
                          </a:solidFill>
                          <a:latin typeface="Constantia" panose="02030602050306030303" pitchFamily="18" charset="0"/>
                        </a:defRPr>
                      </a:lvl9pPr>
                    </a:lstStyle>
                    <a:p>
                      <a:pPr marL="0" marR="0" lvl="0" indent="0" algn="ctr" defTabSz="914400" rtl="0" eaLnBrk="0" fontAlgn="base" latinLnBrk="0" hangingPunct="0">
                        <a:lnSpc>
                          <a:spcPct val="100000"/>
                        </a:lnSpc>
                        <a:spcBef>
                          <a:spcPts val="0"/>
                        </a:spcBef>
                        <a:spcAft>
                          <a:spcPct val="0"/>
                        </a:spcAft>
                        <a:buClr>
                          <a:srgbClr val="9BBB59"/>
                        </a:buClr>
                        <a:buSzPct val="95000"/>
                        <a:buFont typeface="Wingdings 2" panose="05020102010507070707" pitchFamily="18" charset="2"/>
                        <a:buNone/>
                        <a:tabLst/>
                      </a:pPr>
                      <a:r>
                        <a:rPr kumimoji="0" lang="uk-UA" altLang="ru-RU" sz="1400" b="0" i="0" u="none" strike="noStrike" cap="none" normalizeH="0" baseline="0" dirty="0">
                          <a:ln>
                            <a:noFill/>
                          </a:ln>
                          <a:solidFill>
                            <a:schemeClr val="tx1"/>
                          </a:solidFill>
                          <a:effectLst/>
                          <a:latin typeface="Times New Roman" panose="02020603050405020304" pitchFamily="18" charset="0"/>
                        </a:rPr>
                        <a:t>Тривалість тестування</a:t>
                      </a:r>
                      <a:endParaRPr kumimoji="0" lang="ru-RU" altLang="ru-RU" sz="1400" b="0" i="0" u="none" strike="noStrike" cap="none" normalizeH="0" baseline="0" dirty="0">
                        <a:ln>
                          <a:noFill/>
                        </a:ln>
                        <a:solidFill>
                          <a:schemeClr val="tx1"/>
                        </a:solidFill>
                        <a:effectLst/>
                        <a:latin typeface="Times New Roman" panose="02020603050405020304" pitchFamily="18" charset="0"/>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9BBB59"/>
                        </a:buClr>
                        <a:buSzPct val="95000"/>
                        <a:buFont typeface="Wingdings 2" panose="05020102010507070707" pitchFamily="18" charset="2"/>
                        <a:defRPr sz="2200">
                          <a:solidFill>
                            <a:schemeClr val="tx1"/>
                          </a:solidFill>
                          <a:latin typeface="Constantia" panose="02030602050306030303" pitchFamily="18" charset="0"/>
                        </a:defRPr>
                      </a:lvl1pPr>
                      <a:lvl2pPr marL="39370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defRPr>
                      </a:lvl2pPr>
                      <a:lvl3pPr marL="668338"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defRPr>
                      </a:lvl3pPr>
                      <a:lvl4pPr marL="977900" eaLnBrk="0" hangingPunct="0">
                        <a:spcBef>
                          <a:spcPct val="20000"/>
                        </a:spcBef>
                        <a:buClr>
                          <a:srgbClr val="9BBB59"/>
                        </a:buClr>
                        <a:buSzPct val="65000"/>
                        <a:buFont typeface="Wingdings 2" panose="05020102010507070707" pitchFamily="18" charset="2"/>
                        <a:defRPr>
                          <a:solidFill>
                            <a:schemeClr val="tx1"/>
                          </a:solidFill>
                          <a:latin typeface="Constantia" panose="02030602050306030303" pitchFamily="18" charset="0"/>
                        </a:defRPr>
                      </a:lvl4pPr>
                      <a:lvl5pPr marL="1252538" eaLnBrk="0" hangingPunct="0">
                        <a:spcBef>
                          <a:spcPct val="20000"/>
                        </a:spcBef>
                        <a:buClr>
                          <a:srgbClr val="8064A2"/>
                        </a:buClr>
                        <a:buSzPct val="65000"/>
                        <a:buFont typeface="Wingdings 2" panose="05020102010507070707" pitchFamily="18" charset="2"/>
                        <a:defRPr>
                          <a:solidFill>
                            <a:schemeClr val="tx1"/>
                          </a:solidFill>
                          <a:latin typeface="Constantia" panose="02030602050306030303" pitchFamily="18" charset="0"/>
                        </a:defRPr>
                      </a:lvl5pPr>
                      <a:lvl6pPr marL="1709738" eaLnBrk="0" fontAlgn="base" hangingPunct="0">
                        <a:spcBef>
                          <a:spcPct val="20000"/>
                        </a:spcBef>
                        <a:spcAft>
                          <a:spcPct val="0"/>
                        </a:spcAft>
                        <a:buClr>
                          <a:srgbClr val="8064A2"/>
                        </a:buClr>
                        <a:buSzPct val="65000"/>
                        <a:buFont typeface="Wingdings 2" panose="05020102010507070707" pitchFamily="18" charset="2"/>
                        <a:defRPr>
                          <a:solidFill>
                            <a:schemeClr val="tx1"/>
                          </a:solidFill>
                          <a:latin typeface="Constantia" panose="02030602050306030303" pitchFamily="18" charset="0"/>
                        </a:defRPr>
                      </a:lvl6pPr>
                      <a:lvl7pPr marL="2166938" eaLnBrk="0" fontAlgn="base" hangingPunct="0">
                        <a:spcBef>
                          <a:spcPct val="20000"/>
                        </a:spcBef>
                        <a:spcAft>
                          <a:spcPct val="0"/>
                        </a:spcAft>
                        <a:buClr>
                          <a:srgbClr val="8064A2"/>
                        </a:buClr>
                        <a:buSzPct val="65000"/>
                        <a:buFont typeface="Wingdings 2" panose="05020102010507070707" pitchFamily="18" charset="2"/>
                        <a:defRPr>
                          <a:solidFill>
                            <a:schemeClr val="tx1"/>
                          </a:solidFill>
                          <a:latin typeface="Constantia" panose="02030602050306030303" pitchFamily="18" charset="0"/>
                        </a:defRPr>
                      </a:lvl7pPr>
                      <a:lvl8pPr marL="2624138" eaLnBrk="0" fontAlgn="base" hangingPunct="0">
                        <a:spcBef>
                          <a:spcPct val="20000"/>
                        </a:spcBef>
                        <a:spcAft>
                          <a:spcPct val="0"/>
                        </a:spcAft>
                        <a:buClr>
                          <a:srgbClr val="8064A2"/>
                        </a:buClr>
                        <a:buSzPct val="65000"/>
                        <a:buFont typeface="Wingdings 2" panose="05020102010507070707" pitchFamily="18" charset="2"/>
                        <a:defRPr>
                          <a:solidFill>
                            <a:schemeClr val="tx1"/>
                          </a:solidFill>
                          <a:latin typeface="Constantia" panose="02030602050306030303" pitchFamily="18" charset="0"/>
                        </a:defRPr>
                      </a:lvl8pPr>
                      <a:lvl9pPr marL="3081338" eaLnBrk="0" fontAlgn="base" hangingPunct="0">
                        <a:spcBef>
                          <a:spcPct val="20000"/>
                        </a:spcBef>
                        <a:spcAft>
                          <a:spcPct val="0"/>
                        </a:spcAft>
                        <a:buClr>
                          <a:srgbClr val="8064A2"/>
                        </a:buClr>
                        <a:buSzPct val="65000"/>
                        <a:buFont typeface="Wingdings 2" panose="05020102010507070707" pitchFamily="18" charset="2"/>
                        <a:defRPr>
                          <a:solidFill>
                            <a:schemeClr val="tx1"/>
                          </a:solidFill>
                          <a:latin typeface="Constantia" panose="02030602050306030303" pitchFamily="18" charset="0"/>
                        </a:defRPr>
                      </a:lvl9pPr>
                    </a:lstStyle>
                    <a:p>
                      <a:pPr marL="0" marR="0" lvl="0" indent="0" algn="ctr" defTabSz="914400" rtl="0" eaLnBrk="0" fontAlgn="base" latinLnBrk="0" hangingPunct="0">
                        <a:lnSpc>
                          <a:spcPct val="100000"/>
                        </a:lnSpc>
                        <a:spcBef>
                          <a:spcPct val="20000"/>
                        </a:spcBef>
                        <a:spcAft>
                          <a:spcPct val="0"/>
                        </a:spcAft>
                        <a:buClr>
                          <a:srgbClr val="9BBB59"/>
                        </a:buClr>
                        <a:buSzPct val="95000"/>
                        <a:buFont typeface="Wingdings 2" panose="05020102010507070707" pitchFamily="18" charset="2"/>
                        <a:buNone/>
                        <a:tabLst/>
                      </a:pPr>
                      <a:r>
                        <a:rPr kumimoji="0" lang="uk-UA" altLang="ru-RU" sz="1400" b="0" i="0" u="none" strike="noStrike" cap="none" normalizeH="0" baseline="0">
                          <a:ln>
                            <a:noFill/>
                          </a:ln>
                          <a:solidFill>
                            <a:schemeClr val="tx1"/>
                          </a:solidFill>
                          <a:effectLst/>
                          <a:latin typeface="Times New Roman" panose="02020603050405020304" pitchFamily="18" charset="0"/>
                        </a:rPr>
                        <a:t>150 хв</a:t>
                      </a:r>
                      <a:endParaRPr kumimoji="0" lang="ru-RU" altLang="ru-RU" sz="1400" b="0" i="0" u="none" strike="noStrike" cap="none" normalizeH="0" baseline="0">
                        <a:ln>
                          <a:noFill/>
                        </a:ln>
                        <a:solidFill>
                          <a:schemeClr val="tx1"/>
                        </a:solidFill>
                        <a:effectLst/>
                        <a:latin typeface="Times New Roman" panose="02020603050405020304" pitchFamily="18" charset="0"/>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9BBB59"/>
                        </a:buClr>
                        <a:buSzPct val="95000"/>
                        <a:buFont typeface="Wingdings 2" panose="05020102010507070707" pitchFamily="18" charset="2"/>
                        <a:defRPr sz="2200">
                          <a:solidFill>
                            <a:schemeClr val="tx1"/>
                          </a:solidFill>
                          <a:latin typeface="Constantia" panose="02030602050306030303" pitchFamily="18" charset="0"/>
                        </a:defRPr>
                      </a:lvl1pPr>
                      <a:lvl2pPr marL="39370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defRPr>
                      </a:lvl2pPr>
                      <a:lvl3pPr marL="668338"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defRPr>
                      </a:lvl3pPr>
                      <a:lvl4pPr marL="977900" eaLnBrk="0" hangingPunct="0">
                        <a:spcBef>
                          <a:spcPct val="20000"/>
                        </a:spcBef>
                        <a:buClr>
                          <a:srgbClr val="9BBB59"/>
                        </a:buClr>
                        <a:buSzPct val="65000"/>
                        <a:buFont typeface="Wingdings 2" panose="05020102010507070707" pitchFamily="18" charset="2"/>
                        <a:defRPr>
                          <a:solidFill>
                            <a:schemeClr val="tx1"/>
                          </a:solidFill>
                          <a:latin typeface="Constantia" panose="02030602050306030303" pitchFamily="18" charset="0"/>
                        </a:defRPr>
                      </a:lvl4pPr>
                      <a:lvl5pPr marL="1252538" eaLnBrk="0" hangingPunct="0">
                        <a:spcBef>
                          <a:spcPct val="20000"/>
                        </a:spcBef>
                        <a:buClr>
                          <a:srgbClr val="8064A2"/>
                        </a:buClr>
                        <a:buSzPct val="65000"/>
                        <a:buFont typeface="Wingdings 2" panose="05020102010507070707" pitchFamily="18" charset="2"/>
                        <a:defRPr>
                          <a:solidFill>
                            <a:schemeClr val="tx1"/>
                          </a:solidFill>
                          <a:latin typeface="Constantia" panose="02030602050306030303" pitchFamily="18" charset="0"/>
                        </a:defRPr>
                      </a:lvl5pPr>
                      <a:lvl6pPr marL="1709738" eaLnBrk="0" fontAlgn="base" hangingPunct="0">
                        <a:spcBef>
                          <a:spcPct val="20000"/>
                        </a:spcBef>
                        <a:spcAft>
                          <a:spcPct val="0"/>
                        </a:spcAft>
                        <a:buClr>
                          <a:srgbClr val="8064A2"/>
                        </a:buClr>
                        <a:buSzPct val="65000"/>
                        <a:buFont typeface="Wingdings 2" panose="05020102010507070707" pitchFamily="18" charset="2"/>
                        <a:defRPr>
                          <a:solidFill>
                            <a:schemeClr val="tx1"/>
                          </a:solidFill>
                          <a:latin typeface="Constantia" panose="02030602050306030303" pitchFamily="18" charset="0"/>
                        </a:defRPr>
                      </a:lvl6pPr>
                      <a:lvl7pPr marL="2166938" eaLnBrk="0" fontAlgn="base" hangingPunct="0">
                        <a:spcBef>
                          <a:spcPct val="20000"/>
                        </a:spcBef>
                        <a:spcAft>
                          <a:spcPct val="0"/>
                        </a:spcAft>
                        <a:buClr>
                          <a:srgbClr val="8064A2"/>
                        </a:buClr>
                        <a:buSzPct val="65000"/>
                        <a:buFont typeface="Wingdings 2" panose="05020102010507070707" pitchFamily="18" charset="2"/>
                        <a:defRPr>
                          <a:solidFill>
                            <a:schemeClr val="tx1"/>
                          </a:solidFill>
                          <a:latin typeface="Constantia" panose="02030602050306030303" pitchFamily="18" charset="0"/>
                        </a:defRPr>
                      </a:lvl7pPr>
                      <a:lvl8pPr marL="2624138" eaLnBrk="0" fontAlgn="base" hangingPunct="0">
                        <a:spcBef>
                          <a:spcPct val="20000"/>
                        </a:spcBef>
                        <a:spcAft>
                          <a:spcPct val="0"/>
                        </a:spcAft>
                        <a:buClr>
                          <a:srgbClr val="8064A2"/>
                        </a:buClr>
                        <a:buSzPct val="65000"/>
                        <a:buFont typeface="Wingdings 2" panose="05020102010507070707" pitchFamily="18" charset="2"/>
                        <a:defRPr>
                          <a:solidFill>
                            <a:schemeClr val="tx1"/>
                          </a:solidFill>
                          <a:latin typeface="Constantia" panose="02030602050306030303" pitchFamily="18" charset="0"/>
                        </a:defRPr>
                      </a:lvl8pPr>
                      <a:lvl9pPr marL="3081338" eaLnBrk="0" fontAlgn="base" hangingPunct="0">
                        <a:spcBef>
                          <a:spcPct val="20000"/>
                        </a:spcBef>
                        <a:spcAft>
                          <a:spcPct val="0"/>
                        </a:spcAft>
                        <a:buClr>
                          <a:srgbClr val="8064A2"/>
                        </a:buClr>
                        <a:buSzPct val="65000"/>
                        <a:buFont typeface="Wingdings 2" panose="05020102010507070707" pitchFamily="18" charset="2"/>
                        <a:defRPr>
                          <a:solidFill>
                            <a:schemeClr val="tx1"/>
                          </a:solidFill>
                          <a:latin typeface="Constantia" panose="02030602050306030303" pitchFamily="18" charset="0"/>
                        </a:defRPr>
                      </a:lvl9pPr>
                    </a:lstStyle>
                    <a:p>
                      <a:pPr marL="0" marR="0" lvl="0" indent="0" algn="ctr" defTabSz="914400" rtl="0" eaLnBrk="0" fontAlgn="base" latinLnBrk="0" hangingPunct="0">
                        <a:lnSpc>
                          <a:spcPct val="100000"/>
                        </a:lnSpc>
                        <a:spcBef>
                          <a:spcPct val="20000"/>
                        </a:spcBef>
                        <a:spcAft>
                          <a:spcPct val="0"/>
                        </a:spcAft>
                        <a:buClr>
                          <a:srgbClr val="9BBB59"/>
                        </a:buClr>
                        <a:buSzPct val="95000"/>
                        <a:buFont typeface="Wingdings 2" panose="05020102010507070707" pitchFamily="18" charset="2"/>
                        <a:buNone/>
                        <a:tabLst/>
                      </a:pPr>
                      <a:r>
                        <a:rPr kumimoji="0" lang="uk-UA" altLang="ru-RU" sz="1400" b="0" i="0" u="none" strike="noStrike" cap="none" normalizeH="0" baseline="0" dirty="0">
                          <a:ln>
                            <a:noFill/>
                          </a:ln>
                          <a:solidFill>
                            <a:schemeClr val="tx1"/>
                          </a:solidFill>
                          <a:effectLst/>
                          <a:latin typeface="Times New Roman" panose="02020603050405020304" pitchFamily="18" charset="0"/>
                        </a:rPr>
                        <a:t>150 хв</a:t>
                      </a:r>
                      <a:endParaRPr kumimoji="0" lang="ru-RU" altLang="ru-RU" sz="1400" b="0" i="0" u="none" strike="noStrike" cap="none" normalizeH="0" baseline="0" dirty="0">
                        <a:ln>
                          <a:noFill/>
                        </a:ln>
                        <a:solidFill>
                          <a:schemeClr val="tx1"/>
                        </a:solidFill>
                        <a:effectLst/>
                        <a:latin typeface="Times New Roman" panose="02020603050405020304" pitchFamily="18" charset="0"/>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9BBB59"/>
                        </a:buClr>
                        <a:buSzPct val="95000"/>
                        <a:buFont typeface="Wingdings 2" panose="05020102010507070707" pitchFamily="18" charset="2"/>
                        <a:defRPr sz="2200">
                          <a:solidFill>
                            <a:schemeClr val="tx1"/>
                          </a:solidFill>
                          <a:latin typeface="Constantia" panose="02030602050306030303" pitchFamily="18" charset="0"/>
                        </a:defRPr>
                      </a:lvl1pPr>
                      <a:lvl2pPr marL="39370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defRPr>
                      </a:lvl2pPr>
                      <a:lvl3pPr marL="668338"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defRPr>
                      </a:lvl3pPr>
                      <a:lvl4pPr marL="977900" eaLnBrk="0" hangingPunct="0">
                        <a:spcBef>
                          <a:spcPct val="20000"/>
                        </a:spcBef>
                        <a:buClr>
                          <a:srgbClr val="9BBB59"/>
                        </a:buClr>
                        <a:buSzPct val="65000"/>
                        <a:buFont typeface="Wingdings 2" panose="05020102010507070707" pitchFamily="18" charset="2"/>
                        <a:defRPr>
                          <a:solidFill>
                            <a:schemeClr val="tx1"/>
                          </a:solidFill>
                          <a:latin typeface="Constantia" panose="02030602050306030303" pitchFamily="18" charset="0"/>
                        </a:defRPr>
                      </a:lvl4pPr>
                      <a:lvl5pPr marL="1252538" eaLnBrk="0" hangingPunct="0">
                        <a:spcBef>
                          <a:spcPct val="20000"/>
                        </a:spcBef>
                        <a:buClr>
                          <a:srgbClr val="8064A2"/>
                        </a:buClr>
                        <a:buSzPct val="65000"/>
                        <a:buFont typeface="Wingdings 2" panose="05020102010507070707" pitchFamily="18" charset="2"/>
                        <a:defRPr>
                          <a:solidFill>
                            <a:schemeClr val="tx1"/>
                          </a:solidFill>
                          <a:latin typeface="Constantia" panose="02030602050306030303" pitchFamily="18" charset="0"/>
                        </a:defRPr>
                      </a:lvl5pPr>
                      <a:lvl6pPr marL="1709738" eaLnBrk="0" fontAlgn="base" hangingPunct="0">
                        <a:spcBef>
                          <a:spcPct val="20000"/>
                        </a:spcBef>
                        <a:spcAft>
                          <a:spcPct val="0"/>
                        </a:spcAft>
                        <a:buClr>
                          <a:srgbClr val="8064A2"/>
                        </a:buClr>
                        <a:buSzPct val="65000"/>
                        <a:buFont typeface="Wingdings 2" panose="05020102010507070707" pitchFamily="18" charset="2"/>
                        <a:defRPr>
                          <a:solidFill>
                            <a:schemeClr val="tx1"/>
                          </a:solidFill>
                          <a:latin typeface="Constantia" panose="02030602050306030303" pitchFamily="18" charset="0"/>
                        </a:defRPr>
                      </a:lvl6pPr>
                      <a:lvl7pPr marL="2166938" eaLnBrk="0" fontAlgn="base" hangingPunct="0">
                        <a:spcBef>
                          <a:spcPct val="20000"/>
                        </a:spcBef>
                        <a:spcAft>
                          <a:spcPct val="0"/>
                        </a:spcAft>
                        <a:buClr>
                          <a:srgbClr val="8064A2"/>
                        </a:buClr>
                        <a:buSzPct val="65000"/>
                        <a:buFont typeface="Wingdings 2" panose="05020102010507070707" pitchFamily="18" charset="2"/>
                        <a:defRPr>
                          <a:solidFill>
                            <a:schemeClr val="tx1"/>
                          </a:solidFill>
                          <a:latin typeface="Constantia" panose="02030602050306030303" pitchFamily="18" charset="0"/>
                        </a:defRPr>
                      </a:lvl7pPr>
                      <a:lvl8pPr marL="2624138" eaLnBrk="0" fontAlgn="base" hangingPunct="0">
                        <a:spcBef>
                          <a:spcPct val="20000"/>
                        </a:spcBef>
                        <a:spcAft>
                          <a:spcPct val="0"/>
                        </a:spcAft>
                        <a:buClr>
                          <a:srgbClr val="8064A2"/>
                        </a:buClr>
                        <a:buSzPct val="65000"/>
                        <a:buFont typeface="Wingdings 2" panose="05020102010507070707" pitchFamily="18" charset="2"/>
                        <a:defRPr>
                          <a:solidFill>
                            <a:schemeClr val="tx1"/>
                          </a:solidFill>
                          <a:latin typeface="Constantia" panose="02030602050306030303" pitchFamily="18" charset="0"/>
                        </a:defRPr>
                      </a:lvl8pPr>
                      <a:lvl9pPr marL="3081338" eaLnBrk="0" fontAlgn="base" hangingPunct="0">
                        <a:spcBef>
                          <a:spcPct val="20000"/>
                        </a:spcBef>
                        <a:spcAft>
                          <a:spcPct val="0"/>
                        </a:spcAft>
                        <a:buClr>
                          <a:srgbClr val="8064A2"/>
                        </a:buClr>
                        <a:buSzPct val="65000"/>
                        <a:buFont typeface="Wingdings 2" panose="05020102010507070707" pitchFamily="18" charset="2"/>
                        <a:defRPr>
                          <a:solidFill>
                            <a:schemeClr val="tx1"/>
                          </a:solidFill>
                          <a:latin typeface="Constantia" panose="02030602050306030303" pitchFamily="18" charset="0"/>
                        </a:defRPr>
                      </a:lvl9pPr>
                    </a:lstStyle>
                    <a:p>
                      <a:pPr marL="0" marR="0" lvl="0" indent="0" algn="ctr" defTabSz="914400" rtl="0" eaLnBrk="0" fontAlgn="base" latinLnBrk="0" hangingPunct="0">
                        <a:lnSpc>
                          <a:spcPct val="100000"/>
                        </a:lnSpc>
                        <a:spcBef>
                          <a:spcPct val="20000"/>
                        </a:spcBef>
                        <a:spcAft>
                          <a:spcPct val="0"/>
                        </a:spcAft>
                        <a:buClr>
                          <a:srgbClr val="9BBB59"/>
                        </a:buClr>
                        <a:buSzPct val="95000"/>
                        <a:buFont typeface="Wingdings 2" panose="05020102010507070707" pitchFamily="18" charset="2"/>
                        <a:buNone/>
                        <a:tabLst/>
                      </a:pPr>
                      <a:r>
                        <a:rPr kumimoji="0" lang="uk-UA" altLang="ru-RU" sz="1400" b="0" i="0" u="none" strike="noStrike" cap="none" normalizeH="0" baseline="0">
                          <a:ln>
                            <a:noFill/>
                          </a:ln>
                          <a:solidFill>
                            <a:schemeClr val="tx1"/>
                          </a:solidFill>
                          <a:effectLst/>
                          <a:latin typeface="Times New Roman" panose="02020603050405020304" pitchFamily="18" charset="0"/>
                        </a:rPr>
                        <a:t>180 хв</a:t>
                      </a:r>
                      <a:endParaRPr kumimoji="0" lang="ru-RU" altLang="ru-RU" sz="1400" b="0" i="0" u="none" strike="noStrike" cap="none" normalizeH="0" baseline="0">
                        <a:ln>
                          <a:noFill/>
                        </a:ln>
                        <a:solidFill>
                          <a:schemeClr val="tx1"/>
                        </a:solidFill>
                        <a:effectLst/>
                        <a:latin typeface="Times New Roman" panose="02020603050405020304" pitchFamily="18" charset="0"/>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9BBB59"/>
                        </a:buClr>
                        <a:buSzPct val="95000"/>
                        <a:buFont typeface="Wingdings 2" panose="05020102010507070707" pitchFamily="18" charset="2"/>
                        <a:defRPr sz="2200">
                          <a:solidFill>
                            <a:schemeClr val="tx1"/>
                          </a:solidFill>
                          <a:latin typeface="Constantia" panose="02030602050306030303" pitchFamily="18" charset="0"/>
                        </a:defRPr>
                      </a:lvl1pPr>
                      <a:lvl2pPr marL="39370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defRPr>
                      </a:lvl2pPr>
                      <a:lvl3pPr marL="668338"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defRPr>
                      </a:lvl3pPr>
                      <a:lvl4pPr marL="977900" eaLnBrk="0" hangingPunct="0">
                        <a:spcBef>
                          <a:spcPct val="20000"/>
                        </a:spcBef>
                        <a:buClr>
                          <a:srgbClr val="9BBB59"/>
                        </a:buClr>
                        <a:buSzPct val="65000"/>
                        <a:buFont typeface="Wingdings 2" panose="05020102010507070707" pitchFamily="18" charset="2"/>
                        <a:defRPr>
                          <a:solidFill>
                            <a:schemeClr val="tx1"/>
                          </a:solidFill>
                          <a:latin typeface="Constantia" panose="02030602050306030303" pitchFamily="18" charset="0"/>
                        </a:defRPr>
                      </a:lvl4pPr>
                      <a:lvl5pPr marL="1252538" eaLnBrk="0" hangingPunct="0">
                        <a:spcBef>
                          <a:spcPct val="20000"/>
                        </a:spcBef>
                        <a:buClr>
                          <a:srgbClr val="8064A2"/>
                        </a:buClr>
                        <a:buSzPct val="65000"/>
                        <a:buFont typeface="Wingdings 2" panose="05020102010507070707" pitchFamily="18" charset="2"/>
                        <a:defRPr>
                          <a:solidFill>
                            <a:schemeClr val="tx1"/>
                          </a:solidFill>
                          <a:latin typeface="Constantia" panose="02030602050306030303" pitchFamily="18" charset="0"/>
                        </a:defRPr>
                      </a:lvl5pPr>
                      <a:lvl6pPr marL="1709738" eaLnBrk="0" fontAlgn="base" hangingPunct="0">
                        <a:spcBef>
                          <a:spcPct val="20000"/>
                        </a:spcBef>
                        <a:spcAft>
                          <a:spcPct val="0"/>
                        </a:spcAft>
                        <a:buClr>
                          <a:srgbClr val="8064A2"/>
                        </a:buClr>
                        <a:buSzPct val="65000"/>
                        <a:buFont typeface="Wingdings 2" panose="05020102010507070707" pitchFamily="18" charset="2"/>
                        <a:defRPr>
                          <a:solidFill>
                            <a:schemeClr val="tx1"/>
                          </a:solidFill>
                          <a:latin typeface="Constantia" panose="02030602050306030303" pitchFamily="18" charset="0"/>
                        </a:defRPr>
                      </a:lvl6pPr>
                      <a:lvl7pPr marL="2166938" eaLnBrk="0" fontAlgn="base" hangingPunct="0">
                        <a:spcBef>
                          <a:spcPct val="20000"/>
                        </a:spcBef>
                        <a:spcAft>
                          <a:spcPct val="0"/>
                        </a:spcAft>
                        <a:buClr>
                          <a:srgbClr val="8064A2"/>
                        </a:buClr>
                        <a:buSzPct val="65000"/>
                        <a:buFont typeface="Wingdings 2" panose="05020102010507070707" pitchFamily="18" charset="2"/>
                        <a:defRPr>
                          <a:solidFill>
                            <a:schemeClr val="tx1"/>
                          </a:solidFill>
                          <a:latin typeface="Constantia" panose="02030602050306030303" pitchFamily="18" charset="0"/>
                        </a:defRPr>
                      </a:lvl7pPr>
                      <a:lvl8pPr marL="2624138" eaLnBrk="0" fontAlgn="base" hangingPunct="0">
                        <a:spcBef>
                          <a:spcPct val="20000"/>
                        </a:spcBef>
                        <a:spcAft>
                          <a:spcPct val="0"/>
                        </a:spcAft>
                        <a:buClr>
                          <a:srgbClr val="8064A2"/>
                        </a:buClr>
                        <a:buSzPct val="65000"/>
                        <a:buFont typeface="Wingdings 2" panose="05020102010507070707" pitchFamily="18" charset="2"/>
                        <a:defRPr>
                          <a:solidFill>
                            <a:schemeClr val="tx1"/>
                          </a:solidFill>
                          <a:latin typeface="Constantia" panose="02030602050306030303" pitchFamily="18" charset="0"/>
                        </a:defRPr>
                      </a:lvl8pPr>
                      <a:lvl9pPr marL="3081338" eaLnBrk="0" fontAlgn="base" hangingPunct="0">
                        <a:spcBef>
                          <a:spcPct val="20000"/>
                        </a:spcBef>
                        <a:spcAft>
                          <a:spcPct val="0"/>
                        </a:spcAft>
                        <a:buClr>
                          <a:srgbClr val="8064A2"/>
                        </a:buClr>
                        <a:buSzPct val="65000"/>
                        <a:buFont typeface="Wingdings 2" panose="05020102010507070707" pitchFamily="18" charset="2"/>
                        <a:defRPr>
                          <a:solidFill>
                            <a:schemeClr val="tx1"/>
                          </a:solidFill>
                          <a:latin typeface="Constantia" panose="02030602050306030303" pitchFamily="18" charset="0"/>
                        </a:defRPr>
                      </a:lvl9pPr>
                    </a:lstStyle>
                    <a:p>
                      <a:pPr marL="0" marR="0" lvl="0" indent="0" algn="ctr" defTabSz="914400" rtl="0" eaLnBrk="0" fontAlgn="base" latinLnBrk="0" hangingPunct="0">
                        <a:lnSpc>
                          <a:spcPct val="100000"/>
                        </a:lnSpc>
                        <a:spcBef>
                          <a:spcPct val="20000"/>
                        </a:spcBef>
                        <a:spcAft>
                          <a:spcPct val="0"/>
                        </a:spcAft>
                        <a:buClr>
                          <a:srgbClr val="9BBB59"/>
                        </a:buClr>
                        <a:buSzPct val="95000"/>
                        <a:buFont typeface="Wingdings 2" panose="05020102010507070707" pitchFamily="18" charset="2"/>
                        <a:buNone/>
                        <a:tabLst/>
                      </a:pPr>
                      <a:r>
                        <a:rPr kumimoji="0" lang="uk-UA" altLang="ru-RU" sz="1400" b="0" i="0" u="none" strike="noStrike" cap="none" normalizeH="0" baseline="0" dirty="0">
                          <a:ln>
                            <a:noFill/>
                          </a:ln>
                          <a:solidFill>
                            <a:schemeClr val="tx1"/>
                          </a:solidFill>
                          <a:effectLst/>
                          <a:latin typeface="Times New Roman" panose="02020603050405020304" pitchFamily="18" charset="0"/>
                        </a:rPr>
                        <a:t>180 хв</a:t>
                      </a:r>
                      <a:endParaRPr kumimoji="0" lang="ru-RU" altLang="ru-RU" sz="1400" b="0" i="0" u="none" strike="noStrike" cap="none" normalizeH="0" baseline="0" dirty="0">
                        <a:ln>
                          <a:noFill/>
                        </a:ln>
                        <a:solidFill>
                          <a:schemeClr val="tx1"/>
                        </a:solidFill>
                        <a:effectLst/>
                        <a:latin typeface="Times New Roman" panose="02020603050405020304" pitchFamily="18" charset="0"/>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9BBB59"/>
                        </a:buClr>
                        <a:buSzPct val="95000"/>
                        <a:buFont typeface="Wingdings 2" panose="05020102010507070707" pitchFamily="18" charset="2"/>
                        <a:defRPr sz="2200">
                          <a:solidFill>
                            <a:schemeClr val="tx1"/>
                          </a:solidFill>
                          <a:latin typeface="Constantia" panose="02030602050306030303" pitchFamily="18" charset="0"/>
                        </a:defRPr>
                      </a:lvl1pPr>
                      <a:lvl2pPr marL="39370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defRPr>
                      </a:lvl2pPr>
                      <a:lvl3pPr marL="668338"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defRPr>
                      </a:lvl3pPr>
                      <a:lvl4pPr marL="977900" eaLnBrk="0" hangingPunct="0">
                        <a:spcBef>
                          <a:spcPct val="20000"/>
                        </a:spcBef>
                        <a:buClr>
                          <a:srgbClr val="9BBB59"/>
                        </a:buClr>
                        <a:buSzPct val="65000"/>
                        <a:buFont typeface="Wingdings 2" panose="05020102010507070707" pitchFamily="18" charset="2"/>
                        <a:defRPr>
                          <a:solidFill>
                            <a:schemeClr val="tx1"/>
                          </a:solidFill>
                          <a:latin typeface="Constantia" panose="02030602050306030303" pitchFamily="18" charset="0"/>
                        </a:defRPr>
                      </a:lvl4pPr>
                      <a:lvl5pPr marL="1252538" eaLnBrk="0" hangingPunct="0">
                        <a:spcBef>
                          <a:spcPct val="20000"/>
                        </a:spcBef>
                        <a:buClr>
                          <a:srgbClr val="8064A2"/>
                        </a:buClr>
                        <a:buSzPct val="65000"/>
                        <a:buFont typeface="Wingdings 2" panose="05020102010507070707" pitchFamily="18" charset="2"/>
                        <a:defRPr>
                          <a:solidFill>
                            <a:schemeClr val="tx1"/>
                          </a:solidFill>
                          <a:latin typeface="Constantia" panose="02030602050306030303" pitchFamily="18" charset="0"/>
                        </a:defRPr>
                      </a:lvl5pPr>
                      <a:lvl6pPr marL="1709738" eaLnBrk="0" fontAlgn="base" hangingPunct="0">
                        <a:spcBef>
                          <a:spcPct val="20000"/>
                        </a:spcBef>
                        <a:spcAft>
                          <a:spcPct val="0"/>
                        </a:spcAft>
                        <a:buClr>
                          <a:srgbClr val="8064A2"/>
                        </a:buClr>
                        <a:buSzPct val="65000"/>
                        <a:buFont typeface="Wingdings 2" panose="05020102010507070707" pitchFamily="18" charset="2"/>
                        <a:defRPr>
                          <a:solidFill>
                            <a:schemeClr val="tx1"/>
                          </a:solidFill>
                          <a:latin typeface="Constantia" panose="02030602050306030303" pitchFamily="18" charset="0"/>
                        </a:defRPr>
                      </a:lvl6pPr>
                      <a:lvl7pPr marL="2166938" eaLnBrk="0" fontAlgn="base" hangingPunct="0">
                        <a:spcBef>
                          <a:spcPct val="20000"/>
                        </a:spcBef>
                        <a:spcAft>
                          <a:spcPct val="0"/>
                        </a:spcAft>
                        <a:buClr>
                          <a:srgbClr val="8064A2"/>
                        </a:buClr>
                        <a:buSzPct val="65000"/>
                        <a:buFont typeface="Wingdings 2" panose="05020102010507070707" pitchFamily="18" charset="2"/>
                        <a:defRPr>
                          <a:solidFill>
                            <a:schemeClr val="tx1"/>
                          </a:solidFill>
                          <a:latin typeface="Constantia" panose="02030602050306030303" pitchFamily="18" charset="0"/>
                        </a:defRPr>
                      </a:lvl7pPr>
                      <a:lvl8pPr marL="2624138" eaLnBrk="0" fontAlgn="base" hangingPunct="0">
                        <a:spcBef>
                          <a:spcPct val="20000"/>
                        </a:spcBef>
                        <a:spcAft>
                          <a:spcPct val="0"/>
                        </a:spcAft>
                        <a:buClr>
                          <a:srgbClr val="8064A2"/>
                        </a:buClr>
                        <a:buSzPct val="65000"/>
                        <a:buFont typeface="Wingdings 2" panose="05020102010507070707" pitchFamily="18" charset="2"/>
                        <a:defRPr>
                          <a:solidFill>
                            <a:schemeClr val="tx1"/>
                          </a:solidFill>
                          <a:latin typeface="Constantia" panose="02030602050306030303" pitchFamily="18" charset="0"/>
                        </a:defRPr>
                      </a:lvl8pPr>
                      <a:lvl9pPr marL="3081338" eaLnBrk="0" fontAlgn="base" hangingPunct="0">
                        <a:spcBef>
                          <a:spcPct val="20000"/>
                        </a:spcBef>
                        <a:spcAft>
                          <a:spcPct val="0"/>
                        </a:spcAft>
                        <a:buClr>
                          <a:srgbClr val="8064A2"/>
                        </a:buClr>
                        <a:buSzPct val="65000"/>
                        <a:buFont typeface="Wingdings 2" panose="05020102010507070707" pitchFamily="18" charset="2"/>
                        <a:defRPr>
                          <a:solidFill>
                            <a:schemeClr val="tx1"/>
                          </a:solidFill>
                          <a:latin typeface="Constantia" panose="02030602050306030303" pitchFamily="18" charset="0"/>
                        </a:defRPr>
                      </a:lvl9pPr>
                    </a:lstStyle>
                    <a:p>
                      <a:pPr marL="0" marR="0" lvl="0" indent="0" algn="ctr" defTabSz="914400" rtl="0" eaLnBrk="0" fontAlgn="base" latinLnBrk="0" hangingPunct="0">
                        <a:lnSpc>
                          <a:spcPct val="100000"/>
                        </a:lnSpc>
                        <a:spcBef>
                          <a:spcPct val="20000"/>
                        </a:spcBef>
                        <a:spcAft>
                          <a:spcPct val="0"/>
                        </a:spcAft>
                        <a:buClr>
                          <a:srgbClr val="9BBB59"/>
                        </a:buClr>
                        <a:buSzPct val="95000"/>
                        <a:buFont typeface="Wingdings 2" panose="05020102010507070707" pitchFamily="18" charset="2"/>
                        <a:buNone/>
                        <a:tabLst/>
                      </a:pPr>
                      <a:r>
                        <a:rPr kumimoji="0" lang="uk-UA" altLang="ru-RU" sz="1400" b="0" i="0" u="none" strike="noStrike" cap="none" normalizeH="0" baseline="0" dirty="0">
                          <a:ln>
                            <a:noFill/>
                          </a:ln>
                          <a:solidFill>
                            <a:schemeClr val="tx1"/>
                          </a:solidFill>
                          <a:effectLst/>
                          <a:latin typeface="Times New Roman" panose="02020603050405020304" pitchFamily="18" charset="0"/>
                        </a:rPr>
                        <a:t>180 хв</a:t>
                      </a:r>
                      <a:endParaRPr kumimoji="0" lang="ru-RU" altLang="ru-RU" sz="1400" b="0" i="0" u="none" strike="noStrike" cap="none" normalizeH="0" baseline="0" dirty="0">
                        <a:ln>
                          <a:noFill/>
                        </a:ln>
                        <a:solidFill>
                          <a:schemeClr val="tx1"/>
                        </a:solidFill>
                        <a:effectLst/>
                        <a:latin typeface="Times New Roman" panose="02020603050405020304" pitchFamily="18" charset="0"/>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9BBB59"/>
                        </a:buClr>
                        <a:buSzPct val="95000"/>
                        <a:buFont typeface="Wingdings 2" panose="05020102010507070707" pitchFamily="18" charset="2"/>
                        <a:defRPr sz="2200">
                          <a:solidFill>
                            <a:schemeClr val="tx1"/>
                          </a:solidFill>
                          <a:latin typeface="Constantia" panose="02030602050306030303" pitchFamily="18" charset="0"/>
                        </a:defRPr>
                      </a:lvl1pPr>
                      <a:lvl2pPr marL="39370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defRPr>
                      </a:lvl2pPr>
                      <a:lvl3pPr marL="668338"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defRPr>
                      </a:lvl3pPr>
                      <a:lvl4pPr marL="977900" eaLnBrk="0" hangingPunct="0">
                        <a:spcBef>
                          <a:spcPct val="20000"/>
                        </a:spcBef>
                        <a:buClr>
                          <a:srgbClr val="9BBB59"/>
                        </a:buClr>
                        <a:buSzPct val="65000"/>
                        <a:buFont typeface="Wingdings 2" panose="05020102010507070707" pitchFamily="18" charset="2"/>
                        <a:defRPr>
                          <a:solidFill>
                            <a:schemeClr val="tx1"/>
                          </a:solidFill>
                          <a:latin typeface="Constantia" panose="02030602050306030303" pitchFamily="18" charset="0"/>
                        </a:defRPr>
                      </a:lvl4pPr>
                      <a:lvl5pPr marL="1252538" eaLnBrk="0" hangingPunct="0">
                        <a:spcBef>
                          <a:spcPct val="20000"/>
                        </a:spcBef>
                        <a:buClr>
                          <a:srgbClr val="8064A2"/>
                        </a:buClr>
                        <a:buSzPct val="65000"/>
                        <a:buFont typeface="Wingdings 2" panose="05020102010507070707" pitchFamily="18" charset="2"/>
                        <a:defRPr>
                          <a:solidFill>
                            <a:schemeClr val="tx1"/>
                          </a:solidFill>
                          <a:latin typeface="Constantia" panose="02030602050306030303" pitchFamily="18" charset="0"/>
                        </a:defRPr>
                      </a:lvl5pPr>
                      <a:lvl6pPr marL="1709738" eaLnBrk="0" fontAlgn="base" hangingPunct="0">
                        <a:spcBef>
                          <a:spcPct val="20000"/>
                        </a:spcBef>
                        <a:spcAft>
                          <a:spcPct val="0"/>
                        </a:spcAft>
                        <a:buClr>
                          <a:srgbClr val="8064A2"/>
                        </a:buClr>
                        <a:buSzPct val="65000"/>
                        <a:buFont typeface="Wingdings 2" panose="05020102010507070707" pitchFamily="18" charset="2"/>
                        <a:defRPr>
                          <a:solidFill>
                            <a:schemeClr val="tx1"/>
                          </a:solidFill>
                          <a:latin typeface="Constantia" panose="02030602050306030303" pitchFamily="18" charset="0"/>
                        </a:defRPr>
                      </a:lvl6pPr>
                      <a:lvl7pPr marL="2166938" eaLnBrk="0" fontAlgn="base" hangingPunct="0">
                        <a:spcBef>
                          <a:spcPct val="20000"/>
                        </a:spcBef>
                        <a:spcAft>
                          <a:spcPct val="0"/>
                        </a:spcAft>
                        <a:buClr>
                          <a:srgbClr val="8064A2"/>
                        </a:buClr>
                        <a:buSzPct val="65000"/>
                        <a:buFont typeface="Wingdings 2" panose="05020102010507070707" pitchFamily="18" charset="2"/>
                        <a:defRPr>
                          <a:solidFill>
                            <a:schemeClr val="tx1"/>
                          </a:solidFill>
                          <a:latin typeface="Constantia" panose="02030602050306030303" pitchFamily="18" charset="0"/>
                        </a:defRPr>
                      </a:lvl7pPr>
                      <a:lvl8pPr marL="2624138" eaLnBrk="0" fontAlgn="base" hangingPunct="0">
                        <a:spcBef>
                          <a:spcPct val="20000"/>
                        </a:spcBef>
                        <a:spcAft>
                          <a:spcPct val="0"/>
                        </a:spcAft>
                        <a:buClr>
                          <a:srgbClr val="8064A2"/>
                        </a:buClr>
                        <a:buSzPct val="65000"/>
                        <a:buFont typeface="Wingdings 2" panose="05020102010507070707" pitchFamily="18" charset="2"/>
                        <a:defRPr>
                          <a:solidFill>
                            <a:schemeClr val="tx1"/>
                          </a:solidFill>
                          <a:latin typeface="Constantia" panose="02030602050306030303" pitchFamily="18" charset="0"/>
                        </a:defRPr>
                      </a:lvl8pPr>
                      <a:lvl9pPr marL="3081338" eaLnBrk="0" fontAlgn="base" hangingPunct="0">
                        <a:spcBef>
                          <a:spcPct val="20000"/>
                        </a:spcBef>
                        <a:spcAft>
                          <a:spcPct val="0"/>
                        </a:spcAft>
                        <a:buClr>
                          <a:srgbClr val="8064A2"/>
                        </a:buClr>
                        <a:buSzPct val="65000"/>
                        <a:buFont typeface="Wingdings 2" panose="05020102010507070707" pitchFamily="18" charset="2"/>
                        <a:defRPr>
                          <a:solidFill>
                            <a:schemeClr val="tx1"/>
                          </a:solidFill>
                          <a:latin typeface="Constantia" panose="02030602050306030303" pitchFamily="18" charset="0"/>
                        </a:defRPr>
                      </a:lvl9pPr>
                    </a:lstStyle>
                    <a:p>
                      <a:pPr marL="0" marR="0" lvl="0" indent="0" algn="ctr" defTabSz="914400" rtl="0" eaLnBrk="0" fontAlgn="base" latinLnBrk="0" hangingPunct="0">
                        <a:lnSpc>
                          <a:spcPct val="100000"/>
                        </a:lnSpc>
                        <a:spcBef>
                          <a:spcPct val="20000"/>
                        </a:spcBef>
                        <a:spcAft>
                          <a:spcPct val="0"/>
                        </a:spcAft>
                        <a:buClr>
                          <a:srgbClr val="9BBB59"/>
                        </a:buClr>
                        <a:buSzPct val="95000"/>
                        <a:buFont typeface="Wingdings 2" panose="05020102010507070707" pitchFamily="18" charset="2"/>
                        <a:buNone/>
                        <a:tabLst/>
                      </a:pPr>
                      <a:r>
                        <a:rPr kumimoji="0" lang="uk-UA" altLang="ru-RU" sz="1400" b="0" i="0" u="none" strike="noStrike" cap="none" normalizeH="0" baseline="0" dirty="0">
                          <a:ln>
                            <a:noFill/>
                          </a:ln>
                          <a:solidFill>
                            <a:schemeClr val="tx1"/>
                          </a:solidFill>
                          <a:effectLst/>
                          <a:latin typeface="Times New Roman" panose="02020603050405020304" pitchFamily="18" charset="0"/>
                        </a:rPr>
                        <a:t>180 хв</a:t>
                      </a:r>
                      <a:endParaRPr kumimoji="0" lang="ru-RU" altLang="ru-RU" sz="1400" b="0" i="0" u="none" strike="noStrike" cap="none" normalizeH="0" baseline="0" dirty="0">
                        <a:ln>
                          <a:noFill/>
                        </a:ln>
                        <a:solidFill>
                          <a:schemeClr val="tx1"/>
                        </a:solidFill>
                        <a:effectLst/>
                        <a:latin typeface="Times New Roman" panose="02020603050405020304" pitchFamily="18" charset="0"/>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9BBB59"/>
                        </a:buClr>
                        <a:buSzPct val="95000"/>
                        <a:buFont typeface="Wingdings 2" panose="05020102010507070707" pitchFamily="18" charset="2"/>
                        <a:defRPr sz="2200">
                          <a:solidFill>
                            <a:schemeClr val="tx1"/>
                          </a:solidFill>
                          <a:latin typeface="Constantia" panose="02030602050306030303" pitchFamily="18" charset="0"/>
                        </a:defRPr>
                      </a:lvl1pPr>
                      <a:lvl2pPr marL="39370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defRPr>
                      </a:lvl2pPr>
                      <a:lvl3pPr marL="668338"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defRPr>
                      </a:lvl3pPr>
                      <a:lvl4pPr marL="977900" eaLnBrk="0" hangingPunct="0">
                        <a:spcBef>
                          <a:spcPct val="20000"/>
                        </a:spcBef>
                        <a:buClr>
                          <a:srgbClr val="9BBB59"/>
                        </a:buClr>
                        <a:buSzPct val="65000"/>
                        <a:buFont typeface="Wingdings 2" panose="05020102010507070707" pitchFamily="18" charset="2"/>
                        <a:defRPr>
                          <a:solidFill>
                            <a:schemeClr val="tx1"/>
                          </a:solidFill>
                          <a:latin typeface="Constantia" panose="02030602050306030303" pitchFamily="18" charset="0"/>
                        </a:defRPr>
                      </a:lvl4pPr>
                      <a:lvl5pPr marL="1252538" eaLnBrk="0" hangingPunct="0">
                        <a:spcBef>
                          <a:spcPct val="20000"/>
                        </a:spcBef>
                        <a:buClr>
                          <a:srgbClr val="8064A2"/>
                        </a:buClr>
                        <a:buSzPct val="65000"/>
                        <a:buFont typeface="Wingdings 2" panose="05020102010507070707" pitchFamily="18" charset="2"/>
                        <a:defRPr>
                          <a:solidFill>
                            <a:schemeClr val="tx1"/>
                          </a:solidFill>
                          <a:latin typeface="Constantia" panose="02030602050306030303" pitchFamily="18" charset="0"/>
                        </a:defRPr>
                      </a:lvl5pPr>
                      <a:lvl6pPr marL="1709738" eaLnBrk="0" fontAlgn="base" hangingPunct="0">
                        <a:spcBef>
                          <a:spcPct val="20000"/>
                        </a:spcBef>
                        <a:spcAft>
                          <a:spcPct val="0"/>
                        </a:spcAft>
                        <a:buClr>
                          <a:srgbClr val="8064A2"/>
                        </a:buClr>
                        <a:buSzPct val="65000"/>
                        <a:buFont typeface="Wingdings 2" panose="05020102010507070707" pitchFamily="18" charset="2"/>
                        <a:defRPr>
                          <a:solidFill>
                            <a:schemeClr val="tx1"/>
                          </a:solidFill>
                          <a:latin typeface="Constantia" panose="02030602050306030303" pitchFamily="18" charset="0"/>
                        </a:defRPr>
                      </a:lvl6pPr>
                      <a:lvl7pPr marL="2166938" eaLnBrk="0" fontAlgn="base" hangingPunct="0">
                        <a:spcBef>
                          <a:spcPct val="20000"/>
                        </a:spcBef>
                        <a:spcAft>
                          <a:spcPct val="0"/>
                        </a:spcAft>
                        <a:buClr>
                          <a:srgbClr val="8064A2"/>
                        </a:buClr>
                        <a:buSzPct val="65000"/>
                        <a:buFont typeface="Wingdings 2" panose="05020102010507070707" pitchFamily="18" charset="2"/>
                        <a:defRPr>
                          <a:solidFill>
                            <a:schemeClr val="tx1"/>
                          </a:solidFill>
                          <a:latin typeface="Constantia" panose="02030602050306030303" pitchFamily="18" charset="0"/>
                        </a:defRPr>
                      </a:lvl7pPr>
                      <a:lvl8pPr marL="2624138" eaLnBrk="0" fontAlgn="base" hangingPunct="0">
                        <a:spcBef>
                          <a:spcPct val="20000"/>
                        </a:spcBef>
                        <a:spcAft>
                          <a:spcPct val="0"/>
                        </a:spcAft>
                        <a:buClr>
                          <a:srgbClr val="8064A2"/>
                        </a:buClr>
                        <a:buSzPct val="65000"/>
                        <a:buFont typeface="Wingdings 2" panose="05020102010507070707" pitchFamily="18" charset="2"/>
                        <a:defRPr>
                          <a:solidFill>
                            <a:schemeClr val="tx1"/>
                          </a:solidFill>
                          <a:latin typeface="Constantia" panose="02030602050306030303" pitchFamily="18" charset="0"/>
                        </a:defRPr>
                      </a:lvl8pPr>
                      <a:lvl9pPr marL="3081338" eaLnBrk="0" fontAlgn="base" hangingPunct="0">
                        <a:spcBef>
                          <a:spcPct val="20000"/>
                        </a:spcBef>
                        <a:spcAft>
                          <a:spcPct val="0"/>
                        </a:spcAft>
                        <a:buClr>
                          <a:srgbClr val="8064A2"/>
                        </a:buClr>
                        <a:buSzPct val="65000"/>
                        <a:buFont typeface="Wingdings 2" panose="05020102010507070707" pitchFamily="18" charset="2"/>
                        <a:defRPr>
                          <a:solidFill>
                            <a:schemeClr val="tx1"/>
                          </a:solidFill>
                          <a:latin typeface="Constantia" panose="02030602050306030303" pitchFamily="18" charset="0"/>
                        </a:defRPr>
                      </a:lvl9pPr>
                    </a:lstStyle>
                    <a:p>
                      <a:pPr marL="0" marR="0" lvl="0" indent="0" algn="ctr" defTabSz="914400" rtl="0" eaLnBrk="0" fontAlgn="base" latinLnBrk="0" hangingPunct="0">
                        <a:lnSpc>
                          <a:spcPct val="100000"/>
                        </a:lnSpc>
                        <a:spcBef>
                          <a:spcPct val="20000"/>
                        </a:spcBef>
                        <a:spcAft>
                          <a:spcPct val="0"/>
                        </a:spcAft>
                        <a:buClr>
                          <a:srgbClr val="9BBB59"/>
                        </a:buClr>
                        <a:buSzPct val="95000"/>
                        <a:buFont typeface="Wingdings 2" panose="05020102010507070707" pitchFamily="18" charset="2"/>
                        <a:buNone/>
                        <a:tabLst/>
                      </a:pPr>
                      <a:r>
                        <a:rPr kumimoji="0" lang="uk-UA" altLang="ru-RU" sz="1400" b="0" i="0" u="none" strike="noStrike" cap="none" normalizeH="0" baseline="0" dirty="0">
                          <a:ln>
                            <a:noFill/>
                          </a:ln>
                          <a:solidFill>
                            <a:schemeClr val="tx1"/>
                          </a:solidFill>
                          <a:effectLst/>
                          <a:latin typeface="Times New Roman" panose="02020603050405020304" pitchFamily="18" charset="0"/>
                        </a:rPr>
                        <a:t>180 хв</a:t>
                      </a:r>
                      <a:endParaRPr kumimoji="0" lang="ru-RU" altLang="ru-RU" sz="1400" b="0" i="0" u="none" strike="noStrike" cap="none" normalizeH="0" baseline="0" dirty="0">
                        <a:ln>
                          <a:noFill/>
                        </a:ln>
                        <a:solidFill>
                          <a:schemeClr val="tx1"/>
                        </a:solidFill>
                        <a:effectLst/>
                        <a:latin typeface="Times New Roman" panose="02020603050405020304" pitchFamily="18" charset="0"/>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9BBB59"/>
                        </a:buClr>
                        <a:buSzPct val="95000"/>
                        <a:buFont typeface="Wingdings 2" panose="05020102010507070707" pitchFamily="18" charset="2"/>
                        <a:defRPr sz="2200">
                          <a:solidFill>
                            <a:schemeClr val="tx1"/>
                          </a:solidFill>
                          <a:latin typeface="Constantia" panose="02030602050306030303" pitchFamily="18" charset="0"/>
                        </a:defRPr>
                      </a:lvl1pPr>
                      <a:lvl2pPr marL="39370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defRPr>
                      </a:lvl2pPr>
                      <a:lvl3pPr marL="668338"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defRPr>
                      </a:lvl3pPr>
                      <a:lvl4pPr marL="977900" eaLnBrk="0" hangingPunct="0">
                        <a:spcBef>
                          <a:spcPct val="20000"/>
                        </a:spcBef>
                        <a:buClr>
                          <a:srgbClr val="9BBB59"/>
                        </a:buClr>
                        <a:buSzPct val="65000"/>
                        <a:buFont typeface="Wingdings 2" panose="05020102010507070707" pitchFamily="18" charset="2"/>
                        <a:defRPr>
                          <a:solidFill>
                            <a:schemeClr val="tx1"/>
                          </a:solidFill>
                          <a:latin typeface="Constantia" panose="02030602050306030303" pitchFamily="18" charset="0"/>
                        </a:defRPr>
                      </a:lvl4pPr>
                      <a:lvl5pPr marL="1252538" eaLnBrk="0" hangingPunct="0">
                        <a:spcBef>
                          <a:spcPct val="20000"/>
                        </a:spcBef>
                        <a:buClr>
                          <a:srgbClr val="8064A2"/>
                        </a:buClr>
                        <a:buSzPct val="65000"/>
                        <a:buFont typeface="Wingdings 2" panose="05020102010507070707" pitchFamily="18" charset="2"/>
                        <a:defRPr>
                          <a:solidFill>
                            <a:schemeClr val="tx1"/>
                          </a:solidFill>
                          <a:latin typeface="Constantia" panose="02030602050306030303" pitchFamily="18" charset="0"/>
                        </a:defRPr>
                      </a:lvl5pPr>
                      <a:lvl6pPr marL="1709738" eaLnBrk="0" fontAlgn="base" hangingPunct="0">
                        <a:spcBef>
                          <a:spcPct val="20000"/>
                        </a:spcBef>
                        <a:spcAft>
                          <a:spcPct val="0"/>
                        </a:spcAft>
                        <a:buClr>
                          <a:srgbClr val="8064A2"/>
                        </a:buClr>
                        <a:buSzPct val="65000"/>
                        <a:buFont typeface="Wingdings 2" panose="05020102010507070707" pitchFamily="18" charset="2"/>
                        <a:defRPr>
                          <a:solidFill>
                            <a:schemeClr val="tx1"/>
                          </a:solidFill>
                          <a:latin typeface="Constantia" panose="02030602050306030303" pitchFamily="18" charset="0"/>
                        </a:defRPr>
                      </a:lvl6pPr>
                      <a:lvl7pPr marL="2166938" eaLnBrk="0" fontAlgn="base" hangingPunct="0">
                        <a:spcBef>
                          <a:spcPct val="20000"/>
                        </a:spcBef>
                        <a:spcAft>
                          <a:spcPct val="0"/>
                        </a:spcAft>
                        <a:buClr>
                          <a:srgbClr val="8064A2"/>
                        </a:buClr>
                        <a:buSzPct val="65000"/>
                        <a:buFont typeface="Wingdings 2" panose="05020102010507070707" pitchFamily="18" charset="2"/>
                        <a:defRPr>
                          <a:solidFill>
                            <a:schemeClr val="tx1"/>
                          </a:solidFill>
                          <a:latin typeface="Constantia" panose="02030602050306030303" pitchFamily="18" charset="0"/>
                        </a:defRPr>
                      </a:lvl7pPr>
                      <a:lvl8pPr marL="2624138" eaLnBrk="0" fontAlgn="base" hangingPunct="0">
                        <a:spcBef>
                          <a:spcPct val="20000"/>
                        </a:spcBef>
                        <a:spcAft>
                          <a:spcPct val="0"/>
                        </a:spcAft>
                        <a:buClr>
                          <a:srgbClr val="8064A2"/>
                        </a:buClr>
                        <a:buSzPct val="65000"/>
                        <a:buFont typeface="Wingdings 2" panose="05020102010507070707" pitchFamily="18" charset="2"/>
                        <a:defRPr>
                          <a:solidFill>
                            <a:schemeClr val="tx1"/>
                          </a:solidFill>
                          <a:latin typeface="Constantia" panose="02030602050306030303" pitchFamily="18" charset="0"/>
                        </a:defRPr>
                      </a:lvl8pPr>
                      <a:lvl9pPr marL="3081338" eaLnBrk="0" fontAlgn="base" hangingPunct="0">
                        <a:spcBef>
                          <a:spcPct val="20000"/>
                        </a:spcBef>
                        <a:spcAft>
                          <a:spcPct val="0"/>
                        </a:spcAft>
                        <a:buClr>
                          <a:srgbClr val="8064A2"/>
                        </a:buClr>
                        <a:buSzPct val="65000"/>
                        <a:buFont typeface="Wingdings 2" panose="05020102010507070707" pitchFamily="18" charset="2"/>
                        <a:defRPr>
                          <a:solidFill>
                            <a:schemeClr val="tx1"/>
                          </a:solidFill>
                          <a:latin typeface="Constantia" panose="02030602050306030303" pitchFamily="18" charset="0"/>
                        </a:defRPr>
                      </a:lvl9pPr>
                    </a:lstStyle>
                    <a:p>
                      <a:pPr marL="0" marR="0" lvl="0" indent="0" algn="ctr" defTabSz="914400" rtl="0" eaLnBrk="0" fontAlgn="base" latinLnBrk="0" hangingPunct="0">
                        <a:lnSpc>
                          <a:spcPct val="100000"/>
                        </a:lnSpc>
                        <a:spcBef>
                          <a:spcPct val="20000"/>
                        </a:spcBef>
                        <a:spcAft>
                          <a:spcPct val="0"/>
                        </a:spcAft>
                        <a:buClr>
                          <a:srgbClr val="9BBB59"/>
                        </a:buClr>
                        <a:buSzPct val="95000"/>
                        <a:buFont typeface="Wingdings 2" panose="05020102010507070707" pitchFamily="18" charset="2"/>
                        <a:buNone/>
                        <a:tabLst/>
                      </a:pPr>
                      <a:r>
                        <a:rPr kumimoji="0" lang="uk-UA" altLang="ru-RU" sz="1400" b="0" i="0" u="none" strike="noStrike" cap="none" normalizeH="0" baseline="0" dirty="0">
                          <a:ln>
                            <a:noFill/>
                          </a:ln>
                          <a:solidFill>
                            <a:schemeClr val="tx1"/>
                          </a:solidFill>
                          <a:effectLst/>
                          <a:latin typeface="Times New Roman" panose="02020603050405020304" pitchFamily="18" charset="0"/>
                        </a:rPr>
                        <a:t>180 хв</a:t>
                      </a:r>
                      <a:endParaRPr kumimoji="0" lang="ru-RU" altLang="ru-RU" sz="1400" b="0" i="0" u="none" strike="noStrike" cap="none" normalizeH="0" baseline="0" dirty="0">
                        <a:ln>
                          <a:noFill/>
                        </a:ln>
                        <a:solidFill>
                          <a:schemeClr val="tx1"/>
                        </a:solidFill>
                        <a:effectLst/>
                        <a:latin typeface="Times New Roman" panose="02020603050405020304" pitchFamily="18" charset="0"/>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9BBB59"/>
                        </a:buClr>
                        <a:buSzPct val="95000"/>
                        <a:buFont typeface="Wingdings 2" panose="05020102010507070707" pitchFamily="18" charset="2"/>
                        <a:defRPr sz="2200">
                          <a:solidFill>
                            <a:schemeClr val="tx1"/>
                          </a:solidFill>
                          <a:latin typeface="Constantia" panose="02030602050306030303" pitchFamily="18" charset="0"/>
                        </a:defRPr>
                      </a:lvl1pPr>
                      <a:lvl2pPr marL="39370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defRPr>
                      </a:lvl2pPr>
                      <a:lvl3pPr marL="668338"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defRPr>
                      </a:lvl3pPr>
                      <a:lvl4pPr marL="977900" eaLnBrk="0" hangingPunct="0">
                        <a:spcBef>
                          <a:spcPct val="20000"/>
                        </a:spcBef>
                        <a:buClr>
                          <a:srgbClr val="9BBB59"/>
                        </a:buClr>
                        <a:buSzPct val="65000"/>
                        <a:buFont typeface="Wingdings 2" panose="05020102010507070707" pitchFamily="18" charset="2"/>
                        <a:defRPr>
                          <a:solidFill>
                            <a:schemeClr val="tx1"/>
                          </a:solidFill>
                          <a:latin typeface="Constantia" panose="02030602050306030303" pitchFamily="18" charset="0"/>
                        </a:defRPr>
                      </a:lvl4pPr>
                      <a:lvl5pPr marL="1252538" eaLnBrk="0" hangingPunct="0">
                        <a:spcBef>
                          <a:spcPct val="20000"/>
                        </a:spcBef>
                        <a:buClr>
                          <a:srgbClr val="8064A2"/>
                        </a:buClr>
                        <a:buSzPct val="65000"/>
                        <a:buFont typeface="Wingdings 2" panose="05020102010507070707" pitchFamily="18" charset="2"/>
                        <a:defRPr>
                          <a:solidFill>
                            <a:schemeClr val="tx1"/>
                          </a:solidFill>
                          <a:latin typeface="Constantia" panose="02030602050306030303" pitchFamily="18" charset="0"/>
                        </a:defRPr>
                      </a:lvl5pPr>
                      <a:lvl6pPr marL="1709738" eaLnBrk="0" fontAlgn="base" hangingPunct="0">
                        <a:spcBef>
                          <a:spcPct val="20000"/>
                        </a:spcBef>
                        <a:spcAft>
                          <a:spcPct val="0"/>
                        </a:spcAft>
                        <a:buClr>
                          <a:srgbClr val="8064A2"/>
                        </a:buClr>
                        <a:buSzPct val="65000"/>
                        <a:buFont typeface="Wingdings 2" panose="05020102010507070707" pitchFamily="18" charset="2"/>
                        <a:defRPr>
                          <a:solidFill>
                            <a:schemeClr val="tx1"/>
                          </a:solidFill>
                          <a:latin typeface="Constantia" panose="02030602050306030303" pitchFamily="18" charset="0"/>
                        </a:defRPr>
                      </a:lvl6pPr>
                      <a:lvl7pPr marL="2166938" eaLnBrk="0" fontAlgn="base" hangingPunct="0">
                        <a:spcBef>
                          <a:spcPct val="20000"/>
                        </a:spcBef>
                        <a:spcAft>
                          <a:spcPct val="0"/>
                        </a:spcAft>
                        <a:buClr>
                          <a:srgbClr val="8064A2"/>
                        </a:buClr>
                        <a:buSzPct val="65000"/>
                        <a:buFont typeface="Wingdings 2" panose="05020102010507070707" pitchFamily="18" charset="2"/>
                        <a:defRPr>
                          <a:solidFill>
                            <a:schemeClr val="tx1"/>
                          </a:solidFill>
                          <a:latin typeface="Constantia" panose="02030602050306030303" pitchFamily="18" charset="0"/>
                        </a:defRPr>
                      </a:lvl7pPr>
                      <a:lvl8pPr marL="2624138" eaLnBrk="0" fontAlgn="base" hangingPunct="0">
                        <a:spcBef>
                          <a:spcPct val="20000"/>
                        </a:spcBef>
                        <a:spcAft>
                          <a:spcPct val="0"/>
                        </a:spcAft>
                        <a:buClr>
                          <a:srgbClr val="8064A2"/>
                        </a:buClr>
                        <a:buSzPct val="65000"/>
                        <a:buFont typeface="Wingdings 2" panose="05020102010507070707" pitchFamily="18" charset="2"/>
                        <a:defRPr>
                          <a:solidFill>
                            <a:schemeClr val="tx1"/>
                          </a:solidFill>
                          <a:latin typeface="Constantia" panose="02030602050306030303" pitchFamily="18" charset="0"/>
                        </a:defRPr>
                      </a:lvl8pPr>
                      <a:lvl9pPr marL="3081338" eaLnBrk="0" fontAlgn="base" hangingPunct="0">
                        <a:spcBef>
                          <a:spcPct val="20000"/>
                        </a:spcBef>
                        <a:spcAft>
                          <a:spcPct val="0"/>
                        </a:spcAft>
                        <a:buClr>
                          <a:srgbClr val="8064A2"/>
                        </a:buClr>
                        <a:buSzPct val="65000"/>
                        <a:buFont typeface="Wingdings 2" panose="05020102010507070707" pitchFamily="18" charset="2"/>
                        <a:defRPr>
                          <a:solidFill>
                            <a:schemeClr val="tx1"/>
                          </a:solidFill>
                          <a:latin typeface="Constantia" panose="02030602050306030303" pitchFamily="18" charset="0"/>
                        </a:defRPr>
                      </a:lvl9pPr>
                    </a:lstStyle>
                    <a:p>
                      <a:pPr marL="0" marR="0" lvl="0" indent="0" algn="ctr" defTabSz="914400" rtl="0" eaLnBrk="0" fontAlgn="base" latinLnBrk="0" hangingPunct="0">
                        <a:lnSpc>
                          <a:spcPct val="100000"/>
                        </a:lnSpc>
                        <a:spcBef>
                          <a:spcPct val="20000"/>
                        </a:spcBef>
                        <a:spcAft>
                          <a:spcPct val="0"/>
                        </a:spcAft>
                        <a:buClr>
                          <a:srgbClr val="9BBB59"/>
                        </a:buClr>
                        <a:buSzPct val="95000"/>
                        <a:buFont typeface="Wingdings 2" panose="05020102010507070707" pitchFamily="18" charset="2"/>
                        <a:buNone/>
                        <a:tabLst/>
                      </a:pPr>
                      <a:r>
                        <a:rPr kumimoji="0" lang="uk-UA" altLang="ru-RU" sz="1400" b="0" i="0" u="none" strike="noStrike" cap="none" normalizeH="0" baseline="0" dirty="0">
                          <a:ln>
                            <a:noFill/>
                          </a:ln>
                          <a:solidFill>
                            <a:schemeClr val="tx1"/>
                          </a:solidFill>
                          <a:effectLst/>
                          <a:latin typeface="Times New Roman" panose="02020603050405020304" pitchFamily="18" charset="0"/>
                        </a:rPr>
                        <a:t>180 хв</a:t>
                      </a:r>
                      <a:endParaRPr kumimoji="0" lang="ru-RU" altLang="ru-RU" sz="1400" b="0" i="0" u="none" strike="noStrike" cap="none" normalizeH="0" baseline="0" dirty="0">
                        <a:ln>
                          <a:noFill/>
                        </a:ln>
                        <a:solidFill>
                          <a:schemeClr val="tx1"/>
                        </a:solidFill>
                        <a:effectLst/>
                        <a:latin typeface="Times New Roman" panose="02020603050405020304" pitchFamily="18" charset="0"/>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9BBB59"/>
                        </a:buClr>
                        <a:buSzPct val="95000"/>
                        <a:buFont typeface="Wingdings 2" panose="05020102010507070707" pitchFamily="18" charset="2"/>
                        <a:buNone/>
                        <a:tabLst/>
                      </a:pPr>
                      <a:r>
                        <a:rPr kumimoji="0" lang="uk-UA" altLang="ru-RU" sz="1400" b="0" i="0" u="none" strike="noStrike" cap="none" normalizeH="0" baseline="0" dirty="0">
                          <a:ln>
                            <a:noFill/>
                          </a:ln>
                          <a:solidFill>
                            <a:schemeClr val="tx1"/>
                          </a:solidFill>
                          <a:effectLst/>
                          <a:latin typeface="Times New Roman" panose="02020603050405020304" pitchFamily="18" charset="0"/>
                        </a:rPr>
                        <a:t>180 хв</a:t>
                      </a:r>
                      <a:endParaRPr kumimoji="0" lang="ru-RU" altLang="ru-RU" sz="1400" b="0" i="0" u="none" strike="noStrike" cap="none" normalizeH="0" baseline="0" dirty="0">
                        <a:ln>
                          <a:noFill/>
                        </a:ln>
                        <a:solidFill>
                          <a:schemeClr val="tx1"/>
                        </a:solidFill>
                        <a:effectLst/>
                        <a:latin typeface="Times New Roman" panose="02020603050405020304" pitchFamily="18" charset="0"/>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9BBB59"/>
                        </a:buClr>
                        <a:buSzPct val="95000"/>
                        <a:buFont typeface="Wingdings 2" panose="05020102010507070707" pitchFamily="18" charset="2"/>
                        <a:buNone/>
                        <a:tabLst/>
                        <a:defRPr/>
                      </a:pPr>
                      <a:r>
                        <a:rPr kumimoji="0" lang="uk-UA" altLang="ru-RU" sz="1400" b="0" i="0" u="none" strike="noStrike" cap="none" normalizeH="0" baseline="0" dirty="0">
                          <a:ln>
                            <a:noFill/>
                          </a:ln>
                          <a:solidFill>
                            <a:schemeClr val="tx1"/>
                          </a:solidFill>
                          <a:effectLst/>
                          <a:latin typeface="Times New Roman" panose="02020603050405020304" pitchFamily="18" charset="0"/>
                        </a:rPr>
                        <a:t>180 хв</a:t>
                      </a:r>
                      <a:endParaRPr kumimoji="0" lang="ru-RU" altLang="ru-RU" sz="1400" b="0" i="0" u="none" strike="noStrike" cap="none" normalizeH="0" baseline="0" dirty="0">
                        <a:ln>
                          <a:noFill/>
                        </a:ln>
                        <a:solidFill>
                          <a:schemeClr val="tx1"/>
                        </a:solidFill>
                        <a:effectLst/>
                        <a:latin typeface="Times New Roman" panose="02020603050405020304" pitchFamily="18" charset="0"/>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9BBB59"/>
                        </a:buClr>
                        <a:buSzPct val="95000"/>
                        <a:buFont typeface="Wingdings 2" panose="05020102010507070707" pitchFamily="18" charset="2"/>
                        <a:buNone/>
                        <a:tabLst/>
                        <a:defRPr/>
                      </a:pPr>
                      <a:r>
                        <a:rPr kumimoji="0" lang="uk-UA" altLang="ru-RU" sz="1400" b="0" i="0" u="none" strike="noStrike" cap="none" normalizeH="0" baseline="0" dirty="0">
                          <a:ln>
                            <a:noFill/>
                          </a:ln>
                          <a:solidFill>
                            <a:schemeClr val="tx1"/>
                          </a:solidFill>
                          <a:effectLst/>
                          <a:latin typeface="Times New Roman" panose="02020603050405020304" pitchFamily="18" charset="0"/>
                        </a:rPr>
                        <a:t>180 хв</a:t>
                      </a:r>
                      <a:endParaRPr kumimoji="0" lang="ru-RU" altLang="ru-RU" sz="1400" b="0" i="0" u="none" strike="noStrike" cap="none" normalizeH="0" baseline="0" dirty="0">
                        <a:ln>
                          <a:noFill/>
                        </a:ln>
                        <a:solidFill>
                          <a:schemeClr val="tx1"/>
                        </a:solidFill>
                        <a:effectLst/>
                        <a:latin typeface="Times New Roman" panose="02020603050405020304" pitchFamily="18" charset="0"/>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9BBB59"/>
                        </a:buClr>
                        <a:buSzPct val="95000"/>
                        <a:buFont typeface="Wingdings 2" panose="05020102010507070707" pitchFamily="18" charset="2"/>
                        <a:buNone/>
                        <a:tabLst/>
                        <a:defRPr/>
                      </a:pPr>
                      <a:r>
                        <a:rPr kumimoji="0" lang="en-US" altLang="ru-RU" sz="1400" b="1" i="0" u="none" strike="noStrike" cap="none" normalizeH="0" baseline="0" dirty="0">
                          <a:ln>
                            <a:noFill/>
                          </a:ln>
                          <a:solidFill>
                            <a:srgbClr val="0000CC"/>
                          </a:solidFill>
                          <a:effectLst/>
                          <a:latin typeface="Times New Roman" panose="02020603050405020304" pitchFamily="18" charset="0"/>
                        </a:rPr>
                        <a:t>180 </a:t>
                      </a:r>
                      <a:r>
                        <a:rPr kumimoji="0" lang="uk-UA" altLang="ru-RU" sz="1400" b="1" i="0" u="none" strike="noStrike" cap="none" normalizeH="0" baseline="0" dirty="0">
                          <a:ln>
                            <a:noFill/>
                          </a:ln>
                          <a:solidFill>
                            <a:srgbClr val="0000CC"/>
                          </a:solidFill>
                          <a:effectLst/>
                          <a:latin typeface="Times New Roman" panose="02020603050405020304" pitchFamily="18" charset="0"/>
                        </a:rPr>
                        <a:t>хв</a:t>
                      </a:r>
                      <a:endParaRPr kumimoji="0" lang="ru-RU" altLang="ru-RU" sz="1400" b="1" i="0" u="none" strike="noStrike" cap="none" normalizeH="0" baseline="0" dirty="0">
                        <a:ln>
                          <a:noFill/>
                        </a:ln>
                        <a:solidFill>
                          <a:srgbClr val="0000CC"/>
                        </a:solidFill>
                        <a:effectLst/>
                        <a:latin typeface="Times New Roman" panose="02020603050405020304" pitchFamily="18" charset="0"/>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17584">
                <a:tc>
                  <a:txBody>
                    <a:bodyPr/>
                    <a:lstStyle>
                      <a:lvl1pPr eaLnBrk="0" hangingPunct="0">
                        <a:spcBef>
                          <a:spcPct val="20000"/>
                        </a:spcBef>
                        <a:buClr>
                          <a:srgbClr val="9BBB59"/>
                        </a:buClr>
                        <a:buSzPct val="95000"/>
                        <a:buFont typeface="Wingdings 2" panose="05020102010507070707" pitchFamily="18" charset="2"/>
                        <a:defRPr sz="2200">
                          <a:solidFill>
                            <a:schemeClr val="tx1"/>
                          </a:solidFill>
                          <a:latin typeface="Constantia" panose="02030602050306030303" pitchFamily="18" charset="0"/>
                        </a:defRPr>
                      </a:lvl1pPr>
                      <a:lvl2pPr marL="39370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defRPr>
                      </a:lvl2pPr>
                      <a:lvl3pPr marL="668338"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defRPr>
                      </a:lvl3pPr>
                      <a:lvl4pPr marL="977900" eaLnBrk="0" hangingPunct="0">
                        <a:spcBef>
                          <a:spcPct val="20000"/>
                        </a:spcBef>
                        <a:buClr>
                          <a:srgbClr val="9BBB59"/>
                        </a:buClr>
                        <a:buSzPct val="65000"/>
                        <a:buFont typeface="Wingdings 2" panose="05020102010507070707" pitchFamily="18" charset="2"/>
                        <a:defRPr>
                          <a:solidFill>
                            <a:schemeClr val="tx1"/>
                          </a:solidFill>
                          <a:latin typeface="Constantia" panose="02030602050306030303" pitchFamily="18" charset="0"/>
                        </a:defRPr>
                      </a:lvl4pPr>
                      <a:lvl5pPr marL="1252538" eaLnBrk="0" hangingPunct="0">
                        <a:spcBef>
                          <a:spcPct val="20000"/>
                        </a:spcBef>
                        <a:buClr>
                          <a:srgbClr val="8064A2"/>
                        </a:buClr>
                        <a:buSzPct val="65000"/>
                        <a:buFont typeface="Wingdings 2" panose="05020102010507070707" pitchFamily="18" charset="2"/>
                        <a:defRPr>
                          <a:solidFill>
                            <a:schemeClr val="tx1"/>
                          </a:solidFill>
                          <a:latin typeface="Constantia" panose="02030602050306030303" pitchFamily="18" charset="0"/>
                        </a:defRPr>
                      </a:lvl5pPr>
                      <a:lvl6pPr marL="1709738" eaLnBrk="0" fontAlgn="base" hangingPunct="0">
                        <a:spcBef>
                          <a:spcPct val="20000"/>
                        </a:spcBef>
                        <a:spcAft>
                          <a:spcPct val="0"/>
                        </a:spcAft>
                        <a:buClr>
                          <a:srgbClr val="8064A2"/>
                        </a:buClr>
                        <a:buSzPct val="65000"/>
                        <a:buFont typeface="Wingdings 2" panose="05020102010507070707" pitchFamily="18" charset="2"/>
                        <a:defRPr>
                          <a:solidFill>
                            <a:schemeClr val="tx1"/>
                          </a:solidFill>
                          <a:latin typeface="Constantia" panose="02030602050306030303" pitchFamily="18" charset="0"/>
                        </a:defRPr>
                      </a:lvl6pPr>
                      <a:lvl7pPr marL="2166938" eaLnBrk="0" fontAlgn="base" hangingPunct="0">
                        <a:spcBef>
                          <a:spcPct val="20000"/>
                        </a:spcBef>
                        <a:spcAft>
                          <a:spcPct val="0"/>
                        </a:spcAft>
                        <a:buClr>
                          <a:srgbClr val="8064A2"/>
                        </a:buClr>
                        <a:buSzPct val="65000"/>
                        <a:buFont typeface="Wingdings 2" panose="05020102010507070707" pitchFamily="18" charset="2"/>
                        <a:defRPr>
                          <a:solidFill>
                            <a:schemeClr val="tx1"/>
                          </a:solidFill>
                          <a:latin typeface="Constantia" panose="02030602050306030303" pitchFamily="18" charset="0"/>
                        </a:defRPr>
                      </a:lvl7pPr>
                      <a:lvl8pPr marL="2624138" eaLnBrk="0" fontAlgn="base" hangingPunct="0">
                        <a:spcBef>
                          <a:spcPct val="20000"/>
                        </a:spcBef>
                        <a:spcAft>
                          <a:spcPct val="0"/>
                        </a:spcAft>
                        <a:buClr>
                          <a:srgbClr val="8064A2"/>
                        </a:buClr>
                        <a:buSzPct val="65000"/>
                        <a:buFont typeface="Wingdings 2" panose="05020102010507070707" pitchFamily="18" charset="2"/>
                        <a:defRPr>
                          <a:solidFill>
                            <a:schemeClr val="tx1"/>
                          </a:solidFill>
                          <a:latin typeface="Constantia" panose="02030602050306030303" pitchFamily="18" charset="0"/>
                        </a:defRPr>
                      </a:lvl8pPr>
                      <a:lvl9pPr marL="3081338" eaLnBrk="0" fontAlgn="base" hangingPunct="0">
                        <a:spcBef>
                          <a:spcPct val="20000"/>
                        </a:spcBef>
                        <a:spcAft>
                          <a:spcPct val="0"/>
                        </a:spcAft>
                        <a:buClr>
                          <a:srgbClr val="8064A2"/>
                        </a:buClr>
                        <a:buSzPct val="65000"/>
                        <a:buFont typeface="Wingdings 2" panose="05020102010507070707" pitchFamily="18" charset="2"/>
                        <a:defRPr>
                          <a:solidFill>
                            <a:schemeClr val="tx1"/>
                          </a:solidFill>
                          <a:latin typeface="Constantia" panose="02030602050306030303" pitchFamily="18" charset="0"/>
                        </a:defRPr>
                      </a:lvl9pPr>
                    </a:lstStyle>
                    <a:p>
                      <a:pPr marL="0" marR="0" lvl="0" indent="0" algn="ctr" defTabSz="914400" rtl="0" eaLnBrk="0" fontAlgn="base" latinLnBrk="0" hangingPunct="0">
                        <a:lnSpc>
                          <a:spcPct val="100000"/>
                        </a:lnSpc>
                        <a:spcBef>
                          <a:spcPts val="0"/>
                        </a:spcBef>
                        <a:spcAft>
                          <a:spcPct val="0"/>
                        </a:spcAft>
                        <a:buClr>
                          <a:srgbClr val="9BBB59"/>
                        </a:buClr>
                        <a:buSzPct val="95000"/>
                        <a:buFont typeface="Wingdings 2" panose="05020102010507070707" pitchFamily="18" charset="2"/>
                        <a:buNone/>
                        <a:tabLst/>
                      </a:pPr>
                      <a:r>
                        <a:rPr kumimoji="0" lang="uk-UA" altLang="ru-RU" sz="1400" b="0" i="0" u="none" strike="noStrike" cap="none" normalizeH="0" baseline="0" dirty="0">
                          <a:ln>
                            <a:noFill/>
                          </a:ln>
                          <a:solidFill>
                            <a:schemeClr val="tx1"/>
                          </a:solidFill>
                          <a:effectLst/>
                          <a:latin typeface="Times New Roman" panose="02020603050405020304" pitchFamily="18" charset="0"/>
                        </a:rPr>
                        <a:t>Максимально можливий бал</a:t>
                      </a:r>
                      <a:endParaRPr kumimoji="0" lang="ru-RU" altLang="ru-RU" sz="1400" b="0" i="0" u="none" strike="noStrike" cap="none" normalizeH="0" baseline="0" dirty="0">
                        <a:ln>
                          <a:noFill/>
                        </a:ln>
                        <a:solidFill>
                          <a:schemeClr val="tx1"/>
                        </a:solidFill>
                        <a:effectLst/>
                        <a:latin typeface="Times New Roman" panose="02020603050405020304" pitchFamily="18" charset="0"/>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9BBB59"/>
                        </a:buClr>
                        <a:buSzPct val="95000"/>
                        <a:buFont typeface="Wingdings 2" panose="05020102010507070707" pitchFamily="18" charset="2"/>
                        <a:defRPr sz="2200">
                          <a:solidFill>
                            <a:schemeClr val="tx1"/>
                          </a:solidFill>
                          <a:latin typeface="Constantia" panose="02030602050306030303" pitchFamily="18" charset="0"/>
                        </a:defRPr>
                      </a:lvl1pPr>
                      <a:lvl2pPr marL="39370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defRPr>
                      </a:lvl2pPr>
                      <a:lvl3pPr marL="668338"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defRPr>
                      </a:lvl3pPr>
                      <a:lvl4pPr marL="977900" eaLnBrk="0" hangingPunct="0">
                        <a:spcBef>
                          <a:spcPct val="20000"/>
                        </a:spcBef>
                        <a:buClr>
                          <a:srgbClr val="9BBB59"/>
                        </a:buClr>
                        <a:buSzPct val="65000"/>
                        <a:buFont typeface="Wingdings 2" panose="05020102010507070707" pitchFamily="18" charset="2"/>
                        <a:defRPr>
                          <a:solidFill>
                            <a:schemeClr val="tx1"/>
                          </a:solidFill>
                          <a:latin typeface="Constantia" panose="02030602050306030303" pitchFamily="18" charset="0"/>
                        </a:defRPr>
                      </a:lvl4pPr>
                      <a:lvl5pPr marL="1252538" eaLnBrk="0" hangingPunct="0">
                        <a:spcBef>
                          <a:spcPct val="20000"/>
                        </a:spcBef>
                        <a:buClr>
                          <a:srgbClr val="8064A2"/>
                        </a:buClr>
                        <a:buSzPct val="65000"/>
                        <a:buFont typeface="Wingdings 2" panose="05020102010507070707" pitchFamily="18" charset="2"/>
                        <a:defRPr>
                          <a:solidFill>
                            <a:schemeClr val="tx1"/>
                          </a:solidFill>
                          <a:latin typeface="Constantia" panose="02030602050306030303" pitchFamily="18" charset="0"/>
                        </a:defRPr>
                      </a:lvl5pPr>
                      <a:lvl6pPr marL="1709738" eaLnBrk="0" fontAlgn="base" hangingPunct="0">
                        <a:spcBef>
                          <a:spcPct val="20000"/>
                        </a:spcBef>
                        <a:spcAft>
                          <a:spcPct val="0"/>
                        </a:spcAft>
                        <a:buClr>
                          <a:srgbClr val="8064A2"/>
                        </a:buClr>
                        <a:buSzPct val="65000"/>
                        <a:buFont typeface="Wingdings 2" panose="05020102010507070707" pitchFamily="18" charset="2"/>
                        <a:defRPr>
                          <a:solidFill>
                            <a:schemeClr val="tx1"/>
                          </a:solidFill>
                          <a:latin typeface="Constantia" panose="02030602050306030303" pitchFamily="18" charset="0"/>
                        </a:defRPr>
                      </a:lvl6pPr>
                      <a:lvl7pPr marL="2166938" eaLnBrk="0" fontAlgn="base" hangingPunct="0">
                        <a:spcBef>
                          <a:spcPct val="20000"/>
                        </a:spcBef>
                        <a:spcAft>
                          <a:spcPct val="0"/>
                        </a:spcAft>
                        <a:buClr>
                          <a:srgbClr val="8064A2"/>
                        </a:buClr>
                        <a:buSzPct val="65000"/>
                        <a:buFont typeface="Wingdings 2" panose="05020102010507070707" pitchFamily="18" charset="2"/>
                        <a:defRPr>
                          <a:solidFill>
                            <a:schemeClr val="tx1"/>
                          </a:solidFill>
                          <a:latin typeface="Constantia" panose="02030602050306030303" pitchFamily="18" charset="0"/>
                        </a:defRPr>
                      </a:lvl7pPr>
                      <a:lvl8pPr marL="2624138" eaLnBrk="0" fontAlgn="base" hangingPunct="0">
                        <a:spcBef>
                          <a:spcPct val="20000"/>
                        </a:spcBef>
                        <a:spcAft>
                          <a:spcPct val="0"/>
                        </a:spcAft>
                        <a:buClr>
                          <a:srgbClr val="8064A2"/>
                        </a:buClr>
                        <a:buSzPct val="65000"/>
                        <a:buFont typeface="Wingdings 2" panose="05020102010507070707" pitchFamily="18" charset="2"/>
                        <a:defRPr>
                          <a:solidFill>
                            <a:schemeClr val="tx1"/>
                          </a:solidFill>
                          <a:latin typeface="Constantia" panose="02030602050306030303" pitchFamily="18" charset="0"/>
                        </a:defRPr>
                      </a:lvl8pPr>
                      <a:lvl9pPr marL="3081338" eaLnBrk="0" fontAlgn="base" hangingPunct="0">
                        <a:spcBef>
                          <a:spcPct val="20000"/>
                        </a:spcBef>
                        <a:spcAft>
                          <a:spcPct val="0"/>
                        </a:spcAft>
                        <a:buClr>
                          <a:srgbClr val="8064A2"/>
                        </a:buClr>
                        <a:buSzPct val="65000"/>
                        <a:buFont typeface="Wingdings 2" panose="05020102010507070707" pitchFamily="18" charset="2"/>
                        <a:defRPr>
                          <a:solidFill>
                            <a:schemeClr val="tx1"/>
                          </a:solidFill>
                          <a:latin typeface="Constantia" panose="02030602050306030303" pitchFamily="18" charset="0"/>
                        </a:defRPr>
                      </a:lvl9pPr>
                    </a:lstStyle>
                    <a:p>
                      <a:pPr marL="0" marR="0" lvl="0" indent="0" algn="ctr" defTabSz="914400" rtl="0" eaLnBrk="0" fontAlgn="base" latinLnBrk="0" hangingPunct="0">
                        <a:lnSpc>
                          <a:spcPct val="100000"/>
                        </a:lnSpc>
                        <a:spcBef>
                          <a:spcPct val="20000"/>
                        </a:spcBef>
                        <a:spcAft>
                          <a:spcPct val="0"/>
                        </a:spcAft>
                        <a:buClr>
                          <a:srgbClr val="9BBB59"/>
                        </a:buClr>
                        <a:buSzPct val="95000"/>
                        <a:buFont typeface="Wingdings 2" panose="05020102010507070707" pitchFamily="18" charset="2"/>
                        <a:buNone/>
                        <a:tabLst/>
                      </a:pPr>
                      <a:r>
                        <a:rPr kumimoji="0" lang="uk-UA" altLang="ru-RU" sz="1400" b="0" i="0" u="none" strike="noStrike" cap="none" normalizeH="0" baseline="0">
                          <a:ln>
                            <a:noFill/>
                          </a:ln>
                          <a:solidFill>
                            <a:schemeClr val="tx1"/>
                          </a:solidFill>
                          <a:effectLst/>
                          <a:latin typeface="Times New Roman" panose="02020603050405020304" pitchFamily="18" charset="0"/>
                        </a:rPr>
                        <a:t>51</a:t>
                      </a:r>
                      <a:endParaRPr kumimoji="0" lang="ru-RU" altLang="ru-RU" sz="1400" b="0" i="0" u="none" strike="noStrike" cap="none" normalizeH="0" baseline="0">
                        <a:ln>
                          <a:noFill/>
                        </a:ln>
                        <a:solidFill>
                          <a:schemeClr val="tx1"/>
                        </a:solidFill>
                        <a:effectLst/>
                        <a:latin typeface="Times New Roman" panose="02020603050405020304" pitchFamily="18" charset="0"/>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9BBB59"/>
                        </a:buClr>
                        <a:buSzPct val="95000"/>
                        <a:buFont typeface="Wingdings 2" panose="05020102010507070707" pitchFamily="18" charset="2"/>
                        <a:defRPr sz="2200">
                          <a:solidFill>
                            <a:schemeClr val="tx1"/>
                          </a:solidFill>
                          <a:latin typeface="Constantia" panose="02030602050306030303" pitchFamily="18" charset="0"/>
                        </a:defRPr>
                      </a:lvl1pPr>
                      <a:lvl2pPr marL="39370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defRPr>
                      </a:lvl2pPr>
                      <a:lvl3pPr marL="668338"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defRPr>
                      </a:lvl3pPr>
                      <a:lvl4pPr marL="977900" eaLnBrk="0" hangingPunct="0">
                        <a:spcBef>
                          <a:spcPct val="20000"/>
                        </a:spcBef>
                        <a:buClr>
                          <a:srgbClr val="9BBB59"/>
                        </a:buClr>
                        <a:buSzPct val="65000"/>
                        <a:buFont typeface="Wingdings 2" panose="05020102010507070707" pitchFamily="18" charset="2"/>
                        <a:defRPr>
                          <a:solidFill>
                            <a:schemeClr val="tx1"/>
                          </a:solidFill>
                          <a:latin typeface="Constantia" panose="02030602050306030303" pitchFamily="18" charset="0"/>
                        </a:defRPr>
                      </a:lvl4pPr>
                      <a:lvl5pPr marL="1252538" eaLnBrk="0" hangingPunct="0">
                        <a:spcBef>
                          <a:spcPct val="20000"/>
                        </a:spcBef>
                        <a:buClr>
                          <a:srgbClr val="8064A2"/>
                        </a:buClr>
                        <a:buSzPct val="65000"/>
                        <a:buFont typeface="Wingdings 2" panose="05020102010507070707" pitchFamily="18" charset="2"/>
                        <a:defRPr>
                          <a:solidFill>
                            <a:schemeClr val="tx1"/>
                          </a:solidFill>
                          <a:latin typeface="Constantia" panose="02030602050306030303" pitchFamily="18" charset="0"/>
                        </a:defRPr>
                      </a:lvl5pPr>
                      <a:lvl6pPr marL="1709738" eaLnBrk="0" fontAlgn="base" hangingPunct="0">
                        <a:spcBef>
                          <a:spcPct val="20000"/>
                        </a:spcBef>
                        <a:spcAft>
                          <a:spcPct val="0"/>
                        </a:spcAft>
                        <a:buClr>
                          <a:srgbClr val="8064A2"/>
                        </a:buClr>
                        <a:buSzPct val="65000"/>
                        <a:buFont typeface="Wingdings 2" panose="05020102010507070707" pitchFamily="18" charset="2"/>
                        <a:defRPr>
                          <a:solidFill>
                            <a:schemeClr val="tx1"/>
                          </a:solidFill>
                          <a:latin typeface="Constantia" panose="02030602050306030303" pitchFamily="18" charset="0"/>
                        </a:defRPr>
                      </a:lvl6pPr>
                      <a:lvl7pPr marL="2166938" eaLnBrk="0" fontAlgn="base" hangingPunct="0">
                        <a:spcBef>
                          <a:spcPct val="20000"/>
                        </a:spcBef>
                        <a:spcAft>
                          <a:spcPct val="0"/>
                        </a:spcAft>
                        <a:buClr>
                          <a:srgbClr val="8064A2"/>
                        </a:buClr>
                        <a:buSzPct val="65000"/>
                        <a:buFont typeface="Wingdings 2" panose="05020102010507070707" pitchFamily="18" charset="2"/>
                        <a:defRPr>
                          <a:solidFill>
                            <a:schemeClr val="tx1"/>
                          </a:solidFill>
                          <a:latin typeface="Constantia" panose="02030602050306030303" pitchFamily="18" charset="0"/>
                        </a:defRPr>
                      </a:lvl7pPr>
                      <a:lvl8pPr marL="2624138" eaLnBrk="0" fontAlgn="base" hangingPunct="0">
                        <a:spcBef>
                          <a:spcPct val="20000"/>
                        </a:spcBef>
                        <a:spcAft>
                          <a:spcPct val="0"/>
                        </a:spcAft>
                        <a:buClr>
                          <a:srgbClr val="8064A2"/>
                        </a:buClr>
                        <a:buSzPct val="65000"/>
                        <a:buFont typeface="Wingdings 2" panose="05020102010507070707" pitchFamily="18" charset="2"/>
                        <a:defRPr>
                          <a:solidFill>
                            <a:schemeClr val="tx1"/>
                          </a:solidFill>
                          <a:latin typeface="Constantia" panose="02030602050306030303" pitchFamily="18" charset="0"/>
                        </a:defRPr>
                      </a:lvl8pPr>
                      <a:lvl9pPr marL="3081338" eaLnBrk="0" fontAlgn="base" hangingPunct="0">
                        <a:spcBef>
                          <a:spcPct val="20000"/>
                        </a:spcBef>
                        <a:spcAft>
                          <a:spcPct val="0"/>
                        </a:spcAft>
                        <a:buClr>
                          <a:srgbClr val="8064A2"/>
                        </a:buClr>
                        <a:buSzPct val="65000"/>
                        <a:buFont typeface="Wingdings 2" panose="05020102010507070707" pitchFamily="18" charset="2"/>
                        <a:defRPr>
                          <a:solidFill>
                            <a:schemeClr val="tx1"/>
                          </a:solidFill>
                          <a:latin typeface="Constantia" panose="02030602050306030303" pitchFamily="18" charset="0"/>
                        </a:defRPr>
                      </a:lvl9pPr>
                    </a:lstStyle>
                    <a:p>
                      <a:pPr marL="0" marR="0" lvl="0" indent="0" algn="ctr" defTabSz="914400" rtl="0" eaLnBrk="0" fontAlgn="base" latinLnBrk="0" hangingPunct="0">
                        <a:lnSpc>
                          <a:spcPct val="100000"/>
                        </a:lnSpc>
                        <a:spcBef>
                          <a:spcPct val="20000"/>
                        </a:spcBef>
                        <a:spcAft>
                          <a:spcPct val="0"/>
                        </a:spcAft>
                        <a:buClr>
                          <a:srgbClr val="9BBB59"/>
                        </a:buClr>
                        <a:buSzPct val="95000"/>
                        <a:buFont typeface="Wingdings 2" panose="05020102010507070707" pitchFamily="18" charset="2"/>
                        <a:buNone/>
                        <a:tabLst/>
                      </a:pPr>
                      <a:r>
                        <a:rPr kumimoji="0" lang="uk-UA" altLang="ru-RU" sz="1400" b="0" i="0" u="none" strike="noStrike" cap="none" normalizeH="0" baseline="0">
                          <a:ln>
                            <a:noFill/>
                          </a:ln>
                          <a:solidFill>
                            <a:schemeClr val="tx1"/>
                          </a:solidFill>
                          <a:effectLst/>
                          <a:latin typeface="Times New Roman" panose="02020603050405020304" pitchFamily="18" charset="0"/>
                        </a:rPr>
                        <a:t>51</a:t>
                      </a:r>
                      <a:endParaRPr kumimoji="0" lang="ru-RU" altLang="ru-RU" sz="1400" b="0" i="0" u="none" strike="noStrike" cap="none" normalizeH="0" baseline="0">
                        <a:ln>
                          <a:noFill/>
                        </a:ln>
                        <a:solidFill>
                          <a:schemeClr val="tx1"/>
                        </a:solidFill>
                        <a:effectLst/>
                        <a:latin typeface="Times New Roman" panose="02020603050405020304" pitchFamily="18" charset="0"/>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9BBB59"/>
                        </a:buClr>
                        <a:buSzPct val="95000"/>
                        <a:buFont typeface="Wingdings 2" panose="05020102010507070707" pitchFamily="18" charset="2"/>
                        <a:defRPr sz="2200">
                          <a:solidFill>
                            <a:schemeClr val="tx1"/>
                          </a:solidFill>
                          <a:latin typeface="Constantia" panose="02030602050306030303" pitchFamily="18" charset="0"/>
                        </a:defRPr>
                      </a:lvl1pPr>
                      <a:lvl2pPr marL="39370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defRPr>
                      </a:lvl2pPr>
                      <a:lvl3pPr marL="668338"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defRPr>
                      </a:lvl3pPr>
                      <a:lvl4pPr marL="977900" eaLnBrk="0" hangingPunct="0">
                        <a:spcBef>
                          <a:spcPct val="20000"/>
                        </a:spcBef>
                        <a:buClr>
                          <a:srgbClr val="9BBB59"/>
                        </a:buClr>
                        <a:buSzPct val="65000"/>
                        <a:buFont typeface="Wingdings 2" panose="05020102010507070707" pitchFamily="18" charset="2"/>
                        <a:defRPr>
                          <a:solidFill>
                            <a:schemeClr val="tx1"/>
                          </a:solidFill>
                          <a:latin typeface="Constantia" panose="02030602050306030303" pitchFamily="18" charset="0"/>
                        </a:defRPr>
                      </a:lvl4pPr>
                      <a:lvl5pPr marL="1252538" eaLnBrk="0" hangingPunct="0">
                        <a:spcBef>
                          <a:spcPct val="20000"/>
                        </a:spcBef>
                        <a:buClr>
                          <a:srgbClr val="8064A2"/>
                        </a:buClr>
                        <a:buSzPct val="65000"/>
                        <a:buFont typeface="Wingdings 2" panose="05020102010507070707" pitchFamily="18" charset="2"/>
                        <a:defRPr>
                          <a:solidFill>
                            <a:schemeClr val="tx1"/>
                          </a:solidFill>
                          <a:latin typeface="Constantia" panose="02030602050306030303" pitchFamily="18" charset="0"/>
                        </a:defRPr>
                      </a:lvl5pPr>
                      <a:lvl6pPr marL="1709738" eaLnBrk="0" fontAlgn="base" hangingPunct="0">
                        <a:spcBef>
                          <a:spcPct val="20000"/>
                        </a:spcBef>
                        <a:spcAft>
                          <a:spcPct val="0"/>
                        </a:spcAft>
                        <a:buClr>
                          <a:srgbClr val="8064A2"/>
                        </a:buClr>
                        <a:buSzPct val="65000"/>
                        <a:buFont typeface="Wingdings 2" panose="05020102010507070707" pitchFamily="18" charset="2"/>
                        <a:defRPr>
                          <a:solidFill>
                            <a:schemeClr val="tx1"/>
                          </a:solidFill>
                          <a:latin typeface="Constantia" panose="02030602050306030303" pitchFamily="18" charset="0"/>
                        </a:defRPr>
                      </a:lvl6pPr>
                      <a:lvl7pPr marL="2166938" eaLnBrk="0" fontAlgn="base" hangingPunct="0">
                        <a:spcBef>
                          <a:spcPct val="20000"/>
                        </a:spcBef>
                        <a:spcAft>
                          <a:spcPct val="0"/>
                        </a:spcAft>
                        <a:buClr>
                          <a:srgbClr val="8064A2"/>
                        </a:buClr>
                        <a:buSzPct val="65000"/>
                        <a:buFont typeface="Wingdings 2" panose="05020102010507070707" pitchFamily="18" charset="2"/>
                        <a:defRPr>
                          <a:solidFill>
                            <a:schemeClr val="tx1"/>
                          </a:solidFill>
                          <a:latin typeface="Constantia" panose="02030602050306030303" pitchFamily="18" charset="0"/>
                        </a:defRPr>
                      </a:lvl7pPr>
                      <a:lvl8pPr marL="2624138" eaLnBrk="0" fontAlgn="base" hangingPunct="0">
                        <a:spcBef>
                          <a:spcPct val="20000"/>
                        </a:spcBef>
                        <a:spcAft>
                          <a:spcPct val="0"/>
                        </a:spcAft>
                        <a:buClr>
                          <a:srgbClr val="8064A2"/>
                        </a:buClr>
                        <a:buSzPct val="65000"/>
                        <a:buFont typeface="Wingdings 2" panose="05020102010507070707" pitchFamily="18" charset="2"/>
                        <a:defRPr>
                          <a:solidFill>
                            <a:schemeClr val="tx1"/>
                          </a:solidFill>
                          <a:latin typeface="Constantia" panose="02030602050306030303" pitchFamily="18" charset="0"/>
                        </a:defRPr>
                      </a:lvl8pPr>
                      <a:lvl9pPr marL="3081338" eaLnBrk="0" fontAlgn="base" hangingPunct="0">
                        <a:spcBef>
                          <a:spcPct val="20000"/>
                        </a:spcBef>
                        <a:spcAft>
                          <a:spcPct val="0"/>
                        </a:spcAft>
                        <a:buClr>
                          <a:srgbClr val="8064A2"/>
                        </a:buClr>
                        <a:buSzPct val="65000"/>
                        <a:buFont typeface="Wingdings 2" panose="05020102010507070707" pitchFamily="18" charset="2"/>
                        <a:defRPr>
                          <a:solidFill>
                            <a:schemeClr val="tx1"/>
                          </a:solidFill>
                          <a:latin typeface="Constantia" panose="02030602050306030303" pitchFamily="18" charset="0"/>
                        </a:defRPr>
                      </a:lvl9pPr>
                    </a:lstStyle>
                    <a:p>
                      <a:pPr marL="0" marR="0" lvl="0" indent="0" algn="ctr" defTabSz="914400" rtl="0" eaLnBrk="0" fontAlgn="base" latinLnBrk="0" hangingPunct="0">
                        <a:lnSpc>
                          <a:spcPct val="100000"/>
                        </a:lnSpc>
                        <a:spcBef>
                          <a:spcPct val="20000"/>
                        </a:spcBef>
                        <a:spcAft>
                          <a:spcPct val="0"/>
                        </a:spcAft>
                        <a:buClr>
                          <a:srgbClr val="9BBB59"/>
                        </a:buClr>
                        <a:buSzPct val="95000"/>
                        <a:buFont typeface="Wingdings 2" panose="05020102010507070707" pitchFamily="18" charset="2"/>
                        <a:buNone/>
                        <a:tabLst/>
                      </a:pPr>
                      <a:r>
                        <a:rPr kumimoji="0" lang="uk-UA" altLang="ru-RU" sz="1400" b="0" i="0" u="none" strike="noStrike" cap="none" normalizeH="0" baseline="0">
                          <a:ln>
                            <a:noFill/>
                          </a:ln>
                          <a:solidFill>
                            <a:schemeClr val="tx1"/>
                          </a:solidFill>
                          <a:effectLst/>
                          <a:latin typeface="Times New Roman" panose="02020603050405020304" pitchFamily="18" charset="0"/>
                        </a:rPr>
                        <a:t>53</a:t>
                      </a:r>
                      <a:endParaRPr kumimoji="0" lang="ru-RU" altLang="ru-RU" sz="1400" b="0" i="0" u="none" strike="noStrike" cap="none" normalizeH="0" baseline="0">
                        <a:ln>
                          <a:noFill/>
                        </a:ln>
                        <a:solidFill>
                          <a:schemeClr val="tx1"/>
                        </a:solidFill>
                        <a:effectLst/>
                        <a:latin typeface="Times New Roman" panose="02020603050405020304" pitchFamily="18" charset="0"/>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9BBB59"/>
                        </a:buClr>
                        <a:buSzPct val="95000"/>
                        <a:buFont typeface="Wingdings 2" panose="05020102010507070707" pitchFamily="18" charset="2"/>
                        <a:defRPr sz="2200">
                          <a:solidFill>
                            <a:schemeClr val="tx1"/>
                          </a:solidFill>
                          <a:latin typeface="Constantia" panose="02030602050306030303" pitchFamily="18" charset="0"/>
                        </a:defRPr>
                      </a:lvl1pPr>
                      <a:lvl2pPr marL="39370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defRPr>
                      </a:lvl2pPr>
                      <a:lvl3pPr marL="668338"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defRPr>
                      </a:lvl3pPr>
                      <a:lvl4pPr marL="977900" eaLnBrk="0" hangingPunct="0">
                        <a:spcBef>
                          <a:spcPct val="20000"/>
                        </a:spcBef>
                        <a:buClr>
                          <a:srgbClr val="9BBB59"/>
                        </a:buClr>
                        <a:buSzPct val="65000"/>
                        <a:buFont typeface="Wingdings 2" panose="05020102010507070707" pitchFamily="18" charset="2"/>
                        <a:defRPr>
                          <a:solidFill>
                            <a:schemeClr val="tx1"/>
                          </a:solidFill>
                          <a:latin typeface="Constantia" panose="02030602050306030303" pitchFamily="18" charset="0"/>
                        </a:defRPr>
                      </a:lvl4pPr>
                      <a:lvl5pPr marL="1252538" eaLnBrk="0" hangingPunct="0">
                        <a:spcBef>
                          <a:spcPct val="20000"/>
                        </a:spcBef>
                        <a:buClr>
                          <a:srgbClr val="8064A2"/>
                        </a:buClr>
                        <a:buSzPct val="65000"/>
                        <a:buFont typeface="Wingdings 2" panose="05020102010507070707" pitchFamily="18" charset="2"/>
                        <a:defRPr>
                          <a:solidFill>
                            <a:schemeClr val="tx1"/>
                          </a:solidFill>
                          <a:latin typeface="Constantia" panose="02030602050306030303" pitchFamily="18" charset="0"/>
                        </a:defRPr>
                      </a:lvl5pPr>
                      <a:lvl6pPr marL="1709738" eaLnBrk="0" fontAlgn="base" hangingPunct="0">
                        <a:spcBef>
                          <a:spcPct val="20000"/>
                        </a:spcBef>
                        <a:spcAft>
                          <a:spcPct val="0"/>
                        </a:spcAft>
                        <a:buClr>
                          <a:srgbClr val="8064A2"/>
                        </a:buClr>
                        <a:buSzPct val="65000"/>
                        <a:buFont typeface="Wingdings 2" panose="05020102010507070707" pitchFamily="18" charset="2"/>
                        <a:defRPr>
                          <a:solidFill>
                            <a:schemeClr val="tx1"/>
                          </a:solidFill>
                          <a:latin typeface="Constantia" panose="02030602050306030303" pitchFamily="18" charset="0"/>
                        </a:defRPr>
                      </a:lvl6pPr>
                      <a:lvl7pPr marL="2166938" eaLnBrk="0" fontAlgn="base" hangingPunct="0">
                        <a:spcBef>
                          <a:spcPct val="20000"/>
                        </a:spcBef>
                        <a:spcAft>
                          <a:spcPct val="0"/>
                        </a:spcAft>
                        <a:buClr>
                          <a:srgbClr val="8064A2"/>
                        </a:buClr>
                        <a:buSzPct val="65000"/>
                        <a:buFont typeface="Wingdings 2" panose="05020102010507070707" pitchFamily="18" charset="2"/>
                        <a:defRPr>
                          <a:solidFill>
                            <a:schemeClr val="tx1"/>
                          </a:solidFill>
                          <a:latin typeface="Constantia" panose="02030602050306030303" pitchFamily="18" charset="0"/>
                        </a:defRPr>
                      </a:lvl7pPr>
                      <a:lvl8pPr marL="2624138" eaLnBrk="0" fontAlgn="base" hangingPunct="0">
                        <a:spcBef>
                          <a:spcPct val="20000"/>
                        </a:spcBef>
                        <a:spcAft>
                          <a:spcPct val="0"/>
                        </a:spcAft>
                        <a:buClr>
                          <a:srgbClr val="8064A2"/>
                        </a:buClr>
                        <a:buSzPct val="65000"/>
                        <a:buFont typeface="Wingdings 2" panose="05020102010507070707" pitchFamily="18" charset="2"/>
                        <a:defRPr>
                          <a:solidFill>
                            <a:schemeClr val="tx1"/>
                          </a:solidFill>
                          <a:latin typeface="Constantia" panose="02030602050306030303" pitchFamily="18" charset="0"/>
                        </a:defRPr>
                      </a:lvl8pPr>
                      <a:lvl9pPr marL="3081338" eaLnBrk="0" fontAlgn="base" hangingPunct="0">
                        <a:spcBef>
                          <a:spcPct val="20000"/>
                        </a:spcBef>
                        <a:spcAft>
                          <a:spcPct val="0"/>
                        </a:spcAft>
                        <a:buClr>
                          <a:srgbClr val="8064A2"/>
                        </a:buClr>
                        <a:buSzPct val="65000"/>
                        <a:buFont typeface="Wingdings 2" panose="05020102010507070707" pitchFamily="18" charset="2"/>
                        <a:defRPr>
                          <a:solidFill>
                            <a:schemeClr val="tx1"/>
                          </a:solidFill>
                          <a:latin typeface="Constantia" panose="02030602050306030303" pitchFamily="18" charset="0"/>
                        </a:defRPr>
                      </a:lvl9pPr>
                    </a:lstStyle>
                    <a:p>
                      <a:pPr marL="0" marR="0" lvl="0" indent="0" algn="ctr" defTabSz="914400" rtl="0" eaLnBrk="0" fontAlgn="base" latinLnBrk="0" hangingPunct="0">
                        <a:lnSpc>
                          <a:spcPct val="100000"/>
                        </a:lnSpc>
                        <a:spcBef>
                          <a:spcPct val="20000"/>
                        </a:spcBef>
                        <a:spcAft>
                          <a:spcPct val="0"/>
                        </a:spcAft>
                        <a:buClr>
                          <a:srgbClr val="9BBB59"/>
                        </a:buClr>
                        <a:buSzPct val="95000"/>
                        <a:buFont typeface="Wingdings 2" panose="05020102010507070707" pitchFamily="18" charset="2"/>
                        <a:buNone/>
                        <a:tabLst/>
                      </a:pPr>
                      <a:r>
                        <a:rPr kumimoji="0" lang="uk-UA" altLang="ru-RU" sz="1400" b="0" i="0" u="none" strike="noStrike" cap="none" normalizeH="0" baseline="0">
                          <a:ln>
                            <a:noFill/>
                          </a:ln>
                          <a:solidFill>
                            <a:schemeClr val="tx1"/>
                          </a:solidFill>
                          <a:effectLst/>
                          <a:latin typeface="Times New Roman" panose="02020603050405020304" pitchFamily="18" charset="0"/>
                        </a:rPr>
                        <a:t>55</a:t>
                      </a:r>
                      <a:endParaRPr kumimoji="0" lang="ru-RU" altLang="ru-RU" sz="1400" b="0" i="0" u="none" strike="noStrike" cap="none" normalizeH="0" baseline="0">
                        <a:ln>
                          <a:noFill/>
                        </a:ln>
                        <a:solidFill>
                          <a:schemeClr val="tx1"/>
                        </a:solidFill>
                        <a:effectLst/>
                        <a:latin typeface="Times New Roman" panose="02020603050405020304" pitchFamily="18" charset="0"/>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9BBB59"/>
                        </a:buClr>
                        <a:buSzPct val="95000"/>
                        <a:buFont typeface="Wingdings 2" panose="05020102010507070707" pitchFamily="18" charset="2"/>
                        <a:defRPr sz="2200">
                          <a:solidFill>
                            <a:schemeClr val="tx1"/>
                          </a:solidFill>
                          <a:latin typeface="Constantia" panose="02030602050306030303" pitchFamily="18" charset="0"/>
                        </a:defRPr>
                      </a:lvl1pPr>
                      <a:lvl2pPr marL="39370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defRPr>
                      </a:lvl2pPr>
                      <a:lvl3pPr marL="668338"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defRPr>
                      </a:lvl3pPr>
                      <a:lvl4pPr marL="977900" eaLnBrk="0" hangingPunct="0">
                        <a:spcBef>
                          <a:spcPct val="20000"/>
                        </a:spcBef>
                        <a:buClr>
                          <a:srgbClr val="9BBB59"/>
                        </a:buClr>
                        <a:buSzPct val="65000"/>
                        <a:buFont typeface="Wingdings 2" panose="05020102010507070707" pitchFamily="18" charset="2"/>
                        <a:defRPr>
                          <a:solidFill>
                            <a:schemeClr val="tx1"/>
                          </a:solidFill>
                          <a:latin typeface="Constantia" panose="02030602050306030303" pitchFamily="18" charset="0"/>
                        </a:defRPr>
                      </a:lvl4pPr>
                      <a:lvl5pPr marL="1252538" eaLnBrk="0" hangingPunct="0">
                        <a:spcBef>
                          <a:spcPct val="20000"/>
                        </a:spcBef>
                        <a:buClr>
                          <a:srgbClr val="8064A2"/>
                        </a:buClr>
                        <a:buSzPct val="65000"/>
                        <a:buFont typeface="Wingdings 2" panose="05020102010507070707" pitchFamily="18" charset="2"/>
                        <a:defRPr>
                          <a:solidFill>
                            <a:schemeClr val="tx1"/>
                          </a:solidFill>
                          <a:latin typeface="Constantia" panose="02030602050306030303" pitchFamily="18" charset="0"/>
                        </a:defRPr>
                      </a:lvl5pPr>
                      <a:lvl6pPr marL="1709738" eaLnBrk="0" fontAlgn="base" hangingPunct="0">
                        <a:spcBef>
                          <a:spcPct val="20000"/>
                        </a:spcBef>
                        <a:spcAft>
                          <a:spcPct val="0"/>
                        </a:spcAft>
                        <a:buClr>
                          <a:srgbClr val="8064A2"/>
                        </a:buClr>
                        <a:buSzPct val="65000"/>
                        <a:buFont typeface="Wingdings 2" panose="05020102010507070707" pitchFamily="18" charset="2"/>
                        <a:defRPr>
                          <a:solidFill>
                            <a:schemeClr val="tx1"/>
                          </a:solidFill>
                          <a:latin typeface="Constantia" panose="02030602050306030303" pitchFamily="18" charset="0"/>
                        </a:defRPr>
                      </a:lvl6pPr>
                      <a:lvl7pPr marL="2166938" eaLnBrk="0" fontAlgn="base" hangingPunct="0">
                        <a:spcBef>
                          <a:spcPct val="20000"/>
                        </a:spcBef>
                        <a:spcAft>
                          <a:spcPct val="0"/>
                        </a:spcAft>
                        <a:buClr>
                          <a:srgbClr val="8064A2"/>
                        </a:buClr>
                        <a:buSzPct val="65000"/>
                        <a:buFont typeface="Wingdings 2" panose="05020102010507070707" pitchFamily="18" charset="2"/>
                        <a:defRPr>
                          <a:solidFill>
                            <a:schemeClr val="tx1"/>
                          </a:solidFill>
                          <a:latin typeface="Constantia" panose="02030602050306030303" pitchFamily="18" charset="0"/>
                        </a:defRPr>
                      </a:lvl7pPr>
                      <a:lvl8pPr marL="2624138" eaLnBrk="0" fontAlgn="base" hangingPunct="0">
                        <a:spcBef>
                          <a:spcPct val="20000"/>
                        </a:spcBef>
                        <a:spcAft>
                          <a:spcPct val="0"/>
                        </a:spcAft>
                        <a:buClr>
                          <a:srgbClr val="8064A2"/>
                        </a:buClr>
                        <a:buSzPct val="65000"/>
                        <a:buFont typeface="Wingdings 2" panose="05020102010507070707" pitchFamily="18" charset="2"/>
                        <a:defRPr>
                          <a:solidFill>
                            <a:schemeClr val="tx1"/>
                          </a:solidFill>
                          <a:latin typeface="Constantia" panose="02030602050306030303" pitchFamily="18" charset="0"/>
                        </a:defRPr>
                      </a:lvl8pPr>
                      <a:lvl9pPr marL="3081338" eaLnBrk="0" fontAlgn="base" hangingPunct="0">
                        <a:spcBef>
                          <a:spcPct val="20000"/>
                        </a:spcBef>
                        <a:spcAft>
                          <a:spcPct val="0"/>
                        </a:spcAft>
                        <a:buClr>
                          <a:srgbClr val="8064A2"/>
                        </a:buClr>
                        <a:buSzPct val="65000"/>
                        <a:buFont typeface="Wingdings 2" panose="05020102010507070707" pitchFamily="18" charset="2"/>
                        <a:defRPr>
                          <a:solidFill>
                            <a:schemeClr val="tx1"/>
                          </a:solidFill>
                          <a:latin typeface="Constantia" panose="02030602050306030303" pitchFamily="18" charset="0"/>
                        </a:defRPr>
                      </a:lvl9pPr>
                    </a:lstStyle>
                    <a:p>
                      <a:pPr marL="0" marR="0" lvl="0" indent="0" algn="ctr" defTabSz="914400" rtl="0" eaLnBrk="0" fontAlgn="base" latinLnBrk="0" hangingPunct="0">
                        <a:lnSpc>
                          <a:spcPct val="100000"/>
                        </a:lnSpc>
                        <a:spcBef>
                          <a:spcPct val="20000"/>
                        </a:spcBef>
                        <a:spcAft>
                          <a:spcPct val="0"/>
                        </a:spcAft>
                        <a:buClr>
                          <a:srgbClr val="9BBB59"/>
                        </a:buClr>
                        <a:buSzPct val="95000"/>
                        <a:buFont typeface="Wingdings 2" panose="05020102010507070707" pitchFamily="18" charset="2"/>
                        <a:buNone/>
                        <a:tabLst/>
                      </a:pPr>
                      <a:r>
                        <a:rPr kumimoji="0" lang="uk-UA" altLang="ru-RU" sz="1400" b="0" i="0" u="none" strike="noStrike" cap="none" normalizeH="0" baseline="0">
                          <a:ln>
                            <a:noFill/>
                          </a:ln>
                          <a:solidFill>
                            <a:schemeClr val="tx1"/>
                          </a:solidFill>
                          <a:effectLst/>
                          <a:latin typeface="Times New Roman" panose="02020603050405020304" pitchFamily="18" charset="0"/>
                        </a:rPr>
                        <a:t>54</a:t>
                      </a:r>
                      <a:endParaRPr kumimoji="0" lang="ru-RU" altLang="ru-RU" sz="1400" b="0" i="0" u="none" strike="noStrike" cap="none" normalizeH="0" baseline="0">
                        <a:ln>
                          <a:noFill/>
                        </a:ln>
                        <a:solidFill>
                          <a:schemeClr val="tx1"/>
                        </a:solidFill>
                        <a:effectLst/>
                        <a:latin typeface="Times New Roman" panose="02020603050405020304" pitchFamily="18" charset="0"/>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9BBB59"/>
                        </a:buClr>
                        <a:buSzPct val="95000"/>
                        <a:buFont typeface="Wingdings 2" panose="05020102010507070707" pitchFamily="18" charset="2"/>
                        <a:defRPr sz="2200">
                          <a:solidFill>
                            <a:schemeClr val="tx1"/>
                          </a:solidFill>
                          <a:latin typeface="Constantia" panose="02030602050306030303" pitchFamily="18" charset="0"/>
                        </a:defRPr>
                      </a:lvl1pPr>
                      <a:lvl2pPr marL="39370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defRPr>
                      </a:lvl2pPr>
                      <a:lvl3pPr marL="668338"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defRPr>
                      </a:lvl3pPr>
                      <a:lvl4pPr marL="977900" eaLnBrk="0" hangingPunct="0">
                        <a:spcBef>
                          <a:spcPct val="20000"/>
                        </a:spcBef>
                        <a:buClr>
                          <a:srgbClr val="9BBB59"/>
                        </a:buClr>
                        <a:buSzPct val="65000"/>
                        <a:buFont typeface="Wingdings 2" panose="05020102010507070707" pitchFamily="18" charset="2"/>
                        <a:defRPr>
                          <a:solidFill>
                            <a:schemeClr val="tx1"/>
                          </a:solidFill>
                          <a:latin typeface="Constantia" panose="02030602050306030303" pitchFamily="18" charset="0"/>
                        </a:defRPr>
                      </a:lvl4pPr>
                      <a:lvl5pPr marL="1252538" eaLnBrk="0" hangingPunct="0">
                        <a:spcBef>
                          <a:spcPct val="20000"/>
                        </a:spcBef>
                        <a:buClr>
                          <a:srgbClr val="8064A2"/>
                        </a:buClr>
                        <a:buSzPct val="65000"/>
                        <a:buFont typeface="Wingdings 2" panose="05020102010507070707" pitchFamily="18" charset="2"/>
                        <a:defRPr>
                          <a:solidFill>
                            <a:schemeClr val="tx1"/>
                          </a:solidFill>
                          <a:latin typeface="Constantia" panose="02030602050306030303" pitchFamily="18" charset="0"/>
                        </a:defRPr>
                      </a:lvl5pPr>
                      <a:lvl6pPr marL="1709738" eaLnBrk="0" fontAlgn="base" hangingPunct="0">
                        <a:spcBef>
                          <a:spcPct val="20000"/>
                        </a:spcBef>
                        <a:spcAft>
                          <a:spcPct val="0"/>
                        </a:spcAft>
                        <a:buClr>
                          <a:srgbClr val="8064A2"/>
                        </a:buClr>
                        <a:buSzPct val="65000"/>
                        <a:buFont typeface="Wingdings 2" panose="05020102010507070707" pitchFamily="18" charset="2"/>
                        <a:defRPr>
                          <a:solidFill>
                            <a:schemeClr val="tx1"/>
                          </a:solidFill>
                          <a:latin typeface="Constantia" panose="02030602050306030303" pitchFamily="18" charset="0"/>
                        </a:defRPr>
                      </a:lvl6pPr>
                      <a:lvl7pPr marL="2166938" eaLnBrk="0" fontAlgn="base" hangingPunct="0">
                        <a:spcBef>
                          <a:spcPct val="20000"/>
                        </a:spcBef>
                        <a:spcAft>
                          <a:spcPct val="0"/>
                        </a:spcAft>
                        <a:buClr>
                          <a:srgbClr val="8064A2"/>
                        </a:buClr>
                        <a:buSzPct val="65000"/>
                        <a:buFont typeface="Wingdings 2" panose="05020102010507070707" pitchFamily="18" charset="2"/>
                        <a:defRPr>
                          <a:solidFill>
                            <a:schemeClr val="tx1"/>
                          </a:solidFill>
                          <a:latin typeface="Constantia" panose="02030602050306030303" pitchFamily="18" charset="0"/>
                        </a:defRPr>
                      </a:lvl7pPr>
                      <a:lvl8pPr marL="2624138" eaLnBrk="0" fontAlgn="base" hangingPunct="0">
                        <a:spcBef>
                          <a:spcPct val="20000"/>
                        </a:spcBef>
                        <a:spcAft>
                          <a:spcPct val="0"/>
                        </a:spcAft>
                        <a:buClr>
                          <a:srgbClr val="8064A2"/>
                        </a:buClr>
                        <a:buSzPct val="65000"/>
                        <a:buFont typeface="Wingdings 2" panose="05020102010507070707" pitchFamily="18" charset="2"/>
                        <a:defRPr>
                          <a:solidFill>
                            <a:schemeClr val="tx1"/>
                          </a:solidFill>
                          <a:latin typeface="Constantia" panose="02030602050306030303" pitchFamily="18" charset="0"/>
                        </a:defRPr>
                      </a:lvl8pPr>
                      <a:lvl9pPr marL="3081338" eaLnBrk="0" fontAlgn="base" hangingPunct="0">
                        <a:spcBef>
                          <a:spcPct val="20000"/>
                        </a:spcBef>
                        <a:spcAft>
                          <a:spcPct val="0"/>
                        </a:spcAft>
                        <a:buClr>
                          <a:srgbClr val="8064A2"/>
                        </a:buClr>
                        <a:buSzPct val="65000"/>
                        <a:buFont typeface="Wingdings 2" panose="05020102010507070707" pitchFamily="18" charset="2"/>
                        <a:defRPr>
                          <a:solidFill>
                            <a:schemeClr val="tx1"/>
                          </a:solidFill>
                          <a:latin typeface="Constantia" panose="02030602050306030303" pitchFamily="18" charset="0"/>
                        </a:defRPr>
                      </a:lvl9pPr>
                    </a:lstStyle>
                    <a:p>
                      <a:pPr marL="0" marR="0" lvl="0" indent="0" algn="ctr" defTabSz="914400" rtl="0" eaLnBrk="0" fontAlgn="base" latinLnBrk="0" hangingPunct="0">
                        <a:lnSpc>
                          <a:spcPct val="100000"/>
                        </a:lnSpc>
                        <a:spcBef>
                          <a:spcPct val="20000"/>
                        </a:spcBef>
                        <a:spcAft>
                          <a:spcPct val="0"/>
                        </a:spcAft>
                        <a:buClr>
                          <a:srgbClr val="9BBB59"/>
                        </a:buClr>
                        <a:buSzPct val="95000"/>
                        <a:buFont typeface="Wingdings 2" panose="05020102010507070707" pitchFamily="18" charset="2"/>
                        <a:buNone/>
                        <a:tabLst/>
                      </a:pPr>
                      <a:r>
                        <a:rPr kumimoji="0" lang="uk-UA" altLang="ru-RU" sz="1400" b="0" i="0" u="none" strike="noStrike" cap="none" normalizeH="0" baseline="0">
                          <a:ln>
                            <a:noFill/>
                          </a:ln>
                          <a:solidFill>
                            <a:schemeClr val="tx1"/>
                          </a:solidFill>
                          <a:effectLst/>
                          <a:latin typeface="Times New Roman" panose="02020603050405020304" pitchFamily="18" charset="0"/>
                        </a:rPr>
                        <a:t>56</a:t>
                      </a:r>
                      <a:endParaRPr kumimoji="0" lang="ru-RU" altLang="ru-RU" sz="1400" b="0" i="0" u="none" strike="noStrike" cap="none" normalizeH="0" baseline="0">
                        <a:ln>
                          <a:noFill/>
                        </a:ln>
                        <a:solidFill>
                          <a:schemeClr val="tx1"/>
                        </a:solidFill>
                        <a:effectLst/>
                        <a:latin typeface="Times New Roman" panose="02020603050405020304" pitchFamily="18" charset="0"/>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9BBB59"/>
                        </a:buClr>
                        <a:buSzPct val="95000"/>
                        <a:buFont typeface="Wingdings 2" panose="05020102010507070707" pitchFamily="18" charset="2"/>
                        <a:defRPr sz="2200">
                          <a:solidFill>
                            <a:schemeClr val="tx1"/>
                          </a:solidFill>
                          <a:latin typeface="Constantia" panose="02030602050306030303" pitchFamily="18" charset="0"/>
                        </a:defRPr>
                      </a:lvl1pPr>
                      <a:lvl2pPr marL="39370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defRPr>
                      </a:lvl2pPr>
                      <a:lvl3pPr marL="668338"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defRPr>
                      </a:lvl3pPr>
                      <a:lvl4pPr marL="977900" eaLnBrk="0" hangingPunct="0">
                        <a:spcBef>
                          <a:spcPct val="20000"/>
                        </a:spcBef>
                        <a:buClr>
                          <a:srgbClr val="9BBB59"/>
                        </a:buClr>
                        <a:buSzPct val="65000"/>
                        <a:buFont typeface="Wingdings 2" panose="05020102010507070707" pitchFamily="18" charset="2"/>
                        <a:defRPr>
                          <a:solidFill>
                            <a:schemeClr val="tx1"/>
                          </a:solidFill>
                          <a:latin typeface="Constantia" panose="02030602050306030303" pitchFamily="18" charset="0"/>
                        </a:defRPr>
                      </a:lvl4pPr>
                      <a:lvl5pPr marL="1252538" eaLnBrk="0" hangingPunct="0">
                        <a:spcBef>
                          <a:spcPct val="20000"/>
                        </a:spcBef>
                        <a:buClr>
                          <a:srgbClr val="8064A2"/>
                        </a:buClr>
                        <a:buSzPct val="65000"/>
                        <a:buFont typeface="Wingdings 2" panose="05020102010507070707" pitchFamily="18" charset="2"/>
                        <a:defRPr>
                          <a:solidFill>
                            <a:schemeClr val="tx1"/>
                          </a:solidFill>
                          <a:latin typeface="Constantia" panose="02030602050306030303" pitchFamily="18" charset="0"/>
                        </a:defRPr>
                      </a:lvl5pPr>
                      <a:lvl6pPr marL="1709738" eaLnBrk="0" fontAlgn="base" hangingPunct="0">
                        <a:spcBef>
                          <a:spcPct val="20000"/>
                        </a:spcBef>
                        <a:spcAft>
                          <a:spcPct val="0"/>
                        </a:spcAft>
                        <a:buClr>
                          <a:srgbClr val="8064A2"/>
                        </a:buClr>
                        <a:buSzPct val="65000"/>
                        <a:buFont typeface="Wingdings 2" panose="05020102010507070707" pitchFamily="18" charset="2"/>
                        <a:defRPr>
                          <a:solidFill>
                            <a:schemeClr val="tx1"/>
                          </a:solidFill>
                          <a:latin typeface="Constantia" panose="02030602050306030303" pitchFamily="18" charset="0"/>
                        </a:defRPr>
                      </a:lvl6pPr>
                      <a:lvl7pPr marL="2166938" eaLnBrk="0" fontAlgn="base" hangingPunct="0">
                        <a:spcBef>
                          <a:spcPct val="20000"/>
                        </a:spcBef>
                        <a:spcAft>
                          <a:spcPct val="0"/>
                        </a:spcAft>
                        <a:buClr>
                          <a:srgbClr val="8064A2"/>
                        </a:buClr>
                        <a:buSzPct val="65000"/>
                        <a:buFont typeface="Wingdings 2" panose="05020102010507070707" pitchFamily="18" charset="2"/>
                        <a:defRPr>
                          <a:solidFill>
                            <a:schemeClr val="tx1"/>
                          </a:solidFill>
                          <a:latin typeface="Constantia" panose="02030602050306030303" pitchFamily="18" charset="0"/>
                        </a:defRPr>
                      </a:lvl7pPr>
                      <a:lvl8pPr marL="2624138" eaLnBrk="0" fontAlgn="base" hangingPunct="0">
                        <a:spcBef>
                          <a:spcPct val="20000"/>
                        </a:spcBef>
                        <a:spcAft>
                          <a:spcPct val="0"/>
                        </a:spcAft>
                        <a:buClr>
                          <a:srgbClr val="8064A2"/>
                        </a:buClr>
                        <a:buSzPct val="65000"/>
                        <a:buFont typeface="Wingdings 2" panose="05020102010507070707" pitchFamily="18" charset="2"/>
                        <a:defRPr>
                          <a:solidFill>
                            <a:schemeClr val="tx1"/>
                          </a:solidFill>
                          <a:latin typeface="Constantia" panose="02030602050306030303" pitchFamily="18" charset="0"/>
                        </a:defRPr>
                      </a:lvl8pPr>
                      <a:lvl9pPr marL="3081338" eaLnBrk="0" fontAlgn="base" hangingPunct="0">
                        <a:spcBef>
                          <a:spcPct val="20000"/>
                        </a:spcBef>
                        <a:spcAft>
                          <a:spcPct val="0"/>
                        </a:spcAft>
                        <a:buClr>
                          <a:srgbClr val="8064A2"/>
                        </a:buClr>
                        <a:buSzPct val="65000"/>
                        <a:buFont typeface="Wingdings 2" panose="05020102010507070707" pitchFamily="18" charset="2"/>
                        <a:defRPr>
                          <a:solidFill>
                            <a:schemeClr val="tx1"/>
                          </a:solidFill>
                          <a:latin typeface="Constantia" panose="02030602050306030303" pitchFamily="18" charset="0"/>
                        </a:defRPr>
                      </a:lvl9pPr>
                    </a:lstStyle>
                    <a:p>
                      <a:pPr marL="0" marR="0" lvl="0" indent="0" algn="ctr" defTabSz="914400" rtl="0" eaLnBrk="0" fontAlgn="base" latinLnBrk="0" hangingPunct="0">
                        <a:lnSpc>
                          <a:spcPct val="100000"/>
                        </a:lnSpc>
                        <a:spcBef>
                          <a:spcPct val="20000"/>
                        </a:spcBef>
                        <a:spcAft>
                          <a:spcPct val="0"/>
                        </a:spcAft>
                        <a:buClr>
                          <a:srgbClr val="9BBB59"/>
                        </a:buClr>
                        <a:buSzPct val="95000"/>
                        <a:buFont typeface="Wingdings 2" panose="05020102010507070707" pitchFamily="18" charset="2"/>
                        <a:buNone/>
                        <a:tabLst/>
                      </a:pPr>
                      <a:r>
                        <a:rPr kumimoji="0" lang="uk-UA" altLang="ru-RU" sz="1400" b="0" i="0" u="none" strike="noStrike" cap="none" normalizeH="0" baseline="0">
                          <a:ln>
                            <a:noFill/>
                          </a:ln>
                          <a:solidFill>
                            <a:schemeClr val="tx1"/>
                          </a:solidFill>
                          <a:effectLst/>
                          <a:latin typeface="Times New Roman" panose="02020603050405020304" pitchFamily="18" charset="0"/>
                        </a:rPr>
                        <a:t>56</a:t>
                      </a:r>
                      <a:endParaRPr kumimoji="0" lang="ru-RU" altLang="ru-RU" sz="1400" b="0" i="0" u="none" strike="noStrike" cap="none" normalizeH="0" baseline="0">
                        <a:ln>
                          <a:noFill/>
                        </a:ln>
                        <a:solidFill>
                          <a:schemeClr val="tx1"/>
                        </a:solidFill>
                        <a:effectLst/>
                        <a:latin typeface="Times New Roman" panose="02020603050405020304" pitchFamily="18" charset="0"/>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9BBB59"/>
                        </a:buClr>
                        <a:buSzPct val="95000"/>
                        <a:buFont typeface="Wingdings 2" panose="05020102010507070707" pitchFamily="18" charset="2"/>
                        <a:defRPr sz="2200">
                          <a:solidFill>
                            <a:schemeClr val="tx1"/>
                          </a:solidFill>
                          <a:latin typeface="Constantia" panose="02030602050306030303" pitchFamily="18" charset="0"/>
                        </a:defRPr>
                      </a:lvl1pPr>
                      <a:lvl2pPr marL="39370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defRPr>
                      </a:lvl2pPr>
                      <a:lvl3pPr marL="668338"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defRPr>
                      </a:lvl3pPr>
                      <a:lvl4pPr marL="977900" eaLnBrk="0" hangingPunct="0">
                        <a:spcBef>
                          <a:spcPct val="20000"/>
                        </a:spcBef>
                        <a:buClr>
                          <a:srgbClr val="9BBB59"/>
                        </a:buClr>
                        <a:buSzPct val="65000"/>
                        <a:buFont typeface="Wingdings 2" panose="05020102010507070707" pitchFamily="18" charset="2"/>
                        <a:defRPr>
                          <a:solidFill>
                            <a:schemeClr val="tx1"/>
                          </a:solidFill>
                          <a:latin typeface="Constantia" panose="02030602050306030303" pitchFamily="18" charset="0"/>
                        </a:defRPr>
                      </a:lvl4pPr>
                      <a:lvl5pPr marL="1252538" eaLnBrk="0" hangingPunct="0">
                        <a:spcBef>
                          <a:spcPct val="20000"/>
                        </a:spcBef>
                        <a:buClr>
                          <a:srgbClr val="8064A2"/>
                        </a:buClr>
                        <a:buSzPct val="65000"/>
                        <a:buFont typeface="Wingdings 2" panose="05020102010507070707" pitchFamily="18" charset="2"/>
                        <a:defRPr>
                          <a:solidFill>
                            <a:schemeClr val="tx1"/>
                          </a:solidFill>
                          <a:latin typeface="Constantia" panose="02030602050306030303" pitchFamily="18" charset="0"/>
                        </a:defRPr>
                      </a:lvl5pPr>
                      <a:lvl6pPr marL="1709738" eaLnBrk="0" fontAlgn="base" hangingPunct="0">
                        <a:spcBef>
                          <a:spcPct val="20000"/>
                        </a:spcBef>
                        <a:spcAft>
                          <a:spcPct val="0"/>
                        </a:spcAft>
                        <a:buClr>
                          <a:srgbClr val="8064A2"/>
                        </a:buClr>
                        <a:buSzPct val="65000"/>
                        <a:buFont typeface="Wingdings 2" panose="05020102010507070707" pitchFamily="18" charset="2"/>
                        <a:defRPr>
                          <a:solidFill>
                            <a:schemeClr val="tx1"/>
                          </a:solidFill>
                          <a:latin typeface="Constantia" panose="02030602050306030303" pitchFamily="18" charset="0"/>
                        </a:defRPr>
                      </a:lvl6pPr>
                      <a:lvl7pPr marL="2166938" eaLnBrk="0" fontAlgn="base" hangingPunct="0">
                        <a:spcBef>
                          <a:spcPct val="20000"/>
                        </a:spcBef>
                        <a:spcAft>
                          <a:spcPct val="0"/>
                        </a:spcAft>
                        <a:buClr>
                          <a:srgbClr val="8064A2"/>
                        </a:buClr>
                        <a:buSzPct val="65000"/>
                        <a:buFont typeface="Wingdings 2" panose="05020102010507070707" pitchFamily="18" charset="2"/>
                        <a:defRPr>
                          <a:solidFill>
                            <a:schemeClr val="tx1"/>
                          </a:solidFill>
                          <a:latin typeface="Constantia" panose="02030602050306030303" pitchFamily="18" charset="0"/>
                        </a:defRPr>
                      </a:lvl7pPr>
                      <a:lvl8pPr marL="2624138" eaLnBrk="0" fontAlgn="base" hangingPunct="0">
                        <a:spcBef>
                          <a:spcPct val="20000"/>
                        </a:spcBef>
                        <a:spcAft>
                          <a:spcPct val="0"/>
                        </a:spcAft>
                        <a:buClr>
                          <a:srgbClr val="8064A2"/>
                        </a:buClr>
                        <a:buSzPct val="65000"/>
                        <a:buFont typeface="Wingdings 2" panose="05020102010507070707" pitchFamily="18" charset="2"/>
                        <a:defRPr>
                          <a:solidFill>
                            <a:schemeClr val="tx1"/>
                          </a:solidFill>
                          <a:latin typeface="Constantia" panose="02030602050306030303" pitchFamily="18" charset="0"/>
                        </a:defRPr>
                      </a:lvl8pPr>
                      <a:lvl9pPr marL="3081338" eaLnBrk="0" fontAlgn="base" hangingPunct="0">
                        <a:spcBef>
                          <a:spcPct val="20000"/>
                        </a:spcBef>
                        <a:spcAft>
                          <a:spcPct val="0"/>
                        </a:spcAft>
                        <a:buClr>
                          <a:srgbClr val="8064A2"/>
                        </a:buClr>
                        <a:buSzPct val="65000"/>
                        <a:buFont typeface="Wingdings 2" panose="05020102010507070707" pitchFamily="18" charset="2"/>
                        <a:defRPr>
                          <a:solidFill>
                            <a:schemeClr val="tx1"/>
                          </a:solidFill>
                          <a:latin typeface="Constantia" panose="02030602050306030303" pitchFamily="18" charset="0"/>
                        </a:defRPr>
                      </a:lvl9pPr>
                    </a:lstStyle>
                    <a:p>
                      <a:pPr marL="0" marR="0" lvl="0" indent="0" algn="ctr" defTabSz="914400" rtl="0" eaLnBrk="0" fontAlgn="base" latinLnBrk="0" hangingPunct="0">
                        <a:lnSpc>
                          <a:spcPct val="100000"/>
                        </a:lnSpc>
                        <a:spcBef>
                          <a:spcPct val="20000"/>
                        </a:spcBef>
                        <a:spcAft>
                          <a:spcPct val="0"/>
                        </a:spcAft>
                        <a:buClr>
                          <a:srgbClr val="9BBB59"/>
                        </a:buClr>
                        <a:buSzPct val="95000"/>
                        <a:buFont typeface="Wingdings 2" panose="05020102010507070707" pitchFamily="18" charset="2"/>
                        <a:buNone/>
                        <a:tabLst/>
                      </a:pPr>
                      <a:r>
                        <a:rPr kumimoji="0" lang="en-US" altLang="ru-RU" sz="1400" b="0" i="0" u="none" strike="noStrike" cap="none" normalizeH="0" baseline="0" dirty="0">
                          <a:ln>
                            <a:noFill/>
                          </a:ln>
                          <a:solidFill>
                            <a:schemeClr val="tx1"/>
                          </a:solidFill>
                          <a:effectLst/>
                          <a:latin typeface="Times New Roman" panose="02020603050405020304" pitchFamily="18" charset="0"/>
                        </a:rPr>
                        <a:t>54</a:t>
                      </a:r>
                      <a:endParaRPr kumimoji="0" lang="ru-RU" altLang="ru-RU" sz="1400" b="0" i="0" u="none" strike="noStrike" cap="none" normalizeH="0" baseline="0" dirty="0">
                        <a:ln>
                          <a:noFill/>
                        </a:ln>
                        <a:solidFill>
                          <a:schemeClr val="tx1"/>
                        </a:solidFill>
                        <a:effectLst/>
                        <a:latin typeface="Times New Roman" panose="02020603050405020304" pitchFamily="18" charset="0"/>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9BBB59"/>
                        </a:buClr>
                        <a:buSzPct val="95000"/>
                        <a:buFont typeface="Wingdings 2" panose="05020102010507070707" pitchFamily="18" charset="2"/>
                        <a:defRPr sz="2200">
                          <a:solidFill>
                            <a:schemeClr val="tx1"/>
                          </a:solidFill>
                          <a:latin typeface="Constantia" panose="02030602050306030303" pitchFamily="18" charset="0"/>
                        </a:defRPr>
                      </a:lvl1pPr>
                      <a:lvl2pPr marL="39370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defRPr>
                      </a:lvl2pPr>
                      <a:lvl3pPr marL="668338"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defRPr>
                      </a:lvl3pPr>
                      <a:lvl4pPr marL="977900" eaLnBrk="0" hangingPunct="0">
                        <a:spcBef>
                          <a:spcPct val="20000"/>
                        </a:spcBef>
                        <a:buClr>
                          <a:srgbClr val="9BBB59"/>
                        </a:buClr>
                        <a:buSzPct val="65000"/>
                        <a:buFont typeface="Wingdings 2" panose="05020102010507070707" pitchFamily="18" charset="2"/>
                        <a:defRPr>
                          <a:solidFill>
                            <a:schemeClr val="tx1"/>
                          </a:solidFill>
                          <a:latin typeface="Constantia" panose="02030602050306030303" pitchFamily="18" charset="0"/>
                        </a:defRPr>
                      </a:lvl4pPr>
                      <a:lvl5pPr marL="1252538" eaLnBrk="0" hangingPunct="0">
                        <a:spcBef>
                          <a:spcPct val="20000"/>
                        </a:spcBef>
                        <a:buClr>
                          <a:srgbClr val="8064A2"/>
                        </a:buClr>
                        <a:buSzPct val="65000"/>
                        <a:buFont typeface="Wingdings 2" panose="05020102010507070707" pitchFamily="18" charset="2"/>
                        <a:defRPr>
                          <a:solidFill>
                            <a:schemeClr val="tx1"/>
                          </a:solidFill>
                          <a:latin typeface="Constantia" panose="02030602050306030303" pitchFamily="18" charset="0"/>
                        </a:defRPr>
                      </a:lvl5pPr>
                      <a:lvl6pPr marL="1709738" eaLnBrk="0" fontAlgn="base" hangingPunct="0">
                        <a:spcBef>
                          <a:spcPct val="20000"/>
                        </a:spcBef>
                        <a:spcAft>
                          <a:spcPct val="0"/>
                        </a:spcAft>
                        <a:buClr>
                          <a:srgbClr val="8064A2"/>
                        </a:buClr>
                        <a:buSzPct val="65000"/>
                        <a:buFont typeface="Wingdings 2" panose="05020102010507070707" pitchFamily="18" charset="2"/>
                        <a:defRPr>
                          <a:solidFill>
                            <a:schemeClr val="tx1"/>
                          </a:solidFill>
                          <a:latin typeface="Constantia" panose="02030602050306030303" pitchFamily="18" charset="0"/>
                        </a:defRPr>
                      </a:lvl6pPr>
                      <a:lvl7pPr marL="2166938" eaLnBrk="0" fontAlgn="base" hangingPunct="0">
                        <a:spcBef>
                          <a:spcPct val="20000"/>
                        </a:spcBef>
                        <a:spcAft>
                          <a:spcPct val="0"/>
                        </a:spcAft>
                        <a:buClr>
                          <a:srgbClr val="8064A2"/>
                        </a:buClr>
                        <a:buSzPct val="65000"/>
                        <a:buFont typeface="Wingdings 2" panose="05020102010507070707" pitchFamily="18" charset="2"/>
                        <a:defRPr>
                          <a:solidFill>
                            <a:schemeClr val="tx1"/>
                          </a:solidFill>
                          <a:latin typeface="Constantia" panose="02030602050306030303" pitchFamily="18" charset="0"/>
                        </a:defRPr>
                      </a:lvl7pPr>
                      <a:lvl8pPr marL="2624138" eaLnBrk="0" fontAlgn="base" hangingPunct="0">
                        <a:spcBef>
                          <a:spcPct val="20000"/>
                        </a:spcBef>
                        <a:spcAft>
                          <a:spcPct val="0"/>
                        </a:spcAft>
                        <a:buClr>
                          <a:srgbClr val="8064A2"/>
                        </a:buClr>
                        <a:buSzPct val="65000"/>
                        <a:buFont typeface="Wingdings 2" panose="05020102010507070707" pitchFamily="18" charset="2"/>
                        <a:defRPr>
                          <a:solidFill>
                            <a:schemeClr val="tx1"/>
                          </a:solidFill>
                          <a:latin typeface="Constantia" panose="02030602050306030303" pitchFamily="18" charset="0"/>
                        </a:defRPr>
                      </a:lvl8pPr>
                      <a:lvl9pPr marL="3081338" eaLnBrk="0" fontAlgn="base" hangingPunct="0">
                        <a:spcBef>
                          <a:spcPct val="20000"/>
                        </a:spcBef>
                        <a:spcAft>
                          <a:spcPct val="0"/>
                        </a:spcAft>
                        <a:buClr>
                          <a:srgbClr val="8064A2"/>
                        </a:buClr>
                        <a:buSzPct val="65000"/>
                        <a:buFont typeface="Wingdings 2" panose="05020102010507070707" pitchFamily="18" charset="2"/>
                        <a:defRPr>
                          <a:solidFill>
                            <a:schemeClr val="tx1"/>
                          </a:solidFill>
                          <a:latin typeface="Constantia" panose="02030602050306030303" pitchFamily="18" charset="0"/>
                        </a:defRPr>
                      </a:lvl9pPr>
                    </a:lstStyle>
                    <a:p>
                      <a:pPr marL="0" marR="0" lvl="0" indent="0" algn="ctr" defTabSz="914400" rtl="0" eaLnBrk="0" fontAlgn="base" latinLnBrk="0" hangingPunct="0">
                        <a:lnSpc>
                          <a:spcPct val="100000"/>
                        </a:lnSpc>
                        <a:spcBef>
                          <a:spcPct val="20000"/>
                        </a:spcBef>
                        <a:spcAft>
                          <a:spcPct val="0"/>
                        </a:spcAft>
                        <a:buClr>
                          <a:srgbClr val="9BBB59"/>
                        </a:buClr>
                        <a:buSzPct val="95000"/>
                        <a:buFont typeface="Wingdings 2" panose="05020102010507070707" pitchFamily="18" charset="2"/>
                        <a:buNone/>
                        <a:tabLst/>
                      </a:pPr>
                      <a:r>
                        <a:rPr kumimoji="0" lang="en-US" altLang="ru-RU" sz="1400" b="0" i="0" u="none" strike="noStrike" cap="none" normalizeH="0" baseline="0" dirty="0">
                          <a:ln>
                            <a:noFill/>
                          </a:ln>
                          <a:solidFill>
                            <a:schemeClr val="tx1"/>
                          </a:solidFill>
                          <a:effectLst/>
                          <a:latin typeface="Times New Roman" panose="02020603050405020304" pitchFamily="18" charset="0"/>
                        </a:rPr>
                        <a:t>5</a:t>
                      </a:r>
                      <a:r>
                        <a:rPr kumimoji="0" lang="uk-UA" altLang="ru-RU" sz="1400" b="0" i="0" u="none" strike="noStrike" cap="none" normalizeH="0" baseline="0" dirty="0">
                          <a:ln>
                            <a:noFill/>
                          </a:ln>
                          <a:solidFill>
                            <a:schemeClr val="tx1"/>
                          </a:solidFill>
                          <a:effectLst/>
                          <a:latin typeface="Times New Roman" panose="02020603050405020304" pitchFamily="18" charset="0"/>
                        </a:rPr>
                        <a:t>6</a:t>
                      </a:r>
                      <a:endParaRPr kumimoji="0" lang="ru-RU" altLang="ru-RU" sz="1400" b="0" i="0" u="none" strike="noStrike" cap="none" normalizeH="0" baseline="0" dirty="0">
                        <a:ln>
                          <a:noFill/>
                        </a:ln>
                        <a:solidFill>
                          <a:schemeClr val="tx1"/>
                        </a:solidFill>
                        <a:effectLst/>
                        <a:latin typeface="Times New Roman" panose="02020603050405020304" pitchFamily="18" charset="0"/>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9BBB59"/>
                        </a:buClr>
                        <a:buSzPct val="95000"/>
                        <a:buFont typeface="Wingdings 2" panose="05020102010507070707" pitchFamily="18" charset="2"/>
                        <a:buNone/>
                        <a:tabLst/>
                      </a:pPr>
                      <a:r>
                        <a:rPr kumimoji="0" lang="uk-UA" altLang="ru-RU" sz="1400" b="0" i="0" u="none" strike="noStrike" cap="none" normalizeH="0" baseline="0" dirty="0">
                          <a:ln>
                            <a:noFill/>
                          </a:ln>
                          <a:solidFill>
                            <a:schemeClr val="tx1"/>
                          </a:solidFill>
                          <a:effectLst/>
                          <a:latin typeface="Times New Roman" panose="02020603050405020304" pitchFamily="18" charset="0"/>
                        </a:rPr>
                        <a:t>56</a:t>
                      </a:r>
                      <a:endParaRPr kumimoji="0" lang="ru-RU" altLang="ru-RU" sz="1400" b="0" i="0" u="none" strike="noStrike" cap="none" normalizeH="0" baseline="0" dirty="0">
                        <a:ln>
                          <a:noFill/>
                        </a:ln>
                        <a:solidFill>
                          <a:schemeClr val="tx1"/>
                        </a:solidFill>
                        <a:effectLst/>
                        <a:latin typeface="Times New Roman" panose="02020603050405020304" pitchFamily="18" charset="0"/>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9BBB59"/>
                        </a:buClr>
                        <a:buSzPct val="95000"/>
                        <a:buFont typeface="Wingdings 2" panose="05020102010507070707" pitchFamily="18" charset="2"/>
                        <a:buNone/>
                        <a:tabLst/>
                      </a:pPr>
                      <a:r>
                        <a:rPr kumimoji="0" lang="uk-UA" altLang="ru-RU" sz="1400" b="0" i="0" u="none" strike="noStrike" cap="none" normalizeH="0" baseline="0" dirty="0">
                          <a:ln>
                            <a:noFill/>
                          </a:ln>
                          <a:solidFill>
                            <a:schemeClr val="tx1"/>
                          </a:solidFill>
                          <a:effectLst/>
                          <a:latin typeface="Times New Roman" panose="02020603050405020304" pitchFamily="18" charset="0"/>
                        </a:rPr>
                        <a:t>60</a:t>
                      </a:r>
                      <a:endParaRPr kumimoji="0" lang="ru-RU" altLang="ru-RU" sz="1400" b="0" i="0" u="none" strike="noStrike" cap="none" normalizeH="0" baseline="0" dirty="0">
                        <a:ln>
                          <a:noFill/>
                        </a:ln>
                        <a:solidFill>
                          <a:schemeClr val="tx1"/>
                        </a:solidFill>
                        <a:effectLst/>
                        <a:latin typeface="Times New Roman" panose="02020603050405020304" pitchFamily="18" charset="0"/>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9BBB59"/>
                        </a:buClr>
                        <a:buSzPct val="95000"/>
                        <a:buFont typeface="Wingdings 2" panose="05020102010507070707" pitchFamily="18" charset="2"/>
                        <a:buNone/>
                        <a:tabLst/>
                      </a:pPr>
                      <a:r>
                        <a:rPr kumimoji="0" lang="uk-UA" altLang="ru-RU" sz="1400" b="0" i="0" u="none" strike="noStrike" cap="none" normalizeH="0" baseline="0" dirty="0">
                          <a:ln>
                            <a:noFill/>
                          </a:ln>
                          <a:solidFill>
                            <a:schemeClr val="tx1"/>
                          </a:solidFill>
                          <a:effectLst/>
                          <a:latin typeface="Times New Roman" panose="02020603050405020304" pitchFamily="18" charset="0"/>
                        </a:rPr>
                        <a:t>60</a:t>
                      </a:r>
                      <a:endParaRPr kumimoji="0" lang="ru-RU" altLang="ru-RU" sz="1400" b="0" i="0" u="none" strike="noStrike" cap="none" normalizeH="0" baseline="0" dirty="0">
                        <a:ln>
                          <a:noFill/>
                        </a:ln>
                        <a:solidFill>
                          <a:schemeClr val="tx1"/>
                        </a:solidFill>
                        <a:effectLst/>
                        <a:latin typeface="Times New Roman" panose="02020603050405020304" pitchFamily="18" charset="0"/>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9BBB59"/>
                        </a:buClr>
                        <a:buSzPct val="95000"/>
                        <a:buFont typeface="Wingdings 2" panose="05020102010507070707" pitchFamily="18" charset="2"/>
                        <a:buNone/>
                        <a:tabLst/>
                      </a:pPr>
                      <a:r>
                        <a:rPr kumimoji="0" lang="ru-RU" altLang="ru-RU" sz="1400" b="1" i="0" u="none" strike="noStrike" cap="none" normalizeH="0" baseline="0" dirty="0">
                          <a:ln>
                            <a:noFill/>
                          </a:ln>
                          <a:solidFill>
                            <a:srgbClr val="0000CC"/>
                          </a:solidFill>
                          <a:effectLst/>
                          <a:latin typeface="Times New Roman" panose="02020603050405020304" pitchFamily="18" charset="0"/>
                        </a:rPr>
                        <a:t>64</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261416">
                <a:tc>
                  <a:txBody>
                    <a:bodyPr/>
                    <a:lstStyle>
                      <a:lvl1pPr eaLnBrk="0" hangingPunct="0">
                        <a:spcBef>
                          <a:spcPct val="20000"/>
                        </a:spcBef>
                        <a:buClr>
                          <a:srgbClr val="9BBB59"/>
                        </a:buClr>
                        <a:buSzPct val="95000"/>
                        <a:buFont typeface="Wingdings 2" panose="05020102010507070707" pitchFamily="18" charset="2"/>
                        <a:defRPr sz="2200">
                          <a:solidFill>
                            <a:schemeClr val="tx1"/>
                          </a:solidFill>
                          <a:latin typeface="Constantia" panose="02030602050306030303" pitchFamily="18" charset="0"/>
                        </a:defRPr>
                      </a:lvl1pPr>
                      <a:lvl2pPr marL="39370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defRPr>
                      </a:lvl2pPr>
                      <a:lvl3pPr marL="668338"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defRPr>
                      </a:lvl3pPr>
                      <a:lvl4pPr marL="977900" eaLnBrk="0" hangingPunct="0">
                        <a:spcBef>
                          <a:spcPct val="20000"/>
                        </a:spcBef>
                        <a:buClr>
                          <a:srgbClr val="9BBB59"/>
                        </a:buClr>
                        <a:buSzPct val="65000"/>
                        <a:buFont typeface="Wingdings 2" panose="05020102010507070707" pitchFamily="18" charset="2"/>
                        <a:defRPr>
                          <a:solidFill>
                            <a:schemeClr val="tx1"/>
                          </a:solidFill>
                          <a:latin typeface="Constantia" panose="02030602050306030303" pitchFamily="18" charset="0"/>
                        </a:defRPr>
                      </a:lvl4pPr>
                      <a:lvl5pPr marL="1252538" eaLnBrk="0" hangingPunct="0">
                        <a:spcBef>
                          <a:spcPct val="20000"/>
                        </a:spcBef>
                        <a:buClr>
                          <a:srgbClr val="8064A2"/>
                        </a:buClr>
                        <a:buSzPct val="65000"/>
                        <a:buFont typeface="Wingdings 2" panose="05020102010507070707" pitchFamily="18" charset="2"/>
                        <a:defRPr>
                          <a:solidFill>
                            <a:schemeClr val="tx1"/>
                          </a:solidFill>
                          <a:latin typeface="Constantia" panose="02030602050306030303" pitchFamily="18" charset="0"/>
                        </a:defRPr>
                      </a:lvl5pPr>
                      <a:lvl6pPr marL="1709738" eaLnBrk="0" fontAlgn="base" hangingPunct="0">
                        <a:spcBef>
                          <a:spcPct val="20000"/>
                        </a:spcBef>
                        <a:spcAft>
                          <a:spcPct val="0"/>
                        </a:spcAft>
                        <a:buClr>
                          <a:srgbClr val="8064A2"/>
                        </a:buClr>
                        <a:buSzPct val="65000"/>
                        <a:buFont typeface="Wingdings 2" panose="05020102010507070707" pitchFamily="18" charset="2"/>
                        <a:defRPr>
                          <a:solidFill>
                            <a:schemeClr val="tx1"/>
                          </a:solidFill>
                          <a:latin typeface="Constantia" panose="02030602050306030303" pitchFamily="18" charset="0"/>
                        </a:defRPr>
                      </a:lvl6pPr>
                      <a:lvl7pPr marL="2166938" eaLnBrk="0" fontAlgn="base" hangingPunct="0">
                        <a:spcBef>
                          <a:spcPct val="20000"/>
                        </a:spcBef>
                        <a:spcAft>
                          <a:spcPct val="0"/>
                        </a:spcAft>
                        <a:buClr>
                          <a:srgbClr val="8064A2"/>
                        </a:buClr>
                        <a:buSzPct val="65000"/>
                        <a:buFont typeface="Wingdings 2" panose="05020102010507070707" pitchFamily="18" charset="2"/>
                        <a:defRPr>
                          <a:solidFill>
                            <a:schemeClr val="tx1"/>
                          </a:solidFill>
                          <a:latin typeface="Constantia" panose="02030602050306030303" pitchFamily="18" charset="0"/>
                        </a:defRPr>
                      </a:lvl7pPr>
                      <a:lvl8pPr marL="2624138" eaLnBrk="0" fontAlgn="base" hangingPunct="0">
                        <a:spcBef>
                          <a:spcPct val="20000"/>
                        </a:spcBef>
                        <a:spcAft>
                          <a:spcPct val="0"/>
                        </a:spcAft>
                        <a:buClr>
                          <a:srgbClr val="8064A2"/>
                        </a:buClr>
                        <a:buSzPct val="65000"/>
                        <a:buFont typeface="Wingdings 2" panose="05020102010507070707" pitchFamily="18" charset="2"/>
                        <a:defRPr>
                          <a:solidFill>
                            <a:schemeClr val="tx1"/>
                          </a:solidFill>
                          <a:latin typeface="Constantia" panose="02030602050306030303" pitchFamily="18" charset="0"/>
                        </a:defRPr>
                      </a:lvl8pPr>
                      <a:lvl9pPr marL="3081338" eaLnBrk="0" fontAlgn="base" hangingPunct="0">
                        <a:spcBef>
                          <a:spcPct val="20000"/>
                        </a:spcBef>
                        <a:spcAft>
                          <a:spcPct val="0"/>
                        </a:spcAft>
                        <a:buClr>
                          <a:srgbClr val="8064A2"/>
                        </a:buClr>
                        <a:buSzPct val="65000"/>
                        <a:buFont typeface="Wingdings 2" panose="05020102010507070707" pitchFamily="18" charset="2"/>
                        <a:defRPr>
                          <a:solidFill>
                            <a:schemeClr val="tx1"/>
                          </a:solidFill>
                          <a:latin typeface="Constantia" panose="02030602050306030303" pitchFamily="18" charset="0"/>
                        </a:defRPr>
                      </a:lvl9pPr>
                    </a:lstStyle>
                    <a:p>
                      <a:pPr marL="0" marR="0" lvl="0" indent="0" algn="ctr" defTabSz="914400" rtl="0" eaLnBrk="0" fontAlgn="base" latinLnBrk="0" hangingPunct="0">
                        <a:lnSpc>
                          <a:spcPct val="100000"/>
                        </a:lnSpc>
                        <a:spcBef>
                          <a:spcPts val="0"/>
                        </a:spcBef>
                        <a:spcAft>
                          <a:spcPct val="0"/>
                        </a:spcAft>
                        <a:buClr>
                          <a:srgbClr val="9BBB59"/>
                        </a:buClr>
                        <a:buSzPct val="95000"/>
                        <a:buFont typeface="Wingdings 2" panose="05020102010507070707" pitchFamily="18" charset="2"/>
                        <a:buNone/>
                        <a:tabLst/>
                      </a:pPr>
                      <a:r>
                        <a:rPr kumimoji="0" lang="uk-UA" altLang="ru-RU" sz="1200" b="0" i="0" u="none" strike="noStrike" cap="none" normalizeH="0" baseline="0" dirty="0">
                          <a:ln>
                            <a:noFill/>
                          </a:ln>
                          <a:solidFill>
                            <a:schemeClr val="tx1"/>
                          </a:solidFill>
                          <a:effectLst/>
                          <a:latin typeface="Times New Roman" panose="02020603050405020304" pitchFamily="18" charset="0"/>
                        </a:rPr>
                        <a:t>Кількість учасників, </a:t>
                      </a:r>
                    </a:p>
                    <a:p>
                      <a:pPr marL="0" marR="0" lvl="0" indent="0" algn="ctr" defTabSz="914400" rtl="0" eaLnBrk="0" fontAlgn="base" latinLnBrk="0" hangingPunct="0">
                        <a:lnSpc>
                          <a:spcPct val="100000"/>
                        </a:lnSpc>
                        <a:spcBef>
                          <a:spcPts val="0"/>
                        </a:spcBef>
                        <a:spcAft>
                          <a:spcPct val="0"/>
                        </a:spcAft>
                        <a:buClr>
                          <a:srgbClr val="9BBB59"/>
                        </a:buClr>
                        <a:buSzPct val="95000"/>
                        <a:buFont typeface="Wingdings 2" panose="05020102010507070707" pitchFamily="18" charset="2"/>
                        <a:buNone/>
                        <a:tabLst/>
                      </a:pPr>
                      <a:r>
                        <a:rPr kumimoji="0" lang="uk-UA" altLang="ru-RU" sz="1200" b="0" i="0" u="none" strike="noStrike" cap="none" normalizeH="0" baseline="0" dirty="0">
                          <a:ln>
                            <a:noFill/>
                          </a:ln>
                          <a:solidFill>
                            <a:schemeClr val="tx1"/>
                          </a:solidFill>
                          <a:effectLst/>
                          <a:latin typeface="Times New Roman" panose="02020603050405020304" pitchFamily="18" charset="0"/>
                        </a:rPr>
                        <a:t>які отримали</a:t>
                      </a:r>
                    </a:p>
                    <a:p>
                      <a:pPr marL="0" marR="0" lvl="0" indent="0" algn="ctr" defTabSz="914400" rtl="0" eaLnBrk="0" fontAlgn="base" latinLnBrk="0" hangingPunct="0">
                        <a:lnSpc>
                          <a:spcPct val="100000"/>
                        </a:lnSpc>
                        <a:spcBef>
                          <a:spcPts val="0"/>
                        </a:spcBef>
                        <a:spcAft>
                          <a:spcPct val="0"/>
                        </a:spcAft>
                        <a:buClr>
                          <a:srgbClr val="9BBB59"/>
                        </a:buClr>
                        <a:buSzPct val="95000"/>
                        <a:buFont typeface="Wingdings 2" panose="05020102010507070707" pitchFamily="18" charset="2"/>
                        <a:buNone/>
                        <a:tabLst/>
                      </a:pPr>
                      <a:r>
                        <a:rPr kumimoji="0" lang="uk-UA" altLang="ru-RU" sz="1200" b="0" i="0" u="none" strike="noStrike" cap="none" normalizeH="0" baseline="0" dirty="0">
                          <a:ln>
                            <a:noFill/>
                          </a:ln>
                          <a:solidFill>
                            <a:schemeClr val="tx1"/>
                          </a:solidFill>
                          <a:effectLst/>
                          <a:latin typeface="Times New Roman" panose="02020603050405020304" pitchFamily="18" charset="0"/>
                        </a:rPr>
                        <a:t>200 балів</a:t>
                      </a:r>
                      <a:endParaRPr kumimoji="0" lang="ru-RU" altLang="ru-RU" sz="1200" b="0" i="0" u="none" strike="noStrike" cap="none" normalizeH="0" baseline="0" dirty="0">
                        <a:ln>
                          <a:noFill/>
                        </a:ln>
                        <a:solidFill>
                          <a:schemeClr val="tx1"/>
                        </a:solidFill>
                        <a:effectLst/>
                        <a:latin typeface="Times New Roman" panose="02020603050405020304" pitchFamily="18" charset="0"/>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9BBB59"/>
                        </a:buClr>
                        <a:buSzPct val="95000"/>
                        <a:buFont typeface="Wingdings 2" panose="05020102010507070707" pitchFamily="18" charset="2"/>
                        <a:defRPr sz="2200">
                          <a:solidFill>
                            <a:schemeClr val="tx1"/>
                          </a:solidFill>
                          <a:latin typeface="Constantia" panose="02030602050306030303" pitchFamily="18" charset="0"/>
                        </a:defRPr>
                      </a:lvl1pPr>
                      <a:lvl2pPr marL="39370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defRPr>
                      </a:lvl2pPr>
                      <a:lvl3pPr marL="668338"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defRPr>
                      </a:lvl3pPr>
                      <a:lvl4pPr marL="977900" eaLnBrk="0" hangingPunct="0">
                        <a:spcBef>
                          <a:spcPct val="20000"/>
                        </a:spcBef>
                        <a:buClr>
                          <a:srgbClr val="9BBB59"/>
                        </a:buClr>
                        <a:buSzPct val="65000"/>
                        <a:buFont typeface="Wingdings 2" panose="05020102010507070707" pitchFamily="18" charset="2"/>
                        <a:defRPr>
                          <a:solidFill>
                            <a:schemeClr val="tx1"/>
                          </a:solidFill>
                          <a:latin typeface="Constantia" panose="02030602050306030303" pitchFamily="18" charset="0"/>
                        </a:defRPr>
                      </a:lvl4pPr>
                      <a:lvl5pPr marL="1252538" eaLnBrk="0" hangingPunct="0">
                        <a:spcBef>
                          <a:spcPct val="20000"/>
                        </a:spcBef>
                        <a:buClr>
                          <a:srgbClr val="8064A2"/>
                        </a:buClr>
                        <a:buSzPct val="65000"/>
                        <a:buFont typeface="Wingdings 2" panose="05020102010507070707" pitchFamily="18" charset="2"/>
                        <a:defRPr>
                          <a:solidFill>
                            <a:schemeClr val="tx1"/>
                          </a:solidFill>
                          <a:latin typeface="Constantia" panose="02030602050306030303" pitchFamily="18" charset="0"/>
                        </a:defRPr>
                      </a:lvl5pPr>
                      <a:lvl6pPr marL="1709738" eaLnBrk="0" fontAlgn="base" hangingPunct="0">
                        <a:spcBef>
                          <a:spcPct val="20000"/>
                        </a:spcBef>
                        <a:spcAft>
                          <a:spcPct val="0"/>
                        </a:spcAft>
                        <a:buClr>
                          <a:srgbClr val="8064A2"/>
                        </a:buClr>
                        <a:buSzPct val="65000"/>
                        <a:buFont typeface="Wingdings 2" panose="05020102010507070707" pitchFamily="18" charset="2"/>
                        <a:defRPr>
                          <a:solidFill>
                            <a:schemeClr val="tx1"/>
                          </a:solidFill>
                          <a:latin typeface="Constantia" panose="02030602050306030303" pitchFamily="18" charset="0"/>
                        </a:defRPr>
                      </a:lvl6pPr>
                      <a:lvl7pPr marL="2166938" eaLnBrk="0" fontAlgn="base" hangingPunct="0">
                        <a:spcBef>
                          <a:spcPct val="20000"/>
                        </a:spcBef>
                        <a:spcAft>
                          <a:spcPct val="0"/>
                        </a:spcAft>
                        <a:buClr>
                          <a:srgbClr val="8064A2"/>
                        </a:buClr>
                        <a:buSzPct val="65000"/>
                        <a:buFont typeface="Wingdings 2" panose="05020102010507070707" pitchFamily="18" charset="2"/>
                        <a:defRPr>
                          <a:solidFill>
                            <a:schemeClr val="tx1"/>
                          </a:solidFill>
                          <a:latin typeface="Constantia" panose="02030602050306030303" pitchFamily="18" charset="0"/>
                        </a:defRPr>
                      </a:lvl7pPr>
                      <a:lvl8pPr marL="2624138" eaLnBrk="0" fontAlgn="base" hangingPunct="0">
                        <a:spcBef>
                          <a:spcPct val="20000"/>
                        </a:spcBef>
                        <a:spcAft>
                          <a:spcPct val="0"/>
                        </a:spcAft>
                        <a:buClr>
                          <a:srgbClr val="8064A2"/>
                        </a:buClr>
                        <a:buSzPct val="65000"/>
                        <a:buFont typeface="Wingdings 2" panose="05020102010507070707" pitchFamily="18" charset="2"/>
                        <a:defRPr>
                          <a:solidFill>
                            <a:schemeClr val="tx1"/>
                          </a:solidFill>
                          <a:latin typeface="Constantia" panose="02030602050306030303" pitchFamily="18" charset="0"/>
                        </a:defRPr>
                      </a:lvl8pPr>
                      <a:lvl9pPr marL="3081338" eaLnBrk="0" fontAlgn="base" hangingPunct="0">
                        <a:spcBef>
                          <a:spcPct val="20000"/>
                        </a:spcBef>
                        <a:spcAft>
                          <a:spcPct val="0"/>
                        </a:spcAft>
                        <a:buClr>
                          <a:srgbClr val="8064A2"/>
                        </a:buClr>
                        <a:buSzPct val="65000"/>
                        <a:buFont typeface="Wingdings 2" panose="05020102010507070707" pitchFamily="18" charset="2"/>
                        <a:defRPr>
                          <a:solidFill>
                            <a:schemeClr val="tx1"/>
                          </a:solidFill>
                          <a:latin typeface="Constantia" panose="02030602050306030303" pitchFamily="18" charset="0"/>
                        </a:defRPr>
                      </a:lvl9pPr>
                    </a:lstStyle>
                    <a:p>
                      <a:pPr marL="0" marR="0" lvl="0" indent="0" algn="ctr" defTabSz="914400" rtl="0" eaLnBrk="0" fontAlgn="base" latinLnBrk="0" hangingPunct="0">
                        <a:lnSpc>
                          <a:spcPct val="100000"/>
                        </a:lnSpc>
                        <a:spcBef>
                          <a:spcPct val="20000"/>
                        </a:spcBef>
                        <a:spcAft>
                          <a:spcPct val="0"/>
                        </a:spcAft>
                        <a:buClr>
                          <a:srgbClr val="9BBB59"/>
                        </a:buClr>
                        <a:buSzPct val="95000"/>
                        <a:buFont typeface="Wingdings 2" panose="05020102010507070707" pitchFamily="18" charset="2"/>
                        <a:buNone/>
                        <a:tabLst/>
                      </a:pPr>
                      <a:r>
                        <a:rPr kumimoji="0" lang="uk-UA" altLang="ru-RU" sz="1400" b="0" i="0" u="none" strike="noStrike" cap="none" normalizeH="0" baseline="0" dirty="0">
                          <a:ln>
                            <a:noFill/>
                          </a:ln>
                          <a:solidFill>
                            <a:schemeClr val="tx1"/>
                          </a:solidFill>
                          <a:effectLst/>
                          <a:latin typeface="Times New Roman" panose="02020603050405020304" pitchFamily="18" charset="0"/>
                        </a:rPr>
                        <a:t>-</a:t>
                      </a:r>
                      <a:endParaRPr kumimoji="0" lang="ru-RU" altLang="ru-RU" sz="1400" b="0" i="0" u="none" strike="noStrike" cap="none" normalizeH="0" baseline="0" dirty="0">
                        <a:ln>
                          <a:noFill/>
                        </a:ln>
                        <a:solidFill>
                          <a:schemeClr val="tx1"/>
                        </a:solidFill>
                        <a:effectLst/>
                        <a:latin typeface="Times New Roman" panose="02020603050405020304" pitchFamily="18" charset="0"/>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9BBB59"/>
                        </a:buClr>
                        <a:buSzPct val="95000"/>
                        <a:buFont typeface="Wingdings 2" panose="05020102010507070707" pitchFamily="18" charset="2"/>
                        <a:defRPr sz="2200">
                          <a:solidFill>
                            <a:schemeClr val="tx1"/>
                          </a:solidFill>
                          <a:latin typeface="Constantia" panose="02030602050306030303" pitchFamily="18" charset="0"/>
                        </a:defRPr>
                      </a:lvl1pPr>
                      <a:lvl2pPr marL="39370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defRPr>
                      </a:lvl2pPr>
                      <a:lvl3pPr marL="668338"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defRPr>
                      </a:lvl3pPr>
                      <a:lvl4pPr marL="977900" eaLnBrk="0" hangingPunct="0">
                        <a:spcBef>
                          <a:spcPct val="20000"/>
                        </a:spcBef>
                        <a:buClr>
                          <a:srgbClr val="9BBB59"/>
                        </a:buClr>
                        <a:buSzPct val="65000"/>
                        <a:buFont typeface="Wingdings 2" panose="05020102010507070707" pitchFamily="18" charset="2"/>
                        <a:defRPr>
                          <a:solidFill>
                            <a:schemeClr val="tx1"/>
                          </a:solidFill>
                          <a:latin typeface="Constantia" panose="02030602050306030303" pitchFamily="18" charset="0"/>
                        </a:defRPr>
                      </a:lvl4pPr>
                      <a:lvl5pPr marL="1252538" eaLnBrk="0" hangingPunct="0">
                        <a:spcBef>
                          <a:spcPct val="20000"/>
                        </a:spcBef>
                        <a:buClr>
                          <a:srgbClr val="8064A2"/>
                        </a:buClr>
                        <a:buSzPct val="65000"/>
                        <a:buFont typeface="Wingdings 2" panose="05020102010507070707" pitchFamily="18" charset="2"/>
                        <a:defRPr>
                          <a:solidFill>
                            <a:schemeClr val="tx1"/>
                          </a:solidFill>
                          <a:latin typeface="Constantia" panose="02030602050306030303" pitchFamily="18" charset="0"/>
                        </a:defRPr>
                      </a:lvl5pPr>
                      <a:lvl6pPr marL="1709738" eaLnBrk="0" fontAlgn="base" hangingPunct="0">
                        <a:spcBef>
                          <a:spcPct val="20000"/>
                        </a:spcBef>
                        <a:spcAft>
                          <a:spcPct val="0"/>
                        </a:spcAft>
                        <a:buClr>
                          <a:srgbClr val="8064A2"/>
                        </a:buClr>
                        <a:buSzPct val="65000"/>
                        <a:buFont typeface="Wingdings 2" panose="05020102010507070707" pitchFamily="18" charset="2"/>
                        <a:defRPr>
                          <a:solidFill>
                            <a:schemeClr val="tx1"/>
                          </a:solidFill>
                          <a:latin typeface="Constantia" panose="02030602050306030303" pitchFamily="18" charset="0"/>
                        </a:defRPr>
                      </a:lvl6pPr>
                      <a:lvl7pPr marL="2166938" eaLnBrk="0" fontAlgn="base" hangingPunct="0">
                        <a:spcBef>
                          <a:spcPct val="20000"/>
                        </a:spcBef>
                        <a:spcAft>
                          <a:spcPct val="0"/>
                        </a:spcAft>
                        <a:buClr>
                          <a:srgbClr val="8064A2"/>
                        </a:buClr>
                        <a:buSzPct val="65000"/>
                        <a:buFont typeface="Wingdings 2" panose="05020102010507070707" pitchFamily="18" charset="2"/>
                        <a:defRPr>
                          <a:solidFill>
                            <a:schemeClr val="tx1"/>
                          </a:solidFill>
                          <a:latin typeface="Constantia" panose="02030602050306030303" pitchFamily="18" charset="0"/>
                        </a:defRPr>
                      </a:lvl7pPr>
                      <a:lvl8pPr marL="2624138" eaLnBrk="0" fontAlgn="base" hangingPunct="0">
                        <a:spcBef>
                          <a:spcPct val="20000"/>
                        </a:spcBef>
                        <a:spcAft>
                          <a:spcPct val="0"/>
                        </a:spcAft>
                        <a:buClr>
                          <a:srgbClr val="8064A2"/>
                        </a:buClr>
                        <a:buSzPct val="65000"/>
                        <a:buFont typeface="Wingdings 2" panose="05020102010507070707" pitchFamily="18" charset="2"/>
                        <a:defRPr>
                          <a:solidFill>
                            <a:schemeClr val="tx1"/>
                          </a:solidFill>
                          <a:latin typeface="Constantia" panose="02030602050306030303" pitchFamily="18" charset="0"/>
                        </a:defRPr>
                      </a:lvl8pPr>
                      <a:lvl9pPr marL="3081338" eaLnBrk="0" fontAlgn="base" hangingPunct="0">
                        <a:spcBef>
                          <a:spcPct val="20000"/>
                        </a:spcBef>
                        <a:spcAft>
                          <a:spcPct val="0"/>
                        </a:spcAft>
                        <a:buClr>
                          <a:srgbClr val="8064A2"/>
                        </a:buClr>
                        <a:buSzPct val="65000"/>
                        <a:buFont typeface="Wingdings 2" panose="05020102010507070707" pitchFamily="18" charset="2"/>
                        <a:defRPr>
                          <a:solidFill>
                            <a:schemeClr val="tx1"/>
                          </a:solidFill>
                          <a:latin typeface="Constantia" panose="02030602050306030303" pitchFamily="18" charset="0"/>
                        </a:defRPr>
                      </a:lvl9pPr>
                    </a:lstStyle>
                    <a:p>
                      <a:pPr marL="0" marR="0" lvl="0" indent="0" algn="ctr" defTabSz="914400" rtl="0" eaLnBrk="0" fontAlgn="base" latinLnBrk="0" hangingPunct="0">
                        <a:lnSpc>
                          <a:spcPct val="100000"/>
                        </a:lnSpc>
                        <a:spcBef>
                          <a:spcPct val="20000"/>
                        </a:spcBef>
                        <a:spcAft>
                          <a:spcPct val="0"/>
                        </a:spcAft>
                        <a:buClr>
                          <a:srgbClr val="9BBB59"/>
                        </a:buClr>
                        <a:buSzPct val="95000"/>
                        <a:buFont typeface="Wingdings 2" panose="05020102010507070707" pitchFamily="18" charset="2"/>
                        <a:buNone/>
                        <a:tabLst/>
                      </a:pPr>
                      <a:r>
                        <a:rPr kumimoji="0" lang="uk-UA" altLang="ru-RU" sz="1400" b="0" i="0" u="none" strike="noStrike" cap="none" normalizeH="0" baseline="0" dirty="0">
                          <a:ln>
                            <a:noFill/>
                          </a:ln>
                          <a:solidFill>
                            <a:schemeClr val="tx1"/>
                          </a:solidFill>
                          <a:effectLst/>
                          <a:latin typeface="Times New Roman" panose="02020603050405020304" pitchFamily="18" charset="0"/>
                        </a:rPr>
                        <a:t>1</a:t>
                      </a:r>
                      <a:endParaRPr kumimoji="0" lang="ru-RU" altLang="ru-RU" sz="1400" b="0" i="0" u="none" strike="noStrike" cap="none" normalizeH="0" baseline="0" dirty="0">
                        <a:ln>
                          <a:noFill/>
                        </a:ln>
                        <a:solidFill>
                          <a:schemeClr val="tx1"/>
                        </a:solidFill>
                        <a:effectLst/>
                        <a:latin typeface="Times New Roman" panose="02020603050405020304" pitchFamily="18" charset="0"/>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9BBB59"/>
                        </a:buClr>
                        <a:buSzPct val="95000"/>
                        <a:buFont typeface="Wingdings 2" panose="05020102010507070707" pitchFamily="18" charset="2"/>
                        <a:defRPr sz="2200">
                          <a:solidFill>
                            <a:schemeClr val="tx1"/>
                          </a:solidFill>
                          <a:latin typeface="Constantia" panose="02030602050306030303" pitchFamily="18" charset="0"/>
                        </a:defRPr>
                      </a:lvl1pPr>
                      <a:lvl2pPr marL="39370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defRPr>
                      </a:lvl2pPr>
                      <a:lvl3pPr marL="668338"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defRPr>
                      </a:lvl3pPr>
                      <a:lvl4pPr marL="977900" eaLnBrk="0" hangingPunct="0">
                        <a:spcBef>
                          <a:spcPct val="20000"/>
                        </a:spcBef>
                        <a:buClr>
                          <a:srgbClr val="9BBB59"/>
                        </a:buClr>
                        <a:buSzPct val="65000"/>
                        <a:buFont typeface="Wingdings 2" panose="05020102010507070707" pitchFamily="18" charset="2"/>
                        <a:defRPr>
                          <a:solidFill>
                            <a:schemeClr val="tx1"/>
                          </a:solidFill>
                          <a:latin typeface="Constantia" panose="02030602050306030303" pitchFamily="18" charset="0"/>
                        </a:defRPr>
                      </a:lvl4pPr>
                      <a:lvl5pPr marL="1252538" eaLnBrk="0" hangingPunct="0">
                        <a:spcBef>
                          <a:spcPct val="20000"/>
                        </a:spcBef>
                        <a:buClr>
                          <a:srgbClr val="8064A2"/>
                        </a:buClr>
                        <a:buSzPct val="65000"/>
                        <a:buFont typeface="Wingdings 2" panose="05020102010507070707" pitchFamily="18" charset="2"/>
                        <a:defRPr>
                          <a:solidFill>
                            <a:schemeClr val="tx1"/>
                          </a:solidFill>
                          <a:latin typeface="Constantia" panose="02030602050306030303" pitchFamily="18" charset="0"/>
                        </a:defRPr>
                      </a:lvl5pPr>
                      <a:lvl6pPr marL="1709738" eaLnBrk="0" fontAlgn="base" hangingPunct="0">
                        <a:spcBef>
                          <a:spcPct val="20000"/>
                        </a:spcBef>
                        <a:spcAft>
                          <a:spcPct val="0"/>
                        </a:spcAft>
                        <a:buClr>
                          <a:srgbClr val="8064A2"/>
                        </a:buClr>
                        <a:buSzPct val="65000"/>
                        <a:buFont typeface="Wingdings 2" panose="05020102010507070707" pitchFamily="18" charset="2"/>
                        <a:defRPr>
                          <a:solidFill>
                            <a:schemeClr val="tx1"/>
                          </a:solidFill>
                          <a:latin typeface="Constantia" panose="02030602050306030303" pitchFamily="18" charset="0"/>
                        </a:defRPr>
                      </a:lvl6pPr>
                      <a:lvl7pPr marL="2166938" eaLnBrk="0" fontAlgn="base" hangingPunct="0">
                        <a:spcBef>
                          <a:spcPct val="20000"/>
                        </a:spcBef>
                        <a:spcAft>
                          <a:spcPct val="0"/>
                        </a:spcAft>
                        <a:buClr>
                          <a:srgbClr val="8064A2"/>
                        </a:buClr>
                        <a:buSzPct val="65000"/>
                        <a:buFont typeface="Wingdings 2" panose="05020102010507070707" pitchFamily="18" charset="2"/>
                        <a:defRPr>
                          <a:solidFill>
                            <a:schemeClr val="tx1"/>
                          </a:solidFill>
                          <a:latin typeface="Constantia" panose="02030602050306030303" pitchFamily="18" charset="0"/>
                        </a:defRPr>
                      </a:lvl7pPr>
                      <a:lvl8pPr marL="2624138" eaLnBrk="0" fontAlgn="base" hangingPunct="0">
                        <a:spcBef>
                          <a:spcPct val="20000"/>
                        </a:spcBef>
                        <a:spcAft>
                          <a:spcPct val="0"/>
                        </a:spcAft>
                        <a:buClr>
                          <a:srgbClr val="8064A2"/>
                        </a:buClr>
                        <a:buSzPct val="65000"/>
                        <a:buFont typeface="Wingdings 2" panose="05020102010507070707" pitchFamily="18" charset="2"/>
                        <a:defRPr>
                          <a:solidFill>
                            <a:schemeClr val="tx1"/>
                          </a:solidFill>
                          <a:latin typeface="Constantia" panose="02030602050306030303" pitchFamily="18" charset="0"/>
                        </a:defRPr>
                      </a:lvl8pPr>
                      <a:lvl9pPr marL="3081338" eaLnBrk="0" fontAlgn="base" hangingPunct="0">
                        <a:spcBef>
                          <a:spcPct val="20000"/>
                        </a:spcBef>
                        <a:spcAft>
                          <a:spcPct val="0"/>
                        </a:spcAft>
                        <a:buClr>
                          <a:srgbClr val="8064A2"/>
                        </a:buClr>
                        <a:buSzPct val="65000"/>
                        <a:buFont typeface="Wingdings 2" panose="05020102010507070707" pitchFamily="18" charset="2"/>
                        <a:defRPr>
                          <a:solidFill>
                            <a:schemeClr val="tx1"/>
                          </a:solidFill>
                          <a:latin typeface="Constantia" panose="02030602050306030303" pitchFamily="18" charset="0"/>
                        </a:defRPr>
                      </a:lvl9pPr>
                    </a:lstStyle>
                    <a:p>
                      <a:pPr marL="0" marR="0" lvl="0" indent="0" algn="ctr" defTabSz="914400" rtl="0" eaLnBrk="0" fontAlgn="base" latinLnBrk="0" hangingPunct="0">
                        <a:lnSpc>
                          <a:spcPct val="100000"/>
                        </a:lnSpc>
                        <a:spcBef>
                          <a:spcPct val="20000"/>
                        </a:spcBef>
                        <a:spcAft>
                          <a:spcPct val="0"/>
                        </a:spcAft>
                        <a:buClr>
                          <a:srgbClr val="9BBB59"/>
                        </a:buClr>
                        <a:buSzPct val="95000"/>
                        <a:buFont typeface="Wingdings 2" panose="05020102010507070707" pitchFamily="18" charset="2"/>
                        <a:buNone/>
                        <a:tabLst/>
                      </a:pPr>
                      <a:r>
                        <a:rPr kumimoji="0" lang="uk-UA" altLang="ru-RU" sz="1400" b="0" i="0" u="none" strike="noStrike" cap="none" normalizeH="0" baseline="0" dirty="0">
                          <a:ln>
                            <a:noFill/>
                          </a:ln>
                          <a:solidFill>
                            <a:schemeClr val="tx1"/>
                          </a:solidFill>
                          <a:effectLst/>
                          <a:latin typeface="Times New Roman" panose="02020603050405020304" pitchFamily="18" charset="0"/>
                        </a:rPr>
                        <a:t>26</a:t>
                      </a:r>
                      <a:endParaRPr kumimoji="0" lang="ru-RU" altLang="ru-RU" sz="1400" b="0" i="0" u="none" strike="noStrike" cap="none" normalizeH="0" baseline="0" dirty="0">
                        <a:ln>
                          <a:noFill/>
                        </a:ln>
                        <a:solidFill>
                          <a:schemeClr val="tx1"/>
                        </a:solidFill>
                        <a:effectLst/>
                        <a:latin typeface="Times New Roman" panose="02020603050405020304" pitchFamily="18" charset="0"/>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9BBB59"/>
                        </a:buClr>
                        <a:buSzPct val="95000"/>
                        <a:buFont typeface="Wingdings 2" panose="05020102010507070707" pitchFamily="18" charset="2"/>
                        <a:defRPr sz="2200">
                          <a:solidFill>
                            <a:schemeClr val="tx1"/>
                          </a:solidFill>
                          <a:latin typeface="Constantia" panose="02030602050306030303" pitchFamily="18" charset="0"/>
                        </a:defRPr>
                      </a:lvl1pPr>
                      <a:lvl2pPr marL="39370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defRPr>
                      </a:lvl2pPr>
                      <a:lvl3pPr marL="668338"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defRPr>
                      </a:lvl3pPr>
                      <a:lvl4pPr marL="977900" eaLnBrk="0" hangingPunct="0">
                        <a:spcBef>
                          <a:spcPct val="20000"/>
                        </a:spcBef>
                        <a:buClr>
                          <a:srgbClr val="9BBB59"/>
                        </a:buClr>
                        <a:buSzPct val="65000"/>
                        <a:buFont typeface="Wingdings 2" panose="05020102010507070707" pitchFamily="18" charset="2"/>
                        <a:defRPr>
                          <a:solidFill>
                            <a:schemeClr val="tx1"/>
                          </a:solidFill>
                          <a:latin typeface="Constantia" panose="02030602050306030303" pitchFamily="18" charset="0"/>
                        </a:defRPr>
                      </a:lvl4pPr>
                      <a:lvl5pPr marL="1252538" eaLnBrk="0" hangingPunct="0">
                        <a:spcBef>
                          <a:spcPct val="20000"/>
                        </a:spcBef>
                        <a:buClr>
                          <a:srgbClr val="8064A2"/>
                        </a:buClr>
                        <a:buSzPct val="65000"/>
                        <a:buFont typeface="Wingdings 2" panose="05020102010507070707" pitchFamily="18" charset="2"/>
                        <a:defRPr>
                          <a:solidFill>
                            <a:schemeClr val="tx1"/>
                          </a:solidFill>
                          <a:latin typeface="Constantia" panose="02030602050306030303" pitchFamily="18" charset="0"/>
                        </a:defRPr>
                      </a:lvl5pPr>
                      <a:lvl6pPr marL="1709738" eaLnBrk="0" fontAlgn="base" hangingPunct="0">
                        <a:spcBef>
                          <a:spcPct val="20000"/>
                        </a:spcBef>
                        <a:spcAft>
                          <a:spcPct val="0"/>
                        </a:spcAft>
                        <a:buClr>
                          <a:srgbClr val="8064A2"/>
                        </a:buClr>
                        <a:buSzPct val="65000"/>
                        <a:buFont typeface="Wingdings 2" panose="05020102010507070707" pitchFamily="18" charset="2"/>
                        <a:defRPr>
                          <a:solidFill>
                            <a:schemeClr val="tx1"/>
                          </a:solidFill>
                          <a:latin typeface="Constantia" panose="02030602050306030303" pitchFamily="18" charset="0"/>
                        </a:defRPr>
                      </a:lvl6pPr>
                      <a:lvl7pPr marL="2166938" eaLnBrk="0" fontAlgn="base" hangingPunct="0">
                        <a:spcBef>
                          <a:spcPct val="20000"/>
                        </a:spcBef>
                        <a:spcAft>
                          <a:spcPct val="0"/>
                        </a:spcAft>
                        <a:buClr>
                          <a:srgbClr val="8064A2"/>
                        </a:buClr>
                        <a:buSzPct val="65000"/>
                        <a:buFont typeface="Wingdings 2" panose="05020102010507070707" pitchFamily="18" charset="2"/>
                        <a:defRPr>
                          <a:solidFill>
                            <a:schemeClr val="tx1"/>
                          </a:solidFill>
                          <a:latin typeface="Constantia" panose="02030602050306030303" pitchFamily="18" charset="0"/>
                        </a:defRPr>
                      </a:lvl7pPr>
                      <a:lvl8pPr marL="2624138" eaLnBrk="0" fontAlgn="base" hangingPunct="0">
                        <a:spcBef>
                          <a:spcPct val="20000"/>
                        </a:spcBef>
                        <a:spcAft>
                          <a:spcPct val="0"/>
                        </a:spcAft>
                        <a:buClr>
                          <a:srgbClr val="8064A2"/>
                        </a:buClr>
                        <a:buSzPct val="65000"/>
                        <a:buFont typeface="Wingdings 2" panose="05020102010507070707" pitchFamily="18" charset="2"/>
                        <a:defRPr>
                          <a:solidFill>
                            <a:schemeClr val="tx1"/>
                          </a:solidFill>
                          <a:latin typeface="Constantia" panose="02030602050306030303" pitchFamily="18" charset="0"/>
                        </a:defRPr>
                      </a:lvl8pPr>
                      <a:lvl9pPr marL="3081338" eaLnBrk="0" fontAlgn="base" hangingPunct="0">
                        <a:spcBef>
                          <a:spcPct val="20000"/>
                        </a:spcBef>
                        <a:spcAft>
                          <a:spcPct val="0"/>
                        </a:spcAft>
                        <a:buClr>
                          <a:srgbClr val="8064A2"/>
                        </a:buClr>
                        <a:buSzPct val="65000"/>
                        <a:buFont typeface="Wingdings 2" panose="05020102010507070707" pitchFamily="18" charset="2"/>
                        <a:defRPr>
                          <a:solidFill>
                            <a:schemeClr val="tx1"/>
                          </a:solidFill>
                          <a:latin typeface="Constantia" panose="02030602050306030303" pitchFamily="18" charset="0"/>
                        </a:defRPr>
                      </a:lvl9pPr>
                    </a:lstStyle>
                    <a:p>
                      <a:pPr marL="0" marR="0" lvl="0" indent="0" algn="ctr" defTabSz="914400" rtl="0" eaLnBrk="0" fontAlgn="base" latinLnBrk="0" hangingPunct="0">
                        <a:lnSpc>
                          <a:spcPct val="100000"/>
                        </a:lnSpc>
                        <a:spcBef>
                          <a:spcPct val="20000"/>
                        </a:spcBef>
                        <a:spcAft>
                          <a:spcPct val="0"/>
                        </a:spcAft>
                        <a:buClr>
                          <a:srgbClr val="9BBB59"/>
                        </a:buClr>
                        <a:buSzPct val="95000"/>
                        <a:buFont typeface="Wingdings 2" panose="05020102010507070707" pitchFamily="18" charset="2"/>
                        <a:buNone/>
                        <a:tabLst/>
                      </a:pPr>
                      <a:r>
                        <a:rPr kumimoji="0" lang="uk-UA" altLang="ru-RU" sz="1400" b="0" i="0" u="none" strike="noStrike" cap="none" normalizeH="0" baseline="0" dirty="0">
                          <a:ln>
                            <a:noFill/>
                          </a:ln>
                          <a:solidFill>
                            <a:schemeClr val="tx1"/>
                          </a:solidFill>
                          <a:effectLst/>
                          <a:latin typeface="Times New Roman" panose="02020603050405020304" pitchFamily="18" charset="0"/>
                        </a:rPr>
                        <a:t>4</a:t>
                      </a:r>
                      <a:endParaRPr kumimoji="0" lang="ru-RU" altLang="ru-RU" sz="1400" b="0" i="0" u="none" strike="noStrike" cap="none" normalizeH="0" baseline="0" dirty="0">
                        <a:ln>
                          <a:noFill/>
                        </a:ln>
                        <a:solidFill>
                          <a:schemeClr val="tx1"/>
                        </a:solidFill>
                        <a:effectLst/>
                        <a:latin typeface="Times New Roman" panose="02020603050405020304" pitchFamily="18" charset="0"/>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9BBB59"/>
                        </a:buClr>
                        <a:buSzPct val="95000"/>
                        <a:buFont typeface="Wingdings 2" panose="05020102010507070707" pitchFamily="18" charset="2"/>
                        <a:defRPr sz="2200">
                          <a:solidFill>
                            <a:schemeClr val="tx1"/>
                          </a:solidFill>
                          <a:latin typeface="Constantia" panose="02030602050306030303" pitchFamily="18" charset="0"/>
                        </a:defRPr>
                      </a:lvl1pPr>
                      <a:lvl2pPr marL="39370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defRPr>
                      </a:lvl2pPr>
                      <a:lvl3pPr marL="668338"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defRPr>
                      </a:lvl3pPr>
                      <a:lvl4pPr marL="977900" eaLnBrk="0" hangingPunct="0">
                        <a:spcBef>
                          <a:spcPct val="20000"/>
                        </a:spcBef>
                        <a:buClr>
                          <a:srgbClr val="9BBB59"/>
                        </a:buClr>
                        <a:buSzPct val="65000"/>
                        <a:buFont typeface="Wingdings 2" panose="05020102010507070707" pitchFamily="18" charset="2"/>
                        <a:defRPr>
                          <a:solidFill>
                            <a:schemeClr val="tx1"/>
                          </a:solidFill>
                          <a:latin typeface="Constantia" panose="02030602050306030303" pitchFamily="18" charset="0"/>
                        </a:defRPr>
                      </a:lvl4pPr>
                      <a:lvl5pPr marL="1252538" eaLnBrk="0" hangingPunct="0">
                        <a:spcBef>
                          <a:spcPct val="20000"/>
                        </a:spcBef>
                        <a:buClr>
                          <a:srgbClr val="8064A2"/>
                        </a:buClr>
                        <a:buSzPct val="65000"/>
                        <a:buFont typeface="Wingdings 2" panose="05020102010507070707" pitchFamily="18" charset="2"/>
                        <a:defRPr>
                          <a:solidFill>
                            <a:schemeClr val="tx1"/>
                          </a:solidFill>
                          <a:latin typeface="Constantia" panose="02030602050306030303" pitchFamily="18" charset="0"/>
                        </a:defRPr>
                      </a:lvl5pPr>
                      <a:lvl6pPr marL="1709738" eaLnBrk="0" fontAlgn="base" hangingPunct="0">
                        <a:spcBef>
                          <a:spcPct val="20000"/>
                        </a:spcBef>
                        <a:spcAft>
                          <a:spcPct val="0"/>
                        </a:spcAft>
                        <a:buClr>
                          <a:srgbClr val="8064A2"/>
                        </a:buClr>
                        <a:buSzPct val="65000"/>
                        <a:buFont typeface="Wingdings 2" panose="05020102010507070707" pitchFamily="18" charset="2"/>
                        <a:defRPr>
                          <a:solidFill>
                            <a:schemeClr val="tx1"/>
                          </a:solidFill>
                          <a:latin typeface="Constantia" panose="02030602050306030303" pitchFamily="18" charset="0"/>
                        </a:defRPr>
                      </a:lvl6pPr>
                      <a:lvl7pPr marL="2166938" eaLnBrk="0" fontAlgn="base" hangingPunct="0">
                        <a:spcBef>
                          <a:spcPct val="20000"/>
                        </a:spcBef>
                        <a:spcAft>
                          <a:spcPct val="0"/>
                        </a:spcAft>
                        <a:buClr>
                          <a:srgbClr val="8064A2"/>
                        </a:buClr>
                        <a:buSzPct val="65000"/>
                        <a:buFont typeface="Wingdings 2" panose="05020102010507070707" pitchFamily="18" charset="2"/>
                        <a:defRPr>
                          <a:solidFill>
                            <a:schemeClr val="tx1"/>
                          </a:solidFill>
                          <a:latin typeface="Constantia" panose="02030602050306030303" pitchFamily="18" charset="0"/>
                        </a:defRPr>
                      </a:lvl7pPr>
                      <a:lvl8pPr marL="2624138" eaLnBrk="0" fontAlgn="base" hangingPunct="0">
                        <a:spcBef>
                          <a:spcPct val="20000"/>
                        </a:spcBef>
                        <a:spcAft>
                          <a:spcPct val="0"/>
                        </a:spcAft>
                        <a:buClr>
                          <a:srgbClr val="8064A2"/>
                        </a:buClr>
                        <a:buSzPct val="65000"/>
                        <a:buFont typeface="Wingdings 2" panose="05020102010507070707" pitchFamily="18" charset="2"/>
                        <a:defRPr>
                          <a:solidFill>
                            <a:schemeClr val="tx1"/>
                          </a:solidFill>
                          <a:latin typeface="Constantia" panose="02030602050306030303" pitchFamily="18" charset="0"/>
                        </a:defRPr>
                      </a:lvl8pPr>
                      <a:lvl9pPr marL="3081338" eaLnBrk="0" fontAlgn="base" hangingPunct="0">
                        <a:spcBef>
                          <a:spcPct val="20000"/>
                        </a:spcBef>
                        <a:spcAft>
                          <a:spcPct val="0"/>
                        </a:spcAft>
                        <a:buClr>
                          <a:srgbClr val="8064A2"/>
                        </a:buClr>
                        <a:buSzPct val="65000"/>
                        <a:buFont typeface="Wingdings 2" panose="05020102010507070707" pitchFamily="18" charset="2"/>
                        <a:defRPr>
                          <a:solidFill>
                            <a:schemeClr val="tx1"/>
                          </a:solidFill>
                          <a:latin typeface="Constantia" panose="02030602050306030303" pitchFamily="18" charset="0"/>
                        </a:defRPr>
                      </a:lvl9pPr>
                    </a:lstStyle>
                    <a:p>
                      <a:pPr marL="0" marR="0" lvl="0" indent="0" algn="ctr" defTabSz="914400" rtl="0" eaLnBrk="0" fontAlgn="base" latinLnBrk="0" hangingPunct="0">
                        <a:lnSpc>
                          <a:spcPct val="100000"/>
                        </a:lnSpc>
                        <a:spcBef>
                          <a:spcPct val="20000"/>
                        </a:spcBef>
                        <a:spcAft>
                          <a:spcPct val="0"/>
                        </a:spcAft>
                        <a:buClr>
                          <a:srgbClr val="9BBB59"/>
                        </a:buClr>
                        <a:buSzPct val="95000"/>
                        <a:buFont typeface="Wingdings 2" panose="05020102010507070707" pitchFamily="18" charset="2"/>
                        <a:buNone/>
                        <a:tabLst/>
                      </a:pPr>
                      <a:r>
                        <a:rPr kumimoji="0" lang="uk-UA" altLang="ru-RU" sz="1400" b="0" i="0" u="none" strike="noStrike" cap="none" normalizeH="0" baseline="0" dirty="0">
                          <a:ln>
                            <a:noFill/>
                          </a:ln>
                          <a:solidFill>
                            <a:schemeClr val="tx1"/>
                          </a:solidFill>
                          <a:effectLst/>
                          <a:latin typeface="Times New Roman" panose="02020603050405020304" pitchFamily="18" charset="0"/>
                        </a:rPr>
                        <a:t>3</a:t>
                      </a:r>
                      <a:endParaRPr kumimoji="0" lang="ru-RU" altLang="ru-RU" sz="1400" b="0" i="0" u="none" strike="noStrike" cap="none" normalizeH="0" baseline="0" dirty="0">
                        <a:ln>
                          <a:noFill/>
                        </a:ln>
                        <a:solidFill>
                          <a:schemeClr val="tx1"/>
                        </a:solidFill>
                        <a:effectLst/>
                        <a:latin typeface="Times New Roman" panose="02020603050405020304" pitchFamily="18" charset="0"/>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9BBB59"/>
                        </a:buClr>
                        <a:buSzPct val="95000"/>
                        <a:buFont typeface="Wingdings 2" panose="05020102010507070707" pitchFamily="18" charset="2"/>
                        <a:defRPr sz="2200">
                          <a:solidFill>
                            <a:schemeClr val="tx1"/>
                          </a:solidFill>
                          <a:latin typeface="Constantia" panose="02030602050306030303" pitchFamily="18" charset="0"/>
                        </a:defRPr>
                      </a:lvl1pPr>
                      <a:lvl2pPr marL="39370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defRPr>
                      </a:lvl2pPr>
                      <a:lvl3pPr marL="668338"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defRPr>
                      </a:lvl3pPr>
                      <a:lvl4pPr marL="977900" eaLnBrk="0" hangingPunct="0">
                        <a:spcBef>
                          <a:spcPct val="20000"/>
                        </a:spcBef>
                        <a:buClr>
                          <a:srgbClr val="9BBB59"/>
                        </a:buClr>
                        <a:buSzPct val="65000"/>
                        <a:buFont typeface="Wingdings 2" panose="05020102010507070707" pitchFamily="18" charset="2"/>
                        <a:defRPr>
                          <a:solidFill>
                            <a:schemeClr val="tx1"/>
                          </a:solidFill>
                          <a:latin typeface="Constantia" panose="02030602050306030303" pitchFamily="18" charset="0"/>
                        </a:defRPr>
                      </a:lvl4pPr>
                      <a:lvl5pPr marL="1252538" eaLnBrk="0" hangingPunct="0">
                        <a:spcBef>
                          <a:spcPct val="20000"/>
                        </a:spcBef>
                        <a:buClr>
                          <a:srgbClr val="8064A2"/>
                        </a:buClr>
                        <a:buSzPct val="65000"/>
                        <a:buFont typeface="Wingdings 2" panose="05020102010507070707" pitchFamily="18" charset="2"/>
                        <a:defRPr>
                          <a:solidFill>
                            <a:schemeClr val="tx1"/>
                          </a:solidFill>
                          <a:latin typeface="Constantia" panose="02030602050306030303" pitchFamily="18" charset="0"/>
                        </a:defRPr>
                      </a:lvl5pPr>
                      <a:lvl6pPr marL="1709738" eaLnBrk="0" fontAlgn="base" hangingPunct="0">
                        <a:spcBef>
                          <a:spcPct val="20000"/>
                        </a:spcBef>
                        <a:spcAft>
                          <a:spcPct val="0"/>
                        </a:spcAft>
                        <a:buClr>
                          <a:srgbClr val="8064A2"/>
                        </a:buClr>
                        <a:buSzPct val="65000"/>
                        <a:buFont typeface="Wingdings 2" panose="05020102010507070707" pitchFamily="18" charset="2"/>
                        <a:defRPr>
                          <a:solidFill>
                            <a:schemeClr val="tx1"/>
                          </a:solidFill>
                          <a:latin typeface="Constantia" panose="02030602050306030303" pitchFamily="18" charset="0"/>
                        </a:defRPr>
                      </a:lvl6pPr>
                      <a:lvl7pPr marL="2166938" eaLnBrk="0" fontAlgn="base" hangingPunct="0">
                        <a:spcBef>
                          <a:spcPct val="20000"/>
                        </a:spcBef>
                        <a:spcAft>
                          <a:spcPct val="0"/>
                        </a:spcAft>
                        <a:buClr>
                          <a:srgbClr val="8064A2"/>
                        </a:buClr>
                        <a:buSzPct val="65000"/>
                        <a:buFont typeface="Wingdings 2" panose="05020102010507070707" pitchFamily="18" charset="2"/>
                        <a:defRPr>
                          <a:solidFill>
                            <a:schemeClr val="tx1"/>
                          </a:solidFill>
                          <a:latin typeface="Constantia" panose="02030602050306030303" pitchFamily="18" charset="0"/>
                        </a:defRPr>
                      </a:lvl7pPr>
                      <a:lvl8pPr marL="2624138" eaLnBrk="0" fontAlgn="base" hangingPunct="0">
                        <a:spcBef>
                          <a:spcPct val="20000"/>
                        </a:spcBef>
                        <a:spcAft>
                          <a:spcPct val="0"/>
                        </a:spcAft>
                        <a:buClr>
                          <a:srgbClr val="8064A2"/>
                        </a:buClr>
                        <a:buSzPct val="65000"/>
                        <a:buFont typeface="Wingdings 2" panose="05020102010507070707" pitchFamily="18" charset="2"/>
                        <a:defRPr>
                          <a:solidFill>
                            <a:schemeClr val="tx1"/>
                          </a:solidFill>
                          <a:latin typeface="Constantia" panose="02030602050306030303" pitchFamily="18" charset="0"/>
                        </a:defRPr>
                      </a:lvl8pPr>
                      <a:lvl9pPr marL="3081338" eaLnBrk="0" fontAlgn="base" hangingPunct="0">
                        <a:spcBef>
                          <a:spcPct val="20000"/>
                        </a:spcBef>
                        <a:spcAft>
                          <a:spcPct val="0"/>
                        </a:spcAft>
                        <a:buClr>
                          <a:srgbClr val="8064A2"/>
                        </a:buClr>
                        <a:buSzPct val="65000"/>
                        <a:buFont typeface="Wingdings 2" panose="05020102010507070707" pitchFamily="18" charset="2"/>
                        <a:defRPr>
                          <a:solidFill>
                            <a:schemeClr val="tx1"/>
                          </a:solidFill>
                          <a:latin typeface="Constantia" panose="02030602050306030303" pitchFamily="18" charset="0"/>
                        </a:defRPr>
                      </a:lvl9pPr>
                    </a:lstStyle>
                    <a:p>
                      <a:pPr marL="0" marR="0" lvl="0" indent="0" algn="ctr" defTabSz="914400" rtl="0" eaLnBrk="0" fontAlgn="base" latinLnBrk="0" hangingPunct="0">
                        <a:lnSpc>
                          <a:spcPct val="100000"/>
                        </a:lnSpc>
                        <a:spcBef>
                          <a:spcPct val="20000"/>
                        </a:spcBef>
                        <a:spcAft>
                          <a:spcPct val="0"/>
                        </a:spcAft>
                        <a:buClr>
                          <a:srgbClr val="9BBB59"/>
                        </a:buClr>
                        <a:buSzPct val="95000"/>
                        <a:buFont typeface="Wingdings 2" panose="05020102010507070707" pitchFamily="18" charset="2"/>
                        <a:buNone/>
                        <a:tabLst/>
                      </a:pPr>
                      <a:r>
                        <a:rPr kumimoji="0" lang="uk-UA" altLang="ru-RU" sz="1400" b="0" i="0" u="none" strike="noStrike" cap="none" normalizeH="0" baseline="0" dirty="0">
                          <a:ln>
                            <a:noFill/>
                          </a:ln>
                          <a:solidFill>
                            <a:schemeClr val="tx1"/>
                          </a:solidFill>
                          <a:effectLst/>
                          <a:latin typeface="Times New Roman" panose="02020603050405020304" pitchFamily="18" charset="0"/>
                        </a:rPr>
                        <a:t>4</a:t>
                      </a:r>
                      <a:endParaRPr kumimoji="0" lang="ru-RU" altLang="ru-RU" sz="1400" b="0" i="0" u="none" strike="noStrike" cap="none" normalizeH="0" baseline="0" dirty="0">
                        <a:ln>
                          <a:noFill/>
                        </a:ln>
                        <a:solidFill>
                          <a:schemeClr val="tx1"/>
                        </a:solidFill>
                        <a:effectLst/>
                        <a:latin typeface="Times New Roman" panose="02020603050405020304" pitchFamily="18" charset="0"/>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9BBB59"/>
                        </a:buClr>
                        <a:buSzPct val="95000"/>
                        <a:buFont typeface="Wingdings 2" panose="05020102010507070707" pitchFamily="18" charset="2"/>
                        <a:defRPr sz="2200">
                          <a:solidFill>
                            <a:schemeClr val="tx1"/>
                          </a:solidFill>
                          <a:latin typeface="Constantia" panose="02030602050306030303" pitchFamily="18" charset="0"/>
                        </a:defRPr>
                      </a:lvl1pPr>
                      <a:lvl2pPr marL="39370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defRPr>
                      </a:lvl2pPr>
                      <a:lvl3pPr marL="668338"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defRPr>
                      </a:lvl3pPr>
                      <a:lvl4pPr marL="977900" eaLnBrk="0" hangingPunct="0">
                        <a:spcBef>
                          <a:spcPct val="20000"/>
                        </a:spcBef>
                        <a:buClr>
                          <a:srgbClr val="9BBB59"/>
                        </a:buClr>
                        <a:buSzPct val="65000"/>
                        <a:buFont typeface="Wingdings 2" panose="05020102010507070707" pitchFamily="18" charset="2"/>
                        <a:defRPr>
                          <a:solidFill>
                            <a:schemeClr val="tx1"/>
                          </a:solidFill>
                          <a:latin typeface="Constantia" panose="02030602050306030303" pitchFamily="18" charset="0"/>
                        </a:defRPr>
                      </a:lvl4pPr>
                      <a:lvl5pPr marL="1252538" eaLnBrk="0" hangingPunct="0">
                        <a:spcBef>
                          <a:spcPct val="20000"/>
                        </a:spcBef>
                        <a:buClr>
                          <a:srgbClr val="8064A2"/>
                        </a:buClr>
                        <a:buSzPct val="65000"/>
                        <a:buFont typeface="Wingdings 2" panose="05020102010507070707" pitchFamily="18" charset="2"/>
                        <a:defRPr>
                          <a:solidFill>
                            <a:schemeClr val="tx1"/>
                          </a:solidFill>
                          <a:latin typeface="Constantia" panose="02030602050306030303" pitchFamily="18" charset="0"/>
                        </a:defRPr>
                      </a:lvl5pPr>
                      <a:lvl6pPr marL="1709738" eaLnBrk="0" fontAlgn="base" hangingPunct="0">
                        <a:spcBef>
                          <a:spcPct val="20000"/>
                        </a:spcBef>
                        <a:spcAft>
                          <a:spcPct val="0"/>
                        </a:spcAft>
                        <a:buClr>
                          <a:srgbClr val="8064A2"/>
                        </a:buClr>
                        <a:buSzPct val="65000"/>
                        <a:buFont typeface="Wingdings 2" panose="05020102010507070707" pitchFamily="18" charset="2"/>
                        <a:defRPr>
                          <a:solidFill>
                            <a:schemeClr val="tx1"/>
                          </a:solidFill>
                          <a:latin typeface="Constantia" panose="02030602050306030303" pitchFamily="18" charset="0"/>
                        </a:defRPr>
                      </a:lvl6pPr>
                      <a:lvl7pPr marL="2166938" eaLnBrk="0" fontAlgn="base" hangingPunct="0">
                        <a:spcBef>
                          <a:spcPct val="20000"/>
                        </a:spcBef>
                        <a:spcAft>
                          <a:spcPct val="0"/>
                        </a:spcAft>
                        <a:buClr>
                          <a:srgbClr val="8064A2"/>
                        </a:buClr>
                        <a:buSzPct val="65000"/>
                        <a:buFont typeface="Wingdings 2" panose="05020102010507070707" pitchFamily="18" charset="2"/>
                        <a:defRPr>
                          <a:solidFill>
                            <a:schemeClr val="tx1"/>
                          </a:solidFill>
                          <a:latin typeface="Constantia" panose="02030602050306030303" pitchFamily="18" charset="0"/>
                        </a:defRPr>
                      </a:lvl7pPr>
                      <a:lvl8pPr marL="2624138" eaLnBrk="0" fontAlgn="base" hangingPunct="0">
                        <a:spcBef>
                          <a:spcPct val="20000"/>
                        </a:spcBef>
                        <a:spcAft>
                          <a:spcPct val="0"/>
                        </a:spcAft>
                        <a:buClr>
                          <a:srgbClr val="8064A2"/>
                        </a:buClr>
                        <a:buSzPct val="65000"/>
                        <a:buFont typeface="Wingdings 2" panose="05020102010507070707" pitchFamily="18" charset="2"/>
                        <a:defRPr>
                          <a:solidFill>
                            <a:schemeClr val="tx1"/>
                          </a:solidFill>
                          <a:latin typeface="Constantia" panose="02030602050306030303" pitchFamily="18" charset="0"/>
                        </a:defRPr>
                      </a:lvl8pPr>
                      <a:lvl9pPr marL="3081338" eaLnBrk="0" fontAlgn="base" hangingPunct="0">
                        <a:spcBef>
                          <a:spcPct val="20000"/>
                        </a:spcBef>
                        <a:spcAft>
                          <a:spcPct val="0"/>
                        </a:spcAft>
                        <a:buClr>
                          <a:srgbClr val="8064A2"/>
                        </a:buClr>
                        <a:buSzPct val="65000"/>
                        <a:buFont typeface="Wingdings 2" panose="05020102010507070707" pitchFamily="18" charset="2"/>
                        <a:defRPr>
                          <a:solidFill>
                            <a:schemeClr val="tx1"/>
                          </a:solidFill>
                          <a:latin typeface="Constantia" panose="02030602050306030303" pitchFamily="18" charset="0"/>
                        </a:defRPr>
                      </a:lvl9pPr>
                    </a:lstStyle>
                    <a:p>
                      <a:pPr marL="0" marR="0" lvl="0" indent="0" algn="ctr" defTabSz="914400" rtl="0" eaLnBrk="0" fontAlgn="base" latinLnBrk="0" hangingPunct="0">
                        <a:lnSpc>
                          <a:spcPct val="100000"/>
                        </a:lnSpc>
                        <a:spcBef>
                          <a:spcPct val="20000"/>
                        </a:spcBef>
                        <a:spcAft>
                          <a:spcPct val="0"/>
                        </a:spcAft>
                        <a:buClr>
                          <a:srgbClr val="9BBB59"/>
                        </a:buClr>
                        <a:buSzPct val="95000"/>
                        <a:buFont typeface="Wingdings 2" panose="05020102010507070707" pitchFamily="18" charset="2"/>
                        <a:buNone/>
                        <a:tabLst/>
                      </a:pPr>
                      <a:r>
                        <a:rPr kumimoji="0" lang="uk-UA" altLang="ru-RU" sz="1400" b="0" i="0" u="none" strike="noStrike" cap="none" normalizeH="0" baseline="0" dirty="0">
                          <a:ln>
                            <a:noFill/>
                          </a:ln>
                          <a:solidFill>
                            <a:schemeClr val="tx1"/>
                          </a:solidFill>
                          <a:effectLst/>
                          <a:latin typeface="Times New Roman" panose="02020603050405020304" pitchFamily="18" charset="0"/>
                        </a:rPr>
                        <a:t>-</a:t>
                      </a:r>
                      <a:endParaRPr kumimoji="0" lang="ru-RU" altLang="ru-RU" sz="1400" b="0" i="0" u="none" strike="noStrike" cap="none" normalizeH="0" baseline="0" dirty="0">
                        <a:ln>
                          <a:noFill/>
                        </a:ln>
                        <a:solidFill>
                          <a:schemeClr val="tx1"/>
                        </a:solidFill>
                        <a:effectLst/>
                        <a:latin typeface="Times New Roman" panose="02020603050405020304" pitchFamily="18" charset="0"/>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9BBB59"/>
                        </a:buClr>
                        <a:buSzPct val="95000"/>
                        <a:buFont typeface="Wingdings 2" panose="05020102010507070707" pitchFamily="18" charset="2"/>
                        <a:defRPr sz="2200">
                          <a:solidFill>
                            <a:schemeClr val="tx1"/>
                          </a:solidFill>
                          <a:latin typeface="Constantia" panose="02030602050306030303" pitchFamily="18" charset="0"/>
                        </a:defRPr>
                      </a:lvl1pPr>
                      <a:lvl2pPr marL="39370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defRPr>
                      </a:lvl2pPr>
                      <a:lvl3pPr marL="668338"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defRPr>
                      </a:lvl3pPr>
                      <a:lvl4pPr marL="977900" eaLnBrk="0" hangingPunct="0">
                        <a:spcBef>
                          <a:spcPct val="20000"/>
                        </a:spcBef>
                        <a:buClr>
                          <a:srgbClr val="9BBB59"/>
                        </a:buClr>
                        <a:buSzPct val="65000"/>
                        <a:buFont typeface="Wingdings 2" panose="05020102010507070707" pitchFamily="18" charset="2"/>
                        <a:defRPr>
                          <a:solidFill>
                            <a:schemeClr val="tx1"/>
                          </a:solidFill>
                          <a:latin typeface="Constantia" panose="02030602050306030303" pitchFamily="18" charset="0"/>
                        </a:defRPr>
                      </a:lvl4pPr>
                      <a:lvl5pPr marL="1252538" eaLnBrk="0" hangingPunct="0">
                        <a:spcBef>
                          <a:spcPct val="20000"/>
                        </a:spcBef>
                        <a:buClr>
                          <a:srgbClr val="8064A2"/>
                        </a:buClr>
                        <a:buSzPct val="65000"/>
                        <a:buFont typeface="Wingdings 2" panose="05020102010507070707" pitchFamily="18" charset="2"/>
                        <a:defRPr>
                          <a:solidFill>
                            <a:schemeClr val="tx1"/>
                          </a:solidFill>
                          <a:latin typeface="Constantia" panose="02030602050306030303" pitchFamily="18" charset="0"/>
                        </a:defRPr>
                      </a:lvl5pPr>
                      <a:lvl6pPr marL="1709738" eaLnBrk="0" fontAlgn="base" hangingPunct="0">
                        <a:spcBef>
                          <a:spcPct val="20000"/>
                        </a:spcBef>
                        <a:spcAft>
                          <a:spcPct val="0"/>
                        </a:spcAft>
                        <a:buClr>
                          <a:srgbClr val="8064A2"/>
                        </a:buClr>
                        <a:buSzPct val="65000"/>
                        <a:buFont typeface="Wingdings 2" panose="05020102010507070707" pitchFamily="18" charset="2"/>
                        <a:defRPr>
                          <a:solidFill>
                            <a:schemeClr val="tx1"/>
                          </a:solidFill>
                          <a:latin typeface="Constantia" panose="02030602050306030303" pitchFamily="18" charset="0"/>
                        </a:defRPr>
                      </a:lvl6pPr>
                      <a:lvl7pPr marL="2166938" eaLnBrk="0" fontAlgn="base" hangingPunct="0">
                        <a:spcBef>
                          <a:spcPct val="20000"/>
                        </a:spcBef>
                        <a:spcAft>
                          <a:spcPct val="0"/>
                        </a:spcAft>
                        <a:buClr>
                          <a:srgbClr val="8064A2"/>
                        </a:buClr>
                        <a:buSzPct val="65000"/>
                        <a:buFont typeface="Wingdings 2" panose="05020102010507070707" pitchFamily="18" charset="2"/>
                        <a:defRPr>
                          <a:solidFill>
                            <a:schemeClr val="tx1"/>
                          </a:solidFill>
                          <a:latin typeface="Constantia" panose="02030602050306030303" pitchFamily="18" charset="0"/>
                        </a:defRPr>
                      </a:lvl7pPr>
                      <a:lvl8pPr marL="2624138" eaLnBrk="0" fontAlgn="base" hangingPunct="0">
                        <a:spcBef>
                          <a:spcPct val="20000"/>
                        </a:spcBef>
                        <a:spcAft>
                          <a:spcPct val="0"/>
                        </a:spcAft>
                        <a:buClr>
                          <a:srgbClr val="8064A2"/>
                        </a:buClr>
                        <a:buSzPct val="65000"/>
                        <a:buFont typeface="Wingdings 2" panose="05020102010507070707" pitchFamily="18" charset="2"/>
                        <a:defRPr>
                          <a:solidFill>
                            <a:schemeClr val="tx1"/>
                          </a:solidFill>
                          <a:latin typeface="Constantia" panose="02030602050306030303" pitchFamily="18" charset="0"/>
                        </a:defRPr>
                      </a:lvl8pPr>
                      <a:lvl9pPr marL="3081338" eaLnBrk="0" fontAlgn="base" hangingPunct="0">
                        <a:spcBef>
                          <a:spcPct val="20000"/>
                        </a:spcBef>
                        <a:spcAft>
                          <a:spcPct val="0"/>
                        </a:spcAft>
                        <a:buClr>
                          <a:srgbClr val="8064A2"/>
                        </a:buClr>
                        <a:buSzPct val="65000"/>
                        <a:buFont typeface="Wingdings 2" panose="05020102010507070707" pitchFamily="18" charset="2"/>
                        <a:defRPr>
                          <a:solidFill>
                            <a:schemeClr val="tx1"/>
                          </a:solidFill>
                          <a:latin typeface="Constantia" panose="02030602050306030303" pitchFamily="18" charset="0"/>
                        </a:defRPr>
                      </a:lvl9pPr>
                    </a:lstStyle>
                    <a:p>
                      <a:pPr marL="0" marR="0" lvl="0" indent="0" algn="ctr" defTabSz="914400" rtl="0" eaLnBrk="0" fontAlgn="base" latinLnBrk="0" hangingPunct="0">
                        <a:lnSpc>
                          <a:spcPct val="100000"/>
                        </a:lnSpc>
                        <a:spcBef>
                          <a:spcPct val="20000"/>
                        </a:spcBef>
                        <a:spcAft>
                          <a:spcPct val="0"/>
                        </a:spcAft>
                        <a:buClr>
                          <a:srgbClr val="9BBB59"/>
                        </a:buClr>
                        <a:buSzPct val="95000"/>
                        <a:buFont typeface="Wingdings 2" panose="05020102010507070707" pitchFamily="18" charset="2"/>
                        <a:buNone/>
                        <a:tabLst/>
                      </a:pPr>
                      <a:r>
                        <a:rPr kumimoji="0" lang="en-US" altLang="ru-RU" sz="1400" b="0" i="0" u="none" strike="noStrike" cap="none" normalizeH="0" baseline="0" dirty="0">
                          <a:ln>
                            <a:noFill/>
                          </a:ln>
                          <a:solidFill>
                            <a:schemeClr val="tx1"/>
                          </a:solidFill>
                          <a:effectLst/>
                          <a:latin typeface="Times New Roman" panose="02020603050405020304" pitchFamily="18" charset="0"/>
                        </a:rPr>
                        <a:t>9</a:t>
                      </a:r>
                      <a:endParaRPr kumimoji="0" lang="ru-RU" altLang="ru-RU" sz="1400" b="0" i="0" u="none" strike="noStrike" cap="none" normalizeH="0" baseline="0" dirty="0">
                        <a:ln>
                          <a:noFill/>
                        </a:ln>
                        <a:solidFill>
                          <a:schemeClr val="tx1"/>
                        </a:solidFill>
                        <a:effectLst/>
                        <a:latin typeface="Times New Roman" panose="02020603050405020304" pitchFamily="18" charset="0"/>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9BBB59"/>
                        </a:buClr>
                        <a:buSzPct val="95000"/>
                        <a:buFont typeface="Wingdings 2" panose="05020102010507070707" pitchFamily="18" charset="2"/>
                        <a:defRPr sz="2200">
                          <a:solidFill>
                            <a:schemeClr val="tx1"/>
                          </a:solidFill>
                          <a:latin typeface="Constantia" panose="02030602050306030303" pitchFamily="18" charset="0"/>
                        </a:defRPr>
                      </a:lvl1pPr>
                      <a:lvl2pPr marL="39370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defRPr>
                      </a:lvl2pPr>
                      <a:lvl3pPr marL="668338"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defRPr>
                      </a:lvl3pPr>
                      <a:lvl4pPr marL="977900" eaLnBrk="0" hangingPunct="0">
                        <a:spcBef>
                          <a:spcPct val="20000"/>
                        </a:spcBef>
                        <a:buClr>
                          <a:srgbClr val="9BBB59"/>
                        </a:buClr>
                        <a:buSzPct val="65000"/>
                        <a:buFont typeface="Wingdings 2" panose="05020102010507070707" pitchFamily="18" charset="2"/>
                        <a:defRPr>
                          <a:solidFill>
                            <a:schemeClr val="tx1"/>
                          </a:solidFill>
                          <a:latin typeface="Constantia" panose="02030602050306030303" pitchFamily="18" charset="0"/>
                        </a:defRPr>
                      </a:lvl4pPr>
                      <a:lvl5pPr marL="1252538" eaLnBrk="0" hangingPunct="0">
                        <a:spcBef>
                          <a:spcPct val="20000"/>
                        </a:spcBef>
                        <a:buClr>
                          <a:srgbClr val="8064A2"/>
                        </a:buClr>
                        <a:buSzPct val="65000"/>
                        <a:buFont typeface="Wingdings 2" panose="05020102010507070707" pitchFamily="18" charset="2"/>
                        <a:defRPr>
                          <a:solidFill>
                            <a:schemeClr val="tx1"/>
                          </a:solidFill>
                          <a:latin typeface="Constantia" panose="02030602050306030303" pitchFamily="18" charset="0"/>
                        </a:defRPr>
                      </a:lvl5pPr>
                      <a:lvl6pPr marL="1709738" eaLnBrk="0" fontAlgn="base" hangingPunct="0">
                        <a:spcBef>
                          <a:spcPct val="20000"/>
                        </a:spcBef>
                        <a:spcAft>
                          <a:spcPct val="0"/>
                        </a:spcAft>
                        <a:buClr>
                          <a:srgbClr val="8064A2"/>
                        </a:buClr>
                        <a:buSzPct val="65000"/>
                        <a:buFont typeface="Wingdings 2" panose="05020102010507070707" pitchFamily="18" charset="2"/>
                        <a:defRPr>
                          <a:solidFill>
                            <a:schemeClr val="tx1"/>
                          </a:solidFill>
                          <a:latin typeface="Constantia" panose="02030602050306030303" pitchFamily="18" charset="0"/>
                        </a:defRPr>
                      </a:lvl6pPr>
                      <a:lvl7pPr marL="2166938" eaLnBrk="0" fontAlgn="base" hangingPunct="0">
                        <a:spcBef>
                          <a:spcPct val="20000"/>
                        </a:spcBef>
                        <a:spcAft>
                          <a:spcPct val="0"/>
                        </a:spcAft>
                        <a:buClr>
                          <a:srgbClr val="8064A2"/>
                        </a:buClr>
                        <a:buSzPct val="65000"/>
                        <a:buFont typeface="Wingdings 2" panose="05020102010507070707" pitchFamily="18" charset="2"/>
                        <a:defRPr>
                          <a:solidFill>
                            <a:schemeClr val="tx1"/>
                          </a:solidFill>
                          <a:latin typeface="Constantia" panose="02030602050306030303" pitchFamily="18" charset="0"/>
                        </a:defRPr>
                      </a:lvl7pPr>
                      <a:lvl8pPr marL="2624138" eaLnBrk="0" fontAlgn="base" hangingPunct="0">
                        <a:spcBef>
                          <a:spcPct val="20000"/>
                        </a:spcBef>
                        <a:spcAft>
                          <a:spcPct val="0"/>
                        </a:spcAft>
                        <a:buClr>
                          <a:srgbClr val="8064A2"/>
                        </a:buClr>
                        <a:buSzPct val="65000"/>
                        <a:buFont typeface="Wingdings 2" panose="05020102010507070707" pitchFamily="18" charset="2"/>
                        <a:defRPr>
                          <a:solidFill>
                            <a:schemeClr val="tx1"/>
                          </a:solidFill>
                          <a:latin typeface="Constantia" panose="02030602050306030303" pitchFamily="18" charset="0"/>
                        </a:defRPr>
                      </a:lvl8pPr>
                      <a:lvl9pPr marL="3081338" eaLnBrk="0" fontAlgn="base" hangingPunct="0">
                        <a:spcBef>
                          <a:spcPct val="20000"/>
                        </a:spcBef>
                        <a:spcAft>
                          <a:spcPct val="0"/>
                        </a:spcAft>
                        <a:buClr>
                          <a:srgbClr val="8064A2"/>
                        </a:buClr>
                        <a:buSzPct val="65000"/>
                        <a:buFont typeface="Wingdings 2" panose="05020102010507070707" pitchFamily="18" charset="2"/>
                        <a:defRPr>
                          <a:solidFill>
                            <a:schemeClr val="tx1"/>
                          </a:solidFill>
                          <a:latin typeface="Constantia" panose="02030602050306030303" pitchFamily="18" charset="0"/>
                        </a:defRPr>
                      </a:lvl9pPr>
                    </a:lstStyle>
                    <a:p>
                      <a:pPr marL="0" marR="0" lvl="0" indent="0" algn="ctr" defTabSz="914400" rtl="0" eaLnBrk="0" fontAlgn="base" latinLnBrk="0" hangingPunct="0">
                        <a:lnSpc>
                          <a:spcPct val="100000"/>
                        </a:lnSpc>
                        <a:spcBef>
                          <a:spcPct val="20000"/>
                        </a:spcBef>
                        <a:spcAft>
                          <a:spcPct val="0"/>
                        </a:spcAft>
                        <a:buClr>
                          <a:srgbClr val="9BBB59"/>
                        </a:buClr>
                        <a:buSzPct val="95000"/>
                        <a:buFont typeface="Wingdings 2" panose="05020102010507070707" pitchFamily="18" charset="2"/>
                        <a:buNone/>
                        <a:tabLst/>
                      </a:pPr>
                      <a:r>
                        <a:rPr kumimoji="0" lang="uk-UA" altLang="ru-RU" sz="1400" b="0" i="0" u="none" strike="noStrike" cap="none" normalizeH="0" baseline="0" dirty="0">
                          <a:ln>
                            <a:noFill/>
                          </a:ln>
                          <a:solidFill>
                            <a:schemeClr val="tx1"/>
                          </a:solidFill>
                          <a:effectLst/>
                          <a:latin typeface="Times New Roman" panose="02020603050405020304" pitchFamily="18" charset="0"/>
                        </a:rPr>
                        <a:t>22</a:t>
                      </a:r>
                      <a:endParaRPr kumimoji="0" lang="ru-RU" altLang="ru-RU" sz="1400" b="0" i="0" u="none" strike="noStrike" cap="none" normalizeH="0" baseline="0" dirty="0">
                        <a:ln>
                          <a:noFill/>
                        </a:ln>
                        <a:solidFill>
                          <a:schemeClr val="tx1"/>
                        </a:solidFill>
                        <a:effectLst/>
                        <a:latin typeface="Times New Roman" panose="02020603050405020304" pitchFamily="18" charset="0"/>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9BBB59"/>
                        </a:buClr>
                        <a:buSzPct val="95000"/>
                        <a:buFont typeface="Wingdings 2" panose="05020102010507070707" pitchFamily="18" charset="2"/>
                        <a:buNone/>
                        <a:tabLst/>
                      </a:pPr>
                      <a:r>
                        <a:rPr kumimoji="0" lang="uk-UA" altLang="ru-RU" sz="1400" b="0" i="0" u="none" strike="noStrike" cap="none" normalizeH="0" baseline="0" dirty="0">
                          <a:ln>
                            <a:noFill/>
                          </a:ln>
                          <a:solidFill>
                            <a:schemeClr val="tx1"/>
                          </a:solidFill>
                          <a:effectLst/>
                          <a:latin typeface="Times New Roman" panose="02020603050405020304" pitchFamily="18" charset="0"/>
                        </a:rPr>
                        <a:t>15</a:t>
                      </a:r>
                      <a:endParaRPr kumimoji="0" lang="ru-RU" altLang="ru-RU" sz="1400" b="0" i="0" u="none" strike="noStrike" cap="none" normalizeH="0" baseline="0" dirty="0">
                        <a:ln>
                          <a:noFill/>
                        </a:ln>
                        <a:solidFill>
                          <a:schemeClr val="tx1"/>
                        </a:solidFill>
                        <a:effectLst/>
                        <a:latin typeface="Times New Roman" panose="02020603050405020304" pitchFamily="18" charset="0"/>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9BBB59"/>
                        </a:buClr>
                        <a:buSzPct val="95000"/>
                        <a:buFont typeface="Wingdings 2" panose="05020102010507070707" pitchFamily="18" charset="2"/>
                        <a:buNone/>
                        <a:tabLst/>
                      </a:pPr>
                      <a:r>
                        <a:rPr kumimoji="0" lang="uk-UA" altLang="ru-RU" sz="1400" b="0" i="0" u="none" strike="noStrike" cap="none" normalizeH="0" baseline="0" dirty="0">
                          <a:ln>
                            <a:noFill/>
                          </a:ln>
                          <a:solidFill>
                            <a:schemeClr val="tx1"/>
                          </a:solidFill>
                          <a:effectLst/>
                          <a:latin typeface="Times New Roman" panose="02020603050405020304" pitchFamily="18" charset="0"/>
                        </a:rPr>
                        <a:t>15</a:t>
                      </a:r>
                      <a:endParaRPr kumimoji="0" lang="ru-RU" altLang="ru-RU" sz="1400" b="0" i="0" u="none" strike="noStrike" cap="none" normalizeH="0" baseline="0" dirty="0">
                        <a:ln>
                          <a:noFill/>
                        </a:ln>
                        <a:solidFill>
                          <a:schemeClr val="tx1"/>
                        </a:solidFill>
                        <a:effectLst/>
                        <a:latin typeface="Times New Roman" panose="02020603050405020304" pitchFamily="18" charset="0"/>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9BBB59"/>
                        </a:buClr>
                        <a:buSzPct val="95000"/>
                        <a:buFont typeface="Wingdings 2" panose="05020102010507070707" pitchFamily="18" charset="2"/>
                        <a:buNone/>
                        <a:tabLst/>
                      </a:pPr>
                      <a:r>
                        <a:rPr kumimoji="0" lang="uk-UA" altLang="ru-RU" sz="1400" b="0" i="0" u="none" strike="noStrike" cap="none" normalizeH="0" baseline="0" dirty="0">
                          <a:ln>
                            <a:noFill/>
                          </a:ln>
                          <a:solidFill>
                            <a:schemeClr val="tx1"/>
                          </a:solidFill>
                          <a:effectLst/>
                          <a:latin typeface="Times New Roman" panose="02020603050405020304" pitchFamily="18" charset="0"/>
                        </a:rPr>
                        <a:t>4</a:t>
                      </a:r>
                      <a:endParaRPr kumimoji="0" lang="ru-RU" altLang="ru-RU" sz="1400" b="0" i="0" u="none" strike="noStrike" cap="none" normalizeH="0" baseline="0" dirty="0">
                        <a:ln>
                          <a:noFill/>
                        </a:ln>
                        <a:solidFill>
                          <a:schemeClr val="tx1"/>
                        </a:solidFill>
                        <a:effectLst/>
                        <a:latin typeface="Times New Roman" panose="02020603050405020304" pitchFamily="18" charset="0"/>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9BBB59"/>
                        </a:buClr>
                        <a:buSzPct val="95000"/>
                        <a:buFont typeface="Wingdings 2" panose="05020102010507070707" pitchFamily="18" charset="2"/>
                        <a:buNone/>
                        <a:tabLst/>
                      </a:pPr>
                      <a:r>
                        <a:rPr kumimoji="0" lang="ru-RU" altLang="ru-RU" sz="1400" b="1" i="0" u="none" strike="noStrike" cap="none" normalizeH="0" baseline="0" dirty="0">
                          <a:ln>
                            <a:noFill/>
                          </a:ln>
                          <a:solidFill>
                            <a:srgbClr val="0000CC"/>
                          </a:solidFill>
                          <a:effectLst/>
                          <a:latin typeface="Times New Roman" panose="02020603050405020304" pitchFamily="18" charset="0"/>
                        </a:rPr>
                        <a:t>66</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811061">
                <a:tc>
                  <a:txBody>
                    <a:bodyPr/>
                    <a:lstStyle>
                      <a:lvl1pPr eaLnBrk="0" hangingPunct="0">
                        <a:spcBef>
                          <a:spcPct val="20000"/>
                        </a:spcBef>
                        <a:buClr>
                          <a:srgbClr val="9BBB59"/>
                        </a:buClr>
                        <a:buSzPct val="95000"/>
                        <a:buFont typeface="Wingdings 2" panose="05020102010507070707" pitchFamily="18" charset="2"/>
                        <a:defRPr sz="2200">
                          <a:solidFill>
                            <a:schemeClr val="tx1"/>
                          </a:solidFill>
                          <a:latin typeface="Constantia" panose="02030602050306030303" pitchFamily="18" charset="0"/>
                        </a:defRPr>
                      </a:lvl1pPr>
                      <a:lvl2pPr marL="39370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defRPr>
                      </a:lvl2pPr>
                      <a:lvl3pPr marL="668338"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defRPr>
                      </a:lvl3pPr>
                      <a:lvl4pPr marL="977900" eaLnBrk="0" hangingPunct="0">
                        <a:spcBef>
                          <a:spcPct val="20000"/>
                        </a:spcBef>
                        <a:buClr>
                          <a:srgbClr val="9BBB59"/>
                        </a:buClr>
                        <a:buSzPct val="65000"/>
                        <a:buFont typeface="Wingdings 2" panose="05020102010507070707" pitchFamily="18" charset="2"/>
                        <a:defRPr>
                          <a:solidFill>
                            <a:schemeClr val="tx1"/>
                          </a:solidFill>
                          <a:latin typeface="Constantia" panose="02030602050306030303" pitchFamily="18" charset="0"/>
                        </a:defRPr>
                      </a:lvl4pPr>
                      <a:lvl5pPr marL="1252538" eaLnBrk="0" hangingPunct="0">
                        <a:spcBef>
                          <a:spcPct val="20000"/>
                        </a:spcBef>
                        <a:buClr>
                          <a:srgbClr val="8064A2"/>
                        </a:buClr>
                        <a:buSzPct val="65000"/>
                        <a:buFont typeface="Wingdings 2" panose="05020102010507070707" pitchFamily="18" charset="2"/>
                        <a:defRPr>
                          <a:solidFill>
                            <a:schemeClr val="tx1"/>
                          </a:solidFill>
                          <a:latin typeface="Constantia" panose="02030602050306030303" pitchFamily="18" charset="0"/>
                        </a:defRPr>
                      </a:lvl5pPr>
                      <a:lvl6pPr marL="1709738" eaLnBrk="0" fontAlgn="base" hangingPunct="0">
                        <a:spcBef>
                          <a:spcPct val="20000"/>
                        </a:spcBef>
                        <a:spcAft>
                          <a:spcPct val="0"/>
                        </a:spcAft>
                        <a:buClr>
                          <a:srgbClr val="8064A2"/>
                        </a:buClr>
                        <a:buSzPct val="65000"/>
                        <a:buFont typeface="Wingdings 2" panose="05020102010507070707" pitchFamily="18" charset="2"/>
                        <a:defRPr>
                          <a:solidFill>
                            <a:schemeClr val="tx1"/>
                          </a:solidFill>
                          <a:latin typeface="Constantia" panose="02030602050306030303" pitchFamily="18" charset="0"/>
                        </a:defRPr>
                      </a:lvl6pPr>
                      <a:lvl7pPr marL="2166938" eaLnBrk="0" fontAlgn="base" hangingPunct="0">
                        <a:spcBef>
                          <a:spcPct val="20000"/>
                        </a:spcBef>
                        <a:spcAft>
                          <a:spcPct val="0"/>
                        </a:spcAft>
                        <a:buClr>
                          <a:srgbClr val="8064A2"/>
                        </a:buClr>
                        <a:buSzPct val="65000"/>
                        <a:buFont typeface="Wingdings 2" panose="05020102010507070707" pitchFamily="18" charset="2"/>
                        <a:defRPr>
                          <a:solidFill>
                            <a:schemeClr val="tx1"/>
                          </a:solidFill>
                          <a:latin typeface="Constantia" panose="02030602050306030303" pitchFamily="18" charset="0"/>
                        </a:defRPr>
                      </a:lvl7pPr>
                      <a:lvl8pPr marL="2624138" eaLnBrk="0" fontAlgn="base" hangingPunct="0">
                        <a:spcBef>
                          <a:spcPct val="20000"/>
                        </a:spcBef>
                        <a:spcAft>
                          <a:spcPct val="0"/>
                        </a:spcAft>
                        <a:buClr>
                          <a:srgbClr val="8064A2"/>
                        </a:buClr>
                        <a:buSzPct val="65000"/>
                        <a:buFont typeface="Wingdings 2" panose="05020102010507070707" pitchFamily="18" charset="2"/>
                        <a:defRPr>
                          <a:solidFill>
                            <a:schemeClr val="tx1"/>
                          </a:solidFill>
                          <a:latin typeface="Constantia" panose="02030602050306030303" pitchFamily="18" charset="0"/>
                        </a:defRPr>
                      </a:lvl8pPr>
                      <a:lvl9pPr marL="3081338" eaLnBrk="0" fontAlgn="base" hangingPunct="0">
                        <a:spcBef>
                          <a:spcPct val="20000"/>
                        </a:spcBef>
                        <a:spcAft>
                          <a:spcPct val="0"/>
                        </a:spcAft>
                        <a:buClr>
                          <a:srgbClr val="8064A2"/>
                        </a:buClr>
                        <a:buSzPct val="65000"/>
                        <a:buFont typeface="Wingdings 2" panose="05020102010507070707" pitchFamily="18" charset="2"/>
                        <a:defRPr>
                          <a:solidFill>
                            <a:schemeClr val="tx1"/>
                          </a:solidFill>
                          <a:latin typeface="Constantia" panose="02030602050306030303" pitchFamily="18" charset="0"/>
                        </a:defRPr>
                      </a:lvl9pPr>
                    </a:lstStyle>
                    <a:p>
                      <a:pPr marL="0" marR="0" lvl="0" indent="0" algn="ctr" defTabSz="914400" rtl="0" eaLnBrk="0" fontAlgn="base" latinLnBrk="0" hangingPunct="0">
                        <a:lnSpc>
                          <a:spcPct val="100000"/>
                        </a:lnSpc>
                        <a:spcBef>
                          <a:spcPts val="0"/>
                        </a:spcBef>
                        <a:spcAft>
                          <a:spcPct val="0"/>
                        </a:spcAft>
                        <a:buClr>
                          <a:srgbClr val="9BBB59"/>
                        </a:buClr>
                        <a:buSzPct val="95000"/>
                        <a:buFont typeface="Wingdings 2" panose="05020102010507070707" pitchFamily="18" charset="2"/>
                        <a:buNone/>
                        <a:tabLst/>
                      </a:pPr>
                      <a:r>
                        <a:rPr kumimoji="0" lang="uk-UA" altLang="ru-RU" sz="1400" b="0" i="0" u="none" strike="noStrike" cap="none" normalizeH="0" baseline="0" dirty="0">
                          <a:ln>
                            <a:noFill/>
                          </a:ln>
                          <a:solidFill>
                            <a:schemeClr val="tx1"/>
                          </a:solidFill>
                          <a:effectLst/>
                          <a:latin typeface="Times New Roman" panose="02020603050405020304" pitchFamily="18" charset="0"/>
                        </a:rPr>
                        <a:t>Середній </a:t>
                      </a:r>
                      <a:endParaRPr kumimoji="0" lang="en-US" altLang="ru-RU" sz="1400" b="0" i="0" u="none" strike="noStrike" cap="none" normalizeH="0" baseline="0" dirty="0">
                        <a:ln>
                          <a:noFill/>
                        </a:ln>
                        <a:solidFill>
                          <a:schemeClr val="tx1"/>
                        </a:solidFill>
                        <a:effectLst/>
                        <a:latin typeface="Times New Roman" panose="02020603050405020304" pitchFamily="18" charset="0"/>
                      </a:endParaRPr>
                    </a:p>
                    <a:p>
                      <a:pPr marL="0" marR="0" lvl="0" indent="0" algn="ctr" defTabSz="914400" rtl="0" eaLnBrk="0" fontAlgn="base" latinLnBrk="0" hangingPunct="0">
                        <a:lnSpc>
                          <a:spcPct val="100000"/>
                        </a:lnSpc>
                        <a:spcBef>
                          <a:spcPts val="0"/>
                        </a:spcBef>
                        <a:spcAft>
                          <a:spcPct val="0"/>
                        </a:spcAft>
                        <a:buClr>
                          <a:srgbClr val="9BBB59"/>
                        </a:buClr>
                        <a:buSzPct val="95000"/>
                        <a:buFont typeface="Wingdings 2" panose="05020102010507070707" pitchFamily="18" charset="2"/>
                        <a:buNone/>
                        <a:tabLst/>
                      </a:pPr>
                      <a:r>
                        <a:rPr kumimoji="0" lang="uk-UA" altLang="ru-RU" sz="1400" b="0" i="0" u="none" strike="noStrike" cap="none" normalizeH="0" baseline="0" dirty="0">
                          <a:ln>
                            <a:noFill/>
                          </a:ln>
                          <a:solidFill>
                            <a:schemeClr val="tx1"/>
                          </a:solidFill>
                          <a:effectLst/>
                          <a:latin typeface="Times New Roman" panose="02020603050405020304" pitchFamily="18" charset="0"/>
                        </a:rPr>
                        <a:t>набраний бал</a:t>
                      </a:r>
                      <a:endParaRPr kumimoji="0" lang="ru-RU" altLang="ru-RU" sz="1400" b="0" i="0" u="none" strike="noStrike" cap="none" normalizeH="0" baseline="0" dirty="0">
                        <a:ln>
                          <a:noFill/>
                        </a:ln>
                        <a:solidFill>
                          <a:schemeClr val="tx1"/>
                        </a:solidFill>
                        <a:effectLst/>
                        <a:latin typeface="Times New Roman" panose="02020603050405020304" pitchFamily="18" charset="0"/>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9BBB59"/>
                        </a:buClr>
                        <a:buSzPct val="95000"/>
                        <a:buFont typeface="Wingdings 2" panose="05020102010507070707" pitchFamily="18" charset="2"/>
                        <a:defRPr sz="2200">
                          <a:solidFill>
                            <a:schemeClr val="tx1"/>
                          </a:solidFill>
                          <a:latin typeface="Constantia" panose="02030602050306030303" pitchFamily="18" charset="0"/>
                        </a:defRPr>
                      </a:lvl1pPr>
                      <a:lvl2pPr marL="39370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defRPr>
                      </a:lvl2pPr>
                      <a:lvl3pPr marL="668338"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defRPr>
                      </a:lvl3pPr>
                      <a:lvl4pPr marL="977900" eaLnBrk="0" hangingPunct="0">
                        <a:spcBef>
                          <a:spcPct val="20000"/>
                        </a:spcBef>
                        <a:buClr>
                          <a:srgbClr val="9BBB59"/>
                        </a:buClr>
                        <a:buSzPct val="65000"/>
                        <a:buFont typeface="Wingdings 2" panose="05020102010507070707" pitchFamily="18" charset="2"/>
                        <a:defRPr>
                          <a:solidFill>
                            <a:schemeClr val="tx1"/>
                          </a:solidFill>
                          <a:latin typeface="Constantia" panose="02030602050306030303" pitchFamily="18" charset="0"/>
                        </a:defRPr>
                      </a:lvl4pPr>
                      <a:lvl5pPr marL="1252538" eaLnBrk="0" hangingPunct="0">
                        <a:spcBef>
                          <a:spcPct val="20000"/>
                        </a:spcBef>
                        <a:buClr>
                          <a:srgbClr val="8064A2"/>
                        </a:buClr>
                        <a:buSzPct val="65000"/>
                        <a:buFont typeface="Wingdings 2" panose="05020102010507070707" pitchFamily="18" charset="2"/>
                        <a:defRPr>
                          <a:solidFill>
                            <a:schemeClr val="tx1"/>
                          </a:solidFill>
                          <a:latin typeface="Constantia" panose="02030602050306030303" pitchFamily="18" charset="0"/>
                        </a:defRPr>
                      </a:lvl5pPr>
                      <a:lvl6pPr marL="1709738" eaLnBrk="0" fontAlgn="base" hangingPunct="0">
                        <a:spcBef>
                          <a:spcPct val="20000"/>
                        </a:spcBef>
                        <a:spcAft>
                          <a:spcPct val="0"/>
                        </a:spcAft>
                        <a:buClr>
                          <a:srgbClr val="8064A2"/>
                        </a:buClr>
                        <a:buSzPct val="65000"/>
                        <a:buFont typeface="Wingdings 2" panose="05020102010507070707" pitchFamily="18" charset="2"/>
                        <a:defRPr>
                          <a:solidFill>
                            <a:schemeClr val="tx1"/>
                          </a:solidFill>
                          <a:latin typeface="Constantia" panose="02030602050306030303" pitchFamily="18" charset="0"/>
                        </a:defRPr>
                      </a:lvl6pPr>
                      <a:lvl7pPr marL="2166938" eaLnBrk="0" fontAlgn="base" hangingPunct="0">
                        <a:spcBef>
                          <a:spcPct val="20000"/>
                        </a:spcBef>
                        <a:spcAft>
                          <a:spcPct val="0"/>
                        </a:spcAft>
                        <a:buClr>
                          <a:srgbClr val="8064A2"/>
                        </a:buClr>
                        <a:buSzPct val="65000"/>
                        <a:buFont typeface="Wingdings 2" panose="05020102010507070707" pitchFamily="18" charset="2"/>
                        <a:defRPr>
                          <a:solidFill>
                            <a:schemeClr val="tx1"/>
                          </a:solidFill>
                          <a:latin typeface="Constantia" panose="02030602050306030303" pitchFamily="18" charset="0"/>
                        </a:defRPr>
                      </a:lvl7pPr>
                      <a:lvl8pPr marL="2624138" eaLnBrk="0" fontAlgn="base" hangingPunct="0">
                        <a:spcBef>
                          <a:spcPct val="20000"/>
                        </a:spcBef>
                        <a:spcAft>
                          <a:spcPct val="0"/>
                        </a:spcAft>
                        <a:buClr>
                          <a:srgbClr val="8064A2"/>
                        </a:buClr>
                        <a:buSzPct val="65000"/>
                        <a:buFont typeface="Wingdings 2" panose="05020102010507070707" pitchFamily="18" charset="2"/>
                        <a:defRPr>
                          <a:solidFill>
                            <a:schemeClr val="tx1"/>
                          </a:solidFill>
                          <a:latin typeface="Constantia" panose="02030602050306030303" pitchFamily="18" charset="0"/>
                        </a:defRPr>
                      </a:lvl8pPr>
                      <a:lvl9pPr marL="3081338" eaLnBrk="0" fontAlgn="base" hangingPunct="0">
                        <a:spcBef>
                          <a:spcPct val="20000"/>
                        </a:spcBef>
                        <a:spcAft>
                          <a:spcPct val="0"/>
                        </a:spcAft>
                        <a:buClr>
                          <a:srgbClr val="8064A2"/>
                        </a:buClr>
                        <a:buSzPct val="65000"/>
                        <a:buFont typeface="Wingdings 2" panose="05020102010507070707" pitchFamily="18" charset="2"/>
                        <a:defRPr>
                          <a:solidFill>
                            <a:schemeClr val="tx1"/>
                          </a:solidFill>
                          <a:latin typeface="Constantia" panose="02030602050306030303" pitchFamily="18" charset="0"/>
                        </a:defRPr>
                      </a:lvl9pPr>
                    </a:lstStyle>
                    <a:p>
                      <a:pPr marL="0" marR="0" lvl="0" indent="0" algn="ctr" defTabSz="914400" rtl="0" eaLnBrk="0" fontAlgn="base" latinLnBrk="0" hangingPunct="0">
                        <a:lnSpc>
                          <a:spcPct val="100000"/>
                        </a:lnSpc>
                        <a:spcBef>
                          <a:spcPct val="20000"/>
                        </a:spcBef>
                        <a:spcAft>
                          <a:spcPct val="0"/>
                        </a:spcAft>
                        <a:buClr>
                          <a:srgbClr val="9BBB59"/>
                        </a:buClr>
                        <a:buSzPct val="95000"/>
                        <a:buFont typeface="Wingdings 2" panose="05020102010507070707" pitchFamily="18" charset="2"/>
                        <a:buNone/>
                        <a:tabLst/>
                      </a:pPr>
                      <a:r>
                        <a:rPr kumimoji="0" lang="uk-UA" altLang="ru-RU" sz="1400" b="0" i="0" u="none" strike="noStrike" cap="none" normalizeH="0" baseline="0" dirty="0">
                          <a:ln>
                            <a:noFill/>
                          </a:ln>
                          <a:solidFill>
                            <a:schemeClr val="tx1"/>
                          </a:solidFill>
                          <a:effectLst/>
                          <a:latin typeface="Times New Roman" panose="02020603050405020304" pitchFamily="18" charset="0"/>
                        </a:rPr>
                        <a:t>18,3</a:t>
                      </a:r>
                      <a:endParaRPr kumimoji="0" lang="ru-RU" altLang="ru-RU" sz="1400" b="0" i="0" u="none" strike="noStrike" cap="none" normalizeH="0" baseline="0" dirty="0">
                        <a:ln>
                          <a:noFill/>
                        </a:ln>
                        <a:solidFill>
                          <a:schemeClr val="tx1"/>
                        </a:solidFill>
                        <a:effectLst/>
                        <a:latin typeface="Times New Roman" panose="02020603050405020304" pitchFamily="18" charset="0"/>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9BBB59"/>
                        </a:buClr>
                        <a:buSzPct val="95000"/>
                        <a:buFont typeface="Wingdings 2" panose="05020102010507070707" pitchFamily="18" charset="2"/>
                        <a:defRPr sz="2200">
                          <a:solidFill>
                            <a:schemeClr val="tx1"/>
                          </a:solidFill>
                          <a:latin typeface="Constantia" panose="02030602050306030303" pitchFamily="18" charset="0"/>
                        </a:defRPr>
                      </a:lvl1pPr>
                      <a:lvl2pPr marL="39370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defRPr>
                      </a:lvl2pPr>
                      <a:lvl3pPr marL="668338"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defRPr>
                      </a:lvl3pPr>
                      <a:lvl4pPr marL="977900" eaLnBrk="0" hangingPunct="0">
                        <a:spcBef>
                          <a:spcPct val="20000"/>
                        </a:spcBef>
                        <a:buClr>
                          <a:srgbClr val="9BBB59"/>
                        </a:buClr>
                        <a:buSzPct val="65000"/>
                        <a:buFont typeface="Wingdings 2" panose="05020102010507070707" pitchFamily="18" charset="2"/>
                        <a:defRPr>
                          <a:solidFill>
                            <a:schemeClr val="tx1"/>
                          </a:solidFill>
                          <a:latin typeface="Constantia" panose="02030602050306030303" pitchFamily="18" charset="0"/>
                        </a:defRPr>
                      </a:lvl4pPr>
                      <a:lvl5pPr marL="1252538" eaLnBrk="0" hangingPunct="0">
                        <a:spcBef>
                          <a:spcPct val="20000"/>
                        </a:spcBef>
                        <a:buClr>
                          <a:srgbClr val="8064A2"/>
                        </a:buClr>
                        <a:buSzPct val="65000"/>
                        <a:buFont typeface="Wingdings 2" panose="05020102010507070707" pitchFamily="18" charset="2"/>
                        <a:defRPr>
                          <a:solidFill>
                            <a:schemeClr val="tx1"/>
                          </a:solidFill>
                          <a:latin typeface="Constantia" panose="02030602050306030303" pitchFamily="18" charset="0"/>
                        </a:defRPr>
                      </a:lvl5pPr>
                      <a:lvl6pPr marL="1709738" eaLnBrk="0" fontAlgn="base" hangingPunct="0">
                        <a:spcBef>
                          <a:spcPct val="20000"/>
                        </a:spcBef>
                        <a:spcAft>
                          <a:spcPct val="0"/>
                        </a:spcAft>
                        <a:buClr>
                          <a:srgbClr val="8064A2"/>
                        </a:buClr>
                        <a:buSzPct val="65000"/>
                        <a:buFont typeface="Wingdings 2" panose="05020102010507070707" pitchFamily="18" charset="2"/>
                        <a:defRPr>
                          <a:solidFill>
                            <a:schemeClr val="tx1"/>
                          </a:solidFill>
                          <a:latin typeface="Constantia" panose="02030602050306030303" pitchFamily="18" charset="0"/>
                        </a:defRPr>
                      </a:lvl6pPr>
                      <a:lvl7pPr marL="2166938" eaLnBrk="0" fontAlgn="base" hangingPunct="0">
                        <a:spcBef>
                          <a:spcPct val="20000"/>
                        </a:spcBef>
                        <a:spcAft>
                          <a:spcPct val="0"/>
                        </a:spcAft>
                        <a:buClr>
                          <a:srgbClr val="8064A2"/>
                        </a:buClr>
                        <a:buSzPct val="65000"/>
                        <a:buFont typeface="Wingdings 2" panose="05020102010507070707" pitchFamily="18" charset="2"/>
                        <a:defRPr>
                          <a:solidFill>
                            <a:schemeClr val="tx1"/>
                          </a:solidFill>
                          <a:latin typeface="Constantia" panose="02030602050306030303" pitchFamily="18" charset="0"/>
                        </a:defRPr>
                      </a:lvl7pPr>
                      <a:lvl8pPr marL="2624138" eaLnBrk="0" fontAlgn="base" hangingPunct="0">
                        <a:spcBef>
                          <a:spcPct val="20000"/>
                        </a:spcBef>
                        <a:spcAft>
                          <a:spcPct val="0"/>
                        </a:spcAft>
                        <a:buClr>
                          <a:srgbClr val="8064A2"/>
                        </a:buClr>
                        <a:buSzPct val="65000"/>
                        <a:buFont typeface="Wingdings 2" panose="05020102010507070707" pitchFamily="18" charset="2"/>
                        <a:defRPr>
                          <a:solidFill>
                            <a:schemeClr val="tx1"/>
                          </a:solidFill>
                          <a:latin typeface="Constantia" panose="02030602050306030303" pitchFamily="18" charset="0"/>
                        </a:defRPr>
                      </a:lvl8pPr>
                      <a:lvl9pPr marL="3081338" eaLnBrk="0" fontAlgn="base" hangingPunct="0">
                        <a:spcBef>
                          <a:spcPct val="20000"/>
                        </a:spcBef>
                        <a:spcAft>
                          <a:spcPct val="0"/>
                        </a:spcAft>
                        <a:buClr>
                          <a:srgbClr val="8064A2"/>
                        </a:buClr>
                        <a:buSzPct val="65000"/>
                        <a:buFont typeface="Wingdings 2" panose="05020102010507070707" pitchFamily="18" charset="2"/>
                        <a:defRPr>
                          <a:solidFill>
                            <a:schemeClr val="tx1"/>
                          </a:solidFill>
                          <a:latin typeface="Constantia" panose="02030602050306030303" pitchFamily="18" charset="0"/>
                        </a:defRPr>
                      </a:lvl9pPr>
                    </a:lstStyle>
                    <a:p>
                      <a:pPr marL="0" marR="0" lvl="0" indent="0" algn="ctr" defTabSz="914400" rtl="0" eaLnBrk="0" fontAlgn="base" latinLnBrk="0" hangingPunct="0">
                        <a:lnSpc>
                          <a:spcPct val="100000"/>
                        </a:lnSpc>
                        <a:spcBef>
                          <a:spcPct val="20000"/>
                        </a:spcBef>
                        <a:spcAft>
                          <a:spcPct val="0"/>
                        </a:spcAft>
                        <a:buClr>
                          <a:srgbClr val="9BBB59"/>
                        </a:buClr>
                        <a:buSzPct val="95000"/>
                        <a:buFont typeface="Wingdings 2" panose="05020102010507070707" pitchFamily="18" charset="2"/>
                        <a:buNone/>
                        <a:tabLst/>
                      </a:pPr>
                      <a:r>
                        <a:rPr kumimoji="0" lang="uk-UA" altLang="ru-RU" sz="1400" b="0" i="0" u="none" strike="noStrike" cap="none" normalizeH="0" baseline="0" dirty="0">
                          <a:ln>
                            <a:noFill/>
                          </a:ln>
                          <a:solidFill>
                            <a:schemeClr val="tx1"/>
                          </a:solidFill>
                          <a:effectLst/>
                          <a:latin typeface="Times New Roman" panose="02020603050405020304" pitchFamily="18" charset="0"/>
                        </a:rPr>
                        <a:t>13,5</a:t>
                      </a:r>
                      <a:endParaRPr kumimoji="0" lang="ru-RU" altLang="ru-RU" sz="1400" b="0" i="0" u="none" strike="noStrike" cap="none" normalizeH="0" baseline="0" dirty="0">
                        <a:ln>
                          <a:noFill/>
                        </a:ln>
                        <a:solidFill>
                          <a:schemeClr val="tx1"/>
                        </a:solidFill>
                        <a:effectLst/>
                        <a:latin typeface="Times New Roman" panose="02020603050405020304" pitchFamily="18" charset="0"/>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9BBB59"/>
                        </a:buClr>
                        <a:buSzPct val="95000"/>
                        <a:buFont typeface="Wingdings 2" panose="05020102010507070707" pitchFamily="18" charset="2"/>
                        <a:defRPr sz="2200">
                          <a:solidFill>
                            <a:schemeClr val="tx1"/>
                          </a:solidFill>
                          <a:latin typeface="Constantia" panose="02030602050306030303" pitchFamily="18" charset="0"/>
                        </a:defRPr>
                      </a:lvl1pPr>
                      <a:lvl2pPr marL="39370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defRPr>
                      </a:lvl2pPr>
                      <a:lvl3pPr marL="668338"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defRPr>
                      </a:lvl3pPr>
                      <a:lvl4pPr marL="977900" eaLnBrk="0" hangingPunct="0">
                        <a:spcBef>
                          <a:spcPct val="20000"/>
                        </a:spcBef>
                        <a:buClr>
                          <a:srgbClr val="9BBB59"/>
                        </a:buClr>
                        <a:buSzPct val="65000"/>
                        <a:buFont typeface="Wingdings 2" panose="05020102010507070707" pitchFamily="18" charset="2"/>
                        <a:defRPr>
                          <a:solidFill>
                            <a:schemeClr val="tx1"/>
                          </a:solidFill>
                          <a:latin typeface="Constantia" panose="02030602050306030303" pitchFamily="18" charset="0"/>
                        </a:defRPr>
                      </a:lvl4pPr>
                      <a:lvl5pPr marL="1252538" eaLnBrk="0" hangingPunct="0">
                        <a:spcBef>
                          <a:spcPct val="20000"/>
                        </a:spcBef>
                        <a:buClr>
                          <a:srgbClr val="8064A2"/>
                        </a:buClr>
                        <a:buSzPct val="65000"/>
                        <a:buFont typeface="Wingdings 2" panose="05020102010507070707" pitchFamily="18" charset="2"/>
                        <a:defRPr>
                          <a:solidFill>
                            <a:schemeClr val="tx1"/>
                          </a:solidFill>
                          <a:latin typeface="Constantia" panose="02030602050306030303" pitchFamily="18" charset="0"/>
                        </a:defRPr>
                      </a:lvl5pPr>
                      <a:lvl6pPr marL="1709738" eaLnBrk="0" fontAlgn="base" hangingPunct="0">
                        <a:spcBef>
                          <a:spcPct val="20000"/>
                        </a:spcBef>
                        <a:spcAft>
                          <a:spcPct val="0"/>
                        </a:spcAft>
                        <a:buClr>
                          <a:srgbClr val="8064A2"/>
                        </a:buClr>
                        <a:buSzPct val="65000"/>
                        <a:buFont typeface="Wingdings 2" panose="05020102010507070707" pitchFamily="18" charset="2"/>
                        <a:defRPr>
                          <a:solidFill>
                            <a:schemeClr val="tx1"/>
                          </a:solidFill>
                          <a:latin typeface="Constantia" panose="02030602050306030303" pitchFamily="18" charset="0"/>
                        </a:defRPr>
                      </a:lvl6pPr>
                      <a:lvl7pPr marL="2166938" eaLnBrk="0" fontAlgn="base" hangingPunct="0">
                        <a:spcBef>
                          <a:spcPct val="20000"/>
                        </a:spcBef>
                        <a:spcAft>
                          <a:spcPct val="0"/>
                        </a:spcAft>
                        <a:buClr>
                          <a:srgbClr val="8064A2"/>
                        </a:buClr>
                        <a:buSzPct val="65000"/>
                        <a:buFont typeface="Wingdings 2" panose="05020102010507070707" pitchFamily="18" charset="2"/>
                        <a:defRPr>
                          <a:solidFill>
                            <a:schemeClr val="tx1"/>
                          </a:solidFill>
                          <a:latin typeface="Constantia" panose="02030602050306030303" pitchFamily="18" charset="0"/>
                        </a:defRPr>
                      </a:lvl7pPr>
                      <a:lvl8pPr marL="2624138" eaLnBrk="0" fontAlgn="base" hangingPunct="0">
                        <a:spcBef>
                          <a:spcPct val="20000"/>
                        </a:spcBef>
                        <a:spcAft>
                          <a:spcPct val="0"/>
                        </a:spcAft>
                        <a:buClr>
                          <a:srgbClr val="8064A2"/>
                        </a:buClr>
                        <a:buSzPct val="65000"/>
                        <a:buFont typeface="Wingdings 2" panose="05020102010507070707" pitchFamily="18" charset="2"/>
                        <a:defRPr>
                          <a:solidFill>
                            <a:schemeClr val="tx1"/>
                          </a:solidFill>
                          <a:latin typeface="Constantia" panose="02030602050306030303" pitchFamily="18" charset="0"/>
                        </a:defRPr>
                      </a:lvl8pPr>
                      <a:lvl9pPr marL="3081338" eaLnBrk="0" fontAlgn="base" hangingPunct="0">
                        <a:spcBef>
                          <a:spcPct val="20000"/>
                        </a:spcBef>
                        <a:spcAft>
                          <a:spcPct val="0"/>
                        </a:spcAft>
                        <a:buClr>
                          <a:srgbClr val="8064A2"/>
                        </a:buClr>
                        <a:buSzPct val="65000"/>
                        <a:buFont typeface="Wingdings 2" panose="05020102010507070707" pitchFamily="18" charset="2"/>
                        <a:defRPr>
                          <a:solidFill>
                            <a:schemeClr val="tx1"/>
                          </a:solidFill>
                          <a:latin typeface="Constantia" panose="02030602050306030303" pitchFamily="18" charset="0"/>
                        </a:defRPr>
                      </a:lvl9pPr>
                    </a:lstStyle>
                    <a:p>
                      <a:pPr marL="0" marR="0" lvl="0" indent="0" algn="ctr" defTabSz="914400" rtl="0" eaLnBrk="0" fontAlgn="base" latinLnBrk="0" hangingPunct="0">
                        <a:lnSpc>
                          <a:spcPct val="100000"/>
                        </a:lnSpc>
                        <a:spcBef>
                          <a:spcPct val="20000"/>
                        </a:spcBef>
                        <a:spcAft>
                          <a:spcPct val="0"/>
                        </a:spcAft>
                        <a:buClr>
                          <a:srgbClr val="9BBB59"/>
                        </a:buClr>
                        <a:buSzPct val="95000"/>
                        <a:buFont typeface="Wingdings 2" panose="05020102010507070707" pitchFamily="18" charset="2"/>
                        <a:buNone/>
                        <a:tabLst/>
                      </a:pPr>
                      <a:r>
                        <a:rPr kumimoji="0" lang="uk-UA" altLang="ru-RU" sz="1400" b="0" i="0" u="none" strike="noStrike" cap="none" normalizeH="0" baseline="0" dirty="0">
                          <a:ln>
                            <a:noFill/>
                          </a:ln>
                          <a:solidFill>
                            <a:schemeClr val="tx1"/>
                          </a:solidFill>
                          <a:effectLst/>
                          <a:latin typeface="Times New Roman" panose="02020603050405020304" pitchFamily="18" charset="0"/>
                        </a:rPr>
                        <a:t>17,4</a:t>
                      </a:r>
                      <a:endParaRPr kumimoji="0" lang="ru-RU" altLang="ru-RU" sz="1400" b="0" i="0" u="none" strike="noStrike" cap="none" normalizeH="0" baseline="0" dirty="0">
                        <a:ln>
                          <a:noFill/>
                        </a:ln>
                        <a:solidFill>
                          <a:schemeClr val="tx1"/>
                        </a:solidFill>
                        <a:effectLst/>
                        <a:latin typeface="Times New Roman" panose="02020603050405020304" pitchFamily="18" charset="0"/>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9BBB59"/>
                        </a:buClr>
                        <a:buSzPct val="95000"/>
                        <a:buFont typeface="Wingdings 2" panose="05020102010507070707" pitchFamily="18" charset="2"/>
                        <a:defRPr sz="2200">
                          <a:solidFill>
                            <a:schemeClr val="tx1"/>
                          </a:solidFill>
                          <a:latin typeface="Constantia" panose="02030602050306030303" pitchFamily="18" charset="0"/>
                        </a:defRPr>
                      </a:lvl1pPr>
                      <a:lvl2pPr marL="39370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defRPr>
                      </a:lvl2pPr>
                      <a:lvl3pPr marL="668338"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defRPr>
                      </a:lvl3pPr>
                      <a:lvl4pPr marL="977900" eaLnBrk="0" hangingPunct="0">
                        <a:spcBef>
                          <a:spcPct val="20000"/>
                        </a:spcBef>
                        <a:buClr>
                          <a:srgbClr val="9BBB59"/>
                        </a:buClr>
                        <a:buSzPct val="65000"/>
                        <a:buFont typeface="Wingdings 2" panose="05020102010507070707" pitchFamily="18" charset="2"/>
                        <a:defRPr>
                          <a:solidFill>
                            <a:schemeClr val="tx1"/>
                          </a:solidFill>
                          <a:latin typeface="Constantia" panose="02030602050306030303" pitchFamily="18" charset="0"/>
                        </a:defRPr>
                      </a:lvl4pPr>
                      <a:lvl5pPr marL="1252538" eaLnBrk="0" hangingPunct="0">
                        <a:spcBef>
                          <a:spcPct val="20000"/>
                        </a:spcBef>
                        <a:buClr>
                          <a:srgbClr val="8064A2"/>
                        </a:buClr>
                        <a:buSzPct val="65000"/>
                        <a:buFont typeface="Wingdings 2" panose="05020102010507070707" pitchFamily="18" charset="2"/>
                        <a:defRPr>
                          <a:solidFill>
                            <a:schemeClr val="tx1"/>
                          </a:solidFill>
                          <a:latin typeface="Constantia" panose="02030602050306030303" pitchFamily="18" charset="0"/>
                        </a:defRPr>
                      </a:lvl5pPr>
                      <a:lvl6pPr marL="1709738" eaLnBrk="0" fontAlgn="base" hangingPunct="0">
                        <a:spcBef>
                          <a:spcPct val="20000"/>
                        </a:spcBef>
                        <a:spcAft>
                          <a:spcPct val="0"/>
                        </a:spcAft>
                        <a:buClr>
                          <a:srgbClr val="8064A2"/>
                        </a:buClr>
                        <a:buSzPct val="65000"/>
                        <a:buFont typeface="Wingdings 2" panose="05020102010507070707" pitchFamily="18" charset="2"/>
                        <a:defRPr>
                          <a:solidFill>
                            <a:schemeClr val="tx1"/>
                          </a:solidFill>
                          <a:latin typeface="Constantia" panose="02030602050306030303" pitchFamily="18" charset="0"/>
                        </a:defRPr>
                      </a:lvl6pPr>
                      <a:lvl7pPr marL="2166938" eaLnBrk="0" fontAlgn="base" hangingPunct="0">
                        <a:spcBef>
                          <a:spcPct val="20000"/>
                        </a:spcBef>
                        <a:spcAft>
                          <a:spcPct val="0"/>
                        </a:spcAft>
                        <a:buClr>
                          <a:srgbClr val="8064A2"/>
                        </a:buClr>
                        <a:buSzPct val="65000"/>
                        <a:buFont typeface="Wingdings 2" panose="05020102010507070707" pitchFamily="18" charset="2"/>
                        <a:defRPr>
                          <a:solidFill>
                            <a:schemeClr val="tx1"/>
                          </a:solidFill>
                          <a:latin typeface="Constantia" panose="02030602050306030303" pitchFamily="18" charset="0"/>
                        </a:defRPr>
                      </a:lvl7pPr>
                      <a:lvl8pPr marL="2624138" eaLnBrk="0" fontAlgn="base" hangingPunct="0">
                        <a:spcBef>
                          <a:spcPct val="20000"/>
                        </a:spcBef>
                        <a:spcAft>
                          <a:spcPct val="0"/>
                        </a:spcAft>
                        <a:buClr>
                          <a:srgbClr val="8064A2"/>
                        </a:buClr>
                        <a:buSzPct val="65000"/>
                        <a:buFont typeface="Wingdings 2" panose="05020102010507070707" pitchFamily="18" charset="2"/>
                        <a:defRPr>
                          <a:solidFill>
                            <a:schemeClr val="tx1"/>
                          </a:solidFill>
                          <a:latin typeface="Constantia" panose="02030602050306030303" pitchFamily="18" charset="0"/>
                        </a:defRPr>
                      </a:lvl8pPr>
                      <a:lvl9pPr marL="3081338" eaLnBrk="0" fontAlgn="base" hangingPunct="0">
                        <a:spcBef>
                          <a:spcPct val="20000"/>
                        </a:spcBef>
                        <a:spcAft>
                          <a:spcPct val="0"/>
                        </a:spcAft>
                        <a:buClr>
                          <a:srgbClr val="8064A2"/>
                        </a:buClr>
                        <a:buSzPct val="65000"/>
                        <a:buFont typeface="Wingdings 2" panose="05020102010507070707" pitchFamily="18" charset="2"/>
                        <a:defRPr>
                          <a:solidFill>
                            <a:schemeClr val="tx1"/>
                          </a:solidFill>
                          <a:latin typeface="Constantia" panose="02030602050306030303" pitchFamily="18" charset="0"/>
                        </a:defRPr>
                      </a:lvl9pPr>
                    </a:lstStyle>
                    <a:p>
                      <a:pPr marL="0" marR="0" lvl="0" indent="0" algn="ctr" defTabSz="914400" rtl="0" eaLnBrk="0" fontAlgn="base" latinLnBrk="0" hangingPunct="0">
                        <a:lnSpc>
                          <a:spcPct val="100000"/>
                        </a:lnSpc>
                        <a:spcBef>
                          <a:spcPct val="20000"/>
                        </a:spcBef>
                        <a:spcAft>
                          <a:spcPct val="0"/>
                        </a:spcAft>
                        <a:buClr>
                          <a:srgbClr val="9BBB59"/>
                        </a:buClr>
                        <a:buSzPct val="95000"/>
                        <a:buFont typeface="Wingdings 2" panose="05020102010507070707" pitchFamily="18" charset="2"/>
                        <a:buNone/>
                        <a:tabLst/>
                      </a:pPr>
                      <a:r>
                        <a:rPr kumimoji="0" lang="uk-UA" altLang="ru-RU" sz="1400" b="0" i="0" u="none" strike="noStrike" cap="none" normalizeH="0" baseline="0" dirty="0">
                          <a:ln>
                            <a:noFill/>
                          </a:ln>
                          <a:solidFill>
                            <a:schemeClr val="tx1"/>
                          </a:solidFill>
                          <a:effectLst/>
                          <a:latin typeface="Times New Roman" panose="02020603050405020304" pitchFamily="18" charset="0"/>
                        </a:rPr>
                        <a:t>16,4</a:t>
                      </a:r>
                      <a:endParaRPr kumimoji="0" lang="ru-RU" altLang="ru-RU" sz="1400" b="0" i="0" u="none" strike="noStrike" cap="none" normalizeH="0" baseline="0" dirty="0">
                        <a:ln>
                          <a:noFill/>
                        </a:ln>
                        <a:solidFill>
                          <a:schemeClr val="tx1"/>
                        </a:solidFill>
                        <a:effectLst/>
                        <a:latin typeface="Times New Roman" panose="02020603050405020304" pitchFamily="18" charset="0"/>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9BBB59"/>
                        </a:buClr>
                        <a:buSzPct val="95000"/>
                        <a:buFont typeface="Wingdings 2" panose="05020102010507070707" pitchFamily="18" charset="2"/>
                        <a:defRPr sz="2200">
                          <a:solidFill>
                            <a:schemeClr val="tx1"/>
                          </a:solidFill>
                          <a:latin typeface="Constantia" panose="02030602050306030303" pitchFamily="18" charset="0"/>
                        </a:defRPr>
                      </a:lvl1pPr>
                      <a:lvl2pPr marL="39370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defRPr>
                      </a:lvl2pPr>
                      <a:lvl3pPr marL="668338"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defRPr>
                      </a:lvl3pPr>
                      <a:lvl4pPr marL="977900" eaLnBrk="0" hangingPunct="0">
                        <a:spcBef>
                          <a:spcPct val="20000"/>
                        </a:spcBef>
                        <a:buClr>
                          <a:srgbClr val="9BBB59"/>
                        </a:buClr>
                        <a:buSzPct val="65000"/>
                        <a:buFont typeface="Wingdings 2" panose="05020102010507070707" pitchFamily="18" charset="2"/>
                        <a:defRPr>
                          <a:solidFill>
                            <a:schemeClr val="tx1"/>
                          </a:solidFill>
                          <a:latin typeface="Constantia" panose="02030602050306030303" pitchFamily="18" charset="0"/>
                        </a:defRPr>
                      </a:lvl4pPr>
                      <a:lvl5pPr marL="1252538" eaLnBrk="0" hangingPunct="0">
                        <a:spcBef>
                          <a:spcPct val="20000"/>
                        </a:spcBef>
                        <a:buClr>
                          <a:srgbClr val="8064A2"/>
                        </a:buClr>
                        <a:buSzPct val="65000"/>
                        <a:buFont typeface="Wingdings 2" panose="05020102010507070707" pitchFamily="18" charset="2"/>
                        <a:defRPr>
                          <a:solidFill>
                            <a:schemeClr val="tx1"/>
                          </a:solidFill>
                          <a:latin typeface="Constantia" panose="02030602050306030303" pitchFamily="18" charset="0"/>
                        </a:defRPr>
                      </a:lvl5pPr>
                      <a:lvl6pPr marL="1709738" eaLnBrk="0" fontAlgn="base" hangingPunct="0">
                        <a:spcBef>
                          <a:spcPct val="20000"/>
                        </a:spcBef>
                        <a:spcAft>
                          <a:spcPct val="0"/>
                        </a:spcAft>
                        <a:buClr>
                          <a:srgbClr val="8064A2"/>
                        </a:buClr>
                        <a:buSzPct val="65000"/>
                        <a:buFont typeface="Wingdings 2" panose="05020102010507070707" pitchFamily="18" charset="2"/>
                        <a:defRPr>
                          <a:solidFill>
                            <a:schemeClr val="tx1"/>
                          </a:solidFill>
                          <a:latin typeface="Constantia" panose="02030602050306030303" pitchFamily="18" charset="0"/>
                        </a:defRPr>
                      </a:lvl6pPr>
                      <a:lvl7pPr marL="2166938" eaLnBrk="0" fontAlgn="base" hangingPunct="0">
                        <a:spcBef>
                          <a:spcPct val="20000"/>
                        </a:spcBef>
                        <a:spcAft>
                          <a:spcPct val="0"/>
                        </a:spcAft>
                        <a:buClr>
                          <a:srgbClr val="8064A2"/>
                        </a:buClr>
                        <a:buSzPct val="65000"/>
                        <a:buFont typeface="Wingdings 2" panose="05020102010507070707" pitchFamily="18" charset="2"/>
                        <a:defRPr>
                          <a:solidFill>
                            <a:schemeClr val="tx1"/>
                          </a:solidFill>
                          <a:latin typeface="Constantia" panose="02030602050306030303" pitchFamily="18" charset="0"/>
                        </a:defRPr>
                      </a:lvl7pPr>
                      <a:lvl8pPr marL="2624138" eaLnBrk="0" fontAlgn="base" hangingPunct="0">
                        <a:spcBef>
                          <a:spcPct val="20000"/>
                        </a:spcBef>
                        <a:spcAft>
                          <a:spcPct val="0"/>
                        </a:spcAft>
                        <a:buClr>
                          <a:srgbClr val="8064A2"/>
                        </a:buClr>
                        <a:buSzPct val="65000"/>
                        <a:buFont typeface="Wingdings 2" panose="05020102010507070707" pitchFamily="18" charset="2"/>
                        <a:defRPr>
                          <a:solidFill>
                            <a:schemeClr val="tx1"/>
                          </a:solidFill>
                          <a:latin typeface="Constantia" panose="02030602050306030303" pitchFamily="18" charset="0"/>
                        </a:defRPr>
                      </a:lvl8pPr>
                      <a:lvl9pPr marL="3081338" eaLnBrk="0" fontAlgn="base" hangingPunct="0">
                        <a:spcBef>
                          <a:spcPct val="20000"/>
                        </a:spcBef>
                        <a:spcAft>
                          <a:spcPct val="0"/>
                        </a:spcAft>
                        <a:buClr>
                          <a:srgbClr val="8064A2"/>
                        </a:buClr>
                        <a:buSzPct val="65000"/>
                        <a:buFont typeface="Wingdings 2" panose="05020102010507070707" pitchFamily="18" charset="2"/>
                        <a:defRPr>
                          <a:solidFill>
                            <a:schemeClr val="tx1"/>
                          </a:solidFill>
                          <a:latin typeface="Constantia" panose="02030602050306030303" pitchFamily="18" charset="0"/>
                        </a:defRPr>
                      </a:lvl9pPr>
                    </a:lstStyle>
                    <a:p>
                      <a:pPr marL="0" marR="0" lvl="0" indent="0" algn="ctr" defTabSz="914400" rtl="0" eaLnBrk="0" fontAlgn="base" latinLnBrk="0" hangingPunct="0">
                        <a:lnSpc>
                          <a:spcPct val="100000"/>
                        </a:lnSpc>
                        <a:spcBef>
                          <a:spcPct val="20000"/>
                        </a:spcBef>
                        <a:spcAft>
                          <a:spcPct val="0"/>
                        </a:spcAft>
                        <a:buClr>
                          <a:srgbClr val="9BBB59"/>
                        </a:buClr>
                        <a:buSzPct val="95000"/>
                        <a:buFont typeface="Wingdings 2" panose="05020102010507070707" pitchFamily="18" charset="2"/>
                        <a:buNone/>
                        <a:tabLst/>
                      </a:pPr>
                      <a:r>
                        <a:rPr kumimoji="0" lang="uk-UA" altLang="ru-RU" sz="1400" b="0" i="0" u="none" strike="noStrike" cap="none" normalizeH="0" baseline="0" dirty="0">
                          <a:ln>
                            <a:noFill/>
                          </a:ln>
                          <a:solidFill>
                            <a:schemeClr val="tx1"/>
                          </a:solidFill>
                          <a:effectLst/>
                          <a:latin typeface="Times New Roman" panose="02020603050405020304" pitchFamily="18" charset="0"/>
                        </a:rPr>
                        <a:t>17,3</a:t>
                      </a:r>
                      <a:endParaRPr kumimoji="0" lang="ru-RU" altLang="ru-RU" sz="1400" b="0" i="0" u="none" strike="noStrike" cap="none" normalizeH="0" baseline="0" dirty="0">
                        <a:ln>
                          <a:noFill/>
                        </a:ln>
                        <a:solidFill>
                          <a:schemeClr val="tx1"/>
                        </a:solidFill>
                        <a:effectLst/>
                        <a:latin typeface="Times New Roman" panose="02020603050405020304" pitchFamily="18" charset="0"/>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9BBB59"/>
                        </a:buClr>
                        <a:buSzPct val="95000"/>
                        <a:buFont typeface="Wingdings 2" panose="05020102010507070707" pitchFamily="18" charset="2"/>
                        <a:defRPr sz="2200">
                          <a:solidFill>
                            <a:schemeClr val="tx1"/>
                          </a:solidFill>
                          <a:latin typeface="Constantia" panose="02030602050306030303" pitchFamily="18" charset="0"/>
                        </a:defRPr>
                      </a:lvl1pPr>
                      <a:lvl2pPr marL="39370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defRPr>
                      </a:lvl2pPr>
                      <a:lvl3pPr marL="668338"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defRPr>
                      </a:lvl3pPr>
                      <a:lvl4pPr marL="977900" eaLnBrk="0" hangingPunct="0">
                        <a:spcBef>
                          <a:spcPct val="20000"/>
                        </a:spcBef>
                        <a:buClr>
                          <a:srgbClr val="9BBB59"/>
                        </a:buClr>
                        <a:buSzPct val="65000"/>
                        <a:buFont typeface="Wingdings 2" panose="05020102010507070707" pitchFamily="18" charset="2"/>
                        <a:defRPr>
                          <a:solidFill>
                            <a:schemeClr val="tx1"/>
                          </a:solidFill>
                          <a:latin typeface="Constantia" panose="02030602050306030303" pitchFamily="18" charset="0"/>
                        </a:defRPr>
                      </a:lvl4pPr>
                      <a:lvl5pPr marL="1252538" eaLnBrk="0" hangingPunct="0">
                        <a:spcBef>
                          <a:spcPct val="20000"/>
                        </a:spcBef>
                        <a:buClr>
                          <a:srgbClr val="8064A2"/>
                        </a:buClr>
                        <a:buSzPct val="65000"/>
                        <a:buFont typeface="Wingdings 2" panose="05020102010507070707" pitchFamily="18" charset="2"/>
                        <a:defRPr>
                          <a:solidFill>
                            <a:schemeClr val="tx1"/>
                          </a:solidFill>
                          <a:latin typeface="Constantia" panose="02030602050306030303" pitchFamily="18" charset="0"/>
                        </a:defRPr>
                      </a:lvl5pPr>
                      <a:lvl6pPr marL="1709738" eaLnBrk="0" fontAlgn="base" hangingPunct="0">
                        <a:spcBef>
                          <a:spcPct val="20000"/>
                        </a:spcBef>
                        <a:spcAft>
                          <a:spcPct val="0"/>
                        </a:spcAft>
                        <a:buClr>
                          <a:srgbClr val="8064A2"/>
                        </a:buClr>
                        <a:buSzPct val="65000"/>
                        <a:buFont typeface="Wingdings 2" panose="05020102010507070707" pitchFamily="18" charset="2"/>
                        <a:defRPr>
                          <a:solidFill>
                            <a:schemeClr val="tx1"/>
                          </a:solidFill>
                          <a:latin typeface="Constantia" panose="02030602050306030303" pitchFamily="18" charset="0"/>
                        </a:defRPr>
                      </a:lvl6pPr>
                      <a:lvl7pPr marL="2166938" eaLnBrk="0" fontAlgn="base" hangingPunct="0">
                        <a:spcBef>
                          <a:spcPct val="20000"/>
                        </a:spcBef>
                        <a:spcAft>
                          <a:spcPct val="0"/>
                        </a:spcAft>
                        <a:buClr>
                          <a:srgbClr val="8064A2"/>
                        </a:buClr>
                        <a:buSzPct val="65000"/>
                        <a:buFont typeface="Wingdings 2" panose="05020102010507070707" pitchFamily="18" charset="2"/>
                        <a:defRPr>
                          <a:solidFill>
                            <a:schemeClr val="tx1"/>
                          </a:solidFill>
                          <a:latin typeface="Constantia" panose="02030602050306030303" pitchFamily="18" charset="0"/>
                        </a:defRPr>
                      </a:lvl7pPr>
                      <a:lvl8pPr marL="2624138" eaLnBrk="0" fontAlgn="base" hangingPunct="0">
                        <a:spcBef>
                          <a:spcPct val="20000"/>
                        </a:spcBef>
                        <a:spcAft>
                          <a:spcPct val="0"/>
                        </a:spcAft>
                        <a:buClr>
                          <a:srgbClr val="8064A2"/>
                        </a:buClr>
                        <a:buSzPct val="65000"/>
                        <a:buFont typeface="Wingdings 2" panose="05020102010507070707" pitchFamily="18" charset="2"/>
                        <a:defRPr>
                          <a:solidFill>
                            <a:schemeClr val="tx1"/>
                          </a:solidFill>
                          <a:latin typeface="Constantia" panose="02030602050306030303" pitchFamily="18" charset="0"/>
                        </a:defRPr>
                      </a:lvl8pPr>
                      <a:lvl9pPr marL="3081338" eaLnBrk="0" fontAlgn="base" hangingPunct="0">
                        <a:spcBef>
                          <a:spcPct val="20000"/>
                        </a:spcBef>
                        <a:spcAft>
                          <a:spcPct val="0"/>
                        </a:spcAft>
                        <a:buClr>
                          <a:srgbClr val="8064A2"/>
                        </a:buClr>
                        <a:buSzPct val="65000"/>
                        <a:buFont typeface="Wingdings 2" panose="05020102010507070707" pitchFamily="18" charset="2"/>
                        <a:defRPr>
                          <a:solidFill>
                            <a:schemeClr val="tx1"/>
                          </a:solidFill>
                          <a:latin typeface="Constantia" panose="02030602050306030303" pitchFamily="18" charset="0"/>
                        </a:defRPr>
                      </a:lvl9pPr>
                    </a:lstStyle>
                    <a:p>
                      <a:pPr marL="0" marR="0" lvl="0" indent="0" algn="ctr" defTabSz="914400" rtl="0" eaLnBrk="0" fontAlgn="base" latinLnBrk="0" hangingPunct="0">
                        <a:lnSpc>
                          <a:spcPct val="100000"/>
                        </a:lnSpc>
                        <a:spcBef>
                          <a:spcPct val="20000"/>
                        </a:spcBef>
                        <a:spcAft>
                          <a:spcPct val="0"/>
                        </a:spcAft>
                        <a:buClr>
                          <a:srgbClr val="9BBB59"/>
                        </a:buClr>
                        <a:buSzPct val="95000"/>
                        <a:buFont typeface="Wingdings 2" panose="05020102010507070707" pitchFamily="18" charset="2"/>
                        <a:buNone/>
                        <a:tabLst/>
                      </a:pPr>
                      <a:r>
                        <a:rPr kumimoji="0" lang="uk-UA" altLang="ru-RU" sz="1400" b="0" i="0" u="none" strike="noStrike" cap="none" normalizeH="0" baseline="0" dirty="0">
                          <a:ln>
                            <a:noFill/>
                          </a:ln>
                          <a:solidFill>
                            <a:schemeClr val="tx1"/>
                          </a:solidFill>
                          <a:effectLst/>
                          <a:latin typeface="Times New Roman" panose="02020603050405020304" pitchFamily="18" charset="0"/>
                        </a:rPr>
                        <a:t>17,5</a:t>
                      </a:r>
                      <a:endParaRPr kumimoji="0" lang="ru-RU" altLang="ru-RU" sz="1400" b="0" i="0" u="none" strike="noStrike" cap="none" normalizeH="0" baseline="0" dirty="0">
                        <a:ln>
                          <a:noFill/>
                        </a:ln>
                        <a:solidFill>
                          <a:schemeClr val="tx1"/>
                        </a:solidFill>
                        <a:effectLst/>
                        <a:latin typeface="Times New Roman" panose="02020603050405020304" pitchFamily="18" charset="0"/>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9BBB59"/>
                        </a:buClr>
                        <a:buSzPct val="95000"/>
                        <a:buFont typeface="Wingdings 2" panose="05020102010507070707" pitchFamily="18" charset="2"/>
                        <a:defRPr sz="2200">
                          <a:solidFill>
                            <a:schemeClr val="tx1"/>
                          </a:solidFill>
                          <a:latin typeface="Constantia" panose="02030602050306030303" pitchFamily="18" charset="0"/>
                        </a:defRPr>
                      </a:lvl1pPr>
                      <a:lvl2pPr marL="39370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defRPr>
                      </a:lvl2pPr>
                      <a:lvl3pPr marL="668338"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defRPr>
                      </a:lvl3pPr>
                      <a:lvl4pPr marL="977900" eaLnBrk="0" hangingPunct="0">
                        <a:spcBef>
                          <a:spcPct val="20000"/>
                        </a:spcBef>
                        <a:buClr>
                          <a:srgbClr val="9BBB59"/>
                        </a:buClr>
                        <a:buSzPct val="65000"/>
                        <a:buFont typeface="Wingdings 2" panose="05020102010507070707" pitchFamily="18" charset="2"/>
                        <a:defRPr>
                          <a:solidFill>
                            <a:schemeClr val="tx1"/>
                          </a:solidFill>
                          <a:latin typeface="Constantia" panose="02030602050306030303" pitchFamily="18" charset="0"/>
                        </a:defRPr>
                      </a:lvl4pPr>
                      <a:lvl5pPr marL="1252538" eaLnBrk="0" hangingPunct="0">
                        <a:spcBef>
                          <a:spcPct val="20000"/>
                        </a:spcBef>
                        <a:buClr>
                          <a:srgbClr val="8064A2"/>
                        </a:buClr>
                        <a:buSzPct val="65000"/>
                        <a:buFont typeface="Wingdings 2" panose="05020102010507070707" pitchFamily="18" charset="2"/>
                        <a:defRPr>
                          <a:solidFill>
                            <a:schemeClr val="tx1"/>
                          </a:solidFill>
                          <a:latin typeface="Constantia" panose="02030602050306030303" pitchFamily="18" charset="0"/>
                        </a:defRPr>
                      </a:lvl5pPr>
                      <a:lvl6pPr marL="1709738" eaLnBrk="0" fontAlgn="base" hangingPunct="0">
                        <a:spcBef>
                          <a:spcPct val="20000"/>
                        </a:spcBef>
                        <a:spcAft>
                          <a:spcPct val="0"/>
                        </a:spcAft>
                        <a:buClr>
                          <a:srgbClr val="8064A2"/>
                        </a:buClr>
                        <a:buSzPct val="65000"/>
                        <a:buFont typeface="Wingdings 2" panose="05020102010507070707" pitchFamily="18" charset="2"/>
                        <a:defRPr>
                          <a:solidFill>
                            <a:schemeClr val="tx1"/>
                          </a:solidFill>
                          <a:latin typeface="Constantia" panose="02030602050306030303" pitchFamily="18" charset="0"/>
                        </a:defRPr>
                      </a:lvl6pPr>
                      <a:lvl7pPr marL="2166938" eaLnBrk="0" fontAlgn="base" hangingPunct="0">
                        <a:spcBef>
                          <a:spcPct val="20000"/>
                        </a:spcBef>
                        <a:spcAft>
                          <a:spcPct val="0"/>
                        </a:spcAft>
                        <a:buClr>
                          <a:srgbClr val="8064A2"/>
                        </a:buClr>
                        <a:buSzPct val="65000"/>
                        <a:buFont typeface="Wingdings 2" panose="05020102010507070707" pitchFamily="18" charset="2"/>
                        <a:defRPr>
                          <a:solidFill>
                            <a:schemeClr val="tx1"/>
                          </a:solidFill>
                          <a:latin typeface="Constantia" panose="02030602050306030303" pitchFamily="18" charset="0"/>
                        </a:defRPr>
                      </a:lvl7pPr>
                      <a:lvl8pPr marL="2624138" eaLnBrk="0" fontAlgn="base" hangingPunct="0">
                        <a:spcBef>
                          <a:spcPct val="20000"/>
                        </a:spcBef>
                        <a:spcAft>
                          <a:spcPct val="0"/>
                        </a:spcAft>
                        <a:buClr>
                          <a:srgbClr val="8064A2"/>
                        </a:buClr>
                        <a:buSzPct val="65000"/>
                        <a:buFont typeface="Wingdings 2" panose="05020102010507070707" pitchFamily="18" charset="2"/>
                        <a:defRPr>
                          <a:solidFill>
                            <a:schemeClr val="tx1"/>
                          </a:solidFill>
                          <a:latin typeface="Constantia" panose="02030602050306030303" pitchFamily="18" charset="0"/>
                        </a:defRPr>
                      </a:lvl8pPr>
                      <a:lvl9pPr marL="3081338" eaLnBrk="0" fontAlgn="base" hangingPunct="0">
                        <a:spcBef>
                          <a:spcPct val="20000"/>
                        </a:spcBef>
                        <a:spcAft>
                          <a:spcPct val="0"/>
                        </a:spcAft>
                        <a:buClr>
                          <a:srgbClr val="8064A2"/>
                        </a:buClr>
                        <a:buSzPct val="65000"/>
                        <a:buFont typeface="Wingdings 2" panose="05020102010507070707" pitchFamily="18" charset="2"/>
                        <a:defRPr>
                          <a:solidFill>
                            <a:schemeClr val="tx1"/>
                          </a:solidFill>
                          <a:latin typeface="Constantia" panose="02030602050306030303" pitchFamily="18" charset="0"/>
                        </a:defRPr>
                      </a:lvl9pPr>
                    </a:lstStyle>
                    <a:p>
                      <a:pPr marL="0" marR="0" lvl="0" indent="0" algn="ctr" defTabSz="914400" rtl="0" eaLnBrk="0" fontAlgn="base" latinLnBrk="0" hangingPunct="0">
                        <a:lnSpc>
                          <a:spcPct val="100000"/>
                        </a:lnSpc>
                        <a:spcBef>
                          <a:spcPct val="20000"/>
                        </a:spcBef>
                        <a:spcAft>
                          <a:spcPct val="0"/>
                        </a:spcAft>
                        <a:buClr>
                          <a:srgbClr val="9BBB59"/>
                        </a:buClr>
                        <a:buSzPct val="95000"/>
                        <a:buFont typeface="Wingdings 2" panose="05020102010507070707" pitchFamily="18" charset="2"/>
                        <a:buNone/>
                        <a:tabLst/>
                      </a:pPr>
                      <a:r>
                        <a:rPr kumimoji="0" lang="uk-UA" altLang="ru-RU" sz="1400" b="0" i="0" u="none" strike="noStrike" cap="none" normalizeH="0" baseline="0" dirty="0">
                          <a:ln>
                            <a:noFill/>
                          </a:ln>
                          <a:solidFill>
                            <a:schemeClr val="tx1"/>
                          </a:solidFill>
                          <a:effectLst/>
                          <a:latin typeface="Times New Roman" panose="02020603050405020304" pitchFamily="18" charset="0"/>
                        </a:rPr>
                        <a:t>15,4</a:t>
                      </a:r>
                      <a:endParaRPr kumimoji="0" lang="ru-RU" altLang="ru-RU" sz="1400" b="0" i="0" u="none" strike="noStrike" cap="none" normalizeH="0" baseline="0" dirty="0">
                        <a:ln>
                          <a:noFill/>
                        </a:ln>
                        <a:solidFill>
                          <a:schemeClr val="tx1"/>
                        </a:solidFill>
                        <a:effectLst/>
                        <a:latin typeface="Times New Roman" panose="02020603050405020304" pitchFamily="18" charset="0"/>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9BBB59"/>
                        </a:buClr>
                        <a:buSzPct val="95000"/>
                        <a:buFont typeface="Wingdings 2" panose="05020102010507070707" pitchFamily="18" charset="2"/>
                        <a:defRPr sz="2200">
                          <a:solidFill>
                            <a:schemeClr val="tx1"/>
                          </a:solidFill>
                          <a:latin typeface="Constantia" panose="02030602050306030303" pitchFamily="18" charset="0"/>
                        </a:defRPr>
                      </a:lvl1pPr>
                      <a:lvl2pPr marL="39370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defRPr>
                      </a:lvl2pPr>
                      <a:lvl3pPr marL="668338"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defRPr>
                      </a:lvl3pPr>
                      <a:lvl4pPr marL="977900" eaLnBrk="0" hangingPunct="0">
                        <a:spcBef>
                          <a:spcPct val="20000"/>
                        </a:spcBef>
                        <a:buClr>
                          <a:srgbClr val="9BBB59"/>
                        </a:buClr>
                        <a:buSzPct val="65000"/>
                        <a:buFont typeface="Wingdings 2" panose="05020102010507070707" pitchFamily="18" charset="2"/>
                        <a:defRPr>
                          <a:solidFill>
                            <a:schemeClr val="tx1"/>
                          </a:solidFill>
                          <a:latin typeface="Constantia" panose="02030602050306030303" pitchFamily="18" charset="0"/>
                        </a:defRPr>
                      </a:lvl4pPr>
                      <a:lvl5pPr marL="1252538" eaLnBrk="0" hangingPunct="0">
                        <a:spcBef>
                          <a:spcPct val="20000"/>
                        </a:spcBef>
                        <a:buClr>
                          <a:srgbClr val="8064A2"/>
                        </a:buClr>
                        <a:buSzPct val="65000"/>
                        <a:buFont typeface="Wingdings 2" panose="05020102010507070707" pitchFamily="18" charset="2"/>
                        <a:defRPr>
                          <a:solidFill>
                            <a:schemeClr val="tx1"/>
                          </a:solidFill>
                          <a:latin typeface="Constantia" panose="02030602050306030303" pitchFamily="18" charset="0"/>
                        </a:defRPr>
                      </a:lvl5pPr>
                      <a:lvl6pPr marL="1709738" eaLnBrk="0" fontAlgn="base" hangingPunct="0">
                        <a:spcBef>
                          <a:spcPct val="20000"/>
                        </a:spcBef>
                        <a:spcAft>
                          <a:spcPct val="0"/>
                        </a:spcAft>
                        <a:buClr>
                          <a:srgbClr val="8064A2"/>
                        </a:buClr>
                        <a:buSzPct val="65000"/>
                        <a:buFont typeface="Wingdings 2" panose="05020102010507070707" pitchFamily="18" charset="2"/>
                        <a:defRPr>
                          <a:solidFill>
                            <a:schemeClr val="tx1"/>
                          </a:solidFill>
                          <a:latin typeface="Constantia" panose="02030602050306030303" pitchFamily="18" charset="0"/>
                        </a:defRPr>
                      </a:lvl6pPr>
                      <a:lvl7pPr marL="2166938" eaLnBrk="0" fontAlgn="base" hangingPunct="0">
                        <a:spcBef>
                          <a:spcPct val="20000"/>
                        </a:spcBef>
                        <a:spcAft>
                          <a:spcPct val="0"/>
                        </a:spcAft>
                        <a:buClr>
                          <a:srgbClr val="8064A2"/>
                        </a:buClr>
                        <a:buSzPct val="65000"/>
                        <a:buFont typeface="Wingdings 2" panose="05020102010507070707" pitchFamily="18" charset="2"/>
                        <a:defRPr>
                          <a:solidFill>
                            <a:schemeClr val="tx1"/>
                          </a:solidFill>
                          <a:latin typeface="Constantia" panose="02030602050306030303" pitchFamily="18" charset="0"/>
                        </a:defRPr>
                      </a:lvl7pPr>
                      <a:lvl8pPr marL="2624138" eaLnBrk="0" fontAlgn="base" hangingPunct="0">
                        <a:spcBef>
                          <a:spcPct val="20000"/>
                        </a:spcBef>
                        <a:spcAft>
                          <a:spcPct val="0"/>
                        </a:spcAft>
                        <a:buClr>
                          <a:srgbClr val="8064A2"/>
                        </a:buClr>
                        <a:buSzPct val="65000"/>
                        <a:buFont typeface="Wingdings 2" panose="05020102010507070707" pitchFamily="18" charset="2"/>
                        <a:defRPr>
                          <a:solidFill>
                            <a:schemeClr val="tx1"/>
                          </a:solidFill>
                          <a:latin typeface="Constantia" panose="02030602050306030303" pitchFamily="18" charset="0"/>
                        </a:defRPr>
                      </a:lvl8pPr>
                      <a:lvl9pPr marL="3081338" eaLnBrk="0" fontAlgn="base" hangingPunct="0">
                        <a:spcBef>
                          <a:spcPct val="20000"/>
                        </a:spcBef>
                        <a:spcAft>
                          <a:spcPct val="0"/>
                        </a:spcAft>
                        <a:buClr>
                          <a:srgbClr val="8064A2"/>
                        </a:buClr>
                        <a:buSzPct val="65000"/>
                        <a:buFont typeface="Wingdings 2" panose="05020102010507070707" pitchFamily="18" charset="2"/>
                        <a:defRPr>
                          <a:solidFill>
                            <a:schemeClr val="tx1"/>
                          </a:solidFill>
                          <a:latin typeface="Constantia" panose="02030602050306030303" pitchFamily="18" charset="0"/>
                        </a:defRPr>
                      </a:lvl9pPr>
                    </a:lstStyle>
                    <a:p>
                      <a:pPr marL="0" marR="0" lvl="0" indent="0" algn="ctr" defTabSz="914400" rtl="0" eaLnBrk="0" fontAlgn="base" latinLnBrk="0" hangingPunct="0">
                        <a:lnSpc>
                          <a:spcPct val="100000"/>
                        </a:lnSpc>
                        <a:spcBef>
                          <a:spcPct val="20000"/>
                        </a:spcBef>
                        <a:spcAft>
                          <a:spcPct val="0"/>
                        </a:spcAft>
                        <a:buClr>
                          <a:srgbClr val="9BBB59"/>
                        </a:buClr>
                        <a:buSzPct val="95000"/>
                        <a:buFont typeface="Wingdings 2" panose="05020102010507070707" pitchFamily="18" charset="2"/>
                        <a:buNone/>
                        <a:tabLst/>
                      </a:pPr>
                      <a:r>
                        <a:rPr kumimoji="0" lang="ru-RU" altLang="ru-RU" sz="1400" b="0" i="0" u="none" strike="noStrike" cap="none" normalizeH="0" baseline="0" dirty="0">
                          <a:ln>
                            <a:noFill/>
                          </a:ln>
                          <a:solidFill>
                            <a:schemeClr val="tx1"/>
                          </a:solidFill>
                          <a:effectLst/>
                          <a:latin typeface="Times New Roman" panose="02020603050405020304" pitchFamily="18" charset="0"/>
                        </a:rPr>
                        <a:t>12,9</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9BBB59"/>
                        </a:buClr>
                        <a:buSzPct val="95000"/>
                        <a:buFont typeface="Wingdings 2" panose="05020102010507070707" pitchFamily="18" charset="2"/>
                        <a:defRPr sz="2200">
                          <a:solidFill>
                            <a:schemeClr val="tx1"/>
                          </a:solidFill>
                          <a:latin typeface="Constantia" panose="02030602050306030303" pitchFamily="18" charset="0"/>
                        </a:defRPr>
                      </a:lvl1pPr>
                      <a:lvl2pPr marL="39370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defRPr>
                      </a:lvl2pPr>
                      <a:lvl3pPr marL="668338"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defRPr>
                      </a:lvl3pPr>
                      <a:lvl4pPr marL="977900" eaLnBrk="0" hangingPunct="0">
                        <a:spcBef>
                          <a:spcPct val="20000"/>
                        </a:spcBef>
                        <a:buClr>
                          <a:srgbClr val="9BBB59"/>
                        </a:buClr>
                        <a:buSzPct val="65000"/>
                        <a:buFont typeface="Wingdings 2" panose="05020102010507070707" pitchFamily="18" charset="2"/>
                        <a:defRPr>
                          <a:solidFill>
                            <a:schemeClr val="tx1"/>
                          </a:solidFill>
                          <a:latin typeface="Constantia" panose="02030602050306030303" pitchFamily="18" charset="0"/>
                        </a:defRPr>
                      </a:lvl4pPr>
                      <a:lvl5pPr marL="1252538" eaLnBrk="0" hangingPunct="0">
                        <a:spcBef>
                          <a:spcPct val="20000"/>
                        </a:spcBef>
                        <a:buClr>
                          <a:srgbClr val="8064A2"/>
                        </a:buClr>
                        <a:buSzPct val="65000"/>
                        <a:buFont typeface="Wingdings 2" panose="05020102010507070707" pitchFamily="18" charset="2"/>
                        <a:defRPr>
                          <a:solidFill>
                            <a:schemeClr val="tx1"/>
                          </a:solidFill>
                          <a:latin typeface="Constantia" panose="02030602050306030303" pitchFamily="18" charset="0"/>
                        </a:defRPr>
                      </a:lvl5pPr>
                      <a:lvl6pPr marL="1709738" eaLnBrk="0" fontAlgn="base" hangingPunct="0">
                        <a:spcBef>
                          <a:spcPct val="20000"/>
                        </a:spcBef>
                        <a:spcAft>
                          <a:spcPct val="0"/>
                        </a:spcAft>
                        <a:buClr>
                          <a:srgbClr val="8064A2"/>
                        </a:buClr>
                        <a:buSzPct val="65000"/>
                        <a:buFont typeface="Wingdings 2" panose="05020102010507070707" pitchFamily="18" charset="2"/>
                        <a:defRPr>
                          <a:solidFill>
                            <a:schemeClr val="tx1"/>
                          </a:solidFill>
                          <a:latin typeface="Constantia" panose="02030602050306030303" pitchFamily="18" charset="0"/>
                        </a:defRPr>
                      </a:lvl6pPr>
                      <a:lvl7pPr marL="2166938" eaLnBrk="0" fontAlgn="base" hangingPunct="0">
                        <a:spcBef>
                          <a:spcPct val="20000"/>
                        </a:spcBef>
                        <a:spcAft>
                          <a:spcPct val="0"/>
                        </a:spcAft>
                        <a:buClr>
                          <a:srgbClr val="8064A2"/>
                        </a:buClr>
                        <a:buSzPct val="65000"/>
                        <a:buFont typeface="Wingdings 2" panose="05020102010507070707" pitchFamily="18" charset="2"/>
                        <a:defRPr>
                          <a:solidFill>
                            <a:schemeClr val="tx1"/>
                          </a:solidFill>
                          <a:latin typeface="Constantia" panose="02030602050306030303" pitchFamily="18" charset="0"/>
                        </a:defRPr>
                      </a:lvl7pPr>
                      <a:lvl8pPr marL="2624138" eaLnBrk="0" fontAlgn="base" hangingPunct="0">
                        <a:spcBef>
                          <a:spcPct val="20000"/>
                        </a:spcBef>
                        <a:spcAft>
                          <a:spcPct val="0"/>
                        </a:spcAft>
                        <a:buClr>
                          <a:srgbClr val="8064A2"/>
                        </a:buClr>
                        <a:buSzPct val="65000"/>
                        <a:buFont typeface="Wingdings 2" panose="05020102010507070707" pitchFamily="18" charset="2"/>
                        <a:defRPr>
                          <a:solidFill>
                            <a:schemeClr val="tx1"/>
                          </a:solidFill>
                          <a:latin typeface="Constantia" panose="02030602050306030303" pitchFamily="18" charset="0"/>
                        </a:defRPr>
                      </a:lvl8pPr>
                      <a:lvl9pPr marL="3081338" eaLnBrk="0" fontAlgn="base" hangingPunct="0">
                        <a:spcBef>
                          <a:spcPct val="20000"/>
                        </a:spcBef>
                        <a:spcAft>
                          <a:spcPct val="0"/>
                        </a:spcAft>
                        <a:buClr>
                          <a:srgbClr val="8064A2"/>
                        </a:buClr>
                        <a:buSzPct val="65000"/>
                        <a:buFont typeface="Wingdings 2" panose="05020102010507070707" pitchFamily="18" charset="2"/>
                        <a:defRPr>
                          <a:solidFill>
                            <a:schemeClr val="tx1"/>
                          </a:solidFill>
                          <a:latin typeface="Constantia" panose="02030602050306030303" pitchFamily="18" charset="0"/>
                        </a:defRPr>
                      </a:lvl9pPr>
                    </a:lstStyle>
                    <a:p>
                      <a:pPr marL="0" marR="0" lvl="0" indent="0" algn="ctr" defTabSz="914400" rtl="0" eaLnBrk="0" fontAlgn="base" latinLnBrk="0" hangingPunct="0">
                        <a:lnSpc>
                          <a:spcPct val="100000"/>
                        </a:lnSpc>
                        <a:spcBef>
                          <a:spcPct val="20000"/>
                        </a:spcBef>
                        <a:spcAft>
                          <a:spcPct val="0"/>
                        </a:spcAft>
                        <a:buClr>
                          <a:srgbClr val="9BBB59"/>
                        </a:buClr>
                        <a:buSzPct val="95000"/>
                        <a:buFont typeface="Wingdings 2" panose="05020102010507070707" pitchFamily="18" charset="2"/>
                        <a:buNone/>
                        <a:tabLst/>
                      </a:pPr>
                      <a:r>
                        <a:rPr kumimoji="0" lang="ru-RU" altLang="ru-RU" sz="1400" b="0" i="0" u="none" strike="noStrike" cap="none" normalizeH="0" baseline="0" dirty="0">
                          <a:ln>
                            <a:noFill/>
                          </a:ln>
                          <a:solidFill>
                            <a:schemeClr val="tx1"/>
                          </a:solidFill>
                          <a:effectLst/>
                          <a:latin typeface="Times New Roman" panose="02020603050405020304" pitchFamily="18" charset="0"/>
                        </a:rPr>
                        <a:t>19,0</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9BBB59"/>
                        </a:buClr>
                        <a:buSzPct val="95000"/>
                        <a:buFont typeface="Wingdings 2" panose="05020102010507070707" pitchFamily="18" charset="2"/>
                        <a:buNone/>
                        <a:tabLst/>
                      </a:pPr>
                      <a:r>
                        <a:rPr kumimoji="0" lang="uk-UA" altLang="ru-RU" sz="1400" b="0" i="0" u="none" strike="noStrike" cap="none" normalizeH="0" baseline="0" dirty="0">
                          <a:ln>
                            <a:noFill/>
                          </a:ln>
                          <a:solidFill>
                            <a:schemeClr val="tx1"/>
                          </a:solidFill>
                          <a:effectLst/>
                          <a:latin typeface="Times New Roman" panose="02020603050405020304" pitchFamily="18" charset="0"/>
                        </a:rPr>
                        <a:t>16,8</a:t>
                      </a:r>
                      <a:endParaRPr kumimoji="0" lang="ru-RU" altLang="ru-RU" sz="1400" b="0" i="0" u="none" strike="noStrike" cap="none" normalizeH="0" baseline="0" dirty="0">
                        <a:ln>
                          <a:noFill/>
                        </a:ln>
                        <a:solidFill>
                          <a:schemeClr val="tx1"/>
                        </a:solidFill>
                        <a:effectLst/>
                        <a:latin typeface="Times New Roman" panose="02020603050405020304" pitchFamily="18" charset="0"/>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9BBB59"/>
                        </a:buClr>
                        <a:buSzPct val="95000"/>
                        <a:buFont typeface="Wingdings 2" panose="05020102010507070707" pitchFamily="18" charset="2"/>
                        <a:buNone/>
                        <a:tabLst/>
                      </a:pPr>
                      <a:r>
                        <a:rPr kumimoji="0" lang="uk-UA" altLang="ru-RU" sz="1400" b="0" i="0" u="none" strike="noStrike" cap="none" normalizeH="0" baseline="0" dirty="0">
                          <a:ln>
                            <a:noFill/>
                          </a:ln>
                          <a:solidFill>
                            <a:schemeClr val="tx1"/>
                          </a:solidFill>
                          <a:effectLst/>
                          <a:latin typeface="Times New Roman" panose="02020603050405020304" pitchFamily="18" charset="0"/>
                        </a:rPr>
                        <a:t>21,8</a:t>
                      </a:r>
                      <a:endParaRPr kumimoji="0" lang="ru-RU" altLang="ru-RU" sz="1400" b="0" i="0" u="none" strike="noStrike" cap="none" normalizeH="0" baseline="0" dirty="0">
                        <a:ln>
                          <a:noFill/>
                        </a:ln>
                        <a:solidFill>
                          <a:schemeClr val="tx1"/>
                        </a:solidFill>
                        <a:effectLst/>
                        <a:latin typeface="Times New Roman" panose="02020603050405020304" pitchFamily="18" charset="0"/>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9BBB59"/>
                        </a:buClr>
                        <a:buSzPct val="95000"/>
                        <a:buFont typeface="Wingdings 2" panose="05020102010507070707" pitchFamily="18" charset="2"/>
                        <a:buNone/>
                        <a:tabLst/>
                      </a:pPr>
                      <a:r>
                        <a:rPr kumimoji="0" lang="uk-UA" altLang="ru-RU" sz="1400" b="0" i="0" u="none" strike="noStrike" cap="none" normalizeH="0" baseline="0" dirty="0">
                          <a:ln>
                            <a:noFill/>
                          </a:ln>
                          <a:solidFill>
                            <a:schemeClr val="tx1"/>
                          </a:solidFill>
                          <a:effectLst/>
                          <a:latin typeface="Times New Roman" panose="02020603050405020304" pitchFamily="18" charset="0"/>
                        </a:rPr>
                        <a:t>22,2</a:t>
                      </a:r>
                      <a:endParaRPr kumimoji="0" lang="ru-RU" altLang="ru-RU" sz="1400" b="0" i="0" u="none" strike="noStrike" cap="none" normalizeH="0" baseline="0" dirty="0">
                        <a:ln>
                          <a:noFill/>
                        </a:ln>
                        <a:solidFill>
                          <a:schemeClr val="tx1"/>
                        </a:solidFill>
                        <a:effectLst/>
                        <a:latin typeface="Times New Roman" panose="02020603050405020304" pitchFamily="18" charset="0"/>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9BBB59"/>
                        </a:buClr>
                        <a:buSzPct val="95000"/>
                        <a:buFont typeface="Wingdings 2" panose="05020102010507070707" pitchFamily="18" charset="2"/>
                        <a:buNone/>
                        <a:tabLst/>
                      </a:pPr>
                      <a:r>
                        <a:rPr kumimoji="0" lang="ru-RU" altLang="ru-RU" sz="1400" b="1" i="0" u="none" strike="noStrike" cap="none" normalizeH="0" baseline="0" dirty="0">
                          <a:ln>
                            <a:noFill/>
                          </a:ln>
                          <a:solidFill>
                            <a:srgbClr val="0000CC"/>
                          </a:solidFill>
                          <a:effectLst/>
                          <a:latin typeface="Times New Roman" panose="02020603050405020304" pitchFamily="18" charset="0"/>
                        </a:rPr>
                        <a:t>25,4</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pic>
        <p:nvPicPr>
          <p:cNvPr id="10350" name="Рисунок 3">
            <a:extLst>
              <a:ext uri="{FF2B5EF4-FFF2-40B4-BE49-F238E27FC236}">
                <a16:creationId xmlns:a16="http://schemas.microsoft.com/office/drawing/2014/main" id="{FF181575-C382-4651-94FA-D67FF3255B9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187450"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Заголовок 1">
            <a:extLst>
              <a:ext uri="{FF2B5EF4-FFF2-40B4-BE49-F238E27FC236}">
                <a16:creationId xmlns:a16="http://schemas.microsoft.com/office/drawing/2014/main" id="{D83FA99C-6EA3-4629-A60B-B2920029F827}"/>
              </a:ext>
            </a:extLst>
          </p:cNvPr>
          <p:cNvSpPr>
            <a:spLocks noGrp="1"/>
          </p:cNvSpPr>
          <p:nvPr>
            <p:ph type="title"/>
          </p:nvPr>
        </p:nvSpPr>
        <p:spPr>
          <a:xfrm>
            <a:off x="457200" y="1135063"/>
            <a:ext cx="8351838" cy="431800"/>
          </a:xfrm>
        </p:spPr>
        <p:txBody>
          <a:bodyPr/>
          <a:lstStyle/>
          <a:p>
            <a:pPr algn="ctr">
              <a:defRPr/>
            </a:pPr>
            <a:r>
              <a:rPr lang="uk-UA" sz="2800" b="1" dirty="0">
                <a:solidFill>
                  <a:srgbClr val="002060"/>
                </a:solidFill>
                <a:effectLst>
                  <a:outerShdw blurRad="38100" dist="38100" dir="2700000" algn="tl">
                    <a:srgbClr val="000000">
                      <a:alpha val="43137"/>
                    </a:srgbClr>
                  </a:outerShdw>
                </a:effectLst>
              </a:rPr>
              <a:t>Самостійна підготовка учнів до ЗНО з фізики</a:t>
            </a:r>
            <a:endParaRPr lang="en-US" sz="2800" b="1" dirty="0">
              <a:solidFill>
                <a:srgbClr val="002060"/>
              </a:solidFill>
              <a:effectLst>
                <a:outerShdw blurRad="38100" dist="38100" dir="2700000" algn="tl">
                  <a:srgbClr val="000000">
                    <a:alpha val="43137"/>
                  </a:srgbClr>
                </a:outerShdw>
              </a:effectLst>
            </a:endParaRPr>
          </a:p>
        </p:txBody>
      </p:sp>
      <p:sp>
        <p:nvSpPr>
          <p:cNvPr id="47107" name="Объект 2">
            <a:extLst>
              <a:ext uri="{FF2B5EF4-FFF2-40B4-BE49-F238E27FC236}">
                <a16:creationId xmlns:a16="http://schemas.microsoft.com/office/drawing/2014/main" id="{120E0B95-7BE4-4385-B82C-9D889013EB67}"/>
              </a:ext>
            </a:extLst>
          </p:cNvPr>
          <p:cNvSpPr>
            <a:spLocks noGrp="1"/>
          </p:cNvSpPr>
          <p:nvPr>
            <p:ph sz="half" idx="1"/>
          </p:nvPr>
        </p:nvSpPr>
        <p:spPr>
          <a:xfrm>
            <a:off x="179388" y="1557338"/>
            <a:ext cx="4248150" cy="2592387"/>
          </a:xfrm>
        </p:spPr>
        <p:txBody>
          <a:bodyPr/>
          <a:lstStyle/>
          <a:p>
            <a:pPr marL="0" indent="0" algn="ctr">
              <a:spcBef>
                <a:spcPts val="0"/>
              </a:spcBef>
              <a:buFont typeface="Arial" charset="0"/>
              <a:buNone/>
              <a:defRPr/>
            </a:pPr>
            <a:r>
              <a:rPr lang="uk-UA" sz="2400" b="1" dirty="0">
                <a:latin typeface="+mj-lt"/>
              </a:rPr>
              <a:t>Переваги </a:t>
            </a:r>
          </a:p>
          <a:p>
            <a:pPr marL="0" indent="0">
              <a:spcBef>
                <a:spcPts val="0"/>
              </a:spcBef>
              <a:defRPr/>
            </a:pPr>
            <a:r>
              <a:rPr lang="uk-UA" sz="2400" dirty="0">
                <a:latin typeface="+mj-lt"/>
              </a:rPr>
              <a:t>За умови належної мотивації учня може бути ефективною.</a:t>
            </a:r>
          </a:p>
          <a:p>
            <a:pPr marL="0" indent="0">
              <a:spcBef>
                <a:spcPts val="0"/>
              </a:spcBef>
              <a:defRPr/>
            </a:pPr>
            <a:r>
              <a:rPr lang="uk-UA" sz="2400" dirty="0">
                <a:latin typeface="+mj-lt"/>
              </a:rPr>
              <a:t>У ролі консультанта виступає вчитель, який добре знає можливості конкретного учня.</a:t>
            </a:r>
            <a:endParaRPr lang="en-US" sz="2400" dirty="0">
              <a:latin typeface="+mj-lt"/>
            </a:endParaRPr>
          </a:p>
        </p:txBody>
      </p:sp>
      <p:sp>
        <p:nvSpPr>
          <p:cNvPr id="47108" name="Объект 3">
            <a:extLst>
              <a:ext uri="{FF2B5EF4-FFF2-40B4-BE49-F238E27FC236}">
                <a16:creationId xmlns:a16="http://schemas.microsoft.com/office/drawing/2014/main" id="{773BC51D-ECC4-4CE1-8A1B-A6F28EA99FAD}"/>
              </a:ext>
            </a:extLst>
          </p:cNvPr>
          <p:cNvSpPr>
            <a:spLocks noGrp="1"/>
          </p:cNvSpPr>
          <p:nvPr>
            <p:ph sz="half" idx="2"/>
          </p:nvPr>
        </p:nvSpPr>
        <p:spPr>
          <a:xfrm>
            <a:off x="4427538" y="1557338"/>
            <a:ext cx="4538662" cy="2519362"/>
          </a:xfrm>
        </p:spPr>
        <p:txBody>
          <a:bodyPr/>
          <a:lstStyle/>
          <a:p>
            <a:pPr marL="0" indent="0" algn="ctr">
              <a:spcBef>
                <a:spcPts val="0"/>
              </a:spcBef>
              <a:buFont typeface="Arial" charset="0"/>
              <a:buNone/>
              <a:defRPr/>
            </a:pPr>
            <a:r>
              <a:rPr lang="uk-UA" sz="2400" b="1" dirty="0">
                <a:latin typeface="+mj-lt"/>
              </a:rPr>
              <a:t>Недоліки</a:t>
            </a:r>
          </a:p>
          <a:p>
            <a:pPr marL="0" indent="0">
              <a:spcBef>
                <a:spcPts val="0"/>
              </a:spcBef>
              <a:defRPr/>
            </a:pPr>
            <a:r>
              <a:rPr lang="uk-UA" sz="2400" dirty="0">
                <a:latin typeface="+mj-lt"/>
              </a:rPr>
              <a:t>Неможливість чіткого розподілу навчальних зусиль відповідно до специфіки окремих розділів програми.</a:t>
            </a:r>
          </a:p>
          <a:p>
            <a:pPr marL="0" indent="0">
              <a:spcBef>
                <a:spcPts val="0"/>
              </a:spcBef>
              <a:defRPr/>
            </a:pPr>
            <a:r>
              <a:rPr lang="uk-UA" sz="2400" dirty="0">
                <a:latin typeface="+mj-lt"/>
              </a:rPr>
              <a:t>Відсутність постійного поточного фахового контролю.</a:t>
            </a:r>
            <a:endParaRPr lang="en-US" sz="2400" dirty="0">
              <a:latin typeface="+mj-lt"/>
            </a:endParaRPr>
          </a:p>
        </p:txBody>
      </p:sp>
      <p:sp useBgFill="1">
        <p:nvSpPr>
          <p:cNvPr id="3" name="Прямоугольник 2">
            <a:extLst>
              <a:ext uri="{FF2B5EF4-FFF2-40B4-BE49-F238E27FC236}">
                <a16:creationId xmlns:a16="http://schemas.microsoft.com/office/drawing/2014/main" id="{CB958975-50E2-4E68-827A-089FA2ADF20C}"/>
              </a:ext>
            </a:extLst>
          </p:cNvPr>
          <p:cNvSpPr/>
          <p:nvPr/>
        </p:nvSpPr>
        <p:spPr>
          <a:xfrm>
            <a:off x="5364163" y="6381750"/>
            <a:ext cx="3779837" cy="4762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pic>
        <p:nvPicPr>
          <p:cNvPr id="47110" name="Picture 2">
            <a:extLst>
              <a:ext uri="{FF2B5EF4-FFF2-40B4-BE49-F238E27FC236}">
                <a16:creationId xmlns:a16="http://schemas.microsoft.com/office/drawing/2014/main" id="{14B890C4-40EC-4F8B-B37B-FA9BC7CC6B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1331913" cy="909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Заголовок 1">
            <a:extLst>
              <a:ext uri="{FF2B5EF4-FFF2-40B4-BE49-F238E27FC236}">
                <a16:creationId xmlns:a16="http://schemas.microsoft.com/office/drawing/2014/main" id="{3501EC59-E16D-4665-A1BB-644959B4DE6A}"/>
              </a:ext>
            </a:extLst>
          </p:cNvPr>
          <p:cNvSpPr txBox="1">
            <a:spLocks/>
          </p:cNvSpPr>
          <p:nvPr/>
        </p:nvSpPr>
        <p:spPr bwMode="auto">
          <a:xfrm>
            <a:off x="914400" y="115888"/>
            <a:ext cx="8229600" cy="1009650"/>
          </a:xfrm>
          <a:prstGeom prst="rect">
            <a:avLst/>
          </a:prstGeom>
          <a:noFill/>
          <a:ln>
            <a:noFill/>
          </a:ln>
        </p:spPr>
        <p:txBody>
          <a:bodyPr lIns="0" rIns="0" bIns="0" anchor="b"/>
          <a:lst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itchFamily="34" charset="0"/>
              </a:defRPr>
            </a:lvl2pPr>
            <a:lvl3pPr algn="l" rtl="0" eaLnBrk="0" fontAlgn="base" hangingPunct="0">
              <a:spcBef>
                <a:spcPct val="0"/>
              </a:spcBef>
              <a:spcAft>
                <a:spcPct val="0"/>
              </a:spcAft>
              <a:defRPr sz="5000">
                <a:solidFill>
                  <a:schemeClr val="tx2"/>
                </a:solidFill>
                <a:latin typeface="Calibri" pitchFamily="34" charset="0"/>
              </a:defRPr>
            </a:lvl3pPr>
            <a:lvl4pPr algn="l" rtl="0" eaLnBrk="0" fontAlgn="base" hangingPunct="0">
              <a:spcBef>
                <a:spcPct val="0"/>
              </a:spcBef>
              <a:spcAft>
                <a:spcPct val="0"/>
              </a:spcAft>
              <a:defRPr sz="5000">
                <a:solidFill>
                  <a:schemeClr val="tx2"/>
                </a:solidFill>
                <a:latin typeface="Calibri" pitchFamily="34" charset="0"/>
              </a:defRPr>
            </a:lvl4pPr>
            <a:lvl5pPr algn="l" rtl="0" eaLnBrk="0" fontAlgn="base" hangingPunct="0">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a:lstStyle>
          <a:p>
            <a:pPr algn="ctr">
              <a:defRPr/>
            </a:pPr>
            <a:r>
              <a:rPr lang="uk-UA" sz="3600" dirty="0">
                <a:solidFill>
                  <a:srgbClr val="C00000"/>
                </a:solidFill>
                <a:effectLst>
                  <a:outerShdw blurRad="38100" dist="38100" dir="2700000" algn="tl">
                    <a:srgbClr val="000000">
                      <a:alpha val="43137"/>
                    </a:srgbClr>
                  </a:outerShdw>
                </a:effectLst>
              </a:rPr>
              <a:t>Особливості підготовки учнів до ЗНО </a:t>
            </a:r>
            <a:br>
              <a:rPr lang="uk-UA" sz="3600" dirty="0">
                <a:solidFill>
                  <a:srgbClr val="C00000"/>
                </a:solidFill>
                <a:effectLst>
                  <a:outerShdw blurRad="38100" dist="38100" dir="2700000" algn="tl">
                    <a:srgbClr val="000000">
                      <a:alpha val="43137"/>
                    </a:srgbClr>
                  </a:outerShdw>
                </a:effectLst>
              </a:rPr>
            </a:br>
            <a:r>
              <a:rPr lang="uk-UA" sz="3600" dirty="0">
                <a:solidFill>
                  <a:srgbClr val="C00000"/>
                </a:solidFill>
                <a:effectLst>
                  <a:outerShdw blurRad="38100" dist="38100" dir="2700000" algn="tl">
                    <a:srgbClr val="000000">
                      <a:alpha val="43137"/>
                    </a:srgbClr>
                  </a:outerShdw>
                </a:effectLst>
              </a:rPr>
              <a:t>з фізики у 2021 році</a:t>
            </a:r>
            <a:endParaRPr lang="ru-RU" sz="3600" dirty="0"/>
          </a:p>
        </p:txBody>
      </p:sp>
      <p:sp>
        <p:nvSpPr>
          <p:cNvPr id="8" name="Заголовок 4">
            <a:extLst>
              <a:ext uri="{FF2B5EF4-FFF2-40B4-BE49-F238E27FC236}">
                <a16:creationId xmlns:a16="http://schemas.microsoft.com/office/drawing/2014/main" id="{C1DCA9B7-EB83-43BA-AB81-718614372780}"/>
              </a:ext>
            </a:extLst>
          </p:cNvPr>
          <p:cNvSpPr txBox="1">
            <a:spLocks/>
          </p:cNvSpPr>
          <p:nvPr/>
        </p:nvSpPr>
        <p:spPr bwMode="auto">
          <a:xfrm>
            <a:off x="638175" y="4259263"/>
            <a:ext cx="8027988" cy="358775"/>
          </a:xfrm>
          <a:prstGeom prst="rect">
            <a:avLst/>
          </a:prstGeom>
          <a:noFill/>
          <a:ln>
            <a:noFill/>
          </a:ln>
        </p:spPr>
        <p:txBody>
          <a:bodyPr lIns="0" rIns="0" bIns="0" anchor="b"/>
          <a:lst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itchFamily="34" charset="0"/>
              </a:defRPr>
            </a:lvl2pPr>
            <a:lvl3pPr algn="l" rtl="0" eaLnBrk="0" fontAlgn="base" hangingPunct="0">
              <a:spcBef>
                <a:spcPct val="0"/>
              </a:spcBef>
              <a:spcAft>
                <a:spcPct val="0"/>
              </a:spcAft>
              <a:defRPr sz="5000">
                <a:solidFill>
                  <a:schemeClr val="tx2"/>
                </a:solidFill>
                <a:latin typeface="Calibri" pitchFamily="34" charset="0"/>
              </a:defRPr>
            </a:lvl3pPr>
            <a:lvl4pPr algn="l" rtl="0" eaLnBrk="0" fontAlgn="base" hangingPunct="0">
              <a:spcBef>
                <a:spcPct val="0"/>
              </a:spcBef>
              <a:spcAft>
                <a:spcPct val="0"/>
              </a:spcAft>
              <a:defRPr sz="5000">
                <a:solidFill>
                  <a:schemeClr val="tx2"/>
                </a:solidFill>
                <a:latin typeface="Calibri" pitchFamily="34" charset="0"/>
              </a:defRPr>
            </a:lvl4pPr>
            <a:lvl5pPr algn="l" rtl="0" eaLnBrk="0" fontAlgn="base" hangingPunct="0">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a:lstStyle>
          <a:p>
            <a:pPr algn="ctr">
              <a:defRPr/>
            </a:pPr>
            <a:r>
              <a:rPr lang="uk-UA" sz="2400" dirty="0">
                <a:solidFill>
                  <a:srgbClr val="002060"/>
                </a:solidFill>
                <a:effectLst>
                  <a:outerShdw blurRad="38100" dist="38100" dir="2700000" algn="tl">
                    <a:srgbClr val="000000">
                      <a:alpha val="43137"/>
                    </a:srgbClr>
                  </a:outerShdw>
                </a:effectLst>
              </a:rPr>
              <a:t>Індивідуальний план підготовки учня до ЗНО</a:t>
            </a:r>
            <a:endParaRPr lang="ru-RU" sz="2400" dirty="0">
              <a:solidFill>
                <a:srgbClr val="002060"/>
              </a:solidFill>
              <a:effectLst>
                <a:outerShdw blurRad="38100" dist="38100" dir="2700000" algn="tl">
                  <a:srgbClr val="000000">
                    <a:alpha val="43137"/>
                  </a:srgbClr>
                </a:outerShdw>
              </a:effectLst>
            </a:endParaRPr>
          </a:p>
        </p:txBody>
      </p:sp>
      <p:sp>
        <p:nvSpPr>
          <p:cNvPr id="9" name="Объект 5">
            <a:extLst>
              <a:ext uri="{FF2B5EF4-FFF2-40B4-BE49-F238E27FC236}">
                <a16:creationId xmlns:a16="http://schemas.microsoft.com/office/drawing/2014/main" id="{A842F9F9-1174-486F-9353-A09AA4E80E78}"/>
              </a:ext>
            </a:extLst>
          </p:cNvPr>
          <p:cNvSpPr txBox="1">
            <a:spLocks/>
          </p:cNvSpPr>
          <p:nvPr/>
        </p:nvSpPr>
        <p:spPr bwMode="auto">
          <a:xfrm>
            <a:off x="436563" y="4618038"/>
            <a:ext cx="8229600" cy="2124075"/>
          </a:xfrm>
          <a:prstGeom prst="rect">
            <a:avLst/>
          </a:prstGeom>
          <a:noFill/>
          <a:ln>
            <a:noFill/>
          </a:ln>
        </p:spPr>
        <p:txBody>
          <a:bodyPr/>
          <a:lstStyle>
            <a:lvl1pPr marL="273050" indent="-273050" algn="l" rtl="0" eaLnBrk="0" fontAlgn="base" hangingPunct="0">
              <a:spcBef>
                <a:spcPct val="20000"/>
              </a:spcBef>
              <a:spcAft>
                <a:spcPct val="0"/>
              </a:spcAft>
              <a:buClr>
                <a:srgbClr val="9BBB59"/>
              </a:buClr>
              <a:buSzPct val="95000"/>
              <a:buFont typeface="Wingdings 2"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20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9BBB59"/>
              </a:buClr>
              <a:buSzPct val="65000"/>
              <a:buFont typeface="Wingdings 2" pitchFamily="18" charset="2"/>
              <a:buChar char=""/>
              <a:defRPr sz="18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8064A2"/>
              </a:buClr>
              <a:buSzPct val="65000"/>
              <a:buFont typeface="Wingdings 2" pitchFamily="18" charset="2"/>
              <a:buChar char=""/>
              <a:defRPr sz="18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a:spcBef>
                <a:spcPts val="0"/>
              </a:spcBef>
              <a:defRPr/>
            </a:pPr>
            <a:r>
              <a:rPr lang="uk-UA" sz="2000" dirty="0">
                <a:latin typeface="+mj-lt"/>
              </a:rPr>
              <a:t>Пройти тестування.</a:t>
            </a:r>
          </a:p>
          <a:p>
            <a:pPr>
              <a:spcBef>
                <a:spcPts val="0"/>
              </a:spcBef>
              <a:defRPr/>
            </a:pPr>
            <a:r>
              <a:rPr lang="uk-UA" sz="2000" dirty="0">
                <a:latin typeface="+mj-lt"/>
              </a:rPr>
              <a:t>Виявити прогалини та проблеми, над якими слід попрацювати додатково.</a:t>
            </a:r>
            <a:endParaRPr lang="ru-RU" sz="2000" dirty="0">
              <a:latin typeface="+mj-lt"/>
              <a:ea typeface="Calibri" pitchFamily="34" charset="0"/>
              <a:cs typeface="Times New Roman" pitchFamily="18" charset="0"/>
            </a:endParaRPr>
          </a:p>
          <a:p>
            <a:pPr>
              <a:spcBef>
                <a:spcPts val="0"/>
              </a:spcBef>
              <a:defRPr/>
            </a:pPr>
            <a:r>
              <a:rPr lang="uk-UA" sz="2000" dirty="0">
                <a:latin typeface="+mj-lt"/>
              </a:rPr>
              <a:t>Опрацювати матеріал </a:t>
            </a:r>
            <a:r>
              <a:rPr lang="uk-UA" sz="2000" dirty="0" err="1">
                <a:latin typeface="+mj-lt"/>
              </a:rPr>
              <a:t>відеоуроків</a:t>
            </a:r>
            <a:r>
              <a:rPr lang="uk-UA" sz="2000" dirty="0">
                <a:latin typeface="+mj-lt"/>
              </a:rPr>
              <a:t>, підручників, посібників тощо з відповідних тем.</a:t>
            </a:r>
          </a:p>
          <a:p>
            <a:pPr>
              <a:spcBef>
                <a:spcPts val="0"/>
              </a:spcBef>
              <a:defRPr/>
            </a:pPr>
            <a:r>
              <a:rPr lang="uk-UA" sz="2000" dirty="0">
                <a:latin typeface="+mj-lt"/>
              </a:rPr>
              <a:t>Пройти тестування повторно.</a:t>
            </a:r>
            <a:endParaRPr lang="ru-RU" sz="2000" dirty="0">
              <a:latin typeface="+mj-lt"/>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5DB0DC3-EA60-459C-92C9-399FD75E5904}"/>
              </a:ext>
            </a:extLst>
          </p:cNvPr>
          <p:cNvSpPr>
            <a:spLocks noGrp="1"/>
          </p:cNvSpPr>
          <p:nvPr>
            <p:ph type="title"/>
          </p:nvPr>
        </p:nvSpPr>
        <p:spPr>
          <a:xfrm>
            <a:off x="914400" y="115888"/>
            <a:ext cx="8229600" cy="1009650"/>
          </a:xfrm>
        </p:spPr>
        <p:txBody>
          <a:bodyPr/>
          <a:lstStyle/>
          <a:p>
            <a:pPr algn="ctr">
              <a:defRPr/>
            </a:pPr>
            <a:r>
              <a:rPr lang="uk-UA" sz="3600" b="1" dirty="0">
                <a:solidFill>
                  <a:srgbClr val="C00000"/>
                </a:solidFill>
                <a:effectLst>
                  <a:outerShdw blurRad="38100" dist="38100" dir="2700000" algn="tl">
                    <a:srgbClr val="000000">
                      <a:alpha val="43137"/>
                    </a:srgbClr>
                  </a:outerShdw>
                </a:effectLst>
              </a:rPr>
              <a:t>Особливості підготовки учнів до ЗНО </a:t>
            </a:r>
            <a:br>
              <a:rPr lang="uk-UA" sz="3600" b="1" dirty="0">
                <a:solidFill>
                  <a:srgbClr val="C00000"/>
                </a:solidFill>
                <a:effectLst>
                  <a:outerShdw blurRad="38100" dist="38100" dir="2700000" algn="tl">
                    <a:srgbClr val="000000">
                      <a:alpha val="43137"/>
                    </a:srgbClr>
                  </a:outerShdw>
                </a:effectLst>
              </a:rPr>
            </a:br>
            <a:r>
              <a:rPr lang="uk-UA" sz="3600" b="1" dirty="0">
                <a:solidFill>
                  <a:srgbClr val="C00000"/>
                </a:solidFill>
                <a:effectLst>
                  <a:outerShdw blurRad="38100" dist="38100" dir="2700000" algn="tl">
                    <a:srgbClr val="000000">
                      <a:alpha val="43137"/>
                    </a:srgbClr>
                  </a:outerShdw>
                </a:effectLst>
              </a:rPr>
              <a:t>з фізики у 2021 році</a:t>
            </a:r>
            <a:endParaRPr lang="ru-RU" sz="3600" b="1" dirty="0"/>
          </a:p>
        </p:txBody>
      </p:sp>
      <p:pic>
        <p:nvPicPr>
          <p:cNvPr id="48131" name="Объект 3">
            <a:extLst>
              <a:ext uri="{FF2B5EF4-FFF2-40B4-BE49-F238E27FC236}">
                <a16:creationId xmlns:a16="http://schemas.microsoft.com/office/drawing/2014/main" id="{AC353CA7-ED2E-4032-8AFE-52FA81EA637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07950" y="1196975"/>
            <a:ext cx="3384550" cy="5151438"/>
          </a:xfrm>
        </p:spPr>
      </p:pic>
      <p:pic>
        <p:nvPicPr>
          <p:cNvPr id="48132" name="Рисунок 4">
            <a:extLst>
              <a:ext uri="{FF2B5EF4-FFF2-40B4-BE49-F238E27FC236}">
                <a16:creationId xmlns:a16="http://schemas.microsoft.com/office/drawing/2014/main" id="{F445243D-79B8-4B2A-B240-87D15E399CF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08400" y="1628775"/>
            <a:ext cx="5327650" cy="468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3" name="Picture 2">
            <a:extLst>
              <a:ext uri="{FF2B5EF4-FFF2-40B4-BE49-F238E27FC236}">
                <a16:creationId xmlns:a16="http://schemas.microsoft.com/office/drawing/2014/main" id="{506829BA-C908-4351-BFEE-68357A98DB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331913" cy="981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CB49697-7CD6-45DC-8ACA-D6574403CEDF}"/>
              </a:ext>
            </a:extLst>
          </p:cNvPr>
          <p:cNvSpPr>
            <a:spLocks noGrp="1"/>
          </p:cNvSpPr>
          <p:nvPr>
            <p:ph type="title"/>
          </p:nvPr>
        </p:nvSpPr>
        <p:spPr>
          <a:xfrm>
            <a:off x="1316038" y="0"/>
            <a:ext cx="7827962" cy="1143000"/>
          </a:xfrm>
        </p:spPr>
        <p:txBody>
          <a:bodyPr/>
          <a:lstStyle/>
          <a:p>
            <a:pPr algn="ctr">
              <a:defRPr/>
            </a:pPr>
            <a:r>
              <a:rPr lang="uk-UA" sz="3600" b="1" dirty="0">
                <a:solidFill>
                  <a:srgbClr val="C00000"/>
                </a:solidFill>
                <a:effectLst>
                  <a:outerShdw blurRad="38100" dist="38100" dir="2700000" algn="tl">
                    <a:srgbClr val="000000">
                      <a:alpha val="43137"/>
                    </a:srgbClr>
                  </a:outerShdw>
                </a:effectLst>
              </a:rPr>
              <a:t>Особливості підготовки учнів до ЗНО </a:t>
            </a:r>
            <a:br>
              <a:rPr lang="uk-UA" sz="3600" b="1" dirty="0">
                <a:solidFill>
                  <a:srgbClr val="C00000"/>
                </a:solidFill>
                <a:effectLst>
                  <a:outerShdw blurRad="38100" dist="38100" dir="2700000" algn="tl">
                    <a:srgbClr val="000000">
                      <a:alpha val="43137"/>
                    </a:srgbClr>
                  </a:outerShdw>
                </a:effectLst>
              </a:rPr>
            </a:br>
            <a:r>
              <a:rPr lang="uk-UA" sz="3600" b="1" dirty="0">
                <a:solidFill>
                  <a:srgbClr val="C00000"/>
                </a:solidFill>
                <a:effectLst>
                  <a:outerShdw blurRad="38100" dist="38100" dir="2700000" algn="tl">
                    <a:srgbClr val="000000">
                      <a:alpha val="43137"/>
                    </a:srgbClr>
                  </a:outerShdw>
                </a:effectLst>
              </a:rPr>
              <a:t>з фізики у 2021 році</a:t>
            </a:r>
            <a:endParaRPr lang="ru-RU" dirty="0"/>
          </a:p>
        </p:txBody>
      </p:sp>
      <p:pic>
        <p:nvPicPr>
          <p:cNvPr id="49155" name="Picture 2">
            <a:extLst>
              <a:ext uri="{FF2B5EF4-FFF2-40B4-BE49-F238E27FC236}">
                <a16:creationId xmlns:a16="http://schemas.microsoft.com/office/drawing/2014/main" id="{CF8D4F1C-4E60-4991-AFE2-69FA205E30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331913" cy="981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156" name="Объект 4">
            <a:extLst>
              <a:ext uri="{FF2B5EF4-FFF2-40B4-BE49-F238E27FC236}">
                <a16:creationId xmlns:a16="http://schemas.microsoft.com/office/drawing/2014/main" id="{007C4D56-D8DC-4979-BAF2-E0DF16FBB14F}"/>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07950" y="1268413"/>
            <a:ext cx="3600450" cy="5360987"/>
          </a:xfrm>
        </p:spPr>
      </p:pic>
      <p:pic>
        <p:nvPicPr>
          <p:cNvPr id="49157" name="Рисунок 5">
            <a:extLst>
              <a:ext uri="{FF2B5EF4-FFF2-40B4-BE49-F238E27FC236}">
                <a16:creationId xmlns:a16="http://schemas.microsoft.com/office/drawing/2014/main" id="{27F426C3-7B05-4840-8B65-B0D4D3338CF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779838" y="1268413"/>
            <a:ext cx="5256212" cy="538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Заголовок 1">
            <a:extLst>
              <a:ext uri="{FF2B5EF4-FFF2-40B4-BE49-F238E27FC236}">
                <a16:creationId xmlns:a16="http://schemas.microsoft.com/office/drawing/2014/main" id="{F087FEF2-DFDA-497C-966C-336243EF4652}"/>
              </a:ext>
            </a:extLst>
          </p:cNvPr>
          <p:cNvSpPr>
            <a:spLocks noGrp="1"/>
          </p:cNvSpPr>
          <p:nvPr>
            <p:ph type="title"/>
          </p:nvPr>
        </p:nvSpPr>
        <p:spPr>
          <a:xfrm>
            <a:off x="820738" y="1270000"/>
            <a:ext cx="8072437" cy="454025"/>
          </a:xfrm>
        </p:spPr>
        <p:txBody>
          <a:bodyPr/>
          <a:lstStyle/>
          <a:p>
            <a:pPr algn="ctr">
              <a:defRPr/>
            </a:pPr>
            <a:r>
              <a:rPr lang="uk-UA" sz="2800" b="1" dirty="0">
                <a:solidFill>
                  <a:srgbClr val="002060"/>
                </a:solidFill>
                <a:effectLst>
                  <a:outerShdw blurRad="38100" dist="38100" dir="2700000" algn="tl">
                    <a:srgbClr val="000000">
                      <a:alpha val="43137"/>
                    </a:srgbClr>
                  </a:outerShdw>
                </a:effectLst>
              </a:rPr>
              <a:t>Дистанційна підготовка учнів до ЗНО з фізики:</a:t>
            </a:r>
            <a:endParaRPr lang="ru-RU" sz="2800" b="1" dirty="0">
              <a:solidFill>
                <a:srgbClr val="002060"/>
              </a:solidFill>
              <a:effectLst>
                <a:outerShdw blurRad="38100" dist="38100" dir="2700000" algn="tl">
                  <a:srgbClr val="000000">
                    <a:alpha val="43137"/>
                  </a:srgbClr>
                </a:outerShdw>
              </a:effectLst>
            </a:endParaRPr>
          </a:p>
        </p:txBody>
      </p:sp>
      <p:sp>
        <p:nvSpPr>
          <p:cNvPr id="50179" name="Объект 2">
            <a:extLst>
              <a:ext uri="{FF2B5EF4-FFF2-40B4-BE49-F238E27FC236}">
                <a16:creationId xmlns:a16="http://schemas.microsoft.com/office/drawing/2014/main" id="{1E873431-1D46-4D5E-82E4-6B1DC7F86A19}"/>
              </a:ext>
            </a:extLst>
          </p:cNvPr>
          <p:cNvSpPr>
            <a:spLocks noGrp="1"/>
          </p:cNvSpPr>
          <p:nvPr>
            <p:ph idx="1"/>
          </p:nvPr>
        </p:nvSpPr>
        <p:spPr>
          <a:xfrm>
            <a:off x="323850" y="4292600"/>
            <a:ext cx="5267325" cy="2363788"/>
          </a:xfrm>
        </p:spPr>
        <p:txBody>
          <a:bodyPr/>
          <a:lstStyle/>
          <a:p>
            <a:r>
              <a:rPr lang="uk-UA" altLang="ru-RU" sz="2400" b="1">
                <a:latin typeface="Calibri" panose="020F0502020204030204" pitchFamily="34" charset="0"/>
                <a:ea typeface="Calibri" panose="020F0502020204030204" pitchFamily="34" charset="0"/>
                <a:cs typeface="Calibri" panose="020F0502020204030204" pitchFamily="34" charset="0"/>
              </a:rPr>
              <a:t>Онлайн-тестування.</a:t>
            </a:r>
          </a:p>
          <a:p>
            <a:r>
              <a:rPr lang="uk-UA" altLang="ru-RU" sz="2400" b="1">
                <a:latin typeface="Calibri" panose="020F0502020204030204" pitchFamily="34" charset="0"/>
                <a:ea typeface="Calibri" panose="020F0502020204030204" pitchFamily="34" charset="0"/>
                <a:cs typeface="Calibri" panose="020F0502020204030204" pitchFamily="34" charset="0"/>
              </a:rPr>
              <a:t>Онлайн-платформи, вебінари.</a:t>
            </a:r>
          </a:p>
          <a:p>
            <a:pPr>
              <a:spcBef>
                <a:spcPct val="0"/>
              </a:spcBef>
            </a:pPr>
            <a:r>
              <a:rPr lang="uk-UA" altLang="ru-RU" sz="2400" b="1">
                <a:latin typeface="Calibri" panose="020F0502020204030204" pitchFamily="34" charset="0"/>
                <a:ea typeface="Calibri" panose="020F0502020204030204" pitchFamily="34" charset="0"/>
                <a:cs typeface="Calibri" panose="020F0502020204030204" pitchFamily="34" charset="0"/>
              </a:rPr>
              <a:t>Самостійна робота з підручниками, посібниками, аудіо-додатками тощо.</a:t>
            </a:r>
          </a:p>
          <a:p>
            <a:r>
              <a:rPr lang="uk-UA" altLang="ru-RU" sz="2400" b="1">
                <a:latin typeface="Calibri" panose="020F0502020204030204" pitchFamily="34" charset="0"/>
                <a:ea typeface="Calibri" panose="020F0502020204030204" pitchFamily="34" charset="0"/>
                <a:cs typeface="Calibri" panose="020F0502020204030204" pitchFamily="34" charset="0"/>
              </a:rPr>
              <a:t>Консультування. </a:t>
            </a:r>
            <a:endParaRPr lang="ru-RU" altLang="ru-RU" sz="2400" b="1">
              <a:latin typeface="Calibri" panose="020F0502020204030204" pitchFamily="34" charset="0"/>
              <a:ea typeface="Calibri" panose="020F0502020204030204" pitchFamily="34" charset="0"/>
              <a:cs typeface="Calibri" panose="020F0502020204030204" pitchFamily="34" charset="0"/>
            </a:endParaRPr>
          </a:p>
        </p:txBody>
      </p:sp>
      <p:sp>
        <p:nvSpPr>
          <p:cNvPr id="4" name="Крест 3">
            <a:extLst>
              <a:ext uri="{FF2B5EF4-FFF2-40B4-BE49-F238E27FC236}">
                <a16:creationId xmlns:a16="http://schemas.microsoft.com/office/drawing/2014/main" id="{02E11246-9C53-4122-9E23-A6E2A5D2EE86}"/>
              </a:ext>
            </a:extLst>
          </p:cNvPr>
          <p:cNvSpPr/>
          <p:nvPr/>
        </p:nvSpPr>
        <p:spPr>
          <a:xfrm>
            <a:off x="3923928" y="2522866"/>
            <a:ext cx="1144587" cy="914400"/>
          </a:xfrm>
          <a:prstGeom prst="plus">
            <a:avLst/>
          </a:prstGeom>
        </p:spPr>
        <p:style>
          <a:lnRef idx="1">
            <a:schemeClr val="accent3"/>
          </a:lnRef>
          <a:fillRef idx="2">
            <a:schemeClr val="accent3"/>
          </a:fillRef>
          <a:effectRef idx="1">
            <a:schemeClr val="accent3"/>
          </a:effectRef>
          <a:fontRef idx="minor">
            <a:schemeClr val="dk1"/>
          </a:fontRef>
        </p:style>
        <p:txBody>
          <a:bodyPr anchor="ctr"/>
          <a:lstStyle/>
          <a:p>
            <a:pPr algn="ctr">
              <a:defRPr/>
            </a:pPr>
            <a:endParaRPr lang="ru-RU"/>
          </a:p>
        </p:txBody>
      </p:sp>
      <p:sp useBgFill="1">
        <p:nvSpPr>
          <p:cNvPr id="5" name="Прямоугольник 4">
            <a:extLst>
              <a:ext uri="{FF2B5EF4-FFF2-40B4-BE49-F238E27FC236}">
                <a16:creationId xmlns:a16="http://schemas.microsoft.com/office/drawing/2014/main" id="{50D367D8-77A6-468D-A688-D6B464CD7C7F}"/>
              </a:ext>
            </a:extLst>
          </p:cNvPr>
          <p:cNvSpPr/>
          <p:nvPr/>
        </p:nvSpPr>
        <p:spPr>
          <a:xfrm>
            <a:off x="5219700" y="6453188"/>
            <a:ext cx="3924300" cy="4048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pic>
        <p:nvPicPr>
          <p:cNvPr id="50184" name="Picture 4">
            <a:extLst>
              <a:ext uri="{FF2B5EF4-FFF2-40B4-BE49-F238E27FC236}">
                <a16:creationId xmlns:a16="http://schemas.microsoft.com/office/drawing/2014/main" id="{3FC8A3C5-5E20-4293-BBEE-A6E73FC5C5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40475" y="5013325"/>
            <a:ext cx="2830513" cy="1844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0" name="Diagram group">
            <a:extLst>
              <a:ext uri="{FF2B5EF4-FFF2-40B4-BE49-F238E27FC236}">
                <a16:creationId xmlns:a16="http://schemas.microsoft.com/office/drawing/2014/main" id="{C6A9291E-21E3-458E-87A1-C2055E42E1C3}"/>
              </a:ext>
            </a:extLst>
          </p:cNvPr>
          <p:cNvGrpSpPr/>
          <p:nvPr/>
        </p:nvGrpSpPr>
        <p:grpSpPr>
          <a:xfrm>
            <a:off x="690776" y="1960966"/>
            <a:ext cx="2391970" cy="2038200"/>
            <a:chOff x="179513" y="1025367"/>
            <a:chExt cx="2038200" cy="2038200"/>
          </a:xfrm>
          <a:scene3d>
            <a:camera prst="isometricOffAxis2Left" zoom="95000"/>
            <a:lightRig rig="flat" dir="t"/>
          </a:scene3d>
        </p:grpSpPr>
        <p:grpSp>
          <p:nvGrpSpPr>
            <p:cNvPr id="11" name="Группа 10">
              <a:extLst>
                <a:ext uri="{FF2B5EF4-FFF2-40B4-BE49-F238E27FC236}">
                  <a16:creationId xmlns:a16="http://schemas.microsoft.com/office/drawing/2014/main" id="{B58F897E-D0A0-4965-83FF-9092CF682483}"/>
                </a:ext>
              </a:extLst>
            </p:cNvPr>
            <p:cNvGrpSpPr/>
            <p:nvPr/>
          </p:nvGrpSpPr>
          <p:grpSpPr>
            <a:xfrm>
              <a:off x="179513" y="1025367"/>
              <a:ext cx="2038200" cy="2038200"/>
              <a:chOff x="179513" y="1025367"/>
              <a:chExt cx="2038200" cy="2038200"/>
            </a:xfrm>
          </p:grpSpPr>
          <p:sp>
            <p:nvSpPr>
              <p:cNvPr id="12" name="Овал 11">
                <a:extLst>
                  <a:ext uri="{FF2B5EF4-FFF2-40B4-BE49-F238E27FC236}">
                    <a16:creationId xmlns:a16="http://schemas.microsoft.com/office/drawing/2014/main" id="{52F1980C-6044-4FA4-BA22-8A300BA09F78}"/>
                  </a:ext>
                </a:extLst>
              </p:cNvPr>
              <p:cNvSpPr/>
              <p:nvPr/>
            </p:nvSpPr>
            <p:spPr>
              <a:xfrm>
                <a:off x="179513" y="1025367"/>
                <a:ext cx="2038200" cy="2038200"/>
              </a:xfrm>
              <a:prstGeom prst="ellipse">
                <a:avLst/>
              </a:prstGeom>
              <a:sp3d extrusionH="381000" contourW="38100" prstMaterial="matte">
                <a:contourClr>
                  <a:schemeClr val="lt1"/>
                </a:contourClr>
              </a:sp3d>
            </p:spPr>
            <p:style>
              <a:lnRef idx="0">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13" name="Овал 4">
                <a:extLst>
                  <a:ext uri="{FF2B5EF4-FFF2-40B4-BE49-F238E27FC236}">
                    <a16:creationId xmlns:a16="http://schemas.microsoft.com/office/drawing/2014/main" id="{A38692AA-32E4-4959-8064-C27E443F0560}"/>
                  </a:ext>
                </a:extLst>
              </p:cNvPr>
              <p:cNvSpPr/>
              <p:nvPr/>
            </p:nvSpPr>
            <p:spPr>
              <a:xfrm>
                <a:off x="478000" y="1323854"/>
                <a:ext cx="1441226" cy="1441226"/>
              </a:xfrm>
              <a:prstGeom prst="rect">
                <a:avLst/>
              </a:prstGeom>
              <a:sp3d/>
            </p:spPr>
            <p:style>
              <a:lnRef idx="0">
                <a:scrgbClr r="0" g="0" b="0"/>
              </a:lnRef>
              <a:fillRef idx="0">
                <a:scrgbClr r="0" g="0" b="0"/>
              </a:fillRef>
              <a:effectRef idx="0">
                <a:scrgbClr r="0" g="0" b="0"/>
              </a:effectRef>
              <a:fontRef idx="minor">
                <a:schemeClr val="lt1"/>
              </a:fontRef>
            </p:style>
            <p:txBody>
              <a:bodyPr lIns="22860" tIns="22860" rIns="22860" bIns="22860" spcCol="1270" anchor="ctr"/>
              <a:lstStyle/>
              <a:p>
                <a:pPr algn="ctr" defTabSz="800100">
                  <a:lnSpc>
                    <a:spcPct val="90000"/>
                  </a:lnSpc>
                  <a:spcAft>
                    <a:spcPct val="35000"/>
                  </a:spcAft>
                  <a:defRPr/>
                </a:pPr>
                <a:r>
                  <a:rPr lang="uk-UA" sz="2000" dirty="0">
                    <a:solidFill>
                      <a:schemeClr val="tx1"/>
                    </a:solidFill>
                  </a:rPr>
                  <a:t>Асинхронна взаємодія</a:t>
                </a:r>
                <a:endParaRPr lang="ru-RU" sz="2000" dirty="0">
                  <a:solidFill>
                    <a:schemeClr val="tx1"/>
                  </a:solidFill>
                </a:endParaRPr>
              </a:p>
            </p:txBody>
          </p:sp>
        </p:grpSp>
      </p:grpSp>
      <p:grpSp>
        <p:nvGrpSpPr>
          <p:cNvPr id="14" name="Diagram group">
            <a:extLst>
              <a:ext uri="{FF2B5EF4-FFF2-40B4-BE49-F238E27FC236}">
                <a16:creationId xmlns:a16="http://schemas.microsoft.com/office/drawing/2014/main" id="{ABD74C1A-844E-4994-9FEF-5E16CFCB017F}"/>
              </a:ext>
            </a:extLst>
          </p:cNvPr>
          <p:cNvGrpSpPr/>
          <p:nvPr/>
        </p:nvGrpSpPr>
        <p:grpSpPr>
          <a:xfrm>
            <a:off x="5868144" y="1871967"/>
            <a:ext cx="2259945" cy="2038200"/>
            <a:chOff x="3552898" y="1002580"/>
            <a:chExt cx="2038200" cy="2038200"/>
          </a:xfrm>
          <a:scene3d>
            <a:camera prst="isometricOffAxis2Left" zoom="95000"/>
            <a:lightRig rig="flat" dir="t"/>
          </a:scene3d>
        </p:grpSpPr>
        <p:grpSp>
          <p:nvGrpSpPr>
            <p:cNvPr id="15" name="Группа 14">
              <a:extLst>
                <a:ext uri="{FF2B5EF4-FFF2-40B4-BE49-F238E27FC236}">
                  <a16:creationId xmlns:a16="http://schemas.microsoft.com/office/drawing/2014/main" id="{D78B1AD7-DF9F-4F63-B86A-010292858B0A}"/>
                </a:ext>
              </a:extLst>
            </p:cNvPr>
            <p:cNvGrpSpPr/>
            <p:nvPr/>
          </p:nvGrpSpPr>
          <p:grpSpPr>
            <a:xfrm>
              <a:off x="3552898" y="1002580"/>
              <a:ext cx="2038200" cy="2038200"/>
              <a:chOff x="3552898" y="1002580"/>
              <a:chExt cx="2038200" cy="2038200"/>
            </a:xfrm>
          </p:grpSpPr>
          <p:sp>
            <p:nvSpPr>
              <p:cNvPr id="16" name="Овал 15">
                <a:extLst>
                  <a:ext uri="{FF2B5EF4-FFF2-40B4-BE49-F238E27FC236}">
                    <a16:creationId xmlns:a16="http://schemas.microsoft.com/office/drawing/2014/main" id="{AA7DC00F-8F0D-4D31-9821-B42ACEE18617}"/>
                  </a:ext>
                </a:extLst>
              </p:cNvPr>
              <p:cNvSpPr/>
              <p:nvPr/>
            </p:nvSpPr>
            <p:spPr>
              <a:xfrm>
                <a:off x="3552898" y="1002580"/>
                <a:ext cx="2038200" cy="2038200"/>
              </a:xfrm>
              <a:prstGeom prst="ellipse">
                <a:avLst/>
              </a:prstGeom>
              <a:sp3d extrusionH="381000" contourW="38100" prstMaterial="matte">
                <a:contourClr>
                  <a:schemeClr val="lt1"/>
                </a:contourClr>
              </a:sp3d>
            </p:spPr>
            <p:style>
              <a:lnRef idx="0">
                <a:schemeClr val="lt1">
                  <a:hueOff val="0"/>
                  <a:satOff val="0"/>
                  <a:lumOff val="0"/>
                  <a:alphaOff val="0"/>
                </a:schemeClr>
              </a:lnRef>
              <a:fillRef idx="1">
                <a:schemeClr val="accent5">
                  <a:hueOff val="-4966938"/>
                  <a:satOff val="19906"/>
                  <a:lumOff val="4314"/>
                  <a:alphaOff val="0"/>
                </a:schemeClr>
              </a:fillRef>
              <a:effectRef idx="0">
                <a:schemeClr val="accent5">
                  <a:hueOff val="-4966938"/>
                  <a:satOff val="19906"/>
                  <a:lumOff val="4314"/>
                  <a:alphaOff val="0"/>
                </a:schemeClr>
              </a:effectRef>
              <a:fontRef idx="minor">
                <a:schemeClr val="lt1"/>
              </a:fontRef>
            </p:style>
          </p:sp>
          <p:sp>
            <p:nvSpPr>
              <p:cNvPr id="17" name="Овал 4">
                <a:extLst>
                  <a:ext uri="{FF2B5EF4-FFF2-40B4-BE49-F238E27FC236}">
                    <a16:creationId xmlns:a16="http://schemas.microsoft.com/office/drawing/2014/main" id="{D274690E-70B3-4D5B-BD15-39B74A1B6F76}"/>
                  </a:ext>
                </a:extLst>
              </p:cNvPr>
              <p:cNvSpPr/>
              <p:nvPr/>
            </p:nvSpPr>
            <p:spPr>
              <a:xfrm>
                <a:off x="3851385" y="1301067"/>
                <a:ext cx="1441226" cy="1441226"/>
              </a:xfrm>
              <a:prstGeom prst="rect">
                <a:avLst/>
              </a:prstGeom>
              <a:sp3d/>
            </p:spPr>
            <p:style>
              <a:lnRef idx="0">
                <a:scrgbClr r="0" g="0" b="0"/>
              </a:lnRef>
              <a:fillRef idx="0">
                <a:scrgbClr r="0" g="0" b="0"/>
              </a:fillRef>
              <a:effectRef idx="0">
                <a:scrgbClr r="0" g="0" b="0"/>
              </a:effectRef>
              <a:fontRef idx="minor">
                <a:schemeClr val="lt1"/>
              </a:fontRef>
            </p:style>
            <p:txBody>
              <a:bodyPr lIns="25400" tIns="25400" rIns="25400" bIns="25400" spcCol="1270" anchor="ctr"/>
              <a:lstStyle/>
              <a:p>
                <a:pPr algn="ctr" defTabSz="889000">
                  <a:lnSpc>
                    <a:spcPct val="90000"/>
                  </a:lnSpc>
                  <a:spcAft>
                    <a:spcPct val="35000"/>
                  </a:spcAft>
                  <a:defRPr/>
                </a:pPr>
                <a:r>
                  <a:rPr lang="uk-UA" sz="2000" dirty="0">
                    <a:solidFill>
                      <a:schemeClr val="tx1"/>
                    </a:solidFill>
                  </a:rPr>
                  <a:t>Синхронна взаємодія</a:t>
                </a:r>
                <a:endParaRPr lang="ru-RU" sz="2000" dirty="0">
                  <a:solidFill>
                    <a:schemeClr val="tx1"/>
                  </a:solidFill>
                </a:endParaRPr>
              </a:p>
            </p:txBody>
          </p:sp>
        </p:grpSp>
      </p:grpSp>
      <p:pic>
        <p:nvPicPr>
          <p:cNvPr id="50187" name="Picture 2">
            <a:extLst>
              <a:ext uri="{FF2B5EF4-FFF2-40B4-BE49-F238E27FC236}">
                <a16:creationId xmlns:a16="http://schemas.microsoft.com/office/drawing/2014/main" id="{22ED32C9-3416-43A2-9252-84CA44F0B6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31913" cy="981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Заголовок 1">
            <a:extLst>
              <a:ext uri="{FF2B5EF4-FFF2-40B4-BE49-F238E27FC236}">
                <a16:creationId xmlns:a16="http://schemas.microsoft.com/office/drawing/2014/main" id="{D0F4D77B-C2D0-4527-BCD8-3DEACB6AAEDB}"/>
              </a:ext>
            </a:extLst>
          </p:cNvPr>
          <p:cNvSpPr txBox="1">
            <a:spLocks/>
          </p:cNvSpPr>
          <p:nvPr/>
        </p:nvSpPr>
        <p:spPr bwMode="auto">
          <a:xfrm>
            <a:off x="1316038" y="0"/>
            <a:ext cx="7827962" cy="1143000"/>
          </a:xfrm>
          <a:prstGeom prst="rect">
            <a:avLst/>
          </a:prstGeom>
          <a:noFill/>
          <a:ln>
            <a:noFill/>
          </a:ln>
        </p:spPr>
        <p:txBody>
          <a:bodyPr lIns="0" rIns="0" bIns="0" anchor="b"/>
          <a:lst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itchFamily="34" charset="0"/>
              </a:defRPr>
            </a:lvl2pPr>
            <a:lvl3pPr algn="l" rtl="0" eaLnBrk="0" fontAlgn="base" hangingPunct="0">
              <a:spcBef>
                <a:spcPct val="0"/>
              </a:spcBef>
              <a:spcAft>
                <a:spcPct val="0"/>
              </a:spcAft>
              <a:defRPr sz="5000">
                <a:solidFill>
                  <a:schemeClr val="tx2"/>
                </a:solidFill>
                <a:latin typeface="Calibri" pitchFamily="34" charset="0"/>
              </a:defRPr>
            </a:lvl3pPr>
            <a:lvl4pPr algn="l" rtl="0" eaLnBrk="0" fontAlgn="base" hangingPunct="0">
              <a:spcBef>
                <a:spcPct val="0"/>
              </a:spcBef>
              <a:spcAft>
                <a:spcPct val="0"/>
              </a:spcAft>
              <a:defRPr sz="5000">
                <a:solidFill>
                  <a:schemeClr val="tx2"/>
                </a:solidFill>
                <a:latin typeface="Calibri" pitchFamily="34" charset="0"/>
              </a:defRPr>
            </a:lvl4pPr>
            <a:lvl5pPr algn="l" rtl="0" eaLnBrk="0" fontAlgn="base" hangingPunct="0">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a:lstStyle>
          <a:p>
            <a:pPr algn="ctr">
              <a:defRPr/>
            </a:pPr>
            <a:r>
              <a:rPr lang="uk-UA" sz="3600">
                <a:solidFill>
                  <a:srgbClr val="C00000"/>
                </a:solidFill>
                <a:effectLst>
                  <a:outerShdw blurRad="38100" dist="38100" dir="2700000" algn="tl">
                    <a:srgbClr val="000000">
                      <a:alpha val="43137"/>
                    </a:srgbClr>
                  </a:outerShdw>
                </a:effectLst>
              </a:rPr>
              <a:t>Особливості підготовки учнів до ЗНО </a:t>
            </a:r>
            <a:br>
              <a:rPr lang="uk-UA" sz="3600">
                <a:solidFill>
                  <a:srgbClr val="C00000"/>
                </a:solidFill>
                <a:effectLst>
                  <a:outerShdw blurRad="38100" dist="38100" dir="2700000" algn="tl">
                    <a:srgbClr val="000000">
                      <a:alpha val="43137"/>
                    </a:srgbClr>
                  </a:outerShdw>
                </a:effectLst>
              </a:rPr>
            </a:br>
            <a:r>
              <a:rPr lang="uk-UA" sz="3600">
                <a:solidFill>
                  <a:srgbClr val="C00000"/>
                </a:solidFill>
                <a:effectLst>
                  <a:outerShdw blurRad="38100" dist="38100" dir="2700000" algn="tl">
                    <a:srgbClr val="000000">
                      <a:alpha val="43137"/>
                    </a:srgbClr>
                  </a:outerShdw>
                </a:effectLst>
              </a:rPr>
              <a:t>з фізики у 2021 році</a:t>
            </a:r>
            <a:endParaRPr lang="ru-RU"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3AEC266-1204-466F-BD14-02DBCDC33999}"/>
              </a:ext>
            </a:extLst>
          </p:cNvPr>
          <p:cNvSpPr>
            <a:spLocks noGrp="1"/>
          </p:cNvSpPr>
          <p:nvPr>
            <p:ph type="title" idx="4294967295"/>
          </p:nvPr>
        </p:nvSpPr>
        <p:spPr>
          <a:xfrm>
            <a:off x="0" y="188913"/>
            <a:ext cx="9034463" cy="936625"/>
          </a:xfrm>
        </p:spPr>
        <p:txBody>
          <a:bodyPr>
            <a:noAutofit/>
          </a:bodyPr>
          <a:lstStyle/>
          <a:p>
            <a:pPr algn="ctr">
              <a:defRPr/>
            </a:pPr>
            <a:r>
              <a:rPr lang="uk-UA" sz="3200" b="1" dirty="0">
                <a:solidFill>
                  <a:srgbClr val="C00000"/>
                </a:solidFill>
                <a:effectLst>
                  <a:outerShdw blurRad="38100" dist="38100" dir="2700000" algn="tl">
                    <a:srgbClr val="000000">
                      <a:alpha val="43137"/>
                    </a:srgbClr>
                  </a:outerShdw>
                </a:effectLst>
              </a:rPr>
              <a:t>Онлайн-ресурси для підготовки до </a:t>
            </a:r>
            <a:br>
              <a:rPr lang="uk-UA" sz="3200" b="1" dirty="0">
                <a:solidFill>
                  <a:srgbClr val="C00000"/>
                </a:solidFill>
                <a:effectLst>
                  <a:outerShdw blurRad="38100" dist="38100" dir="2700000" algn="tl">
                    <a:srgbClr val="000000">
                      <a:alpha val="43137"/>
                    </a:srgbClr>
                  </a:outerShdw>
                </a:effectLst>
              </a:rPr>
            </a:br>
            <a:r>
              <a:rPr lang="uk-UA" sz="3200" b="1" dirty="0">
                <a:solidFill>
                  <a:srgbClr val="C00000"/>
                </a:solidFill>
                <a:effectLst>
                  <a:outerShdw blurRad="38100" dist="38100" dir="2700000" algn="tl">
                    <a:srgbClr val="000000">
                      <a:alpha val="43137"/>
                    </a:srgbClr>
                  </a:outerShdw>
                </a:effectLst>
              </a:rPr>
              <a:t>ЗНО з фізики</a:t>
            </a:r>
          </a:p>
        </p:txBody>
      </p:sp>
      <p:pic>
        <p:nvPicPr>
          <p:cNvPr id="51203" name="Рисунок 5">
            <a:extLst>
              <a:ext uri="{FF2B5EF4-FFF2-40B4-BE49-F238E27FC236}">
                <a16:creationId xmlns:a16="http://schemas.microsoft.com/office/drawing/2014/main" id="{65D1A2A1-FD5D-4745-9805-4E6E72722A4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950" y="1268413"/>
            <a:ext cx="7523163" cy="542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4" name="Рисунок 6">
            <a:extLst>
              <a:ext uri="{FF2B5EF4-FFF2-40B4-BE49-F238E27FC236}">
                <a16:creationId xmlns:a16="http://schemas.microsoft.com/office/drawing/2014/main" id="{B8E3FF61-38BF-40AF-A0A1-EA6851945B0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31113" y="4471988"/>
            <a:ext cx="1512887" cy="2220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5" name="Picture 2">
            <a:extLst>
              <a:ext uri="{FF2B5EF4-FFF2-40B4-BE49-F238E27FC236}">
                <a16:creationId xmlns:a16="http://schemas.microsoft.com/office/drawing/2014/main" id="{8891F0F2-F065-483E-B958-4A6551292D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88"/>
            <a:ext cx="1331913" cy="982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Місце для вмісту 3">
            <a:extLst>
              <a:ext uri="{FF2B5EF4-FFF2-40B4-BE49-F238E27FC236}">
                <a16:creationId xmlns:a16="http://schemas.microsoft.com/office/drawing/2014/main" id="{934B6D5E-738A-48AD-B5BC-F5C070977AA0}"/>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155575" y="1066800"/>
            <a:ext cx="7643813" cy="5675313"/>
          </a:xfrm>
        </p:spPr>
      </p:pic>
      <p:pic>
        <p:nvPicPr>
          <p:cNvPr id="52227" name="Рисунок 4">
            <a:extLst>
              <a:ext uri="{FF2B5EF4-FFF2-40B4-BE49-F238E27FC236}">
                <a16:creationId xmlns:a16="http://schemas.microsoft.com/office/drawing/2014/main" id="{19F818F7-B59A-4AB5-BD0A-9CE3F7D3C52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12088" y="4400550"/>
            <a:ext cx="1296987" cy="223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Заголовок 1">
            <a:extLst>
              <a:ext uri="{FF2B5EF4-FFF2-40B4-BE49-F238E27FC236}">
                <a16:creationId xmlns:a16="http://schemas.microsoft.com/office/drawing/2014/main" id="{23AADA70-DF12-4AF5-BA89-13238166ED69}"/>
              </a:ext>
            </a:extLst>
          </p:cNvPr>
          <p:cNvSpPr txBox="1">
            <a:spLocks/>
          </p:cNvSpPr>
          <p:nvPr/>
        </p:nvSpPr>
        <p:spPr bwMode="auto">
          <a:xfrm>
            <a:off x="0" y="22225"/>
            <a:ext cx="9034463" cy="936625"/>
          </a:xfrm>
          <a:prstGeom prst="rect">
            <a:avLst/>
          </a:prstGeom>
          <a:noFill/>
          <a:ln>
            <a:noFill/>
          </a:ln>
        </p:spPr>
        <p:txBody>
          <a:bodyPr lIns="0" rIns="0" bIns="0" anchor="b"/>
          <a:lst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itchFamily="34" charset="0"/>
              </a:defRPr>
            </a:lvl2pPr>
            <a:lvl3pPr algn="l" rtl="0" eaLnBrk="0" fontAlgn="base" hangingPunct="0">
              <a:spcBef>
                <a:spcPct val="0"/>
              </a:spcBef>
              <a:spcAft>
                <a:spcPct val="0"/>
              </a:spcAft>
              <a:defRPr sz="5000">
                <a:solidFill>
                  <a:schemeClr val="tx2"/>
                </a:solidFill>
                <a:latin typeface="Calibri" pitchFamily="34" charset="0"/>
              </a:defRPr>
            </a:lvl3pPr>
            <a:lvl4pPr algn="l" rtl="0" eaLnBrk="0" fontAlgn="base" hangingPunct="0">
              <a:spcBef>
                <a:spcPct val="0"/>
              </a:spcBef>
              <a:spcAft>
                <a:spcPct val="0"/>
              </a:spcAft>
              <a:defRPr sz="5000">
                <a:solidFill>
                  <a:schemeClr val="tx2"/>
                </a:solidFill>
                <a:latin typeface="Calibri" pitchFamily="34" charset="0"/>
              </a:defRPr>
            </a:lvl4pPr>
            <a:lvl5pPr algn="l" rtl="0" eaLnBrk="0" fontAlgn="base" hangingPunct="0">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a:lstStyle>
          <a:p>
            <a:pPr algn="ctr">
              <a:defRPr/>
            </a:pPr>
            <a:r>
              <a:rPr lang="uk-UA" sz="3200" dirty="0" err="1">
                <a:solidFill>
                  <a:srgbClr val="C00000"/>
                </a:solidFill>
                <a:effectLst>
                  <a:outerShdw blurRad="38100" dist="38100" dir="2700000" algn="tl">
                    <a:srgbClr val="000000">
                      <a:alpha val="43137"/>
                    </a:srgbClr>
                  </a:outerShdw>
                </a:effectLst>
              </a:rPr>
              <a:t>Онлайн-ресурси</a:t>
            </a:r>
            <a:r>
              <a:rPr lang="uk-UA" sz="3200" dirty="0">
                <a:solidFill>
                  <a:srgbClr val="C00000"/>
                </a:solidFill>
                <a:effectLst>
                  <a:outerShdw blurRad="38100" dist="38100" dir="2700000" algn="tl">
                    <a:srgbClr val="000000">
                      <a:alpha val="43137"/>
                    </a:srgbClr>
                  </a:outerShdw>
                </a:effectLst>
              </a:rPr>
              <a:t> для підготовки до </a:t>
            </a:r>
            <a:br>
              <a:rPr lang="uk-UA" sz="3200" dirty="0">
                <a:solidFill>
                  <a:srgbClr val="C00000"/>
                </a:solidFill>
                <a:effectLst>
                  <a:outerShdw blurRad="38100" dist="38100" dir="2700000" algn="tl">
                    <a:srgbClr val="000000">
                      <a:alpha val="43137"/>
                    </a:srgbClr>
                  </a:outerShdw>
                </a:effectLst>
              </a:rPr>
            </a:br>
            <a:r>
              <a:rPr lang="uk-UA" sz="3200" dirty="0">
                <a:solidFill>
                  <a:srgbClr val="C00000"/>
                </a:solidFill>
                <a:effectLst>
                  <a:outerShdw blurRad="38100" dist="38100" dir="2700000" algn="tl">
                    <a:srgbClr val="000000">
                      <a:alpha val="43137"/>
                    </a:srgbClr>
                  </a:outerShdw>
                </a:effectLst>
              </a:rPr>
              <a:t>ЗНО з фізики</a:t>
            </a:r>
          </a:p>
        </p:txBody>
      </p:sp>
      <p:pic>
        <p:nvPicPr>
          <p:cNvPr id="52229" name="Picture 2">
            <a:extLst>
              <a:ext uri="{FF2B5EF4-FFF2-40B4-BE49-F238E27FC236}">
                <a16:creationId xmlns:a16="http://schemas.microsoft.com/office/drawing/2014/main" id="{FF2C7249-207D-41CD-9F87-B279346C97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88"/>
            <a:ext cx="1331913" cy="960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Рисунок 3">
            <a:extLst>
              <a:ext uri="{FF2B5EF4-FFF2-40B4-BE49-F238E27FC236}">
                <a16:creationId xmlns:a16="http://schemas.microsoft.com/office/drawing/2014/main" id="{A75C7208-F142-4918-9F5C-E65E1C635DC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950" y="1052513"/>
            <a:ext cx="8785225" cy="568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1" name="Місце для вмісту 4">
            <a:extLst>
              <a:ext uri="{FF2B5EF4-FFF2-40B4-BE49-F238E27FC236}">
                <a16:creationId xmlns:a16="http://schemas.microsoft.com/office/drawing/2014/main" id="{3EDBDA08-C2D1-41C0-B397-273171CE3624}"/>
              </a:ext>
            </a:extLst>
          </p:cNvPr>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7666038" y="3865563"/>
            <a:ext cx="1477962" cy="2847975"/>
          </a:xfrm>
        </p:spPr>
      </p:pic>
      <p:sp>
        <p:nvSpPr>
          <p:cNvPr id="4" name="Заголовок 1">
            <a:extLst>
              <a:ext uri="{FF2B5EF4-FFF2-40B4-BE49-F238E27FC236}">
                <a16:creationId xmlns:a16="http://schemas.microsoft.com/office/drawing/2014/main" id="{F03174EA-90CB-4693-A28F-02AB546C690A}"/>
              </a:ext>
            </a:extLst>
          </p:cNvPr>
          <p:cNvSpPr txBox="1">
            <a:spLocks/>
          </p:cNvSpPr>
          <p:nvPr/>
        </p:nvSpPr>
        <p:spPr bwMode="auto">
          <a:xfrm>
            <a:off x="0" y="22225"/>
            <a:ext cx="9034463" cy="936625"/>
          </a:xfrm>
          <a:prstGeom prst="rect">
            <a:avLst/>
          </a:prstGeom>
          <a:noFill/>
          <a:ln>
            <a:noFill/>
          </a:ln>
        </p:spPr>
        <p:txBody>
          <a:bodyPr lIns="0" rIns="0" bIns="0" anchor="b"/>
          <a:lst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itchFamily="34" charset="0"/>
              </a:defRPr>
            </a:lvl2pPr>
            <a:lvl3pPr algn="l" rtl="0" eaLnBrk="0" fontAlgn="base" hangingPunct="0">
              <a:spcBef>
                <a:spcPct val="0"/>
              </a:spcBef>
              <a:spcAft>
                <a:spcPct val="0"/>
              </a:spcAft>
              <a:defRPr sz="5000">
                <a:solidFill>
                  <a:schemeClr val="tx2"/>
                </a:solidFill>
                <a:latin typeface="Calibri" pitchFamily="34" charset="0"/>
              </a:defRPr>
            </a:lvl3pPr>
            <a:lvl4pPr algn="l" rtl="0" eaLnBrk="0" fontAlgn="base" hangingPunct="0">
              <a:spcBef>
                <a:spcPct val="0"/>
              </a:spcBef>
              <a:spcAft>
                <a:spcPct val="0"/>
              </a:spcAft>
              <a:defRPr sz="5000">
                <a:solidFill>
                  <a:schemeClr val="tx2"/>
                </a:solidFill>
                <a:latin typeface="Calibri" pitchFamily="34" charset="0"/>
              </a:defRPr>
            </a:lvl4pPr>
            <a:lvl5pPr algn="l" rtl="0" eaLnBrk="0" fontAlgn="base" hangingPunct="0">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a:lstStyle>
          <a:p>
            <a:pPr algn="ctr">
              <a:defRPr/>
            </a:pPr>
            <a:r>
              <a:rPr lang="uk-UA" sz="3200" dirty="0" err="1">
                <a:solidFill>
                  <a:srgbClr val="C00000"/>
                </a:solidFill>
                <a:effectLst>
                  <a:outerShdw blurRad="38100" dist="38100" dir="2700000" algn="tl">
                    <a:srgbClr val="000000">
                      <a:alpha val="43137"/>
                    </a:srgbClr>
                  </a:outerShdw>
                </a:effectLst>
              </a:rPr>
              <a:t>Онлайн-ресурси</a:t>
            </a:r>
            <a:r>
              <a:rPr lang="uk-UA" sz="3200" dirty="0">
                <a:solidFill>
                  <a:srgbClr val="C00000"/>
                </a:solidFill>
                <a:effectLst>
                  <a:outerShdw blurRad="38100" dist="38100" dir="2700000" algn="tl">
                    <a:srgbClr val="000000">
                      <a:alpha val="43137"/>
                    </a:srgbClr>
                  </a:outerShdw>
                </a:effectLst>
              </a:rPr>
              <a:t> для підготовки до </a:t>
            </a:r>
            <a:br>
              <a:rPr lang="uk-UA" sz="3200" dirty="0">
                <a:solidFill>
                  <a:srgbClr val="C00000"/>
                </a:solidFill>
                <a:effectLst>
                  <a:outerShdw blurRad="38100" dist="38100" dir="2700000" algn="tl">
                    <a:srgbClr val="000000">
                      <a:alpha val="43137"/>
                    </a:srgbClr>
                  </a:outerShdw>
                </a:effectLst>
              </a:rPr>
            </a:br>
            <a:r>
              <a:rPr lang="uk-UA" sz="3200" dirty="0">
                <a:solidFill>
                  <a:srgbClr val="C00000"/>
                </a:solidFill>
                <a:effectLst>
                  <a:outerShdw blurRad="38100" dist="38100" dir="2700000" algn="tl">
                    <a:srgbClr val="000000">
                      <a:alpha val="43137"/>
                    </a:srgbClr>
                  </a:outerShdw>
                </a:effectLst>
              </a:rPr>
              <a:t>ЗНО з фізики</a:t>
            </a:r>
          </a:p>
        </p:txBody>
      </p:sp>
      <p:pic>
        <p:nvPicPr>
          <p:cNvPr id="53253" name="Picture 2">
            <a:extLst>
              <a:ext uri="{FF2B5EF4-FFF2-40B4-BE49-F238E27FC236}">
                <a16:creationId xmlns:a16="http://schemas.microsoft.com/office/drawing/2014/main" id="{186F2247-F0B4-497B-B6D1-CC9560ACE3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88"/>
            <a:ext cx="1331913" cy="960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Рисунок 3">
            <a:extLst>
              <a:ext uri="{FF2B5EF4-FFF2-40B4-BE49-F238E27FC236}">
                <a16:creationId xmlns:a16="http://schemas.microsoft.com/office/drawing/2014/main" id="{EDC551B2-FED5-44EA-86E4-0B69F0AFECB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3850" y="958850"/>
            <a:ext cx="8208963" cy="239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5" name="Рисунок 4">
            <a:extLst>
              <a:ext uri="{FF2B5EF4-FFF2-40B4-BE49-F238E27FC236}">
                <a16:creationId xmlns:a16="http://schemas.microsoft.com/office/drawing/2014/main" id="{843B0E1B-6F9A-4C27-8DAD-2AC61D08071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262313"/>
            <a:ext cx="7524750" cy="3595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6" name="Рисунок 5">
            <a:extLst>
              <a:ext uri="{FF2B5EF4-FFF2-40B4-BE49-F238E27FC236}">
                <a16:creationId xmlns:a16="http://schemas.microsoft.com/office/drawing/2014/main" id="{AFBF2430-607F-4B5B-9617-853FB0C0DAE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570788" y="3933825"/>
            <a:ext cx="1514475" cy="272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Заголовок 1">
            <a:extLst>
              <a:ext uri="{FF2B5EF4-FFF2-40B4-BE49-F238E27FC236}">
                <a16:creationId xmlns:a16="http://schemas.microsoft.com/office/drawing/2014/main" id="{0057527B-BB58-4A35-A1D2-6E92F33C21E9}"/>
              </a:ext>
            </a:extLst>
          </p:cNvPr>
          <p:cNvSpPr txBox="1">
            <a:spLocks/>
          </p:cNvSpPr>
          <p:nvPr/>
        </p:nvSpPr>
        <p:spPr bwMode="auto">
          <a:xfrm>
            <a:off x="0" y="22225"/>
            <a:ext cx="9034463" cy="936625"/>
          </a:xfrm>
          <a:prstGeom prst="rect">
            <a:avLst/>
          </a:prstGeom>
          <a:noFill/>
          <a:ln>
            <a:noFill/>
          </a:ln>
        </p:spPr>
        <p:txBody>
          <a:bodyPr lIns="0" rIns="0" bIns="0" anchor="b"/>
          <a:lst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itchFamily="34" charset="0"/>
              </a:defRPr>
            </a:lvl2pPr>
            <a:lvl3pPr algn="l" rtl="0" eaLnBrk="0" fontAlgn="base" hangingPunct="0">
              <a:spcBef>
                <a:spcPct val="0"/>
              </a:spcBef>
              <a:spcAft>
                <a:spcPct val="0"/>
              </a:spcAft>
              <a:defRPr sz="5000">
                <a:solidFill>
                  <a:schemeClr val="tx2"/>
                </a:solidFill>
                <a:latin typeface="Calibri" pitchFamily="34" charset="0"/>
              </a:defRPr>
            </a:lvl3pPr>
            <a:lvl4pPr algn="l" rtl="0" eaLnBrk="0" fontAlgn="base" hangingPunct="0">
              <a:spcBef>
                <a:spcPct val="0"/>
              </a:spcBef>
              <a:spcAft>
                <a:spcPct val="0"/>
              </a:spcAft>
              <a:defRPr sz="5000">
                <a:solidFill>
                  <a:schemeClr val="tx2"/>
                </a:solidFill>
                <a:latin typeface="Calibri" pitchFamily="34" charset="0"/>
              </a:defRPr>
            </a:lvl4pPr>
            <a:lvl5pPr algn="l" rtl="0" eaLnBrk="0" fontAlgn="base" hangingPunct="0">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a:lstStyle>
          <a:p>
            <a:pPr algn="ctr">
              <a:defRPr/>
            </a:pPr>
            <a:r>
              <a:rPr lang="uk-UA" sz="3200" dirty="0" err="1">
                <a:solidFill>
                  <a:srgbClr val="C00000"/>
                </a:solidFill>
                <a:effectLst>
                  <a:outerShdw blurRad="38100" dist="38100" dir="2700000" algn="tl">
                    <a:srgbClr val="000000">
                      <a:alpha val="43137"/>
                    </a:srgbClr>
                  </a:outerShdw>
                </a:effectLst>
              </a:rPr>
              <a:t>Онлайн-ресурси</a:t>
            </a:r>
            <a:r>
              <a:rPr lang="uk-UA" sz="3200" dirty="0">
                <a:solidFill>
                  <a:srgbClr val="C00000"/>
                </a:solidFill>
                <a:effectLst>
                  <a:outerShdw blurRad="38100" dist="38100" dir="2700000" algn="tl">
                    <a:srgbClr val="000000">
                      <a:alpha val="43137"/>
                    </a:srgbClr>
                  </a:outerShdw>
                </a:effectLst>
              </a:rPr>
              <a:t> для підготовки до </a:t>
            </a:r>
            <a:br>
              <a:rPr lang="uk-UA" sz="3200" dirty="0">
                <a:solidFill>
                  <a:srgbClr val="C00000"/>
                </a:solidFill>
                <a:effectLst>
                  <a:outerShdw blurRad="38100" dist="38100" dir="2700000" algn="tl">
                    <a:srgbClr val="000000">
                      <a:alpha val="43137"/>
                    </a:srgbClr>
                  </a:outerShdw>
                </a:effectLst>
              </a:rPr>
            </a:br>
            <a:r>
              <a:rPr lang="uk-UA" sz="3200" dirty="0">
                <a:solidFill>
                  <a:srgbClr val="C00000"/>
                </a:solidFill>
                <a:effectLst>
                  <a:outerShdw blurRad="38100" dist="38100" dir="2700000" algn="tl">
                    <a:srgbClr val="000000">
                      <a:alpha val="43137"/>
                    </a:srgbClr>
                  </a:outerShdw>
                </a:effectLst>
              </a:rPr>
              <a:t>ЗНО з фізики</a:t>
            </a:r>
          </a:p>
        </p:txBody>
      </p:sp>
      <p:pic>
        <p:nvPicPr>
          <p:cNvPr id="54278" name="Picture 2">
            <a:extLst>
              <a:ext uri="{FF2B5EF4-FFF2-40B4-BE49-F238E27FC236}">
                <a16:creationId xmlns:a16="http://schemas.microsoft.com/office/drawing/2014/main" id="{F7424879-B160-4858-904A-E2E3A9FAF3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588"/>
            <a:ext cx="1331913" cy="960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Рисунок 1">
            <a:extLst>
              <a:ext uri="{FF2B5EF4-FFF2-40B4-BE49-F238E27FC236}">
                <a16:creationId xmlns:a16="http://schemas.microsoft.com/office/drawing/2014/main" id="{5959CA36-B2E5-445B-9D65-E9DD50B79F5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125538"/>
            <a:ext cx="7740650" cy="554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299" name="Рисунок 2">
            <a:extLst>
              <a:ext uri="{FF2B5EF4-FFF2-40B4-BE49-F238E27FC236}">
                <a16:creationId xmlns:a16="http://schemas.microsoft.com/office/drawing/2014/main" id="{84BF0B0C-3BA9-4146-8DDF-3DFF5DA3FAD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43800" y="4057650"/>
            <a:ext cx="1600200"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Заголовок 1">
            <a:extLst>
              <a:ext uri="{FF2B5EF4-FFF2-40B4-BE49-F238E27FC236}">
                <a16:creationId xmlns:a16="http://schemas.microsoft.com/office/drawing/2014/main" id="{520C09A1-FEED-4B3B-A02A-BBFF1701A08F}"/>
              </a:ext>
            </a:extLst>
          </p:cNvPr>
          <p:cNvSpPr txBox="1">
            <a:spLocks/>
          </p:cNvSpPr>
          <p:nvPr/>
        </p:nvSpPr>
        <p:spPr bwMode="auto">
          <a:xfrm>
            <a:off x="0" y="22225"/>
            <a:ext cx="9034463" cy="936625"/>
          </a:xfrm>
          <a:prstGeom prst="rect">
            <a:avLst/>
          </a:prstGeom>
          <a:noFill/>
          <a:ln>
            <a:noFill/>
          </a:ln>
        </p:spPr>
        <p:txBody>
          <a:bodyPr lIns="0" rIns="0" bIns="0" anchor="b"/>
          <a:lst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itchFamily="34" charset="0"/>
              </a:defRPr>
            </a:lvl2pPr>
            <a:lvl3pPr algn="l" rtl="0" eaLnBrk="0" fontAlgn="base" hangingPunct="0">
              <a:spcBef>
                <a:spcPct val="0"/>
              </a:spcBef>
              <a:spcAft>
                <a:spcPct val="0"/>
              </a:spcAft>
              <a:defRPr sz="5000">
                <a:solidFill>
                  <a:schemeClr val="tx2"/>
                </a:solidFill>
                <a:latin typeface="Calibri" pitchFamily="34" charset="0"/>
              </a:defRPr>
            </a:lvl3pPr>
            <a:lvl4pPr algn="l" rtl="0" eaLnBrk="0" fontAlgn="base" hangingPunct="0">
              <a:spcBef>
                <a:spcPct val="0"/>
              </a:spcBef>
              <a:spcAft>
                <a:spcPct val="0"/>
              </a:spcAft>
              <a:defRPr sz="5000">
                <a:solidFill>
                  <a:schemeClr val="tx2"/>
                </a:solidFill>
                <a:latin typeface="Calibri" pitchFamily="34" charset="0"/>
              </a:defRPr>
            </a:lvl4pPr>
            <a:lvl5pPr algn="l" rtl="0" eaLnBrk="0" fontAlgn="base" hangingPunct="0">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a:lstStyle>
          <a:p>
            <a:pPr algn="ctr">
              <a:defRPr/>
            </a:pPr>
            <a:r>
              <a:rPr lang="uk-UA" sz="3200" dirty="0" err="1">
                <a:solidFill>
                  <a:srgbClr val="C00000"/>
                </a:solidFill>
                <a:effectLst>
                  <a:outerShdw blurRad="38100" dist="38100" dir="2700000" algn="tl">
                    <a:srgbClr val="000000">
                      <a:alpha val="43137"/>
                    </a:srgbClr>
                  </a:outerShdw>
                </a:effectLst>
              </a:rPr>
              <a:t>Онлайн-ресурси</a:t>
            </a:r>
            <a:r>
              <a:rPr lang="uk-UA" sz="3200" dirty="0">
                <a:solidFill>
                  <a:srgbClr val="C00000"/>
                </a:solidFill>
                <a:effectLst>
                  <a:outerShdw blurRad="38100" dist="38100" dir="2700000" algn="tl">
                    <a:srgbClr val="000000">
                      <a:alpha val="43137"/>
                    </a:srgbClr>
                  </a:outerShdw>
                </a:effectLst>
              </a:rPr>
              <a:t> для підготовки до </a:t>
            </a:r>
            <a:br>
              <a:rPr lang="uk-UA" sz="3200" dirty="0">
                <a:solidFill>
                  <a:srgbClr val="C00000"/>
                </a:solidFill>
                <a:effectLst>
                  <a:outerShdw blurRad="38100" dist="38100" dir="2700000" algn="tl">
                    <a:srgbClr val="000000">
                      <a:alpha val="43137"/>
                    </a:srgbClr>
                  </a:outerShdw>
                </a:effectLst>
              </a:rPr>
            </a:br>
            <a:r>
              <a:rPr lang="uk-UA" sz="3200" dirty="0">
                <a:solidFill>
                  <a:srgbClr val="C00000"/>
                </a:solidFill>
                <a:effectLst>
                  <a:outerShdw blurRad="38100" dist="38100" dir="2700000" algn="tl">
                    <a:srgbClr val="000000">
                      <a:alpha val="43137"/>
                    </a:srgbClr>
                  </a:outerShdw>
                </a:effectLst>
              </a:rPr>
              <a:t>ЗНО з фізики</a:t>
            </a:r>
          </a:p>
        </p:txBody>
      </p:sp>
      <p:pic>
        <p:nvPicPr>
          <p:cNvPr id="55301" name="Picture 2">
            <a:extLst>
              <a:ext uri="{FF2B5EF4-FFF2-40B4-BE49-F238E27FC236}">
                <a16:creationId xmlns:a16="http://schemas.microsoft.com/office/drawing/2014/main" id="{8FDF92C1-27E8-4D56-AFDC-92F496CF89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88"/>
            <a:ext cx="1331913" cy="960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Рисунок 1">
            <a:extLst>
              <a:ext uri="{FF2B5EF4-FFF2-40B4-BE49-F238E27FC236}">
                <a16:creationId xmlns:a16="http://schemas.microsoft.com/office/drawing/2014/main" id="{3EAB0D30-433C-4B93-BBF7-DD1332D23FE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507288" y="3492500"/>
            <a:ext cx="1563687" cy="283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3" name="Рисунок 2">
            <a:extLst>
              <a:ext uri="{FF2B5EF4-FFF2-40B4-BE49-F238E27FC236}">
                <a16:creationId xmlns:a16="http://schemas.microsoft.com/office/drawing/2014/main" id="{1A60D6E9-73A0-4693-8045-A7A4D066525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052513"/>
            <a:ext cx="7507288" cy="561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Заголовок 1">
            <a:extLst>
              <a:ext uri="{FF2B5EF4-FFF2-40B4-BE49-F238E27FC236}">
                <a16:creationId xmlns:a16="http://schemas.microsoft.com/office/drawing/2014/main" id="{0BB01E09-8666-4A7B-9925-DFCF8E2209AB}"/>
              </a:ext>
            </a:extLst>
          </p:cNvPr>
          <p:cNvSpPr txBox="1">
            <a:spLocks/>
          </p:cNvSpPr>
          <p:nvPr/>
        </p:nvSpPr>
        <p:spPr bwMode="auto">
          <a:xfrm>
            <a:off x="0" y="22225"/>
            <a:ext cx="9034463" cy="936625"/>
          </a:xfrm>
          <a:prstGeom prst="rect">
            <a:avLst/>
          </a:prstGeom>
          <a:noFill/>
          <a:ln>
            <a:noFill/>
          </a:ln>
        </p:spPr>
        <p:txBody>
          <a:bodyPr lIns="0" rIns="0" bIns="0" anchor="b"/>
          <a:lst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itchFamily="34" charset="0"/>
              </a:defRPr>
            </a:lvl2pPr>
            <a:lvl3pPr algn="l" rtl="0" eaLnBrk="0" fontAlgn="base" hangingPunct="0">
              <a:spcBef>
                <a:spcPct val="0"/>
              </a:spcBef>
              <a:spcAft>
                <a:spcPct val="0"/>
              </a:spcAft>
              <a:defRPr sz="5000">
                <a:solidFill>
                  <a:schemeClr val="tx2"/>
                </a:solidFill>
                <a:latin typeface="Calibri" pitchFamily="34" charset="0"/>
              </a:defRPr>
            </a:lvl3pPr>
            <a:lvl4pPr algn="l" rtl="0" eaLnBrk="0" fontAlgn="base" hangingPunct="0">
              <a:spcBef>
                <a:spcPct val="0"/>
              </a:spcBef>
              <a:spcAft>
                <a:spcPct val="0"/>
              </a:spcAft>
              <a:defRPr sz="5000">
                <a:solidFill>
                  <a:schemeClr val="tx2"/>
                </a:solidFill>
                <a:latin typeface="Calibri" pitchFamily="34" charset="0"/>
              </a:defRPr>
            </a:lvl4pPr>
            <a:lvl5pPr algn="l" rtl="0" eaLnBrk="0" fontAlgn="base" hangingPunct="0">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a:lstStyle>
          <a:p>
            <a:pPr algn="ctr">
              <a:defRPr/>
            </a:pPr>
            <a:r>
              <a:rPr lang="uk-UA" sz="3200" dirty="0" err="1">
                <a:solidFill>
                  <a:srgbClr val="C00000"/>
                </a:solidFill>
                <a:effectLst>
                  <a:outerShdw blurRad="38100" dist="38100" dir="2700000" algn="tl">
                    <a:srgbClr val="000000">
                      <a:alpha val="43137"/>
                    </a:srgbClr>
                  </a:outerShdw>
                </a:effectLst>
              </a:rPr>
              <a:t>Онлайн-ресурси</a:t>
            </a:r>
            <a:r>
              <a:rPr lang="uk-UA" sz="3200" dirty="0">
                <a:solidFill>
                  <a:srgbClr val="C00000"/>
                </a:solidFill>
                <a:effectLst>
                  <a:outerShdw blurRad="38100" dist="38100" dir="2700000" algn="tl">
                    <a:srgbClr val="000000">
                      <a:alpha val="43137"/>
                    </a:srgbClr>
                  </a:outerShdw>
                </a:effectLst>
              </a:rPr>
              <a:t> для підготовки до </a:t>
            </a:r>
            <a:br>
              <a:rPr lang="uk-UA" sz="3200" dirty="0">
                <a:solidFill>
                  <a:srgbClr val="C00000"/>
                </a:solidFill>
                <a:effectLst>
                  <a:outerShdw blurRad="38100" dist="38100" dir="2700000" algn="tl">
                    <a:srgbClr val="000000">
                      <a:alpha val="43137"/>
                    </a:srgbClr>
                  </a:outerShdw>
                </a:effectLst>
              </a:rPr>
            </a:br>
            <a:r>
              <a:rPr lang="uk-UA" sz="3200" dirty="0">
                <a:solidFill>
                  <a:srgbClr val="C00000"/>
                </a:solidFill>
                <a:effectLst>
                  <a:outerShdw blurRad="38100" dist="38100" dir="2700000" algn="tl">
                    <a:srgbClr val="000000">
                      <a:alpha val="43137"/>
                    </a:srgbClr>
                  </a:outerShdw>
                </a:effectLst>
              </a:rPr>
              <a:t>ЗНО з фізики</a:t>
            </a:r>
          </a:p>
        </p:txBody>
      </p:sp>
      <p:pic>
        <p:nvPicPr>
          <p:cNvPr id="56325" name="Picture 2">
            <a:extLst>
              <a:ext uri="{FF2B5EF4-FFF2-40B4-BE49-F238E27FC236}">
                <a16:creationId xmlns:a16="http://schemas.microsoft.com/office/drawing/2014/main" id="{43478512-0221-40E4-92FF-2FFA7AD17C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88"/>
            <a:ext cx="1331913" cy="960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Рисунок 16">
            <a:extLst>
              <a:ext uri="{FF2B5EF4-FFF2-40B4-BE49-F238E27FC236}">
                <a16:creationId xmlns:a16="http://schemas.microsoft.com/office/drawing/2014/main" id="{62B175A0-1E48-47B3-96B3-1445818717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0116" t="10725" r="21121" b="5505"/>
          <a:stretch>
            <a:fillRect/>
          </a:stretch>
        </p:blipFill>
        <p:spPr bwMode="auto">
          <a:xfrm>
            <a:off x="1593850" y="4078288"/>
            <a:ext cx="3384550" cy="27130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1267" name="Picture 14">
            <a:extLst>
              <a:ext uri="{FF2B5EF4-FFF2-40B4-BE49-F238E27FC236}">
                <a16:creationId xmlns:a16="http://schemas.microsoft.com/office/drawing/2014/main" id="{5A7A7EAC-9C2A-43DC-87D0-57B59ABCA0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938" t="12694" r="5405" b="10663"/>
          <a:stretch>
            <a:fillRect/>
          </a:stretch>
        </p:blipFill>
        <p:spPr bwMode="auto">
          <a:xfrm>
            <a:off x="258763" y="1077913"/>
            <a:ext cx="4589462" cy="290353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1268" name="Прямоугольник 1">
            <a:extLst>
              <a:ext uri="{FF2B5EF4-FFF2-40B4-BE49-F238E27FC236}">
                <a16:creationId xmlns:a16="http://schemas.microsoft.com/office/drawing/2014/main" id="{571B97B9-2B92-4700-B65A-181B62A3E709}"/>
              </a:ext>
            </a:extLst>
          </p:cNvPr>
          <p:cNvSpPr>
            <a:spLocks noChangeArrowheads="1"/>
          </p:cNvSpPr>
          <p:nvPr/>
        </p:nvSpPr>
        <p:spPr bwMode="auto">
          <a:xfrm>
            <a:off x="107950" y="3981450"/>
            <a:ext cx="1485900" cy="255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Constantia" panose="02030602050306030303" pitchFamily="18" charset="0"/>
              </a:defRPr>
            </a:lvl1pPr>
            <a:lvl2pPr marL="742950" indent="-285750">
              <a:defRPr b="1">
                <a:solidFill>
                  <a:schemeClr val="tx1"/>
                </a:solidFill>
                <a:latin typeface="Constantia" panose="02030602050306030303" pitchFamily="18" charset="0"/>
              </a:defRPr>
            </a:lvl2pPr>
            <a:lvl3pPr marL="1143000" indent="-228600">
              <a:defRPr b="1">
                <a:solidFill>
                  <a:schemeClr val="tx1"/>
                </a:solidFill>
                <a:latin typeface="Constantia" panose="02030602050306030303" pitchFamily="18" charset="0"/>
              </a:defRPr>
            </a:lvl3pPr>
            <a:lvl4pPr marL="1600200" indent="-228600">
              <a:defRPr b="1">
                <a:solidFill>
                  <a:schemeClr val="tx1"/>
                </a:solidFill>
                <a:latin typeface="Constantia" panose="02030602050306030303" pitchFamily="18" charset="0"/>
              </a:defRPr>
            </a:lvl4pPr>
            <a:lvl5pPr marL="2057400" indent="-228600">
              <a:defRPr b="1">
                <a:solidFill>
                  <a:schemeClr val="tx1"/>
                </a:solidFill>
                <a:latin typeface="Constantia" panose="02030602050306030303" pitchFamily="18" charset="0"/>
              </a:defRPr>
            </a:lvl5pPr>
            <a:lvl6pPr marL="2514600" indent="-228600" eaLnBrk="0" fontAlgn="base" hangingPunct="0">
              <a:spcBef>
                <a:spcPct val="0"/>
              </a:spcBef>
              <a:spcAft>
                <a:spcPct val="0"/>
              </a:spcAft>
              <a:defRPr b="1">
                <a:solidFill>
                  <a:schemeClr val="tx1"/>
                </a:solidFill>
                <a:latin typeface="Constantia" panose="02030602050306030303" pitchFamily="18" charset="0"/>
              </a:defRPr>
            </a:lvl6pPr>
            <a:lvl7pPr marL="2971800" indent="-228600" eaLnBrk="0" fontAlgn="base" hangingPunct="0">
              <a:spcBef>
                <a:spcPct val="0"/>
              </a:spcBef>
              <a:spcAft>
                <a:spcPct val="0"/>
              </a:spcAft>
              <a:defRPr b="1">
                <a:solidFill>
                  <a:schemeClr val="tx1"/>
                </a:solidFill>
                <a:latin typeface="Constantia" panose="02030602050306030303" pitchFamily="18" charset="0"/>
              </a:defRPr>
            </a:lvl7pPr>
            <a:lvl8pPr marL="3429000" indent="-228600" eaLnBrk="0" fontAlgn="base" hangingPunct="0">
              <a:spcBef>
                <a:spcPct val="0"/>
              </a:spcBef>
              <a:spcAft>
                <a:spcPct val="0"/>
              </a:spcAft>
              <a:defRPr b="1">
                <a:solidFill>
                  <a:schemeClr val="tx1"/>
                </a:solidFill>
                <a:latin typeface="Constantia" panose="02030602050306030303" pitchFamily="18" charset="0"/>
              </a:defRPr>
            </a:lvl8pPr>
            <a:lvl9pPr marL="3886200" indent="-228600" eaLnBrk="0" fontAlgn="base" hangingPunct="0">
              <a:spcBef>
                <a:spcPct val="0"/>
              </a:spcBef>
              <a:spcAft>
                <a:spcPct val="0"/>
              </a:spcAft>
              <a:defRPr b="1">
                <a:solidFill>
                  <a:schemeClr val="tx1"/>
                </a:solidFill>
                <a:latin typeface="Constantia" panose="02030602050306030303" pitchFamily="18" charset="0"/>
              </a:defRPr>
            </a:lvl9pPr>
          </a:lstStyle>
          <a:p>
            <a:pPr algn="ctr"/>
            <a:r>
              <a:rPr lang="uk-UA" altLang="ru-RU" sz="1600">
                <a:latin typeface="Times New Roman" panose="02020603050405020304" pitchFamily="18" charset="0"/>
                <a:cs typeface="Times New Roman" panose="02020603050405020304" pitchFamily="18" charset="0"/>
              </a:rPr>
              <a:t>Сайт Українського центру оцінювання якості освіти </a:t>
            </a:r>
          </a:p>
          <a:p>
            <a:pPr algn="ctr"/>
            <a:r>
              <a:rPr lang="en-US" altLang="ru-RU" sz="1600" i="1">
                <a:latin typeface="Times New Roman" panose="02020603050405020304" pitchFamily="18" charset="0"/>
                <a:cs typeface="Times New Roman" panose="02020603050405020304" pitchFamily="18" charset="0"/>
              </a:rPr>
              <a:t>(</a:t>
            </a:r>
            <a:r>
              <a:rPr lang="uk-UA" altLang="ru-RU" sz="1600" i="1">
                <a:latin typeface="Times New Roman" panose="02020603050405020304" pitchFamily="18" charset="0"/>
                <a:cs typeface="Times New Roman" panose="02020603050405020304" pitchFamily="18" charset="0"/>
              </a:rPr>
              <a:t>розділ «ЗНО/ДПА», «Керівникам закладів освіти»</a:t>
            </a:r>
            <a:r>
              <a:rPr lang="en-US" altLang="ru-RU" sz="1600" i="1">
                <a:latin typeface="Times New Roman" panose="02020603050405020304" pitchFamily="18" charset="0"/>
                <a:cs typeface="Times New Roman" panose="02020603050405020304" pitchFamily="18" charset="0"/>
              </a:rPr>
              <a:t>)</a:t>
            </a:r>
            <a:endParaRPr lang="uk-UA" altLang="ru-RU" sz="1600" i="1">
              <a:latin typeface="Times New Roman" panose="02020603050405020304" pitchFamily="18" charset="0"/>
              <a:cs typeface="Times New Roman" panose="02020603050405020304" pitchFamily="18" charset="0"/>
            </a:endParaRPr>
          </a:p>
        </p:txBody>
      </p:sp>
      <p:pic>
        <p:nvPicPr>
          <p:cNvPr id="11269" name="Рисунок 6">
            <a:extLst>
              <a:ext uri="{FF2B5EF4-FFF2-40B4-BE49-F238E27FC236}">
                <a16:creationId xmlns:a16="http://schemas.microsoft.com/office/drawing/2014/main" id="{4F6B165C-9609-4064-9625-D09680D258A6}"/>
              </a:ext>
            </a:extLst>
          </p:cNvPr>
          <p:cNvPicPr>
            <a:picLocks noChangeAspect="1"/>
          </p:cNvPicPr>
          <p:nvPr/>
        </p:nvPicPr>
        <p:blipFill>
          <a:blip r:embed="rId4">
            <a:extLst>
              <a:ext uri="{28A0092B-C50C-407E-A947-70E740481C1C}">
                <a14:useLocalDpi xmlns:a14="http://schemas.microsoft.com/office/drawing/2010/main" val="0"/>
              </a:ext>
            </a:extLst>
          </a:blip>
          <a:srcRect l="13791" r="19624" b="40173"/>
          <a:stretch>
            <a:fillRect/>
          </a:stretch>
        </p:blipFill>
        <p:spPr bwMode="auto">
          <a:xfrm>
            <a:off x="2930525" y="2520950"/>
            <a:ext cx="2016125" cy="14049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cxnSp>
        <p:nvCxnSpPr>
          <p:cNvPr id="18" name="Прямая со стрелкой 17">
            <a:extLst>
              <a:ext uri="{FF2B5EF4-FFF2-40B4-BE49-F238E27FC236}">
                <a16:creationId xmlns:a16="http://schemas.microsoft.com/office/drawing/2014/main" id="{828E716C-2A6F-4BFD-B9C8-740FC4A7C73F}"/>
              </a:ext>
            </a:extLst>
          </p:cNvPr>
          <p:cNvCxnSpPr/>
          <p:nvPr/>
        </p:nvCxnSpPr>
        <p:spPr>
          <a:xfrm>
            <a:off x="1116013" y="2060575"/>
            <a:ext cx="2232025" cy="1008063"/>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pic>
        <p:nvPicPr>
          <p:cNvPr id="11271" name="Рисунок 14">
            <a:extLst>
              <a:ext uri="{FF2B5EF4-FFF2-40B4-BE49-F238E27FC236}">
                <a16:creationId xmlns:a16="http://schemas.microsoft.com/office/drawing/2014/main" id="{4BAD2261-D31E-42D9-A5E5-63733140C87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9827" t="10214" r="21124" b="4489"/>
          <a:stretch>
            <a:fillRect/>
          </a:stretch>
        </p:blipFill>
        <p:spPr bwMode="auto">
          <a:xfrm>
            <a:off x="5273675" y="1077913"/>
            <a:ext cx="3613150" cy="2819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cxnSp>
        <p:nvCxnSpPr>
          <p:cNvPr id="3" name="Прямая со стрелкой 2">
            <a:extLst>
              <a:ext uri="{FF2B5EF4-FFF2-40B4-BE49-F238E27FC236}">
                <a16:creationId xmlns:a16="http://schemas.microsoft.com/office/drawing/2014/main" id="{690E205A-31A6-4A21-82B1-A94F5575B6D6}"/>
              </a:ext>
            </a:extLst>
          </p:cNvPr>
          <p:cNvCxnSpPr/>
          <p:nvPr/>
        </p:nvCxnSpPr>
        <p:spPr>
          <a:xfrm flipV="1">
            <a:off x="4716463" y="1773238"/>
            <a:ext cx="2928937" cy="129540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pic>
        <p:nvPicPr>
          <p:cNvPr id="11273" name="Рисунок 19">
            <a:extLst>
              <a:ext uri="{FF2B5EF4-FFF2-40B4-BE49-F238E27FC236}">
                <a16:creationId xmlns:a16="http://schemas.microsoft.com/office/drawing/2014/main" id="{3586DE47-B9CC-4489-9DA6-9FA3CB7C6B4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34776" t="14301" r="35342" b="8566"/>
          <a:stretch>
            <a:fillRect/>
          </a:stretch>
        </p:blipFill>
        <p:spPr bwMode="auto">
          <a:xfrm>
            <a:off x="5243513" y="4078288"/>
            <a:ext cx="1828800" cy="26543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1274" name="Рисунок 21">
            <a:extLst>
              <a:ext uri="{FF2B5EF4-FFF2-40B4-BE49-F238E27FC236}">
                <a16:creationId xmlns:a16="http://schemas.microsoft.com/office/drawing/2014/main" id="{E3A9D306-C71A-4C9C-8C4A-253881D4FBA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34055" t="15833" r="34911" b="5502"/>
          <a:stretch>
            <a:fillRect/>
          </a:stretch>
        </p:blipFill>
        <p:spPr bwMode="auto">
          <a:xfrm>
            <a:off x="7092950" y="4078288"/>
            <a:ext cx="1793875" cy="26543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cxnSp>
        <p:nvCxnSpPr>
          <p:cNvPr id="23" name="Прямая со стрелкой 2">
            <a:extLst>
              <a:ext uri="{FF2B5EF4-FFF2-40B4-BE49-F238E27FC236}">
                <a16:creationId xmlns:a16="http://schemas.microsoft.com/office/drawing/2014/main" id="{07F475F6-F894-4ECF-A2DF-ACC7E38CF84E}"/>
              </a:ext>
            </a:extLst>
          </p:cNvPr>
          <p:cNvCxnSpPr/>
          <p:nvPr/>
        </p:nvCxnSpPr>
        <p:spPr>
          <a:xfrm flipH="1">
            <a:off x="5861050" y="3573463"/>
            <a:ext cx="1211263" cy="64770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24" name="Скругленный прямоугольник 4">
            <a:extLst>
              <a:ext uri="{FF2B5EF4-FFF2-40B4-BE49-F238E27FC236}">
                <a16:creationId xmlns:a16="http://schemas.microsoft.com/office/drawing/2014/main" id="{708598B0-368D-4406-80AC-B4AC627B605D}"/>
              </a:ext>
            </a:extLst>
          </p:cNvPr>
          <p:cNvSpPr/>
          <p:nvPr/>
        </p:nvSpPr>
        <p:spPr>
          <a:xfrm>
            <a:off x="-28479" y="6475614"/>
            <a:ext cx="1691681" cy="382386"/>
          </a:xfrm>
          <a:prstGeom prst="roundRect">
            <a:avLst/>
          </a:prstGeom>
          <a:scene3d>
            <a:camera prst="orthographicFront"/>
            <a:lightRig rig="threePt" dir="t"/>
          </a:scene3d>
          <a:sp3d>
            <a:bevelT/>
          </a:sp3d>
        </p:spPr>
        <p:style>
          <a:lnRef idx="1">
            <a:schemeClr val="accent3"/>
          </a:lnRef>
          <a:fillRef idx="2">
            <a:schemeClr val="accent3"/>
          </a:fillRef>
          <a:effectRef idx="1">
            <a:schemeClr val="accent3"/>
          </a:effectRef>
          <a:fontRef idx="minor">
            <a:schemeClr val="dk1"/>
          </a:fontRef>
        </p:style>
        <p:txBody>
          <a:bodyPr anchor="ctr"/>
          <a:lstStyle/>
          <a:p>
            <a:pPr algn="ctr">
              <a:defRPr/>
            </a:pPr>
            <a:r>
              <a:rPr lang="en-US" sz="1400" dirty="0">
                <a:ln w="0"/>
                <a:solidFill>
                  <a:schemeClr val="tx1"/>
                </a:solidFill>
                <a:effectLst>
                  <a:outerShdw blurRad="38100" dist="19050" dir="2700000" algn="tl" rotWithShape="0">
                    <a:schemeClr val="dk1">
                      <a:alpha val="40000"/>
                    </a:schemeClr>
                  </a:outerShdw>
                </a:effectLst>
              </a:rPr>
              <a:t>testportal.gov.u</a:t>
            </a:r>
            <a:r>
              <a:rPr lang="en-US" dirty="0">
                <a:ln w="0"/>
                <a:solidFill>
                  <a:schemeClr val="tx1"/>
                </a:solidFill>
                <a:effectLst>
                  <a:outerShdw blurRad="38100" dist="19050" dir="2700000" algn="tl" rotWithShape="0">
                    <a:schemeClr val="dk1">
                      <a:alpha val="40000"/>
                    </a:schemeClr>
                  </a:outerShdw>
                </a:effectLst>
              </a:rPr>
              <a:t>a</a:t>
            </a:r>
            <a:endParaRPr lang="ru-RU" dirty="0">
              <a:ln w="0"/>
              <a:solidFill>
                <a:schemeClr val="tx1"/>
              </a:solidFill>
              <a:effectLst>
                <a:outerShdw blurRad="38100" dist="19050" dir="2700000" algn="tl" rotWithShape="0">
                  <a:schemeClr val="dk1">
                    <a:alpha val="40000"/>
                  </a:schemeClr>
                </a:outerShdw>
              </a:effectLst>
            </a:endParaRPr>
          </a:p>
        </p:txBody>
      </p:sp>
      <p:sp>
        <p:nvSpPr>
          <p:cNvPr id="14" name="Прямоугольник 2">
            <a:extLst>
              <a:ext uri="{FF2B5EF4-FFF2-40B4-BE49-F238E27FC236}">
                <a16:creationId xmlns:a16="http://schemas.microsoft.com/office/drawing/2014/main" id="{CD7FCFEA-4111-4CBE-8C49-B4362BD82D94}"/>
              </a:ext>
            </a:extLst>
          </p:cNvPr>
          <p:cNvSpPr>
            <a:spLocks noChangeArrowheads="1"/>
          </p:cNvSpPr>
          <p:nvPr/>
        </p:nvSpPr>
        <p:spPr bwMode="auto">
          <a:xfrm>
            <a:off x="1042988" y="0"/>
            <a:ext cx="8101012" cy="1077913"/>
          </a:xfrm>
          <a:prstGeom prst="rect">
            <a:avLst/>
          </a:prstGeom>
          <a:noFill/>
          <a:ln>
            <a:noFill/>
          </a:ln>
        </p:spPr>
        <p:txBody>
          <a:bodyPr>
            <a:spAutoFit/>
          </a:bodyPr>
          <a:lstStyle>
            <a:lvl1pPr>
              <a:defRPr b="1">
                <a:solidFill>
                  <a:schemeClr val="tx1"/>
                </a:solidFill>
                <a:latin typeface="Constantia" panose="02030602050306030303" pitchFamily="18" charset="0"/>
              </a:defRPr>
            </a:lvl1pPr>
            <a:lvl2pPr marL="742950" indent="-285750">
              <a:defRPr b="1">
                <a:solidFill>
                  <a:schemeClr val="tx1"/>
                </a:solidFill>
                <a:latin typeface="Constantia" panose="02030602050306030303" pitchFamily="18" charset="0"/>
              </a:defRPr>
            </a:lvl2pPr>
            <a:lvl3pPr marL="1143000" indent="-228600">
              <a:defRPr b="1">
                <a:solidFill>
                  <a:schemeClr val="tx1"/>
                </a:solidFill>
                <a:latin typeface="Constantia" panose="02030602050306030303" pitchFamily="18" charset="0"/>
              </a:defRPr>
            </a:lvl3pPr>
            <a:lvl4pPr marL="1600200" indent="-228600">
              <a:defRPr b="1">
                <a:solidFill>
                  <a:schemeClr val="tx1"/>
                </a:solidFill>
                <a:latin typeface="Constantia" panose="02030602050306030303" pitchFamily="18" charset="0"/>
              </a:defRPr>
            </a:lvl4pPr>
            <a:lvl5pPr marL="2057400" indent="-228600">
              <a:defRPr b="1">
                <a:solidFill>
                  <a:schemeClr val="tx1"/>
                </a:solidFill>
                <a:latin typeface="Constantia" panose="02030602050306030303" pitchFamily="18" charset="0"/>
              </a:defRPr>
            </a:lvl5pPr>
            <a:lvl6pPr marL="2514600" indent="-228600" eaLnBrk="0" fontAlgn="base" hangingPunct="0">
              <a:spcBef>
                <a:spcPct val="0"/>
              </a:spcBef>
              <a:spcAft>
                <a:spcPct val="0"/>
              </a:spcAft>
              <a:defRPr b="1">
                <a:solidFill>
                  <a:schemeClr val="tx1"/>
                </a:solidFill>
                <a:latin typeface="Constantia" panose="02030602050306030303" pitchFamily="18" charset="0"/>
              </a:defRPr>
            </a:lvl6pPr>
            <a:lvl7pPr marL="2971800" indent="-228600" eaLnBrk="0" fontAlgn="base" hangingPunct="0">
              <a:spcBef>
                <a:spcPct val="0"/>
              </a:spcBef>
              <a:spcAft>
                <a:spcPct val="0"/>
              </a:spcAft>
              <a:defRPr b="1">
                <a:solidFill>
                  <a:schemeClr val="tx1"/>
                </a:solidFill>
                <a:latin typeface="Constantia" panose="02030602050306030303" pitchFamily="18" charset="0"/>
              </a:defRPr>
            </a:lvl7pPr>
            <a:lvl8pPr marL="3429000" indent="-228600" eaLnBrk="0" fontAlgn="base" hangingPunct="0">
              <a:spcBef>
                <a:spcPct val="0"/>
              </a:spcBef>
              <a:spcAft>
                <a:spcPct val="0"/>
              </a:spcAft>
              <a:defRPr b="1">
                <a:solidFill>
                  <a:schemeClr val="tx1"/>
                </a:solidFill>
                <a:latin typeface="Constantia" panose="02030602050306030303" pitchFamily="18" charset="0"/>
              </a:defRPr>
            </a:lvl8pPr>
            <a:lvl9pPr marL="3886200" indent="-228600" eaLnBrk="0" fontAlgn="base" hangingPunct="0">
              <a:spcBef>
                <a:spcPct val="0"/>
              </a:spcBef>
              <a:spcAft>
                <a:spcPct val="0"/>
              </a:spcAft>
              <a:defRPr b="1">
                <a:solidFill>
                  <a:schemeClr val="tx1"/>
                </a:solidFill>
                <a:latin typeface="Constantia" panose="02030602050306030303" pitchFamily="18" charset="0"/>
              </a:defRPr>
            </a:lvl9pPr>
          </a:lstStyle>
          <a:p>
            <a:pPr algn="ctr"/>
            <a:r>
              <a:rPr lang="ru-RU" altLang="uk-UA" sz="3200">
                <a:solidFill>
                  <a:srgbClr val="C00000"/>
                </a:solidFill>
                <a:effectLst>
                  <a:outerShdw blurRad="38100" dist="38100" dir="2700000" algn="tl">
                    <a:srgbClr val="C0C0C0"/>
                  </a:outerShdw>
                </a:effectLst>
                <a:latin typeface="Calibri" panose="020F0502020204030204" pitchFamily="34" charset="0"/>
                <a:ea typeface="Calibri" panose="020F0502020204030204" pitchFamily="34" charset="0"/>
                <a:cs typeface="Calibri" panose="020F0502020204030204" pitchFamily="34" charset="0"/>
              </a:rPr>
              <a:t>Офіційний звіт УЦОЯО про проведення </a:t>
            </a:r>
            <a:br>
              <a:rPr lang="ru-RU" altLang="uk-UA" sz="3200">
                <a:solidFill>
                  <a:srgbClr val="C00000"/>
                </a:solidFill>
                <a:effectLst>
                  <a:outerShdw blurRad="38100" dist="38100" dir="2700000" algn="tl">
                    <a:srgbClr val="C0C0C0"/>
                  </a:outerShdw>
                </a:effectLst>
                <a:latin typeface="Calibri" panose="020F0502020204030204" pitchFamily="34" charset="0"/>
                <a:ea typeface="Calibri" panose="020F0502020204030204" pitchFamily="34" charset="0"/>
                <a:cs typeface="Calibri" panose="020F0502020204030204" pitchFamily="34" charset="0"/>
              </a:rPr>
            </a:br>
            <a:r>
              <a:rPr lang="ru-RU" altLang="uk-UA" sz="3200">
                <a:solidFill>
                  <a:srgbClr val="C00000"/>
                </a:solidFill>
                <a:effectLst>
                  <a:outerShdw blurRad="38100" dist="38100" dir="2700000" algn="tl">
                    <a:srgbClr val="C0C0C0"/>
                  </a:outerShdw>
                </a:effectLst>
                <a:latin typeface="Calibri" panose="020F0502020204030204" pitchFamily="34" charset="0"/>
                <a:ea typeface="Calibri" panose="020F0502020204030204" pitchFamily="34" charset="0"/>
                <a:cs typeface="Calibri" panose="020F0502020204030204" pitchFamily="34" charset="0"/>
              </a:rPr>
              <a:t>ЗНО з фізики у 2020 році</a:t>
            </a:r>
            <a:endParaRPr lang="uk-UA" altLang="ru-RU" sz="3200">
              <a:solidFill>
                <a:srgbClr val="C00000"/>
              </a:solidFill>
              <a:effectLst>
                <a:outerShdw blurRad="38100" dist="38100" dir="2700000" algn="tl">
                  <a:srgbClr val="C0C0C0"/>
                </a:outerShdw>
              </a:effectLst>
              <a:latin typeface="Calibri" panose="020F0502020204030204" pitchFamily="34" charset="0"/>
            </a:endParaRPr>
          </a:p>
        </p:txBody>
      </p:sp>
      <p:pic>
        <p:nvPicPr>
          <p:cNvPr id="11280" name="Рисунок 3">
            <a:extLst>
              <a:ext uri="{FF2B5EF4-FFF2-40B4-BE49-F238E27FC236}">
                <a16:creationId xmlns:a16="http://schemas.microsoft.com/office/drawing/2014/main" id="{77F73039-D2D3-46C5-B912-97F0864CBDA8}"/>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1331913" cy="87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Рисунок 1">
            <a:extLst>
              <a:ext uri="{FF2B5EF4-FFF2-40B4-BE49-F238E27FC236}">
                <a16:creationId xmlns:a16="http://schemas.microsoft.com/office/drawing/2014/main" id="{9E0B02AE-EE4A-4B2B-8B1C-D9F9318538E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052513"/>
            <a:ext cx="9009063" cy="525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7" name="Рисунок 2">
            <a:extLst>
              <a:ext uri="{FF2B5EF4-FFF2-40B4-BE49-F238E27FC236}">
                <a16:creationId xmlns:a16="http://schemas.microsoft.com/office/drawing/2014/main" id="{0AA811B3-2CE4-4CAD-B7EF-79ADBED2A91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50138" y="4076700"/>
            <a:ext cx="1558925" cy="278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Заголовок 1">
            <a:extLst>
              <a:ext uri="{FF2B5EF4-FFF2-40B4-BE49-F238E27FC236}">
                <a16:creationId xmlns:a16="http://schemas.microsoft.com/office/drawing/2014/main" id="{84A1EC12-AB4B-4F42-9666-967B2E24D2B1}"/>
              </a:ext>
            </a:extLst>
          </p:cNvPr>
          <p:cNvSpPr txBox="1">
            <a:spLocks/>
          </p:cNvSpPr>
          <p:nvPr/>
        </p:nvSpPr>
        <p:spPr bwMode="auto">
          <a:xfrm>
            <a:off x="0" y="22225"/>
            <a:ext cx="9034463" cy="936625"/>
          </a:xfrm>
          <a:prstGeom prst="rect">
            <a:avLst/>
          </a:prstGeom>
          <a:noFill/>
          <a:ln>
            <a:noFill/>
          </a:ln>
        </p:spPr>
        <p:txBody>
          <a:bodyPr lIns="0" rIns="0" bIns="0" anchor="b"/>
          <a:lst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itchFamily="34" charset="0"/>
              </a:defRPr>
            </a:lvl2pPr>
            <a:lvl3pPr algn="l" rtl="0" eaLnBrk="0" fontAlgn="base" hangingPunct="0">
              <a:spcBef>
                <a:spcPct val="0"/>
              </a:spcBef>
              <a:spcAft>
                <a:spcPct val="0"/>
              </a:spcAft>
              <a:defRPr sz="5000">
                <a:solidFill>
                  <a:schemeClr val="tx2"/>
                </a:solidFill>
                <a:latin typeface="Calibri" pitchFamily="34" charset="0"/>
              </a:defRPr>
            </a:lvl3pPr>
            <a:lvl4pPr algn="l" rtl="0" eaLnBrk="0" fontAlgn="base" hangingPunct="0">
              <a:spcBef>
                <a:spcPct val="0"/>
              </a:spcBef>
              <a:spcAft>
                <a:spcPct val="0"/>
              </a:spcAft>
              <a:defRPr sz="5000">
                <a:solidFill>
                  <a:schemeClr val="tx2"/>
                </a:solidFill>
                <a:latin typeface="Calibri" pitchFamily="34" charset="0"/>
              </a:defRPr>
            </a:lvl4pPr>
            <a:lvl5pPr algn="l" rtl="0" eaLnBrk="0" fontAlgn="base" hangingPunct="0">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a:lstStyle>
          <a:p>
            <a:pPr algn="ctr">
              <a:defRPr/>
            </a:pPr>
            <a:r>
              <a:rPr lang="uk-UA" sz="3200" dirty="0" err="1">
                <a:solidFill>
                  <a:srgbClr val="C00000"/>
                </a:solidFill>
                <a:effectLst>
                  <a:outerShdw blurRad="38100" dist="38100" dir="2700000" algn="tl">
                    <a:srgbClr val="000000">
                      <a:alpha val="43137"/>
                    </a:srgbClr>
                  </a:outerShdw>
                </a:effectLst>
              </a:rPr>
              <a:t>Онлайн-ресурси</a:t>
            </a:r>
            <a:r>
              <a:rPr lang="uk-UA" sz="3200" dirty="0">
                <a:solidFill>
                  <a:srgbClr val="C00000"/>
                </a:solidFill>
                <a:effectLst>
                  <a:outerShdw blurRad="38100" dist="38100" dir="2700000" algn="tl">
                    <a:srgbClr val="000000">
                      <a:alpha val="43137"/>
                    </a:srgbClr>
                  </a:outerShdw>
                </a:effectLst>
              </a:rPr>
              <a:t> для підготовки до </a:t>
            </a:r>
            <a:br>
              <a:rPr lang="uk-UA" sz="3200" dirty="0">
                <a:solidFill>
                  <a:srgbClr val="C00000"/>
                </a:solidFill>
                <a:effectLst>
                  <a:outerShdw blurRad="38100" dist="38100" dir="2700000" algn="tl">
                    <a:srgbClr val="000000">
                      <a:alpha val="43137"/>
                    </a:srgbClr>
                  </a:outerShdw>
                </a:effectLst>
              </a:rPr>
            </a:br>
            <a:r>
              <a:rPr lang="uk-UA" sz="3200" dirty="0">
                <a:solidFill>
                  <a:srgbClr val="C00000"/>
                </a:solidFill>
                <a:effectLst>
                  <a:outerShdw blurRad="38100" dist="38100" dir="2700000" algn="tl">
                    <a:srgbClr val="000000">
                      <a:alpha val="43137"/>
                    </a:srgbClr>
                  </a:outerShdw>
                </a:effectLst>
              </a:rPr>
              <a:t>ЗНО з фізики</a:t>
            </a:r>
          </a:p>
        </p:txBody>
      </p:sp>
      <p:pic>
        <p:nvPicPr>
          <p:cNvPr id="57349" name="Picture 2">
            <a:extLst>
              <a:ext uri="{FF2B5EF4-FFF2-40B4-BE49-F238E27FC236}">
                <a16:creationId xmlns:a16="http://schemas.microsoft.com/office/drawing/2014/main" id="{BDE06AC9-DA02-4714-8BEA-10ECCF31B9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88"/>
            <a:ext cx="1331913" cy="960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Рисунок 1">
            <a:extLst>
              <a:ext uri="{FF2B5EF4-FFF2-40B4-BE49-F238E27FC236}">
                <a16:creationId xmlns:a16="http://schemas.microsoft.com/office/drawing/2014/main" id="{2398E614-9C2B-4B12-A777-DE2FFA75A2B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938" y="1052513"/>
            <a:ext cx="9129712" cy="460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1" name="Рисунок 2">
            <a:extLst>
              <a:ext uri="{FF2B5EF4-FFF2-40B4-BE49-F238E27FC236}">
                <a16:creationId xmlns:a16="http://schemas.microsoft.com/office/drawing/2014/main" id="{3DC22449-5F9D-4189-BC06-A0C222F78F0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86663" y="4048125"/>
            <a:ext cx="1550987" cy="280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Заголовок 1">
            <a:extLst>
              <a:ext uri="{FF2B5EF4-FFF2-40B4-BE49-F238E27FC236}">
                <a16:creationId xmlns:a16="http://schemas.microsoft.com/office/drawing/2014/main" id="{F0E6CF9A-B87B-4C3E-9C4A-FCFFEDEADF99}"/>
              </a:ext>
            </a:extLst>
          </p:cNvPr>
          <p:cNvSpPr txBox="1">
            <a:spLocks/>
          </p:cNvSpPr>
          <p:nvPr/>
        </p:nvSpPr>
        <p:spPr bwMode="auto">
          <a:xfrm>
            <a:off x="0" y="22225"/>
            <a:ext cx="9034463" cy="936625"/>
          </a:xfrm>
          <a:prstGeom prst="rect">
            <a:avLst/>
          </a:prstGeom>
          <a:noFill/>
          <a:ln>
            <a:noFill/>
          </a:ln>
        </p:spPr>
        <p:txBody>
          <a:bodyPr lIns="0" rIns="0" bIns="0" anchor="b"/>
          <a:lst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itchFamily="34" charset="0"/>
              </a:defRPr>
            </a:lvl2pPr>
            <a:lvl3pPr algn="l" rtl="0" eaLnBrk="0" fontAlgn="base" hangingPunct="0">
              <a:spcBef>
                <a:spcPct val="0"/>
              </a:spcBef>
              <a:spcAft>
                <a:spcPct val="0"/>
              </a:spcAft>
              <a:defRPr sz="5000">
                <a:solidFill>
                  <a:schemeClr val="tx2"/>
                </a:solidFill>
                <a:latin typeface="Calibri" pitchFamily="34" charset="0"/>
              </a:defRPr>
            </a:lvl3pPr>
            <a:lvl4pPr algn="l" rtl="0" eaLnBrk="0" fontAlgn="base" hangingPunct="0">
              <a:spcBef>
                <a:spcPct val="0"/>
              </a:spcBef>
              <a:spcAft>
                <a:spcPct val="0"/>
              </a:spcAft>
              <a:defRPr sz="5000">
                <a:solidFill>
                  <a:schemeClr val="tx2"/>
                </a:solidFill>
                <a:latin typeface="Calibri" pitchFamily="34" charset="0"/>
              </a:defRPr>
            </a:lvl4pPr>
            <a:lvl5pPr algn="l" rtl="0" eaLnBrk="0" fontAlgn="base" hangingPunct="0">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a:lstStyle>
          <a:p>
            <a:pPr algn="ctr">
              <a:defRPr/>
            </a:pPr>
            <a:r>
              <a:rPr lang="uk-UA" sz="3200" dirty="0" err="1">
                <a:solidFill>
                  <a:srgbClr val="C00000"/>
                </a:solidFill>
                <a:effectLst>
                  <a:outerShdw blurRad="38100" dist="38100" dir="2700000" algn="tl">
                    <a:srgbClr val="000000">
                      <a:alpha val="43137"/>
                    </a:srgbClr>
                  </a:outerShdw>
                </a:effectLst>
              </a:rPr>
              <a:t>Онлайн-ресурси</a:t>
            </a:r>
            <a:r>
              <a:rPr lang="uk-UA" sz="3200" dirty="0">
                <a:solidFill>
                  <a:srgbClr val="C00000"/>
                </a:solidFill>
                <a:effectLst>
                  <a:outerShdw blurRad="38100" dist="38100" dir="2700000" algn="tl">
                    <a:srgbClr val="000000">
                      <a:alpha val="43137"/>
                    </a:srgbClr>
                  </a:outerShdw>
                </a:effectLst>
              </a:rPr>
              <a:t> для підготовки до </a:t>
            </a:r>
            <a:br>
              <a:rPr lang="uk-UA" sz="3200" dirty="0">
                <a:solidFill>
                  <a:srgbClr val="C00000"/>
                </a:solidFill>
                <a:effectLst>
                  <a:outerShdw blurRad="38100" dist="38100" dir="2700000" algn="tl">
                    <a:srgbClr val="000000">
                      <a:alpha val="43137"/>
                    </a:srgbClr>
                  </a:outerShdw>
                </a:effectLst>
              </a:rPr>
            </a:br>
            <a:r>
              <a:rPr lang="uk-UA" sz="3200" dirty="0">
                <a:solidFill>
                  <a:srgbClr val="C00000"/>
                </a:solidFill>
                <a:effectLst>
                  <a:outerShdw blurRad="38100" dist="38100" dir="2700000" algn="tl">
                    <a:srgbClr val="000000">
                      <a:alpha val="43137"/>
                    </a:srgbClr>
                  </a:outerShdw>
                </a:effectLst>
              </a:rPr>
              <a:t>ЗНО з фізики</a:t>
            </a:r>
          </a:p>
        </p:txBody>
      </p:sp>
      <p:pic>
        <p:nvPicPr>
          <p:cNvPr id="58373" name="Picture 2">
            <a:extLst>
              <a:ext uri="{FF2B5EF4-FFF2-40B4-BE49-F238E27FC236}">
                <a16:creationId xmlns:a16="http://schemas.microsoft.com/office/drawing/2014/main" id="{849F50E2-815B-48F6-8BA9-1FD3F8724E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88"/>
            <a:ext cx="1331913" cy="960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Рисунок 1">
            <a:extLst>
              <a:ext uri="{FF2B5EF4-FFF2-40B4-BE49-F238E27FC236}">
                <a16:creationId xmlns:a16="http://schemas.microsoft.com/office/drawing/2014/main" id="{7FA6B853-3C36-4933-AD6E-A7DD46786F3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700" y="960438"/>
            <a:ext cx="9021763" cy="412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5" name="Рисунок 2">
            <a:extLst>
              <a:ext uri="{FF2B5EF4-FFF2-40B4-BE49-F238E27FC236}">
                <a16:creationId xmlns:a16="http://schemas.microsoft.com/office/drawing/2014/main" id="{6AD03163-E9F7-41FE-A6E1-09B982ED8FF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04125" y="4221163"/>
            <a:ext cx="1528763" cy="2636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Заголовок 1">
            <a:extLst>
              <a:ext uri="{FF2B5EF4-FFF2-40B4-BE49-F238E27FC236}">
                <a16:creationId xmlns:a16="http://schemas.microsoft.com/office/drawing/2014/main" id="{4232FE46-2E54-41C0-A7DF-ADC5F114E8B1}"/>
              </a:ext>
            </a:extLst>
          </p:cNvPr>
          <p:cNvSpPr txBox="1">
            <a:spLocks/>
          </p:cNvSpPr>
          <p:nvPr/>
        </p:nvSpPr>
        <p:spPr bwMode="auto">
          <a:xfrm>
            <a:off x="0" y="22225"/>
            <a:ext cx="9034463" cy="936625"/>
          </a:xfrm>
          <a:prstGeom prst="rect">
            <a:avLst/>
          </a:prstGeom>
          <a:noFill/>
          <a:ln>
            <a:noFill/>
          </a:ln>
        </p:spPr>
        <p:txBody>
          <a:bodyPr lIns="0" rIns="0" bIns="0" anchor="b"/>
          <a:lst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itchFamily="34" charset="0"/>
              </a:defRPr>
            </a:lvl2pPr>
            <a:lvl3pPr algn="l" rtl="0" eaLnBrk="0" fontAlgn="base" hangingPunct="0">
              <a:spcBef>
                <a:spcPct val="0"/>
              </a:spcBef>
              <a:spcAft>
                <a:spcPct val="0"/>
              </a:spcAft>
              <a:defRPr sz="5000">
                <a:solidFill>
                  <a:schemeClr val="tx2"/>
                </a:solidFill>
                <a:latin typeface="Calibri" pitchFamily="34" charset="0"/>
              </a:defRPr>
            </a:lvl3pPr>
            <a:lvl4pPr algn="l" rtl="0" eaLnBrk="0" fontAlgn="base" hangingPunct="0">
              <a:spcBef>
                <a:spcPct val="0"/>
              </a:spcBef>
              <a:spcAft>
                <a:spcPct val="0"/>
              </a:spcAft>
              <a:defRPr sz="5000">
                <a:solidFill>
                  <a:schemeClr val="tx2"/>
                </a:solidFill>
                <a:latin typeface="Calibri" pitchFamily="34" charset="0"/>
              </a:defRPr>
            </a:lvl4pPr>
            <a:lvl5pPr algn="l" rtl="0" eaLnBrk="0" fontAlgn="base" hangingPunct="0">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a:lstStyle>
          <a:p>
            <a:pPr algn="ctr">
              <a:defRPr/>
            </a:pPr>
            <a:r>
              <a:rPr lang="uk-UA" sz="3200" dirty="0" err="1">
                <a:solidFill>
                  <a:srgbClr val="C00000"/>
                </a:solidFill>
                <a:effectLst>
                  <a:outerShdw blurRad="38100" dist="38100" dir="2700000" algn="tl">
                    <a:srgbClr val="000000">
                      <a:alpha val="43137"/>
                    </a:srgbClr>
                  </a:outerShdw>
                </a:effectLst>
              </a:rPr>
              <a:t>Онлайн-ресурси</a:t>
            </a:r>
            <a:r>
              <a:rPr lang="uk-UA" sz="3200" dirty="0">
                <a:solidFill>
                  <a:srgbClr val="C00000"/>
                </a:solidFill>
                <a:effectLst>
                  <a:outerShdw blurRad="38100" dist="38100" dir="2700000" algn="tl">
                    <a:srgbClr val="000000">
                      <a:alpha val="43137"/>
                    </a:srgbClr>
                  </a:outerShdw>
                </a:effectLst>
              </a:rPr>
              <a:t> для підготовки до </a:t>
            </a:r>
            <a:br>
              <a:rPr lang="uk-UA" sz="3200" dirty="0">
                <a:solidFill>
                  <a:srgbClr val="C00000"/>
                </a:solidFill>
                <a:effectLst>
                  <a:outerShdw blurRad="38100" dist="38100" dir="2700000" algn="tl">
                    <a:srgbClr val="000000">
                      <a:alpha val="43137"/>
                    </a:srgbClr>
                  </a:outerShdw>
                </a:effectLst>
              </a:rPr>
            </a:br>
            <a:r>
              <a:rPr lang="uk-UA" sz="3200" dirty="0">
                <a:solidFill>
                  <a:srgbClr val="C00000"/>
                </a:solidFill>
                <a:effectLst>
                  <a:outerShdw blurRad="38100" dist="38100" dir="2700000" algn="tl">
                    <a:srgbClr val="000000">
                      <a:alpha val="43137"/>
                    </a:srgbClr>
                  </a:outerShdw>
                </a:effectLst>
              </a:rPr>
              <a:t>ЗНО з фізики</a:t>
            </a:r>
          </a:p>
        </p:txBody>
      </p:sp>
      <p:pic>
        <p:nvPicPr>
          <p:cNvPr id="59397" name="Picture 2">
            <a:extLst>
              <a:ext uri="{FF2B5EF4-FFF2-40B4-BE49-F238E27FC236}">
                <a16:creationId xmlns:a16="http://schemas.microsoft.com/office/drawing/2014/main" id="{C7049333-EA22-41A5-91AE-33FB8626D6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88"/>
            <a:ext cx="1331913" cy="960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Заголовок 1">
            <a:extLst>
              <a:ext uri="{FF2B5EF4-FFF2-40B4-BE49-F238E27FC236}">
                <a16:creationId xmlns:a16="http://schemas.microsoft.com/office/drawing/2014/main" id="{3D08657F-BB38-41EB-ACAF-BC33060EA16D}"/>
              </a:ext>
            </a:extLst>
          </p:cNvPr>
          <p:cNvSpPr>
            <a:spLocks noGrp="1"/>
          </p:cNvSpPr>
          <p:nvPr>
            <p:ph type="title"/>
          </p:nvPr>
        </p:nvSpPr>
        <p:spPr>
          <a:xfrm>
            <a:off x="457200" y="47625"/>
            <a:ext cx="8229600" cy="860425"/>
          </a:xfrm>
        </p:spPr>
        <p:txBody>
          <a:bodyPr/>
          <a:lstStyle/>
          <a:p>
            <a:pPr algn="ctr" eaLnBrk="1" hangingPunct="1"/>
            <a:r>
              <a:rPr lang="uk-UA" altLang="ru-RU" sz="4800" b="1">
                <a:solidFill>
                  <a:srgbClr val="C00000"/>
                </a:solidFill>
              </a:rPr>
              <a:t>Відеоуроки + тести ЗНО</a:t>
            </a:r>
          </a:p>
        </p:txBody>
      </p:sp>
      <p:sp>
        <p:nvSpPr>
          <p:cNvPr id="60419" name="Объект 2">
            <a:extLst>
              <a:ext uri="{FF2B5EF4-FFF2-40B4-BE49-F238E27FC236}">
                <a16:creationId xmlns:a16="http://schemas.microsoft.com/office/drawing/2014/main" id="{2883DBED-ADBF-428F-A96C-A3C5A3CF8075}"/>
              </a:ext>
            </a:extLst>
          </p:cNvPr>
          <p:cNvSpPr>
            <a:spLocks noGrp="1"/>
          </p:cNvSpPr>
          <p:nvPr>
            <p:ph idx="1"/>
          </p:nvPr>
        </p:nvSpPr>
        <p:spPr/>
        <p:txBody>
          <a:bodyPr/>
          <a:lstStyle/>
          <a:p>
            <a:pPr eaLnBrk="1" hangingPunct="1"/>
            <a:endParaRPr lang="uk-UA" altLang="ru-RU"/>
          </a:p>
        </p:txBody>
      </p:sp>
      <p:pic>
        <p:nvPicPr>
          <p:cNvPr id="60420" name="Picture 3">
            <a:extLst>
              <a:ext uri="{FF2B5EF4-FFF2-40B4-BE49-F238E27FC236}">
                <a16:creationId xmlns:a16="http://schemas.microsoft.com/office/drawing/2014/main" id="{F7008105-5953-45C4-BD41-A9BC41C9F9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08050"/>
            <a:ext cx="9144000" cy="5897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0421" name="Picture 2">
            <a:extLst>
              <a:ext uri="{FF2B5EF4-FFF2-40B4-BE49-F238E27FC236}">
                <a16:creationId xmlns:a16="http://schemas.microsoft.com/office/drawing/2014/main" id="{7D3C52B3-CA33-40BE-B0A4-B9FFAE4A78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1331913" cy="909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Рисунок 1">
            <a:extLst>
              <a:ext uri="{FF2B5EF4-FFF2-40B4-BE49-F238E27FC236}">
                <a16:creationId xmlns:a16="http://schemas.microsoft.com/office/drawing/2014/main" id="{F8955522-C112-42EC-8151-CB2E8DD6D83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113" y="958850"/>
            <a:ext cx="9145587" cy="506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3" name="Рисунок 2">
            <a:extLst>
              <a:ext uri="{FF2B5EF4-FFF2-40B4-BE49-F238E27FC236}">
                <a16:creationId xmlns:a16="http://schemas.microsoft.com/office/drawing/2014/main" id="{5A96CE76-DA9E-479E-A9F0-4CBF6B75642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15238" y="3956050"/>
            <a:ext cx="1528762" cy="279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Заголовок 1">
            <a:extLst>
              <a:ext uri="{FF2B5EF4-FFF2-40B4-BE49-F238E27FC236}">
                <a16:creationId xmlns:a16="http://schemas.microsoft.com/office/drawing/2014/main" id="{E055433A-362B-425F-AED3-BE413C20E562}"/>
              </a:ext>
            </a:extLst>
          </p:cNvPr>
          <p:cNvSpPr txBox="1">
            <a:spLocks/>
          </p:cNvSpPr>
          <p:nvPr/>
        </p:nvSpPr>
        <p:spPr bwMode="auto">
          <a:xfrm>
            <a:off x="0" y="22225"/>
            <a:ext cx="9034463" cy="936625"/>
          </a:xfrm>
          <a:prstGeom prst="rect">
            <a:avLst/>
          </a:prstGeom>
          <a:noFill/>
          <a:ln>
            <a:noFill/>
          </a:ln>
        </p:spPr>
        <p:txBody>
          <a:bodyPr lIns="0" rIns="0" bIns="0" anchor="b"/>
          <a:lst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itchFamily="34" charset="0"/>
              </a:defRPr>
            </a:lvl2pPr>
            <a:lvl3pPr algn="l" rtl="0" eaLnBrk="0" fontAlgn="base" hangingPunct="0">
              <a:spcBef>
                <a:spcPct val="0"/>
              </a:spcBef>
              <a:spcAft>
                <a:spcPct val="0"/>
              </a:spcAft>
              <a:defRPr sz="5000">
                <a:solidFill>
                  <a:schemeClr val="tx2"/>
                </a:solidFill>
                <a:latin typeface="Calibri" pitchFamily="34" charset="0"/>
              </a:defRPr>
            </a:lvl3pPr>
            <a:lvl4pPr algn="l" rtl="0" eaLnBrk="0" fontAlgn="base" hangingPunct="0">
              <a:spcBef>
                <a:spcPct val="0"/>
              </a:spcBef>
              <a:spcAft>
                <a:spcPct val="0"/>
              </a:spcAft>
              <a:defRPr sz="5000">
                <a:solidFill>
                  <a:schemeClr val="tx2"/>
                </a:solidFill>
                <a:latin typeface="Calibri" pitchFamily="34" charset="0"/>
              </a:defRPr>
            </a:lvl4pPr>
            <a:lvl5pPr algn="l" rtl="0" eaLnBrk="0" fontAlgn="base" hangingPunct="0">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a:lstStyle>
          <a:p>
            <a:pPr algn="ctr">
              <a:defRPr/>
            </a:pPr>
            <a:r>
              <a:rPr lang="uk-UA" sz="3200" dirty="0" err="1">
                <a:solidFill>
                  <a:srgbClr val="C00000"/>
                </a:solidFill>
                <a:effectLst>
                  <a:outerShdw blurRad="38100" dist="38100" dir="2700000" algn="tl">
                    <a:srgbClr val="000000">
                      <a:alpha val="43137"/>
                    </a:srgbClr>
                  </a:outerShdw>
                </a:effectLst>
              </a:rPr>
              <a:t>Онлайн-ресурси</a:t>
            </a:r>
            <a:r>
              <a:rPr lang="uk-UA" sz="3200" dirty="0">
                <a:solidFill>
                  <a:srgbClr val="C00000"/>
                </a:solidFill>
                <a:effectLst>
                  <a:outerShdw blurRad="38100" dist="38100" dir="2700000" algn="tl">
                    <a:srgbClr val="000000">
                      <a:alpha val="43137"/>
                    </a:srgbClr>
                  </a:outerShdw>
                </a:effectLst>
              </a:rPr>
              <a:t> для підготовки до </a:t>
            </a:r>
            <a:br>
              <a:rPr lang="uk-UA" sz="3200" dirty="0">
                <a:solidFill>
                  <a:srgbClr val="C00000"/>
                </a:solidFill>
                <a:effectLst>
                  <a:outerShdw blurRad="38100" dist="38100" dir="2700000" algn="tl">
                    <a:srgbClr val="000000">
                      <a:alpha val="43137"/>
                    </a:srgbClr>
                  </a:outerShdw>
                </a:effectLst>
              </a:rPr>
            </a:br>
            <a:r>
              <a:rPr lang="uk-UA" sz="3200" dirty="0">
                <a:solidFill>
                  <a:srgbClr val="C00000"/>
                </a:solidFill>
                <a:effectLst>
                  <a:outerShdw blurRad="38100" dist="38100" dir="2700000" algn="tl">
                    <a:srgbClr val="000000">
                      <a:alpha val="43137"/>
                    </a:srgbClr>
                  </a:outerShdw>
                </a:effectLst>
              </a:rPr>
              <a:t>ЗНО з фізики</a:t>
            </a:r>
          </a:p>
        </p:txBody>
      </p:sp>
      <p:pic>
        <p:nvPicPr>
          <p:cNvPr id="61445" name="Picture 2">
            <a:extLst>
              <a:ext uri="{FF2B5EF4-FFF2-40B4-BE49-F238E27FC236}">
                <a16:creationId xmlns:a16="http://schemas.microsoft.com/office/drawing/2014/main" id="{0C689E0B-024E-4FA3-9941-0B064FED39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88"/>
            <a:ext cx="1331913" cy="960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4">
            <a:extLst>
              <a:ext uri="{FF2B5EF4-FFF2-40B4-BE49-F238E27FC236}">
                <a16:creationId xmlns:a16="http://schemas.microsoft.com/office/drawing/2014/main" id="{D5DAF095-390F-4D02-B20F-A1BAE0FB4570}"/>
              </a:ext>
            </a:extLst>
          </p:cNvPr>
          <p:cNvSpPr>
            <a:spLocks noChangeArrowheads="1"/>
          </p:cNvSpPr>
          <p:nvPr/>
        </p:nvSpPr>
        <p:spPr bwMode="auto">
          <a:xfrm>
            <a:off x="1624013" y="2552700"/>
            <a:ext cx="196532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b="1">
                <a:solidFill>
                  <a:schemeClr val="tx1"/>
                </a:solidFill>
                <a:latin typeface="Constantia" panose="02030602050306030303" pitchFamily="18" charset="0"/>
              </a:defRPr>
            </a:lvl1pPr>
            <a:lvl2pPr marL="742950" indent="-285750">
              <a:defRPr b="1">
                <a:solidFill>
                  <a:schemeClr val="tx1"/>
                </a:solidFill>
                <a:latin typeface="Constantia" panose="02030602050306030303" pitchFamily="18" charset="0"/>
              </a:defRPr>
            </a:lvl2pPr>
            <a:lvl3pPr marL="1143000" indent="-228600">
              <a:defRPr b="1">
                <a:solidFill>
                  <a:schemeClr val="tx1"/>
                </a:solidFill>
                <a:latin typeface="Constantia" panose="02030602050306030303" pitchFamily="18" charset="0"/>
              </a:defRPr>
            </a:lvl3pPr>
            <a:lvl4pPr marL="1600200" indent="-228600">
              <a:defRPr b="1">
                <a:solidFill>
                  <a:schemeClr val="tx1"/>
                </a:solidFill>
                <a:latin typeface="Constantia" panose="02030602050306030303" pitchFamily="18" charset="0"/>
              </a:defRPr>
            </a:lvl4pPr>
            <a:lvl5pPr marL="2057400" indent="-228600">
              <a:defRPr b="1">
                <a:solidFill>
                  <a:schemeClr val="tx1"/>
                </a:solidFill>
                <a:latin typeface="Constantia" panose="02030602050306030303" pitchFamily="18" charset="0"/>
              </a:defRPr>
            </a:lvl5pPr>
            <a:lvl6pPr marL="2514600" indent="-228600" eaLnBrk="0" fontAlgn="base" hangingPunct="0">
              <a:spcBef>
                <a:spcPct val="0"/>
              </a:spcBef>
              <a:spcAft>
                <a:spcPct val="0"/>
              </a:spcAft>
              <a:defRPr b="1">
                <a:solidFill>
                  <a:schemeClr val="tx1"/>
                </a:solidFill>
                <a:latin typeface="Constantia" panose="02030602050306030303" pitchFamily="18" charset="0"/>
              </a:defRPr>
            </a:lvl6pPr>
            <a:lvl7pPr marL="2971800" indent="-228600" eaLnBrk="0" fontAlgn="base" hangingPunct="0">
              <a:spcBef>
                <a:spcPct val="0"/>
              </a:spcBef>
              <a:spcAft>
                <a:spcPct val="0"/>
              </a:spcAft>
              <a:defRPr b="1">
                <a:solidFill>
                  <a:schemeClr val="tx1"/>
                </a:solidFill>
                <a:latin typeface="Constantia" panose="02030602050306030303" pitchFamily="18" charset="0"/>
              </a:defRPr>
            </a:lvl7pPr>
            <a:lvl8pPr marL="3429000" indent="-228600" eaLnBrk="0" fontAlgn="base" hangingPunct="0">
              <a:spcBef>
                <a:spcPct val="0"/>
              </a:spcBef>
              <a:spcAft>
                <a:spcPct val="0"/>
              </a:spcAft>
              <a:defRPr b="1">
                <a:solidFill>
                  <a:schemeClr val="tx1"/>
                </a:solidFill>
                <a:latin typeface="Constantia" panose="02030602050306030303" pitchFamily="18" charset="0"/>
              </a:defRPr>
            </a:lvl8pPr>
            <a:lvl9pPr marL="3886200" indent="-228600" eaLnBrk="0" fontAlgn="base" hangingPunct="0">
              <a:spcBef>
                <a:spcPct val="0"/>
              </a:spcBef>
              <a:spcAft>
                <a:spcPct val="0"/>
              </a:spcAft>
              <a:defRPr b="1">
                <a:solidFill>
                  <a:schemeClr val="tx1"/>
                </a:solidFill>
                <a:latin typeface="Constantia" panose="02030602050306030303" pitchFamily="18" charset="0"/>
              </a:defRPr>
            </a:lvl9pPr>
          </a:lstStyle>
          <a:p>
            <a:pPr eaLnBrk="1" hangingPunct="1"/>
            <a:endParaRPr lang="ru-RU" altLang="ru-RU" sz="2400" b="0">
              <a:cs typeface="Arial" panose="020B0604020202020204" pitchFamily="34" charset="0"/>
            </a:endParaRPr>
          </a:p>
        </p:txBody>
      </p:sp>
      <p:sp>
        <p:nvSpPr>
          <p:cNvPr id="62467" name="Rectangle 5">
            <a:extLst>
              <a:ext uri="{FF2B5EF4-FFF2-40B4-BE49-F238E27FC236}">
                <a16:creationId xmlns:a16="http://schemas.microsoft.com/office/drawing/2014/main" id="{B597F7AF-E324-45F8-B933-B39386ACD40E}"/>
              </a:ext>
            </a:extLst>
          </p:cNvPr>
          <p:cNvSpPr>
            <a:spLocks noChangeArrowheads="1"/>
          </p:cNvSpPr>
          <p:nvPr/>
        </p:nvSpPr>
        <p:spPr bwMode="auto">
          <a:xfrm>
            <a:off x="1624013" y="2552700"/>
            <a:ext cx="196532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b="1">
                <a:solidFill>
                  <a:schemeClr val="tx1"/>
                </a:solidFill>
                <a:latin typeface="Constantia" panose="02030602050306030303" pitchFamily="18" charset="0"/>
              </a:defRPr>
            </a:lvl1pPr>
            <a:lvl2pPr marL="742950" indent="-285750">
              <a:defRPr b="1">
                <a:solidFill>
                  <a:schemeClr val="tx1"/>
                </a:solidFill>
                <a:latin typeface="Constantia" panose="02030602050306030303" pitchFamily="18" charset="0"/>
              </a:defRPr>
            </a:lvl2pPr>
            <a:lvl3pPr marL="1143000" indent="-228600">
              <a:defRPr b="1">
                <a:solidFill>
                  <a:schemeClr val="tx1"/>
                </a:solidFill>
                <a:latin typeface="Constantia" panose="02030602050306030303" pitchFamily="18" charset="0"/>
              </a:defRPr>
            </a:lvl3pPr>
            <a:lvl4pPr marL="1600200" indent="-228600">
              <a:defRPr b="1">
                <a:solidFill>
                  <a:schemeClr val="tx1"/>
                </a:solidFill>
                <a:latin typeface="Constantia" panose="02030602050306030303" pitchFamily="18" charset="0"/>
              </a:defRPr>
            </a:lvl4pPr>
            <a:lvl5pPr marL="2057400" indent="-228600">
              <a:defRPr b="1">
                <a:solidFill>
                  <a:schemeClr val="tx1"/>
                </a:solidFill>
                <a:latin typeface="Constantia" panose="02030602050306030303" pitchFamily="18" charset="0"/>
              </a:defRPr>
            </a:lvl5pPr>
            <a:lvl6pPr marL="2514600" indent="-228600" eaLnBrk="0" fontAlgn="base" hangingPunct="0">
              <a:spcBef>
                <a:spcPct val="0"/>
              </a:spcBef>
              <a:spcAft>
                <a:spcPct val="0"/>
              </a:spcAft>
              <a:defRPr b="1">
                <a:solidFill>
                  <a:schemeClr val="tx1"/>
                </a:solidFill>
                <a:latin typeface="Constantia" panose="02030602050306030303" pitchFamily="18" charset="0"/>
              </a:defRPr>
            </a:lvl6pPr>
            <a:lvl7pPr marL="2971800" indent="-228600" eaLnBrk="0" fontAlgn="base" hangingPunct="0">
              <a:spcBef>
                <a:spcPct val="0"/>
              </a:spcBef>
              <a:spcAft>
                <a:spcPct val="0"/>
              </a:spcAft>
              <a:defRPr b="1">
                <a:solidFill>
                  <a:schemeClr val="tx1"/>
                </a:solidFill>
                <a:latin typeface="Constantia" panose="02030602050306030303" pitchFamily="18" charset="0"/>
              </a:defRPr>
            </a:lvl7pPr>
            <a:lvl8pPr marL="3429000" indent="-228600" eaLnBrk="0" fontAlgn="base" hangingPunct="0">
              <a:spcBef>
                <a:spcPct val="0"/>
              </a:spcBef>
              <a:spcAft>
                <a:spcPct val="0"/>
              </a:spcAft>
              <a:defRPr b="1">
                <a:solidFill>
                  <a:schemeClr val="tx1"/>
                </a:solidFill>
                <a:latin typeface="Constantia" panose="02030602050306030303" pitchFamily="18" charset="0"/>
              </a:defRPr>
            </a:lvl8pPr>
            <a:lvl9pPr marL="3886200" indent="-228600" eaLnBrk="0" fontAlgn="base" hangingPunct="0">
              <a:spcBef>
                <a:spcPct val="0"/>
              </a:spcBef>
              <a:spcAft>
                <a:spcPct val="0"/>
              </a:spcAft>
              <a:defRPr b="1">
                <a:solidFill>
                  <a:schemeClr val="tx1"/>
                </a:solidFill>
                <a:latin typeface="Constantia" panose="02030602050306030303" pitchFamily="18" charset="0"/>
              </a:defRPr>
            </a:lvl9pPr>
          </a:lstStyle>
          <a:p>
            <a:pPr eaLnBrk="1" hangingPunct="1"/>
            <a:endParaRPr lang="ru-RU" altLang="ru-RU" sz="2400" b="0">
              <a:cs typeface="Arial" panose="020B0604020202020204" pitchFamily="34" charset="0"/>
            </a:endParaRPr>
          </a:p>
        </p:txBody>
      </p:sp>
      <p:sp>
        <p:nvSpPr>
          <p:cNvPr id="62468" name="Rectangle 6">
            <a:extLst>
              <a:ext uri="{FF2B5EF4-FFF2-40B4-BE49-F238E27FC236}">
                <a16:creationId xmlns:a16="http://schemas.microsoft.com/office/drawing/2014/main" id="{ACC09A10-4B5E-426F-A9C1-E3FD8896C9D5}"/>
              </a:ext>
            </a:extLst>
          </p:cNvPr>
          <p:cNvSpPr>
            <a:spLocks noChangeArrowheads="1"/>
          </p:cNvSpPr>
          <p:nvPr/>
        </p:nvSpPr>
        <p:spPr bwMode="auto">
          <a:xfrm>
            <a:off x="1624013" y="2552700"/>
            <a:ext cx="196532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b="1">
                <a:solidFill>
                  <a:schemeClr val="tx1"/>
                </a:solidFill>
                <a:latin typeface="Constantia" panose="02030602050306030303" pitchFamily="18" charset="0"/>
              </a:defRPr>
            </a:lvl1pPr>
            <a:lvl2pPr marL="742950" indent="-285750">
              <a:defRPr b="1">
                <a:solidFill>
                  <a:schemeClr val="tx1"/>
                </a:solidFill>
                <a:latin typeface="Constantia" panose="02030602050306030303" pitchFamily="18" charset="0"/>
              </a:defRPr>
            </a:lvl2pPr>
            <a:lvl3pPr marL="1143000" indent="-228600">
              <a:defRPr b="1">
                <a:solidFill>
                  <a:schemeClr val="tx1"/>
                </a:solidFill>
                <a:latin typeface="Constantia" panose="02030602050306030303" pitchFamily="18" charset="0"/>
              </a:defRPr>
            </a:lvl3pPr>
            <a:lvl4pPr marL="1600200" indent="-228600">
              <a:defRPr b="1">
                <a:solidFill>
                  <a:schemeClr val="tx1"/>
                </a:solidFill>
                <a:latin typeface="Constantia" panose="02030602050306030303" pitchFamily="18" charset="0"/>
              </a:defRPr>
            </a:lvl4pPr>
            <a:lvl5pPr marL="2057400" indent="-228600">
              <a:defRPr b="1">
                <a:solidFill>
                  <a:schemeClr val="tx1"/>
                </a:solidFill>
                <a:latin typeface="Constantia" panose="02030602050306030303" pitchFamily="18" charset="0"/>
              </a:defRPr>
            </a:lvl5pPr>
            <a:lvl6pPr marL="2514600" indent="-228600" eaLnBrk="0" fontAlgn="base" hangingPunct="0">
              <a:spcBef>
                <a:spcPct val="0"/>
              </a:spcBef>
              <a:spcAft>
                <a:spcPct val="0"/>
              </a:spcAft>
              <a:defRPr b="1">
                <a:solidFill>
                  <a:schemeClr val="tx1"/>
                </a:solidFill>
                <a:latin typeface="Constantia" panose="02030602050306030303" pitchFamily="18" charset="0"/>
              </a:defRPr>
            </a:lvl6pPr>
            <a:lvl7pPr marL="2971800" indent="-228600" eaLnBrk="0" fontAlgn="base" hangingPunct="0">
              <a:spcBef>
                <a:spcPct val="0"/>
              </a:spcBef>
              <a:spcAft>
                <a:spcPct val="0"/>
              </a:spcAft>
              <a:defRPr b="1">
                <a:solidFill>
                  <a:schemeClr val="tx1"/>
                </a:solidFill>
                <a:latin typeface="Constantia" panose="02030602050306030303" pitchFamily="18" charset="0"/>
              </a:defRPr>
            </a:lvl7pPr>
            <a:lvl8pPr marL="3429000" indent="-228600" eaLnBrk="0" fontAlgn="base" hangingPunct="0">
              <a:spcBef>
                <a:spcPct val="0"/>
              </a:spcBef>
              <a:spcAft>
                <a:spcPct val="0"/>
              </a:spcAft>
              <a:defRPr b="1">
                <a:solidFill>
                  <a:schemeClr val="tx1"/>
                </a:solidFill>
                <a:latin typeface="Constantia" panose="02030602050306030303" pitchFamily="18" charset="0"/>
              </a:defRPr>
            </a:lvl8pPr>
            <a:lvl9pPr marL="3886200" indent="-228600" eaLnBrk="0" fontAlgn="base" hangingPunct="0">
              <a:spcBef>
                <a:spcPct val="0"/>
              </a:spcBef>
              <a:spcAft>
                <a:spcPct val="0"/>
              </a:spcAft>
              <a:defRPr b="1">
                <a:solidFill>
                  <a:schemeClr val="tx1"/>
                </a:solidFill>
                <a:latin typeface="Constantia" panose="02030602050306030303" pitchFamily="18" charset="0"/>
              </a:defRPr>
            </a:lvl9pPr>
          </a:lstStyle>
          <a:p>
            <a:pPr eaLnBrk="1" hangingPunct="1"/>
            <a:endParaRPr lang="ru-RU" altLang="ru-RU" sz="2400" b="0">
              <a:cs typeface="Arial" panose="020B0604020202020204" pitchFamily="34" charset="0"/>
            </a:endParaRPr>
          </a:p>
        </p:txBody>
      </p:sp>
      <p:sp>
        <p:nvSpPr>
          <p:cNvPr id="62469" name="Rectangle 7">
            <a:extLst>
              <a:ext uri="{FF2B5EF4-FFF2-40B4-BE49-F238E27FC236}">
                <a16:creationId xmlns:a16="http://schemas.microsoft.com/office/drawing/2014/main" id="{E0A85E5F-155E-439D-A9F9-758E0890A95D}"/>
              </a:ext>
            </a:extLst>
          </p:cNvPr>
          <p:cNvSpPr>
            <a:spLocks noChangeArrowheads="1"/>
          </p:cNvSpPr>
          <p:nvPr/>
        </p:nvSpPr>
        <p:spPr bwMode="auto">
          <a:xfrm>
            <a:off x="22225" y="958850"/>
            <a:ext cx="9028113" cy="139065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a:solidFill>
                  <a:schemeClr val="tx1"/>
                </a:solidFill>
                <a:latin typeface="Constantia" panose="02030602050306030303" pitchFamily="18" charset="0"/>
              </a:defRPr>
            </a:lvl1pPr>
            <a:lvl2pPr marL="742950" indent="-285750">
              <a:defRPr b="1">
                <a:solidFill>
                  <a:schemeClr val="tx1"/>
                </a:solidFill>
                <a:latin typeface="Constantia" panose="02030602050306030303" pitchFamily="18" charset="0"/>
              </a:defRPr>
            </a:lvl2pPr>
            <a:lvl3pPr marL="1143000" indent="-228600">
              <a:defRPr b="1">
                <a:solidFill>
                  <a:schemeClr val="tx1"/>
                </a:solidFill>
                <a:latin typeface="Constantia" panose="02030602050306030303" pitchFamily="18" charset="0"/>
              </a:defRPr>
            </a:lvl3pPr>
            <a:lvl4pPr marL="1600200" indent="-228600">
              <a:defRPr b="1">
                <a:solidFill>
                  <a:schemeClr val="tx1"/>
                </a:solidFill>
                <a:latin typeface="Constantia" panose="02030602050306030303" pitchFamily="18" charset="0"/>
              </a:defRPr>
            </a:lvl4pPr>
            <a:lvl5pPr marL="2057400" indent="-228600">
              <a:defRPr b="1">
                <a:solidFill>
                  <a:schemeClr val="tx1"/>
                </a:solidFill>
                <a:latin typeface="Constantia" panose="02030602050306030303" pitchFamily="18" charset="0"/>
              </a:defRPr>
            </a:lvl5pPr>
            <a:lvl6pPr marL="2514600" indent="-228600" eaLnBrk="0" fontAlgn="base" hangingPunct="0">
              <a:spcBef>
                <a:spcPct val="0"/>
              </a:spcBef>
              <a:spcAft>
                <a:spcPct val="0"/>
              </a:spcAft>
              <a:defRPr b="1">
                <a:solidFill>
                  <a:schemeClr val="tx1"/>
                </a:solidFill>
                <a:latin typeface="Constantia" panose="02030602050306030303" pitchFamily="18" charset="0"/>
              </a:defRPr>
            </a:lvl6pPr>
            <a:lvl7pPr marL="2971800" indent="-228600" eaLnBrk="0" fontAlgn="base" hangingPunct="0">
              <a:spcBef>
                <a:spcPct val="0"/>
              </a:spcBef>
              <a:spcAft>
                <a:spcPct val="0"/>
              </a:spcAft>
              <a:defRPr b="1">
                <a:solidFill>
                  <a:schemeClr val="tx1"/>
                </a:solidFill>
                <a:latin typeface="Constantia" panose="02030602050306030303" pitchFamily="18" charset="0"/>
              </a:defRPr>
            </a:lvl7pPr>
            <a:lvl8pPr marL="3429000" indent="-228600" eaLnBrk="0" fontAlgn="base" hangingPunct="0">
              <a:spcBef>
                <a:spcPct val="0"/>
              </a:spcBef>
              <a:spcAft>
                <a:spcPct val="0"/>
              </a:spcAft>
              <a:defRPr b="1">
                <a:solidFill>
                  <a:schemeClr val="tx1"/>
                </a:solidFill>
                <a:latin typeface="Constantia" panose="02030602050306030303" pitchFamily="18" charset="0"/>
              </a:defRPr>
            </a:lvl8pPr>
            <a:lvl9pPr marL="3886200" indent="-228600" eaLnBrk="0" fontAlgn="base" hangingPunct="0">
              <a:spcBef>
                <a:spcPct val="0"/>
              </a:spcBef>
              <a:spcAft>
                <a:spcPct val="0"/>
              </a:spcAft>
              <a:defRPr b="1">
                <a:solidFill>
                  <a:schemeClr val="tx1"/>
                </a:solidFill>
                <a:latin typeface="Constantia" panose="02030602050306030303" pitchFamily="18" charset="0"/>
              </a:defRPr>
            </a:lvl9pPr>
          </a:lstStyle>
          <a:p>
            <a:pPr algn="ctr" eaLnBrk="1" hangingPunct="1"/>
            <a:r>
              <a:rPr lang="ru-RU" altLang="ru-RU" sz="2400">
                <a:latin typeface="Calibri" panose="020F0502020204030204" pitchFamily="34" charset="0"/>
                <a:ea typeface="Calibri" panose="020F0502020204030204" pitchFamily="34" charset="0"/>
                <a:cs typeface="Calibri" panose="020F0502020204030204" pitchFamily="34" charset="0"/>
              </a:rPr>
              <a:t>Збірник віртуальних лабораторних робіт. Наочно і просто. </a:t>
            </a:r>
          </a:p>
          <a:p>
            <a:pPr algn="ctr" eaLnBrk="1" hangingPunct="1"/>
            <a:r>
              <a:rPr lang="ru-RU" altLang="ru-RU" sz="2400">
                <a:latin typeface="Calibri" panose="020F0502020204030204" pitchFamily="34" charset="0"/>
                <a:ea typeface="Calibri" panose="020F0502020204030204" pitchFamily="34" charset="0"/>
                <a:cs typeface="Calibri" panose="020F0502020204030204" pitchFamily="34" charset="0"/>
              </a:rPr>
              <a:t>Рекомендуємо цей ресурс, якщо пропустили лабораторну </a:t>
            </a:r>
          </a:p>
          <a:p>
            <a:pPr algn="ctr" eaLnBrk="1" hangingPunct="1"/>
            <a:r>
              <a:rPr lang="ru-RU" altLang="ru-RU" sz="2400">
                <a:latin typeface="Calibri" panose="020F0502020204030204" pitchFamily="34" charset="0"/>
                <a:ea typeface="Calibri" panose="020F0502020204030204" pitchFamily="34" charset="0"/>
                <a:cs typeface="Calibri" panose="020F0502020204030204" pitchFamily="34" charset="0"/>
              </a:rPr>
              <a:t>у школі і хочете наздогнати матеріал </a:t>
            </a:r>
            <a:r>
              <a:rPr lang="ru-RU" altLang="ru-RU" sz="2400">
                <a:latin typeface="Calibri" panose="020F0502020204030204" pitchFamily="34" charset="0"/>
                <a:ea typeface="Calibri" panose="020F0502020204030204" pitchFamily="34" charset="0"/>
                <a:cs typeface="Calibri" panose="020F0502020204030204" pitchFamily="34" charset="0"/>
                <a:hlinkClick r:id="rId2"/>
              </a:rPr>
              <a:t>https://goo.gl/YkehU4</a:t>
            </a:r>
            <a:endParaRPr lang="ru-RU" altLang="ru-RU" sz="2400" b="0">
              <a:latin typeface="Calibri" panose="020F0502020204030204" pitchFamily="34" charset="0"/>
              <a:ea typeface="Calibri" panose="020F0502020204030204" pitchFamily="34" charset="0"/>
              <a:cs typeface="Calibri" panose="020F0502020204030204" pitchFamily="34" charset="0"/>
            </a:endParaRPr>
          </a:p>
        </p:txBody>
      </p:sp>
      <p:pic>
        <p:nvPicPr>
          <p:cNvPr id="62470" name="Picture 8">
            <a:extLst>
              <a:ext uri="{FF2B5EF4-FFF2-40B4-BE49-F238E27FC236}">
                <a16:creationId xmlns:a16="http://schemas.microsoft.com/office/drawing/2014/main" id="{4FBA212A-F942-4EDF-A0FF-0A0DF4909B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641" t="16536" r="28596" b="9636"/>
          <a:stretch>
            <a:fillRect/>
          </a:stretch>
        </p:blipFill>
        <p:spPr bwMode="auto">
          <a:xfrm>
            <a:off x="22225" y="2420938"/>
            <a:ext cx="4681538" cy="4221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2471" name="Picture 9">
            <a:extLst>
              <a:ext uri="{FF2B5EF4-FFF2-40B4-BE49-F238E27FC236}">
                <a16:creationId xmlns:a16="http://schemas.microsoft.com/office/drawing/2014/main" id="{9807B6DF-A919-49A7-8E62-D791DB6891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7178" t="16536" r="29329" b="11610"/>
          <a:stretch>
            <a:fillRect/>
          </a:stretch>
        </p:blipFill>
        <p:spPr bwMode="auto">
          <a:xfrm>
            <a:off x="4516438" y="2406650"/>
            <a:ext cx="4533900" cy="3973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Заголовок 1">
            <a:extLst>
              <a:ext uri="{FF2B5EF4-FFF2-40B4-BE49-F238E27FC236}">
                <a16:creationId xmlns:a16="http://schemas.microsoft.com/office/drawing/2014/main" id="{95617020-7023-4000-946E-ECF23E5856D6}"/>
              </a:ext>
            </a:extLst>
          </p:cNvPr>
          <p:cNvSpPr txBox="1">
            <a:spLocks/>
          </p:cNvSpPr>
          <p:nvPr/>
        </p:nvSpPr>
        <p:spPr bwMode="auto">
          <a:xfrm>
            <a:off x="0" y="22225"/>
            <a:ext cx="9034463" cy="936625"/>
          </a:xfrm>
          <a:prstGeom prst="rect">
            <a:avLst/>
          </a:prstGeom>
          <a:noFill/>
          <a:ln>
            <a:noFill/>
          </a:ln>
        </p:spPr>
        <p:txBody>
          <a:bodyPr lIns="0" rIns="0" bIns="0" anchor="b"/>
          <a:lst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itchFamily="34" charset="0"/>
              </a:defRPr>
            </a:lvl2pPr>
            <a:lvl3pPr algn="l" rtl="0" eaLnBrk="0" fontAlgn="base" hangingPunct="0">
              <a:spcBef>
                <a:spcPct val="0"/>
              </a:spcBef>
              <a:spcAft>
                <a:spcPct val="0"/>
              </a:spcAft>
              <a:defRPr sz="5000">
                <a:solidFill>
                  <a:schemeClr val="tx2"/>
                </a:solidFill>
                <a:latin typeface="Calibri" pitchFamily="34" charset="0"/>
              </a:defRPr>
            </a:lvl3pPr>
            <a:lvl4pPr algn="l" rtl="0" eaLnBrk="0" fontAlgn="base" hangingPunct="0">
              <a:spcBef>
                <a:spcPct val="0"/>
              </a:spcBef>
              <a:spcAft>
                <a:spcPct val="0"/>
              </a:spcAft>
              <a:defRPr sz="5000">
                <a:solidFill>
                  <a:schemeClr val="tx2"/>
                </a:solidFill>
                <a:latin typeface="Calibri" pitchFamily="34" charset="0"/>
              </a:defRPr>
            </a:lvl4pPr>
            <a:lvl5pPr algn="l" rtl="0" eaLnBrk="0" fontAlgn="base" hangingPunct="0">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a:lstStyle>
          <a:p>
            <a:pPr algn="ctr">
              <a:defRPr/>
            </a:pPr>
            <a:r>
              <a:rPr lang="uk-UA" sz="3200" dirty="0" err="1">
                <a:solidFill>
                  <a:srgbClr val="C00000"/>
                </a:solidFill>
                <a:effectLst>
                  <a:outerShdw blurRad="38100" dist="38100" dir="2700000" algn="tl">
                    <a:srgbClr val="000000">
                      <a:alpha val="43137"/>
                    </a:srgbClr>
                  </a:outerShdw>
                </a:effectLst>
              </a:rPr>
              <a:t>Онлайн-ресурси</a:t>
            </a:r>
            <a:r>
              <a:rPr lang="uk-UA" sz="3200" dirty="0">
                <a:solidFill>
                  <a:srgbClr val="C00000"/>
                </a:solidFill>
                <a:effectLst>
                  <a:outerShdw blurRad="38100" dist="38100" dir="2700000" algn="tl">
                    <a:srgbClr val="000000">
                      <a:alpha val="43137"/>
                    </a:srgbClr>
                  </a:outerShdw>
                </a:effectLst>
              </a:rPr>
              <a:t> для підготовки до </a:t>
            </a:r>
            <a:br>
              <a:rPr lang="uk-UA" sz="3200" dirty="0">
                <a:solidFill>
                  <a:srgbClr val="C00000"/>
                </a:solidFill>
                <a:effectLst>
                  <a:outerShdw blurRad="38100" dist="38100" dir="2700000" algn="tl">
                    <a:srgbClr val="000000">
                      <a:alpha val="43137"/>
                    </a:srgbClr>
                  </a:outerShdw>
                </a:effectLst>
              </a:rPr>
            </a:br>
            <a:r>
              <a:rPr lang="uk-UA" sz="3200" dirty="0">
                <a:solidFill>
                  <a:srgbClr val="C00000"/>
                </a:solidFill>
                <a:effectLst>
                  <a:outerShdw blurRad="38100" dist="38100" dir="2700000" algn="tl">
                    <a:srgbClr val="000000">
                      <a:alpha val="43137"/>
                    </a:srgbClr>
                  </a:outerShdw>
                </a:effectLst>
              </a:rPr>
              <a:t>ЗНО з фізики</a:t>
            </a:r>
          </a:p>
        </p:txBody>
      </p:sp>
      <p:pic>
        <p:nvPicPr>
          <p:cNvPr id="62473" name="Picture 2">
            <a:extLst>
              <a:ext uri="{FF2B5EF4-FFF2-40B4-BE49-F238E27FC236}">
                <a16:creationId xmlns:a16="http://schemas.microsoft.com/office/drawing/2014/main" id="{ABE1D293-975E-4E1B-A594-987AC3731AE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588"/>
            <a:ext cx="1331913" cy="960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C:\Documents and Settings\Admin\Рабочий стол\pasted image 0.png">
            <a:extLst>
              <a:ext uri="{FF2B5EF4-FFF2-40B4-BE49-F238E27FC236}">
                <a16:creationId xmlns:a16="http://schemas.microsoft.com/office/drawing/2014/main" id="{C34FCCAA-14B5-4C5D-A3C6-4F3F197E69E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68313" y="1700213"/>
            <a:ext cx="8135937" cy="4392612"/>
          </a:xfrm>
          <a:noFill/>
        </p:spPr>
      </p:pic>
      <p:sp>
        <p:nvSpPr>
          <p:cNvPr id="63491" name="TextBox 2">
            <a:extLst>
              <a:ext uri="{FF2B5EF4-FFF2-40B4-BE49-F238E27FC236}">
                <a16:creationId xmlns:a16="http://schemas.microsoft.com/office/drawing/2014/main" id="{2B959E91-AE60-4CB6-8A16-905D2F32C1A1}"/>
              </a:ext>
            </a:extLst>
          </p:cNvPr>
          <p:cNvSpPr txBox="1">
            <a:spLocks noChangeArrowheads="1"/>
          </p:cNvSpPr>
          <p:nvPr/>
        </p:nvSpPr>
        <p:spPr bwMode="auto">
          <a:xfrm>
            <a:off x="3038475" y="1700213"/>
            <a:ext cx="48260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Constantia" panose="02030602050306030303" pitchFamily="18" charset="0"/>
              </a:defRPr>
            </a:lvl1pPr>
            <a:lvl2pPr marL="742950" indent="-285750">
              <a:defRPr b="1">
                <a:solidFill>
                  <a:schemeClr val="tx1"/>
                </a:solidFill>
                <a:latin typeface="Constantia" panose="02030602050306030303" pitchFamily="18" charset="0"/>
              </a:defRPr>
            </a:lvl2pPr>
            <a:lvl3pPr marL="1143000" indent="-228600">
              <a:defRPr b="1">
                <a:solidFill>
                  <a:schemeClr val="tx1"/>
                </a:solidFill>
                <a:latin typeface="Constantia" panose="02030602050306030303" pitchFamily="18" charset="0"/>
              </a:defRPr>
            </a:lvl3pPr>
            <a:lvl4pPr marL="1600200" indent="-228600">
              <a:defRPr b="1">
                <a:solidFill>
                  <a:schemeClr val="tx1"/>
                </a:solidFill>
                <a:latin typeface="Constantia" panose="02030602050306030303" pitchFamily="18" charset="0"/>
              </a:defRPr>
            </a:lvl4pPr>
            <a:lvl5pPr marL="2057400" indent="-228600">
              <a:defRPr b="1">
                <a:solidFill>
                  <a:schemeClr val="tx1"/>
                </a:solidFill>
                <a:latin typeface="Constantia" panose="02030602050306030303" pitchFamily="18" charset="0"/>
              </a:defRPr>
            </a:lvl5pPr>
            <a:lvl6pPr marL="2514600" indent="-228600" eaLnBrk="0" fontAlgn="base" hangingPunct="0">
              <a:spcBef>
                <a:spcPct val="0"/>
              </a:spcBef>
              <a:spcAft>
                <a:spcPct val="0"/>
              </a:spcAft>
              <a:defRPr b="1">
                <a:solidFill>
                  <a:schemeClr val="tx1"/>
                </a:solidFill>
                <a:latin typeface="Constantia" panose="02030602050306030303" pitchFamily="18" charset="0"/>
              </a:defRPr>
            </a:lvl6pPr>
            <a:lvl7pPr marL="2971800" indent="-228600" eaLnBrk="0" fontAlgn="base" hangingPunct="0">
              <a:spcBef>
                <a:spcPct val="0"/>
              </a:spcBef>
              <a:spcAft>
                <a:spcPct val="0"/>
              </a:spcAft>
              <a:defRPr b="1">
                <a:solidFill>
                  <a:schemeClr val="tx1"/>
                </a:solidFill>
                <a:latin typeface="Constantia" panose="02030602050306030303" pitchFamily="18" charset="0"/>
              </a:defRPr>
            </a:lvl7pPr>
            <a:lvl8pPr marL="3429000" indent="-228600" eaLnBrk="0" fontAlgn="base" hangingPunct="0">
              <a:spcBef>
                <a:spcPct val="0"/>
              </a:spcBef>
              <a:spcAft>
                <a:spcPct val="0"/>
              </a:spcAft>
              <a:defRPr b="1">
                <a:solidFill>
                  <a:schemeClr val="tx1"/>
                </a:solidFill>
                <a:latin typeface="Constantia" panose="02030602050306030303" pitchFamily="18" charset="0"/>
              </a:defRPr>
            </a:lvl8pPr>
            <a:lvl9pPr marL="3886200" indent="-228600" eaLnBrk="0" fontAlgn="base" hangingPunct="0">
              <a:spcBef>
                <a:spcPct val="0"/>
              </a:spcBef>
              <a:spcAft>
                <a:spcPct val="0"/>
              </a:spcAft>
              <a:defRPr b="1">
                <a:solidFill>
                  <a:schemeClr val="tx1"/>
                </a:solidFill>
                <a:latin typeface="Constantia" panose="02030602050306030303" pitchFamily="18" charset="0"/>
              </a:defRPr>
            </a:lvl9pPr>
          </a:lstStyle>
          <a:p>
            <a:pPr algn="ctr"/>
            <a:r>
              <a:rPr lang="uk-UA" altLang="ru-RU" sz="4000" i="1">
                <a:solidFill>
                  <a:srgbClr val="FF0000"/>
                </a:solidFill>
                <a:latin typeface="Malgun Gothic" panose="020B0503020000020004" pitchFamily="34" charset="-127"/>
                <a:ea typeface="Malgun Gothic" panose="020B0503020000020004" pitchFamily="34" charset="-127"/>
              </a:rPr>
              <a:t>Успіхів Вам і Вашим учням на </a:t>
            </a:r>
            <a:endParaRPr lang="ru-RU" altLang="ru-RU" sz="4000" i="1">
              <a:solidFill>
                <a:srgbClr val="FF0000"/>
              </a:solidFill>
              <a:latin typeface="Malgun Gothic" panose="020B0503020000020004" pitchFamily="34" charset="-127"/>
              <a:ea typeface="Malgun Gothic" panose="020B0503020000020004" pitchFamily="34" charset="-127"/>
            </a:endParaRPr>
          </a:p>
        </p:txBody>
      </p:sp>
      <p:sp>
        <p:nvSpPr>
          <p:cNvPr id="63492" name="Прямоугольник 1">
            <a:extLst>
              <a:ext uri="{FF2B5EF4-FFF2-40B4-BE49-F238E27FC236}">
                <a16:creationId xmlns:a16="http://schemas.microsoft.com/office/drawing/2014/main" id="{910DCD4A-99C3-41DD-B8E0-B07E31A12E20}"/>
              </a:ext>
            </a:extLst>
          </p:cNvPr>
          <p:cNvSpPr>
            <a:spLocks noChangeArrowheads="1"/>
          </p:cNvSpPr>
          <p:nvPr/>
        </p:nvSpPr>
        <p:spPr bwMode="auto">
          <a:xfrm>
            <a:off x="627063" y="260350"/>
            <a:ext cx="777716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Constantia" panose="02030602050306030303" pitchFamily="18" charset="0"/>
              </a:defRPr>
            </a:lvl1pPr>
            <a:lvl2pPr marL="742950" indent="-285750">
              <a:defRPr b="1">
                <a:solidFill>
                  <a:schemeClr val="tx1"/>
                </a:solidFill>
                <a:latin typeface="Constantia" panose="02030602050306030303" pitchFamily="18" charset="0"/>
              </a:defRPr>
            </a:lvl2pPr>
            <a:lvl3pPr marL="1143000" indent="-228600">
              <a:defRPr b="1">
                <a:solidFill>
                  <a:schemeClr val="tx1"/>
                </a:solidFill>
                <a:latin typeface="Constantia" panose="02030602050306030303" pitchFamily="18" charset="0"/>
              </a:defRPr>
            </a:lvl3pPr>
            <a:lvl4pPr marL="1600200" indent="-228600">
              <a:defRPr b="1">
                <a:solidFill>
                  <a:schemeClr val="tx1"/>
                </a:solidFill>
                <a:latin typeface="Constantia" panose="02030602050306030303" pitchFamily="18" charset="0"/>
              </a:defRPr>
            </a:lvl4pPr>
            <a:lvl5pPr marL="2057400" indent="-228600">
              <a:defRPr b="1">
                <a:solidFill>
                  <a:schemeClr val="tx1"/>
                </a:solidFill>
                <a:latin typeface="Constantia" panose="02030602050306030303" pitchFamily="18" charset="0"/>
              </a:defRPr>
            </a:lvl5pPr>
            <a:lvl6pPr marL="2514600" indent="-228600" eaLnBrk="0" fontAlgn="base" hangingPunct="0">
              <a:spcBef>
                <a:spcPct val="0"/>
              </a:spcBef>
              <a:spcAft>
                <a:spcPct val="0"/>
              </a:spcAft>
              <a:defRPr b="1">
                <a:solidFill>
                  <a:schemeClr val="tx1"/>
                </a:solidFill>
                <a:latin typeface="Constantia" panose="02030602050306030303" pitchFamily="18" charset="0"/>
              </a:defRPr>
            </a:lvl6pPr>
            <a:lvl7pPr marL="2971800" indent="-228600" eaLnBrk="0" fontAlgn="base" hangingPunct="0">
              <a:spcBef>
                <a:spcPct val="0"/>
              </a:spcBef>
              <a:spcAft>
                <a:spcPct val="0"/>
              </a:spcAft>
              <a:defRPr b="1">
                <a:solidFill>
                  <a:schemeClr val="tx1"/>
                </a:solidFill>
                <a:latin typeface="Constantia" panose="02030602050306030303" pitchFamily="18" charset="0"/>
              </a:defRPr>
            </a:lvl7pPr>
            <a:lvl8pPr marL="3429000" indent="-228600" eaLnBrk="0" fontAlgn="base" hangingPunct="0">
              <a:spcBef>
                <a:spcPct val="0"/>
              </a:spcBef>
              <a:spcAft>
                <a:spcPct val="0"/>
              </a:spcAft>
              <a:defRPr b="1">
                <a:solidFill>
                  <a:schemeClr val="tx1"/>
                </a:solidFill>
                <a:latin typeface="Constantia" panose="02030602050306030303" pitchFamily="18" charset="0"/>
              </a:defRPr>
            </a:lvl8pPr>
            <a:lvl9pPr marL="3886200" indent="-228600" eaLnBrk="0" fontAlgn="base" hangingPunct="0">
              <a:spcBef>
                <a:spcPct val="0"/>
              </a:spcBef>
              <a:spcAft>
                <a:spcPct val="0"/>
              </a:spcAft>
              <a:defRPr b="1">
                <a:solidFill>
                  <a:schemeClr val="tx1"/>
                </a:solidFill>
                <a:latin typeface="Constantia" panose="02030602050306030303" pitchFamily="18" charset="0"/>
              </a:defRPr>
            </a:lvl9pPr>
          </a:lstStyle>
          <a:p>
            <a:pPr algn="ctr"/>
            <a:r>
              <a:rPr lang="ru-RU" altLang="ru-RU" sz="3600" i="1">
                <a:solidFill>
                  <a:srgbClr val="002060"/>
                </a:solidFill>
              </a:rPr>
              <a:t>Навчити неможливо!!!</a:t>
            </a:r>
            <a:br>
              <a:rPr lang="ru-RU" altLang="ru-RU" sz="3600" i="1">
                <a:solidFill>
                  <a:srgbClr val="002060"/>
                </a:solidFill>
              </a:rPr>
            </a:br>
            <a:r>
              <a:rPr lang="ru-RU" altLang="ru-RU" sz="3600" i="1">
                <a:solidFill>
                  <a:srgbClr val="002060"/>
                </a:solidFill>
              </a:rPr>
              <a:t>Можна допомогти навчитися!!!</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5">
            <a:extLst>
              <a:ext uri="{FF2B5EF4-FFF2-40B4-BE49-F238E27FC236}">
                <a16:creationId xmlns:a16="http://schemas.microsoft.com/office/drawing/2014/main" id="{E2644F99-8E7E-4048-B2AC-0B2B433A2CFB}"/>
              </a:ext>
            </a:extLst>
          </p:cNvPr>
          <p:cNvSpPr>
            <a:spLocks noChangeArrowheads="1"/>
          </p:cNvSpPr>
          <p:nvPr/>
        </p:nvSpPr>
        <p:spPr bwMode="auto">
          <a:xfrm>
            <a:off x="0" y="-184150"/>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b="1">
                <a:solidFill>
                  <a:schemeClr val="tx1"/>
                </a:solidFill>
                <a:latin typeface="Constantia" panose="02030602050306030303" pitchFamily="18" charset="0"/>
              </a:defRPr>
            </a:lvl1pPr>
            <a:lvl2pPr marL="742950" indent="-285750">
              <a:defRPr b="1">
                <a:solidFill>
                  <a:schemeClr val="tx1"/>
                </a:solidFill>
                <a:latin typeface="Constantia" panose="02030602050306030303" pitchFamily="18" charset="0"/>
              </a:defRPr>
            </a:lvl2pPr>
            <a:lvl3pPr marL="1143000" indent="-228600">
              <a:defRPr b="1">
                <a:solidFill>
                  <a:schemeClr val="tx1"/>
                </a:solidFill>
                <a:latin typeface="Constantia" panose="02030602050306030303" pitchFamily="18" charset="0"/>
              </a:defRPr>
            </a:lvl3pPr>
            <a:lvl4pPr marL="1600200" indent="-228600">
              <a:defRPr b="1">
                <a:solidFill>
                  <a:schemeClr val="tx1"/>
                </a:solidFill>
                <a:latin typeface="Constantia" panose="02030602050306030303" pitchFamily="18" charset="0"/>
              </a:defRPr>
            </a:lvl4pPr>
            <a:lvl5pPr marL="2057400" indent="-228600">
              <a:defRPr b="1">
                <a:solidFill>
                  <a:schemeClr val="tx1"/>
                </a:solidFill>
                <a:latin typeface="Constantia" panose="02030602050306030303" pitchFamily="18" charset="0"/>
              </a:defRPr>
            </a:lvl5pPr>
            <a:lvl6pPr marL="2514600" indent="-228600" eaLnBrk="0" fontAlgn="base" hangingPunct="0">
              <a:spcBef>
                <a:spcPct val="0"/>
              </a:spcBef>
              <a:spcAft>
                <a:spcPct val="0"/>
              </a:spcAft>
              <a:defRPr b="1">
                <a:solidFill>
                  <a:schemeClr val="tx1"/>
                </a:solidFill>
                <a:latin typeface="Constantia" panose="02030602050306030303" pitchFamily="18" charset="0"/>
              </a:defRPr>
            </a:lvl6pPr>
            <a:lvl7pPr marL="2971800" indent="-228600" eaLnBrk="0" fontAlgn="base" hangingPunct="0">
              <a:spcBef>
                <a:spcPct val="0"/>
              </a:spcBef>
              <a:spcAft>
                <a:spcPct val="0"/>
              </a:spcAft>
              <a:defRPr b="1">
                <a:solidFill>
                  <a:schemeClr val="tx1"/>
                </a:solidFill>
                <a:latin typeface="Constantia" panose="02030602050306030303" pitchFamily="18" charset="0"/>
              </a:defRPr>
            </a:lvl7pPr>
            <a:lvl8pPr marL="3429000" indent="-228600" eaLnBrk="0" fontAlgn="base" hangingPunct="0">
              <a:spcBef>
                <a:spcPct val="0"/>
              </a:spcBef>
              <a:spcAft>
                <a:spcPct val="0"/>
              </a:spcAft>
              <a:defRPr b="1">
                <a:solidFill>
                  <a:schemeClr val="tx1"/>
                </a:solidFill>
                <a:latin typeface="Constantia" panose="02030602050306030303" pitchFamily="18" charset="0"/>
              </a:defRPr>
            </a:lvl8pPr>
            <a:lvl9pPr marL="3886200" indent="-228600" eaLnBrk="0" fontAlgn="base" hangingPunct="0">
              <a:spcBef>
                <a:spcPct val="0"/>
              </a:spcBef>
              <a:spcAft>
                <a:spcPct val="0"/>
              </a:spcAft>
              <a:defRPr b="1">
                <a:solidFill>
                  <a:schemeClr val="tx1"/>
                </a:solidFill>
                <a:latin typeface="Constantia" panose="02030602050306030303" pitchFamily="18" charset="0"/>
              </a:defRPr>
            </a:lvl9pPr>
          </a:lstStyle>
          <a:p>
            <a:endParaRPr lang="ru-RU" altLang="ru-RU"/>
          </a:p>
        </p:txBody>
      </p:sp>
      <p:sp>
        <p:nvSpPr>
          <p:cNvPr id="12291" name="Rectangle 4">
            <a:extLst>
              <a:ext uri="{FF2B5EF4-FFF2-40B4-BE49-F238E27FC236}">
                <a16:creationId xmlns:a16="http://schemas.microsoft.com/office/drawing/2014/main" id="{3A3BA05E-902B-4402-87F9-E39639B850C4}"/>
              </a:ext>
            </a:extLst>
          </p:cNvPr>
          <p:cNvSpPr>
            <a:spLocks noChangeArrowheads="1"/>
          </p:cNvSpPr>
          <p:nvPr/>
        </p:nvSpPr>
        <p:spPr bwMode="auto">
          <a:xfrm>
            <a:off x="0" y="-184150"/>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b="1">
                <a:solidFill>
                  <a:schemeClr val="tx1"/>
                </a:solidFill>
                <a:latin typeface="Constantia" panose="02030602050306030303" pitchFamily="18" charset="0"/>
              </a:defRPr>
            </a:lvl1pPr>
            <a:lvl2pPr marL="742950" indent="-285750">
              <a:defRPr b="1">
                <a:solidFill>
                  <a:schemeClr val="tx1"/>
                </a:solidFill>
                <a:latin typeface="Constantia" panose="02030602050306030303" pitchFamily="18" charset="0"/>
              </a:defRPr>
            </a:lvl2pPr>
            <a:lvl3pPr marL="1143000" indent="-228600">
              <a:defRPr b="1">
                <a:solidFill>
                  <a:schemeClr val="tx1"/>
                </a:solidFill>
                <a:latin typeface="Constantia" panose="02030602050306030303" pitchFamily="18" charset="0"/>
              </a:defRPr>
            </a:lvl3pPr>
            <a:lvl4pPr marL="1600200" indent="-228600">
              <a:defRPr b="1">
                <a:solidFill>
                  <a:schemeClr val="tx1"/>
                </a:solidFill>
                <a:latin typeface="Constantia" panose="02030602050306030303" pitchFamily="18" charset="0"/>
              </a:defRPr>
            </a:lvl4pPr>
            <a:lvl5pPr marL="2057400" indent="-228600">
              <a:defRPr b="1">
                <a:solidFill>
                  <a:schemeClr val="tx1"/>
                </a:solidFill>
                <a:latin typeface="Constantia" panose="02030602050306030303" pitchFamily="18" charset="0"/>
              </a:defRPr>
            </a:lvl5pPr>
            <a:lvl6pPr marL="2514600" indent="-228600" eaLnBrk="0" fontAlgn="base" hangingPunct="0">
              <a:spcBef>
                <a:spcPct val="0"/>
              </a:spcBef>
              <a:spcAft>
                <a:spcPct val="0"/>
              </a:spcAft>
              <a:defRPr b="1">
                <a:solidFill>
                  <a:schemeClr val="tx1"/>
                </a:solidFill>
                <a:latin typeface="Constantia" panose="02030602050306030303" pitchFamily="18" charset="0"/>
              </a:defRPr>
            </a:lvl6pPr>
            <a:lvl7pPr marL="2971800" indent="-228600" eaLnBrk="0" fontAlgn="base" hangingPunct="0">
              <a:spcBef>
                <a:spcPct val="0"/>
              </a:spcBef>
              <a:spcAft>
                <a:spcPct val="0"/>
              </a:spcAft>
              <a:defRPr b="1">
                <a:solidFill>
                  <a:schemeClr val="tx1"/>
                </a:solidFill>
                <a:latin typeface="Constantia" panose="02030602050306030303" pitchFamily="18" charset="0"/>
              </a:defRPr>
            </a:lvl7pPr>
            <a:lvl8pPr marL="3429000" indent="-228600" eaLnBrk="0" fontAlgn="base" hangingPunct="0">
              <a:spcBef>
                <a:spcPct val="0"/>
              </a:spcBef>
              <a:spcAft>
                <a:spcPct val="0"/>
              </a:spcAft>
              <a:defRPr b="1">
                <a:solidFill>
                  <a:schemeClr val="tx1"/>
                </a:solidFill>
                <a:latin typeface="Constantia" panose="02030602050306030303" pitchFamily="18" charset="0"/>
              </a:defRPr>
            </a:lvl8pPr>
            <a:lvl9pPr marL="3886200" indent="-228600" eaLnBrk="0" fontAlgn="base" hangingPunct="0">
              <a:spcBef>
                <a:spcPct val="0"/>
              </a:spcBef>
              <a:spcAft>
                <a:spcPct val="0"/>
              </a:spcAft>
              <a:defRPr b="1">
                <a:solidFill>
                  <a:schemeClr val="tx1"/>
                </a:solidFill>
                <a:latin typeface="Constantia" panose="02030602050306030303" pitchFamily="18" charset="0"/>
              </a:defRPr>
            </a:lvl9pPr>
          </a:lstStyle>
          <a:p>
            <a:endParaRPr lang="ru-RU" altLang="ru-RU"/>
          </a:p>
        </p:txBody>
      </p:sp>
      <p:pic>
        <p:nvPicPr>
          <p:cNvPr id="12292" name="Picture 2">
            <a:extLst>
              <a:ext uri="{FF2B5EF4-FFF2-40B4-BE49-F238E27FC236}">
                <a16:creationId xmlns:a16="http://schemas.microsoft.com/office/drawing/2014/main" id="{EC33F333-BA22-4367-8D69-E1A07F1F10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075" y="1581150"/>
            <a:ext cx="8943975" cy="513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Прямоугольник 2">
            <a:extLst>
              <a:ext uri="{FF2B5EF4-FFF2-40B4-BE49-F238E27FC236}">
                <a16:creationId xmlns:a16="http://schemas.microsoft.com/office/drawing/2014/main" id="{7AC5342C-E323-43C0-8DA9-913AF8AF55BF}"/>
              </a:ext>
            </a:extLst>
          </p:cNvPr>
          <p:cNvSpPr>
            <a:spLocks noChangeArrowheads="1"/>
          </p:cNvSpPr>
          <p:nvPr/>
        </p:nvSpPr>
        <p:spPr bwMode="auto">
          <a:xfrm>
            <a:off x="1187450" y="11113"/>
            <a:ext cx="7956550" cy="1570037"/>
          </a:xfrm>
          <a:prstGeom prst="rect">
            <a:avLst/>
          </a:prstGeom>
          <a:noFill/>
          <a:ln>
            <a:noFill/>
          </a:ln>
        </p:spPr>
        <p:txBody>
          <a:bodyPr>
            <a:spAutoFit/>
          </a:bodyPr>
          <a:lstStyle/>
          <a:p>
            <a:pPr algn="ctr">
              <a:defRPr/>
            </a:pPr>
            <a:r>
              <a:rPr lang="uk-UA" altLang="ru-RU" sz="3200" dirty="0">
                <a:solidFill>
                  <a:srgbClr val="C00000"/>
                </a:solidFill>
                <a:effectLst>
                  <a:outerShdw blurRad="38100" dist="38100" dir="2700000" algn="tl">
                    <a:srgbClr val="000000">
                      <a:alpha val="43137"/>
                    </a:srgbClr>
                  </a:outerShdw>
                </a:effectLst>
                <a:latin typeface="+mj-lt"/>
              </a:rPr>
              <a:t>Загальні висновки щодо результатів виконання завдань сертифікаційної роботи з фізики у 2020 році</a:t>
            </a:r>
          </a:p>
        </p:txBody>
      </p:sp>
      <p:pic>
        <p:nvPicPr>
          <p:cNvPr id="12294" name="Рисунок 3">
            <a:extLst>
              <a:ext uri="{FF2B5EF4-FFF2-40B4-BE49-F238E27FC236}">
                <a16:creationId xmlns:a16="http://schemas.microsoft.com/office/drawing/2014/main" id="{A5BE6B96-2EA4-445D-88FD-DDC03605770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31913"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5">
            <a:extLst>
              <a:ext uri="{FF2B5EF4-FFF2-40B4-BE49-F238E27FC236}">
                <a16:creationId xmlns:a16="http://schemas.microsoft.com/office/drawing/2014/main" id="{DD5003BF-0ACA-4D94-86BA-410573317B92}"/>
              </a:ext>
            </a:extLst>
          </p:cNvPr>
          <p:cNvSpPr>
            <a:spLocks noChangeArrowheads="1"/>
          </p:cNvSpPr>
          <p:nvPr/>
        </p:nvSpPr>
        <p:spPr bwMode="auto">
          <a:xfrm>
            <a:off x="0" y="-184150"/>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b="1">
                <a:solidFill>
                  <a:schemeClr val="tx1"/>
                </a:solidFill>
                <a:latin typeface="Constantia" panose="02030602050306030303" pitchFamily="18" charset="0"/>
              </a:defRPr>
            </a:lvl1pPr>
            <a:lvl2pPr marL="742950" indent="-285750">
              <a:defRPr b="1">
                <a:solidFill>
                  <a:schemeClr val="tx1"/>
                </a:solidFill>
                <a:latin typeface="Constantia" panose="02030602050306030303" pitchFamily="18" charset="0"/>
              </a:defRPr>
            </a:lvl2pPr>
            <a:lvl3pPr marL="1143000" indent="-228600">
              <a:defRPr b="1">
                <a:solidFill>
                  <a:schemeClr val="tx1"/>
                </a:solidFill>
                <a:latin typeface="Constantia" panose="02030602050306030303" pitchFamily="18" charset="0"/>
              </a:defRPr>
            </a:lvl3pPr>
            <a:lvl4pPr marL="1600200" indent="-228600">
              <a:defRPr b="1">
                <a:solidFill>
                  <a:schemeClr val="tx1"/>
                </a:solidFill>
                <a:latin typeface="Constantia" panose="02030602050306030303" pitchFamily="18" charset="0"/>
              </a:defRPr>
            </a:lvl4pPr>
            <a:lvl5pPr marL="2057400" indent="-228600">
              <a:defRPr b="1">
                <a:solidFill>
                  <a:schemeClr val="tx1"/>
                </a:solidFill>
                <a:latin typeface="Constantia" panose="02030602050306030303" pitchFamily="18" charset="0"/>
              </a:defRPr>
            </a:lvl5pPr>
            <a:lvl6pPr marL="2514600" indent="-228600" eaLnBrk="0" fontAlgn="base" hangingPunct="0">
              <a:spcBef>
                <a:spcPct val="0"/>
              </a:spcBef>
              <a:spcAft>
                <a:spcPct val="0"/>
              </a:spcAft>
              <a:defRPr b="1">
                <a:solidFill>
                  <a:schemeClr val="tx1"/>
                </a:solidFill>
                <a:latin typeface="Constantia" panose="02030602050306030303" pitchFamily="18" charset="0"/>
              </a:defRPr>
            </a:lvl6pPr>
            <a:lvl7pPr marL="2971800" indent="-228600" eaLnBrk="0" fontAlgn="base" hangingPunct="0">
              <a:spcBef>
                <a:spcPct val="0"/>
              </a:spcBef>
              <a:spcAft>
                <a:spcPct val="0"/>
              </a:spcAft>
              <a:defRPr b="1">
                <a:solidFill>
                  <a:schemeClr val="tx1"/>
                </a:solidFill>
                <a:latin typeface="Constantia" panose="02030602050306030303" pitchFamily="18" charset="0"/>
              </a:defRPr>
            </a:lvl7pPr>
            <a:lvl8pPr marL="3429000" indent="-228600" eaLnBrk="0" fontAlgn="base" hangingPunct="0">
              <a:spcBef>
                <a:spcPct val="0"/>
              </a:spcBef>
              <a:spcAft>
                <a:spcPct val="0"/>
              </a:spcAft>
              <a:defRPr b="1">
                <a:solidFill>
                  <a:schemeClr val="tx1"/>
                </a:solidFill>
                <a:latin typeface="Constantia" panose="02030602050306030303" pitchFamily="18" charset="0"/>
              </a:defRPr>
            </a:lvl8pPr>
            <a:lvl9pPr marL="3886200" indent="-228600" eaLnBrk="0" fontAlgn="base" hangingPunct="0">
              <a:spcBef>
                <a:spcPct val="0"/>
              </a:spcBef>
              <a:spcAft>
                <a:spcPct val="0"/>
              </a:spcAft>
              <a:defRPr b="1">
                <a:solidFill>
                  <a:schemeClr val="tx1"/>
                </a:solidFill>
                <a:latin typeface="Constantia" panose="02030602050306030303" pitchFamily="18" charset="0"/>
              </a:defRPr>
            </a:lvl9pPr>
          </a:lstStyle>
          <a:p>
            <a:endParaRPr lang="ru-RU" altLang="ru-RU"/>
          </a:p>
        </p:txBody>
      </p:sp>
      <p:sp>
        <p:nvSpPr>
          <p:cNvPr id="13315" name="Rectangle 4">
            <a:extLst>
              <a:ext uri="{FF2B5EF4-FFF2-40B4-BE49-F238E27FC236}">
                <a16:creationId xmlns:a16="http://schemas.microsoft.com/office/drawing/2014/main" id="{2D1D06AF-EC50-4469-AB50-BD12C401AB2C}"/>
              </a:ext>
            </a:extLst>
          </p:cNvPr>
          <p:cNvSpPr>
            <a:spLocks noChangeArrowheads="1"/>
          </p:cNvSpPr>
          <p:nvPr/>
        </p:nvSpPr>
        <p:spPr bwMode="auto">
          <a:xfrm>
            <a:off x="0" y="-184150"/>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b="1">
                <a:solidFill>
                  <a:schemeClr val="tx1"/>
                </a:solidFill>
                <a:latin typeface="Constantia" panose="02030602050306030303" pitchFamily="18" charset="0"/>
              </a:defRPr>
            </a:lvl1pPr>
            <a:lvl2pPr marL="742950" indent="-285750">
              <a:defRPr b="1">
                <a:solidFill>
                  <a:schemeClr val="tx1"/>
                </a:solidFill>
                <a:latin typeface="Constantia" panose="02030602050306030303" pitchFamily="18" charset="0"/>
              </a:defRPr>
            </a:lvl2pPr>
            <a:lvl3pPr marL="1143000" indent="-228600">
              <a:defRPr b="1">
                <a:solidFill>
                  <a:schemeClr val="tx1"/>
                </a:solidFill>
                <a:latin typeface="Constantia" panose="02030602050306030303" pitchFamily="18" charset="0"/>
              </a:defRPr>
            </a:lvl3pPr>
            <a:lvl4pPr marL="1600200" indent="-228600">
              <a:defRPr b="1">
                <a:solidFill>
                  <a:schemeClr val="tx1"/>
                </a:solidFill>
                <a:latin typeface="Constantia" panose="02030602050306030303" pitchFamily="18" charset="0"/>
              </a:defRPr>
            </a:lvl4pPr>
            <a:lvl5pPr marL="2057400" indent="-228600">
              <a:defRPr b="1">
                <a:solidFill>
                  <a:schemeClr val="tx1"/>
                </a:solidFill>
                <a:latin typeface="Constantia" panose="02030602050306030303" pitchFamily="18" charset="0"/>
              </a:defRPr>
            </a:lvl5pPr>
            <a:lvl6pPr marL="2514600" indent="-228600" eaLnBrk="0" fontAlgn="base" hangingPunct="0">
              <a:spcBef>
                <a:spcPct val="0"/>
              </a:spcBef>
              <a:spcAft>
                <a:spcPct val="0"/>
              </a:spcAft>
              <a:defRPr b="1">
                <a:solidFill>
                  <a:schemeClr val="tx1"/>
                </a:solidFill>
                <a:latin typeface="Constantia" panose="02030602050306030303" pitchFamily="18" charset="0"/>
              </a:defRPr>
            </a:lvl6pPr>
            <a:lvl7pPr marL="2971800" indent="-228600" eaLnBrk="0" fontAlgn="base" hangingPunct="0">
              <a:spcBef>
                <a:spcPct val="0"/>
              </a:spcBef>
              <a:spcAft>
                <a:spcPct val="0"/>
              </a:spcAft>
              <a:defRPr b="1">
                <a:solidFill>
                  <a:schemeClr val="tx1"/>
                </a:solidFill>
                <a:latin typeface="Constantia" panose="02030602050306030303" pitchFamily="18" charset="0"/>
              </a:defRPr>
            </a:lvl7pPr>
            <a:lvl8pPr marL="3429000" indent="-228600" eaLnBrk="0" fontAlgn="base" hangingPunct="0">
              <a:spcBef>
                <a:spcPct val="0"/>
              </a:spcBef>
              <a:spcAft>
                <a:spcPct val="0"/>
              </a:spcAft>
              <a:defRPr b="1">
                <a:solidFill>
                  <a:schemeClr val="tx1"/>
                </a:solidFill>
                <a:latin typeface="Constantia" panose="02030602050306030303" pitchFamily="18" charset="0"/>
              </a:defRPr>
            </a:lvl8pPr>
            <a:lvl9pPr marL="3886200" indent="-228600" eaLnBrk="0" fontAlgn="base" hangingPunct="0">
              <a:spcBef>
                <a:spcPct val="0"/>
              </a:spcBef>
              <a:spcAft>
                <a:spcPct val="0"/>
              </a:spcAft>
              <a:defRPr b="1">
                <a:solidFill>
                  <a:schemeClr val="tx1"/>
                </a:solidFill>
                <a:latin typeface="Constantia" panose="02030602050306030303" pitchFamily="18" charset="0"/>
              </a:defRPr>
            </a:lvl9pPr>
          </a:lstStyle>
          <a:p>
            <a:endParaRPr lang="ru-RU" altLang="ru-RU"/>
          </a:p>
        </p:txBody>
      </p:sp>
      <p:pic>
        <p:nvPicPr>
          <p:cNvPr id="13316" name="Picture 2">
            <a:extLst>
              <a:ext uri="{FF2B5EF4-FFF2-40B4-BE49-F238E27FC236}">
                <a16:creationId xmlns:a16="http://schemas.microsoft.com/office/drawing/2014/main" id="{CE54EA22-CB89-4F39-9CB3-8B89F6854F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57338"/>
            <a:ext cx="9144000" cy="530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Прямоугольник 2">
            <a:extLst>
              <a:ext uri="{FF2B5EF4-FFF2-40B4-BE49-F238E27FC236}">
                <a16:creationId xmlns:a16="http://schemas.microsoft.com/office/drawing/2014/main" id="{1A369170-CFFB-483E-8EED-307304A71E4F}"/>
              </a:ext>
            </a:extLst>
          </p:cNvPr>
          <p:cNvSpPr>
            <a:spLocks noChangeArrowheads="1"/>
          </p:cNvSpPr>
          <p:nvPr/>
        </p:nvSpPr>
        <p:spPr bwMode="auto">
          <a:xfrm>
            <a:off x="1187450" y="11113"/>
            <a:ext cx="7956550" cy="1570037"/>
          </a:xfrm>
          <a:prstGeom prst="rect">
            <a:avLst/>
          </a:prstGeom>
          <a:noFill/>
          <a:ln>
            <a:noFill/>
          </a:ln>
        </p:spPr>
        <p:txBody>
          <a:bodyPr>
            <a:spAutoFit/>
          </a:bodyPr>
          <a:lstStyle/>
          <a:p>
            <a:pPr algn="ctr">
              <a:defRPr/>
            </a:pPr>
            <a:r>
              <a:rPr lang="uk-UA" altLang="ru-RU" sz="3200" dirty="0">
                <a:solidFill>
                  <a:srgbClr val="C00000"/>
                </a:solidFill>
                <a:effectLst>
                  <a:outerShdw blurRad="38100" dist="38100" dir="2700000" algn="tl">
                    <a:srgbClr val="000000">
                      <a:alpha val="43137"/>
                    </a:srgbClr>
                  </a:outerShdw>
                </a:effectLst>
                <a:latin typeface="+mj-lt"/>
              </a:rPr>
              <a:t>Загальні висновки щодо результатів виконання завдань сертифікаційної роботи з фізики у 2020 році</a:t>
            </a:r>
          </a:p>
        </p:txBody>
      </p:sp>
      <p:pic>
        <p:nvPicPr>
          <p:cNvPr id="13318" name="Рисунок 3">
            <a:extLst>
              <a:ext uri="{FF2B5EF4-FFF2-40B4-BE49-F238E27FC236}">
                <a16:creationId xmlns:a16="http://schemas.microsoft.com/office/drawing/2014/main" id="{61B88771-1185-401B-9C3B-B67C20BB0E4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31913"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5">
            <a:extLst>
              <a:ext uri="{FF2B5EF4-FFF2-40B4-BE49-F238E27FC236}">
                <a16:creationId xmlns:a16="http://schemas.microsoft.com/office/drawing/2014/main" id="{A98E5505-9988-4FEA-BAAD-BA7B858EB7AF}"/>
              </a:ext>
            </a:extLst>
          </p:cNvPr>
          <p:cNvSpPr>
            <a:spLocks noChangeArrowheads="1"/>
          </p:cNvSpPr>
          <p:nvPr/>
        </p:nvSpPr>
        <p:spPr bwMode="auto">
          <a:xfrm>
            <a:off x="0" y="-184150"/>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b="1">
                <a:solidFill>
                  <a:schemeClr val="tx1"/>
                </a:solidFill>
                <a:latin typeface="Constantia" panose="02030602050306030303" pitchFamily="18" charset="0"/>
              </a:defRPr>
            </a:lvl1pPr>
            <a:lvl2pPr marL="742950" indent="-285750">
              <a:defRPr b="1">
                <a:solidFill>
                  <a:schemeClr val="tx1"/>
                </a:solidFill>
                <a:latin typeface="Constantia" panose="02030602050306030303" pitchFamily="18" charset="0"/>
              </a:defRPr>
            </a:lvl2pPr>
            <a:lvl3pPr marL="1143000" indent="-228600">
              <a:defRPr b="1">
                <a:solidFill>
                  <a:schemeClr val="tx1"/>
                </a:solidFill>
                <a:latin typeface="Constantia" panose="02030602050306030303" pitchFamily="18" charset="0"/>
              </a:defRPr>
            </a:lvl3pPr>
            <a:lvl4pPr marL="1600200" indent="-228600">
              <a:defRPr b="1">
                <a:solidFill>
                  <a:schemeClr val="tx1"/>
                </a:solidFill>
                <a:latin typeface="Constantia" panose="02030602050306030303" pitchFamily="18" charset="0"/>
              </a:defRPr>
            </a:lvl4pPr>
            <a:lvl5pPr marL="2057400" indent="-228600">
              <a:defRPr b="1">
                <a:solidFill>
                  <a:schemeClr val="tx1"/>
                </a:solidFill>
                <a:latin typeface="Constantia" panose="02030602050306030303" pitchFamily="18" charset="0"/>
              </a:defRPr>
            </a:lvl5pPr>
            <a:lvl6pPr marL="2514600" indent="-228600" eaLnBrk="0" fontAlgn="base" hangingPunct="0">
              <a:spcBef>
                <a:spcPct val="0"/>
              </a:spcBef>
              <a:spcAft>
                <a:spcPct val="0"/>
              </a:spcAft>
              <a:defRPr b="1">
                <a:solidFill>
                  <a:schemeClr val="tx1"/>
                </a:solidFill>
                <a:latin typeface="Constantia" panose="02030602050306030303" pitchFamily="18" charset="0"/>
              </a:defRPr>
            </a:lvl6pPr>
            <a:lvl7pPr marL="2971800" indent="-228600" eaLnBrk="0" fontAlgn="base" hangingPunct="0">
              <a:spcBef>
                <a:spcPct val="0"/>
              </a:spcBef>
              <a:spcAft>
                <a:spcPct val="0"/>
              </a:spcAft>
              <a:defRPr b="1">
                <a:solidFill>
                  <a:schemeClr val="tx1"/>
                </a:solidFill>
                <a:latin typeface="Constantia" panose="02030602050306030303" pitchFamily="18" charset="0"/>
              </a:defRPr>
            </a:lvl7pPr>
            <a:lvl8pPr marL="3429000" indent="-228600" eaLnBrk="0" fontAlgn="base" hangingPunct="0">
              <a:spcBef>
                <a:spcPct val="0"/>
              </a:spcBef>
              <a:spcAft>
                <a:spcPct val="0"/>
              </a:spcAft>
              <a:defRPr b="1">
                <a:solidFill>
                  <a:schemeClr val="tx1"/>
                </a:solidFill>
                <a:latin typeface="Constantia" panose="02030602050306030303" pitchFamily="18" charset="0"/>
              </a:defRPr>
            </a:lvl8pPr>
            <a:lvl9pPr marL="3886200" indent="-228600" eaLnBrk="0" fontAlgn="base" hangingPunct="0">
              <a:spcBef>
                <a:spcPct val="0"/>
              </a:spcBef>
              <a:spcAft>
                <a:spcPct val="0"/>
              </a:spcAft>
              <a:defRPr b="1">
                <a:solidFill>
                  <a:schemeClr val="tx1"/>
                </a:solidFill>
                <a:latin typeface="Constantia" panose="02030602050306030303" pitchFamily="18" charset="0"/>
              </a:defRPr>
            </a:lvl9pPr>
          </a:lstStyle>
          <a:p>
            <a:endParaRPr lang="ru-RU" altLang="ru-RU"/>
          </a:p>
        </p:txBody>
      </p:sp>
      <p:sp>
        <p:nvSpPr>
          <p:cNvPr id="14339" name="Rectangle 4">
            <a:extLst>
              <a:ext uri="{FF2B5EF4-FFF2-40B4-BE49-F238E27FC236}">
                <a16:creationId xmlns:a16="http://schemas.microsoft.com/office/drawing/2014/main" id="{8062E46B-D4E2-406B-BF62-1E32BDA49CC5}"/>
              </a:ext>
            </a:extLst>
          </p:cNvPr>
          <p:cNvSpPr>
            <a:spLocks noChangeArrowheads="1"/>
          </p:cNvSpPr>
          <p:nvPr/>
        </p:nvSpPr>
        <p:spPr bwMode="auto">
          <a:xfrm>
            <a:off x="0" y="-184150"/>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b="1">
                <a:solidFill>
                  <a:schemeClr val="tx1"/>
                </a:solidFill>
                <a:latin typeface="Constantia" panose="02030602050306030303" pitchFamily="18" charset="0"/>
              </a:defRPr>
            </a:lvl1pPr>
            <a:lvl2pPr marL="742950" indent="-285750">
              <a:defRPr b="1">
                <a:solidFill>
                  <a:schemeClr val="tx1"/>
                </a:solidFill>
                <a:latin typeface="Constantia" panose="02030602050306030303" pitchFamily="18" charset="0"/>
              </a:defRPr>
            </a:lvl2pPr>
            <a:lvl3pPr marL="1143000" indent="-228600">
              <a:defRPr b="1">
                <a:solidFill>
                  <a:schemeClr val="tx1"/>
                </a:solidFill>
                <a:latin typeface="Constantia" panose="02030602050306030303" pitchFamily="18" charset="0"/>
              </a:defRPr>
            </a:lvl3pPr>
            <a:lvl4pPr marL="1600200" indent="-228600">
              <a:defRPr b="1">
                <a:solidFill>
                  <a:schemeClr val="tx1"/>
                </a:solidFill>
                <a:latin typeface="Constantia" panose="02030602050306030303" pitchFamily="18" charset="0"/>
              </a:defRPr>
            </a:lvl4pPr>
            <a:lvl5pPr marL="2057400" indent="-228600">
              <a:defRPr b="1">
                <a:solidFill>
                  <a:schemeClr val="tx1"/>
                </a:solidFill>
                <a:latin typeface="Constantia" panose="02030602050306030303" pitchFamily="18" charset="0"/>
              </a:defRPr>
            </a:lvl5pPr>
            <a:lvl6pPr marL="2514600" indent="-228600" eaLnBrk="0" fontAlgn="base" hangingPunct="0">
              <a:spcBef>
                <a:spcPct val="0"/>
              </a:spcBef>
              <a:spcAft>
                <a:spcPct val="0"/>
              </a:spcAft>
              <a:defRPr b="1">
                <a:solidFill>
                  <a:schemeClr val="tx1"/>
                </a:solidFill>
                <a:latin typeface="Constantia" panose="02030602050306030303" pitchFamily="18" charset="0"/>
              </a:defRPr>
            </a:lvl6pPr>
            <a:lvl7pPr marL="2971800" indent="-228600" eaLnBrk="0" fontAlgn="base" hangingPunct="0">
              <a:spcBef>
                <a:spcPct val="0"/>
              </a:spcBef>
              <a:spcAft>
                <a:spcPct val="0"/>
              </a:spcAft>
              <a:defRPr b="1">
                <a:solidFill>
                  <a:schemeClr val="tx1"/>
                </a:solidFill>
                <a:latin typeface="Constantia" panose="02030602050306030303" pitchFamily="18" charset="0"/>
              </a:defRPr>
            </a:lvl7pPr>
            <a:lvl8pPr marL="3429000" indent="-228600" eaLnBrk="0" fontAlgn="base" hangingPunct="0">
              <a:spcBef>
                <a:spcPct val="0"/>
              </a:spcBef>
              <a:spcAft>
                <a:spcPct val="0"/>
              </a:spcAft>
              <a:defRPr b="1">
                <a:solidFill>
                  <a:schemeClr val="tx1"/>
                </a:solidFill>
                <a:latin typeface="Constantia" panose="02030602050306030303" pitchFamily="18" charset="0"/>
              </a:defRPr>
            </a:lvl8pPr>
            <a:lvl9pPr marL="3886200" indent="-228600" eaLnBrk="0" fontAlgn="base" hangingPunct="0">
              <a:spcBef>
                <a:spcPct val="0"/>
              </a:spcBef>
              <a:spcAft>
                <a:spcPct val="0"/>
              </a:spcAft>
              <a:defRPr b="1">
                <a:solidFill>
                  <a:schemeClr val="tx1"/>
                </a:solidFill>
                <a:latin typeface="Constantia" panose="02030602050306030303" pitchFamily="18" charset="0"/>
              </a:defRPr>
            </a:lvl9pPr>
          </a:lstStyle>
          <a:p>
            <a:endParaRPr lang="ru-RU" altLang="ru-RU"/>
          </a:p>
        </p:txBody>
      </p:sp>
      <p:pic>
        <p:nvPicPr>
          <p:cNvPr id="14340" name="Picture 2">
            <a:extLst>
              <a:ext uri="{FF2B5EF4-FFF2-40B4-BE49-F238E27FC236}">
                <a16:creationId xmlns:a16="http://schemas.microsoft.com/office/drawing/2014/main" id="{D399C404-2FC9-40F0-B963-EE1460DDB8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89075"/>
            <a:ext cx="9134475" cy="536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Прямоугольник 2">
            <a:extLst>
              <a:ext uri="{FF2B5EF4-FFF2-40B4-BE49-F238E27FC236}">
                <a16:creationId xmlns:a16="http://schemas.microsoft.com/office/drawing/2014/main" id="{B3819AC8-837C-4373-869B-1D6F1AE611D5}"/>
              </a:ext>
            </a:extLst>
          </p:cNvPr>
          <p:cNvSpPr>
            <a:spLocks noChangeArrowheads="1"/>
          </p:cNvSpPr>
          <p:nvPr/>
        </p:nvSpPr>
        <p:spPr bwMode="auto">
          <a:xfrm>
            <a:off x="1187450" y="11113"/>
            <a:ext cx="7956550" cy="1570037"/>
          </a:xfrm>
          <a:prstGeom prst="rect">
            <a:avLst/>
          </a:prstGeom>
          <a:noFill/>
          <a:ln>
            <a:noFill/>
          </a:ln>
        </p:spPr>
        <p:txBody>
          <a:bodyPr>
            <a:spAutoFit/>
          </a:bodyPr>
          <a:lstStyle/>
          <a:p>
            <a:pPr algn="ctr">
              <a:defRPr/>
            </a:pPr>
            <a:r>
              <a:rPr lang="uk-UA" altLang="ru-RU" sz="3200" dirty="0">
                <a:solidFill>
                  <a:srgbClr val="C00000"/>
                </a:solidFill>
                <a:effectLst>
                  <a:outerShdw blurRad="38100" dist="38100" dir="2700000" algn="tl">
                    <a:srgbClr val="000000">
                      <a:alpha val="43137"/>
                    </a:srgbClr>
                  </a:outerShdw>
                </a:effectLst>
                <a:latin typeface="+mj-lt"/>
              </a:rPr>
              <a:t>Загальні висновки щодо результатів виконання завдань сертифікаційної роботи з фізики у 2020 році</a:t>
            </a:r>
          </a:p>
        </p:txBody>
      </p:sp>
      <p:pic>
        <p:nvPicPr>
          <p:cNvPr id="14342" name="Рисунок 3">
            <a:extLst>
              <a:ext uri="{FF2B5EF4-FFF2-40B4-BE49-F238E27FC236}">
                <a16:creationId xmlns:a16="http://schemas.microsoft.com/office/drawing/2014/main" id="{7EE5AEF6-EA63-4778-B5FC-6DC43E6B197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31913"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5">
            <a:extLst>
              <a:ext uri="{FF2B5EF4-FFF2-40B4-BE49-F238E27FC236}">
                <a16:creationId xmlns:a16="http://schemas.microsoft.com/office/drawing/2014/main" id="{057EA4FC-6FA6-4288-A196-83234669B0A1}"/>
              </a:ext>
            </a:extLst>
          </p:cNvPr>
          <p:cNvSpPr>
            <a:spLocks noChangeArrowheads="1"/>
          </p:cNvSpPr>
          <p:nvPr/>
        </p:nvSpPr>
        <p:spPr bwMode="auto">
          <a:xfrm>
            <a:off x="0" y="-184150"/>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b="1">
                <a:solidFill>
                  <a:schemeClr val="tx1"/>
                </a:solidFill>
                <a:latin typeface="Constantia" panose="02030602050306030303" pitchFamily="18" charset="0"/>
              </a:defRPr>
            </a:lvl1pPr>
            <a:lvl2pPr marL="742950" indent="-285750">
              <a:defRPr b="1">
                <a:solidFill>
                  <a:schemeClr val="tx1"/>
                </a:solidFill>
                <a:latin typeface="Constantia" panose="02030602050306030303" pitchFamily="18" charset="0"/>
              </a:defRPr>
            </a:lvl2pPr>
            <a:lvl3pPr marL="1143000" indent="-228600">
              <a:defRPr b="1">
                <a:solidFill>
                  <a:schemeClr val="tx1"/>
                </a:solidFill>
                <a:latin typeface="Constantia" panose="02030602050306030303" pitchFamily="18" charset="0"/>
              </a:defRPr>
            </a:lvl3pPr>
            <a:lvl4pPr marL="1600200" indent="-228600">
              <a:defRPr b="1">
                <a:solidFill>
                  <a:schemeClr val="tx1"/>
                </a:solidFill>
                <a:latin typeface="Constantia" panose="02030602050306030303" pitchFamily="18" charset="0"/>
              </a:defRPr>
            </a:lvl4pPr>
            <a:lvl5pPr marL="2057400" indent="-228600">
              <a:defRPr b="1">
                <a:solidFill>
                  <a:schemeClr val="tx1"/>
                </a:solidFill>
                <a:latin typeface="Constantia" panose="02030602050306030303" pitchFamily="18" charset="0"/>
              </a:defRPr>
            </a:lvl5pPr>
            <a:lvl6pPr marL="2514600" indent="-228600" eaLnBrk="0" fontAlgn="base" hangingPunct="0">
              <a:spcBef>
                <a:spcPct val="0"/>
              </a:spcBef>
              <a:spcAft>
                <a:spcPct val="0"/>
              </a:spcAft>
              <a:defRPr b="1">
                <a:solidFill>
                  <a:schemeClr val="tx1"/>
                </a:solidFill>
                <a:latin typeface="Constantia" panose="02030602050306030303" pitchFamily="18" charset="0"/>
              </a:defRPr>
            </a:lvl6pPr>
            <a:lvl7pPr marL="2971800" indent="-228600" eaLnBrk="0" fontAlgn="base" hangingPunct="0">
              <a:spcBef>
                <a:spcPct val="0"/>
              </a:spcBef>
              <a:spcAft>
                <a:spcPct val="0"/>
              </a:spcAft>
              <a:defRPr b="1">
                <a:solidFill>
                  <a:schemeClr val="tx1"/>
                </a:solidFill>
                <a:latin typeface="Constantia" panose="02030602050306030303" pitchFamily="18" charset="0"/>
              </a:defRPr>
            </a:lvl7pPr>
            <a:lvl8pPr marL="3429000" indent="-228600" eaLnBrk="0" fontAlgn="base" hangingPunct="0">
              <a:spcBef>
                <a:spcPct val="0"/>
              </a:spcBef>
              <a:spcAft>
                <a:spcPct val="0"/>
              </a:spcAft>
              <a:defRPr b="1">
                <a:solidFill>
                  <a:schemeClr val="tx1"/>
                </a:solidFill>
                <a:latin typeface="Constantia" panose="02030602050306030303" pitchFamily="18" charset="0"/>
              </a:defRPr>
            </a:lvl8pPr>
            <a:lvl9pPr marL="3886200" indent="-228600" eaLnBrk="0" fontAlgn="base" hangingPunct="0">
              <a:spcBef>
                <a:spcPct val="0"/>
              </a:spcBef>
              <a:spcAft>
                <a:spcPct val="0"/>
              </a:spcAft>
              <a:defRPr b="1">
                <a:solidFill>
                  <a:schemeClr val="tx1"/>
                </a:solidFill>
                <a:latin typeface="Constantia" panose="02030602050306030303" pitchFamily="18" charset="0"/>
              </a:defRPr>
            </a:lvl9pPr>
          </a:lstStyle>
          <a:p>
            <a:endParaRPr lang="ru-RU" altLang="ru-RU"/>
          </a:p>
        </p:txBody>
      </p:sp>
      <p:sp>
        <p:nvSpPr>
          <p:cNvPr id="15363" name="Rectangle 4">
            <a:extLst>
              <a:ext uri="{FF2B5EF4-FFF2-40B4-BE49-F238E27FC236}">
                <a16:creationId xmlns:a16="http://schemas.microsoft.com/office/drawing/2014/main" id="{87ED90E2-60A1-4D34-8FD3-94E9C3FADEE6}"/>
              </a:ext>
            </a:extLst>
          </p:cNvPr>
          <p:cNvSpPr>
            <a:spLocks noChangeArrowheads="1"/>
          </p:cNvSpPr>
          <p:nvPr/>
        </p:nvSpPr>
        <p:spPr bwMode="auto">
          <a:xfrm>
            <a:off x="0" y="-184150"/>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b="1">
                <a:solidFill>
                  <a:schemeClr val="tx1"/>
                </a:solidFill>
                <a:latin typeface="Constantia" panose="02030602050306030303" pitchFamily="18" charset="0"/>
              </a:defRPr>
            </a:lvl1pPr>
            <a:lvl2pPr marL="742950" indent="-285750">
              <a:defRPr b="1">
                <a:solidFill>
                  <a:schemeClr val="tx1"/>
                </a:solidFill>
                <a:latin typeface="Constantia" panose="02030602050306030303" pitchFamily="18" charset="0"/>
              </a:defRPr>
            </a:lvl2pPr>
            <a:lvl3pPr marL="1143000" indent="-228600">
              <a:defRPr b="1">
                <a:solidFill>
                  <a:schemeClr val="tx1"/>
                </a:solidFill>
                <a:latin typeface="Constantia" panose="02030602050306030303" pitchFamily="18" charset="0"/>
              </a:defRPr>
            </a:lvl3pPr>
            <a:lvl4pPr marL="1600200" indent="-228600">
              <a:defRPr b="1">
                <a:solidFill>
                  <a:schemeClr val="tx1"/>
                </a:solidFill>
                <a:latin typeface="Constantia" panose="02030602050306030303" pitchFamily="18" charset="0"/>
              </a:defRPr>
            </a:lvl4pPr>
            <a:lvl5pPr marL="2057400" indent="-228600">
              <a:defRPr b="1">
                <a:solidFill>
                  <a:schemeClr val="tx1"/>
                </a:solidFill>
                <a:latin typeface="Constantia" panose="02030602050306030303" pitchFamily="18" charset="0"/>
              </a:defRPr>
            </a:lvl5pPr>
            <a:lvl6pPr marL="2514600" indent="-228600" eaLnBrk="0" fontAlgn="base" hangingPunct="0">
              <a:spcBef>
                <a:spcPct val="0"/>
              </a:spcBef>
              <a:spcAft>
                <a:spcPct val="0"/>
              </a:spcAft>
              <a:defRPr b="1">
                <a:solidFill>
                  <a:schemeClr val="tx1"/>
                </a:solidFill>
                <a:latin typeface="Constantia" panose="02030602050306030303" pitchFamily="18" charset="0"/>
              </a:defRPr>
            </a:lvl6pPr>
            <a:lvl7pPr marL="2971800" indent="-228600" eaLnBrk="0" fontAlgn="base" hangingPunct="0">
              <a:spcBef>
                <a:spcPct val="0"/>
              </a:spcBef>
              <a:spcAft>
                <a:spcPct val="0"/>
              </a:spcAft>
              <a:defRPr b="1">
                <a:solidFill>
                  <a:schemeClr val="tx1"/>
                </a:solidFill>
                <a:latin typeface="Constantia" panose="02030602050306030303" pitchFamily="18" charset="0"/>
              </a:defRPr>
            </a:lvl7pPr>
            <a:lvl8pPr marL="3429000" indent="-228600" eaLnBrk="0" fontAlgn="base" hangingPunct="0">
              <a:spcBef>
                <a:spcPct val="0"/>
              </a:spcBef>
              <a:spcAft>
                <a:spcPct val="0"/>
              </a:spcAft>
              <a:defRPr b="1">
                <a:solidFill>
                  <a:schemeClr val="tx1"/>
                </a:solidFill>
                <a:latin typeface="Constantia" panose="02030602050306030303" pitchFamily="18" charset="0"/>
              </a:defRPr>
            </a:lvl8pPr>
            <a:lvl9pPr marL="3886200" indent="-228600" eaLnBrk="0" fontAlgn="base" hangingPunct="0">
              <a:spcBef>
                <a:spcPct val="0"/>
              </a:spcBef>
              <a:spcAft>
                <a:spcPct val="0"/>
              </a:spcAft>
              <a:defRPr b="1">
                <a:solidFill>
                  <a:schemeClr val="tx1"/>
                </a:solidFill>
                <a:latin typeface="Constantia" panose="02030602050306030303" pitchFamily="18" charset="0"/>
              </a:defRPr>
            </a:lvl9pPr>
          </a:lstStyle>
          <a:p>
            <a:endParaRPr lang="ru-RU" altLang="ru-RU"/>
          </a:p>
        </p:txBody>
      </p:sp>
      <p:pic>
        <p:nvPicPr>
          <p:cNvPr id="15364" name="Picture 2">
            <a:extLst>
              <a:ext uri="{FF2B5EF4-FFF2-40B4-BE49-F238E27FC236}">
                <a16:creationId xmlns:a16="http://schemas.microsoft.com/office/drawing/2014/main" id="{B5A05C4B-A7B3-45BF-A382-4CCA255115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73238"/>
            <a:ext cx="9144000" cy="475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Прямоугольник 2">
            <a:extLst>
              <a:ext uri="{FF2B5EF4-FFF2-40B4-BE49-F238E27FC236}">
                <a16:creationId xmlns:a16="http://schemas.microsoft.com/office/drawing/2014/main" id="{EC7D36BC-70D9-412E-B15A-BBD212097585}"/>
              </a:ext>
            </a:extLst>
          </p:cNvPr>
          <p:cNvSpPr>
            <a:spLocks noChangeArrowheads="1"/>
          </p:cNvSpPr>
          <p:nvPr/>
        </p:nvSpPr>
        <p:spPr bwMode="auto">
          <a:xfrm>
            <a:off x="1331913" y="11113"/>
            <a:ext cx="7812087" cy="1570037"/>
          </a:xfrm>
          <a:prstGeom prst="rect">
            <a:avLst/>
          </a:prstGeom>
          <a:noFill/>
          <a:ln>
            <a:noFill/>
          </a:ln>
        </p:spPr>
        <p:txBody>
          <a:bodyPr>
            <a:spAutoFit/>
          </a:bodyPr>
          <a:lstStyle/>
          <a:p>
            <a:pPr algn="ctr">
              <a:defRPr/>
            </a:pPr>
            <a:r>
              <a:rPr lang="uk-UA" altLang="ru-RU" sz="3200" dirty="0">
                <a:solidFill>
                  <a:srgbClr val="C00000"/>
                </a:solidFill>
                <a:effectLst>
                  <a:outerShdw blurRad="38100" dist="38100" dir="2700000" algn="tl">
                    <a:srgbClr val="000000">
                      <a:alpha val="43137"/>
                    </a:srgbClr>
                  </a:outerShdw>
                </a:effectLst>
                <a:latin typeface="+mj-lt"/>
              </a:rPr>
              <a:t>Загальні висновки щодо результатів виконання завдань сертифікаційної роботи з фізики у 2020 році</a:t>
            </a:r>
          </a:p>
        </p:txBody>
      </p:sp>
      <p:pic>
        <p:nvPicPr>
          <p:cNvPr id="15366" name="Рисунок 3">
            <a:extLst>
              <a:ext uri="{FF2B5EF4-FFF2-40B4-BE49-F238E27FC236}">
                <a16:creationId xmlns:a16="http://schemas.microsoft.com/office/drawing/2014/main" id="{507F6AA6-C752-4432-97AE-6705573DB32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31913"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Overrid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Поток">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Поток">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Поток">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Поток">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Поток">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Override>
</file>

<file path=docProps/app.xml><?xml version="1.0" encoding="utf-8"?>
<Properties xmlns="http://schemas.openxmlformats.org/officeDocument/2006/extended-properties" xmlns:vt="http://schemas.openxmlformats.org/officeDocument/2006/docPropsVTypes">
  <Template>Flow</Template>
  <TotalTime>7784</TotalTime>
  <Words>3785</Words>
  <Application>Microsoft Office PowerPoint</Application>
  <PresentationFormat>Экран (4:3)</PresentationFormat>
  <Paragraphs>488</Paragraphs>
  <Slides>56</Slides>
  <Notes>0</Notes>
  <HiddenSlides>0</HiddenSlides>
  <MMClips>0</MMClips>
  <ScaleCrop>false</ScaleCrop>
  <HeadingPairs>
    <vt:vector size="8" baseType="variant">
      <vt:variant>
        <vt:lpstr>Использованные шрифты</vt:lpstr>
      </vt:variant>
      <vt:variant>
        <vt:i4>10</vt:i4>
      </vt:variant>
      <vt:variant>
        <vt:lpstr>Тема</vt:lpstr>
      </vt:variant>
      <vt:variant>
        <vt:i4>1</vt:i4>
      </vt:variant>
      <vt:variant>
        <vt:lpstr>Внедренные серверы OLE</vt:lpstr>
      </vt:variant>
      <vt:variant>
        <vt:i4>1</vt:i4>
      </vt:variant>
      <vt:variant>
        <vt:lpstr>Заголовки слайдов</vt:lpstr>
      </vt:variant>
      <vt:variant>
        <vt:i4>56</vt:i4>
      </vt:variant>
    </vt:vector>
  </HeadingPairs>
  <TitlesOfParts>
    <vt:vector size="68" baseType="lpstr">
      <vt:lpstr>Constantia</vt:lpstr>
      <vt:lpstr>Arial</vt:lpstr>
      <vt:lpstr>Calibri</vt:lpstr>
      <vt:lpstr>Wingdings 2</vt:lpstr>
      <vt:lpstr>Bookman Old Style</vt:lpstr>
      <vt:lpstr>Times New Roman</vt:lpstr>
      <vt:lpstr>MS Mincho</vt:lpstr>
      <vt:lpstr>Malgun Gothic</vt:lpstr>
      <vt:lpstr>Wingdings</vt:lpstr>
      <vt:lpstr>宋体</vt:lpstr>
      <vt:lpstr>Поток</vt:lpstr>
      <vt:lpstr>Adobe Acrobat Document</vt:lpstr>
      <vt:lpstr>Презентация PowerPoint</vt:lpstr>
      <vt:lpstr>ЗНО – необхідна умова майбутнього</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Нормативно-правові документи</vt:lpstr>
      <vt:lpstr>ЗНО–2021</vt:lpstr>
      <vt:lpstr>Презентация PowerPoint</vt:lpstr>
      <vt:lpstr>Презентация PowerPoint</vt:lpstr>
      <vt:lpstr>Презентация PowerPoint</vt:lpstr>
      <vt:lpstr>Презентация PowerPoint</vt:lpstr>
      <vt:lpstr>Система визначення результатів ЗНО</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Пробне ЗНО – 2021 з фізики</vt:lpstr>
      <vt:lpstr>Презентация PowerPoint</vt:lpstr>
      <vt:lpstr>Презентация PowerPoint</vt:lpstr>
      <vt:lpstr>Презентация PowerPoint</vt:lpstr>
      <vt:lpstr>Презентация PowerPoint</vt:lpstr>
      <vt:lpstr>Самостійна підготовка учнів до ЗНО з фізики</vt:lpstr>
      <vt:lpstr>Особливості підготовки учнів до ЗНО  з фізики у 2021 році</vt:lpstr>
      <vt:lpstr>Особливості підготовки учнів до ЗНО  з фізики у 2021 році</vt:lpstr>
      <vt:lpstr>Дистанційна підготовка учнів до ЗНО з фізики:</vt:lpstr>
      <vt:lpstr>Онлайн-ресурси для підготовки до  ЗНО з фізики</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Відеоуроки + тести ЗНО</vt:lpstr>
      <vt:lpstr>Презентация PowerPoint</vt:lpstr>
      <vt:lpstr>Презентация PowerPoint</vt:lpstr>
      <vt:lpstr>Презентация PowerPoint</vt:lpstr>
    </vt:vector>
  </TitlesOfParts>
  <Company>RCOI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Berta</dc:creator>
  <cp:lastModifiedBy>Admin</cp:lastModifiedBy>
  <cp:revision>668</cp:revision>
  <dcterms:created xsi:type="dcterms:W3CDTF">2009-02-04T09:17:34Z</dcterms:created>
  <dcterms:modified xsi:type="dcterms:W3CDTF">2021-02-16T10:41:42Z</dcterms:modified>
</cp:coreProperties>
</file>