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5828" r:id="rId1"/>
    <p:sldMasterId id="2147485840" r:id="rId2"/>
    <p:sldMasterId id="2147485852" r:id="rId3"/>
    <p:sldMasterId id="2147485864" r:id="rId4"/>
    <p:sldMasterId id="2147485888" r:id="rId5"/>
    <p:sldMasterId id="2147485900" r:id="rId6"/>
    <p:sldMasterId id="2147485912" r:id="rId7"/>
    <p:sldMasterId id="2147485924" r:id="rId8"/>
    <p:sldMasterId id="2147485948" r:id="rId9"/>
  </p:sldMasterIdLst>
  <p:notesMasterIdLst>
    <p:notesMasterId r:id="rId56"/>
  </p:notesMasterIdLst>
  <p:sldIdLst>
    <p:sldId id="557" r:id="rId10"/>
    <p:sldId id="554" r:id="rId11"/>
    <p:sldId id="553" r:id="rId12"/>
    <p:sldId id="555" r:id="rId13"/>
    <p:sldId id="556" r:id="rId14"/>
    <p:sldId id="392" r:id="rId15"/>
    <p:sldId id="393" r:id="rId16"/>
    <p:sldId id="397" r:id="rId17"/>
    <p:sldId id="398" r:id="rId18"/>
    <p:sldId id="420" r:id="rId19"/>
    <p:sldId id="403" r:id="rId20"/>
    <p:sldId id="463" r:id="rId21"/>
    <p:sldId id="404" r:id="rId22"/>
    <p:sldId id="472" r:id="rId23"/>
    <p:sldId id="405" r:id="rId24"/>
    <p:sldId id="464" r:id="rId25"/>
    <p:sldId id="409" r:id="rId26"/>
    <p:sldId id="465" r:id="rId27"/>
    <p:sldId id="466" r:id="rId28"/>
    <p:sldId id="477" r:id="rId29"/>
    <p:sldId id="460" r:id="rId30"/>
    <p:sldId id="468" r:id="rId31"/>
    <p:sldId id="479" r:id="rId32"/>
    <p:sldId id="480" r:id="rId33"/>
    <p:sldId id="481" r:id="rId34"/>
    <p:sldId id="482" r:id="rId35"/>
    <p:sldId id="489" r:id="rId36"/>
    <p:sldId id="490" r:id="rId37"/>
    <p:sldId id="484" r:id="rId38"/>
    <p:sldId id="485" r:id="rId39"/>
    <p:sldId id="486" r:id="rId40"/>
    <p:sldId id="487" r:id="rId41"/>
    <p:sldId id="488" r:id="rId42"/>
    <p:sldId id="492" r:id="rId43"/>
    <p:sldId id="494" r:id="rId44"/>
    <p:sldId id="559" r:id="rId45"/>
    <p:sldId id="558" r:id="rId46"/>
    <p:sldId id="497" r:id="rId47"/>
    <p:sldId id="560" r:id="rId48"/>
    <p:sldId id="561" r:id="rId49"/>
    <p:sldId id="521" r:id="rId50"/>
    <p:sldId id="522" r:id="rId51"/>
    <p:sldId id="523" r:id="rId52"/>
    <p:sldId id="524" r:id="rId53"/>
    <p:sldId id="525" r:id="rId54"/>
    <p:sldId id="562" r:id="rId55"/>
  </p:sldIdLst>
  <p:sldSz cx="9144000" cy="6858000" type="screen4x3"/>
  <p:notesSz cx="6692900" cy="9867900"/>
  <p:defaultTextStyle>
    <a:defPPr>
      <a:defRPr lang="ru-RU"/>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003366"/>
    <a:srgbClr val="660066"/>
    <a:srgbClr val="FF9900"/>
    <a:srgbClr val="CC3300"/>
    <a:srgbClr val="FF3399"/>
    <a:srgbClr val="00FF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73" autoAdjust="0"/>
    <p:restoredTop sz="80207" autoAdjust="0"/>
  </p:normalViewPr>
  <p:slideViewPr>
    <p:cSldViewPr>
      <p:cViewPr varScale="1">
        <p:scale>
          <a:sx n="72" d="100"/>
          <a:sy n="72" d="100"/>
        </p:scale>
        <p:origin x="1140"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00363" cy="493713"/>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ru-RU"/>
          </a:p>
        </p:txBody>
      </p:sp>
      <p:sp>
        <p:nvSpPr>
          <p:cNvPr id="3" name="Дата 2"/>
          <p:cNvSpPr>
            <a:spLocks noGrp="1"/>
          </p:cNvSpPr>
          <p:nvPr>
            <p:ph type="dt" idx="1"/>
          </p:nvPr>
        </p:nvSpPr>
        <p:spPr>
          <a:xfrm>
            <a:off x="3790950" y="0"/>
            <a:ext cx="2900363" cy="493713"/>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946CA9C4-20D3-429E-9B49-0091596F19CD}" type="datetimeFigureOut">
              <a:rPr lang="ru-RU"/>
              <a:pPr>
                <a:defRPr/>
              </a:pPr>
              <a:t>17.02.2021</a:t>
            </a:fld>
            <a:endParaRPr lang="ru-RU"/>
          </a:p>
        </p:txBody>
      </p:sp>
      <p:sp>
        <p:nvSpPr>
          <p:cNvPr id="4" name="Образ слайда 3"/>
          <p:cNvSpPr>
            <a:spLocks noGrp="1" noRot="1" noChangeAspect="1"/>
          </p:cNvSpPr>
          <p:nvPr>
            <p:ph type="sldImg" idx="2"/>
          </p:nvPr>
        </p:nvSpPr>
        <p:spPr>
          <a:xfrm>
            <a:off x="879475" y="739775"/>
            <a:ext cx="4933950" cy="3700463"/>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69925" y="4687888"/>
            <a:ext cx="5353050" cy="4440237"/>
          </a:xfrm>
          <a:prstGeom prst="rect">
            <a:avLst/>
          </a:prstGeom>
        </p:spPr>
        <p:txBody>
          <a:bodyPr vert="horz" lIns="91440" tIns="45720" rIns="91440" bIns="45720" rtlCol="0">
            <a:normAutofit/>
          </a:body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p:cNvSpPr>
            <a:spLocks noGrp="1"/>
          </p:cNvSpPr>
          <p:nvPr>
            <p:ph type="ftr" sz="quarter" idx="4"/>
          </p:nvPr>
        </p:nvSpPr>
        <p:spPr>
          <a:xfrm>
            <a:off x="0" y="9372600"/>
            <a:ext cx="2900363" cy="493713"/>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ru-RU"/>
          </a:p>
        </p:txBody>
      </p:sp>
      <p:sp>
        <p:nvSpPr>
          <p:cNvPr id="7" name="Номер слайда 6"/>
          <p:cNvSpPr>
            <a:spLocks noGrp="1"/>
          </p:cNvSpPr>
          <p:nvPr>
            <p:ph type="sldNum" sz="quarter" idx="5"/>
          </p:nvPr>
        </p:nvSpPr>
        <p:spPr>
          <a:xfrm>
            <a:off x="3790950" y="9372600"/>
            <a:ext cx="2900363" cy="493713"/>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A9382F11-0839-4E83-B5B7-46A165AAE76A}" type="slidenum">
              <a:rPr lang="ru-RU" altLang="uk-UA"/>
              <a:pPr>
                <a:defRPr/>
              </a:pPr>
              <a:t>‹#›</a:t>
            </a:fld>
            <a:endParaRPr lang="ru-RU" altLang="uk-UA"/>
          </a:p>
        </p:txBody>
      </p:sp>
    </p:spTree>
    <p:extLst>
      <p:ext uri="{BB962C8B-B14F-4D97-AF65-F5344CB8AC3E}">
        <p14:creationId xmlns:p14="http://schemas.microsoft.com/office/powerpoint/2010/main" val="42575491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uk-UA" altLang="uk-UA"/>
          </a:p>
        </p:txBody>
      </p:sp>
      <p:sp>
        <p:nvSpPr>
          <p:cNvPr id="3789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8613135F-9E7F-4EA2-B0E4-3E3AAD756767}" type="slidenum">
              <a:rPr lang="ru-RU" altLang="uk-UA" smtClean="0">
                <a:latin typeface="Calibri" panose="020F0502020204030204" pitchFamily="34" charset="0"/>
              </a:rPr>
              <a:pPr/>
              <a:t>6</a:t>
            </a:fld>
            <a:endParaRPr lang="ru-RU" altLang="uk-UA">
              <a:latin typeface="Calibri" panose="020F0502020204030204" pitchFamily="34" charset="0"/>
            </a:endParaRPr>
          </a:p>
        </p:txBody>
      </p:sp>
    </p:spTree>
    <p:extLst>
      <p:ext uri="{BB962C8B-B14F-4D97-AF65-F5344CB8AC3E}">
        <p14:creationId xmlns:p14="http://schemas.microsoft.com/office/powerpoint/2010/main" val="627015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uk-UA" altLang="uk-UA"/>
          </a:p>
        </p:txBody>
      </p:sp>
      <p:sp>
        <p:nvSpPr>
          <p:cNvPr id="3994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2F28321-1135-4395-81A6-CDDD98CE3134}" type="slidenum">
              <a:rPr lang="ru-RU" altLang="uk-UA" smtClean="0">
                <a:latin typeface="Calibri" panose="020F0502020204030204" pitchFamily="34" charset="0"/>
              </a:rPr>
              <a:pPr/>
              <a:t>7</a:t>
            </a:fld>
            <a:endParaRPr lang="ru-RU" altLang="uk-UA">
              <a:latin typeface="Calibri" panose="020F0502020204030204" pitchFamily="34" charset="0"/>
            </a:endParaRPr>
          </a:p>
        </p:txBody>
      </p:sp>
    </p:spTree>
    <p:extLst>
      <p:ext uri="{BB962C8B-B14F-4D97-AF65-F5344CB8AC3E}">
        <p14:creationId xmlns:p14="http://schemas.microsoft.com/office/powerpoint/2010/main" val="3959574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uk-UA" altLang="uk-UA"/>
          </a:p>
        </p:txBody>
      </p:sp>
      <p:sp>
        <p:nvSpPr>
          <p:cNvPr id="4506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ECC8E25-011F-4547-B1AA-50810FCC4089}" type="slidenum">
              <a:rPr lang="ru-RU" altLang="uk-UA" smtClean="0">
                <a:latin typeface="Calibri" panose="020F0502020204030204" pitchFamily="34" charset="0"/>
              </a:rPr>
              <a:pPr/>
              <a:t>8</a:t>
            </a:fld>
            <a:endParaRPr lang="ru-RU" altLang="uk-UA">
              <a:latin typeface="Calibri" panose="020F0502020204030204" pitchFamily="34" charset="0"/>
            </a:endParaRPr>
          </a:p>
        </p:txBody>
      </p:sp>
    </p:spTree>
    <p:extLst>
      <p:ext uri="{BB962C8B-B14F-4D97-AF65-F5344CB8AC3E}">
        <p14:creationId xmlns:p14="http://schemas.microsoft.com/office/powerpoint/2010/main" val="2594326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uk-UA" altLang="uk-UA"/>
          </a:p>
        </p:txBody>
      </p:sp>
      <p:sp>
        <p:nvSpPr>
          <p:cNvPr id="4710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DA450B41-AAD7-4D41-AA41-85451CADDB4D}" type="slidenum">
              <a:rPr lang="ru-RU" altLang="uk-UA" smtClean="0">
                <a:latin typeface="Calibri" panose="020F0502020204030204" pitchFamily="34" charset="0"/>
              </a:rPr>
              <a:pPr/>
              <a:t>9</a:t>
            </a:fld>
            <a:endParaRPr lang="ru-RU" altLang="uk-UA">
              <a:latin typeface="Calibri" panose="020F0502020204030204" pitchFamily="34" charset="0"/>
            </a:endParaRPr>
          </a:p>
        </p:txBody>
      </p:sp>
    </p:spTree>
    <p:extLst>
      <p:ext uri="{BB962C8B-B14F-4D97-AF65-F5344CB8AC3E}">
        <p14:creationId xmlns:p14="http://schemas.microsoft.com/office/powerpoint/2010/main" val="3623381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uk-UA" altLang="uk-UA"/>
          </a:p>
        </p:txBody>
      </p:sp>
      <p:sp>
        <p:nvSpPr>
          <p:cNvPr id="5222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4797CE6D-4CDA-4CFE-83C1-F35C9872F657}" type="slidenum">
              <a:rPr lang="ru-RU" altLang="uk-UA" smtClean="0">
                <a:latin typeface="Calibri" panose="020F0502020204030204" pitchFamily="34" charset="0"/>
              </a:rPr>
              <a:pPr/>
              <a:t>10</a:t>
            </a:fld>
            <a:endParaRPr lang="ru-RU" altLang="uk-UA">
              <a:latin typeface="Calibri" panose="020F0502020204030204" pitchFamily="34" charset="0"/>
            </a:endParaRPr>
          </a:p>
        </p:txBody>
      </p:sp>
    </p:spTree>
    <p:extLst>
      <p:ext uri="{BB962C8B-B14F-4D97-AF65-F5344CB8AC3E}">
        <p14:creationId xmlns:p14="http://schemas.microsoft.com/office/powerpoint/2010/main" val="1677400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uk-UA" altLang="uk-UA"/>
          </a:p>
        </p:txBody>
      </p:sp>
      <p:sp>
        <p:nvSpPr>
          <p:cNvPr id="6554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A7E131DE-2FB3-4EBD-B527-A6C343EFAD47}" type="slidenum">
              <a:rPr lang="ru-RU" altLang="uk-UA" smtClean="0">
                <a:latin typeface="Calibri" panose="020F0502020204030204" pitchFamily="34" charset="0"/>
              </a:rPr>
              <a:pPr/>
              <a:t>21</a:t>
            </a:fld>
            <a:endParaRPr lang="ru-RU" altLang="uk-UA">
              <a:latin typeface="Calibri" panose="020F0502020204030204" pitchFamily="34" charset="0"/>
            </a:endParaRPr>
          </a:p>
        </p:txBody>
      </p:sp>
    </p:spTree>
    <p:extLst>
      <p:ext uri="{BB962C8B-B14F-4D97-AF65-F5344CB8AC3E}">
        <p14:creationId xmlns:p14="http://schemas.microsoft.com/office/powerpoint/2010/main" val="3633991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uk-UA" altLang="uk-UA"/>
          </a:p>
        </p:txBody>
      </p:sp>
      <p:sp>
        <p:nvSpPr>
          <p:cNvPr id="6963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2279A04-BF44-4B35-A62B-6ED32B0D8268}" type="slidenum">
              <a:rPr lang="ru-RU" altLang="uk-UA" smtClean="0">
                <a:latin typeface="Calibri" panose="020F0502020204030204" pitchFamily="34" charset="0"/>
              </a:rPr>
              <a:pPr/>
              <a:t>22</a:t>
            </a:fld>
            <a:endParaRPr lang="ru-RU" altLang="uk-UA">
              <a:latin typeface="Calibri" panose="020F0502020204030204" pitchFamily="34" charset="0"/>
            </a:endParaRPr>
          </a:p>
        </p:txBody>
      </p:sp>
    </p:spTree>
    <p:extLst>
      <p:ext uri="{BB962C8B-B14F-4D97-AF65-F5344CB8AC3E}">
        <p14:creationId xmlns:p14="http://schemas.microsoft.com/office/powerpoint/2010/main" val="1476072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pPr>
              <a:defRPr/>
            </a:pPr>
            <a:fld id="{A9382F11-0839-4E83-B5B7-46A165AAE76A}" type="slidenum">
              <a:rPr lang="ru-RU" altLang="uk-UA" smtClean="0"/>
              <a:pPr>
                <a:defRPr/>
              </a:pPr>
              <a:t>23</a:t>
            </a:fld>
            <a:endParaRPr lang="ru-RU" altLang="uk-UA"/>
          </a:p>
        </p:txBody>
      </p:sp>
    </p:spTree>
    <p:extLst>
      <p:ext uri="{BB962C8B-B14F-4D97-AF65-F5344CB8AC3E}">
        <p14:creationId xmlns:p14="http://schemas.microsoft.com/office/powerpoint/2010/main" val="1878313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pPr>
              <a:defRPr/>
            </a:pPr>
            <a:fld id="{A9382F11-0839-4E83-B5B7-46A165AAE76A}" type="slidenum">
              <a:rPr lang="ru-RU" altLang="uk-UA" smtClean="0"/>
              <a:pPr>
                <a:defRPr/>
              </a:pPr>
              <a:t>31</a:t>
            </a:fld>
            <a:endParaRPr lang="ru-RU" altLang="uk-UA"/>
          </a:p>
        </p:txBody>
      </p:sp>
    </p:spTree>
    <p:extLst>
      <p:ext uri="{BB962C8B-B14F-4D97-AF65-F5344CB8AC3E}">
        <p14:creationId xmlns:p14="http://schemas.microsoft.com/office/powerpoint/2010/main" val="4254439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B57C427-B01B-4541-9349-54DB0D85EB28}"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E4315B4-FD18-4A6D-834A-1C00D7DBB6DB}" type="slidenum">
              <a:rPr lang="en-US" altLang="uk-UA"/>
              <a:pPr>
                <a:defRPr/>
              </a:pPr>
              <a:t>‹#›</a:t>
            </a:fld>
            <a:endParaRPr lang="en-US" altLang="uk-UA"/>
          </a:p>
        </p:txBody>
      </p:sp>
    </p:spTree>
    <p:extLst>
      <p:ext uri="{BB962C8B-B14F-4D97-AF65-F5344CB8AC3E}">
        <p14:creationId xmlns:p14="http://schemas.microsoft.com/office/powerpoint/2010/main" val="4213100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7996283-2237-4E68-B7AC-DBB92F109ECA}"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DE6B2F3-A504-440A-83D0-393E6638912F}" type="slidenum">
              <a:rPr lang="en-US" altLang="uk-UA"/>
              <a:pPr>
                <a:defRPr/>
              </a:pPr>
              <a:t>‹#›</a:t>
            </a:fld>
            <a:endParaRPr lang="en-US" altLang="uk-UA"/>
          </a:p>
        </p:txBody>
      </p:sp>
    </p:spTree>
    <p:extLst>
      <p:ext uri="{BB962C8B-B14F-4D97-AF65-F5344CB8AC3E}">
        <p14:creationId xmlns:p14="http://schemas.microsoft.com/office/powerpoint/2010/main" val="33779054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a:t>Образец заголовка</a:t>
            </a:r>
          </a:p>
        </p:txBody>
      </p:sp>
      <p:sp>
        <p:nvSpPr>
          <p:cNvPr id="3" name="Таблица 2"/>
          <p:cNvSpPr>
            <a:spLocks noGrp="1"/>
          </p:cNvSpPr>
          <p:nvPr>
            <p:ph type="tbl" idx="1"/>
          </p:nvPr>
        </p:nvSpPr>
        <p:spPr>
          <a:xfrm>
            <a:off x="457200" y="1600200"/>
            <a:ext cx="8229600" cy="4530725"/>
          </a:xfrm>
        </p:spPr>
        <p:txBody>
          <a:bodyPr rtlCol="0">
            <a:normAutofit/>
          </a:bodyPr>
          <a:lstStyle/>
          <a:p>
            <a:pPr lvl="0"/>
            <a:endParaRPr lang="ru-RU" noProof="0"/>
          </a:p>
        </p:txBody>
      </p:sp>
      <p:sp>
        <p:nvSpPr>
          <p:cNvPr id="4" name="Дата 3"/>
          <p:cNvSpPr>
            <a:spLocks noGrp="1"/>
          </p:cNvSpPr>
          <p:nvPr>
            <p:ph type="dt" sz="half" idx="10"/>
          </p:nvPr>
        </p:nvSpPr>
        <p:spPr>
          <a:xfrm>
            <a:off x="457200" y="6243638"/>
            <a:ext cx="2133600" cy="457200"/>
          </a:xfrm>
        </p:spPr>
        <p:txBody>
          <a:bodyPr/>
          <a:lstStyle>
            <a:lvl1pPr>
              <a:defRPr/>
            </a:lvl1pPr>
          </a:lstStyle>
          <a:p>
            <a:pPr>
              <a:defRPr/>
            </a:pPr>
            <a:fld id="{A52DE595-7300-4628-A6BC-DD5F680B9FEC}" type="datetime1">
              <a:rPr lang="ru-RU"/>
              <a:pPr>
                <a:defRPr/>
              </a:pPr>
              <a:t>17.02.2021</a:t>
            </a:fld>
            <a:endParaRPr lang="ru-RU"/>
          </a:p>
        </p:txBody>
      </p:sp>
      <p:sp>
        <p:nvSpPr>
          <p:cNvPr id="5" name="Нижний колонтитул 4"/>
          <p:cNvSpPr>
            <a:spLocks noGrp="1"/>
          </p:cNvSpPr>
          <p:nvPr>
            <p:ph type="ftr" sz="quarter" idx="11"/>
          </p:nvPr>
        </p:nvSpPr>
        <p:spPr>
          <a:xfrm>
            <a:off x="3124200" y="6248400"/>
            <a:ext cx="2895600" cy="457200"/>
          </a:xfrm>
        </p:spPr>
        <p:txBody>
          <a:bodyPr/>
          <a:lstStyle>
            <a:lvl1pPr>
              <a:defRPr/>
            </a:lvl1pPr>
          </a:lstStyle>
          <a:p>
            <a:pPr>
              <a:defRPr/>
            </a:pPr>
            <a:r>
              <a:rPr lang="ru-RU"/>
              <a:t>ВРЦОЯО</a:t>
            </a:r>
          </a:p>
        </p:txBody>
      </p:sp>
      <p:sp>
        <p:nvSpPr>
          <p:cNvPr id="6" name="Номер слайда 5"/>
          <p:cNvSpPr>
            <a:spLocks noGrp="1"/>
          </p:cNvSpPr>
          <p:nvPr>
            <p:ph type="sldNum" sz="quarter" idx="12"/>
          </p:nvPr>
        </p:nvSpPr>
        <p:spPr>
          <a:xfrm>
            <a:off x="6553200" y="6243638"/>
            <a:ext cx="2133600" cy="457200"/>
          </a:xfrm>
        </p:spPr>
        <p:txBody>
          <a:bodyPr/>
          <a:lstStyle>
            <a:lvl1pPr>
              <a:defRPr/>
            </a:lvl1pPr>
          </a:lstStyle>
          <a:p>
            <a:pPr>
              <a:defRPr/>
            </a:pPr>
            <a:fld id="{4B253EDB-3FED-4943-9476-161134927269}" type="slidenum">
              <a:rPr lang="ru-RU" altLang="uk-UA"/>
              <a:pPr>
                <a:defRPr/>
              </a:pPr>
              <a:t>‹#›</a:t>
            </a:fld>
            <a:endParaRPr lang="ru-RU" altLang="uk-UA"/>
          </a:p>
        </p:txBody>
      </p:sp>
    </p:spTree>
    <p:extLst>
      <p:ext uri="{BB962C8B-B14F-4D97-AF65-F5344CB8AC3E}">
        <p14:creationId xmlns:p14="http://schemas.microsoft.com/office/powerpoint/2010/main" val="558187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CC5E966-2BEF-419E-B9CE-A82B074FB1E5}"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59A6D0-3B73-4379-B514-BB5CC1E06DE4}" type="slidenum">
              <a:rPr lang="en-US" altLang="uk-UA"/>
              <a:pPr>
                <a:defRPr/>
              </a:pPr>
              <a:t>‹#›</a:t>
            </a:fld>
            <a:endParaRPr lang="en-US" altLang="uk-UA"/>
          </a:p>
        </p:txBody>
      </p:sp>
    </p:spTree>
    <p:extLst>
      <p:ext uri="{BB962C8B-B14F-4D97-AF65-F5344CB8AC3E}">
        <p14:creationId xmlns:p14="http://schemas.microsoft.com/office/powerpoint/2010/main" val="3288485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B57C427-B01B-4541-9349-54DB0D85EB28}"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E4315B4-FD18-4A6D-834A-1C00D7DBB6DB}" type="slidenum">
              <a:rPr lang="en-US" altLang="uk-UA"/>
              <a:pPr>
                <a:defRPr/>
              </a:pPr>
              <a:t>‹#›</a:t>
            </a:fld>
            <a:endParaRPr lang="en-US" altLang="uk-UA"/>
          </a:p>
        </p:txBody>
      </p:sp>
    </p:spTree>
    <p:extLst>
      <p:ext uri="{BB962C8B-B14F-4D97-AF65-F5344CB8AC3E}">
        <p14:creationId xmlns:p14="http://schemas.microsoft.com/office/powerpoint/2010/main" val="3147124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2BAF594-3F72-45A1-A962-EEEFA90BE279}"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8D9830-DDA6-4DDB-92AF-7F0C2EFE343D}" type="slidenum">
              <a:rPr lang="en-US" altLang="uk-UA"/>
              <a:pPr>
                <a:defRPr/>
              </a:pPr>
              <a:t>‹#›</a:t>
            </a:fld>
            <a:endParaRPr lang="en-US" altLang="uk-UA"/>
          </a:p>
        </p:txBody>
      </p:sp>
    </p:spTree>
    <p:extLst>
      <p:ext uri="{BB962C8B-B14F-4D97-AF65-F5344CB8AC3E}">
        <p14:creationId xmlns:p14="http://schemas.microsoft.com/office/powerpoint/2010/main" val="4104028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211E460-D933-49C7-874F-4C533B04D0B8}"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6F6A2CD-F4E3-4B57-96DD-39E50507A602}" type="slidenum">
              <a:rPr lang="en-US" altLang="uk-UA"/>
              <a:pPr>
                <a:defRPr/>
              </a:pPr>
              <a:t>‹#›</a:t>
            </a:fld>
            <a:endParaRPr lang="en-US" altLang="uk-UA"/>
          </a:p>
        </p:txBody>
      </p:sp>
    </p:spTree>
    <p:extLst>
      <p:ext uri="{BB962C8B-B14F-4D97-AF65-F5344CB8AC3E}">
        <p14:creationId xmlns:p14="http://schemas.microsoft.com/office/powerpoint/2010/main" val="3371438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08D6ED2-E208-4741-B6DE-73269CA9CD99}" type="datetimeFigureOut">
              <a:rPr lang="en-US">
                <a:solidFill>
                  <a:prstClr val="black">
                    <a:tint val="75000"/>
                  </a:prstClr>
                </a:solidFill>
              </a:rPr>
              <a:pPr>
                <a:defRPr/>
              </a:pPr>
              <a:t>2/17/2021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490CFB6-E40B-4F2B-BBBA-3891CE453B2D}" type="slidenum">
              <a:rPr lang="en-US" altLang="uk-UA"/>
              <a:pPr>
                <a:defRPr/>
              </a:pPr>
              <a:t>‹#›</a:t>
            </a:fld>
            <a:endParaRPr lang="en-US" altLang="uk-UA"/>
          </a:p>
        </p:txBody>
      </p:sp>
    </p:spTree>
    <p:extLst>
      <p:ext uri="{BB962C8B-B14F-4D97-AF65-F5344CB8AC3E}">
        <p14:creationId xmlns:p14="http://schemas.microsoft.com/office/powerpoint/2010/main" val="653410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7559101-F2B9-4C70-A889-9350E1DE3139}" type="datetimeFigureOut">
              <a:rPr lang="en-US">
                <a:solidFill>
                  <a:prstClr val="black">
                    <a:tint val="75000"/>
                  </a:prstClr>
                </a:solidFill>
              </a:rPr>
              <a:pPr>
                <a:defRPr/>
              </a:pPr>
              <a:t>2/17/2021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8C69524-C5FD-4132-AD9B-664D5F81C20D}" type="slidenum">
              <a:rPr lang="en-US" altLang="uk-UA"/>
              <a:pPr>
                <a:defRPr/>
              </a:pPr>
              <a:t>‹#›</a:t>
            </a:fld>
            <a:endParaRPr lang="en-US" altLang="uk-UA"/>
          </a:p>
        </p:txBody>
      </p:sp>
    </p:spTree>
    <p:extLst>
      <p:ext uri="{BB962C8B-B14F-4D97-AF65-F5344CB8AC3E}">
        <p14:creationId xmlns:p14="http://schemas.microsoft.com/office/powerpoint/2010/main" val="2823709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C521C75-6D26-4DDF-8282-8CAE840F7CA2}" type="datetimeFigureOut">
              <a:rPr lang="en-US">
                <a:solidFill>
                  <a:prstClr val="black">
                    <a:tint val="75000"/>
                  </a:prstClr>
                </a:solidFill>
              </a:rPr>
              <a:pPr>
                <a:defRPr/>
              </a:pPr>
              <a:t>2/17/2021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AC4C53A-E706-4730-9158-35A28703A581}" type="slidenum">
              <a:rPr lang="en-US" altLang="uk-UA"/>
              <a:pPr>
                <a:defRPr/>
              </a:pPr>
              <a:t>‹#›</a:t>
            </a:fld>
            <a:endParaRPr lang="en-US" altLang="uk-UA"/>
          </a:p>
        </p:txBody>
      </p:sp>
    </p:spTree>
    <p:extLst>
      <p:ext uri="{BB962C8B-B14F-4D97-AF65-F5344CB8AC3E}">
        <p14:creationId xmlns:p14="http://schemas.microsoft.com/office/powerpoint/2010/main" val="17669877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92294EA-87CF-41B2-A61E-1626ECD92277}" type="datetimeFigureOut">
              <a:rPr lang="en-US">
                <a:solidFill>
                  <a:prstClr val="black">
                    <a:tint val="75000"/>
                  </a:prstClr>
                </a:solidFill>
              </a:rPr>
              <a:pPr>
                <a:defRPr/>
              </a:pPr>
              <a:t>2/17/2021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9034508-9C41-42E2-B2D1-D1AB9CE479D7}" type="slidenum">
              <a:rPr lang="en-US" altLang="uk-UA"/>
              <a:pPr>
                <a:defRPr/>
              </a:pPr>
              <a:t>‹#›</a:t>
            </a:fld>
            <a:endParaRPr lang="en-US" altLang="uk-UA"/>
          </a:p>
        </p:txBody>
      </p:sp>
    </p:spTree>
    <p:extLst>
      <p:ext uri="{BB962C8B-B14F-4D97-AF65-F5344CB8AC3E}">
        <p14:creationId xmlns:p14="http://schemas.microsoft.com/office/powerpoint/2010/main" val="13155049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3E26082-F0E0-44E9-8542-34C7DD02BCE4}" type="datetimeFigureOut">
              <a:rPr lang="en-US">
                <a:solidFill>
                  <a:prstClr val="black">
                    <a:tint val="75000"/>
                  </a:prstClr>
                </a:solidFill>
              </a:rPr>
              <a:pPr>
                <a:defRPr/>
              </a:pPr>
              <a:t>2/17/2021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2EF727F-F108-4D8C-A74F-D1DC4B781329}" type="slidenum">
              <a:rPr lang="en-US" altLang="uk-UA"/>
              <a:pPr>
                <a:defRPr/>
              </a:pPr>
              <a:t>‹#›</a:t>
            </a:fld>
            <a:endParaRPr lang="en-US" altLang="uk-UA"/>
          </a:p>
        </p:txBody>
      </p:sp>
    </p:spTree>
    <p:extLst>
      <p:ext uri="{BB962C8B-B14F-4D97-AF65-F5344CB8AC3E}">
        <p14:creationId xmlns:p14="http://schemas.microsoft.com/office/powerpoint/2010/main" val="4050482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2BAF594-3F72-45A1-A962-EEEFA90BE279}"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8D9830-DDA6-4DDB-92AF-7F0C2EFE343D}" type="slidenum">
              <a:rPr lang="en-US" altLang="uk-UA"/>
              <a:pPr>
                <a:defRPr/>
              </a:pPr>
              <a:t>‹#›</a:t>
            </a:fld>
            <a:endParaRPr lang="en-US" altLang="uk-UA"/>
          </a:p>
        </p:txBody>
      </p:sp>
    </p:spTree>
    <p:extLst>
      <p:ext uri="{BB962C8B-B14F-4D97-AF65-F5344CB8AC3E}">
        <p14:creationId xmlns:p14="http://schemas.microsoft.com/office/powerpoint/2010/main" val="20679551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A737205-9EE8-4079-BD27-BCEE6F018CB9}" type="datetimeFigureOut">
              <a:rPr lang="en-US">
                <a:solidFill>
                  <a:prstClr val="black">
                    <a:tint val="75000"/>
                  </a:prstClr>
                </a:solidFill>
              </a:rPr>
              <a:pPr>
                <a:defRPr/>
              </a:pPr>
              <a:t>2/17/2021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8A3243B-C761-41A5-A0BF-531F118A9359}" type="slidenum">
              <a:rPr lang="en-US" altLang="uk-UA"/>
              <a:pPr>
                <a:defRPr/>
              </a:pPr>
              <a:t>‹#›</a:t>
            </a:fld>
            <a:endParaRPr lang="en-US" altLang="uk-UA"/>
          </a:p>
        </p:txBody>
      </p:sp>
    </p:spTree>
    <p:extLst>
      <p:ext uri="{BB962C8B-B14F-4D97-AF65-F5344CB8AC3E}">
        <p14:creationId xmlns:p14="http://schemas.microsoft.com/office/powerpoint/2010/main" val="21409470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7996283-2237-4E68-B7AC-DBB92F109ECA}"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DE6B2F3-A504-440A-83D0-393E6638912F}" type="slidenum">
              <a:rPr lang="en-US" altLang="uk-UA"/>
              <a:pPr>
                <a:defRPr/>
              </a:pPr>
              <a:t>‹#›</a:t>
            </a:fld>
            <a:endParaRPr lang="en-US" altLang="uk-UA"/>
          </a:p>
        </p:txBody>
      </p:sp>
    </p:spTree>
    <p:extLst>
      <p:ext uri="{BB962C8B-B14F-4D97-AF65-F5344CB8AC3E}">
        <p14:creationId xmlns:p14="http://schemas.microsoft.com/office/powerpoint/2010/main" val="12023248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CC5E966-2BEF-419E-B9CE-A82B074FB1E5}"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59A6D0-3B73-4379-B514-BB5CC1E06DE4}" type="slidenum">
              <a:rPr lang="en-US" altLang="uk-UA"/>
              <a:pPr>
                <a:defRPr/>
              </a:pPr>
              <a:t>‹#›</a:t>
            </a:fld>
            <a:endParaRPr lang="en-US" altLang="uk-UA"/>
          </a:p>
        </p:txBody>
      </p:sp>
    </p:spTree>
    <p:extLst>
      <p:ext uri="{BB962C8B-B14F-4D97-AF65-F5344CB8AC3E}">
        <p14:creationId xmlns:p14="http://schemas.microsoft.com/office/powerpoint/2010/main" val="2225409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B57C427-B01B-4541-9349-54DB0D85EB28}"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E4315B4-FD18-4A6D-834A-1C00D7DBB6DB}" type="slidenum">
              <a:rPr lang="en-US" altLang="uk-UA"/>
              <a:pPr>
                <a:defRPr/>
              </a:pPr>
              <a:t>‹#›</a:t>
            </a:fld>
            <a:endParaRPr lang="en-US" altLang="uk-UA"/>
          </a:p>
        </p:txBody>
      </p:sp>
    </p:spTree>
    <p:extLst>
      <p:ext uri="{BB962C8B-B14F-4D97-AF65-F5344CB8AC3E}">
        <p14:creationId xmlns:p14="http://schemas.microsoft.com/office/powerpoint/2010/main" val="26742083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2BAF594-3F72-45A1-A962-EEEFA90BE279}"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8D9830-DDA6-4DDB-92AF-7F0C2EFE343D}" type="slidenum">
              <a:rPr lang="en-US" altLang="uk-UA"/>
              <a:pPr>
                <a:defRPr/>
              </a:pPr>
              <a:t>‹#›</a:t>
            </a:fld>
            <a:endParaRPr lang="en-US" altLang="uk-UA"/>
          </a:p>
        </p:txBody>
      </p:sp>
    </p:spTree>
    <p:extLst>
      <p:ext uri="{BB962C8B-B14F-4D97-AF65-F5344CB8AC3E}">
        <p14:creationId xmlns:p14="http://schemas.microsoft.com/office/powerpoint/2010/main" val="33417720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211E460-D933-49C7-874F-4C533B04D0B8}"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6F6A2CD-F4E3-4B57-96DD-39E50507A602}" type="slidenum">
              <a:rPr lang="en-US" altLang="uk-UA"/>
              <a:pPr>
                <a:defRPr/>
              </a:pPr>
              <a:t>‹#›</a:t>
            </a:fld>
            <a:endParaRPr lang="en-US" altLang="uk-UA"/>
          </a:p>
        </p:txBody>
      </p:sp>
    </p:spTree>
    <p:extLst>
      <p:ext uri="{BB962C8B-B14F-4D97-AF65-F5344CB8AC3E}">
        <p14:creationId xmlns:p14="http://schemas.microsoft.com/office/powerpoint/2010/main" val="411926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08D6ED2-E208-4741-B6DE-73269CA9CD99}" type="datetimeFigureOut">
              <a:rPr lang="en-US">
                <a:solidFill>
                  <a:prstClr val="black">
                    <a:tint val="75000"/>
                  </a:prstClr>
                </a:solidFill>
              </a:rPr>
              <a:pPr>
                <a:defRPr/>
              </a:pPr>
              <a:t>2/17/2021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490CFB6-E40B-4F2B-BBBA-3891CE453B2D}" type="slidenum">
              <a:rPr lang="en-US" altLang="uk-UA"/>
              <a:pPr>
                <a:defRPr/>
              </a:pPr>
              <a:t>‹#›</a:t>
            </a:fld>
            <a:endParaRPr lang="en-US" altLang="uk-UA"/>
          </a:p>
        </p:txBody>
      </p:sp>
    </p:spTree>
    <p:extLst>
      <p:ext uri="{BB962C8B-B14F-4D97-AF65-F5344CB8AC3E}">
        <p14:creationId xmlns:p14="http://schemas.microsoft.com/office/powerpoint/2010/main" val="25196922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7559101-F2B9-4C70-A889-9350E1DE3139}" type="datetimeFigureOut">
              <a:rPr lang="en-US">
                <a:solidFill>
                  <a:prstClr val="black">
                    <a:tint val="75000"/>
                  </a:prstClr>
                </a:solidFill>
              </a:rPr>
              <a:pPr>
                <a:defRPr/>
              </a:pPr>
              <a:t>2/17/2021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8C69524-C5FD-4132-AD9B-664D5F81C20D}" type="slidenum">
              <a:rPr lang="en-US" altLang="uk-UA"/>
              <a:pPr>
                <a:defRPr/>
              </a:pPr>
              <a:t>‹#›</a:t>
            </a:fld>
            <a:endParaRPr lang="en-US" altLang="uk-UA"/>
          </a:p>
        </p:txBody>
      </p:sp>
    </p:spTree>
    <p:extLst>
      <p:ext uri="{BB962C8B-B14F-4D97-AF65-F5344CB8AC3E}">
        <p14:creationId xmlns:p14="http://schemas.microsoft.com/office/powerpoint/2010/main" val="3637832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C521C75-6D26-4DDF-8282-8CAE840F7CA2}" type="datetimeFigureOut">
              <a:rPr lang="en-US">
                <a:solidFill>
                  <a:prstClr val="black">
                    <a:tint val="75000"/>
                  </a:prstClr>
                </a:solidFill>
              </a:rPr>
              <a:pPr>
                <a:defRPr/>
              </a:pPr>
              <a:t>2/17/2021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AC4C53A-E706-4730-9158-35A28703A581}" type="slidenum">
              <a:rPr lang="en-US" altLang="uk-UA"/>
              <a:pPr>
                <a:defRPr/>
              </a:pPr>
              <a:t>‹#›</a:t>
            </a:fld>
            <a:endParaRPr lang="en-US" altLang="uk-UA"/>
          </a:p>
        </p:txBody>
      </p:sp>
    </p:spTree>
    <p:extLst>
      <p:ext uri="{BB962C8B-B14F-4D97-AF65-F5344CB8AC3E}">
        <p14:creationId xmlns:p14="http://schemas.microsoft.com/office/powerpoint/2010/main" val="23370547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92294EA-87CF-41B2-A61E-1626ECD92277}" type="datetimeFigureOut">
              <a:rPr lang="en-US">
                <a:solidFill>
                  <a:prstClr val="black">
                    <a:tint val="75000"/>
                  </a:prstClr>
                </a:solidFill>
              </a:rPr>
              <a:pPr>
                <a:defRPr/>
              </a:pPr>
              <a:t>2/17/2021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9034508-9C41-42E2-B2D1-D1AB9CE479D7}" type="slidenum">
              <a:rPr lang="en-US" altLang="uk-UA"/>
              <a:pPr>
                <a:defRPr/>
              </a:pPr>
              <a:t>‹#›</a:t>
            </a:fld>
            <a:endParaRPr lang="en-US" altLang="uk-UA"/>
          </a:p>
        </p:txBody>
      </p:sp>
    </p:spTree>
    <p:extLst>
      <p:ext uri="{BB962C8B-B14F-4D97-AF65-F5344CB8AC3E}">
        <p14:creationId xmlns:p14="http://schemas.microsoft.com/office/powerpoint/2010/main" val="185619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211E460-D933-49C7-874F-4C533B04D0B8}"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6F6A2CD-F4E3-4B57-96DD-39E50507A602}" type="slidenum">
              <a:rPr lang="en-US" altLang="uk-UA"/>
              <a:pPr>
                <a:defRPr/>
              </a:pPr>
              <a:t>‹#›</a:t>
            </a:fld>
            <a:endParaRPr lang="en-US" altLang="uk-UA"/>
          </a:p>
        </p:txBody>
      </p:sp>
    </p:spTree>
    <p:extLst>
      <p:ext uri="{BB962C8B-B14F-4D97-AF65-F5344CB8AC3E}">
        <p14:creationId xmlns:p14="http://schemas.microsoft.com/office/powerpoint/2010/main" val="3680316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3E26082-F0E0-44E9-8542-34C7DD02BCE4}" type="datetimeFigureOut">
              <a:rPr lang="en-US">
                <a:solidFill>
                  <a:prstClr val="black">
                    <a:tint val="75000"/>
                  </a:prstClr>
                </a:solidFill>
              </a:rPr>
              <a:pPr>
                <a:defRPr/>
              </a:pPr>
              <a:t>2/17/2021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2EF727F-F108-4D8C-A74F-D1DC4B781329}" type="slidenum">
              <a:rPr lang="en-US" altLang="uk-UA"/>
              <a:pPr>
                <a:defRPr/>
              </a:pPr>
              <a:t>‹#›</a:t>
            </a:fld>
            <a:endParaRPr lang="en-US" altLang="uk-UA"/>
          </a:p>
        </p:txBody>
      </p:sp>
    </p:spTree>
    <p:extLst>
      <p:ext uri="{BB962C8B-B14F-4D97-AF65-F5344CB8AC3E}">
        <p14:creationId xmlns:p14="http://schemas.microsoft.com/office/powerpoint/2010/main" val="7427948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A737205-9EE8-4079-BD27-BCEE6F018CB9}" type="datetimeFigureOut">
              <a:rPr lang="en-US">
                <a:solidFill>
                  <a:prstClr val="black">
                    <a:tint val="75000"/>
                  </a:prstClr>
                </a:solidFill>
              </a:rPr>
              <a:pPr>
                <a:defRPr/>
              </a:pPr>
              <a:t>2/17/2021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8A3243B-C761-41A5-A0BF-531F118A9359}" type="slidenum">
              <a:rPr lang="en-US" altLang="uk-UA"/>
              <a:pPr>
                <a:defRPr/>
              </a:pPr>
              <a:t>‹#›</a:t>
            </a:fld>
            <a:endParaRPr lang="en-US" altLang="uk-UA"/>
          </a:p>
        </p:txBody>
      </p:sp>
    </p:spTree>
    <p:extLst>
      <p:ext uri="{BB962C8B-B14F-4D97-AF65-F5344CB8AC3E}">
        <p14:creationId xmlns:p14="http://schemas.microsoft.com/office/powerpoint/2010/main" val="6847884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7996283-2237-4E68-B7AC-DBB92F109ECA}"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DE6B2F3-A504-440A-83D0-393E6638912F}" type="slidenum">
              <a:rPr lang="en-US" altLang="uk-UA"/>
              <a:pPr>
                <a:defRPr/>
              </a:pPr>
              <a:t>‹#›</a:t>
            </a:fld>
            <a:endParaRPr lang="en-US" altLang="uk-UA"/>
          </a:p>
        </p:txBody>
      </p:sp>
    </p:spTree>
    <p:extLst>
      <p:ext uri="{BB962C8B-B14F-4D97-AF65-F5344CB8AC3E}">
        <p14:creationId xmlns:p14="http://schemas.microsoft.com/office/powerpoint/2010/main" val="41071191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CC5E966-2BEF-419E-B9CE-A82B074FB1E5}"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59A6D0-3B73-4379-B514-BB5CC1E06DE4}" type="slidenum">
              <a:rPr lang="en-US" altLang="uk-UA"/>
              <a:pPr>
                <a:defRPr/>
              </a:pPr>
              <a:t>‹#›</a:t>
            </a:fld>
            <a:endParaRPr lang="en-US" altLang="uk-UA"/>
          </a:p>
        </p:txBody>
      </p:sp>
    </p:spTree>
    <p:extLst>
      <p:ext uri="{BB962C8B-B14F-4D97-AF65-F5344CB8AC3E}">
        <p14:creationId xmlns:p14="http://schemas.microsoft.com/office/powerpoint/2010/main" val="21264030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B57C427-B01B-4541-9349-54DB0D85EB28}"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E4315B4-FD18-4A6D-834A-1C00D7DBB6DB}" type="slidenum">
              <a:rPr lang="en-US" altLang="uk-UA"/>
              <a:pPr>
                <a:defRPr/>
              </a:pPr>
              <a:t>‹#›</a:t>
            </a:fld>
            <a:endParaRPr lang="en-US" altLang="uk-UA"/>
          </a:p>
        </p:txBody>
      </p:sp>
    </p:spTree>
    <p:extLst>
      <p:ext uri="{BB962C8B-B14F-4D97-AF65-F5344CB8AC3E}">
        <p14:creationId xmlns:p14="http://schemas.microsoft.com/office/powerpoint/2010/main" val="3160936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2BAF594-3F72-45A1-A962-EEEFA90BE279}"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8D9830-DDA6-4DDB-92AF-7F0C2EFE343D}" type="slidenum">
              <a:rPr lang="en-US" altLang="uk-UA"/>
              <a:pPr>
                <a:defRPr/>
              </a:pPr>
              <a:t>‹#›</a:t>
            </a:fld>
            <a:endParaRPr lang="en-US" altLang="uk-UA"/>
          </a:p>
        </p:txBody>
      </p:sp>
    </p:spTree>
    <p:extLst>
      <p:ext uri="{BB962C8B-B14F-4D97-AF65-F5344CB8AC3E}">
        <p14:creationId xmlns:p14="http://schemas.microsoft.com/office/powerpoint/2010/main" val="42303953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211E460-D933-49C7-874F-4C533B04D0B8}"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6F6A2CD-F4E3-4B57-96DD-39E50507A602}" type="slidenum">
              <a:rPr lang="en-US" altLang="uk-UA"/>
              <a:pPr>
                <a:defRPr/>
              </a:pPr>
              <a:t>‹#›</a:t>
            </a:fld>
            <a:endParaRPr lang="en-US" altLang="uk-UA"/>
          </a:p>
        </p:txBody>
      </p:sp>
    </p:spTree>
    <p:extLst>
      <p:ext uri="{BB962C8B-B14F-4D97-AF65-F5344CB8AC3E}">
        <p14:creationId xmlns:p14="http://schemas.microsoft.com/office/powerpoint/2010/main" val="9578237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08D6ED2-E208-4741-B6DE-73269CA9CD99}" type="datetimeFigureOut">
              <a:rPr lang="en-US">
                <a:solidFill>
                  <a:prstClr val="black">
                    <a:tint val="75000"/>
                  </a:prstClr>
                </a:solidFill>
              </a:rPr>
              <a:pPr>
                <a:defRPr/>
              </a:pPr>
              <a:t>2/17/2021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490CFB6-E40B-4F2B-BBBA-3891CE453B2D}" type="slidenum">
              <a:rPr lang="en-US" altLang="uk-UA"/>
              <a:pPr>
                <a:defRPr/>
              </a:pPr>
              <a:t>‹#›</a:t>
            </a:fld>
            <a:endParaRPr lang="en-US" altLang="uk-UA"/>
          </a:p>
        </p:txBody>
      </p:sp>
    </p:spTree>
    <p:extLst>
      <p:ext uri="{BB962C8B-B14F-4D97-AF65-F5344CB8AC3E}">
        <p14:creationId xmlns:p14="http://schemas.microsoft.com/office/powerpoint/2010/main" val="18754218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7559101-F2B9-4C70-A889-9350E1DE3139}" type="datetimeFigureOut">
              <a:rPr lang="en-US">
                <a:solidFill>
                  <a:prstClr val="black">
                    <a:tint val="75000"/>
                  </a:prstClr>
                </a:solidFill>
              </a:rPr>
              <a:pPr>
                <a:defRPr/>
              </a:pPr>
              <a:t>2/17/2021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8C69524-C5FD-4132-AD9B-664D5F81C20D}" type="slidenum">
              <a:rPr lang="en-US" altLang="uk-UA"/>
              <a:pPr>
                <a:defRPr/>
              </a:pPr>
              <a:t>‹#›</a:t>
            </a:fld>
            <a:endParaRPr lang="en-US" altLang="uk-UA"/>
          </a:p>
        </p:txBody>
      </p:sp>
    </p:spTree>
    <p:extLst>
      <p:ext uri="{BB962C8B-B14F-4D97-AF65-F5344CB8AC3E}">
        <p14:creationId xmlns:p14="http://schemas.microsoft.com/office/powerpoint/2010/main" val="13882271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C521C75-6D26-4DDF-8282-8CAE840F7CA2}" type="datetimeFigureOut">
              <a:rPr lang="en-US">
                <a:solidFill>
                  <a:prstClr val="black">
                    <a:tint val="75000"/>
                  </a:prstClr>
                </a:solidFill>
              </a:rPr>
              <a:pPr>
                <a:defRPr/>
              </a:pPr>
              <a:t>2/17/2021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AC4C53A-E706-4730-9158-35A28703A581}" type="slidenum">
              <a:rPr lang="en-US" altLang="uk-UA"/>
              <a:pPr>
                <a:defRPr/>
              </a:pPr>
              <a:t>‹#›</a:t>
            </a:fld>
            <a:endParaRPr lang="en-US" altLang="uk-UA"/>
          </a:p>
        </p:txBody>
      </p:sp>
    </p:spTree>
    <p:extLst>
      <p:ext uri="{BB962C8B-B14F-4D97-AF65-F5344CB8AC3E}">
        <p14:creationId xmlns:p14="http://schemas.microsoft.com/office/powerpoint/2010/main" val="3973739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08D6ED2-E208-4741-B6DE-73269CA9CD99}" type="datetimeFigureOut">
              <a:rPr lang="en-US">
                <a:solidFill>
                  <a:prstClr val="black">
                    <a:tint val="75000"/>
                  </a:prstClr>
                </a:solidFill>
              </a:rPr>
              <a:pPr>
                <a:defRPr/>
              </a:pPr>
              <a:t>2/17/2021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490CFB6-E40B-4F2B-BBBA-3891CE453B2D}" type="slidenum">
              <a:rPr lang="en-US" altLang="uk-UA"/>
              <a:pPr>
                <a:defRPr/>
              </a:pPr>
              <a:t>‹#›</a:t>
            </a:fld>
            <a:endParaRPr lang="en-US" altLang="uk-UA"/>
          </a:p>
        </p:txBody>
      </p:sp>
    </p:spTree>
    <p:extLst>
      <p:ext uri="{BB962C8B-B14F-4D97-AF65-F5344CB8AC3E}">
        <p14:creationId xmlns:p14="http://schemas.microsoft.com/office/powerpoint/2010/main" val="7226643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92294EA-87CF-41B2-A61E-1626ECD92277}" type="datetimeFigureOut">
              <a:rPr lang="en-US">
                <a:solidFill>
                  <a:prstClr val="black">
                    <a:tint val="75000"/>
                  </a:prstClr>
                </a:solidFill>
              </a:rPr>
              <a:pPr>
                <a:defRPr/>
              </a:pPr>
              <a:t>2/17/2021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9034508-9C41-42E2-B2D1-D1AB9CE479D7}" type="slidenum">
              <a:rPr lang="en-US" altLang="uk-UA"/>
              <a:pPr>
                <a:defRPr/>
              </a:pPr>
              <a:t>‹#›</a:t>
            </a:fld>
            <a:endParaRPr lang="en-US" altLang="uk-UA"/>
          </a:p>
        </p:txBody>
      </p:sp>
    </p:spTree>
    <p:extLst>
      <p:ext uri="{BB962C8B-B14F-4D97-AF65-F5344CB8AC3E}">
        <p14:creationId xmlns:p14="http://schemas.microsoft.com/office/powerpoint/2010/main" val="32622400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3E26082-F0E0-44E9-8542-34C7DD02BCE4}" type="datetimeFigureOut">
              <a:rPr lang="en-US">
                <a:solidFill>
                  <a:prstClr val="black">
                    <a:tint val="75000"/>
                  </a:prstClr>
                </a:solidFill>
              </a:rPr>
              <a:pPr>
                <a:defRPr/>
              </a:pPr>
              <a:t>2/17/2021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2EF727F-F108-4D8C-A74F-D1DC4B781329}" type="slidenum">
              <a:rPr lang="en-US" altLang="uk-UA"/>
              <a:pPr>
                <a:defRPr/>
              </a:pPr>
              <a:t>‹#›</a:t>
            </a:fld>
            <a:endParaRPr lang="en-US" altLang="uk-UA"/>
          </a:p>
        </p:txBody>
      </p:sp>
    </p:spTree>
    <p:extLst>
      <p:ext uri="{BB962C8B-B14F-4D97-AF65-F5344CB8AC3E}">
        <p14:creationId xmlns:p14="http://schemas.microsoft.com/office/powerpoint/2010/main" val="12975259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A737205-9EE8-4079-BD27-BCEE6F018CB9}" type="datetimeFigureOut">
              <a:rPr lang="en-US">
                <a:solidFill>
                  <a:prstClr val="black">
                    <a:tint val="75000"/>
                  </a:prstClr>
                </a:solidFill>
              </a:rPr>
              <a:pPr>
                <a:defRPr/>
              </a:pPr>
              <a:t>2/17/2021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8A3243B-C761-41A5-A0BF-531F118A9359}" type="slidenum">
              <a:rPr lang="en-US" altLang="uk-UA"/>
              <a:pPr>
                <a:defRPr/>
              </a:pPr>
              <a:t>‹#›</a:t>
            </a:fld>
            <a:endParaRPr lang="en-US" altLang="uk-UA"/>
          </a:p>
        </p:txBody>
      </p:sp>
    </p:spTree>
    <p:extLst>
      <p:ext uri="{BB962C8B-B14F-4D97-AF65-F5344CB8AC3E}">
        <p14:creationId xmlns:p14="http://schemas.microsoft.com/office/powerpoint/2010/main" val="22869785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7996283-2237-4E68-B7AC-DBB92F109ECA}"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DE6B2F3-A504-440A-83D0-393E6638912F}" type="slidenum">
              <a:rPr lang="en-US" altLang="uk-UA"/>
              <a:pPr>
                <a:defRPr/>
              </a:pPr>
              <a:t>‹#›</a:t>
            </a:fld>
            <a:endParaRPr lang="en-US" altLang="uk-UA"/>
          </a:p>
        </p:txBody>
      </p:sp>
    </p:spTree>
    <p:extLst>
      <p:ext uri="{BB962C8B-B14F-4D97-AF65-F5344CB8AC3E}">
        <p14:creationId xmlns:p14="http://schemas.microsoft.com/office/powerpoint/2010/main" val="40451264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CC5E966-2BEF-419E-B9CE-A82B074FB1E5}"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59A6D0-3B73-4379-B514-BB5CC1E06DE4}" type="slidenum">
              <a:rPr lang="en-US" altLang="uk-UA"/>
              <a:pPr>
                <a:defRPr/>
              </a:pPr>
              <a:t>‹#›</a:t>
            </a:fld>
            <a:endParaRPr lang="en-US" altLang="uk-UA"/>
          </a:p>
        </p:txBody>
      </p:sp>
    </p:spTree>
    <p:extLst>
      <p:ext uri="{BB962C8B-B14F-4D97-AF65-F5344CB8AC3E}">
        <p14:creationId xmlns:p14="http://schemas.microsoft.com/office/powerpoint/2010/main" val="13922435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B57C427-B01B-4541-9349-54DB0D85EB28}"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E4315B4-FD18-4A6D-834A-1C00D7DBB6DB}" type="slidenum">
              <a:rPr lang="en-US" altLang="uk-UA"/>
              <a:pPr>
                <a:defRPr/>
              </a:pPr>
              <a:t>‹#›</a:t>
            </a:fld>
            <a:endParaRPr lang="en-US" altLang="uk-UA"/>
          </a:p>
        </p:txBody>
      </p:sp>
    </p:spTree>
    <p:extLst>
      <p:ext uri="{BB962C8B-B14F-4D97-AF65-F5344CB8AC3E}">
        <p14:creationId xmlns:p14="http://schemas.microsoft.com/office/powerpoint/2010/main" val="26840233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2BAF594-3F72-45A1-A962-EEEFA90BE279}"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8D9830-DDA6-4DDB-92AF-7F0C2EFE343D}" type="slidenum">
              <a:rPr lang="en-US" altLang="uk-UA"/>
              <a:pPr>
                <a:defRPr/>
              </a:pPr>
              <a:t>‹#›</a:t>
            </a:fld>
            <a:endParaRPr lang="en-US" altLang="uk-UA"/>
          </a:p>
        </p:txBody>
      </p:sp>
    </p:spTree>
    <p:extLst>
      <p:ext uri="{BB962C8B-B14F-4D97-AF65-F5344CB8AC3E}">
        <p14:creationId xmlns:p14="http://schemas.microsoft.com/office/powerpoint/2010/main" val="23752738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211E460-D933-49C7-874F-4C533B04D0B8}"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6F6A2CD-F4E3-4B57-96DD-39E50507A602}" type="slidenum">
              <a:rPr lang="en-US" altLang="uk-UA"/>
              <a:pPr>
                <a:defRPr/>
              </a:pPr>
              <a:t>‹#›</a:t>
            </a:fld>
            <a:endParaRPr lang="en-US" altLang="uk-UA"/>
          </a:p>
        </p:txBody>
      </p:sp>
    </p:spTree>
    <p:extLst>
      <p:ext uri="{BB962C8B-B14F-4D97-AF65-F5344CB8AC3E}">
        <p14:creationId xmlns:p14="http://schemas.microsoft.com/office/powerpoint/2010/main" val="9732417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08D6ED2-E208-4741-B6DE-73269CA9CD99}" type="datetimeFigureOut">
              <a:rPr lang="en-US">
                <a:solidFill>
                  <a:prstClr val="black">
                    <a:tint val="75000"/>
                  </a:prstClr>
                </a:solidFill>
              </a:rPr>
              <a:pPr>
                <a:defRPr/>
              </a:pPr>
              <a:t>2/17/2021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490CFB6-E40B-4F2B-BBBA-3891CE453B2D}" type="slidenum">
              <a:rPr lang="en-US" altLang="uk-UA"/>
              <a:pPr>
                <a:defRPr/>
              </a:pPr>
              <a:t>‹#›</a:t>
            </a:fld>
            <a:endParaRPr lang="en-US" altLang="uk-UA"/>
          </a:p>
        </p:txBody>
      </p:sp>
    </p:spTree>
    <p:extLst>
      <p:ext uri="{BB962C8B-B14F-4D97-AF65-F5344CB8AC3E}">
        <p14:creationId xmlns:p14="http://schemas.microsoft.com/office/powerpoint/2010/main" val="32672729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7559101-F2B9-4C70-A889-9350E1DE3139}" type="datetimeFigureOut">
              <a:rPr lang="en-US">
                <a:solidFill>
                  <a:prstClr val="black">
                    <a:tint val="75000"/>
                  </a:prstClr>
                </a:solidFill>
              </a:rPr>
              <a:pPr>
                <a:defRPr/>
              </a:pPr>
              <a:t>2/17/2021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8C69524-C5FD-4132-AD9B-664D5F81C20D}" type="slidenum">
              <a:rPr lang="en-US" altLang="uk-UA"/>
              <a:pPr>
                <a:defRPr/>
              </a:pPr>
              <a:t>‹#›</a:t>
            </a:fld>
            <a:endParaRPr lang="en-US" altLang="uk-UA"/>
          </a:p>
        </p:txBody>
      </p:sp>
    </p:spTree>
    <p:extLst>
      <p:ext uri="{BB962C8B-B14F-4D97-AF65-F5344CB8AC3E}">
        <p14:creationId xmlns:p14="http://schemas.microsoft.com/office/powerpoint/2010/main" val="3718219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7559101-F2B9-4C70-A889-9350E1DE3139}" type="datetimeFigureOut">
              <a:rPr lang="en-US">
                <a:solidFill>
                  <a:prstClr val="black">
                    <a:tint val="75000"/>
                  </a:prstClr>
                </a:solidFill>
              </a:rPr>
              <a:pPr>
                <a:defRPr/>
              </a:pPr>
              <a:t>2/17/2021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8C69524-C5FD-4132-AD9B-664D5F81C20D}" type="slidenum">
              <a:rPr lang="en-US" altLang="uk-UA"/>
              <a:pPr>
                <a:defRPr/>
              </a:pPr>
              <a:t>‹#›</a:t>
            </a:fld>
            <a:endParaRPr lang="en-US" altLang="uk-UA"/>
          </a:p>
        </p:txBody>
      </p:sp>
    </p:spTree>
    <p:extLst>
      <p:ext uri="{BB962C8B-B14F-4D97-AF65-F5344CB8AC3E}">
        <p14:creationId xmlns:p14="http://schemas.microsoft.com/office/powerpoint/2010/main" val="31069861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C521C75-6D26-4DDF-8282-8CAE840F7CA2}" type="datetimeFigureOut">
              <a:rPr lang="en-US">
                <a:solidFill>
                  <a:prstClr val="black">
                    <a:tint val="75000"/>
                  </a:prstClr>
                </a:solidFill>
              </a:rPr>
              <a:pPr>
                <a:defRPr/>
              </a:pPr>
              <a:t>2/17/2021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AC4C53A-E706-4730-9158-35A28703A581}" type="slidenum">
              <a:rPr lang="en-US" altLang="uk-UA"/>
              <a:pPr>
                <a:defRPr/>
              </a:pPr>
              <a:t>‹#›</a:t>
            </a:fld>
            <a:endParaRPr lang="en-US" altLang="uk-UA"/>
          </a:p>
        </p:txBody>
      </p:sp>
    </p:spTree>
    <p:extLst>
      <p:ext uri="{BB962C8B-B14F-4D97-AF65-F5344CB8AC3E}">
        <p14:creationId xmlns:p14="http://schemas.microsoft.com/office/powerpoint/2010/main" val="2592408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92294EA-87CF-41B2-A61E-1626ECD92277}" type="datetimeFigureOut">
              <a:rPr lang="en-US">
                <a:solidFill>
                  <a:prstClr val="black">
                    <a:tint val="75000"/>
                  </a:prstClr>
                </a:solidFill>
              </a:rPr>
              <a:pPr>
                <a:defRPr/>
              </a:pPr>
              <a:t>2/17/2021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9034508-9C41-42E2-B2D1-D1AB9CE479D7}" type="slidenum">
              <a:rPr lang="en-US" altLang="uk-UA"/>
              <a:pPr>
                <a:defRPr/>
              </a:pPr>
              <a:t>‹#›</a:t>
            </a:fld>
            <a:endParaRPr lang="en-US" altLang="uk-UA"/>
          </a:p>
        </p:txBody>
      </p:sp>
    </p:spTree>
    <p:extLst>
      <p:ext uri="{BB962C8B-B14F-4D97-AF65-F5344CB8AC3E}">
        <p14:creationId xmlns:p14="http://schemas.microsoft.com/office/powerpoint/2010/main" val="24141266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3E26082-F0E0-44E9-8542-34C7DD02BCE4}" type="datetimeFigureOut">
              <a:rPr lang="en-US">
                <a:solidFill>
                  <a:prstClr val="black">
                    <a:tint val="75000"/>
                  </a:prstClr>
                </a:solidFill>
              </a:rPr>
              <a:pPr>
                <a:defRPr/>
              </a:pPr>
              <a:t>2/17/2021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2EF727F-F108-4D8C-A74F-D1DC4B781329}" type="slidenum">
              <a:rPr lang="en-US" altLang="uk-UA"/>
              <a:pPr>
                <a:defRPr/>
              </a:pPr>
              <a:t>‹#›</a:t>
            </a:fld>
            <a:endParaRPr lang="en-US" altLang="uk-UA"/>
          </a:p>
        </p:txBody>
      </p:sp>
    </p:spTree>
    <p:extLst>
      <p:ext uri="{BB962C8B-B14F-4D97-AF65-F5344CB8AC3E}">
        <p14:creationId xmlns:p14="http://schemas.microsoft.com/office/powerpoint/2010/main" val="37224630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A737205-9EE8-4079-BD27-BCEE6F018CB9}" type="datetimeFigureOut">
              <a:rPr lang="en-US">
                <a:solidFill>
                  <a:prstClr val="black">
                    <a:tint val="75000"/>
                  </a:prstClr>
                </a:solidFill>
              </a:rPr>
              <a:pPr>
                <a:defRPr/>
              </a:pPr>
              <a:t>2/17/2021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8A3243B-C761-41A5-A0BF-531F118A9359}" type="slidenum">
              <a:rPr lang="en-US" altLang="uk-UA"/>
              <a:pPr>
                <a:defRPr/>
              </a:pPr>
              <a:t>‹#›</a:t>
            </a:fld>
            <a:endParaRPr lang="en-US" altLang="uk-UA"/>
          </a:p>
        </p:txBody>
      </p:sp>
    </p:spTree>
    <p:extLst>
      <p:ext uri="{BB962C8B-B14F-4D97-AF65-F5344CB8AC3E}">
        <p14:creationId xmlns:p14="http://schemas.microsoft.com/office/powerpoint/2010/main" val="19206014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7996283-2237-4E68-B7AC-DBB92F109ECA}"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DE6B2F3-A504-440A-83D0-393E6638912F}" type="slidenum">
              <a:rPr lang="en-US" altLang="uk-UA"/>
              <a:pPr>
                <a:defRPr/>
              </a:pPr>
              <a:t>‹#›</a:t>
            </a:fld>
            <a:endParaRPr lang="en-US" altLang="uk-UA"/>
          </a:p>
        </p:txBody>
      </p:sp>
    </p:spTree>
    <p:extLst>
      <p:ext uri="{BB962C8B-B14F-4D97-AF65-F5344CB8AC3E}">
        <p14:creationId xmlns:p14="http://schemas.microsoft.com/office/powerpoint/2010/main" val="35662777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CC5E966-2BEF-419E-B9CE-A82B074FB1E5}"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59A6D0-3B73-4379-B514-BB5CC1E06DE4}" type="slidenum">
              <a:rPr lang="en-US" altLang="uk-UA"/>
              <a:pPr>
                <a:defRPr/>
              </a:pPr>
              <a:t>‹#›</a:t>
            </a:fld>
            <a:endParaRPr lang="en-US" altLang="uk-UA"/>
          </a:p>
        </p:txBody>
      </p:sp>
    </p:spTree>
    <p:extLst>
      <p:ext uri="{BB962C8B-B14F-4D97-AF65-F5344CB8AC3E}">
        <p14:creationId xmlns:p14="http://schemas.microsoft.com/office/powerpoint/2010/main" val="31143355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B57C427-B01B-4541-9349-54DB0D85EB28}"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E4315B4-FD18-4A6D-834A-1C00D7DBB6DB}" type="slidenum">
              <a:rPr lang="en-US" altLang="uk-UA"/>
              <a:pPr>
                <a:defRPr/>
              </a:pPr>
              <a:t>‹#›</a:t>
            </a:fld>
            <a:endParaRPr lang="en-US" altLang="uk-UA"/>
          </a:p>
        </p:txBody>
      </p:sp>
    </p:spTree>
    <p:extLst>
      <p:ext uri="{BB962C8B-B14F-4D97-AF65-F5344CB8AC3E}">
        <p14:creationId xmlns:p14="http://schemas.microsoft.com/office/powerpoint/2010/main" val="12605856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2BAF594-3F72-45A1-A962-EEEFA90BE279}"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8D9830-DDA6-4DDB-92AF-7F0C2EFE343D}" type="slidenum">
              <a:rPr lang="en-US" altLang="uk-UA"/>
              <a:pPr>
                <a:defRPr/>
              </a:pPr>
              <a:t>‹#›</a:t>
            </a:fld>
            <a:endParaRPr lang="en-US" altLang="uk-UA"/>
          </a:p>
        </p:txBody>
      </p:sp>
    </p:spTree>
    <p:extLst>
      <p:ext uri="{BB962C8B-B14F-4D97-AF65-F5344CB8AC3E}">
        <p14:creationId xmlns:p14="http://schemas.microsoft.com/office/powerpoint/2010/main" val="22163137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211E460-D933-49C7-874F-4C533B04D0B8}"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6F6A2CD-F4E3-4B57-96DD-39E50507A602}" type="slidenum">
              <a:rPr lang="en-US" altLang="uk-UA"/>
              <a:pPr>
                <a:defRPr/>
              </a:pPr>
              <a:t>‹#›</a:t>
            </a:fld>
            <a:endParaRPr lang="en-US" altLang="uk-UA"/>
          </a:p>
        </p:txBody>
      </p:sp>
    </p:spTree>
    <p:extLst>
      <p:ext uri="{BB962C8B-B14F-4D97-AF65-F5344CB8AC3E}">
        <p14:creationId xmlns:p14="http://schemas.microsoft.com/office/powerpoint/2010/main" val="28092342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08D6ED2-E208-4741-B6DE-73269CA9CD99}" type="datetimeFigureOut">
              <a:rPr lang="en-US">
                <a:solidFill>
                  <a:prstClr val="black">
                    <a:tint val="75000"/>
                  </a:prstClr>
                </a:solidFill>
              </a:rPr>
              <a:pPr>
                <a:defRPr/>
              </a:pPr>
              <a:t>2/17/2021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490CFB6-E40B-4F2B-BBBA-3891CE453B2D}" type="slidenum">
              <a:rPr lang="en-US" altLang="uk-UA"/>
              <a:pPr>
                <a:defRPr/>
              </a:pPr>
              <a:t>‹#›</a:t>
            </a:fld>
            <a:endParaRPr lang="en-US" altLang="uk-UA"/>
          </a:p>
        </p:txBody>
      </p:sp>
    </p:spTree>
    <p:extLst>
      <p:ext uri="{BB962C8B-B14F-4D97-AF65-F5344CB8AC3E}">
        <p14:creationId xmlns:p14="http://schemas.microsoft.com/office/powerpoint/2010/main" val="1753550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C521C75-6D26-4DDF-8282-8CAE840F7CA2}" type="datetimeFigureOut">
              <a:rPr lang="en-US">
                <a:solidFill>
                  <a:prstClr val="black">
                    <a:tint val="75000"/>
                  </a:prstClr>
                </a:solidFill>
              </a:rPr>
              <a:pPr>
                <a:defRPr/>
              </a:pPr>
              <a:t>2/17/2021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AC4C53A-E706-4730-9158-35A28703A581}" type="slidenum">
              <a:rPr lang="en-US" altLang="uk-UA"/>
              <a:pPr>
                <a:defRPr/>
              </a:pPr>
              <a:t>‹#›</a:t>
            </a:fld>
            <a:endParaRPr lang="en-US" altLang="uk-UA"/>
          </a:p>
        </p:txBody>
      </p:sp>
    </p:spTree>
    <p:extLst>
      <p:ext uri="{BB962C8B-B14F-4D97-AF65-F5344CB8AC3E}">
        <p14:creationId xmlns:p14="http://schemas.microsoft.com/office/powerpoint/2010/main" val="36175271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7559101-F2B9-4C70-A889-9350E1DE3139}" type="datetimeFigureOut">
              <a:rPr lang="en-US">
                <a:solidFill>
                  <a:prstClr val="black">
                    <a:tint val="75000"/>
                  </a:prstClr>
                </a:solidFill>
              </a:rPr>
              <a:pPr>
                <a:defRPr/>
              </a:pPr>
              <a:t>2/17/2021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8C69524-C5FD-4132-AD9B-664D5F81C20D}" type="slidenum">
              <a:rPr lang="en-US" altLang="uk-UA"/>
              <a:pPr>
                <a:defRPr/>
              </a:pPr>
              <a:t>‹#›</a:t>
            </a:fld>
            <a:endParaRPr lang="en-US" altLang="uk-UA"/>
          </a:p>
        </p:txBody>
      </p:sp>
    </p:spTree>
    <p:extLst>
      <p:ext uri="{BB962C8B-B14F-4D97-AF65-F5344CB8AC3E}">
        <p14:creationId xmlns:p14="http://schemas.microsoft.com/office/powerpoint/2010/main" val="26050778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C521C75-6D26-4DDF-8282-8CAE840F7CA2}" type="datetimeFigureOut">
              <a:rPr lang="en-US">
                <a:solidFill>
                  <a:prstClr val="black">
                    <a:tint val="75000"/>
                  </a:prstClr>
                </a:solidFill>
              </a:rPr>
              <a:pPr>
                <a:defRPr/>
              </a:pPr>
              <a:t>2/17/2021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AC4C53A-E706-4730-9158-35A28703A581}" type="slidenum">
              <a:rPr lang="en-US" altLang="uk-UA"/>
              <a:pPr>
                <a:defRPr/>
              </a:pPr>
              <a:t>‹#›</a:t>
            </a:fld>
            <a:endParaRPr lang="en-US" altLang="uk-UA"/>
          </a:p>
        </p:txBody>
      </p:sp>
    </p:spTree>
    <p:extLst>
      <p:ext uri="{BB962C8B-B14F-4D97-AF65-F5344CB8AC3E}">
        <p14:creationId xmlns:p14="http://schemas.microsoft.com/office/powerpoint/2010/main" val="35671747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92294EA-87CF-41B2-A61E-1626ECD92277}" type="datetimeFigureOut">
              <a:rPr lang="en-US">
                <a:solidFill>
                  <a:prstClr val="black">
                    <a:tint val="75000"/>
                  </a:prstClr>
                </a:solidFill>
              </a:rPr>
              <a:pPr>
                <a:defRPr/>
              </a:pPr>
              <a:t>2/17/2021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9034508-9C41-42E2-B2D1-D1AB9CE479D7}" type="slidenum">
              <a:rPr lang="en-US" altLang="uk-UA"/>
              <a:pPr>
                <a:defRPr/>
              </a:pPr>
              <a:t>‹#›</a:t>
            </a:fld>
            <a:endParaRPr lang="en-US" altLang="uk-UA"/>
          </a:p>
        </p:txBody>
      </p:sp>
    </p:spTree>
    <p:extLst>
      <p:ext uri="{BB962C8B-B14F-4D97-AF65-F5344CB8AC3E}">
        <p14:creationId xmlns:p14="http://schemas.microsoft.com/office/powerpoint/2010/main" val="2613985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3E26082-F0E0-44E9-8542-34C7DD02BCE4}" type="datetimeFigureOut">
              <a:rPr lang="en-US">
                <a:solidFill>
                  <a:prstClr val="black">
                    <a:tint val="75000"/>
                  </a:prstClr>
                </a:solidFill>
              </a:rPr>
              <a:pPr>
                <a:defRPr/>
              </a:pPr>
              <a:t>2/17/2021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2EF727F-F108-4D8C-A74F-D1DC4B781329}" type="slidenum">
              <a:rPr lang="en-US" altLang="uk-UA"/>
              <a:pPr>
                <a:defRPr/>
              </a:pPr>
              <a:t>‹#›</a:t>
            </a:fld>
            <a:endParaRPr lang="en-US" altLang="uk-UA"/>
          </a:p>
        </p:txBody>
      </p:sp>
    </p:spTree>
    <p:extLst>
      <p:ext uri="{BB962C8B-B14F-4D97-AF65-F5344CB8AC3E}">
        <p14:creationId xmlns:p14="http://schemas.microsoft.com/office/powerpoint/2010/main" val="40038540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A737205-9EE8-4079-BD27-BCEE6F018CB9}" type="datetimeFigureOut">
              <a:rPr lang="en-US">
                <a:solidFill>
                  <a:prstClr val="black">
                    <a:tint val="75000"/>
                  </a:prstClr>
                </a:solidFill>
              </a:rPr>
              <a:pPr>
                <a:defRPr/>
              </a:pPr>
              <a:t>2/17/2021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8A3243B-C761-41A5-A0BF-531F118A9359}" type="slidenum">
              <a:rPr lang="en-US" altLang="uk-UA"/>
              <a:pPr>
                <a:defRPr/>
              </a:pPr>
              <a:t>‹#›</a:t>
            </a:fld>
            <a:endParaRPr lang="en-US" altLang="uk-UA"/>
          </a:p>
        </p:txBody>
      </p:sp>
    </p:spTree>
    <p:extLst>
      <p:ext uri="{BB962C8B-B14F-4D97-AF65-F5344CB8AC3E}">
        <p14:creationId xmlns:p14="http://schemas.microsoft.com/office/powerpoint/2010/main" val="33442575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7996283-2237-4E68-B7AC-DBB92F109ECA}"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DE6B2F3-A504-440A-83D0-393E6638912F}" type="slidenum">
              <a:rPr lang="en-US" altLang="uk-UA"/>
              <a:pPr>
                <a:defRPr/>
              </a:pPr>
              <a:t>‹#›</a:t>
            </a:fld>
            <a:endParaRPr lang="en-US" altLang="uk-UA"/>
          </a:p>
        </p:txBody>
      </p:sp>
    </p:spTree>
    <p:extLst>
      <p:ext uri="{BB962C8B-B14F-4D97-AF65-F5344CB8AC3E}">
        <p14:creationId xmlns:p14="http://schemas.microsoft.com/office/powerpoint/2010/main" val="28657739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CC5E966-2BEF-419E-B9CE-A82B074FB1E5}"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59A6D0-3B73-4379-B514-BB5CC1E06DE4}" type="slidenum">
              <a:rPr lang="en-US" altLang="uk-UA"/>
              <a:pPr>
                <a:defRPr/>
              </a:pPr>
              <a:t>‹#›</a:t>
            </a:fld>
            <a:endParaRPr lang="en-US" altLang="uk-UA"/>
          </a:p>
        </p:txBody>
      </p:sp>
    </p:spTree>
    <p:extLst>
      <p:ext uri="{BB962C8B-B14F-4D97-AF65-F5344CB8AC3E}">
        <p14:creationId xmlns:p14="http://schemas.microsoft.com/office/powerpoint/2010/main" val="41523425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B57C427-B01B-4541-9349-54DB0D85EB28}"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E4315B4-FD18-4A6D-834A-1C00D7DBB6DB}" type="slidenum">
              <a:rPr lang="en-US" altLang="uk-UA"/>
              <a:pPr>
                <a:defRPr/>
              </a:pPr>
              <a:t>‹#›</a:t>
            </a:fld>
            <a:endParaRPr lang="en-US" altLang="uk-UA"/>
          </a:p>
        </p:txBody>
      </p:sp>
    </p:spTree>
    <p:extLst>
      <p:ext uri="{BB962C8B-B14F-4D97-AF65-F5344CB8AC3E}">
        <p14:creationId xmlns:p14="http://schemas.microsoft.com/office/powerpoint/2010/main" val="41078949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2BAF594-3F72-45A1-A962-EEEFA90BE279}"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8D9830-DDA6-4DDB-92AF-7F0C2EFE343D}" type="slidenum">
              <a:rPr lang="en-US" altLang="uk-UA"/>
              <a:pPr>
                <a:defRPr/>
              </a:pPr>
              <a:t>‹#›</a:t>
            </a:fld>
            <a:endParaRPr lang="en-US" altLang="uk-UA"/>
          </a:p>
        </p:txBody>
      </p:sp>
    </p:spTree>
    <p:extLst>
      <p:ext uri="{BB962C8B-B14F-4D97-AF65-F5344CB8AC3E}">
        <p14:creationId xmlns:p14="http://schemas.microsoft.com/office/powerpoint/2010/main" val="27740290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211E460-D933-49C7-874F-4C533B04D0B8}"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6F6A2CD-F4E3-4B57-96DD-39E50507A602}" type="slidenum">
              <a:rPr lang="en-US" altLang="uk-UA"/>
              <a:pPr>
                <a:defRPr/>
              </a:pPr>
              <a:t>‹#›</a:t>
            </a:fld>
            <a:endParaRPr lang="en-US" altLang="uk-UA"/>
          </a:p>
        </p:txBody>
      </p:sp>
    </p:spTree>
    <p:extLst>
      <p:ext uri="{BB962C8B-B14F-4D97-AF65-F5344CB8AC3E}">
        <p14:creationId xmlns:p14="http://schemas.microsoft.com/office/powerpoint/2010/main" val="3756688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92294EA-87CF-41B2-A61E-1626ECD92277}" type="datetimeFigureOut">
              <a:rPr lang="en-US">
                <a:solidFill>
                  <a:prstClr val="black">
                    <a:tint val="75000"/>
                  </a:prstClr>
                </a:solidFill>
              </a:rPr>
              <a:pPr>
                <a:defRPr/>
              </a:pPr>
              <a:t>2/17/2021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9034508-9C41-42E2-B2D1-D1AB9CE479D7}" type="slidenum">
              <a:rPr lang="en-US" altLang="uk-UA"/>
              <a:pPr>
                <a:defRPr/>
              </a:pPr>
              <a:t>‹#›</a:t>
            </a:fld>
            <a:endParaRPr lang="en-US" altLang="uk-UA"/>
          </a:p>
        </p:txBody>
      </p:sp>
    </p:spTree>
    <p:extLst>
      <p:ext uri="{BB962C8B-B14F-4D97-AF65-F5344CB8AC3E}">
        <p14:creationId xmlns:p14="http://schemas.microsoft.com/office/powerpoint/2010/main" val="37058669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08D6ED2-E208-4741-B6DE-73269CA9CD99}" type="datetimeFigureOut">
              <a:rPr lang="en-US">
                <a:solidFill>
                  <a:prstClr val="black">
                    <a:tint val="75000"/>
                  </a:prstClr>
                </a:solidFill>
              </a:rPr>
              <a:pPr>
                <a:defRPr/>
              </a:pPr>
              <a:t>2/17/2021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490CFB6-E40B-4F2B-BBBA-3891CE453B2D}" type="slidenum">
              <a:rPr lang="en-US" altLang="uk-UA"/>
              <a:pPr>
                <a:defRPr/>
              </a:pPr>
              <a:t>‹#›</a:t>
            </a:fld>
            <a:endParaRPr lang="en-US" altLang="uk-UA"/>
          </a:p>
        </p:txBody>
      </p:sp>
    </p:spTree>
    <p:extLst>
      <p:ext uri="{BB962C8B-B14F-4D97-AF65-F5344CB8AC3E}">
        <p14:creationId xmlns:p14="http://schemas.microsoft.com/office/powerpoint/2010/main" val="19138152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7559101-F2B9-4C70-A889-9350E1DE3139}" type="datetimeFigureOut">
              <a:rPr lang="en-US">
                <a:solidFill>
                  <a:prstClr val="black">
                    <a:tint val="75000"/>
                  </a:prstClr>
                </a:solidFill>
              </a:rPr>
              <a:pPr>
                <a:defRPr/>
              </a:pPr>
              <a:t>2/17/2021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8C69524-C5FD-4132-AD9B-664D5F81C20D}" type="slidenum">
              <a:rPr lang="en-US" altLang="uk-UA"/>
              <a:pPr>
                <a:defRPr/>
              </a:pPr>
              <a:t>‹#›</a:t>
            </a:fld>
            <a:endParaRPr lang="en-US" altLang="uk-UA"/>
          </a:p>
        </p:txBody>
      </p:sp>
    </p:spTree>
    <p:extLst>
      <p:ext uri="{BB962C8B-B14F-4D97-AF65-F5344CB8AC3E}">
        <p14:creationId xmlns:p14="http://schemas.microsoft.com/office/powerpoint/2010/main" val="21354096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C521C75-6D26-4DDF-8282-8CAE840F7CA2}" type="datetimeFigureOut">
              <a:rPr lang="en-US">
                <a:solidFill>
                  <a:prstClr val="black">
                    <a:tint val="75000"/>
                  </a:prstClr>
                </a:solidFill>
              </a:rPr>
              <a:pPr>
                <a:defRPr/>
              </a:pPr>
              <a:t>2/17/2021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AC4C53A-E706-4730-9158-35A28703A581}" type="slidenum">
              <a:rPr lang="en-US" altLang="uk-UA"/>
              <a:pPr>
                <a:defRPr/>
              </a:pPr>
              <a:t>‹#›</a:t>
            </a:fld>
            <a:endParaRPr lang="en-US" altLang="uk-UA"/>
          </a:p>
        </p:txBody>
      </p:sp>
    </p:spTree>
    <p:extLst>
      <p:ext uri="{BB962C8B-B14F-4D97-AF65-F5344CB8AC3E}">
        <p14:creationId xmlns:p14="http://schemas.microsoft.com/office/powerpoint/2010/main" val="24634397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92294EA-87CF-41B2-A61E-1626ECD92277}" type="datetimeFigureOut">
              <a:rPr lang="en-US">
                <a:solidFill>
                  <a:prstClr val="black">
                    <a:tint val="75000"/>
                  </a:prstClr>
                </a:solidFill>
              </a:rPr>
              <a:pPr>
                <a:defRPr/>
              </a:pPr>
              <a:t>2/17/2021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9034508-9C41-42E2-B2D1-D1AB9CE479D7}" type="slidenum">
              <a:rPr lang="en-US" altLang="uk-UA"/>
              <a:pPr>
                <a:defRPr/>
              </a:pPr>
              <a:t>‹#›</a:t>
            </a:fld>
            <a:endParaRPr lang="en-US" altLang="uk-UA"/>
          </a:p>
        </p:txBody>
      </p:sp>
    </p:spTree>
    <p:extLst>
      <p:ext uri="{BB962C8B-B14F-4D97-AF65-F5344CB8AC3E}">
        <p14:creationId xmlns:p14="http://schemas.microsoft.com/office/powerpoint/2010/main" val="12014029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3E26082-F0E0-44E9-8542-34C7DD02BCE4}" type="datetimeFigureOut">
              <a:rPr lang="en-US">
                <a:solidFill>
                  <a:prstClr val="black">
                    <a:tint val="75000"/>
                  </a:prstClr>
                </a:solidFill>
              </a:rPr>
              <a:pPr>
                <a:defRPr/>
              </a:pPr>
              <a:t>2/17/2021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2EF727F-F108-4D8C-A74F-D1DC4B781329}" type="slidenum">
              <a:rPr lang="en-US" altLang="uk-UA"/>
              <a:pPr>
                <a:defRPr/>
              </a:pPr>
              <a:t>‹#›</a:t>
            </a:fld>
            <a:endParaRPr lang="en-US" altLang="uk-UA"/>
          </a:p>
        </p:txBody>
      </p:sp>
    </p:spTree>
    <p:extLst>
      <p:ext uri="{BB962C8B-B14F-4D97-AF65-F5344CB8AC3E}">
        <p14:creationId xmlns:p14="http://schemas.microsoft.com/office/powerpoint/2010/main" val="38905398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A737205-9EE8-4079-BD27-BCEE6F018CB9}" type="datetimeFigureOut">
              <a:rPr lang="en-US">
                <a:solidFill>
                  <a:prstClr val="black">
                    <a:tint val="75000"/>
                  </a:prstClr>
                </a:solidFill>
              </a:rPr>
              <a:pPr>
                <a:defRPr/>
              </a:pPr>
              <a:t>2/17/2021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8A3243B-C761-41A5-A0BF-531F118A9359}" type="slidenum">
              <a:rPr lang="en-US" altLang="uk-UA"/>
              <a:pPr>
                <a:defRPr/>
              </a:pPr>
              <a:t>‹#›</a:t>
            </a:fld>
            <a:endParaRPr lang="en-US" altLang="uk-UA"/>
          </a:p>
        </p:txBody>
      </p:sp>
    </p:spTree>
    <p:extLst>
      <p:ext uri="{BB962C8B-B14F-4D97-AF65-F5344CB8AC3E}">
        <p14:creationId xmlns:p14="http://schemas.microsoft.com/office/powerpoint/2010/main" val="31312195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7996283-2237-4E68-B7AC-DBB92F109ECA}"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DE6B2F3-A504-440A-83D0-393E6638912F}" type="slidenum">
              <a:rPr lang="en-US" altLang="uk-UA"/>
              <a:pPr>
                <a:defRPr/>
              </a:pPr>
              <a:t>‹#›</a:t>
            </a:fld>
            <a:endParaRPr lang="en-US" altLang="uk-UA"/>
          </a:p>
        </p:txBody>
      </p:sp>
    </p:spTree>
    <p:extLst>
      <p:ext uri="{BB962C8B-B14F-4D97-AF65-F5344CB8AC3E}">
        <p14:creationId xmlns:p14="http://schemas.microsoft.com/office/powerpoint/2010/main" val="17017223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CC5E966-2BEF-419E-B9CE-A82B074FB1E5}"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59A6D0-3B73-4379-B514-BB5CC1E06DE4}" type="slidenum">
              <a:rPr lang="en-US" altLang="uk-UA"/>
              <a:pPr>
                <a:defRPr/>
              </a:pPr>
              <a:t>‹#›</a:t>
            </a:fld>
            <a:endParaRPr lang="en-US" altLang="uk-UA"/>
          </a:p>
        </p:txBody>
      </p:sp>
    </p:spTree>
    <p:extLst>
      <p:ext uri="{BB962C8B-B14F-4D97-AF65-F5344CB8AC3E}">
        <p14:creationId xmlns:p14="http://schemas.microsoft.com/office/powerpoint/2010/main" val="5981376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B57C427-B01B-4541-9349-54DB0D85EB28}"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E4315B4-FD18-4A6D-834A-1C00D7DBB6DB}" type="slidenum">
              <a:rPr lang="en-US" altLang="uk-UA"/>
              <a:pPr>
                <a:defRPr/>
              </a:pPr>
              <a:t>‹#›</a:t>
            </a:fld>
            <a:endParaRPr lang="en-US" altLang="uk-UA"/>
          </a:p>
        </p:txBody>
      </p:sp>
    </p:spTree>
    <p:extLst>
      <p:ext uri="{BB962C8B-B14F-4D97-AF65-F5344CB8AC3E}">
        <p14:creationId xmlns:p14="http://schemas.microsoft.com/office/powerpoint/2010/main" val="38339105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2BAF594-3F72-45A1-A962-EEEFA90BE279}"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8D9830-DDA6-4DDB-92AF-7F0C2EFE343D}" type="slidenum">
              <a:rPr lang="en-US" altLang="uk-UA"/>
              <a:pPr>
                <a:defRPr/>
              </a:pPr>
              <a:t>‹#›</a:t>
            </a:fld>
            <a:endParaRPr lang="en-US" altLang="uk-UA"/>
          </a:p>
        </p:txBody>
      </p:sp>
    </p:spTree>
    <p:extLst>
      <p:ext uri="{BB962C8B-B14F-4D97-AF65-F5344CB8AC3E}">
        <p14:creationId xmlns:p14="http://schemas.microsoft.com/office/powerpoint/2010/main" val="4007760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3E26082-F0E0-44E9-8542-34C7DD02BCE4}" type="datetimeFigureOut">
              <a:rPr lang="en-US">
                <a:solidFill>
                  <a:prstClr val="black">
                    <a:tint val="75000"/>
                  </a:prstClr>
                </a:solidFill>
              </a:rPr>
              <a:pPr>
                <a:defRPr/>
              </a:pPr>
              <a:t>2/17/2021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2EF727F-F108-4D8C-A74F-D1DC4B781329}" type="slidenum">
              <a:rPr lang="en-US" altLang="uk-UA"/>
              <a:pPr>
                <a:defRPr/>
              </a:pPr>
              <a:t>‹#›</a:t>
            </a:fld>
            <a:endParaRPr lang="en-US" altLang="uk-UA"/>
          </a:p>
        </p:txBody>
      </p:sp>
    </p:spTree>
    <p:extLst>
      <p:ext uri="{BB962C8B-B14F-4D97-AF65-F5344CB8AC3E}">
        <p14:creationId xmlns:p14="http://schemas.microsoft.com/office/powerpoint/2010/main" val="21518210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211E460-D933-49C7-874F-4C533B04D0B8}"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6F6A2CD-F4E3-4B57-96DD-39E50507A602}" type="slidenum">
              <a:rPr lang="en-US" altLang="uk-UA"/>
              <a:pPr>
                <a:defRPr/>
              </a:pPr>
              <a:t>‹#›</a:t>
            </a:fld>
            <a:endParaRPr lang="en-US" altLang="uk-UA"/>
          </a:p>
        </p:txBody>
      </p:sp>
    </p:spTree>
    <p:extLst>
      <p:ext uri="{BB962C8B-B14F-4D97-AF65-F5344CB8AC3E}">
        <p14:creationId xmlns:p14="http://schemas.microsoft.com/office/powerpoint/2010/main" val="11771278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08D6ED2-E208-4741-B6DE-73269CA9CD99}" type="datetimeFigureOut">
              <a:rPr lang="en-US">
                <a:solidFill>
                  <a:prstClr val="black">
                    <a:tint val="75000"/>
                  </a:prstClr>
                </a:solidFill>
              </a:rPr>
              <a:pPr>
                <a:defRPr/>
              </a:pPr>
              <a:t>2/17/2021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490CFB6-E40B-4F2B-BBBA-3891CE453B2D}" type="slidenum">
              <a:rPr lang="en-US" altLang="uk-UA"/>
              <a:pPr>
                <a:defRPr/>
              </a:pPr>
              <a:t>‹#›</a:t>
            </a:fld>
            <a:endParaRPr lang="en-US" altLang="uk-UA"/>
          </a:p>
        </p:txBody>
      </p:sp>
    </p:spTree>
    <p:extLst>
      <p:ext uri="{BB962C8B-B14F-4D97-AF65-F5344CB8AC3E}">
        <p14:creationId xmlns:p14="http://schemas.microsoft.com/office/powerpoint/2010/main" val="13670493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7559101-F2B9-4C70-A889-9350E1DE3139}" type="datetimeFigureOut">
              <a:rPr lang="en-US">
                <a:solidFill>
                  <a:prstClr val="black">
                    <a:tint val="75000"/>
                  </a:prstClr>
                </a:solidFill>
              </a:rPr>
              <a:pPr>
                <a:defRPr/>
              </a:pPr>
              <a:t>2/17/2021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8C69524-C5FD-4132-AD9B-664D5F81C20D}" type="slidenum">
              <a:rPr lang="en-US" altLang="uk-UA"/>
              <a:pPr>
                <a:defRPr/>
              </a:pPr>
              <a:t>‹#›</a:t>
            </a:fld>
            <a:endParaRPr lang="en-US" altLang="uk-UA"/>
          </a:p>
        </p:txBody>
      </p:sp>
    </p:spTree>
    <p:extLst>
      <p:ext uri="{BB962C8B-B14F-4D97-AF65-F5344CB8AC3E}">
        <p14:creationId xmlns:p14="http://schemas.microsoft.com/office/powerpoint/2010/main" val="26629169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C521C75-6D26-4DDF-8282-8CAE840F7CA2}" type="datetimeFigureOut">
              <a:rPr lang="en-US">
                <a:solidFill>
                  <a:prstClr val="black">
                    <a:tint val="75000"/>
                  </a:prstClr>
                </a:solidFill>
              </a:rPr>
              <a:pPr>
                <a:defRPr/>
              </a:pPr>
              <a:t>2/17/2021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AC4C53A-E706-4730-9158-35A28703A581}" type="slidenum">
              <a:rPr lang="en-US" altLang="uk-UA"/>
              <a:pPr>
                <a:defRPr/>
              </a:pPr>
              <a:t>‹#›</a:t>
            </a:fld>
            <a:endParaRPr lang="en-US" altLang="uk-UA"/>
          </a:p>
        </p:txBody>
      </p:sp>
    </p:spTree>
    <p:extLst>
      <p:ext uri="{BB962C8B-B14F-4D97-AF65-F5344CB8AC3E}">
        <p14:creationId xmlns:p14="http://schemas.microsoft.com/office/powerpoint/2010/main" val="10466590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92294EA-87CF-41B2-A61E-1626ECD92277}" type="datetimeFigureOut">
              <a:rPr lang="en-US">
                <a:solidFill>
                  <a:prstClr val="black">
                    <a:tint val="75000"/>
                  </a:prstClr>
                </a:solidFill>
              </a:rPr>
              <a:pPr>
                <a:defRPr/>
              </a:pPr>
              <a:t>2/17/2021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9034508-9C41-42E2-B2D1-D1AB9CE479D7}" type="slidenum">
              <a:rPr lang="en-US" altLang="uk-UA"/>
              <a:pPr>
                <a:defRPr/>
              </a:pPr>
              <a:t>‹#›</a:t>
            </a:fld>
            <a:endParaRPr lang="en-US" altLang="uk-UA"/>
          </a:p>
        </p:txBody>
      </p:sp>
    </p:spTree>
    <p:extLst>
      <p:ext uri="{BB962C8B-B14F-4D97-AF65-F5344CB8AC3E}">
        <p14:creationId xmlns:p14="http://schemas.microsoft.com/office/powerpoint/2010/main" val="10382705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3E26082-F0E0-44E9-8542-34C7DD02BCE4}" type="datetimeFigureOut">
              <a:rPr lang="en-US">
                <a:solidFill>
                  <a:prstClr val="black">
                    <a:tint val="75000"/>
                  </a:prstClr>
                </a:solidFill>
              </a:rPr>
              <a:pPr>
                <a:defRPr/>
              </a:pPr>
              <a:t>2/17/2021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2EF727F-F108-4D8C-A74F-D1DC4B781329}" type="slidenum">
              <a:rPr lang="en-US" altLang="uk-UA"/>
              <a:pPr>
                <a:defRPr/>
              </a:pPr>
              <a:t>‹#›</a:t>
            </a:fld>
            <a:endParaRPr lang="en-US" altLang="uk-UA"/>
          </a:p>
        </p:txBody>
      </p:sp>
    </p:spTree>
    <p:extLst>
      <p:ext uri="{BB962C8B-B14F-4D97-AF65-F5344CB8AC3E}">
        <p14:creationId xmlns:p14="http://schemas.microsoft.com/office/powerpoint/2010/main" val="42050610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A737205-9EE8-4079-BD27-BCEE6F018CB9}" type="datetimeFigureOut">
              <a:rPr lang="en-US">
                <a:solidFill>
                  <a:prstClr val="black">
                    <a:tint val="75000"/>
                  </a:prstClr>
                </a:solidFill>
              </a:rPr>
              <a:pPr>
                <a:defRPr/>
              </a:pPr>
              <a:t>2/17/2021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8A3243B-C761-41A5-A0BF-531F118A9359}" type="slidenum">
              <a:rPr lang="en-US" altLang="uk-UA"/>
              <a:pPr>
                <a:defRPr/>
              </a:pPr>
              <a:t>‹#›</a:t>
            </a:fld>
            <a:endParaRPr lang="en-US" altLang="uk-UA"/>
          </a:p>
        </p:txBody>
      </p:sp>
    </p:spTree>
    <p:extLst>
      <p:ext uri="{BB962C8B-B14F-4D97-AF65-F5344CB8AC3E}">
        <p14:creationId xmlns:p14="http://schemas.microsoft.com/office/powerpoint/2010/main" val="13052159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7996283-2237-4E68-B7AC-DBB92F109ECA}"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DE6B2F3-A504-440A-83D0-393E6638912F}" type="slidenum">
              <a:rPr lang="en-US" altLang="uk-UA"/>
              <a:pPr>
                <a:defRPr/>
              </a:pPr>
              <a:t>‹#›</a:t>
            </a:fld>
            <a:endParaRPr lang="en-US" altLang="uk-UA"/>
          </a:p>
        </p:txBody>
      </p:sp>
    </p:spTree>
    <p:extLst>
      <p:ext uri="{BB962C8B-B14F-4D97-AF65-F5344CB8AC3E}">
        <p14:creationId xmlns:p14="http://schemas.microsoft.com/office/powerpoint/2010/main" val="37601419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CC5E966-2BEF-419E-B9CE-A82B074FB1E5}"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59A6D0-3B73-4379-B514-BB5CC1E06DE4}" type="slidenum">
              <a:rPr lang="en-US" altLang="uk-UA"/>
              <a:pPr>
                <a:defRPr/>
              </a:pPr>
              <a:t>‹#›</a:t>
            </a:fld>
            <a:endParaRPr lang="en-US" altLang="uk-UA"/>
          </a:p>
        </p:txBody>
      </p:sp>
    </p:spTree>
    <p:extLst>
      <p:ext uri="{BB962C8B-B14F-4D97-AF65-F5344CB8AC3E}">
        <p14:creationId xmlns:p14="http://schemas.microsoft.com/office/powerpoint/2010/main" val="7376576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pPr>
              <a:defRPr/>
            </a:pPr>
            <a:fld id="{88EAEE57-73A9-4A27-89E7-9E1C8BD55920}" type="datetimeFigureOut">
              <a:rPr lang="ru-RU" smtClean="0"/>
              <a:pPr>
                <a:defRPr/>
              </a:pPr>
              <a:t>17.02.2021</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4621CF02-BE49-4892-9AE9-DAE7ABDB9F38}" type="slidenum">
              <a:rPr lang="ru-RU" altLang="uk-UA" smtClean="0"/>
              <a:pPr>
                <a:defRPr/>
              </a:pPr>
              <a:t>‹#›</a:t>
            </a:fld>
            <a:endParaRPr lang="ru-RU" altLang="uk-U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A737205-9EE8-4079-BD27-BCEE6F018CB9}" type="datetimeFigureOut">
              <a:rPr lang="en-US">
                <a:solidFill>
                  <a:prstClr val="black">
                    <a:tint val="75000"/>
                  </a:prstClr>
                </a:solidFill>
              </a:rPr>
              <a:pPr>
                <a:defRPr/>
              </a:pPr>
              <a:t>2/17/2021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8A3243B-C761-41A5-A0BF-531F118A9359}" type="slidenum">
              <a:rPr lang="en-US" altLang="uk-UA"/>
              <a:pPr>
                <a:defRPr/>
              </a:pPr>
              <a:t>‹#›</a:t>
            </a:fld>
            <a:endParaRPr lang="en-US" altLang="uk-UA"/>
          </a:p>
        </p:txBody>
      </p:sp>
    </p:spTree>
    <p:extLst>
      <p:ext uri="{BB962C8B-B14F-4D97-AF65-F5344CB8AC3E}">
        <p14:creationId xmlns:p14="http://schemas.microsoft.com/office/powerpoint/2010/main" val="32284181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pPr>
              <a:defRPr/>
            </a:pPr>
            <a:fld id="{5FF8CEAF-EBBE-47ED-AC87-976A22CA6DF2}" type="datetimeFigureOut">
              <a:rPr lang="ru-RU" smtClean="0"/>
              <a:pPr>
                <a:defRPr/>
              </a:pPr>
              <a:t>17.02.2021</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B5B2310D-7EC2-49B7-80B3-7C4192CF1D92}" type="slidenum">
              <a:rPr lang="ru-RU" altLang="uk-UA" smtClean="0"/>
              <a:pPr>
                <a:defRPr/>
              </a:pPr>
              <a:t>‹#›</a:t>
            </a:fld>
            <a:endParaRPr lang="ru-RU" altLang="uk-UA"/>
          </a:p>
        </p:txBody>
      </p:sp>
      <p:sp>
        <p:nvSpPr>
          <p:cNvPr id="7" name="Title 6"/>
          <p:cNvSpPr>
            <a:spLocks noGrp="1"/>
          </p:cNvSpPr>
          <p:nvPr>
            <p:ph type="title"/>
          </p:nvPr>
        </p:nvSpPr>
        <p:spPr/>
        <p:txBody>
          <a:bodyPr/>
          <a:lstStyle/>
          <a:p>
            <a:r>
              <a:rPr lang="ru-RU"/>
              <a:t>Образец заголовка</a:t>
            </a:r>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5AD6DD06-25CD-4597-8A18-7CD125CBA0EC}" type="datetimeFigureOut">
              <a:rPr lang="ru-RU" smtClean="0"/>
              <a:pPr>
                <a:defRPr/>
              </a:pPr>
              <a:t>17.02.2021</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6C3B82DA-4B78-428C-98E9-20D34B4320FE}" type="slidenum">
              <a:rPr lang="ru-RU" altLang="uk-UA" smtClean="0"/>
              <a:pPr>
                <a:defRPr/>
              </a:pPr>
              <a:t>‹#›</a:t>
            </a:fld>
            <a:endParaRPr lang="ru-RU" altLang="uk-UA"/>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5" name="Date Placeholder 4"/>
          <p:cNvSpPr>
            <a:spLocks noGrp="1"/>
          </p:cNvSpPr>
          <p:nvPr>
            <p:ph type="dt" sz="half" idx="10"/>
          </p:nvPr>
        </p:nvSpPr>
        <p:spPr/>
        <p:txBody>
          <a:bodyPr/>
          <a:lstStyle/>
          <a:p>
            <a:pPr>
              <a:defRPr/>
            </a:pPr>
            <a:fld id="{2F86FFCC-34A7-4D49-AE61-8567E511C124}" type="datetimeFigureOut">
              <a:rPr lang="ru-RU" smtClean="0"/>
              <a:pPr>
                <a:defRPr/>
              </a:pPr>
              <a:t>17.02.2021</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040E0D8D-1F17-462D-A104-C22580B9838D}" type="slidenum">
              <a:rPr lang="ru-RU" altLang="uk-UA" smtClean="0"/>
              <a:pPr>
                <a:defRPr/>
              </a:pPr>
              <a:t>‹#›</a:t>
            </a:fld>
            <a:endParaRPr lang="ru-RU" altLang="uk-UA"/>
          </a:p>
        </p:txBody>
      </p:sp>
      <p:sp>
        <p:nvSpPr>
          <p:cNvPr id="9" name="Content Placeholder 8"/>
          <p:cNvSpPr>
            <a:spLocks noGrp="1"/>
          </p:cNvSpPr>
          <p:nvPr>
            <p:ph sz="quarter" idx="13"/>
          </p:nvPr>
        </p:nvSpPr>
        <p:spPr>
          <a:xfrm>
            <a:off x="676655" y="2679192"/>
            <a:ext cx="3822192" cy="34472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a:defRPr/>
            </a:pPr>
            <a:fld id="{59103DF3-1718-439C-A464-AA90C245FF33}" type="datetimeFigureOut">
              <a:rPr lang="ru-RU" smtClean="0"/>
              <a:pPr>
                <a:defRPr/>
              </a:pPr>
              <a:t>17.02.2021</a:t>
            </a:fld>
            <a:endParaRPr 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pPr>
              <a:defRPr/>
            </a:pPr>
            <a:fld id="{886277E9-46E1-4D22-8B37-9A42C691BC3E}" type="slidenum">
              <a:rPr lang="ru-RU" altLang="uk-UA" smtClean="0"/>
              <a:pPr>
                <a:defRPr/>
              </a:pPr>
              <a:t>‹#›</a:t>
            </a:fld>
            <a:endParaRPr lang="ru-RU" altLang="uk-UA"/>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Date Placeholder 2"/>
          <p:cNvSpPr>
            <a:spLocks noGrp="1"/>
          </p:cNvSpPr>
          <p:nvPr>
            <p:ph type="dt" sz="half" idx="10"/>
          </p:nvPr>
        </p:nvSpPr>
        <p:spPr/>
        <p:txBody>
          <a:bodyPr/>
          <a:lstStyle/>
          <a:p>
            <a:pPr>
              <a:defRPr/>
            </a:pPr>
            <a:fld id="{08DEFEC0-7E0A-474F-8BBB-4FBD43469C43}" type="datetimeFigureOut">
              <a:rPr lang="ru-RU" smtClean="0"/>
              <a:pPr>
                <a:defRPr/>
              </a:pPr>
              <a:t>17.02.2021</a:t>
            </a:fld>
            <a:endParaRPr lang="ru-RU"/>
          </a:p>
        </p:txBody>
      </p:sp>
      <p:sp>
        <p:nvSpPr>
          <p:cNvPr id="4" name="Footer Placeholder 3"/>
          <p:cNvSpPr>
            <a:spLocks noGrp="1"/>
          </p:cNvSpPr>
          <p:nvPr>
            <p:ph type="ftr" sz="quarter" idx="11"/>
          </p:nvPr>
        </p:nvSpPr>
        <p:spPr/>
        <p:txBody>
          <a:bodyPr/>
          <a:lstStyle/>
          <a:p>
            <a:pPr>
              <a:defRPr/>
            </a:pPr>
            <a:endParaRPr lang="ru-RU"/>
          </a:p>
        </p:txBody>
      </p:sp>
      <p:sp>
        <p:nvSpPr>
          <p:cNvPr id="5" name="Slide Number Placeholder 4"/>
          <p:cNvSpPr>
            <a:spLocks noGrp="1"/>
          </p:cNvSpPr>
          <p:nvPr>
            <p:ph type="sldNum" sz="quarter" idx="12"/>
          </p:nvPr>
        </p:nvSpPr>
        <p:spPr/>
        <p:txBody>
          <a:bodyPr/>
          <a:lstStyle/>
          <a:p>
            <a:pPr>
              <a:defRPr/>
            </a:pPr>
            <a:fld id="{B9C3A5FC-9697-422C-BA6A-CE9E95332FE1}" type="slidenum">
              <a:rPr lang="ru-RU" altLang="uk-UA" smtClean="0"/>
              <a:pPr>
                <a:defRPr/>
              </a:pPr>
              <a:t>‹#›</a:t>
            </a:fld>
            <a:endParaRPr lang="ru-RU" altLang="uk-UA"/>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pPr>
              <a:defRPr/>
            </a:pPr>
            <a:fld id="{08D18E6E-03A5-445E-9233-9C8FCB8ADEF2}" type="datetimeFigureOut">
              <a:rPr lang="ru-RU" smtClean="0"/>
              <a:pPr>
                <a:defRPr/>
              </a:pPr>
              <a:t>17.02.2021</a:t>
            </a:fld>
            <a:endParaRPr lang="ru-RU"/>
          </a:p>
        </p:txBody>
      </p:sp>
      <p:sp>
        <p:nvSpPr>
          <p:cNvPr id="3" name="Footer Placeholder 2"/>
          <p:cNvSpPr>
            <a:spLocks noGrp="1"/>
          </p:cNvSpPr>
          <p:nvPr>
            <p:ph type="ftr" sz="quarter" idx="11"/>
          </p:nvPr>
        </p:nvSpPr>
        <p:spPr/>
        <p:txBody>
          <a:bodyPr/>
          <a:lstStyle/>
          <a:p>
            <a:pPr>
              <a:defRPr/>
            </a:pPr>
            <a:endParaRPr lang="ru-RU"/>
          </a:p>
        </p:txBody>
      </p:sp>
      <p:sp>
        <p:nvSpPr>
          <p:cNvPr id="4" name="Slide Number Placeholder 3"/>
          <p:cNvSpPr>
            <a:spLocks noGrp="1"/>
          </p:cNvSpPr>
          <p:nvPr>
            <p:ph type="sldNum" sz="quarter" idx="12"/>
          </p:nvPr>
        </p:nvSpPr>
        <p:spPr/>
        <p:txBody>
          <a:bodyPr/>
          <a:lstStyle/>
          <a:p>
            <a:pPr>
              <a:defRPr/>
            </a:pPr>
            <a:fld id="{33380595-B412-402F-B357-66F92399EACE}" type="slidenum">
              <a:rPr lang="ru-RU" altLang="uk-UA" smtClean="0"/>
              <a:pPr>
                <a:defRPr/>
              </a:pPr>
              <a:t>‹#›</a:t>
            </a:fld>
            <a:endParaRPr lang="ru-RU" altLang="uk-UA"/>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pPr>
              <a:defRPr/>
            </a:pPr>
            <a:fld id="{DD8F2E21-15BA-474B-A999-6361038AE7AE}" type="datetimeFigureOut">
              <a:rPr lang="ru-RU" smtClean="0"/>
              <a:pPr>
                <a:defRPr/>
              </a:pPr>
              <a:t>17.02.2021</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A9E5C537-1222-4C53-822A-EAEB5362E45A}" type="slidenum">
              <a:rPr lang="ru-RU" altLang="uk-UA" smtClean="0"/>
              <a:pPr>
                <a:defRPr/>
              </a:pPr>
              <a:t>‹#›</a:t>
            </a:fld>
            <a:endParaRPr lang="ru-RU" altLang="uk-UA"/>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35AF72A9-0E02-436A-B2F9-C6E96E122B7C}" type="datetimeFigureOut">
              <a:rPr lang="ru-RU" smtClean="0"/>
              <a:pPr>
                <a:defRPr/>
              </a:pPr>
              <a:t>17.02.2021</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6E8DFE24-8FA7-4E7B-9DBA-D0715593ECE0}" type="slidenum">
              <a:rPr lang="ru-RU" altLang="uk-UA" smtClean="0"/>
              <a:pPr>
                <a:defRPr/>
              </a:pPr>
              <a:t>‹#›</a:t>
            </a:fld>
            <a:endParaRPr lang="ru-RU" altLang="uk-UA"/>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pPr>
              <a:defRPr/>
            </a:pPr>
            <a:fld id="{1CFF936B-B819-40AE-8E70-70585CA9E6D0}" type="datetimeFigureOut">
              <a:rPr lang="ru-RU" smtClean="0"/>
              <a:pPr>
                <a:defRPr/>
              </a:pPr>
              <a:t>17.02.2021</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829C0BB0-F073-4C68-B350-E1C34AD8952B}" type="slidenum">
              <a:rPr lang="ru-RU" altLang="uk-UA" smtClean="0"/>
              <a:pPr>
                <a:defRPr/>
              </a:pPr>
              <a:t>‹#›</a:t>
            </a:fld>
            <a:endParaRPr lang="ru-RU" altLang="uk-UA"/>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pPr>
              <a:defRPr/>
            </a:pPr>
            <a:fld id="{3DEA6FE8-978E-48D1-B1B5-22AC98154025}" type="datetimeFigureOut">
              <a:rPr lang="ru-RU" smtClean="0"/>
              <a:pPr>
                <a:defRPr/>
              </a:pPr>
              <a:t>17.02.2021</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5C489D34-28EE-4D07-9484-666C5E12669B}" type="slidenum">
              <a:rPr lang="ru-RU" altLang="uk-UA" smtClean="0"/>
              <a:pPr>
                <a:defRPr/>
              </a:pPr>
              <a:t>‹#›</a:t>
            </a:fld>
            <a:endParaRPr lang="ru-RU" altLang="uk-UA"/>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9.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lin ang="2700000" scaled="1"/>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uk-UA"/>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uk-UA"/>
              <a:t>Click to edit Master text styles</a:t>
            </a:r>
          </a:p>
          <a:p>
            <a:pPr lvl="1"/>
            <a:r>
              <a:rPr lang="en-US" altLang="uk-UA"/>
              <a:t>Second level</a:t>
            </a:r>
          </a:p>
          <a:p>
            <a:pPr lvl="2"/>
            <a:r>
              <a:rPr lang="en-US" altLang="uk-UA"/>
              <a:t>Third level</a:t>
            </a:r>
          </a:p>
          <a:p>
            <a:pPr lvl="3"/>
            <a:r>
              <a:rPr lang="en-US" altLang="uk-UA"/>
              <a:t>Fourth level</a:t>
            </a:r>
          </a:p>
          <a:p>
            <a:pPr lvl="4"/>
            <a:r>
              <a:rPr lang="en-US" altLang="uk-UA"/>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E6715D3A-7C3C-4C35-BD40-BBE70A27A5B3}"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78541B70-B5BE-44AA-95BF-CBF2655316D7}" type="slidenum">
              <a:rPr lang="en-US" altLang="uk-UA"/>
              <a:pPr>
                <a:defRPr/>
              </a:pPr>
              <a:t>‹#›</a:t>
            </a:fld>
            <a:endParaRPr lang="en-US" altLang="uk-UA"/>
          </a:p>
        </p:txBody>
      </p:sp>
    </p:spTree>
    <p:extLst>
      <p:ext uri="{BB962C8B-B14F-4D97-AF65-F5344CB8AC3E}">
        <p14:creationId xmlns:p14="http://schemas.microsoft.com/office/powerpoint/2010/main" val="4077917741"/>
      </p:ext>
    </p:extLst>
  </p:cSld>
  <p:clrMap bg1="lt1" tx1="dk1" bg2="lt2" tx2="dk2" accent1="accent1" accent2="accent2" accent3="accent3" accent4="accent4" accent5="accent5" accent6="accent6" hlink="hlink" folHlink="folHlink"/>
  <p:sldLayoutIdLst>
    <p:sldLayoutId id="2147485829" r:id="rId1"/>
    <p:sldLayoutId id="2147485830" r:id="rId2"/>
    <p:sldLayoutId id="2147485831" r:id="rId3"/>
    <p:sldLayoutId id="2147485832" r:id="rId4"/>
    <p:sldLayoutId id="2147485833" r:id="rId5"/>
    <p:sldLayoutId id="2147485834" r:id="rId6"/>
    <p:sldLayoutId id="2147485835" r:id="rId7"/>
    <p:sldLayoutId id="2147485836" r:id="rId8"/>
    <p:sldLayoutId id="2147485837" r:id="rId9"/>
    <p:sldLayoutId id="2147485838" r:id="rId10"/>
    <p:sldLayoutId id="214748583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lin ang="2700000" scaled="1"/>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uk-UA"/>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uk-UA"/>
              <a:t>Click to edit Master text styles</a:t>
            </a:r>
          </a:p>
          <a:p>
            <a:pPr lvl="1"/>
            <a:r>
              <a:rPr lang="en-US" altLang="uk-UA"/>
              <a:t>Second level</a:t>
            </a:r>
          </a:p>
          <a:p>
            <a:pPr lvl="2"/>
            <a:r>
              <a:rPr lang="en-US" altLang="uk-UA"/>
              <a:t>Third level</a:t>
            </a:r>
          </a:p>
          <a:p>
            <a:pPr lvl="3"/>
            <a:r>
              <a:rPr lang="en-US" altLang="uk-UA"/>
              <a:t>Fourth level</a:t>
            </a:r>
          </a:p>
          <a:p>
            <a:pPr lvl="4"/>
            <a:r>
              <a:rPr lang="en-US" altLang="uk-UA"/>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E6715D3A-7C3C-4C35-BD40-BBE70A27A5B3}"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78541B70-B5BE-44AA-95BF-CBF2655316D7}" type="slidenum">
              <a:rPr lang="en-US" altLang="uk-UA"/>
              <a:pPr>
                <a:defRPr/>
              </a:pPr>
              <a:t>‹#›</a:t>
            </a:fld>
            <a:endParaRPr lang="en-US" altLang="uk-UA"/>
          </a:p>
        </p:txBody>
      </p:sp>
    </p:spTree>
    <p:extLst>
      <p:ext uri="{BB962C8B-B14F-4D97-AF65-F5344CB8AC3E}">
        <p14:creationId xmlns:p14="http://schemas.microsoft.com/office/powerpoint/2010/main" val="3892244226"/>
      </p:ext>
    </p:extLst>
  </p:cSld>
  <p:clrMap bg1="lt1" tx1="dk1" bg2="lt2" tx2="dk2" accent1="accent1" accent2="accent2" accent3="accent3" accent4="accent4" accent5="accent5" accent6="accent6" hlink="hlink" folHlink="folHlink"/>
  <p:sldLayoutIdLst>
    <p:sldLayoutId id="2147485841" r:id="rId1"/>
    <p:sldLayoutId id="2147485842" r:id="rId2"/>
    <p:sldLayoutId id="2147485843" r:id="rId3"/>
    <p:sldLayoutId id="2147485844" r:id="rId4"/>
    <p:sldLayoutId id="2147485845" r:id="rId5"/>
    <p:sldLayoutId id="2147485846" r:id="rId6"/>
    <p:sldLayoutId id="2147485847" r:id="rId7"/>
    <p:sldLayoutId id="2147485848" r:id="rId8"/>
    <p:sldLayoutId id="2147485849" r:id="rId9"/>
    <p:sldLayoutId id="2147485850" r:id="rId10"/>
    <p:sldLayoutId id="214748585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lin ang="2700000" scaled="1"/>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uk-UA"/>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uk-UA"/>
              <a:t>Click to edit Master text styles</a:t>
            </a:r>
          </a:p>
          <a:p>
            <a:pPr lvl="1"/>
            <a:r>
              <a:rPr lang="en-US" altLang="uk-UA"/>
              <a:t>Second level</a:t>
            </a:r>
          </a:p>
          <a:p>
            <a:pPr lvl="2"/>
            <a:r>
              <a:rPr lang="en-US" altLang="uk-UA"/>
              <a:t>Third level</a:t>
            </a:r>
          </a:p>
          <a:p>
            <a:pPr lvl="3"/>
            <a:r>
              <a:rPr lang="en-US" altLang="uk-UA"/>
              <a:t>Fourth level</a:t>
            </a:r>
          </a:p>
          <a:p>
            <a:pPr lvl="4"/>
            <a:r>
              <a:rPr lang="en-US" altLang="uk-UA"/>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E6715D3A-7C3C-4C35-BD40-BBE70A27A5B3}"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78541B70-B5BE-44AA-95BF-CBF2655316D7}" type="slidenum">
              <a:rPr lang="en-US" altLang="uk-UA"/>
              <a:pPr>
                <a:defRPr/>
              </a:pPr>
              <a:t>‹#›</a:t>
            </a:fld>
            <a:endParaRPr lang="en-US" altLang="uk-UA"/>
          </a:p>
        </p:txBody>
      </p:sp>
    </p:spTree>
    <p:extLst>
      <p:ext uri="{BB962C8B-B14F-4D97-AF65-F5344CB8AC3E}">
        <p14:creationId xmlns:p14="http://schemas.microsoft.com/office/powerpoint/2010/main" val="3903537656"/>
      </p:ext>
    </p:extLst>
  </p:cSld>
  <p:clrMap bg1="lt1" tx1="dk1" bg2="lt2" tx2="dk2" accent1="accent1" accent2="accent2" accent3="accent3" accent4="accent4" accent5="accent5" accent6="accent6" hlink="hlink" folHlink="folHlink"/>
  <p:sldLayoutIdLst>
    <p:sldLayoutId id="2147485853" r:id="rId1"/>
    <p:sldLayoutId id="2147485854" r:id="rId2"/>
    <p:sldLayoutId id="2147485855" r:id="rId3"/>
    <p:sldLayoutId id="2147485856" r:id="rId4"/>
    <p:sldLayoutId id="2147485857" r:id="rId5"/>
    <p:sldLayoutId id="2147485858" r:id="rId6"/>
    <p:sldLayoutId id="2147485859" r:id="rId7"/>
    <p:sldLayoutId id="2147485860" r:id="rId8"/>
    <p:sldLayoutId id="2147485861" r:id="rId9"/>
    <p:sldLayoutId id="2147485862" r:id="rId10"/>
    <p:sldLayoutId id="214748586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lin ang="2700000" scaled="1"/>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uk-UA"/>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uk-UA"/>
              <a:t>Click to edit Master text styles</a:t>
            </a:r>
          </a:p>
          <a:p>
            <a:pPr lvl="1"/>
            <a:r>
              <a:rPr lang="en-US" altLang="uk-UA"/>
              <a:t>Second level</a:t>
            </a:r>
          </a:p>
          <a:p>
            <a:pPr lvl="2"/>
            <a:r>
              <a:rPr lang="en-US" altLang="uk-UA"/>
              <a:t>Third level</a:t>
            </a:r>
          </a:p>
          <a:p>
            <a:pPr lvl="3"/>
            <a:r>
              <a:rPr lang="en-US" altLang="uk-UA"/>
              <a:t>Fourth level</a:t>
            </a:r>
          </a:p>
          <a:p>
            <a:pPr lvl="4"/>
            <a:r>
              <a:rPr lang="en-US" altLang="uk-UA"/>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E6715D3A-7C3C-4C35-BD40-BBE70A27A5B3}"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78541B70-B5BE-44AA-95BF-CBF2655316D7}" type="slidenum">
              <a:rPr lang="en-US" altLang="uk-UA"/>
              <a:pPr>
                <a:defRPr/>
              </a:pPr>
              <a:t>‹#›</a:t>
            </a:fld>
            <a:endParaRPr lang="en-US" altLang="uk-UA"/>
          </a:p>
        </p:txBody>
      </p:sp>
    </p:spTree>
    <p:extLst>
      <p:ext uri="{BB962C8B-B14F-4D97-AF65-F5344CB8AC3E}">
        <p14:creationId xmlns:p14="http://schemas.microsoft.com/office/powerpoint/2010/main" val="4037705565"/>
      </p:ext>
    </p:extLst>
  </p:cSld>
  <p:clrMap bg1="lt1" tx1="dk1" bg2="lt2" tx2="dk2" accent1="accent1" accent2="accent2" accent3="accent3" accent4="accent4" accent5="accent5" accent6="accent6" hlink="hlink" folHlink="folHlink"/>
  <p:sldLayoutIdLst>
    <p:sldLayoutId id="2147485865" r:id="rId1"/>
    <p:sldLayoutId id="2147485866" r:id="rId2"/>
    <p:sldLayoutId id="2147485867" r:id="rId3"/>
    <p:sldLayoutId id="2147485868" r:id="rId4"/>
    <p:sldLayoutId id="2147485869" r:id="rId5"/>
    <p:sldLayoutId id="2147485870" r:id="rId6"/>
    <p:sldLayoutId id="2147485871" r:id="rId7"/>
    <p:sldLayoutId id="2147485872" r:id="rId8"/>
    <p:sldLayoutId id="2147485873" r:id="rId9"/>
    <p:sldLayoutId id="2147485874" r:id="rId10"/>
    <p:sldLayoutId id="214748587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lin ang="2700000" scaled="1"/>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uk-UA"/>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uk-UA"/>
              <a:t>Click to edit Master text styles</a:t>
            </a:r>
          </a:p>
          <a:p>
            <a:pPr lvl="1"/>
            <a:r>
              <a:rPr lang="en-US" altLang="uk-UA"/>
              <a:t>Second level</a:t>
            </a:r>
          </a:p>
          <a:p>
            <a:pPr lvl="2"/>
            <a:r>
              <a:rPr lang="en-US" altLang="uk-UA"/>
              <a:t>Third level</a:t>
            </a:r>
          </a:p>
          <a:p>
            <a:pPr lvl="3"/>
            <a:r>
              <a:rPr lang="en-US" altLang="uk-UA"/>
              <a:t>Fourth level</a:t>
            </a:r>
          </a:p>
          <a:p>
            <a:pPr lvl="4"/>
            <a:r>
              <a:rPr lang="en-US" altLang="uk-UA"/>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E6715D3A-7C3C-4C35-BD40-BBE70A27A5B3}"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78541B70-B5BE-44AA-95BF-CBF2655316D7}" type="slidenum">
              <a:rPr lang="en-US" altLang="uk-UA"/>
              <a:pPr>
                <a:defRPr/>
              </a:pPr>
              <a:t>‹#›</a:t>
            </a:fld>
            <a:endParaRPr lang="en-US" altLang="uk-UA"/>
          </a:p>
        </p:txBody>
      </p:sp>
    </p:spTree>
    <p:extLst>
      <p:ext uri="{BB962C8B-B14F-4D97-AF65-F5344CB8AC3E}">
        <p14:creationId xmlns:p14="http://schemas.microsoft.com/office/powerpoint/2010/main" val="3054472540"/>
      </p:ext>
    </p:extLst>
  </p:cSld>
  <p:clrMap bg1="lt1" tx1="dk1" bg2="lt2" tx2="dk2" accent1="accent1" accent2="accent2" accent3="accent3" accent4="accent4" accent5="accent5" accent6="accent6" hlink="hlink" folHlink="folHlink"/>
  <p:sldLayoutIdLst>
    <p:sldLayoutId id="2147485889" r:id="rId1"/>
    <p:sldLayoutId id="2147485890" r:id="rId2"/>
    <p:sldLayoutId id="2147485891" r:id="rId3"/>
    <p:sldLayoutId id="2147485892" r:id="rId4"/>
    <p:sldLayoutId id="2147485893" r:id="rId5"/>
    <p:sldLayoutId id="2147485894" r:id="rId6"/>
    <p:sldLayoutId id="2147485895" r:id="rId7"/>
    <p:sldLayoutId id="2147485896" r:id="rId8"/>
    <p:sldLayoutId id="2147485897" r:id="rId9"/>
    <p:sldLayoutId id="2147485898" r:id="rId10"/>
    <p:sldLayoutId id="214748589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lin ang="2700000" scaled="1"/>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uk-UA"/>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uk-UA"/>
              <a:t>Click to edit Master text styles</a:t>
            </a:r>
          </a:p>
          <a:p>
            <a:pPr lvl="1"/>
            <a:r>
              <a:rPr lang="en-US" altLang="uk-UA"/>
              <a:t>Second level</a:t>
            </a:r>
          </a:p>
          <a:p>
            <a:pPr lvl="2"/>
            <a:r>
              <a:rPr lang="en-US" altLang="uk-UA"/>
              <a:t>Third level</a:t>
            </a:r>
          </a:p>
          <a:p>
            <a:pPr lvl="3"/>
            <a:r>
              <a:rPr lang="en-US" altLang="uk-UA"/>
              <a:t>Fourth level</a:t>
            </a:r>
          </a:p>
          <a:p>
            <a:pPr lvl="4"/>
            <a:r>
              <a:rPr lang="en-US" altLang="uk-UA"/>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E6715D3A-7C3C-4C35-BD40-BBE70A27A5B3}"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78541B70-B5BE-44AA-95BF-CBF2655316D7}" type="slidenum">
              <a:rPr lang="en-US" altLang="uk-UA"/>
              <a:pPr>
                <a:defRPr/>
              </a:pPr>
              <a:t>‹#›</a:t>
            </a:fld>
            <a:endParaRPr lang="en-US" altLang="uk-UA"/>
          </a:p>
        </p:txBody>
      </p:sp>
    </p:spTree>
    <p:extLst>
      <p:ext uri="{BB962C8B-B14F-4D97-AF65-F5344CB8AC3E}">
        <p14:creationId xmlns:p14="http://schemas.microsoft.com/office/powerpoint/2010/main" val="1074595872"/>
      </p:ext>
    </p:extLst>
  </p:cSld>
  <p:clrMap bg1="lt1" tx1="dk1" bg2="lt2" tx2="dk2" accent1="accent1" accent2="accent2" accent3="accent3" accent4="accent4" accent5="accent5" accent6="accent6" hlink="hlink" folHlink="folHlink"/>
  <p:sldLayoutIdLst>
    <p:sldLayoutId id="2147485901" r:id="rId1"/>
    <p:sldLayoutId id="2147485902" r:id="rId2"/>
    <p:sldLayoutId id="2147485903" r:id="rId3"/>
    <p:sldLayoutId id="2147485904" r:id="rId4"/>
    <p:sldLayoutId id="2147485905" r:id="rId5"/>
    <p:sldLayoutId id="2147485906" r:id="rId6"/>
    <p:sldLayoutId id="2147485907" r:id="rId7"/>
    <p:sldLayoutId id="2147485908" r:id="rId8"/>
    <p:sldLayoutId id="2147485909" r:id="rId9"/>
    <p:sldLayoutId id="2147485910" r:id="rId10"/>
    <p:sldLayoutId id="214748591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lin ang="2700000" scaled="1"/>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uk-UA"/>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uk-UA"/>
              <a:t>Click to edit Master text styles</a:t>
            </a:r>
          </a:p>
          <a:p>
            <a:pPr lvl="1"/>
            <a:r>
              <a:rPr lang="en-US" altLang="uk-UA"/>
              <a:t>Second level</a:t>
            </a:r>
          </a:p>
          <a:p>
            <a:pPr lvl="2"/>
            <a:r>
              <a:rPr lang="en-US" altLang="uk-UA"/>
              <a:t>Third level</a:t>
            </a:r>
          </a:p>
          <a:p>
            <a:pPr lvl="3"/>
            <a:r>
              <a:rPr lang="en-US" altLang="uk-UA"/>
              <a:t>Fourth level</a:t>
            </a:r>
          </a:p>
          <a:p>
            <a:pPr lvl="4"/>
            <a:r>
              <a:rPr lang="en-US" altLang="uk-UA"/>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E6715D3A-7C3C-4C35-BD40-BBE70A27A5B3}"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78541B70-B5BE-44AA-95BF-CBF2655316D7}" type="slidenum">
              <a:rPr lang="en-US" altLang="uk-UA"/>
              <a:pPr>
                <a:defRPr/>
              </a:pPr>
              <a:t>‹#›</a:t>
            </a:fld>
            <a:endParaRPr lang="en-US" altLang="uk-UA"/>
          </a:p>
        </p:txBody>
      </p:sp>
    </p:spTree>
    <p:extLst>
      <p:ext uri="{BB962C8B-B14F-4D97-AF65-F5344CB8AC3E}">
        <p14:creationId xmlns:p14="http://schemas.microsoft.com/office/powerpoint/2010/main" val="3957408415"/>
      </p:ext>
    </p:extLst>
  </p:cSld>
  <p:clrMap bg1="lt1" tx1="dk1" bg2="lt2" tx2="dk2" accent1="accent1" accent2="accent2" accent3="accent3" accent4="accent4" accent5="accent5" accent6="accent6" hlink="hlink" folHlink="folHlink"/>
  <p:sldLayoutIdLst>
    <p:sldLayoutId id="2147485913" r:id="rId1"/>
    <p:sldLayoutId id="2147485914" r:id="rId2"/>
    <p:sldLayoutId id="2147485915" r:id="rId3"/>
    <p:sldLayoutId id="2147485916" r:id="rId4"/>
    <p:sldLayoutId id="2147485917" r:id="rId5"/>
    <p:sldLayoutId id="2147485918" r:id="rId6"/>
    <p:sldLayoutId id="2147485919" r:id="rId7"/>
    <p:sldLayoutId id="2147485920" r:id="rId8"/>
    <p:sldLayoutId id="2147485921" r:id="rId9"/>
    <p:sldLayoutId id="2147485922" r:id="rId10"/>
    <p:sldLayoutId id="214748592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lin ang="2700000" scaled="1"/>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uk-UA"/>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uk-UA"/>
              <a:t>Click to edit Master text styles</a:t>
            </a:r>
          </a:p>
          <a:p>
            <a:pPr lvl="1"/>
            <a:r>
              <a:rPr lang="en-US" altLang="uk-UA"/>
              <a:t>Second level</a:t>
            </a:r>
          </a:p>
          <a:p>
            <a:pPr lvl="2"/>
            <a:r>
              <a:rPr lang="en-US" altLang="uk-UA"/>
              <a:t>Third level</a:t>
            </a:r>
          </a:p>
          <a:p>
            <a:pPr lvl="3"/>
            <a:r>
              <a:rPr lang="en-US" altLang="uk-UA"/>
              <a:t>Fourth level</a:t>
            </a:r>
          </a:p>
          <a:p>
            <a:pPr lvl="4"/>
            <a:r>
              <a:rPr lang="en-US" altLang="uk-UA"/>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E6715D3A-7C3C-4C35-BD40-BBE70A27A5B3}" type="datetimeFigureOut">
              <a:rPr lang="en-US">
                <a:solidFill>
                  <a:prstClr val="black">
                    <a:tint val="75000"/>
                  </a:prstClr>
                </a:solidFill>
              </a:rPr>
              <a:pPr>
                <a:defRPr/>
              </a:pPr>
              <a:t>2/17/2021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78541B70-B5BE-44AA-95BF-CBF2655316D7}" type="slidenum">
              <a:rPr lang="en-US" altLang="uk-UA"/>
              <a:pPr>
                <a:defRPr/>
              </a:pPr>
              <a:t>‹#›</a:t>
            </a:fld>
            <a:endParaRPr lang="en-US" altLang="uk-UA"/>
          </a:p>
        </p:txBody>
      </p:sp>
    </p:spTree>
    <p:extLst>
      <p:ext uri="{BB962C8B-B14F-4D97-AF65-F5344CB8AC3E}">
        <p14:creationId xmlns:p14="http://schemas.microsoft.com/office/powerpoint/2010/main" val="895538417"/>
      </p:ext>
    </p:extLst>
  </p:cSld>
  <p:clrMap bg1="lt1" tx1="dk1" bg2="lt2" tx2="dk2" accent1="accent1" accent2="accent2" accent3="accent3" accent4="accent4" accent5="accent5" accent6="accent6" hlink="hlink" folHlink="folHlink"/>
  <p:sldLayoutIdLst>
    <p:sldLayoutId id="2147485925" r:id="rId1"/>
    <p:sldLayoutId id="2147485926" r:id="rId2"/>
    <p:sldLayoutId id="2147485927" r:id="rId3"/>
    <p:sldLayoutId id="2147485928" r:id="rId4"/>
    <p:sldLayoutId id="2147485929" r:id="rId5"/>
    <p:sldLayoutId id="2147485930" r:id="rId6"/>
    <p:sldLayoutId id="2147485931" r:id="rId7"/>
    <p:sldLayoutId id="2147485932" r:id="rId8"/>
    <p:sldLayoutId id="2147485933" r:id="rId9"/>
    <p:sldLayoutId id="2147485934" r:id="rId10"/>
    <p:sldLayoutId id="214748593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pPr>
              <a:defRPr/>
            </a:pPr>
            <a:endParaRPr lang="ru-R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pPr>
              <a:defRPr/>
            </a:pPr>
            <a:endParaRPr lang="ru-R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pPr>
              <a:defRPr/>
            </a:pPr>
            <a:fld id="{E36D2C9D-58E7-44EB-B939-BFA661708A1F}" type="slidenum">
              <a:rPr lang="ru-RU" altLang="uk-UA" smtClean="0"/>
              <a:pPr>
                <a:defRPr/>
              </a:pPr>
              <a:t>‹#›</a:t>
            </a:fld>
            <a:endParaRPr lang="ru-RU" altLang="uk-UA"/>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5949" r:id="rId1"/>
    <p:sldLayoutId id="2147485950" r:id="rId2"/>
    <p:sldLayoutId id="2147485951" r:id="rId3"/>
    <p:sldLayoutId id="2147485952" r:id="rId4"/>
    <p:sldLayoutId id="2147485953" r:id="rId5"/>
    <p:sldLayoutId id="2147485954" r:id="rId6"/>
    <p:sldLayoutId id="2147485955" r:id="rId7"/>
    <p:sldLayoutId id="2147485956" r:id="rId8"/>
    <p:sldLayoutId id="2147485957" r:id="rId9"/>
    <p:sldLayoutId id="2147485958" r:id="rId10"/>
    <p:sldLayoutId id="2147485959" r:id="rId11"/>
    <p:sldLayoutId id="2147485961" r:id="rId12"/>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9.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92.xml"/><Relationship Id="rId5" Type="http://schemas.openxmlformats.org/officeDocument/2006/relationships/image" Target="../media/image14.emf"/><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100.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100.xml"/></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100.xml"/></Relationships>
</file>

<file path=ppt/slides/_rels/slide1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00.xml"/></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100.xml"/></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00.xml"/></Relationships>
</file>

<file path=ppt/slides/_rels/slide1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00.xml"/></Relationships>
</file>

<file path=ppt/slides/_rels/slide1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100.xml"/></Relationships>
</file>

<file path=ppt/slides/_rels/slide1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00.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5.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100.xml"/><Relationship Id="rId4" Type="http://schemas.openxmlformats.org/officeDocument/2006/relationships/image" Target="../media/image32.emf"/></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00.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00.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35.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35.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35.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5.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68.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79.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4.png"/><Relationship Id="rId1" Type="http://schemas.openxmlformats.org/officeDocument/2006/relationships/slideLayout" Target="../slideLayouts/slideLayout9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0.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8.xml.rels><?xml version="1.0" encoding="UTF-8" standalone="yes"?>
<Relationships xmlns="http://schemas.openxmlformats.org/package/2006/relationships"><Relationship Id="rId2" Type="http://schemas.openxmlformats.org/officeDocument/2006/relationships/hyperlink" Target="https://osvita.ua/school/certification/" TargetMode="External"/><Relationship Id="rId1" Type="http://schemas.openxmlformats.org/officeDocument/2006/relationships/slideLayout" Target="../slideLayouts/slideLayout9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5.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0.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5.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5.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5.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5.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5.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0.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100.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100.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100.xml"/><Relationship Id="rId5" Type="http://schemas.openxmlformats.org/officeDocument/2006/relationships/image" Target="../media/image11.emf"/><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685800" y="1124744"/>
            <a:ext cx="7772400" cy="1780108"/>
          </a:xfrm>
        </p:spPr>
        <p:txBody>
          <a:bodyPr/>
          <a:lstStyle/>
          <a:p>
            <a:r>
              <a:rPr lang="uk-UA" b="1" dirty="0">
                <a:solidFill>
                  <a:srgbClr val="008080"/>
                </a:solidFill>
                <a:latin typeface="Arial" panose="020B0604020202020204" pitchFamily="34" charset="0"/>
                <a:cs typeface="Arial" panose="020B0604020202020204" pitchFamily="34" charset="0"/>
              </a:rPr>
              <a:t>Підготовка до ЗНО-2021</a:t>
            </a:r>
            <a:br>
              <a:rPr lang="uk-UA" b="1" dirty="0">
                <a:solidFill>
                  <a:srgbClr val="008080"/>
                </a:solidFill>
                <a:latin typeface="Arial" panose="020B0604020202020204" pitchFamily="34" charset="0"/>
                <a:cs typeface="Arial" panose="020B0604020202020204" pitchFamily="34" charset="0"/>
              </a:rPr>
            </a:br>
            <a:r>
              <a:rPr lang="uk-UA" b="1" dirty="0">
                <a:solidFill>
                  <a:srgbClr val="008080"/>
                </a:solidFill>
                <a:latin typeface="Arial" panose="020B0604020202020204" pitchFamily="34" charset="0"/>
                <a:cs typeface="Arial" panose="020B0604020202020204" pitchFamily="34" charset="0"/>
              </a:rPr>
              <a:t> з біології</a:t>
            </a:r>
          </a:p>
        </p:txBody>
      </p:sp>
      <p:sp>
        <p:nvSpPr>
          <p:cNvPr id="4" name="Прямоугольник 3">
            <a:extLst>
              <a:ext uri="{FF2B5EF4-FFF2-40B4-BE49-F238E27FC236}">
                <a16:creationId xmlns:a16="http://schemas.microsoft.com/office/drawing/2014/main" id="{EE8DC824-A032-4865-9E2F-3673FAF213E1}"/>
              </a:ext>
            </a:extLst>
          </p:cNvPr>
          <p:cNvSpPr/>
          <p:nvPr/>
        </p:nvSpPr>
        <p:spPr>
          <a:xfrm>
            <a:off x="4427984" y="4293096"/>
            <a:ext cx="4464496" cy="1780108"/>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b="1" i="1" dirty="0">
                <a:solidFill>
                  <a:srgbClr val="0070C0"/>
                </a:solidFill>
                <a:latin typeface="Arial" pitchFamily="34" charset="0"/>
                <a:cs typeface="Arial" pitchFamily="34" charset="0"/>
              </a:rPr>
              <a:t>Полховська Любов Петрівна,</a:t>
            </a:r>
            <a:r>
              <a:rPr lang="uk-UA" b="1" dirty="0">
                <a:solidFill>
                  <a:srgbClr val="0070C0"/>
                </a:solidFill>
                <a:latin typeface="Arial" pitchFamily="34" charset="0"/>
                <a:cs typeface="Arial" pitchFamily="34" charset="0"/>
              </a:rPr>
              <a:t> </a:t>
            </a:r>
            <a:r>
              <a:rPr lang="uk-UA" i="1" dirty="0">
                <a:solidFill>
                  <a:srgbClr val="0070C0"/>
                </a:solidFill>
                <a:latin typeface="Arial" pitchFamily="34" charset="0"/>
                <a:cs typeface="Arial" pitchFamily="34" charset="0"/>
              </a:rPr>
              <a:t>консультант комунальної установи «Зарічненський центр професійного розвитку педагогічних працівників» Зарічненської селищної ради Вараського району Рівненської області</a:t>
            </a:r>
            <a:endParaRPr lang="uk-UA" dirty="0">
              <a:solidFill>
                <a:srgbClr val="0070C0"/>
              </a:solidFill>
              <a:latin typeface="Arial" pitchFamily="34" charset="0"/>
              <a:cs typeface="Arial" pitchFamily="34" charset="0"/>
            </a:endParaRPr>
          </a:p>
        </p:txBody>
      </p:sp>
      <p:pic>
        <p:nvPicPr>
          <p:cNvPr id="5" name="Google Shape;60;p14">
            <a:extLst>
              <a:ext uri="{FF2B5EF4-FFF2-40B4-BE49-F238E27FC236}">
                <a16:creationId xmlns:a16="http://schemas.microsoft.com/office/drawing/2014/main" id="{60A5E18E-9456-4303-8FB7-E7860FEB2D34}"/>
              </a:ext>
            </a:extLst>
          </p:cNvPr>
          <p:cNvPicPr preferRelativeResize="0">
            <a:picLocks noChangeAspect="1"/>
          </p:cNvPicPr>
          <p:nvPr/>
        </p:nvPicPr>
        <p:blipFill>
          <a:blip r:embed="rId2">
            <a:alphaModFix/>
          </a:blip>
          <a:stretch>
            <a:fillRect/>
          </a:stretch>
        </p:blipFill>
        <p:spPr>
          <a:xfrm>
            <a:off x="255509" y="4293096"/>
            <a:ext cx="3725468" cy="2088000"/>
          </a:xfrm>
          <a:prstGeom prst="rect">
            <a:avLst/>
          </a:prstGeom>
          <a:noFill/>
          <a:ln>
            <a:noFill/>
          </a:ln>
        </p:spPr>
      </p:pic>
    </p:spTree>
    <p:extLst>
      <p:ext uri="{BB962C8B-B14F-4D97-AF65-F5344CB8AC3E}">
        <p14:creationId xmlns:p14="http://schemas.microsoft.com/office/powerpoint/2010/main" val="2086239093"/>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a:xfrm>
            <a:off x="371475" y="3068638"/>
            <a:ext cx="1439863" cy="241300"/>
          </a:xfrm>
        </p:spPr>
        <p:txBody>
          <a:bodyPr/>
          <a:lstStyle/>
          <a:p>
            <a:pPr>
              <a:defRPr/>
            </a:pPr>
            <a:r>
              <a:rPr lang="uk-UA" sz="1600" b="1" dirty="0">
                <a:solidFill>
                  <a:schemeClr val="tx1"/>
                </a:solidFill>
                <a:latin typeface="Times New Roman" panose="02020603050405020304" pitchFamily="18" charset="0"/>
                <a:cs typeface="Times New Roman" panose="02020603050405020304" pitchFamily="18" charset="0"/>
              </a:rPr>
              <a:t>ЗНО-2018</a:t>
            </a:r>
            <a:endParaRPr lang="ru-RU" sz="1600" b="1" dirty="0">
              <a:latin typeface="Times New Roman" panose="02020603050405020304" pitchFamily="18" charset="0"/>
              <a:cs typeface="Times New Roman" panose="02020603050405020304" pitchFamily="18" charset="0"/>
            </a:endParaRPr>
          </a:p>
        </p:txBody>
      </p:sp>
      <p:sp>
        <p:nvSpPr>
          <p:cNvPr id="8" name="Заголовок 1"/>
          <p:cNvSpPr txBox="1">
            <a:spLocks/>
          </p:cNvSpPr>
          <p:nvPr/>
        </p:nvSpPr>
        <p:spPr bwMode="auto">
          <a:xfrm>
            <a:off x="233114" y="67130"/>
            <a:ext cx="8720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25000" lnSpcReduction="20000"/>
          </a:bodyPr>
          <a:lstStyle>
            <a:lvl1pPr algn="l" defTabSz="457200" rtl="0" fontAlgn="base">
              <a:spcBef>
                <a:spcPct val="0"/>
              </a:spcBef>
              <a:spcAft>
                <a:spcPct val="0"/>
              </a:spcAft>
              <a:defRPr sz="3600" kern="1200">
                <a:solidFill>
                  <a:schemeClr val="accent1"/>
                </a:solidFill>
                <a:latin typeface="+mj-lt"/>
                <a:ea typeface="+mj-ea"/>
                <a:cs typeface="+mj-cs"/>
              </a:defRPr>
            </a:lvl1pPr>
            <a:lvl2pPr algn="l" defTabSz="457200" rtl="0" fontAlgn="base">
              <a:spcBef>
                <a:spcPct val="0"/>
              </a:spcBef>
              <a:spcAft>
                <a:spcPct val="0"/>
              </a:spcAft>
              <a:defRPr sz="3600">
                <a:solidFill>
                  <a:schemeClr val="accent1"/>
                </a:solidFill>
                <a:latin typeface="Trebuchet MS" panose="020B0603020202020204" pitchFamily="34" charset="0"/>
              </a:defRPr>
            </a:lvl2pPr>
            <a:lvl3pPr algn="l" defTabSz="457200" rtl="0" fontAlgn="base">
              <a:spcBef>
                <a:spcPct val="0"/>
              </a:spcBef>
              <a:spcAft>
                <a:spcPct val="0"/>
              </a:spcAft>
              <a:defRPr sz="3600">
                <a:solidFill>
                  <a:schemeClr val="accent1"/>
                </a:solidFill>
                <a:latin typeface="Trebuchet MS" panose="020B0603020202020204" pitchFamily="34" charset="0"/>
              </a:defRPr>
            </a:lvl3pPr>
            <a:lvl4pPr algn="l" defTabSz="457200" rtl="0" fontAlgn="base">
              <a:spcBef>
                <a:spcPct val="0"/>
              </a:spcBef>
              <a:spcAft>
                <a:spcPct val="0"/>
              </a:spcAft>
              <a:defRPr sz="3600">
                <a:solidFill>
                  <a:schemeClr val="accent1"/>
                </a:solidFill>
                <a:latin typeface="Trebuchet MS" panose="020B0603020202020204" pitchFamily="34" charset="0"/>
              </a:defRPr>
            </a:lvl4pPr>
            <a:lvl5pPr algn="l" defTabSz="457200" rtl="0" fontAlgn="base">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indent="-173736" algn="ctr" eaLnBrk="1" fontAlgn="auto" hangingPunct="1">
              <a:lnSpc>
                <a:spcPct val="90000"/>
              </a:lnSpc>
              <a:spcAft>
                <a:spcPts val="0"/>
              </a:spcAft>
              <a:buFont typeface="Wingdings" pitchFamily="2" charset="2"/>
              <a:buNone/>
              <a:defRPr/>
            </a:pPr>
            <a:r>
              <a:rPr lang="uk-UA" sz="11200" b="1" dirty="0">
                <a:solidFill>
                  <a:schemeClr val="bg2">
                    <a:lumMod val="10000"/>
                  </a:schemeClr>
                </a:solidFill>
                <a:latin typeface="Times New Roman" panose="02020603050405020304" pitchFamily="18" charset="0"/>
                <a:cs typeface="Times New Roman" panose="02020603050405020304" pitchFamily="18" charset="0"/>
              </a:rPr>
              <a:t>Розподіл тестових завдань з біології 2018, 2019 та 2020 рр. за складністю</a:t>
            </a:r>
            <a:br>
              <a:rPr lang="uk-UA" sz="11200" dirty="0">
                <a:solidFill>
                  <a:schemeClr val="bg2">
                    <a:lumMod val="10000"/>
                  </a:schemeClr>
                </a:solidFill>
                <a:latin typeface="Bookman Old Style" panose="02050604050505020204" pitchFamily="18" charset="0"/>
              </a:rPr>
            </a:br>
            <a:br>
              <a:rPr lang="uk-UA" sz="2800" dirty="0">
                <a:solidFill>
                  <a:srgbClr val="C00000"/>
                </a:solidFill>
                <a:latin typeface="Bookman Old Style" panose="02050604050505020204" pitchFamily="18" charset="0"/>
              </a:rPr>
            </a:br>
            <a:endParaRPr lang="ru-RU" sz="2200" dirty="0">
              <a:solidFill>
                <a:schemeClr val="tx1"/>
              </a:solidFill>
              <a:latin typeface="Bookman Old Style" pitchFamily="18" charset="0"/>
            </a:endParaRPr>
          </a:p>
        </p:txBody>
      </p:sp>
      <p:pic>
        <p:nvPicPr>
          <p:cNvPr id="51204"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0" y="420688"/>
            <a:ext cx="4295775"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Нижний колонтитул 3"/>
          <p:cNvSpPr txBox="1">
            <a:spLocks/>
          </p:cNvSpPr>
          <p:nvPr/>
        </p:nvSpPr>
        <p:spPr bwMode="auto">
          <a:xfrm>
            <a:off x="7772400" y="2946400"/>
            <a:ext cx="13335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uk-UA" altLang="uk-UA" sz="1600" b="1">
                <a:solidFill>
                  <a:schemeClr val="tx1"/>
                </a:solidFill>
                <a:latin typeface="Times New Roman" panose="02020603050405020304" pitchFamily="18" charset="0"/>
                <a:cs typeface="Times New Roman" panose="02020603050405020304" pitchFamily="18" charset="0"/>
              </a:rPr>
              <a:t>ЗНО-2019</a:t>
            </a:r>
            <a:endParaRPr lang="ru-RU" altLang="uk-UA" sz="1600" b="1">
              <a:solidFill>
                <a:srgbClr val="898989"/>
              </a:solidFill>
              <a:latin typeface="Times New Roman" panose="02020603050405020304" pitchFamily="18" charset="0"/>
              <a:cs typeface="Times New Roman" panose="02020603050405020304" pitchFamily="18" charset="0"/>
            </a:endParaRPr>
          </a:p>
        </p:txBody>
      </p:sp>
      <p:pic>
        <p:nvPicPr>
          <p:cNvPr id="51206"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08500" y="423863"/>
            <a:ext cx="4597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Рисунок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60007" y="3242242"/>
            <a:ext cx="6315075"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8" name="Нижний колонтитул 3"/>
          <p:cNvSpPr txBox="1">
            <a:spLocks/>
          </p:cNvSpPr>
          <p:nvPr/>
        </p:nvSpPr>
        <p:spPr bwMode="auto">
          <a:xfrm>
            <a:off x="3851275" y="6532563"/>
            <a:ext cx="13335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uk-UA" altLang="uk-UA" sz="1600" b="1" dirty="0">
                <a:solidFill>
                  <a:schemeClr val="tx1"/>
                </a:solidFill>
                <a:latin typeface="Times New Roman" panose="02020603050405020304" pitchFamily="18" charset="0"/>
                <a:cs typeface="Times New Roman" panose="02020603050405020304" pitchFamily="18" charset="0"/>
              </a:rPr>
              <a:t>ЗНО-2020</a:t>
            </a:r>
            <a:endParaRPr lang="ru-RU" altLang="uk-UA" sz="1600" b="1" dirty="0">
              <a:solidFill>
                <a:srgbClr val="898989"/>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Заголовок 2"/>
          <p:cNvSpPr>
            <a:spLocks noGrp="1"/>
          </p:cNvSpPr>
          <p:nvPr>
            <p:ph type="title"/>
          </p:nvPr>
        </p:nvSpPr>
        <p:spPr>
          <a:xfrm>
            <a:off x="691879" y="0"/>
            <a:ext cx="7952919" cy="576065"/>
          </a:xfrm>
        </p:spPr>
        <p:txBody>
          <a:bodyPr rtlCol="0">
            <a:normAutofit fontScale="90000"/>
          </a:bodyPr>
          <a:lstStyle/>
          <a:p>
            <a:pPr eaLnBrk="1" fontAlgn="auto" hangingPunct="1">
              <a:spcAft>
                <a:spcPts val="0"/>
              </a:spcAft>
              <a:defRPr/>
            </a:pPr>
            <a:br>
              <a:rPr lang="ru-RU" altLang="uk-UA" sz="1800" dirty="0">
                <a:solidFill>
                  <a:srgbClr val="C00000"/>
                </a:solidFill>
                <a:latin typeface="Bookman Old Style" panose="02050604050505020204" pitchFamily="18" charset="0"/>
              </a:rPr>
            </a:br>
            <a:r>
              <a:rPr lang="ru-RU" altLang="uk-UA" sz="2200" b="1" dirty="0">
                <a:solidFill>
                  <a:schemeClr val="bg2">
                    <a:lumMod val="10000"/>
                  </a:schemeClr>
                </a:solidFill>
                <a:latin typeface="Bookman Old Style" panose="02050604050505020204" pitchFamily="18" charset="0"/>
              </a:rPr>
              <a:t>У 20</a:t>
            </a:r>
            <a:r>
              <a:rPr lang="en-US" altLang="uk-UA" sz="2200" b="1" dirty="0">
                <a:solidFill>
                  <a:schemeClr val="bg2">
                    <a:lumMod val="10000"/>
                  </a:schemeClr>
                </a:solidFill>
                <a:latin typeface="Bookman Old Style" panose="02050604050505020204" pitchFamily="18" charset="0"/>
              </a:rPr>
              <a:t>20</a:t>
            </a:r>
            <a:r>
              <a:rPr lang="ru-RU" altLang="uk-UA" sz="2200" b="1" dirty="0">
                <a:solidFill>
                  <a:schemeClr val="bg2">
                    <a:lumMod val="10000"/>
                  </a:schemeClr>
                </a:solidFill>
                <a:latin typeface="Bookman Old Style" panose="02050604050505020204" pitchFamily="18" charset="0"/>
              </a:rPr>
              <a:t> р. </a:t>
            </a:r>
            <a:r>
              <a:rPr lang="uk-UA" altLang="uk-UA" sz="2200" b="1" dirty="0" err="1">
                <a:solidFill>
                  <a:schemeClr val="bg2">
                    <a:lumMod val="10000"/>
                  </a:schemeClr>
                </a:solidFill>
                <a:latin typeface="Bookman Old Style" panose="02050604050505020204" pitchFamily="18" charset="0"/>
              </a:rPr>
              <a:t>н</a:t>
            </a:r>
            <a:r>
              <a:rPr lang="ru-RU" altLang="uk-UA" sz="2200" b="1" dirty="0" err="1">
                <a:solidFill>
                  <a:schemeClr val="bg2">
                    <a:lumMod val="10000"/>
                  </a:schemeClr>
                </a:solidFill>
                <a:latin typeface="Bookman Old Style" panose="02050604050505020204" pitchFamily="18" charset="0"/>
              </a:rPr>
              <a:t>айскладнішим</a:t>
            </a:r>
            <a:r>
              <a:rPr lang="ru-RU" altLang="uk-UA" sz="2200" b="1" dirty="0">
                <a:solidFill>
                  <a:schemeClr val="bg2">
                    <a:lumMod val="10000"/>
                  </a:schemeClr>
                </a:solidFill>
                <a:latin typeface="Bookman Old Style" panose="02050604050505020204" pitchFamily="18" charset="0"/>
              </a:rPr>
              <a:t> (</a:t>
            </a:r>
            <a:r>
              <a:rPr lang="ru-RU" altLang="uk-UA" sz="2200" b="1" dirty="0" err="1">
                <a:solidFill>
                  <a:schemeClr val="bg2">
                    <a:lumMod val="10000"/>
                  </a:schemeClr>
                </a:solidFill>
                <a:latin typeface="Bookman Old Style" panose="02050604050505020204" pitchFamily="18" charset="0"/>
              </a:rPr>
              <a:t>менше</a:t>
            </a:r>
            <a:r>
              <a:rPr lang="ru-RU" altLang="uk-UA" sz="2200" b="1" dirty="0">
                <a:solidFill>
                  <a:schemeClr val="bg2">
                    <a:lumMod val="10000"/>
                  </a:schemeClr>
                </a:solidFill>
                <a:latin typeface="Bookman Old Style" panose="02050604050505020204" pitchFamily="18" charset="0"/>
              </a:rPr>
              <a:t> 20% ) </a:t>
            </a:r>
            <a:r>
              <a:rPr lang="ru-RU" altLang="uk-UA" sz="2200" b="1" dirty="0" err="1">
                <a:solidFill>
                  <a:schemeClr val="bg2">
                    <a:lumMod val="10000"/>
                  </a:schemeClr>
                </a:solidFill>
                <a:latin typeface="Bookman Old Style" panose="02050604050505020204" pitchFamily="18" charset="0"/>
              </a:rPr>
              <a:t>виявилося</a:t>
            </a:r>
            <a:r>
              <a:rPr lang="ru-RU" altLang="uk-UA" sz="2200" b="1" dirty="0">
                <a:solidFill>
                  <a:schemeClr val="bg2">
                    <a:lumMod val="10000"/>
                  </a:schemeClr>
                </a:solidFill>
                <a:latin typeface="Bookman Old Style" panose="02050604050505020204" pitchFamily="18" charset="0"/>
              </a:rPr>
              <a:t> </a:t>
            </a:r>
            <a:r>
              <a:rPr lang="ru-RU" altLang="uk-UA" sz="2200" b="1" dirty="0" err="1">
                <a:solidFill>
                  <a:schemeClr val="bg2">
                    <a:lumMod val="10000"/>
                  </a:schemeClr>
                </a:solidFill>
                <a:latin typeface="Bookman Old Style" panose="02050604050505020204" pitchFamily="18" charset="0"/>
              </a:rPr>
              <a:t>завдання</a:t>
            </a:r>
            <a:r>
              <a:rPr lang="ru-RU" altLang="uk-UA" sz="2200" b="1" dirty="0">
                <a:solidFill>
                  <a:schemeClr val="bg2">
                    <a:lumMod val="10000"/>
                  </a:schemeClr>
                </a:solidFill>
                <a:latin typeface="Bookman Old Style" panose="02050604050505020204" pitchFamily="18" charset="0"/>
              </a:rPr>
              <a:t> № 30</a:t>
            </a:r>
          </a:p>
        </p:txBody>
      </p:sp>
      <p:sp>
        <p:nvSpPr>
          <p:cNvPr id="4" name="Нижний колонтитул 3"/>
          <p:cNvSpPr>
            <a:spLocks noGrp="1"/>
          </p:cNvSpPr>
          <p:nvPr>
            <p:ph type="ftr" sz="quarter" idx="11"/>
          </p:nvPr>
        </p:nvSpPr>
        <p:spPr>
          <a:xfrm>
            <a:off x="8239752" y="6309320"/>
            <a:ext cx="871736" cy="457200"/>
          </a:xfrm>
        </p:spPr>
        <p:txBody>
          <a:bodyPr/>
          <a:lstStyle/>
          <a:p>
            <a:pPr>
              <a:defRPr/>
            </a:pPr>
            <a:endParaRPr lang="ru-RU" dirty="0"/>
          </a:p>
        </p:txBody>
      </p:sp>
      <p:pic>
        <p:nvPicPr>
          <p:cNvPr id="2" name="Рисунок 1"/>
          <p:cNvPicPr>
            <a:picLocks noChangeAspect="1"/>
          </p:cNvPicPr>
          <p:nvPr/>
        </p:nvPicPr>
        <p:blipFill>
          <a:blip r:embed="rId2"/>
          <a:stretch>
            <a:fillRect/>
          </a:stretch>
        </p:blipFill>
        <p:spPr>
          <a:xfrm>
            <a:off x="1403648" y="720912"/>
            <a:ext cx="7095737" cy="3649145"/>
          </a:xfrm>
          <a:prstGeom prst="rect">
            <a:avLst/>
          </a:prstGeom>
        </p:spPr>
      </p:pic>
      <p:pic>
        <p:nvPicPr>
          <p:cNvPr id="3" name="Рисунок 2"/>
          <p:cNvPicPr>
            <a:picLocks noChangeAspect="1"/>
          </p:cNvPicPr>
          <p:nvPr/>
        </p:nvPicPr>
        <p:blipFill>
          <a:blip r:embed="rId3"/>
          <a:stretch>
            <a:fillRect/>
          </a:stretch>
        </p:blipFill>
        <p:spPr>
          <a:xfrm>
            <a:off x="251520" y="4376435"/>
            <a:ext cx="7506580" cy="2481565"/>
          </a:xfrm>
          <a:prstGeom prst="rect">
            <a:avLst/>
          </a:prstGeom>
        </p:spPr>
      </p:pic>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2"/>
          <p:cNvSpPr>
            <a:spLocks noGrp="1"/>
          </p:cNvSpPr>
          <p:nvPr>
            <p:ph type="title"/>
          </p:nvPr>
        </p:nvSpPr>
        <p:spPr>
          <a:xfrm>
            <a:off x="498475" y="0"/>
            <a:ext cx="8229600" cy="703263"/>
          </a:xfrm>
        </p:spPr>
        <p:txBody>
          <a:bodyPr rtlCol="0">
            <a:normAutofit/>
          </a:bodyPr>
          <a:lstStyle/>
          <a:p>
            <a:pPr eaLnBrk="1" fontAlgn="auto" hangingPunct="1">
              <a:spcBef>
                <a:spcPts val="0"/>
              </a:spcBef>
              <a:spcAft>
                <a:spcPts val="0"/>
              </a:spcAft>
              <a:defRPr/>
            </a:pPr>
            <a:r>
              <a:rPr lang="ru-RU" sz="2000" b="1" kern="0" dirty="0" err="1">
                <a:solidFill>
                  <a:schemeClr val="bg2">
                    <a:lumMod val="10000"/>
                  </a:schemeClr>
                </a:solidFill>
                <a:latin typeface="Bookman Old Style" panose="02050604050505020204" pitchFamily="18" charset="0"/>
              </a:rPr>
              <a:t>Приклади</a:t>
            </a:r>
            <a:r>
              <a:rPr lang="ru-RU" sz="2000" b="1" kern="0" dirty="0">
                <a:solidFill>
                  <a:schemeClr val="bg2">
                    <a:lumMod val="10000"/>
                  </a:schemeClr>
                </a:solidFill>
                <a:latin typeface="Bookman Old Style" panose="02050604050505020204" pitchFamily="18" charset="0"/>
              </a:rPr>
              <a:t> </a:t>
            </a:r>
            <a:r>
              <a:rPr lang="ru-RU" sz="2000" b="1" kern="0" dirty="0" err="1">
                <a:solidFill>
                  <a:schemeClr val="bg2">
                    <a:lumMod val="10000"/>
                  </a:schemeClr>
                </a:solidFill>
                <a:latin typeface="Bookman Old Style" pitchFamily="18" charset="0"/>
              </a:rPr>
              <a:t>складних</a:t>
            </a:r>
            <a:r>
              <a:rPr lang="ru-RU" sz="2000" b="1" kern="0" dirty="0">
                <a:solidFill>
                  <a:schemeClr val="bg2">
                    <a:lumMod val="10000"/>
                  </a:schemeClr>
                </a:solidFill>
                <a:latin typeface="Bookman Old Style" pitchFamily="18" charset="0"/>
              </a:rPr>
              <a:t> </a:t>
            </a:r>
            <a:r>
              <a:rPr lang="ru-RU" sz="2000" b="1" kern="0" dirty="0" err="1">
                <a:solidFill>
                  <a:schemeClr val="bg2">
                    <a:lumMod val="10000"/>
                  </a:schemeClr>
                </a:solidFill>
                <a:latin typeface="Bookman Old Style" pitchFamily="18" charset="0"/>
              </a:rPr>
              <a:t>тестових</a:t>
            </a:r>
            <a:r>
              <a:rPr lang="ru-RU" sz="2000" b="1" kern="0" dirty="0">
                <a:solidFill>
                  <a:schemeClr val="bg2">
                    <a:lumMod val="10000"/>
                  </a:schemeClr>
                </a:solidFill>
                <a:latin typeface="Bookman Old Style" pitchFamily="18" charset="0"/>
              </a:rPr>
              <a:t> </a:t>
            </a:r>
            <a:r>
              <a:rPr lang="ru-RU" sz="2000" b="1" kern="0" dirty="0" err="1">
                <a:solidFill>
                  <a:schemeClr val="bg2">
                    <a:lumMod val="10000"/>
                  </a:schemeClr>
                </a:solidFill>
                <a:latin typeface="Bookman Old Style" pitchFamily="18" charset="0"/>
              </a:rPr>
              <a:t>завдань</a:t>
            </a:r>
            <a:br>
              <a:rPr lang="ru-RU" sz="2000" b="1" kern="0" dirty="0">
                <a:solidFill>
                  <a:schemeClr val="bg2">
                    <a:lumMod val="10000"/>
                  </a:schemeClr>
                </a:solidFill>
                <a:latin typeface="Bookman Old Style" pitchFamily="18" charset="0"/>
              </a:rPr>
            </a:br>
            <a:r>
              <a:rPr lang="ru-RU" sz="2000" b="1" kern="0" dirty="0">
                <a:solidFill>
                  <a:schemeClr val="bg2">
                    <a:lumMod val="10000"/>
                  </a:schemeClr>
                </a:solidFill>
                <a:latin typeface="Bookman Old Style" pitchFamily="18" charset="0"/>
              </a:rPr>
              <a:t> (</a:t>
            </a:r>
            <a:r>
              <a:rPr lang="ru-RU" sz="2000" b="1" kern="0" dirty="0" err="1">
                <a:solidFill>
                  <a:schemeClr val="bg2">
                    <a:lumMod val="10000"/>
                  </a:schemeClr>
                </a:solidFill>
                <a:latin typeface="Bookman Old Style" pitchFamily="18" charset="0"/>
              </a:rPr>
              <a:t>відсоток</a:t>
            </a:r>
            <a:r>
              <a:rPr lang="ru-RU" sz="2000" b="1" kern="0" dirty="0">
                <a:solidFill>
                  <a:schemeClr val="bg2">
                    <a:lumMod val="10000"/>
                  </a:schemeClr>
                </a:solidFill>
                <a:latin typeface="Bookman Old Style" pitchFamily="18" charset="0"/>
              </a:rPr>
              <a:t> </a:t>
            </a:r>
            <a:r>
              <a:rPr lang="ru-RU" sz="2000" b="1" kern="0" dirty="0" err="1">
                <a:solidFill>
                  <a:schemeClr val="bg2">
                    <a:lumMod val="10000"/>
                  </a:schemeClr>
                </a:solidFill>
                <a:latin typeface="Bookman Old Style" pitchFamily="18" charset="0"/>
              </a:rPr>
              <a:t>виконання</a:t>
            </a:r>
            <a:r>
              <a:rPr lang="ru-RU" sz="2000" b="1" kern="0" dirty="0">
                <a:solidFill>
                  <a:schemeClr val="bg2">
                    <a:lumMod val="10000"/>
                  </a:schemeClr>
                </a:solidFill>
                <a:latin typeface="Bookman Old Style" pitchFamily="18" charset="0"/>
              </a:rPr>
              <a:t> 20-39</a:t>
            </a:r>
            <a:r>
              <a:rPr lang="en-US" sz="2000" b="1" kern="0" dirty="0">
                <a:solidFill>
                  <a:schemeClr val="bg2">
                    <a:lumMod val="10000"/>
                  </a:schemeClr>
                </a:solidFill>
                <a:latin typeface="Bookman Old Style" pitchFamily="18" charset="0"/>
              </a:rPr>
              <a:t>%</a:t>
            </a:r>
            <a:r>
              <a:rPr lang="ru-RU" sz="2000" b="1" kern="0" dirty="0">
                <a:solidFill>
                  <a:schemeClr val="bg2">
                    <a:lumMod val="10000"/>
                  </a:schemeClr>
                </a:solidFill>
                <a:latin typeface="Bookman Old Style" pitchFamily="18" charset="0"/>
              </a:rPr>
              <a:t>)</a:t>
            </a:r>
          </a:p>
        </p:txBody>
      </p:sp>
      <p:pic>
        <p:nvPicPr>
          <p:cNvPr id="3" name="Таблица 2"/>
          <p:cNvPicPr>
            <a:picLocks noGrp="1" noChangeAspect="1"/>
          </p:cNvPicPr>
          <p:nvPr>
            <p:ph type="tbl" idx="1"/>
          </p:nvPr>
        </p:nvPicPr>
        <p:blipFill>
          <a:blip r:embed="rId2"/>
          <a:stretch>
            <a:fillRect/>
          </a:stretch>
        </p:blipFill>
        <p:spPr>
          <a:xfrm>
            <a:off x="474637" y="836712"/>
            <a:ext cx="8229600" cy="2289639"/>
          </a:xfrm>
          <a:prstGeom prst="rect">
            <a:avLst/>
          </a:prstGeom>
        </p:spPr>
      </p:pic>
      <p:pic>
        <p:nvPicPr>
          <p:cNvPr id="5" name="Рисунок 4"/>
          <p:cNvPicPr>
            <a:picLocks noChangeAspect="1"/>
          </p:cNvPicPr>
          <p:nvPr/>
        </p:nvPicPr>
        <p:blipFill>
          <a:blip r:embed="rId3"/>
          <a:stretch>
            <a:fillRect/>
          </a:stretch>
        </p:blipFill>
        <p:spPr>
          <a:xfrm>
            <a:off x="254755" y="3717032"/>
            <a:ext cx="8669363" cy="2997148"/>
          </a:xfrm>
          <a:prstGeom prst="rect">
            <a:avLst/>
          </a:prstGeom>
        </p:spPr>
      </p:pic>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2"/>
          <p:cNvSpPr>
            <a:spLocks noGrp="1"/>
          </p:cNvSpPr>
          <p:nvPr>
            <p:ph type="title"/>
          </p:nvPr>
        </p:nvSpPr>
        <p:spPr>
          <a:xfrm>
            <a:off x="395288" y="44450"/>
            <a:ext cx="8472487" cy="576263"/>
          </a:xfrm>
        </p:spPr>
        <p:txBody>
          <a:bodyPr rtlCol="0">
            <a:normAutofit fontScale="90000"/>
          </a:bodyPr>
          <a:lstStyle/>
          <a:p>
            <a:pPr eaLnBrk="1" fontAlgn="auto" hangingPunct="1">
              <a:spcBef>
                <a:spcPts val="0"/>
              </a:spcBef>
              <a:spcAft>
                <a:spcPts val="0"/>
              </a:spcAft>
              <a:defRPr/>
            </a:pPr>
            <a:r>
              <a:rPr lang="ru-RU" sz="2400" b="1" kern="0" dirty="0" err="1">
                <a:solidFill>
                  <a:schemeClr val="bg2">
                    <a:lumMod val="10000"/>
                  </a:schemeClr>
                </a:solidFill>
                <a:latin typeface="Bookman Old Style" panose="02050604050505020204" pitchFamily="18" charset="0"/>
              </a:rPr>
              <a:t>Приклади</a:t>
            </a:r>
            <a:r>
              <a:rPr lang="ru-RU" sz="2400" b="1" kern="0" dirty="0">
                <a:solidFill>
                  <a:schemeClr val="bg2">
                    <a:lumMod val="10000"/>
                  </a:schemeClr>
                </a:solidFill>
                <a:latin typeface="Bookman Old Style" panose="02050604050505020204" pitchFamily="18" charset="0"/>
              </a:rPr>
              <a:t> </a:t>
            </a:r>
            <a:r>
              <a:rPr lang="ru-RU" sz="2400" b="1" kern="0" dirty="0" err="1">
                <a:solidFill>
                  <a:schemeClr val="bg2">
                    <a:lumMod val="10000"/>
                  </a:schemeClr>
                </a:solidFill>
                <a:latin typeface="Bookman Old Style" pitchFamily="18" charset="0"/>
              </a:rPr>
              <a:t>складних</a:t>
            </a:r>
            <a:r>
              <a:rPr lang="ru-RU" sz="2400" b="1" kern="0" dirty="0">
                <a:solidFill>
                  <a:schemeClr val="bg2">
                    <a:lumMod val="10000"/>
                  </a:schemeClr>
                </a:solidFill>
                <a:latin typeface="Bookman Old Style" pitchFamily="18" charset="0"/>
              </a:rPr>
              <a:t> </a:t>
            </a:r>
            <a:r>
              <a:rPr lang="ru-RU" sz="2400" b="1" kern="0" dirty="0" err="1">
                <a:solidFill>
                  <a:schemeClr val="bg2">
                    <a:lumMod val="10000"/>
                  </a:schemeClr>
                </a:solidFill>
                <a:latin typeface="Bookman Old Style" pitchFamily="18" charset="0"/>
              </a:rPr>
              <a:t>тестових</a:t>
            </a:r>
            <a:r>
              <a:rPr lang="ru-RU" sz="2400" b="1" kern="0" dirty="0">
                <a:solidFill>
                  <a:schemeClr val="bg2">
                    <a:lumMod val="10000"/>
                  </a:schemeClr>
                </a:solidFill>
                <a:latin typeface="Bookman Old Style" pitchFamily="18" charset="0"/>
              </a:rPr>
              <a:t> </a:t>
            </a:r>
            <a:r>
              <a:rPr lang="ru-RU" sz="2400" b="1" kern="0" dirty="0" err="1">
                <a:solidFill>
                  <a:schemeClr val="bg2">
                    <a:lumMod val="10000"/>
                  </a:schemeClr>
                </a:solidFill>
                <a:latin typeface="Bookman Old Style" pitchFamily="18" charset="0"/>
              </a:rPr>
              <a:t>завдань</a:t>
            </a:r>
            <a:br>
              <a:rPr lang="ru-RU" sz="2400" b="1" kern="0" dirty="0">
                <a:solidFill>
                  <a:schemeClr val="bg2">
                    <a:lumMod val="10000"/>
                  </a:schemeClr>
                </a:solidFill>
                <a:latin typeface="Bookman Old Style" pitchFamily="18" charset="0"/>
              </a:rPr>
            </a:br>
            <a:r>
              <a:rPr lang="ru-RU" sz="2400" b="1" kern="0" dirty="0">
                <a:solidFill>
                  <a:schemeClr val="bg2">
                    <a:lumMod val="10000"/>
                  </a:schemeClr>
                </a:solidFill>
                <a:latin typeface="Bookman Old Style" pitchFamily="18" charset="0"/>
              </a:rPr>
              <a:t> (</a:t>
            </a:r>
            <a:r>
              <a:rPr lang="ru-RU" sz="2400" b="1" kern="0" dirty="0" err="1">
                <a:solidFill>
                  <a:schemeClr val="bg2">
                    <a:lumMod val="10000"/>
                  </a:schemeClr>
                </a:solidFill>
                <a:latin typeface="Bookman Old Style" pitchFamily="18" charset="0"/>
              </a:rPr>
              <a:t>відсоток</a:t>
            </a:r>
            <a:r>
              <a:rPr lang="ru-RU" sz="2400" b="1" kern="0" dirty="0">
                <a:solidFill>
                  <a:schemeClr val="bg2">
                    <a:lumMod val="10000"/>
                  </a:schemeClr>
                </a:solidFill>
                <a:latin typeface="Bookman Old Style" pitchFamily="18" charset="0"/>
              </a:rPr>
              <a:t> </a:t>
            </a:r>
            <a:r>
              <a:rPr lang="ru-RU" sz="2400" b="1" kern="0" dirty="0" err="1">
                <a:solidFill>
                  <a:schemeClr val="bg2">
                    <a:lumMod val="10000"/>
                  </a:schemeClr>
                </a:solidFill>
                <a:latin typeface="Bookman Old Style" pitchFamily="18" charset="0"/>
              </a:rPr>
              <a:t>виконання</a:t>
            </a:r>
            <a:r>
              <a:rPr lang="ru-RU" sz="2400" b="1" kern="0" dirty="0">
                <a:solidFill>
                  <a:schemeClr val="bg2">
                    <a:lumMod val="10000"/>
                  </a:schemeClr>
                </a:solidFill>
                <a:latin typeface="Bookman Old Style" pitchFamily="18" charset="0"/>
              </a:rPr>
              <a:t> 20-39</a:t>
            </a:r>
            <a:r>
              <a:rPr lang="en-US" sz="2400" b="1" kern="0" dirty="0">
                <a:solidFill>
                  <a:schemeClr val="bg2">
                    <a:lumMod val="10000"/>
                  </a:schemeClr>
                </a:solidFill>
                <a:latin typeface="Bookman Old Style" pitchFamily="18" charset="0"/>
              </a:rPr>
              <a:t>%</a:t>
            </a:r>
            <a:r>
              <a:rPr lang="ru-RU" sz="2400" b="1" kern="0" dirty="0">
                <a:solidFill>
                  <a:schemeClr val="bg2">
                    <a:lumMod val="10000"/>
                  </a:schemeClr>
                </a:solidFill>
                <a:latin typeface="Bookman Old Style" pitchFamily="18" charset="0"/>
              </a:rPr>
              <a:t>)</a:t>
            </a:r>
          </a:p>
        </p:txBody>
      </p:sp>
      <p:sp>
        <p:nvSpPr>
          <p:cNvPr id="4" name="Нижний колонтитул 3"/>
          <p:cNvSpPr>
            <a:spLocks noGrp="1"/>
          </p:cNvSpPr>
          <p:nvPr>
            <p:ph type="ftr" sz="quarter" idx="11"/>
          </p:nvPr>
        </p:nvSpPr>
        <p:spPr>
          <a:xfrm>
            <a:off x="8351193" y="6391691"/>
            <a:ext cx="792807" cy="457200"/>
          </a:xfrm>
        </p:spPr>
        <p:txBody>
          <a:bodyPr/>
          <a:lstStyle/>
          <a:p>
            <a:pPr>
              <a:defRPr/>
            </a:pPr>
            <a:endParaRPr lang="ru-RU" dirty="0"/>
          </a:p>
        </p:txBody>
      </p:sp>
      <p:pic>
        <p:nvPicPr>
          <p:cNvPr id="3" name="Рисунок 2"/>
          <p:cNvPicPr>
            <a:picLocks noChangeAspect="1"/>
          </p:cNvPicPr>
          <p:nvPr/>
        </p:nvPicPr>
        <p:blipFill>
          <a:blip r:embed="rId2"/>
          <a:stretch>
            <a:fillRect/>
          </a:stretch>
        </p:blipFill>
        <p:spPr>
          <a:xfrm>
            <a:off x="314276" y="620713"/>
            <a:ext cx="8748712" cy="2998036"/>
          </a:xfrm>
          <a:prstGeom prst="rect">
            <a:avLst/>
          </a:prstGeom>
        </p:spPr>
      </p:pic>
      <p:pic>
        <p:nvPicPr>
          <p:cNvPr id="8" name="Рисунок 7"/>
          <p:cNvPicPr>
            <a:picLocks noChangeAspect="1"/>
          </p:cNvPicPr>
          <p:nvPr/>
        </p:nvPicPr>
        <p:blipFill>
          <a:blip r:embed="rId3"/>
          <a:stretch>
            <a:fillRect/>
          </a:stretch>
        </p:blipFill>
        <p:spPr>
          <a:xfrm>
            <a:off x="251520" y="4034615"/>
            <a:ext cx="8892480" cy="2466747"/>
          </a:xfrm>
          <a:prstGeom prst="rect">
            <a:avLst/>
          </a:prstGeom>
        </p:spPr>
      </p:pic>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2"/>
          <p:cNvSpPr>
            <a:spLocks noGrp="1"/>
          </p:cNvSpPr>
          <p:nvPr>
            <p:ph type="title"/>
          </p:nvPr>
        </p:nvSpPr>
        <p:spPr>
          <a:xfrm>
            <a:off x="457200" y="188640"/>
            <a:ext cx="8219256" cy="576063"/>
          </a:xfrm>
        </p:spPr>
        <p:txBody>
          <a:bodyPr rtlCol="0">
            <a:noAutofit/>
          </a:bodyPr>
          <a:lstStyle/>
          <a:p>
            <a:pPr eaLnBrk="1" fontAlgn="auto" hangingPunct="1">
              <a:spcBef>
                <a:spcPts val="0"/>
              </a:spcBef>
              <a:spcAft>
                <a:spcPts val="0"/>
              </a:spcAft>
              <a:defRPr/>
            </a:pPr>
            <a:r>
              <a:rPr lang="ru-RU" sz="2800" b="1" kern="0" dirty="0" err="1">
                <a:solidFill>
                  <a:schemeClr val="tx1">
                    <a:lumMod val="95000"/>
                    <a:lumOff val="5000"/>
                  </a:schemeClr>
                </a:solidFill>
                <a:latin typeface="Bookman Old Style" panose="02050604050505020204" pitchFamily="18" charset="0"/>
              </a:rPr>
              <a:t>Приклади</a:t>
            </a:r>
            <a:r>
              <a:rPr lang="ru-RU" sz="2800" b="1" kern="0" dirty="0">
                <a:solidFill>
                  <a:schemeClr val="tx1">
                    <a:lumMod val="95000"/>
                    <a:lumOff val="5000"/>
                  </a:schemeClr>
                </a:solidFill>
                <a:latin typeface="Bookman Old Style" panose="02050604050505020204" pitchFamily="18" charset="0"/>
              </a:rPr>
              <a:t> </a:t>
            </a:r>
            <a:r>
              <a:rPr lang="ru-RU" sz="2800" b="1" kern="0" dirty="0" err="1">
                <a:solidFill>
                  <a:schemeClr val="tx1">
                    <a:lumMod val="95000"/>
                    <a:lumOff val="5000"/>
                  </a:schemeClr>
                </a:solidFill>
                <a:latin typeface="Bookman Old Style" pitchFamily="18" charset="0"/>
              </a:rPr>
              <a:t>складних</a:t>
            </a:r>
            <a:r>
              <a:rPr lang="ru-RU" sz="2800" b="1" kern="0" dirty="0">
                <a:solidFill>
                  <a:schemeClr val="tx1">
                    <a:lumMod val="95000"/>
                    <a:lumOff val="5000"/>
                  </a:schemeClr>
                </a:solidFill>
                <a:latin typeface="Bookman Old Style" pitchFamily="18" charset="0"/>
              </a:rPr>
              <a:t> </a:t>
            </a:r>
            <a:r>
              <a:rPr lang="ru-RU" sz="2800" b="1" kern="0" dirty="0" err="1">
                <a:solidFill>
                  <a:schemeClr val="tx1">
                    <a:lumMod val="95000"/>
                    <a:lumOff val="5000"/>
                  </a:schemeClr>
                </a:solidFill>
                <a:latin typeface="Bookman Old Style" pitchFamily="18" charset="0"/>
              </a:rPr>
              <a:t>тестових</a:t>
            </a:r>
            <a:r>
              <a:rPr lang="ru-RU" sz="2800" b="1" kern="0" dirty="0">
                <a:solidFill>
                  <a:schemeClr val="tx1">
                    <a:lumMod val="95000"/>
                    <a:lumOff val="5000"/>
                  </a:schemeClr>
                </a:solidFill>
                <a:latin typeface="Bookman Old Style" pitchFamily="18" charset="0"/>
              </a:rPr>
              <a:t> </a:t>
            </a:r>
            <a:r>
              <a:rPr lang="ru-RU" sz="2800" b="1" kern="0" dirty="0" err="1">
                <a:solidFill>
                  <a:schemeClr val="tx1">
                    <a:lumMod val="95000"/>
                    <a:lumOff val="5000"/>
                  </a:schemeClr>
                </a:solidFill>
                <a:latin typeface="Bookman Old Style" pitchFamily="18" charset="0"/>
              </a:rPr>
              <a:t>завдань</a:t>
            </a:r>
            <a:br>
              <a:rPr lang="ru-RU" sz="2800" b="1" kern="0" dirty="0">
                <a:solidFill>
                  <a:schemeClr val="tx1">
                    <a:lumMod val="95000"/>
                    <a:lumOff val="5000"/>
                  </a:schemeClr>
                </a:solidFill>
                <a:latin typeface="Bookman Old Style" pitchFamily="18" charset="0"/>
              </a:rPr>
            </a:br>
            <a:r>
              <a:rPr lang="ru-RU" sz="2800" b="1" kern="0" dirty="0">
                <a:solidFill>
                  <a:schemeClr val="tx1">
                    <a:lumMod val="95000"/>
                    <a:lumOff val="5000"/>
                  </a:schemeClr>
                </a:solidFill>
                <a:latin typeface="Bookman Old Style" pitchFamily="18" charset="0"/>
              </a:rPr>
              <a:t> (</a:t>
            </a:r>
            <a:r>
              <a:rPr lang="ru-RU" sz="2800" b="1" kern="0" dirty="0" err="1">
                <a:solidFill>
                  <a:schemeClr val="tx1">
                    <a:lumMod val="95000"/>
                    <a:lumOff val="5000"/>
                  </a:schemeClr>
                </a:solidFill>
                <a:latin typeface="Bookman Old Style" pitchFamily="18" charset="0"/>
              </a:rPr>
              <a:t>відсоток</a:t>
            </a:r>
            <a:r>
              <a:rPr lang="ru-RU" sz="2800" b="1" kern="0" dirty="0">
                <a:solidFill>
                  <a:schemeClr val="tx1">
                    <a:lumMod val="95000"/>
                    <a:lumOff val="5000"/>
                  </a:schemeClr>
                </a:solidFill>
                <a:latin typeface="Bookman Old Style" pitchFamily="18" charset="0"/>
              </a:rPr>
              <a:t> </a:t>
            </a:r>
            <a:r>
              <a:rPr lang="ru-RU" sz="2800" b="1" kern="0" dirty="0" err="1">
                <a:solidFill>
                  <a:schemeClr val="tx1">
                    <a:lumMod val="95000"/>
                    <a:lumOff val="5000"/>
                  </a:schemeClr>
                </a:solidFill>
                <a:latin typeface="Bookman Old Style" pitchFamily="18" charset="0"/>
              </a:rPr>
              <a:t>виконання</a:t>
            </a:r>
            <a:r>
              <a:rPr lang="ru-RU" sz="2800" b="1" kern="0" dirty="0">
                <a:solidFill>
                  <a:schemeClr val="tx1">
                    <a:lumMod val="95000"/>
                    <a:lumOff val="5000"/>
                  </a:schemeClr>
                </a:solidFill>
                <a:latin typeface="Bookman Old Style" pitchFamily="18" charset="0"/>
              </a:rPr>
              <a:t> 20-39</a:t>
            </a:r>
            <a:r>
              <a:rPr lang="en-US" sz="2800" b="1" kern="0" dirty="0">
                <a:solidFill>
                  <a:schemeClr val="tx1">
                    <a:lumMod val="95000"/>
                    <a:lumOff val="5000"/>
                  </a:schemeClr>
                </a:solidFill>
                <a:latin typeface="Bookman Old Style" pitchFamily="18" charset="0"/>
              </a:rPr>
              <a:t>%</a:t>
            </a:r>
            <a:r>
              <a:rPr lang="ru-RU" sz="2800" b="1" kern="0" dirty="0">
                <a:solidFill>
                  <a:schemeClr val="tx1">
                    <a:lumMod val="95000"/>
                    <a:lumOff val="5000"/>
                  </a:schemeClr>
                </a:solidFill>
                <a:latin typeface="Bookman Old Style" pitchFamily="18" charset="0"/>
              </a:rPr>
              <a:t>)</a:t>
            </a:r>
          </a:p>
        </p:txBody>
      </p:sp>
      <p:pic>
        <p:nvPicPr>
          <p:cNvPr id="4" name="Таблица 3"/>
          <p:cNvPicPr>
            <a:picLocks noGrp="1" noChangeAspect="1"/>
          </p:cNvPicPr>
          <p:nvPr>
            <p:ph type="tbl" idx="1"/>
          </p:nvPr>
        </p:nvPicPr>
        <p:blipFill>
          <a:blip r:embed="rId2"/>
          <a:stretch>
            <a:fillRect/>
          </a:stretch>
        </p:blipFill>
        <p:spPr>
          <a:xfrm>
            <a:off x="395536" y="908720"/>
            <a:ext cx="8229600" cy="4485650"/>
          </a:xfrm>
          <a:prstGeom prst="rect">
            <a:avLst/>
          </a:prstGeom>
        </p:spPr>
      </p:pic>
    </p:spTree>
    <p:extLst>
      <p:ext uri="{BB962C8B-B14F-4D97-AF65-F5344CB8AC3E}">
        <p14:creationId xmlns:p14="http://schemas.microsoft.com/office/powerpoint/2010/main" val="392223453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Заголовок 2"/>
          <p:cNvSpPr>
            <a:spLocks noGrp="1"/>
          </p:cNvSpPr>
          <p:nvPr>
            <p:ph type="title"/>
          </p:nvPr>
        </p:nvSpPr>
        <p:spPr>
          <a:xfrm>
            <a:off x="323850" y="17463"/>
            <a:ext cx="8820150" cy="891257"/>
          </a:xfrm>
        </p:spPr>
        <p:txBody>
          <a:bodyPr>
            <a:normAutofit/>
          </a:bodyPr>
          <a:lstStyle/>
          <a:p>
            <a:pPr eaLnBrk="1" hangingPunct="1"/>
            <a:r>
              <a:rPr lang="ru-RU" altLang="uk-UA" sz="2000" b="1" dirty="0" err="1">
                <a:solidFill>
                  <a:schemeClr val="tx1">
                    <a:lumMod val="95000"/>
                    <a:lumOff val="5000"/>
                  </a:schemeClr>
                </a:solidFill>
                <a:latin typeface="Bookman Old Style" panose="02050604050505020204" pitchFamily="18" charset="0"/>
              </a:rPr>
              <a:t>Приклади</a:t>
            </a:r>
            <a:r>
              <a:rPr lang="ru-RU" altLang="uk-UA" sz="2000" b="1" dirty="0">
                <a:solidFill>
                  <a:schemeClr val="tx1">
                    <a:lumMod val="95000"/>
                    <a:lumOff val="5000"/>
                  </a:schemeClr>
                </a:solidFill>
                <a:latin typeface="Bookman Old Style" panose="02050604050505020204" pitchFamily="18" charset="0"/>
              </a:rPr>
              <a:t> </a:t>
            </a:r>
            <a:r>
              <a:rPr lang="ru-RU" altLang="uk-UA" sz="2000" b="1" dirty="0" err="1">
                <a:solidFill>
                  <a:schemeClr val="tx1">
                    <a:lumMod val="95000"/>
                    <a:lumOff val="5000"/>
                  </a:schemeClr>
                </a:solidFill>
                <a:latin typeface="Bookman Old Style" panose="02050604050505020204" pitchFamily="18" charset="0"/>
              </a:rPr>
              <a:t>оптимальних</a:t>
            </a:r>
            <a:r>
              <a:rPr lang="ru-RU" altLang="uk-UA" sz="2000" b="1" dirty="0">
                <a:solidFill>
                  <a:schemeClr val="tx1">
                    <a:lumMod val="95000"/>
                    <a:lumOff val="5000"/>
                  </a:schemeClr>
                </a:solidFill>
                <a:latin typeface="Bookman Old Style" panose="02050604050505020204" pitchFamily="18" charset="0"/>
              </a:rPr>
              <a:t> </a:t>
            </a:r>
            <a:r>
              <a:rPr lang="ru-RU" altLang="uk-UA" sz="2000" b="1" dirty="0" err="1">
                <a:solidFill>
                  <a:schemeClr val="tx1">
                    <a:lumMod val="95000"/>
                    <a:lumOff val="5000"/>
                  </a:schemeClr>
                </a:solidFill>
                <a:latin typeface="Bookman Old Style" panose="02050604050505020204" pitchFamily="18" charset="0"/>
              </a:rPr>
              <a:t>тестових</a:t>
            </a:r>
            <a:r>
              <a:rPr lang="ru-RU" altLang="uk-UA" sz="2000" b="1" dirty="0">
                <a:solidFill>
                  <a:schemeClr val="tx1">
                    <a:lumMod val="95000"/>
                    <a:lumOff val="5000"/>
                  </a:schemeClr>
                </a:solidFill>
                <a:latin typeface="Bookman Old Style" panose="02050604050505020204" pitchFamily="18" charset="0"/>
              </a:rPr>
              <a:t> </a:t>
            </a:r>
            <a:r>
              <a:rPr lang="ru-RU" altLang="uk-UA" sz="2000" b="1" dirty="0" err="1">
                <a:solidFill>
                  <a:schemeClr val="tx1">
                    <a:lumMod val="95000"/>
                    <a:lumOff val="5000"/>
                  </a:schemeClr>
                </a:solidFill>
                <a:latin typeface="Bookman Old Style" panose="02050604050505020204" pitchFamily="18" charset="0"/>
              </a:rPr>
              <a:t>завдань</a:t>
            </a:r>
            <a:br>
              <a:rPr lang="ru-RU" altLang="uk-UA" sz="2000" b="1" dirty="0">
                <a:solidFill>
                  <a:schemeClr val="tx1">
                    <a:lumMod val="95000"/>
                    <a:lumOff val="5000"/>
                  </a:schemeClr>
                </a:solidFill>
                <a:latin typeface="Bookman Old Style" panose="02050604050505020204" pitchFamily="18" charset="0"/>
              </a:rPr>
            </a:br>
            <a:r>
              <a:rPr lang="ru-RU" altLang="uk-UA" sz="2000" b="1" dirty="0">
                <a:solidFill>
                  <a:schemeClr val="tx1">
                    <a:lumMod val="95000"/>
                    <a:lumOff val="5000"/>
                  </a:schemeClr>
                </a:solidFill>
                <a:latin typeface="Bookman Old Style" panose="02050604050505020204" pitchFamily="18" charset="0"/>
              </a:rPr>
              <a:t> (</a:t>
            </a:r>
            <a:r>
              <a:rPr lang="ru-RU" altLang="uk-UA" sz="2000" b="1" dirty="0" err="1">
                <a:solidFill>
                  <a:schemeClr val="tx1">
                    <a:lumMod val="95000"/>
                    <a:lumOff val="5000"/>
                  </a:schemeClr>
                </a:solidFill>
                <a:latin typeface="Bookman Old Style" panose="02050604050505020204" pitchFamily="18" charset="0"/>
              </a:rPr>
              <a:t>відсоток</a:t>
            </a:r>
            <a:r>
              <a:rPr lang="ru-RU" altLang="uk-UA" sz="2000" b="1" dirty="0">
                <a:solidFill>
                  <a:schemeClr val="tx1">
                    <a:lumMod val="95000"/>
                    <a:lumOff val="5000"/>
                  </a:schemeClr>
                </a:solidFill>
                <a:latin typeface="Bookman Old Style" panose="02050604050505020204" pitchFamily="18" charset="0"/>
              </a:rPr>
              <a:t> </a:t>
            </a:r>
            <a:r>
              <a:rPr lang="ru-RU" altLang="uk-UA" sz="2000" b="1" dirty="0" err="1">
                <a:solidFill>
                  <a:schemeClr val="tx1">
                    <a:lumMod val="95000"/>
                    <a:lumOff val="5000"/>
                  </a:schemeClr>
                </a:solidFill>
                <a:latin typeface="Bookman Old Style" panose="02050604050505020204" pitchFamily="18" charset="0"/>
              </a:rPr>
              <a:t>виконання</a:t>
            </a:r>
            <a:r>
              <a:rPr lang="ru-RU" altLang="uk-UA" sz="2000" b="1" dirty="0">
                <a:solidFill>
                  <a:schemeClr val="tx1">
                    <a:lumMod val="95000"/>
                    <a:lumOff val="5000"/>
                  </a:schemeClr>
                </a:solidFill>
                <a:latin typeface="Bookman Old Style" panose="02050604050505020204" pitchFamily="18" charset="0"/>
              </a:rPr>
              <a:t> 40-59</a:t>
            </a:r>
            <a:r>
              <a:rPr lang="en-US" altLang="uk-UA" sz="2000" b="1" dirty="0">
                <a:solidFill>
                  <a:schemeClr val="tx1">
                    <a:lumMod val="95000"/>
                    <a:lumOff val="5000"/>
                  </a:schemeClr>
                </a:solidFill>
                <a:latin typeface="Bookman Old Style" panose="02050604050505020204" pitchFamily="18" charset="0"/>
              </a:rPr>
              <a:t>%</a:t>
            </a:r>
            <a:r>
              <a:rPr lang="ru-RU" altLang="uk-UA" sz="2000" b="1" dirty="0">
                <a:solidFill>
                  <a:schemeClr val="tx1">
                    <a:lumMod val="95000"/>
                    <a:lumOff val="5000"/>
                  </a:schemeClr>
                </a:solidFill>
                <a:latin typeface="Bookman Old Style" panose="02050604050505020204" pitchFamily="18" charset="0"/>
              </a:rPr>
              <a:t>)</a:t>
            </a:r>
          </a:p>
        </p:txBody>
      </p:sp>
      <p:sp>
        <p:nvSpPr>
          <p:cNvPr id="4" name="Нижний колонтитул 3"/>
          <p:cNvSpPr>
            <a:spLocks noGrp="1"/>
          </p:cNvSpPr>
          <p:nvPr>
            <p:ph type="ftr" sz="quarter" idx="11"/>
          </p:nvPr>
        </p:nvSpPr>
        <p:spPr/>
        <p:txBody>
          <a:bodyPr/>
          <a:lstStyle/>
          <a:p>
            <a:pPr>
              <a:defRPr/>
            </a:pPr>
            <a:r>
              <a:rPr lang="ru-RU"/>
              <a:t>ВРЦОЯО</a:t>
            </a:r>
          </a:p>
        </p:txBody>
      </p:sp>
      <p:pic>
        <p:nvPicPr>
          <p:cNvPr id="2" name="Рисунок 1"/>
          <p:cNvPicPr>
            <a:picLocks noChangeAspect="1"/>
          </p:cNvPicPr>
          <p:nvPr/>
        </p:nvPicPr>
        <p:blipFill>
          <a:blip r:embed="rId2"/>
          <a:stretch>
            <a:fillRect/>
          </a:stretch>
        </p:blipFill>
        <p:spPr>
          <a:xfrm>
            <a:off x="251520" y="782638"/>
            <a:ext cx="8748464" cy="2417344"/>
          </a:xfrm>
          <a:prstGeom prst="rect">
            <a:avLst/>
          </a:prstGeom>
        </p:spPr>
      </p:pic>
      <p:pic>
        <p:nvPicPr>
          <p:cNvPr id="3" name="Рисунок 2"/>
          <p:cNvPicPr>
            <a:picLocks noChangeAspect="1"/>
          </p:cNvPicPr>
          <p:nvPr/>
        </p:nvPicPr>
        <p:blipFill>
          <a:blip r:embed="rId3"/>
          <a:stretch>
            <a:fillRect/>
          </a:stretch>
        </p:blipFill>
        <p:spPr>
          <a:xfrm>
            <a:off x="251520" y="3199982"/>
            <a:ext cx="8748463" cy="3637821"/>
          </a:xfrm>
          <a:prstGeom prst="rect">
            <a:avLst/>
          </a:prstGeom>
        </p:spPr>
      </p:pic>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Заголовок 2"/>
          <p:cNvSpPr>
            <a:spLocks noGrp="1"/>
          </p:cNvSpPr>
          <p:nvPr>
            <p:ph type="title"/>
          </p:nvPr>
        </p:nvSpPr>
        <p:spPr>
          <a:xfrm>
            <a:off x="401638" y="115888"/>
            <a:ext cx="8229600" cy="703262"/>
          </a:xfrm>
        </p:spPr>
        <p:txBody>
          <a:bodyPr/>
          <a:lstStyle/>
          <a:p>
            <a:pPr eaLnBrk="1" hangingPunct="1"/>
            <a:r>
              <a:rPr lang="ru-RU" altLang="uk-UA" sz="1800" b="1" dirty="0" err="1">
                <a:solidFill>
                  <a:schemeClr val="tx1">
                    <a:lumMod val="95000"/>
                    <a:lumOff val="5000"/>
                  </a:schemeClr>
                </a:solidFill>
                <a:latin typeface="Bookman Old Style" panose="02050604050505020204" pitchFamily="18" charset="0"/>
              </a:rPr>
              <a:t>Приклади</a:t>
            </a:r>
            <a:r>
              <a:rPr lang="ru-RU" altLang="uk-UA" sz="1800" b="1" dirty="0">
                <a:solidFill>
                  <a:schemeClr val="tx1">
                    <a:lumMod val="95000"/>
                    <a:lumOff val="5000"/>
                  </a:schemeClr>
                </a:solidFill>
                <a:latin typeface="Bookman Old Style" panose="02050604050505020204" pitchFamily="18" charset="0"/>
              </a:rPr>
              <a:t> </a:t>
            </a:r>
            <a:r>
              <a:rPr lang="ru-RU" altLang="uk-UA" sz="1800" b="1" dirty="0" err="1">
                <a:solidFill>
                  <a:schemeClr val="tx1">
                    <a:lumMod val="95000"/>
                    <a:lumOff val="5000"/>
                  </a:schemeClr>
                </a:solidFill>
                <a:latin typeface="Bookman Old Style" panose="02050604050505020204" pitchFamily="18" charset="0"/>
              </a:rPr>
              <a:t>оптимальних</a:t>
            </a:r>
            <a:r>
              <a:rPr lang="ru-RU" altLang="uk-UA" sz="1800" b="1" dirty="0">
                <a:solidFill>
                  <a:schemeClr val="tx1">
                    <a:lumMod val="95000"/>
                    <a:lumOff val="5000"/>
                  </a:schemeClr>
                </a:solidFill>
                <a:latin typeface="Bookman Old Style" panose="02050604050505020204" pitchFamily="18" charset="0"/>
              </a:rPr>
              <a:t> </a:t>
            </a:r>
            <a:r>
              <a:rPr lang="ru-RU" altLang="uk-UA" sz="1800" b="1" dirty="0" err="1">
                <a:solidFill>
                  <a:schemeClr val="tx1">
                    <a:lumMod val="95000"/>
                    <a:lumOff val="5000"/>
                  </a:schemeClr>
                </a:solidFill>
                <a:latin typeface="Bookman Old Style" panose="02050604050505020204" pitchFamily="18" charset="0"/>
              </a:rPr>
              <a:t>тестових</a:t>
            </a:r>
            <a:r>
              <a:rPr lang="ru-RU" altLang="uk-UA" sz="1800" b="1" dirty="0">
                <a:solidFill>
                  <a:schemeClr val="tx1">
                    <a:lumMod val="95000"/>
                    <a:lumOff val="5000"/>
                  </a:schemeClr>
                </a:solidFill>
                <a:latin typeface="Bookman Old Style" panose="02050604050505020204" pitchFamily="18" charset="0"/>
              </a:rPr>
              <a:t> </a:t>
            </a:r>
            <a:r>
              <a:rPr lang="ru-RU" altLang="uk-UA" sz="1800" b="1" dirty="0" err="1">
                <a:solidFill>
                  <a:schemeClr val="tx1">
                    <a:lumMod val="95000"/>
                    <a:lumOff val="5000"/>
                  </a:schemeClr>
                </a:solidFill>
                <a:latin typeface="Bookman Old Style" panose="02050604050505020204" pitchFamily="18" charset="0"/>
              </a:rPr>
              <a:t>завдань</a:t>
            </a:r>
            <a:br>
              <a:rPr lang="ru-RU" altLang="uk-UA" sz="1800" b="1" dirty="0">
                <a:solidFill>
                  <a:schemeClr val="tx1">
                    <a:lumMod val="95000"/>
                    <a:lumOff val="5000"/>
                  </a:schemeClr>
                </a:solidFill>
                <a:latin typeface="Bookman Old Style" panose="02050604050505020204" pitchFamily="18" charset="0"/>
              </a:rPr>
            </a:br>
            <a:r>
              <a:rPr lang="ru-RU" altLang="uk-UA" sz="1800" b="1" dirty="0">
                <a:solidFill>
                  <a:schemeClr val="tx1">
                    <a:lumMod val="95000"/>
                    <a:lumOff val="5000"/>
                  </a:schemeClr>
                </a:solidFill>
                <a:latin typeface="Bookman Old Style" panose="02050604050505020204" pitchFamily="18" charset="0"/>
              </a:rPr>
              <a:t> (</a:t>
            </a:r>
            <a:r>
              <a:rPr lang="ru-RU" altLang="uk-UA" sz="1800" b="1" dirty="0" err="1">
                <a:solidFill>
                  <a:schemeClr val="tx1">
                    <a:lumMod val="95000"/>
                    <a:lumOff val="5000"/>
                  </a:schemeClr>
                </a:solidFill>
                <a:latin typeface="Bookman Old Style" panose="02050604050505020204" pitchFamily="18" charset="0"/>
              </a:rPr>
              <a:t>відсоток</a:t>
            </a:r>
            <a:r>
              <a:rPr lang="ru-RU" altLang="uk-UA" sz="1800" b="1" dirty="0">
                <a:solidFill>
                  <a:schemeClr val="tx1">
                    <a:lumMod val="95000"/>
                    <a:lumOff val="5000"/>
                  </a:schemeClr>
                </a:solidFill>
                <a:latin typeface="Bookman Old Style" panose="02050604050505020204" pitchFamily="18" charset="0"/>
              </a:rPr>
              <a:t> </a:t>
            </a:r>
            <a:r>
              <a:rPr lang="ru-RU" altLang="uk-UA" sz="1800" b="1" dirty="0" err="1">
                <a:solidFill>
                  <a:schemeClr val="tx1">
                    <a:lumMod val="95000"/>
                    <a:lumOff val="5000"/>
                  </a:schemeClr>
                </a:solidFill>
                <a:latin typeface="Bookman Old Style" panose="02050604050505020204" pitchFamily="18" charset="0"/>
              </a:rPr>
              <a:t>виконання</a:t>
            </a:r>
            <a:r>
              <a:rPr lang="ru-RU" altLang="uk-UA" sz="1800" b="1" dirty="0">
                <a:solidFill>
                  <a:schemeClr val="tx1">
                    <a:lumMod val="95000"/>
                    <a:lumOff val="5000"/>
                  </a:schemeClr>
                </a:solidFill>
                <a:latin typeface="Bookman Old Style" panose="02050604050505020204" pitchFamily="18" charset="0"/>
              </a:rPr>
              <a:t> 40-59</a:t>
            </a:r>
            <a:r>
              <a:rPr lang="en-US" altLang="uk-UA" sz="1800" b="1" dirty="0">
                <a:solidFill>
                  <a:schemeClr val="tx1">
                    <a:lumMod val="95000"/>
                    <a:lumOff val="5000"/>
                  </a:schemeClr>
                </a:solidFill>
                <a:latin typeface="Bookman Old Style" panose="02050604050505020204" pitchFamily="18" charset="0"/>
              </a:rPr>
              <a:t>%</a:t>
            </a:r>
            <a:r>
              <a:rPr lang="ru-RU" altLang="uk-UA" sz="1800" b="1" dirty="0">
                <a:solidFill>
                  <a:schemeClr val="tx1">
                    <a:lumMod val="95000"/>
                    <a:lumOff val="5000"/>
                  </a:schemeClr>
                </a:solidFill>
                <a:latin typeface="Bookman Old Style" panose="02050604050505020204" pitchFamily="18" charset="0"/>
              </a:rPr>
              <a:t>)</a:t>
            </a:r>
          </a:p>
        </p:txBody>
      </p:sp>
      <p:pic>
        <p:nvPicPr>
          <p:cNvPr id="3" name="Рисунок 2"/>
          <p:cNvPicPr>
            <a:picLocks noChangeAspect="1"/>
          </p:cNvPicPr>
          <p:nvPr/>
        </p:nvPicPr>
        <p:blipFill>
          <a:blip r:embed="rId2"/>
          <a:stretch>
            <a:fillRect/>
          </a:stretch>
        </p:blipFill>
        <p:spPr>
          <a:xfrm>
            <a:off x="145257" y="819150"/>
            <a:ext cx="8742362" cy="2359210"/>
          </a:xfrm>
          <a:prstGeom prst="rect">
            <a:avLst/>
          </a:prstGeom>
        </p:spPr>
      </p:pic>
      <p:pic>
        <p:nvPicPr>
          <p:cNvPr id="4" name="Рисунок 3"/>
          <p:cNvPicPr>
            <a:picLocks noChangeAspect="1"/>
          </p:cNvPicPr>
          <p:nvPr/>
        </p:nvPicPr>
        <p:blipFill>
          <a:blip r:embed="rId3"/>
          <a:stretch>
            <a:fillRect/>
          </a:stretch>
        </p:blipFill>
        <p:spPr>
          <a:xfrm>
            <a:off x="266591" y="3881622"/>
            <a:ext cx="8891239" cy="2672752"/>
          </a:xfrm>
          <a:prstGeom prst="rect">
            <a:avLst/>
          </a:prstGeom>
        </p:spPr>
      </p:pic>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Заголовок 2"/>
          <p:cNvSpPr>
            <a:spLocks noGrp="1"/>
          </p:cNvSpPr>
          <p:nvPr>
            <p:ph type="title"/>
          </p:nvPr>
        </p:nvSpPr>
        <p:spPr>
          <a:xfrm>
            <a:off x="323850" y="0"/>
            <a:ext cx="8820150" cy="1196752"/>
          </a:xfrm>
        </p:spPr>
        <p:txBody>
          <a:bodyPr rtlCol="0">
            <a:noAutofit/>
          </a:bodyPr>
          <a:lstStyle/>
          <a:p>
            <a:pPr eaLnBrk="1" fontAlgn="auto" hangingPunct="1">
              <a:spcAft>
                <a:spcPts val="0"/>
              </a:spcAft>
              <a:defRPr/>
            </a:pPr>
            <a:r>
              <a:rPr lang="ru-RU" altLang="uk-UA" sz="2000" b="1" dirty="0">
                <a:solidFill>
                  <a:schemeClr val="tx1">
                    <a:lumMod val="95000"/>
                    <a:lumOff val="5000"/>
                  </a:schemeClr>
                </a:solidFill>
                <a:latin typeface="Bookman Old Style" panose="02050604050505020204" pitchFamily="18" charset="0"/>
              </a:rPr>
              <a:t>Приклад легкого тестового </a:t>
            </a:r>
            <a:r>
              <a:rPr lang="ru-RU" altLang="uk-UA" sz="2000" b="1" dirty="0" err="1">
                <a:solidFill>
                  <a:schemeClr val="tx1">
                    <a:lumMod val="95000"/>
                    <a:lumOff val="5000"/>
                  </a:schemeClr>
                </a:solidFill>
                <a:latin typeface="Bookman Old Style" panose="02050604050505020204" pitchFamily="18" charset="0"/>
              </a:rPr>
              <a:t>завдання</a:t>
            </a:r>
            <a:br>
              <a:rPr lang="ru-RU" altLang="uk-UA" sz="2000" b="1" dirty="0">
                <a:solidFill>
                  <a:schemeClr val="tx1">
                    <a:lumMod val="95000"/>
                    <a:lumOff val="5000"/>
                  </a:schemeClr>
                </a:solidFill>
                <a:latin typeface="Bookman Old Style" panose="02050604050505020204" pitchFamily="18" charset="0"/>
              </a:rPr>
            </a:br>
            <a:r>
              <a:rPr lang="ru-RU" altLang="uk-UA" sz="2000" b="1" dirty="0">
                <a:solidFill>
                  <a:schemeClr val="tx1">
                    <a:lumMod val="95000"/>
                    <a:lumOff val="5000"/>
                  </a:schemeClr>
                </a:solidFill>
                <a:latin typeface="Bookman Old Style" panose="02050604050505020204" pitchFamily="18" charset="0"/>
              </a:rPr>
              <a:t> (</a:t>
            </a:r>
            <a:r>
              <a:rPr lang="ru-RU" altLang="uk-UA" sz="2000" b="1" dirty="0" err="1">
                <a:solidFill>
                  <a:schemeClr val="tx1">
                    <a:lumMod val="95000"/>
                    <a:lumOff val="5000"/>
                  </a:schemeClr>
                </a:solidFill>
                <a:latin typeface="Bookman Old Style" panose="02050604050505020204" pitchFamily="18" charset="0"/>
              </a:rPr>
              <a:t>відсоток</a:t>
            </a:r>
            <a:r>
              <a:rPr lang="ru-RU" altLang="uk-UA" sz="2000" b="1" dirty="0">
                <a:solidFill>
                  <a:schemeClr val="tx1">
                    <a:lumMod val="95000"/>
                    <a:lumOff val="5000"/>
                  </a:schemeClr>
                </a:solidFill>
                <a:latin typeface="Bookman Old Style" panose="02050604050505020204" pitchFamily="18" charset="0"/>
              </a:rPr>
              <a:t> </a:t>
            </a:r>
            <a:r>
              <a:rPr lang="ru-RU" altLang="uk-UA" sz="2000" b="1" dirty="0" err="1">
                <a:solidFill>
                  <a:schemeClr val="tx1">
                    <a:lumMod val="95000"/>
                    <a:lumOff val="5000"/>
                  </a:schemeClr>
                </a:solidFill>
                <a:latin typeface="Bookman Old Style" panose="02050604050505020204" pitchFamily="18" charset="0"/>
              </a:rPr>
              <a:t>виконання</a:t>
            </a:r>
            <a:r>
              <a:rPr lang="ru-RU" altLang="uk-UA" sz="2000" b="1" dirty="0">
                <a:solidFill>
                  <a:schemeClr val="tx1">
                    <a:lumMod val="95000"/>
                    <a:lumOff val="5000"/>
                  </a:schemeClr>
                </a:solidFill>
                <a:latin typeface="Bookman Old Style" panose="02050604050505020204" pitchFamily="18" charset="0"/>
              </a:rPr>
              <a:t> 60-79</a:t>
            </a:r>
            <a:r>
              <a:rPr lang="en-US" altLang="uk-UA" sz="2000" b="1" dirty="0">
                <a:solidFill>
                  <a:schemeClr val="tx1">
                    <a:lumMod val="95000"/>
                    <a:lumOff val="5000"/>
                  </a:schemeClr>
                </a:solidFill>
                <a:latin typeface="Bookman Old Style" panose="02050604050505020204" pitchFamily="18" charset="0"/>
              </a:rPr>
              <a:t>%</a:t>
            </a:r>
            <a:r>
              <a:rPr lang="ru-RU" altLang="uk-UA" sz="2000" b="1" dirty="0">
                <a:solidFill>
                  <a:schemeClr val="tx1">
                    <a:lumMod val="95000"/>
                    <a:lumOff val="5000"/>
                  </a:schemeClr>
                </a:solidFill>
                <a:latin typeface="Bookman Old Style" panose="02050604050505020204" pitchFamily="18" charset="0"/>
              </a:rPr>
              <a:t>)</a:t>
            </a:r>
          </a:p>
        </p:txBody>
      </p:sp>
      <p:sp>
        <p:nvSpPr>
          <p:cNvPr id="4" name="Нижний колонтитул 3"/>
          <p:cNvSpPr>
            <a:spLocks noGrp="1"/>
          </p:cNvSpPr>
          <p:nvPr>
            <p:ph type="ftr" sz="quarter" idx="11"/>
          </p:nvPr>
        </p:nvSpPr>
        <p:spPr/>
        <p:txBody>
          <a:bodyPr/>
          <a:lstStyle/>
          <a:p>
            <a:pPr>
              <a:defRPr/>
            </a:pPr>
            <a:endParaRPr lang="ru-RU" dirty="0"/>
          </a:p>
        </p:txBody>
      </p:sp>
      <p:pic>
        <p:nvPicPr>
          <p:cNvPr id="2" name="Рисунок 1"/>
          <p:cNvPicPr>
            <a:picLocks noChangeAspect="1"/>
          </p:cNvPicPr>
          <p:nvPr/>
        </p:nvPicPr>
        <p:blipFill>
          <a:blip r:embed="rId2"/>
          <a:stretch>
            <a:fillRect/>
          </a:stretch>
        </p:blipFill>
        <p:spPr>
          <a:xfrm>
            <a:off x="194628" y="1196752"/>
            <a:ext cx="8949372" cy="3238787"/>
          </a:xfrm>
          <a:prstGeom prst="rect">
            <a:avLst/>
          </a:prstGeom>
        </p:spPr>
      </p:pic>
    </p:spTree>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Заголовок 2"/>
          <p:cNvSpPr>
            <a:spLocks noGrp="1"/>
          </p:cNvSpPr>
          <p:nvPr>
            <p:ph type="title"/>
          </p:nvPr>
        </p:nvSpPr>
        <p:spPr>
          <a:xfrm>
            <a:off x="467544" y="404664"/>
            <a:ext cx="8820150" cy="620713"/>
          </a:xfrm>
        </p:spPr>
        <p:txBody>
          <a:bodyPr rtlCol="0">
            <a:normAutofit/>
          </a:bodyPr>
          <a:lstStyle/>
          <a:p>
            <a:pPr eaLnBrk="1" fontAlgn="auto" hangingPunct="1">
              <a:spcAft>
                <a:spcPts val="0"/>
              </a:spcAft>
              <a:defRPr/>
            </a:pPr>
            <a:endParaRPr lang="ru-RU" altLang="uk-UA" sz="1600" b="1" dirty="0">
              <a:solidFill>
                <a:srgbClr val="C00000"/>
              </a:solidFill>
              <a:latin typeface="Bookman Old Style" panose="02050604050505020204" pitchFamily="18" charset="0"/>
            </a:endParaRPr>
          </a:p>
        </p:txBody>
      </p:sp>
      <p:sp>
        <p:nvSpPr>
          <p:cNvPr id="4" name="Нижний колонтитул 3"/>
          <p:cNvSpPr>
            <a:spLocks noGrp="1"/>
          </p:cNvSpPr>
          <p:nvPr>
            <p:ph type="ftr" sz="quarter" idx="11"/>
          </p:nvPr>
        </p:nvSpPr>
        <p:spPr>
          <a:xfrm>
            <a:off x="8056240" y="6309320"/>
            <a:ext cx="943744" cy="457200"/>
          </a:xfrm>
        </p:spPr>
        <p:txBody>
          <a:bodyPr/>
          <a:lstStyle/>
          <a:p>
            <a:pPr>
              <a:defRPr/>
            </a:pPr>
            <a:r>
              <a:rPr lang="ru-RU" dirty="0"/>
              <a:t>ВРЦОЯО</a:t>
            </a:r>
          </a:p>
        </p:txBody>
      </p:sp>
      <p:pic>
        <p:nvPicPr>
          <p:cNvPr id="2" name="Рисунок 1"/>
          <p:cNvPicPr>
            <a:picLocks noChangeAspect="1"/>
          </p:cNvPicPr>
          <p:nvPr/>
        </p:nvPicPr>
        <p:blipFill>
          <a:blip r:embed="rId2"/>
          <a:stretch>
            <a:fillRect/>
          </a:stretch>
        </p:blipFill>
        <p:spPr>
          <a:xfrm>
            <a:off x="215677" y="290964"/>
            <a:ext cx="8339137" cy="3076245"/>
          </a:xfrm>
          <a:prstGeom prst="rect">
            <a:avLst/>
          </a:prstGeom>
        </p:spPr>
      </p:pic>
      <p:pic>
        <p:nvPicPr>
          <p:cNvPr id="3" name="Рисунок 2"/>
          <p:cNvPicPr>
            <a:picLocks noChangeAspect="1"/>
          </p:cNvPicPr>
          <p:nvPr/>
        </p:nvPicPr>
        <p:blipFill>
          <a:blip r:embed="rId3"/>
          <a:stretch>
            <a:fillRect/>
          </a:stretch>
        </p:blipFill>
        <p:spPr>
          <a:xfrm>
            <a:off x="302502" y="3438011"/>
            <a:ext cx="8820150" cy="3418132"/>
          </a:xfrm>
          <a:prstGeom prst="rect">
            <a:avLst/>
          </a:prstGeom>
        </p:spPr>
      </p:pic>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Заголовок 2"/>
          <p:cNvSpPr>
            <a:spLocks noGrp="1"/>
          </p:cNvSpPr>
          <p:nvPr>
            <p:ph type="title"/>
          </p:nvPr>
        </p:nvSpPr>
        <p:spPr>
          <a:xfrm>
            <a:off x="323850" y="0"/>
            <a:ext cx="8820150" cy="980728"/>
          </a:xfrm>
        </p:spPr>
        <p:txBody>
          <a:bodyPr rtlCol="0">
            <a:noAutofit/>
          </a:bodyPr>
          <a:lstStyle/>
          <a:p>
            <a:pPr eaLnBrk="1" fontAlgn="auto" hangingPunct="1">
              <a:spcAft>
                <a:spcPts val="0"/>
              </a:spcAft>
              <a:defRPr/>
            </a:pPr>
            <a:r>
              <a:rPr lang="ru-RU" altLang="uk-UA" sz="2000" b="1" dirty="0" err="1">
                <a:solidFill>
                  <a:schemeClr val="tx1">
                    <a:lumMod val="95000"/>
                    <a:lumOff val="5000"/>
                  </a:schemeClr>
                </a:solidFill>
                <a:latin typeface="Bookman Old Style" panose="02050604050505020204" pitchFamily="18" charset="0"/>
              </a:rPr>
              <a:t>Приклади</a:t>
            </a:r>
            <a:r>
              <a:rPr lang="ru-RU" altLang="uk-UA" sz="2000" b="1" dirty="0">
                <a:solidFill>
                  <a:schemeClr val="tx1">
                    <a:lumMod val="95000"/>
                    <a:lumOff val="5000"/>
                  </a:schemeClr>
                </a:solidFill>
                <a:latin typeface="Bookman Old Style" panose="02050604050505020204" pitchFamily="18" charset="0"/>
              </a:rPr>
              <a:t> легких </a:t>
            </a:r>
            <a:r>
              <a:rPr lang="ru-RU" altLang="uk-UA" sz="2000" b="1" dirty="0" err="1">
                <a:solidFill>
                  <a:schemeClr val="tx1">
                    <a:lumMod val="95000"/>
                    <a:lumOff val="5000"/>
                  </a:schemeClr>
                </a:solidFill>
                <a:latin typeface="Bookman Old Style" panose="02050604050505020204" pitchFamily="18" charset="0"/>
              </a:rPr>
              <a:t>тестових</a:t>
            </a:r>
            <a:r>
              <a:rPr lang="ru-RU" altLang="uk-UA" sz="2000" b="1" dirty="0">
                <a:solidFill>
                  <a:schemeClr val="tx1">
                    <a:lumMod val="95000"/>
                    <a:lumOff val="5000"/>
                  </a:schemeClr>
                </a:solidFill>
                <a:latin typeface="Bookman Old Style" panose="02050604050505020204" pitchFamily="18" charset="0"/>
              </a:rPr>
              <a:t> </a:t>
            </a:r>
            <a:r>
              <a:rPr lang="ru-RU" altLang="uk-UA" sz="2000" b="1" dirty="0" err="1">
                <a:solidFill>
                  <a:schemeClr val="tx1">
                    <a:lumMod val="95000"/>
                    <a:lumOff val="5000"/>
                  </a:schemeClr>
                </a:solidFill>
                <a:latin typeface="Bookman Old Style" panose="02050604050505020204" pitchFamily="18" charset="0"/>
              </a:rPr>
              <a:t>завдань</a:t>
            </a:r>
            <a:br>
              <a:rPr lang="ru-RU" altLang="uk-UA" sz="2000" b="1" dirty="0">
                <a:solidFill>
                  <a:schemeClr val="tx1">
                    <a:lumMod val="95000"/>
                    <a:lumOff val="5000"/>
                  </a:schemeClr>
                </a:solidFill>
                <a:latin typeface="Bookman Old Style" panose="02050604050505020204" pitchFamily="18" charset="0"/>
              </a:rPr>
            </a:br>
            <a:r>
              <a:rPr lang="ru-RU" altLang="uk-UA" sz="2000" b="1" dirty="0">
                <a:solidFill>
                  <a:schemeClr val="tx1">
                    <a:lumMod val="95000"/>
                    <a:lumOff val="5000"/>
                  </a:schemeClr>
                </a:solidFill>
                <a:latin typeface="Bookman Old Style" panose="02050604050505020204" pitchFamily="18" charset="0"/>
              </a:rPr>
              <a:t> (</a:t>
            </a:r>
            <a:r>
              <a:rPr lang="ru-RU" altLang="uk-UA" sz="2000" b="1" dirty="0" err="1">
                <a:solidFill>
                  <a:schemeClr val="tx1">
                    <a:lumMod val="95000"/>
                    <a:lumOff val="5000"/>
                  </a:schemeClr>
                </a:solidFill>
                <a:latin typeface="Bookman Old Style" panose="02050604050505020204" pitchFamily="18" charset="0"/>
              </a:rPr>
              <a:t>відсоток</a:t>
            </a:r>
            <a:r>
              <a:rPr lang="ru-RU" altLang="uk-UA" sz="2000" b="1" dirty="0">
                <a:solidFill>
                  <a:schemeClr val="tx1">
                    <a:lumMod val="95000"/>
                    <a:lumOff val="5000"/>
                  </a:schemeClr>
                </a:solidFill>
                <a:latin typeface="Bookman Old Style" panose="02050604050505020204" pitchFamily="18" charset="0"/>
              </a:rPr>
              <a:t> </a:t>
            </a:r>
            <a:r>
              <a:rPr lang="ru-RU" altLang="uk-UA" sz="2000" b="1" dirty="0" err="1">
                <a:solidFill>
                  <a:schemeClr val="tx1">
                    <a:lumMod val="95000"/>
                    <a:lumOff val="5000"/>
                  </a:schemeClr>
                </a:solidFill>
                <a:latin typeface="Bookman Old Style" panose="02050604050505020204" pitchFamily="18" charset="0"/>
              </a:rPr>
              <a:t>виконання</a:t>
            </a:r>
            <a:r>
              <a:rPr lang="ru-RU" altLang="uk-UA" sz="2000" b="1" dirty="0">
                <a:solidFill>
                  <a:schemeClr val="tx1">
                    <a:lumMod val="95000"/>
                    <a:lumOff val="5000"/>
                  </a:schemeClr>
                </a:solidFill>
                <a:latin typeface="Bookman Old Style" panose="02050604050505020204" pitchFamily="18" charset="0"/>
              </a:rPr>
              <a:t> 60-79</a:t>
            </a:r>
            <a:r>
              <a:rPr lang="en-US" altLang="uk-UA" sz="2000" b="1" dirty="0">
                <a:solidFill>
                  <a:schemeClr val="tx1">
                    <a:lumMod val="95000"/>
                    <a:lumOff val="5000"/>
                  </a:schemeClr>
                </a:solidFill>
                <a:latin typeface="Bookman Old Style" panose="02050604050505020204" pitchFamily="18" charset="0"/>
              </a:rPr>
              <a:t>%</a:t>
            </a:r>
            <a:r>
              <a:rPr lang="ru-RU" altLang="uk-UA" sz="2000" b="1" dirty="0">
                <a:solidFill>
                  <a:schemeClr val="tx1">
                    <a:lumMod val="95000"/>
                    <a:lumOff val="5000"/>
                  </a:schemeClr>
                </a:solidFill>
                <a:latin typeface="Bookman Old Style" panose="02050604050505020204" pitchFamily="18" charset="0"/>
              </a:rPr>
              <a:t>)</a:t>
            </a:r>
          </a:p>
        </p:txBody>
      </p:sp>
      <p:sp>
        <p:nvSpPr>
          <p:cNvPr id="4" name="Нижний колонтитул 3"/>
          <p:cNvSpPr>
            <a:spLocks noGrp="1"/>
          </p:cNvSpPr>
          <p:nvPr>
            <p:ph type="ftr" sz="quarter" idx="11"/>
          </p:nvPr>
        </p:nvSpPr>
        <p:spPr/>
        <p:txBody>
          <a:bodyPr/>
          <a:lstStyle/>
          <a:p>
            <a:pPr>
              <a:defRPr/>
            </a:pPr>
            <a:r>
              <a:rPr lang="ru-RU"/>
              <a:t>ВРЦОЯО</a:t>
            </a:r>
          </a:p>
        </p:txBody>
      </p:sp>
      <p:pic>
        <p:nvPicPr>
          <p:cNvPr id="2" name="Рисунок 1"/>
          <p:cNvPicPr>
            <a:picLocks noChangeAspect="1"/>
          </p:cNvPicPr>
          <p:nvPr/>
        </p:nvPicPr>
        <p:blipFill>
          <a:blip r:embed="rId2"/>
          <a:stretch>
            <a:fillRect/>
          </a:stretch>
        </p:blipFill>
        <p:spPr>
          <a:xfrm>
            <a:off x="233772" y="842630"/>
            <a:ext cx="8676456" cy="5883088"/>
          </a:xfrm>
          <a:prstGeom prst="rect">
            <a:avLst/>
          </a:prstGeom>
        </p:spPr>
      </p:pic>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Vchytel\Desktop\Screenshot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9054664" cy="6408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76621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332656"/>
            <a:ext cx="8784976" cy="1139825"/>
          </a:xfrm>
        </p:spPr>
        <p:txBody>
          <a:bodyPr>
            <a:normAutofit fontScale="90000"/>
          </a:bodyPr>
          <a:lstStyle/>
          <a:p>
            <a:r>
              <a:rPr lang="uk-UA" sz="2000" dirty="0">
                <a:latin typeface="Times New Roman" panose="02020603050405020304" pitchFamily="18" charset="0"/>
                <a:cs typeface="Times New Roman" panose="02020603050405020304" pitchFamily="18" charset="0"/>
              </a:rPr>
              <a:t>У 2020 році учасники тестування продемонстрували </a:t>
            </a:r>
            <a:r>
              <a:rPr lang="uk-UA" sz="2000" b="1" dirty="0">
                <a:latin typeface="Times New Roman" panose="02020603050405020304" pitchFamily="18" charset="0"/>
                <a:cs typeface="Times New Roman" panose="02020603050405020304" pitchFamily="18" charset="0"/>
              </a:rPr>
              <a:t>вищий </a:t>
            </a:r>
            <a:r>
              <a:rPr lang="uk-UA" sz="2000" dirty="0">
                <a:latin typeface="Times New Roman" panose="02020603050405020304" pitchFamily="18" charset="0"/>
                <a:cs typeface="Times New Roman" panose="02020603050405020304" pitchFamily="18" charset="0"/>
              </a:rPr>
              <a:t>порівняно з попередніми роками рівень </a:t>
            </a:r>
            <a:r>
              <a:rPr lang="uk-UA" sz="2000" dirty="0">
                <a:solidFill>
                  <a:srgbClr val="C00000"/>
                </a:solidFill>
                <a:latin typeface="Times New Roman" panose="02020603050405020304" pitchFamily="18" charset="0"/>
                <a:cs typeface="Times New Roman" panose="02020603050405020304" pitchFamily="18" charset="0"/>
              </a:rPr>
              <a:t>сформованості знань:</a:t>
            </a:r>
            <a:br>
              <a:rPr lang="uk-UA" sz="2000" dirty="0">
                <a:solidFill>
                  <a:srgbClr val="C00000"/>
                </a:solidFill>
                <a:latin typeface="Times New Roman" panose="02020603050405020304" pitchFamily="18" charset="0"/>
                <a:cs typeface="Times New Roman" panose="02020603050405020304" pitchFamily="18" charset="0"/>
              </a:rPr>
            </a:br>
            <a:r>
              <a:rPr lang="uk-UA" sz="2000" dirty="0">
                <a:solidFill>
                  <a:srgbClr val="C00000"/>
                </a:solidFill>
                <a:latin typeface="Times New Roman" panose="02020603050405020304" pitchFamily="18" charset="0"/>
                <a:cs typeface="Times New Roman" panose="02020603050405020304" pitchFamily="18" charset="0"/>
              </a:rPr>
              <a:t> - </a:t>
            </a:r>
            <a:r>
              <a:rPr lang="uk-UA" sz="2000" dirty="0">
                <a:solidFill>
                  <a:srgbClr val="003366"/>
                </a:solidFill>
                <a:latin typeface="Times New Roman" panose="02020603050405020304" pitchFamily="18" charset="0"/>
                <a:cs typeface="Times New Roman" panose="02020603050405020304" pitchFamily="18" charset="0"/>
              </a:rPr>
              <a:t>про значення біологічних досліджень;</a:t>
            </a:r>
            <a:br>
              <a:rPr lang="uk-UA" sz="2000" dirty="0">
                <a:solidFill>
                  <a:srgbClr val="003366"/>
                </a:solidFill>
                <a:latin typeface="Times New Roman" panose="02020603050405020304" pitchFamily="18" charset="0"/>
                <a:cs typeface="Times New Roman" panose="02020603050405020304" pitchFamily="18" charset="0"/>
              </a:rPr>
            </a:br>
            <a:r>
              <a:rPr lang="uk-UA" sz="2000" dirty="0">
                <a:solidFill>
                  <a:srgbClr val="003366"/>
                </a:solidFill>
                <a:latin typeface="Times New Roman" panose="02020603050405020304" pitchFamily="18" charset="0"/>
                <a:cs typeface="Times New Roman" panose="02020603050405020304" pitchFamily="18" charset="0"/>
              </a:rPr>
              <a:t>- належність організму до певної групи;</a:t>
            </a:r>
            <a:br>
              <a:rPr lang="uk-UA" sz="2000" dirty="0">
                <a:solidFill>
                  <a:srgbClr val="003366"/>
                </a:solidFill>
                <a:latin typeface="Times New Roman" panose="02020603050405020304" pitchFamily="18" charset="0"/>
                <a:cs typeface="Times New Roman" panose="02020603050405020304" pitchFamily="18" charset="0"/>
              </a:rPr>
            </a:br>
            <a:r>
              <a:rPr lang="uk-UA" sz="2000" dirty="0">
                <a:solidFill>
                  <a:srgbClr val="003366"/>
                </a:solidFill>
                <a:latin typeface="Times New Roman" panose="02020603050405020304" pitchFamily="18" charset="0"/>
                <a:cs typeface="Times New Roman" panose="02020603050405020304" pitchFamily="18" charset="0"/>
              </a:rPr>
              <a:t>- складники організму людини.</a:t>
            </a:r>
          </a:p>
        </p:txBody>
      </p:sp>
      <p:pic>
        <p:nvPicPr>
          <p:cNvPr id="5" name="Рисунок 4"/>
          <p:cNvPicPr>
            <a:picLocks noChangeAspect="1"/>
          </p:cNvPicPr>
          <p:nvPr/>
        </p:nvPicPr>
        <p:blipFill>
          <a:blip r:embed="rId2"/>
          <a:stretch>
            <a:fillRect/>
          </a:stretch>
        </p:blipFill>
        <p:spPr>
          <a:xfrm>
            <a:off x="323528" y="1625352"/>
            <a:ext cx="7461724" cy="2520280"/>
          </a:xfrm>
          <a:prstGeom prst="rect">
            <a:avLst/>
          </a:prstGeom>
        </p:spPr>
      </p:pic>
      <p:pic>
        <p:nvPicPr>
          <p:cNvPr id="6"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766219"/>
            <a:ext cx="877888"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p:cNvPicPr>
            <a:picLocks noChangeAspect="1"/>
          </p:cNvPicPr>
          <p:nvPr/>
        </p:nvPicPr>
        <p:blipFill>
          <a:blip r:embed="rId4"/>
          <a:stretch>
            <a:fillRect/>
          </a:stretch>
        </p:blipFill>
        <p:spPr>
          <a:xfrm>
            <a:off x="1403648" y="4145632"/>
            <a:ext cx="7092280" cy="2600991"/>
          </a:xfrm>
          <a:prstGeom prst="rect">
            <a:avLst/>
          </a:prstGeom>
        </p:spPr>
      </p:pic>
      <p:pic>
        <p:nvPicPr>
          <p:cNvPr id="9"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49888" y="6389546"/>
            <a:ext cx="877888"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6092901"/>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Заголовок 1"/>
          <p:cNvSpPr>
            <a:spLocks noGrp="1"/>
          </p:cNvSpPr>
          <p:nvPr>
            <p:ph type="title"/>
          </p:nvPr>
        </p:nvSpPr>
        <p:spPr>
          <a:xfrm>
            <a:off x="133937" y="260648"/>
            <a:ext cx="8858925" cy="864096"/>
          </a:xfrm>
        </p:spPr>
        <p:txBody>
          <a:bodyPr>
            <a:normAutofit fontScale="90000"/>
          </a:bodyPr>
          <a:lstStyle/>
          <a:p>
            <a:pPr algn="ctr" eaLnBrk="1" hangingPunct="1"/>
            <a:r>
              <a:rPr lang="uk-UA" altLang="uk-UA" sz="2400" b="1" dirty="0">
                <a:solidFill>
                  <a:schemeClr val="tx1">
                    <a:lumMod val="95000"/>
                    <a:lumOff val="5000"/>
                  </a:schemeClr>
                </a:solidFill>
                <a:latin typeface="Bookman Old Style" panose="02050604050505020204" pitchFamily="18" charset="0"/>
              </a:rPr>
              <a:t>Аналіз результатів виконання завдань сертифікаційної роботи 2020 року дозволяє зробити висновки</a:t>
            </a:r>
            <a:r>
              <a:rPr lang="uk-UA" altLang="uk-UA" sz="2000" b="1" dirty="0">
                <a:solidFill>
                  <a:schemeClr val="tx1">
                    <a:lumMod val="95000"/>
                    <a:lumOff val="5000"/>
                  </a:schemeClr>
                </a:solidFill>
                <a:latin typeface="Bookman Old Style" panose="02050604050505020204" pitchFamily="18" charset="0"/>
              </a:rPr>
              <a:t>: </a:t>
            </a:r>
            <a:br>
              <a:rPr lang="uk-UA" altLang="uk-UA" sz="2400" dirty="0">
                <a:solidFill>
                  <a:schemeClr val="tx1"/>
                </a:solidFill>
                <a:latin typeface="Bookman Old Style" panose="02050604050505020204" pitchFamily="18" charset="0"/>
              </a:rPr>
            </a:br>
            <a:endParaRPr lang="uk-UA" altLang="uk-UA" sz="2400" dirty="0">
              <a:solidFill>
                <a:schemeClr val="tx1"/>
              </a:solidFill>
              <a:latin typeface="Bookman Old Style" panose="02050604050505020204" pitchFamily="18" charset="0"/>
            </a:endParaRPr>
          </a:p>
        </p:txBody>
      </p:sp>
      <p:sp>
        <p:nvSpPr>
          <p:cNvPr id="5" name="Заголовок 1"/>
          <p:cNvSpPr txBox="1">
            <a:spLocks/>
          </p:cNvSpPr>
          <p:nvPr/>
        </p:nvSpPr>
        <p:spPr bwMode="auto">
          <a:xfrm>
            <a:off x="350837" y="1268760"/>
            <a:ext cx="8640763" cy="518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buFontTx/>
              <a:buChar char="-"/>
              <a:defRPr/>
            </a:pPr>
            <a:r>
              <a:rPr lang="uk-UA" sz="2400" b="1" dirty="0">
                <a:solidFill>
                  <a:schemeClr val="tx1"/>
                </a:solidFill>
                <a:latin typeface="Times New Roman" panose="02020603050405020304" pitchFamily="18" charset="0"/>
                <a:cs typeface="Times New Roman" panose="02020603050405020304" pitchFamily="18" charset="0"/>
              </a:rPr>
              <a:t>завдання сертифікаційної роботи з біології дозволили перевірити в учасників сформованість </a:t>
            </a:r>
            <a:r>
              <a:rPr lang="uk-UA" sz="2400" b="1" dirty="0">
                <a:solidFill>
                  <a:schemeClr val="accent1">
                    <a:lumMod val="75000"/>
                  </a:schemeClr>
                </a:solidFill>
                <a:latin typeface="Times New Roman" panose="02020603050405020304" pitchFamily="18" charset="0"/>
                <a:cs typeface="Times New Roman" panose="02020603050405020304" pitchFamily="18" charset="0"/>
              </a:rPr>
              <a:t>природничо-математичної компетентності;</a:t>
            </a:r>
          </a:p>
          <a:p>
            <a:pPr marL="342900" indent="-342900">
              <a:buFontTx/>
              <a:buChar char="-"/>
              <a:defRPr/>
            </a:pPr>
            <a:endParaRPr lang="uk-UA" sz="2400" b="1" dirty="0">
              <a:solidFill>
                <a:schemeClr val="tx1"/>
              </a:solidFill>
              <a:latin typeface="Times New Roman" panose="02020603050405020304" pitchFamily="18" charset="0"/>
              <a:cs typeface="Times New Roman" panose="02020603050405020304" pitchFamily="18" charset="0"/>
            </a:endParaRPr>
          </a:p>
          <a:p>
            <a:pPr marL="342900" indent="-342900">
              <a:buFontTx/>
              <a:buChar char="-"/>
              <a:defRPr/>
            </a:pPr>
            <a:r>
              <a:rPr lang="uk-UA" sz="2400" b="1" dirty="0">
                <a:solidFill>
                  <a:schemeClr val="tx1"/>
                </a:solidFill>
                <a:latin typeface="Times New Roman" panose="02020603050405020304" pitchFamily="18" charset="0"/>
                <a:cs typeface="Times New Roman" panose="02020603050405020304" pitchFamily="18" charset="0"/>
              </a:rPr>
              <a:t>за допомогою сертифікаційної роботи можна оцінити оволодіння системою інтегрованих знань про </a:t>
            </a:r>
            <a:r>
              <a:rPr lang="uk-UA" sz="2400" b="1" dirty="0">
                <a:solidFill>
                  <a:schemeClr val="accent1">
                    <a:lumMod val="75000"/>
                  </a:schemeClr>
                </a:solidFill>
                <a:latin typeface="Times New Roman" panose="02020603050405020304" pitchFamily="18" charset="0"/>
                <a:cs typeface="Times New Roman" panose="02020603050405020304" pitchFamily="18" charset="0"/>
              </a:rPr>
              <a:t>закономірності функціонування живих систем, їхній розвиток, взаємозв'язок з довкіллям.</a:t>
            </a:r>
          </a:p>
          <a:p>
            <a:pPr marL="342900" indent="-342900">
              <a:buFontTx/>
              <a:buChar char="-"/>
              <a:defRPr/>
            </a:pPr>
            <a:endParaRPr lang="uk-UA" sz="2000" dirty="0">
              <a:solidFill>
                <a:schemeClr val="tx1"/>
              </a:solidFill>
              <a:latin typeface="Times New Roman" panose="02020603050405020304" pitchFamily="18" charset="0"/>
              <a:cs typeface="Times New Roman" panose="02020603050405020304" pitchFamily="18" charset="0"/>
            </a:endParaRPr>
          </a:p>
          <a:p>
            <a:pPr marL="342900" indent="-342900">
              <a:buFontTx/>
              <a:buChar char="-"/>
              <a:defRPr/>
            </a:pPr>
            <a:endParaRPr lang="uk-UA" sz="2000" dirty="0">
              <a:solidFill>
                <a:schemeClr val="tx1"/>
              </a:solidFill>
              <a:latin typeface="Times New Roman" panose="02020603050405020304" pitchFamily="18" charset="0"/>
              <a:cs typeface="Times New Roman" panose="02020603050405020304" pitchFamily="18" charset="0"/>
            </a:endParaRPr>
          </a:p>
          <a:p>
            <a:pPr marL="342900" indent="-342900">
              <a:buFontTx/>
              <a:buChar char="-"/>
              <a:defRPr/>
            </a:pPr>
            <a:endParaRPr lang="uk-UA" sz="2000" dirty="0">
              <a:solidFill>
                <a:schemeClr val="tx1"/>
              </a:solidFill>
              <a:latin typeface="Times New Roman" panose="02020603050405020304" pitchFamily="18" charset="0"/>
              <a:cs typeface="Times New Roman" panose="02020603050405020304" pitchFamily="18" charset="0"/>
            </a:endParaRPr>
          </a:p>
          <a:p>
            <a:pPr marL="457200" indent="-457200">
              <a:buFontTx/>
              <a:buAutoNum type="arabicPeriod"/>
              <a:defRPr/>
            </a:pPr>
            <a:endParaRPr lang="uk-UA" sz="2000" dirty="0">
              <a:solidFill>
                <a:schemeClr val="tx1"/>
              </a:solidFill>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4437112"/>
            <a:ext cx="3028950" cy="1799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734" y="116632"/>
            <a:ext cx="9036050" cy="6175375"/>
          </a:xfrm>
        </p:spPr>
        <p:txBody>
          <a:bodyPr rtlCol="0">
            <a:normAutofit fontScale="90000"/>
          </a:bodyPr>
          <a:lstStyle/>
          <a:p>
            <a:pPr algn="ctr" eaLnBrk="1" fontAlgn="auto" hangingPunct="1">
              <a:spcAft>
                <a:spcPts val="0"/>
              </a:spcAft>
              <a:defRPr/>
            </a:pPr>
            <a:br>
              <a:rPr lang="uk-UA" sz="2800" b="1" dirty="0">
                <a:solidFill>
                  <a:schemeClr val="accent4">
                    <a:lumMod val="50000"/>
                  </a:schemeClr>
                </a:solidFill>
                <a:latin typeface="Times New Roman" panose="02020603050405020304" pitchFamily="18" charset="0"/>
                <a:cs typeface="Times New Roman" panose="02020603050405020304" pitchFamily="18" charset="0"/>
              </a:rPr>
            </a:br>
            <a:r>
              <a:rPr lang="uk-UA" sz="2800" b="1" dirty="0">
                <a:solidFill>
                  <a:srgbClr val="7030A0"/>
                </a:solidFill>
                <a:latin typeface="Times New Roman" panose="02020603050405020304" pitchFamily="18" charset="0"/>
                <a:cs typeface="Times New Roman" panose="02020603050405020304" pitchFamily="18" charset="0"/>
              </a:rPr>
              <a:t>Подальше вдосконалення сертифікаційної роботи з біології передбачає:</a:t>
            </a:r>
            <a:br>
              <a:rPr lang="uk-UA" sz="2800" b="1" dirty="0">
                <a:solidFill>
                  <a:schemeClr val="accent4">
                    <a:lumMod val="50000"/>
                  </a:schemeClr>
                </a:solidFill>
                <a:latin typeface="Times New Roman" panose="02020603050405020304" pitchFamily="18" charset="0"/>
                <a:cs typeface="Times New Roman" panose="02020603050405020304" pitchFamily="18" charset="0"/>
              </a:rPr>
            </a:br>
            <a:br>
              <a:rPr lang="uk-UA" sz="2800" b="1" dirty="0">
                <a:solidFill>
                  <a:schemeClr val="accent4">
                    <a:lumMod val="50000"/>
                  </a:schemeClr>
                </a:solidFill>
                <a:latin typeface="Times New Roman" panose="02020603050405020304" pitchFamily="18" charset="0"/>
                <a:cs typeface="Times New Roman" panose="02020603050405020304" pitchFamily="18" charset="0"/>
              </a:rPr>
            </a:br>
            <a:r>
              <a:rPr lang="uk-UA" sz="2800" b="1" dirty="0">
                <a:solidFill>
                  <a:schemeClr val="accent4">
                    <a:lumMod val="50000"/>
                  </a:schemeClr>
                </a:solidFill>
                <a:latin typeface="Times New Roman" panose="02020603050405020304" pitchFamily="18" charset="0"/>
                <a:cs typeface="Times New Roman" panose="02020603050405020304" pitchFamily="18" charset="0"/>
              </a:rPr>
              <a:t>- </a:t>
            </a:r>
            <a:r>
              <a:rPr lang="uk-UA" sz="2800" b="1" i="1" dirty="0">
                <a:solidFill>
                  <a:schemeClr val="accent4">
                    <a:lumMod val="50000"/>
                  </a:schemeClr>
                </a:solidFill>
                <a:latin typeface="Times New Roman" panose="02020603050405020304" pitchFamily="18" charset="0"/>
                <a:cs typeface="Times New Roman" panose="02020603050405020304" pitchFamily="18" charset="0"/>
              </a:rPr>
              <a:t>збільшення завдань на визначення рівня сформованості  ключових </a:t>
            </a:r>
            <a:r>
              <a:rPr lang="uk-UA" sz="2800" b="1" i="1" dirty="0" err="1">
                <a:solidFill>
                  <a:schemeClr val="accent4">
                    <a:lumMod val="50000"/>
                  </a:schemeClr>
                </a:solidFill>
                <a:latin typeface="Times New Roman" panose="02020603050405020304" pitchFamily="18" charset="0"/>
                <a:cs typeface="Times New Roman" panose="02020603050405020304" pitchFamily="18" charset="0"/>
              </a:rPr>
              <a:t>компетентностей</a:t>
            </a:r>
            <a:r>
              <a:rPr lang="uk-UA" sz="2800" b="1" i="1" dirty="0">
                <a:solidFill>
                  <a:schemeClr val="accent4">
                    <a:lumMod val="50000"/>
                  </a:schemeClr>
                </a:solidFill>
                <a:latin typeface="Times New Roman" panose="02020603050405020304" pitchFamily="18" charset="0"/>
                <a:cs typeface="Times New Roman" panose="02020603050405020304" pitchFamily="18" charset="0"/>
              </a:rPr>
              <a:t> у природничих науках і технологіях;</a:t>
            </a:r>
            <a:br>
              <a:rPr lang="uk-UA" sz="2800" b="1" i="1" dirty="0">
                <a:solidFill>
                  <a:schemeClr val="accent4">
                    <a:lumMod val="50000"/>
                  </a:schemeClr>
                </a:solidFill>
                <a:latin typeface="Times New Roman" panose="02020603050405020304" pitchFamily="18" charset="0"/>
                <a:cs typeface="Times New Roman" panose="02020603050405020304" pitchFamily="18" charset="0"/>
              </a:rPr>
            </a:br>
            <a:r>
              <a:rPr lang="uk-UA" sz="2000" b="1" i="1" dirty="0">
                <a:solidFill>
                  <a:schemeClr val="accent4">
                    <a:lumMod val="50000"/>
                  </a:schemeClr>
                </a:solidFill>
                <a:latin typeface="Times New Roman" panose="02020603050405020304" pitchFamily="18" charset="0"/>
                <a:cs typeface="Times New Roman" panose="02020603050405020304" pitchFamily="18" charset="0"/>
              </a:rPr>
              <a:t> </a:t>
            </a:r>
            <a:br>
              <a:rPr lang="uk-UA" sz="2000" b="1" i="1" dirty="0">
                <a:solidFill>
                  <a:schemeClr val="accent6">
                    <a:lumMod val="50000"/>
                  </a:schemeClr>
                </a:solidFill>
                <a:latin typeface="Times New Roman" panose="02020603050405020304" pitchFamily="18" charset="0"/>
                <a:cs typeface="Times New Roman" panose="02020603050405020304" pitchFamily="18" charset="0"/>
              </a:rPr>
            </a:br>
            <a:r>
              <a:rPr lang="uk-UA" sz="2800" b="1" i="1" dirty="0">
                <a:solidFill>
                  <a:schemeClr val="accent4">
                    <a:lumMod val="50000"/>
                  </a:schemeClr>
                </a:solidFill>
                <a:latin typeface="Times New Roman" panose="02020603050405020304" pitchFamily="18" charset="0"/>
                <a:cs typeface="Times New Roman" panose="02020603050405020304" pitchFamily="18" charset="0"/>
              </a:rPr>
              <a:t>- збільшення завдань на аналіз схем, наукової інформації в текстовій і графічній формах;</a:t>
            </a:r>
            <a:br>
              <a:rPr lang="uk-UA" sz="2800" b="1" i="1" dirty="0">
                <a:solidFill>
                  <a:schemeClr val="accent4">
                    <a:lumMod val="50000"/>
                  </a:schemeClr>
                </a:solidFill>
                <a:latin typeface="Times New Roman" panose="02020603050405020304" pitchFamily="18" charset="0"/>
                <a:cs typeface="Times New Roman" panose="02020603050405020304" pitchFamily="18" charset="0"/>
              </a:rPr>
            </a:br>
            <a:br>
              <a:rPr lang="uk-UA" sz="2800" b="1" i="1" dirty="0">
                <a:solidFill>
                  <a:schemeClr val="accent4">
                    <a:lumMod val="50000"/>
                  </a:schemeClr>
                </a:solidFill>
                <a:latin typeface="Times New Roman" panose="02020603050405020304" pitchFamily="18" charset="0"/>
                <a:cs typeface="Times New Roman" panose="02020603050405020304" pitchFamily="18" charset="0"/>
              </a:rPr>
            </a:br>
            <a:r>
              <a:rPr lang="uk-UA" sz="2800" b="1" i="1" dirty="0">
                <a:solidFill>
                  <a:schemeClr val="accent4">
                    <a:lumMod val="50000"/>
                  </a:schemeClr>
                </a:solidFill>
                <a:latin typeface="Times New Roman" panose="02020603050405020304" pitchFamily="18" charset="0"/>
                <a:cs typeface="Times New Roman" panose="02020603050405020304" pitchFamily="18" charset="0"/>
              </a:rPr>
              <a:t>- збільшення завдань на оцінку біологічних знань для сталого розвитку людства, науки й технології.</a:t>
            </a:r>
            <a:br>
              <a:rPr lang="uk-UA" sz="2800" b="1" i="1" dirty="0">
                <a:solidFill>
                  <a:schemeClr val="accent4">
                    <a:lumMod val="50000"/>
                  </a:schemeClr>
                </a:solidFill>
                <a:latin typeface="Times New Roman" panose="02020603050405020304" pitchFamily="18" charset="0"/>
                <a:cs typeface="Times New Roman" panose="02020603050405020304" pitchFamily="18" charset="0"/>
              </a:rPr>
            </a:br>
            <a:r>
              <a:rPr lang="uk-UA" sz="2800" b="1" i="1" dirty="0">
                <a:solidFill>
                  <a:schemeClr val="accent4">
                    <a:lumMod val="50000"/>
                  </a:schemeClr>
                </a:solidFill>
                <a:latin typeface="Times New Roman" panose="02020603050405020304" pitchFamily="18" charset="0"/>
                <a:cs typeface="Times New Roman" panose="02020603050405020304" pitchFamily="18" charset="0"/>
              </a:rPr>
              <a:t> </a:t>
            </a:r>
            <a:br>
              <a:rPr lang="uk-UA" sz="2400" b="1" i="1" dirty="0">
                <a:solidFill>
                  <a:schemeClr val="accent6">
                    <a:lumMod val="50000"/>
                  </a:schemeClr>
                </a:solidFill>
                <a:latin typeface="Times New Roman" panose="02020603050405020304" pitchFamily="18" charset="0"/>
                <a:cs typeface="Times New Roman" panose="02020603050405020304" pitchFamily="18" charset="0"/>
              </a:rPr>
            </a:br>
            <a:br>
              <a:rPr lang="uk-UA" sz="2800" b="1" i="1" dirty="0">
                <a:solidFill>
                  <a:schemeClr val="accent4">
                    <a:lumMod val="50000"/>
                  </a:schemeClr>
                </a:solidFill>
                <a:latin typeface="Times New Roman" panose="02020603050405020304" pitchFamily="18" charset="0"/>
                <a:cs typeface="Times New Roman" panose="02020603050405020304" pitchFamily="18" charset="0"/>
              </a:rPr>
            </a:br>
            <a:br>
              <a:rPr lang="uk-UA" sz="2800" b="1" dirty="0">
                <a:solidFill>
                  <a:schemeClr val="accent4">
                    <a:lumMod val="50000"/>
                  </a:schemeClr>
                </a:solidFill>
                <a:latin typeface="Times New Roman" panose="02020603050405020304" pitchFamily="18" charset="0"/>
                <a:cs typeface="Times New Roman" panose="02020603050405020304" pitchFamily="18" charset="0"/>
              </a:rPr>
            </a:br>
            <a:endParaRPr lang="uk-UA" sz="2800" b="1" dirty="0">
              <a:solidFill>
                <a:schemeClr val="accent4">
                  <a:lumMod val="50000"/>
                </a:schemeClr>
              </a:solidFill>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03903">
            <a:off x="688574" y="5038251"/>
            <a:ext cx="3028950"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3"/>
          <p:cNvSpPr>
            <a:spLocks noGrp="1" noChangeArrowheads="1"/>
          </p:cNvSpPr>
          <p:nvPr>
            <p:ph type="title"/>
          </p:nvPr>
        </p:nvSpPr>
        <p:spPr>
          <a:xfrm>
            <a:off x="19050" y="0"/>
            <a:ext cx="9144000" cy="1077913"/>
          </a:xfrm>
        </p:spPr>
        <p:txBody>
          <a:bodyPr>
            <a:spAutoFit/>
          </a:bodyPr>
          <a:lstStyle/>
          <a:p>
            <a:pPr eaLnBrk="1" hangingPunct="1"/>
            <a:r>
              <a:rPr lang="uk-UA" altLang="ru-RU" sz="3200" dirty="0">
                <a:solidFill>
                  <a:schemeClr val="bg1"/>
                </a:solidFill>
                <a:latin typeface="Constantia" panose="02030602050306030303" pitchFamily="18" charset="0"/>
              </a:rPr>
              <a:t>Як знайти інформацію про ЗНО </a:t>
            </a:r>
            <a:br>
              <a:rPr lang="uk-UA" altLang="ru-RU" sz="3200" dirty="0">
                <a:solidFill>
                  <a:schemeClr val="bg1"/>
                </a:solidFill>
                <a:latin typeface="Constantia" panose="02030602050306030303" pitchFamily="18" charset="0"/>
              </a:rPr>
            </a:br>
            <a:r>
              <a:rPr lang="uk-UA" altLang="ru-RU" sz="3200" dirty="0">
                <a:solidFill>
                  <a:schemeClr val="bg1"/>
                </a:solidFill>
                <a:latin typeface="Constantia" panose="02030602050306030303" pitchFamily="18" charset="0"/>
              </a:rPr>
              <a:t>з БІОЛОГІЇ</a:t>
            </a:r>
            <a:endParaRPr lang="ru-RU" altLang="ru-RU" sz="3200" dirty="0">
              <a:solidFill>
                <a:schemeClr val="bg1"/>
              </a:solidFill>
              <a:latin typeface="Constantia" panose="02030602050306030303" pitchFamily="18" charset="0"/>
            </a:endParaRPr>
          </a:p>
        </p:txBody>
      </p:sp>
      <p:pic>
        <p:nvPicPr>
          <p:cNvPr id="22532" name="Объект 2"/>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0" y="1295400"/>
            <a:ext cx="9144000" cy="1371600"/>
          </a:xfrm>
        </p:spPr>
      </p:pic>
      <p:pic>
        <p:nvPicPr>
          <p:cNvPr id="22533" name="Рисунок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667000"/>
            <a:ext cx="91630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Овал 5"/>
          <p:cNvSpPr/>
          <p:nvPr/>
        </p:nvSpPr>
        <p:spPr>
          <a:xfrm>
            <a:off x="228600" y="3006725"/>
            <a:ext cx="3200400" cy="202247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uk-UA">
              <a:solidFill>
                <a:prstClr val="white"/>
              </a:solidFill>
            </a:endParaRPr>
          </a:p>
        </p:txBody>
      </p:sp>
    </p:spTree>
    <p:extLst>
      <p:ext uri="{BB962C8B-B14F-4D97-AF65-F5344CB8AC3E}">
        <p14:creationId xmlns:p14="http://schemas.microsoft.com/office/powerpoint/2010/main" val="176519603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3"/>
          <p:cNvSpPr>
            <a:spLocks noGrp="1" noChangeArrowheads="1"/>
          </p:cNvSpPr>
          <p:nvPr>
            <p:ph type="title"/>
          </p:nvPr>
        </p:nvSpPr>
        <p:spPr>
          <a:xfrm>
            <a:off x="19050" y="61903"/>
            <a:ext cx="9144000" cy="954107"/>
          </a:xfrm>
        </p:spPr>
        <p:txBody>
          <a:bodyPr>
            <a:spAutoFit/>
          </a:bodyPr>
          <a:lstStyle/>
          <a:p>
            <a:pPr eaLnBrk="1" hangingPunct="1"/>
            <a:r>
              <a:rPr lang="uk-UA" altLang="ru-RU" sz="2800" dirty="0">
                <a:solidFill>
                  <a:schemeClr val="bg1"/>
                </a:solidFill>
                <a:latin typeface="Constantia" panose="02030602050306030303" pitchFamily="18" charset="0"/>
              </a:rPr>
              <a:t>Як знайти інформацію про ЗНО </a:t>
            </a:r>
            <a:br>
              <a:rPr lang="uk-UA" altLang="ru-RU" sz="2800" dirty="0">
                <a:solidFill>
                  <a:schemeClr val="bg1"/>
                </a:solidFill>
                <a:latin typeface="Constantia" panose="02030602050306030303" pitchFamily="18" charset="0"/>
              </a:rPr>
            </a:br>
            <a:r>
              <a:rPr lang="uk-UA" altLang="ru-RU" sz="2800" dirty="0">
                <a:solidFill>
                  <a:schemeClr val="bg1"/>
                </a:solidFill>
                <a:latin typeface="Constantia" panose="02030602050306030303" pitchFamily="18" charset="0"/>
              </a:rPr>
              <a:t>з БІОЛОГІЇ</a:t>
            </a:r>
            <a:endParaRPr lang="ru-RU" altLang="ru-RU" sz="2800" dirty="0">
              <a:solidFill>
                <a:schemeClr val="bg1"/>
              </a:solidFill>
              <a:latin typeface="Constantia" panose="02030602050306030303" pitchFamily="18" charset="0"/>
            </a:endParaRPr>
          </a:p>
        </p:txBody>
      </p:sp>
      <p:pic>
        <p:nvPicPr>
          <p:cNvPr id="23556" name="Объект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1295400"/>
            <a:ext cx="9144000" cy="5562600"/>
          </a:xfrm>
        </p:spPr>
      </p:pic>
      <p:sp>
        <p:nvSpPr>
          <p:cNvPr id="6" name="Овал 5"/>
          <p:cNvSpPr/>
          <p:nvPr/>
        </p:nvSpPr>
        <p:spPr>
          <a:xfrm>
            <a:off x="228600" y="3657600"/>
            <a:ext cx="2286000" cy="228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uk-UA">
              <a:solidFill>
                <a:prstClr val="white"/>
              </a:solidFill>
            </a:endParaRPr>
          </a:p>
        </p:txBody>
      </p:sp>
    </p:spTree>
    <p:extLst>
      <p:ext uri="{BB962C8B-B14F-4D97-AF65-F5344CB8AC3E}">
        <p14:creationId xmlns:p14="http://schemas.microsoft.com/office/powerpoint/2010/main" val="301073584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Объект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1143000"/>
            <a:ext cx="9144000" cy="5715000"/>
          </a:xfrm>
        </p:spPr>
      </p:pic>
      <p:sp>
        <p:nvSpPr>
          <p:cNvPr id="24580" name="TextBox 3"/>
          <p:cNvSpPr>
            <a:spLocks noGrp="1" noChangeArrowheads="1"/>
          </p:cNvSpPr>
          <p:nvPr>
            <p:ph type="title"/>
          </p:nvPr>
        </p:nvSpPr>
        <p:spPr>
          <a:xfrm>
            <a:off x="457200" y="34925"/>
            <a:ext cx="8229600" cy="954088"/>
          </a:xfrm>
        </p:spPr>
        <p:txBody>
          <a:bodyPr>
            <a:spAutoFit/>
          </a:bodyPr>
          <a:lstStyle/>
          <a:p>
            <a:pPr eaLnBrk="1" hangingPunct="1"/>
            <a:r>
              <a:rPr lang="uk-UA" altLang="ru-RU" sz="2800" dirty="0">
                <a:solidFill>
                  <a:schemeClr val="bg1"/>
                </a:solidFill>
                <a:latin typeface="Constantia" panose="02030602050306030303" pitchFamily="18" charset="0"/>
              </a:rPr>
              <a:t>Персональна сторінка навчального закладу на сайті УЦОЯО (</a:t>
            </a:r>
            <a:r>
              <a:rPr lang="en-US" altLang="ru-RU" sz="2800" dirty="0">
                <a:solidFill>
                  <a:schemeClr val="bg1"/>
                </a:solidFill>
                <a:latin typeface="Constantia" panose="02030602050306030303" pitchFamily="18" charset="0"/>
              </a:rPr>
              <a:t>testportal.gov.ua</a:t>
            </a:r>
            <a:r>
              <a:rPr lang="uk-UA" altLang="ru-RU" sz="2800" dirty="0">
                <a:solidFill>
                  <a:schemeClr val="bg1"/>
                </a:solidFill>
                <a:latin typeface="Constantia" panose="02030602050306030303" pitchFamily="18" charset="0"/>
              </a:rPr>
              <a:t>)</a:t>
            </a:r>
            <a:endParaRPr lang="ru-RU" altLang="ru-RU" sz="2800" dirty="0">
              <a:solidFill>
                <a:schemeClr val="bg1"/>
              </a:solidFill>
              <a:latin typeface="Constantia" panose="02030602050306030303" pitchFamily="18" charset="0"/>
            </a:endParaRPr>
          </a:p>
        </p:txBody>
      </p:sp>
    </p:spTree>
    <p:extLst>
      <p:ext uri="{BB962C8B-B14F-4D97-AF65-F5344CB8AC3E}">
        <p14:creationId xmlns:p14="http://schemas.microsoft.com/office/powerpoint/2010/main" val="4091590143"/>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Заголовок 1"/>
          <p:cNvSpPr>
            <a:spLocks noGrp="1"/>
          </p:cNvSpPr>
          <p:nvPr>
            <p:ph type="title"/>
          </p:nvPr>
        </p:nvSpPr>
        <p:spPr>
          <a:xfrm>
            <a:off x="457200" y="3175"/>
            <a:ext cx="8229600" cy="1143000"/>
          </a:xfrm>
        </p:spPr>
        <p:txBody>
          <a:bodyPr/>
          <a:lstStyle/>
          <a:p>
            <a:pPr eaLnBrk="1" hangingPunct="1"/>
            <a:r>
              <a:rPr lang="uk-UA" altLang="uk-UA" sz="3200" dirty="0">
                <a:solidFill>
                  <a:schemeClr val="bg1"/>
                </a:solidFill>
              </a:rPr>
              <a:t>Інформація про успішність проходження ЗНО </a:t>
            </a:r>
            <a:r>
              <a:rPr lang="uk-UA" altLang="uk-UA" sz="2800" dirty="0">
                <a:solidFill>
                  <a:schemeClr val="bg1"/>
                </a:solidFill>
              </a:rPr>
              <a:t>випускниками</a:t>
            </a:r>
            <a:r>
              <a:rPr lang="uk-UA" altLang="uk-UA" sz="3200" dirty="0">
                <a:solidFill>
                  <a:schemeClr val="bg1"/>
                </a:solidFill>
              </a:rPr>
              <a:t> закладу</a:t>
            </a:r>
          </a:p>
        </p:txBody>
      </p:sp>
      <p:pic>
        <p:nvPicPr>
          <p:cNvPr id="25604"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08313"/>
            <a:ext cx="82296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Объект 2"/>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0" y="1295400"/>
            <a:ext cx="9144000" cy="5562600"/>
          </a:xfrm>
        </p:spPr>
      </p:pic>
      <p:sp>
        <p:nvSpPr>
          <p:cNvPr id="4" name="Овал 3"/>
          <p:cNvSpPr/>
          <p:nvPr/>
        </p:nvSpPr>
        <p:spPr>
          <a:xfrm>
            <a:off x="5943600" y="2819400"/>
            <a:ext cx="1371600" cy="838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uk-UA">
              <a:solidFill>
                <a:prstClr val="white"/>
              </a:solidFill>
            </a:endParaRPr>
          </a:p>
        </p:txBody>
      </p:sp>
    </p:spTree>
    <p:extLst>
      <p:ext uri="{BB962C8B-B14F-4D97-AF65-F5344CB8AC3E}">
        <p14:creationId xmlns:p14="http://schemas.microsoft.com/office/powerpoint/2010/main" val="3834494646"/>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Заголовок 1"/>
          <p:cNvSpPr>
            <a:spLocks noGrp="1"/>
          </p:cNvSpPr>
          <p:nvPr>
            <p:ph type="title"/>
          </p:nvPr>
        </p:nvSpPr>
        <p:spPr>
          <a:xfrm>
            <a:off x="457200" y="3175"/>
            <a:ext cx="8229600" cy="1143000"/>
          </a:xfrm>
        </p:spPr>
        <p:txBody>
          <a:bodyPr/>
          <a:lstStyle/>
          <a:p>
            <a:pPr eaLnBrk="1" hangingPunct="1"/>
            <a:r>
              <a:rPr lang="uk-UA" altLang="uk-UA" sz="3200" dirty="0">
                <a:solidFill>
                  <a:schemeClr val="bg1"/>
                </a:solidFill>
              </a:rPr>
              <a:t>Інформація про успішність проходження ЗНО </a:t>
            </a:r>
            <a:r>
              <a:rPr lang="uk-UA" altLang="uk-UA" sz="2800" dirty="0">
                <a:solidFill>
                  <a:schemeClr val="bg1"/>
                </a:solidFill>
              </a:rPr>
              <a:t>випускниками</a:t>
            </a:r>
            <a:r>
              <a:rPr lang="uk-UA" altLang="uk-UA" sz="3200" dirty="0">
                <a:solidFill>
                  <a:schemeClr val="bg1"/>
                </a:solidFill>
              </a:rPr>
              <a:t> закладу</a:t>
            </a:r>
          </a:p>
        </p:txBody>
      </p:sp>
      <p:pic>
        <p:nvPicPr>
          <p:cNvPr id="25604"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08313"/>
            <a:ext cx="82296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Овал 3"/>
          <p:cNvSpPr/>
          <p:nvPr/>
        </p:nvSpPr>
        <p:spPr>
          <a:xfrm>
            <a:off x="5943600" y="2819400"/>
            <a:ext cx="1371600" cy="838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uk-UA">
              <a:solidFill>
                <a:prstClr val="white"/>
              </a:solidFill>
            </a:endParaRPr>
          </a:p>
        </p:txBody>
      </p:sp>
      <p:pic>
        <p:nvPicPr>
          <p:cNvPr id="3" name="Объект 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052736"/>
            <a:ext cx="9144000" cy="5805264"/>
          </a:xfrm>
        </p:spPr>
      </p:pic>
    </p:spTree>
    <p:extLst>
      <p:ext uri="{BB962C8B-B14F-4D97-AF65-F5344CB8AC3E}">
        <p14:creationId xmlns:p14="http://schemas.microsoft.com/office/powerpoint/2010/main" val="4231343701"/>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Заголовок 1"/>
          <p:cNvSpPr>
            <a:spLocks noGrp="1"/>
          </p:cNvSpPr>
          <p:nvPr>
            <p:ph type="title"/>
          </p:nvPr>
        </p:nvSpPr>
        <p:spPr>
          <a:xfrm>
            <a:off x="457200" y="3175"/>
            <a:ext cx="8229600" cy="1143000"/>
          </a:xfrm>
        </p:spPr>
        <p:txBody>
          <a:bodyPr/>
          <a:lstStyle/>
          <a:p>
            <a:pPr eaLnBrk="1" hangingPunct="1"/>
            <a:r>
              <a:rPr lang="uk-UA" altLang="uk-UA" sz="2400" dirty="0">
                <a:solidFill>
                  <a:schemeClr val="bg1"/>
                </a:solidFill>
                <a:latin typeface="Constantia" panose="02030602050306030303" pitchFamily="18" charset="0"/>
              </a:rPr>
              <a:t>Інформація про успішність проходження ЗНО випускниками закладу</a:t>
            </a:r>
          </a:p>
        </p:txBody>
      </p:sp>
      <p:pic>
        <p:nvPicPr>
          <p:cNvPr id="25604"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08313"/>
            <a:ext cx="82296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Овал 3"/>
          <p:cNvSpPr/>
          <p:nvPr/>
        </p:nvSpPr>
        <p:spPr>
          <a:xfrm>
            <a:off x="5943600" y="2819400"/>
            <a:ext cx="1371600" cy="838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uk-UA">
              <a:solidFill>
                <a:prstClr val="white"/>
              </a:solidFill>
            </a:endParaRPr>
          </a:p>
        </p:txBody>
      </p:sp>
      <p:pic>
        <p:nvPicPr>
          <p:cNvPr id="5" name="Объект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042" y="1052736"/>
            <a:ext cx="9144000" cy="5805264"/>
          </a:xfrm>
        </p:spPr>
      </p:pic>
    </p:spTree>
    <p:extLst>
      <p:ext uri="{BB962C8B-B14F-4D97-AF65-F5344CB8AC3E}">
        <p14:creationId xmlns:p14="http://schemas.microsoft.com/office/powerpoint/2010/main" val="1138791460"/>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Заголовок 1"/>
          <p:cNvSpPr>
            <a:spLocks noGrp="1"/>
          </p:cNvSpPr>
          <p:nvPr>
            <p:ph type="title"/>
          </p:nvPr>
        </p:nvSpPr>
        <p:spPr>
          <a:xfrm>
            <a:off x="457200" y="3175"/>
            <a:ext cx="8229600" cy="1143000"/>
          </a:xfrm>
        </p:spPr>
        <p:txBody>
          <a:bodyPr/>
          <a:lstStyle/>
          <a:p>
            <a:pPr eaLnBrk="1" hangingPunct="1"/>
            <a:r>
              <a:rPr lang="uk-UA" altLang="uk-UA" sz="2800">
                <a:solidFill>
                  <a:schemeClr val="bg1"/>
                </a:solidFill>
              </a:rPr>
              <a:t>Підготовка до ЗНО</a:t>
            </a:r>
          </a:p>
        </p:txBody>
      </p:sp>
      <p:pic>
        <p:nvPicPr>
          <p:cNvPr id="28676" name="Объект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1268413"/>
            <a:ext cx="9144000" cy="5562600"/>
          </a:xfrm>
        </p:spPr>
      </p:pic>
      <p:sp>
        <p:nvSpPr>
          <p:cNvPr id="4" name="Овал 3"/>
          <p:cNvSpPr/>
          <p:nvPr/>
        </p:nvSpPr>
        <p:spPr>
          <a:xfrm>
            <a:off x="152400" y="3352800"/>
            <a:ext cx="2286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uk-UA">
              <a:solidFill>
                <a:prstClr val="white"/>
              </a:solidFill>
            </a:endParaRPr>
          </a:p>
        </p:txBody>
      </p:sp>
      <p:sp>
        <p:nvSpPr>
          <p:cNvPr id="5" name="Овал 4"/>
          <p:cNvSpPr/>
          <p:nvPr/>
        </p:nvSpPr>
        <p:spPr>
          <a:xfrm>
            <a:off x="152400" y="4800600"/>
            <a:ext cx="2514600" cy="457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uk-UA">
              <a:solidFill>
                <a:prstClr val="white"/>
              </a:solidFill>
            </a:endParaRPr>
          </a:p>
        </p:txBody>
      </p:sp>
    </p:spTree>
    <p:extLst>
      <p:ext uri="{BB962C8B-B14F-4D97-AF65-F5344CB8AC3E}">
        <p14:creationId xmlns:p14="http://schemas.microsoft.com/office/powerpoint/2010/main" val="157796407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Vchytel\Desktop\Screenshot_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371400"/>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Объект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1295400"/>
            <a:ext cx="9144000" cy="5562600"/>
          </a:xfrm>
        </p:spPr>
      </p:pic>
      <p:sp>
        <p:nvSpPr>
          <p:cNvPr id="6" name="Овал 5"/>
          <p:cNvSpPr/>
          <p:nvPr/>
        </p:nvSpPr>
        <p:spPr>
          <a:xfrm>
            <a:off x="5105400" y="3733800"/>
            <a:ext cx="2286000" cy="228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uk-UA">
              <a:solidFill>
                <a:prstClr val="white"/>
              </a:solidFill>
            </a:endParaRPr>
          </a:p>
        </p:txBody>
      </p:sp>
      <p:sp>
        <p:nvSpPr>
          <p:cNvPr id="5" name="Заголовок 1"/>
          <p:cNvSpPr>
            <a:spLocks noGrp="1"/>
          </p:cNvSpPr>
          <p:nvPr>
            <p:ph type="title"/>
          </p:nvPr>
        </p:nvSpPr>
        <p:spPr>
          <a:xfrm>
            <a:off x="755576" y="188639"/>
            <a:ext cx="7931224" cy="957535"/>
          </a:xfrm>
        </p:spPr>
        <p:txBody>
          <a:bodyPr/>
          <a:lstStyle/>
          <a:p>
            <a:pPr eaLnBrk="1" hangingPunct="1"/>
            <a:r>
              <a:rPr lang="uk-UA" altLang="uk-UA" sz="2800" dirty="0">
                <a:solidFill>
                  <a:schemeClr val="bg1"/>
                </a:solidFill>
              </a:rPr>
              <a:t>Підготовка до ЗНО</a:t>
            </a:r>
          </a:p>
        </p:txBody>
      </p:sp>
    </p:spTree>
    <p:extLst>
      <p:ext uri="{BB962C8B-B14F-4D97-AF65-F5344CB8AC3E}">
        <p14:creationId xmlns:p14="http://schemas.microsoft.com/office/powerpoint/2010/main" val="1602266384"/>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Объект 2"/>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0" y="1295400"/>
            <a:ext cx="9144000" cy="5562600"/>
          </a:xfrm>
        </p:spPr>
      </p:pic>
      <p:sp>
        <p:nvSpPr>
          <p:cNvPr id="4" name="Овал 3"/>
          <p:cNvSpPr/>
          <p:nvPr/>
        </p:nvSpPr>
        <p:spPr>
          <a:xfrm>
            <a:off x="2555776" y="6021288"/>
            <a:ext cx="3733800" cy="533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uk-UA">
              <a:solidFill>
                <a:prstClr val="white"/>
              </a:solidFill>
            </a:endParaRPr>
          </a:p>
        </p:txBody>
      </p:sp>
      <p:sp>
        <p:nvSpPr>
          <p:cNvPr id="5" name="Заголовок 1"/>
          <p:cNvSpPr>
            <a:spLocks noGrp="1"/>
          </p:cNvSpPr>
          <p:nvPr>
            <p:ph type="title"/>
          </p:nvPr>
        </p:nvSpPr>
        <p:spPr>
          <a:xfrm>
            <a:off x="457200" y="3175"/>
            <a:ext cx="8229600" cy="1143000"/>
          </a:xfrm>
        </p:spPr>
        <p:txBody>
          <a:bodyPr/>
          <a:lstStyle/>
          <a:p>
            <a:pPr eaLnBrk="1" hangingPunct="1"/>
            <a:r>
              <a:rPr lang="uk-UA" altLang="uk-UA" sz="2800" dirty="0">
                <a:solidFill>
                  <a:schemeClr val="bg1"/>
                </a:solidFill>
              </a:rPr>
              <a:t>Підготовка до ЗНО</a:t>
            </a:r>
          </a:p>
        </p:txBody>
      </p:sp>
    </p:spTree>
    <p:extLst>
      <p:ext uri="{BB962C8B-B14F-4D97-AF65-F5344CB8AC3E}">
        <p14:creationId xmlns:p14="http://schemas.microsoft.com/office/powerpoint/2010/main" val="345203849"/>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Заголовок 1"/>
          <p:cNvSpPr>
            <a:spLocks noGrp="1"/>
          </p:cNvSpPr>
          <p:nvPr>
            <p:ph type="title"/>
          </p:nvPr>
        </p:nvSpPr>
        <p:spPr>
          <a:xfrm>
            <a:off x="533400" y="0"/>
            <a:ext cx="8229600" cy="1143000"/>
          </a:xfrm>
        </p:spPr>
        <p:txBody>
          <a:bodyPr/>
          <a:lstStyle/>
          <a:p>
            <a:pPr eaLnBrk="1" hangingPunct="1"/>
            <a:r>
              <a:rPr lang="uk-UA" altLang="uk-UA" sz="2800" dirty="0">
                <a:solidFill>
                  <a:schemeClr val="bg1"/>
                </a:solidFill>
              </a:rPr>
              <a:t>Офіційні звіти та статистичні дані ЗНО</a:t>
            </a:r>
          </a:p>
        </p:txBody>
      </p:sp>
      <p:pic>
        <p:nvPicPr>
          <p:cNvPr id="33796" name="Объект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652" y="1315336"/>
            <a:ext cx="9144000" cy="5562600"/>
          </a:xfrm>
        </p:spPr>
      </p:pic>
      <p:sp>
        <p:nvSpPr>
          <p:cNvPr id="4" name="Овал 3"/>
          <p:cNvSpPr/>
          <p:nvPr/>
        </p:nvSpPr>
        <p:spPr>
          <a:xfrm>
            <a:off x="228600" y="3886200"/>
            <a:ext cx="2133600" cy="228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uk-UA">
              <a:solidFill>
                <a:prstClr val="white"/>
              </a:solidFill>
            </a:endParaRPr>
          </a:p>
        </p:txBody>
      </p:sp>
    </p:spTree>
    <p:extLst>
      <p:ext uri="{BB962C8B-B14F-4D97-AF65-F5344CB8AC3E}">
        <p14:creationId xmlns:p14="http://schemas.microsoft.com/office/powerpoint/2010/main" val="2663908358"/>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Объект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113" y="1844824"/>
            <a:ext cx="9144000" cy="4815443"/>
          </a:xfrm>
        </p:spPr>
      </p:pic>
    </p:spTree>
    <p:extLst>
      <p:ext uri="{BB962C8B-B14F-4D97-AF65-F5344CB8AC3E}">
        <p14:creationId xmlns:p14="http://schemas.microsoft.com/office/powerpoint/2010/main" val="1936716728"/>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02359" y="218365"/>
            <a:ext cx="8598089" cy="6250675"/>
          </a:xfrm>
        </p:spPr>
        <p:txBody>
          <a:bodyPr>
            <a:normAutofit fontScale="70000" lnSpcReduction="20000"/>
          </a:bodyPr>
          <a:lstStyle/>
          <a:p>
            <a:pPr marL="0" indent="0" algn="just">
              <a:buNone/>
            </a:pPr>
            <a:r>
              <a:rPr lang="uk-UA" sz="3200" dirty="0">
                <a:latin typeface="Times New Roman" pitchFamily="18" charset="0"/>
                <a:cs typeface="Times New Roman" pitchFamily="18" charset="0"/>
              </a:rPr>
              <a:t> 	</a:t>
            </a:r>
            <a:r>
              <a:rPr lang="uk-UA" sz="4100" b="1" dirty="0">
                <a:solidFill>
                  <a:schemeClr val="tx1">
                    <a:lumMod val="95000"/>
                    <a:lumOff val="5000"/>
                  </a:schemeClr>
                </a:solidFill>
                <a:latin typeface="Times New Roman" pitchFamily="18" charset="0"/>
                <a:cs typeface="Times New Roman" pitchFamily="18" charset="0"/>
              </a:rPr>
              <a:t>З метою якісної організації підготовки учнів до проходження ЗНО вчителі-</a:t>
            </a:r>
            <a:r>
              <a:rPr lang="uk-UA" sz="4100" b="1" dirty="0" err="1">
                <a:solidFill>
                  <a:schemeClr val="tx1">
                    <a:lumMod val="95000"/>
                    <a:lumOff val="5000"/>
                  </a:schemeClr>
                </a:solidFill>
                <a:latin typeface="Times New Roman" pitchFamily="18" charset="0"/>
                <a:cs typeface="Times New Roman" pitchFamily="18" charset="0"/>
              </a:rPr>
              <a:t>предметники</a:t>
            </a:r>
            <a:r>
              <a:rPr lang="uk-UA" sz="4100" b="1" dirty="0">
                <a:solidFill>
                  <a:schemeClr val="tx1">
                    <a:lumMod val="95000"/>
                    <a:lumOff val="5000"/>
                  </a:schemeClr>
                </a:solidFill>
                <a:latin typeface="Times New Roman" pitchFamily="18" charset="0"/>
                <a:cs typeface="Times New Roman" pitchFamily="18" charset="0"/>
              </a:rPr>
              <a:t> під час секційних засідань ШМО мають детально опрацювати три документи:</a:t>
            </a:r>
          </a:p>
          <a:p>
            <a:pPr marL="0" indent="0" algn="just">
              <a:buNone/>
            </a:pPr>
            <a:r>
              <a:rPr lang="uk-UA" sz="4100" b="1" dirty="0">
                <a:solidFill>
                  <a:schemeClr val="accent1">
                    <a:lumMod val="75000"/>
                  </a:schemeClr>
                </a:solidFill>
                <a:latin typeface="Times New Roman" pitchFamily="18" charset="0"/>
                <a:cs typeface="Times New Roman" pitchFamily="18" charset="0"/>
              </a:rPr>
              <a:t>1.</a:t>
            </a:r>
            <a:r>
              <a:rPr lang="uk-UA" sz="4100" b="1" dirty="0">
                <a:solidFill>
                  <a:srgbClr val="002060"/>
                </a:solidFill>
                <a:latin typeface="Times New Roman" pitchFamily="18" charset="0"/>
                <a:cs typeface="Times New Roman" pitchFamily="18" charset="0"/>
              </a:rPr>
              <a:t>	</a:t>
            </a:r>
            <a:r>
              <a:rPr lang="uk-UA" sz="4100" b="1" u="sng" dirty="0">
                <a:solidFill>
                  <a:schemeClr val="tx1">
                    <a:lumMod val="95000"/>
                    <a:lumOff val="5000"/>
                  </a:schemeClr>
                </a:solidFill>
                <a:latin typeface="Times New Roman" pitchFamily="18" charset="0"/>
                <a:cs typeface="Times New Roman" pitchFamily="18" charset="0"/>
              </a:rPr>
              <a:t>програму зовнішнього незалежного   оцінювання результатів навчання з БІОЛОГІЇ, здобутих на основі повної загальної середньої освіти.</a:t>
            </a:r>
          </a:p>
          <a:p>
            <a:pPr marL="742950" indent="-742950" algn="just">
              <a:buAutoNum type="arabicPeriod" startAt="2"/>
            </a:pPr>
            <a:r>
              <a:rPr lang="uk-UA" sz="4100" b="1" u="sng" dirty="0">
                <a:solidFill>
                  <a:schemeClr val="tx1">
                    <a:lumMod val="95000"/>
                    <a:lumOff val="5000"/>
                  </a:schemeClr>
                </a:solidFill>
                <a:latin typeface="Times New Roman" pitchFamily="18" charset="0"/>
                <a:cs typeface="Times New Roman" pitchFamily="18" charset="0"/>
              </a:rPr>
              <a:t>характеристику сертифікаційної роботи зовнішнього незалежного оцінювання</a:t>
            </a:r>
            <a:r>
              <a:rPr lang="en-US" sz="4100" b="1" u="sng" dirty="0">
                <a:solidFill>
                  <a:schemeClr val="tx1">
                    <a:lumMod val="95000"/>
                    <a:lumOff val="5000"/>
                  </a:schemeClr>
                </a:solidFill>
                <a:latin typeface="Times New Roman" pitchFamily="18" charset="0"/>
                <a:cs typeface="Times New Roman" pitchFamily="18" charset="0"/>
              </a:rPr>
              <a:t> </a:t>
            </a:r>
            <a:r>
              <a:rPr lang="uk-UA" sz="4100" b="1" u="sng" dirty="0">
                <a:solidFill>
                  <a:schemeClr val="tx1">
                    <a:lumMod val="95000"/>
                    <a:lumOff val="5000"/>
                  </a:schemeClr>
                </a:solidFill>
                <a:latin typeface="Times New Roman" pitchFamily="18" charset="0"/>
                <a:cs typeface="Times New Roman" pitchFamily="18" charset="0"/>
              </a:rPr>
              <a:t>з біології</a:t>
            </a:r>
          </a:p>
          <a:p>
            <a:pPr marL="742950" indent="-742950" algn="just">
              <a:buAutoNum type="arabicPeriod" startAt="2"/>
            </a:pPr>
            <a:r>
              <a:rPr lang="uk-UA" sz="4100" b="1" u="sng" dirty="0">
                <a:solidFill>
                  <a:schemeClr val="tx1">
                    <a:lumMod val="95000"/>
                    <a:lumOff val="5000"/>
                  </a:schemeClr>
                </a:solidFill>
                <a:latin typeface="Times New Roman" pitchFamily="18" charset="0"/>
                <a:cs typeface="Times New Roman" pitchFamily="18" charset="0"/>
              </a:rPr>
              <a:t>критерії оцінювання завдань відкритої форми з розгорнутою відповіддю сертифікаційних робіт зовнішнього незалежного оцінювання .</a:t>
            </a:r>
          </a:p>
        </p:txBody>
      </p:sp>
    </p:spTree>
    <p:extLst>
      <p:ext uri="{BB962C8B-B14F-4D97-AF65-F5344CB8AC3E}">
        <p14:creationId xmlns:p14="http://schemas.microsoft.com/office/powerpoint/2010/main" val="1814431119"/>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02359" y="218365"/>
            <a:ext cx="8598089" cy="6250675"/>
          </a:xfrm>
        </p:spPr>
        <p:txBody>
          <a:bodyPr>
            <a:normAutofit fontScale="62500" lnSpcReduction="20000"/>
          </a:bodyPr>
          <a:lstStyle/>
          <a:p>
            <a:pPr marL="0" indent="0" algn="ctr">
              <a:buNone/>
            </a:pPr>
            <a:r>
              <a:rPr lang="uk-UA" sz="3200" dirty="0">
                <a:latin typeface="Times New Roman" pitchFamily="18" charset="0"/>
                <a:cs typeface="Times New Roman" pitchFamily="18" charset="0"/>
              </a:rPr>
              <a:t> 	</a:t>
            </a:r>
            <a:r>
              <a:rPr lang="uk-UA" sz="4100" b="1" dirty="0">
                <a:solidFill>
                  <a:srgbClr val="C00000"/>
                </a:solidFill>
                <a:latin typeface="Times New Roman" pitchFamily="18" charset="0"/>
                <a:cs typeface="Times New Roman" pitchFamily="18" charset="0"/>
              </a:rPr>
              <a:t>Організація самостійної роботи учнів під час дистанційного та змішаного навчання</a:t>
            </a:r>
          </a:p>
          <a:p>
            <a:pPr marL="0" indent="723900">
              <a:buNone/>
            </a:pPr>
            <a:r>
              <a:rPr lang="uk-UA" sz="4000" b="1" dirty="0">
                <a:solidFill>
                  <a:schemeClr val="tx1"/>
                </a:solidFill>
                <a:latin typeface="Times New Roman" pitchFamily="18" charset="0"/>
                <a:cs typeface="Times New Roman" pitchFamily="18" charset="0"/>
              </a:rPr>
              <a:t>Учителю необхідно:</a:t>
            </a:r>
          </a:p>
          <a:p>
            <a:pPr marL="0" indent="723900">
              <a:buNone/>
            </a:pPr>
            <a:r>
              <a:rPr lang="uk-UA" sz="4000" b="1" dirty="0">
                <a:solidFill>
                  <a:srgbClr val="002060"/>
                </a:solidFill>
                <a:latin typeface="Times New Roman" pitchFamily="18" charset="0"/>
                <a:cs typeface="Times New Roman" pitchFamily="18" charset="0"/>
              </a:rPr>
              <a:t>•	чітко сформулювати перелік завдань учням, </a:t>
            </a:r>
          </a:p>
          <a:p>
            <a:pPr marL="0" indent="723900">
              <a:buNone/>
            </a:pPr>
            <a:r>
              <a:rPr lang="uk-UA" sz="4000" b="1" dirty="0">
                <a:solidFill>
                  <a:srgbClr val="002060"/>
                </a:solidFill>
                <a:latin typeface="Times New Roman" pitchFamily="18" charset="0"/>
                <a:cs typeface="Times New Roman" pitchFamily="18" charset="0"/>
              </a:rPr>
              <a:t>•	забезпечити відповідний рівень допомоги та підтримки їхньої самостійної роботи</a:t>
            </a:r>
          </a:p>
          <a:p>
            <a:pPr marL="0" indent="723900">
              <a:buNone/>
            </a:pPr>
            <a:r>
              <a:rPr lang="uk-UA" sz="4000" b="1" dirty="0">
                <a:solidFill>
                  <a:srgbClr val="002060"/>
                </a:solidFill>
                <a:latin typeface="Times New Roman" pitchFamily="18" charset="0"/>
                <a:cs typeface="Times New Roman" pitchFamily="18" charset="0"/>
              </a:rPr>
              <a:t>•	пропонувати школярам творчі завдання у вигляді міні-</a:t>
            </a:r>
            <a:r>
              <a:rPr lang="uk-UA" sz="4000" b="1" dirty="0" err="1">
                <a:solidFill>
                  <a:srgbClr val="002060"/>
                </a:solidFill>
                <a:latin typeface="Times New Roman" pitchFamily="18" charset="0"/>
                <a:cs typeface="Times New Roman" pitchFamily="18" charset="0"/>
              </a:rPr>
              <a:t>проєктів</a:t>
            </a:r>
            <a:r>
              <a:rPr lang="uk-UA" sz="4000" b="1" dirty="0">
                <a:solidFill>
                  <a:srgbClr val="002060"/>
                </a:solidFill>
                <a:latin typeface="Times New Roman" pitchFamily="18" charset="0"/>
                <a:cs typeface="Times New Roman" pitchFamily="18" charset="0"/>
              </a:rPr>
              <a:t>, які можна виконувати спільно, у невеликих групах дистанційно за допомогою хмарних сервісів. </a:t>
            </a:r>
          </a:p>
          <a:p>
            <a:pPr marL="0" indent="723900">
              <a:buNone/>
            </a:pPr>
            <a:r>
              <a:rPr lang="uk-UA" sz="4000" b="1" dirty="0">
                <a:solidFill>
                  <a:schemeClr val="tx1"/>
                </a:solidFill>
                <a:latin typeface="Times New Roman" pitchFamily="18" charset="0"/>
                <a:cs typeface="Times New Roman" pitchFamily="18" charset="0"/>
              </a:rPr>
              <a:t>Під час дистанційної роботи на будь-якому сервісі надавати школярам інструкцію щодо організації самостійної роботи:</a:t>
            </a:r>
          </a:p>
          <a:p>
            <a:pPr marL="0" indent="723900">
              <a:buNone/>
            </a:pPr>
            <a:r>
              <a:rPr lang="uk-UA" sz="4000" b="1" dirty="0">
                <a:solidFill>
                  <a:srgbClr val="002060"/>
                </a:solidFill>
                <a:latin typeface="Times New Roman" pitchFamily="18" charset="0"/>
                <a:cs typeface="Times New Roman" pitchFamily="18" charset="0"/>
              </a:rPr>
              <a:t>1. Подивитися матеріал </a:t>
            </a:r>
            <a:r>
              <a:rPr lang="uk-UA" sz="4000" b="1" dirty="0" err="1">
                <a:solidFill>
                  <a:srgbClr val="002060"/>
                </a:solidFill>
                <a:latin typeface="Times New Roman" pitchFamily="18" charset="0"/>
                <a:cs typeface="Times New Roman" pitchFamily="18" charset="0"/>
              </a:rPr>
              <a:t>відеолекції</a:t>
            </a:r>
            <a:r>
              <a:rPr lang="uk-UA" sz="4000" b="1" dirty="0">
                <a:solidFill>
                  <a:srgbClr val="002060"/>
                </a:solidFill>
                <a:latin typeface="Times New Roman" pitchFamily="18" charset="0"/>
                <a:cs typeface="Times New Roman" pitchFamily="18" charset="0"/>
              </a:rPr>
              <a:t> </a:t>
            </a:r>
            <a:endParaRPr lang="en-US" sz="4000" b="1" dirty="0">
              <a:solidFill>
                <a:srgbClr val="002060"/>
              </a:solidFill>
              <a:latin typeface="Times New Roman" pitchFamily="18" charset="0"/>
              <a:cs typeface="Times New Roman" pitchFamily="18" charset="0"/>
            </a:endParaRPr>
          </a:p>
          <a:p>
            <a:pPr marL="0" indent="723900">
              <a:buNone/>
            </a:pPr>
            <a:r>
              <a:rPr lang="en-US" sz="4000" b="1" dirty="0">
                <a:solidFill>
                  <a:srgbClr val="002060"/>
                </a:solidFill>
                <a:latin typeface="Times New Roman" pitchFamily="18" charset="0"/>
                <a:cs typeface="Times New Roman" pitchFamily="18" charset="0"/>
              </a:rPr>
              <a:t>2. </a:t>
            </a:r>
            <a:r>
              <a:rPr lang="uk-UA" sz="4000" b="1" dirty="0">
                <a:solidFill>
                  <a:srgbClr val="002060"/>
                </a:solidFill>
                <a:latin typeface="Times New Roman" pitchFamily="18" charset="0"/>
                <a:cs typeface="Times New Roman" pitchFamily="18" charset="0"/>
              </a:rPr>
              <a:t>Опрацювати схему </a:t>
            </a:r>
            <a:endParaRPr lang="en-US" sz="4000" b="1" dirty="0">
              <a:solidFill>
                <a:srgbClr val="002060"/>
              </a:solidFill>
              <a:latin typeface="Times New Roman" pitchFamily="18" charset="0"/>
              <a:cs typeface="Times New Roman" pitchFamily="18" charset="0"/>
            </a:endParaRPr>
          </a:p>
          <a:p>
            <a:pPr marL="0" indent="723900">
              <a:buNone/>
            </a:pPr>
            <a:r>
              <a:rPr lang="en-US" sz="4000" b="1" dirty="0">
                <a:solidFill>
                  <a:srgbClr val="002060"/>
                </a:solidFill>
                <a:latin typeface="Times New Roman" pitchFamily="18" charset="0"/>
                <a:cs typeface="Times New Roman" pitchFamily="18" charset="0"/>
              </a:rPr>
              <a:t>3. </a:t>
            </a:r>
            <a:r>
              <a:rPr lang="uk-UA" sz="4000" b="1" dirty="0">
                <a:solidFill>
                  <a:srgbClr val="002060"/>
                </a:solidFill>
                <a:latin typeface="Times New Roman" pitchFamily="18" charset="0"/>
                <a:cs typeface="Times New Roman" pitchFamily="18" charset="0"/>
              </a:rPr>
              <a:t>Розібрати приклади розв’язання завдань </a:t>
            </a:r>
            <a:endParaRPr lang="en-US" sz="4000" b="1" dirty="0">
              <a:solidFill>
                <a:srgbClr val="002060"/>
              </a:solidFill>
              <a:latin typeface="Times New Roman" pitchFamily="18" charset="0"/>
              <a:cs typeface="Times New Roman" pitchFamily="18" charset="0"/>
            </a:endParaRPr>
          </a:p>
          <a:p>
            <a:pPr marL="0" indent="723900">
              <a:buNone/>
            </a:pPr>
            <a:r>
              <a:rPr lang="en-US" sz="4000" b="1" dirty="0">
                <a:solidFill>
                  <a:srgbClr val="002060"/>
                </a:solidFill>
                <a:latin typeface="Times New Roman" pitchFamily="18" charset="0"/>
                <a:cs typeface="Times New Roman" pitchFamily="18" charset="0"/>
              </a:rPr>
              <a:t>4. </a:t>
            </a:r>
            <a:r>
              <a:rPr lang="uk-UA" sz="4000" b="1" dirty="0">
                <a:solidFill>
                  <a:srgbClr val="002060"/>
                </a:solidFill>
                <a:latin typeface="Times New Roman" pitchFamily="18" charset="0"/>
                <a:cs typeface="Times New Roman" pitchFamily="18" charset="0"/>
              </a:rPr>
              <a:t>Розв’язати завдання з підручника </a:t>
            </a:r>
          </a:p>
          <a:p>
            <a:pPr marL="0" indent="723900">
              <a:buNone/>
            </a:pPr>
            <a:endParaRPr lang="uk-UA" sz="3200" b="1" dirty="0">
              <a:solidFill>
                <a:srgbClr val="002060"/>
              </a:solidFill>
              <a:latin typeface="Times New Roman" pitchFamily="18" charset="0"/>
              <a:cs typeface="Times New Roman" pitchFamily="18" charset="0"/>
            </a:endParaRPr>
          </a:p>
          <a:p>
            <a:pPr marL="0" indent="0" algn="ctr">
              <a:buNone/>
            </a:pPr>
            <a:endParaRPr lang="uk-UA" sz="3200" b="1" dirty="0">
              <a:solidFill>
                <a:srgbClr val="C0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4365104"/>
            <a:ext cx="2304256" cy="1141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825323"/>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fontScale="62500" lnSpcReduction="20000"/>
          </a:bodyPr>
          <a:lstStyle/>
          <a:p>
            <a:r>
              <a:rPr lang="uk-UA" sz="2900" b="1" dirty="0"/>
              <a:t>1.	Виконуйте тест послідовно, починаючи з першого завдання. </a:t>
            </a:r>
          </a:p>
          <a:p>
            <a:r>
              <a:rPr lang="uk-UA" sz="2900" b="1" dirty="0"/>
              <a:t>2.	Ознайомтеся з інструкціями, які містяться на початку кожної форми тестових завдань. Відповідайте тільки після того, як Ви зрозуміли правила виконання завдань певного формату. </a:t>
            </a:r>
          </a:p>
          <a:p>
            <a:r>
              <a:rPr lang="uk-UA" sz="2900" b="1" dirty="0"/>
              <a:t>3.	Читайте уважно умову завдання, здобувайте із неї максимум інформації. Не намагайтеся зрозуміти умову лише за першими словами й добудовувати кінцівку у власній уяві. </a:t>
            </a:r>
          </a:p>
          <a:p>
            <a:r>
              <a:rPr lang="uk-UA" sz="2900" b="1" dirty="0"/>
              <a:t>4.	Поміркуйте над усіма варіантами відповідей, виключайте ті, що здаються Вам маловірогідними. Позначайте правильні відповіді спочатку в тестовому зошиті, використовуючи його як чернетку.</a:t>
            </a:r>
          </a:p>
          <a:p>
            <a:r>
              <a:rPr lang="uk-UA" sz="2900" b="1" dirty="0"/>
              <a:t>5.	Пропускайте важкі або незрозумілі завдання, навчальний матеріал яких Вам невідомий. Пам’ятайте, що у тесті знайдуться такі, з якими Ви обов’язково впораєтеся.</a:t>
            </a:r>
          </a:p>
          <a:p>
            <a:endParaRPr lang="uk-UA" dirty="0"/>
          </a:p>
        </p:txBody>
      </p:sp>
      <p:sp>
        <p:nvSpPr>
          <p:cNvPr id="3" name="Заголовок 2"/>
          <p:cNvSpPr>
            <a:spLocks noGrp="1"/>
          </p:cNvSpPr>
          <p:nvPr>
            <p:ph type="title"/>
          </p:nvPr>
        </p:nvSpPr>
        <p:spPr>
          <a:xfrm>
            <a:off x="457200" y="338328"/>
            <a:ext cx="8229600" cy="1434488"/>
          </a:xfrm>
        </p:spPr>
        <p:txBody>
          <a:bodyPr>
            <a:normAutofit fontScale="90000"/>
          </a:bodyPr>
          <a:lstStyle/>
          <a:p>
            <a:r>
              <a:rPr lang="ru-RU" dirty="0" err="1"/>
              <a:t>Пам'ятка</a:t>
            </a:r>
            <a:r>
              <a:rPr lang="ru-RU" dirty="0"/>
              <a:t> для </a:t>
            </a:r>
            <a:r>
              <a:rPr lang="ru-RU" dirty="0" err="1"/>
              <a:t>учня</a:t>
            </a:r>
            <a:r>
              <a:rPr lang="ru-RU" dirty="0"/>
              <a:t>.  Як </a:t>
            </a:r>
            <a:r>
              <a:rPr lang="ru-RU" dirty="0" err="1"/>
              <a:t>успішно</a:t>
            </a:r>
            <a:r>
              <a:rPr lang="ru-RU" dirty="0"/>
              <a:t> </a:t>
            </a:r>
            <a:r>
              <a:rPr lang="ru-RU" dirty="0" err="1"/>
              <a:t>впоратися</a:t>
            </a:r>
            <a:r>
              <a:rPr lang="ru-RU" dirty="0"/>
              <a:t> з тестом ЗНО</a:t>
            </a:r>
            <a:br>
              <a:rPr lang="ru-RU" dirty="0"/>
            </a:br>
            <a:endParaRPr lang="uk-UA"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5746594"/>
            <a:ext cx="2689844" cy="1111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4553005"/>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fontScale="85000" lnSpcReduction="10000"/>
          </a:bodyPr>
          <a:lstStyle/>
          <a:p>
            <a:r>
              <a:rPr lang="ru-RU" b="1" dirty="0"/>
              <a:t>6.	</a:t>
            </a:r>
            <a:r>
              <a:rPr lang="ru-RU" b="1" dirty="0" err="1"/>
              <a:t>Вивчіть</a:t>
            </a:r>
            <a:r>
              <a:rPr lang="ru-RU" b="1" dirty="0"/>
              <a:t> структуру бланку </a:t>
            </a:r>
            <a:r>
              <a:rPr lang="ru-RU" b="1" dirty="0" err="1"/>
              <a:t>відповідей</a:t>
            </a:r>
            <a:r>
              <a:rPr lang="ru-RU" b="1" dirty="0"/>
              <a:t> до тесту, правила </a:t>
            </a:r>
            <a:r>
              <a:rPr lang="ru-RU" b="1" dirty="0" err="1"/>
              <a:t>запису</a:t>
            </a:r>
            <a:r>
              <a:rPr lang="ru-RU" b="1" dirty="0"/>
              <a:t> </a:t>
            </a:r>
            <a:r>
              <a:rPr lang="ru-RU" b="1" dirty="0" err="1"/>
              <a:t>відповідей</a:t>
            </a:r>
            <a:r>
              <a:rPr lang="ru-RU" b="1" dirty="0"/>
              <a:t> на </a:t>
            </a:r>
            <a:r>
              <a:rPr lang="ru-RU" b="1" dirty="0" err="1"/>
              <a:t>завдання</a:t>
            </a:r>
            <a:r>
              <a:rPr lang="ru-RU" b="1" dirty="0"/>
              <a:t> </a:t>
            </a:r>
            <a:r>
              <a:rPr lang="ru-RU" b="1" dirty="0" err="1"/>
              <a:t>різних</a:t>
            </a:r>
            <a:r>
              <a:rPr lang="ru-RU" b="1" dirty="0"/>
              <a:t> форм. </a:t>
            </a:r>
            <a:r>
              <a:rPr lang="ru-RU" b="1" dirty="0" err="1"/>
              <a:t>Записуйте</a:t>
            </a:r>
            <a:r>
              <a:rPr lang="ru-RU" b="1" dirty="0"/>
              <a:t> до бланка </a:t>
            </a:r>
            <a:r>
              <a:rPr lang="ru-RU" b="1" dirty="0" err="1"/>
              <a:t>лише</a:t>
            </a:r>
            <a:r>
              <a:rPr lang="ru-RU" b="1" dirty="0"/>
              <a:t> </a:t>
            </a:r>
            <a:r>
              <a:rPr lang="ru-RU" b="1" dirty="0" err="1"/>
              <a:t>правильні</a:t>
            </a:r>
            <a:r>
              <a:rPr lang="ru-RU" b="1" dirty="0"/>
              <a:t>, на Вашу думку, </a:t>
            </a:r>
            <a:r>
              <a:rPr lang="ru-RU" b="1" dirty="0" err="1"/>
              <a:t>відповіді</a:t>
            </a:r>
            <a:r>
              <a:rPr lang="ru-RU" b="1" dirty="0"/>
              <a:t>.</a:t>
            </a:r>
          </a:p>
          <a:p>
            <a:r>
              <a:rPr lang="ru-RU" b="1" dirty="0"/>
              <a:t>7.	</a:t>
            </a:r>
            <a:r>
              <a:rPr lang="ru-RU" b="1" dirty="0" err="1"/>
              <a:t>Ознайомтеся</a:t>
            </a:r>
            <a:r>
              <a:rPr lang="ru-RU" b="1" dirty="0"/>
              <a:t> з правилами </a:t>
            </a:r>
            <a:r>
              <a:rPr lang="ru-RU" b="1" dirty="0" err="1"/>
              <a:t>виправлення</a:t>
            </a:r>
            <a:r>
              <a:rPr lang="ru-RU" b="1" dirty="0"/>
              <a:t> </a:t>
            </a:r>
            <a:r>
              <a:rPr lang="ru-RU" b="1" dirty="0" err="1"/>
              <a:t>помилок</a:t>
            </a:r>
            <a:r>
              <a:rPr lang="ru-RU" b="1" dirty="0"/>
              <a:t>. Будьте </a:t>
            </a:r>
            <a:r>
              <a:rPr lang="ru-RU" b="1" dirty="0" err="1"/>
              <a:t>уважні</a:t>
            </a:r>
            <a:r>
              <a:rPr lang="ru-RU" b="1" dirty="0"/>
              <a:t> й </a:t>
            </a:r>
            <a:r>
              <a:rPr lang="ru-RU" b="1" dirty="0" err="1"/>
              <a:t>обережні</a:t>
            </a:r>
            <a:r>
              <a:rPr lang="ru-RU" b="1" dirty="0"/>
              <a:t>! </a:t>
            </a:r>
          </a:p>
          <a:p>
            <a:r>
              <a:rPr lang="ru-RU" b="1" dirty="0"/>
              <a:t>8.	</a:t>
            </a:r>
            <a:r>
              <a:rPr lang="ru-RU" b="1" dirty="0" err="1"/>
              <a:t>Контролюйте</a:t>
            </a:r>
            <a:r>
              <a:rPr lang="ru-RU" b="1" dirty="0"/>
              <a:t> час </a:t>
            </a:r>
            <a:r>
              <a:rPr lang="ru-RU" b="1" dirty="0" err="1"/>
              <a:t>роботи</a:t>
            </a:r>
            <a:r>
              <a:rPr lang="ru-RU" b="1" dirty="0"/>
              <a:t> над тестом. </a:t>
            </a:r>
            <a:r>
              <a:rPr lang="ru-RU" b="1" dirty="0" err="1"/>
              <a:t>Сплануйте</a:t>
            </a:r>
            <a:r>
              <a:rPr lang="ru-RU" b="1" dirty="0"/>
              <a:t> свою </a:t>
            </a:r>
            <a:r>
              <a:rPr lang="ru-RU" b="1" dirty="0" err="1"/>
              <a:t>діяльність</a:t>
            </a:r>
            <a:r>
              <a:rPr lang="ru-RU" b="1" dirty="0"/>
              <a:t> таким чином, </a:t>
            </a:r>
            <a:r>
              <a:rPr lang="ru-RU" b="1" dirty="0" err="1"/>
              <a:t>щоб</a:t>
            </a:r>
            <a:r>
              <a:rPr lang="ru-RU" b="1" dirty="0"/>
              <a:t> </a:t>
            </a:r>
            <a:r>
              <a:rPr lang="ru-RU" b="1" dirty="0" err="1"/>
              <a:t>встигнути</a:t>
            </a:r>
            <a:r>
              <a:rPr lang="ru-RU" b="1" dirty="0"/>
              <a:t> пройти </a:t>
            </a:r>
            <a:r>
              <a:rPr lang="ru-RU" b="1" dirty="0" err="1"/>
              <a:t>всі</a:t>
            </a:r>
            <a:r>
              <a:rPr lang="ru-RU" b="1" dirty="0"/>
              <a:t> </a:t>
            </a:r>
            <a:r>
              <a:rPr lang="ru-RU" b="1" dirty="0" err="1"/>
              <a:t>завдання</a:t>
            </a:r>
            <a:r>
              <a:rPr lang="ru-RU" b="1" dirty="0"/>
              <a:t> тесту. </a:t>
            </a:r>
            <a:r>
              <a:rPr lang="ru-RU" b="1" dirty="0" err="1"/>
              <a:t>Якщо</a:t>
            </a:r>
            <a:r>
              <a:rPr lang="ru-RU" b="1" dirty="0"/>
              <a:t> </a:t>
            </a:r>
            <a:r>
              <a:rPr lang="ru-RU" b="1" dirty="0" err="1"/>
              <a:t>залишиться</a:t>
            </a:r>
            <a:r>
              <a:rPr lang="ru-RU" b="1" dirty="0"/>
              <a:t> час, </a:t>
            </a:r>
            <a:r>
              <a:rPr lang="ru-RU" b="1" dirty="0" err="1"/>
              <a:t>поверніться</a:t>
            </a:r>
            <a:r>
              <a:rPr lang="ru-RU" b="1" dirty="0"/>
              <a:t> до </a:t>
            </a:r>
            <a:r>
              <a:rPr lang="ru-RU" b="1" dirty="0" err="1"/>
              <a:t>завдань</a:t>
            </a:r>
            <a:r>
              <a:rPr lang="ru-RU" b="1" dirty="0"/>
              <a:t>, </a:t>
            </a:r>
            <a:r>
              <a:rPr lang="ru-RU" b="1" dirty="0" err="1"/>
              <a:t>які</a:t>
            </a:r>
            <a:r>
              <a:rPr lang="ru-RU" b="1" dirty="0"/>
              <a:t> Ви пропустили.</a:t>
            </a:r>
          </a:p>
          <a:p>
            <a:r>
              <a:rPr lang="ru-RU" b="1" dirty="0"/>
              <a:t>9.	</a:t>
            </a:r>
            <a:r>
              <a:rPr lang="ru-RU" b="1" dirty="0" err="1"/>
              <a:t>Намагайтеся</a:t>
            </a:r>
            <a:r>
              <a:rPr lang="ru-RU" b="1" dirty="0"/>
              <a:t> </a:t>
            </a:r>
            <a:r>
              <a:rPr lang="ru-RU" b="1" dirty="0" err="1"/>
              <a:t>виконати</a:t>
            </a:r>
            <a:r>
              <a:rPr lang="ru-RU" b="1" dirty="0"/>
              <a:t> </a:t>
            </a:r>
            <a:r>
              <a:rPr lang="ru-RU" b="1" dirty="0" err="1"/>
              <a:t>якомога</a:t>
            </a:r>
            <a:r>
              <a:rPr lang="ru-RU" b="1" dirty="0"/>
              <a:t> </a:t>
            </a:r>
            <a:r>
              <a:rPr lang="ru-RU" b="1" dirty="0" err="1"/>
              <a:t>більшу</a:t>
            </a:r>
            <a:r>
              <a:rPr lang="ru-RU" b="1" dirty="0"/>
              <a:t> </a:t>
            </a:r>
            <a:r>
              <a:rPr lang="ru-RU" b="1" dirty="0" err="1"/>
              <a:t>кількість</a:t>
            </a:r>
            <a:r>
              <a:rPr lang="ru-RU" b="1" dirty="0"/>
              <a:t> </a:t>
            </a:r>
            <a:r>
              <a:rPr lang="ru-RU" b="1" dirty="0" err="1"/>
              <a:t>тестових</a:t>
            </a:r>
            <a:r>
              <a:rPr lang="ru-RU" b="1" dirty="0"/>
              <a:t> </a:t>
            </a:r>
            <a:r>
              <a:rPr lang="ru-RU" b="1" dirty="0" err="1"/>
              <a:t>завдань</a:t>
            </a:r>
            <a:r>
              <a:rPr lang="ru-RU" b="1" dirty="0"/>
              <a:t>.</a:t>
            </a:r>
          </a:p>
          <a:p>
            <a:endParaRPr lang="uk-UA" dirty="0"/>
          </a:p>
        </p:txBody>
      </p:sp>
      <p:sp>
        <p:nvSpPr>
          <p:cNvPr id="3" name="Заголовок 2"/>
          <p:cNvSpPr>
            <a:spLocks noGrp="1"/>
          </p:cNvSpPr>
          <p:nvPr>
            <p:ph type="title"/>
          </p:nvPr>
        </p:nvSpPr>
        <p:spPr>
          <a:xfrm>
            <a:off x="457200" y="338328"/>
            <a:ext cx="8229600" cy="1434488"/>
          </a:xfrm>
        </p:spPr>
        <p:txBody>
          <a:bodyPr>
            <a:normAutofit fontScale="90000"/>
          </a:bodyPr>
          <a:lstStyle/>
          <a:p>
            <a:r>
              <a:rPr lang="ru-RU" dirty="0" err="1"/>
              <a:t>Пам'ятка</a:t>
            </a:r>
            <a:r>
              <a:rPr lang="ru-RU" dirty="0"/>
              <a:t> для </a:t>
            </a:r>
            <a:r>
              <a:rPr lang="ru-RU" dirty="0" err="1"/>
              <a:t>учня</a:t>
            </a:r>
            <a:r>
              <a:rPr lang="ru-RU" dirty="0"/>
              <a:t>.  Як </a:t>
            </a:r>
            <a:r>
              <a:rPr lang="ru-RU" dirty="0" err="1"/>
              <a:t>успішно</a:t>
            </a:r>
            <a:r>
              <a:rPr lang="ru-RU" dirty="0"/>
              <a:t> </a:t>
            </a:r>
            <a:r>
              <a:rPr lang="ru-RU" dirty="0" err="1"/>
              <a:t>впоратися</a:t>
            </a:r>
            <a:r>
              <a:rPr lang="ru-RU" dirty="0"/>
              <a:t> з тестом ЗНО</a:t>
            </a:r>
            <a:br>
              <a:rPr lang="ru-RU" dirty="0"/>
            </a:br>
            <a:endParaRPr lang="uk-UA" dirty="0"/>
          </a:p>
        </p:txBody>
      </p:sp>
    </p:spTree>
    <p:extLst>
      <p:ext uri="{BB962C8B-B14F-4D97-AF65-F5344CB8AC3E}">
        <p14:creationId xmlns:p14="http://schemas.microsoft.com/office/powerpoint/2010/main" val="4160044884"/>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3909" y="900546"/>
            <a:ext cx="9040091" cy="5957455"/>
          </a:xfrm>
        </p:spPr>
        <p:txBody>
          <a:bodyPr>
            <a:noAutofit/>
          </a:bodyPr>
          <a:lstStyle/>
          <a:p>
            <a:r>
              <a:rPr lang="ru-RU" sz="2600" dirty="0">
                <a:solidFill>
                  <a:schemeClr val="tx1"/>
                </a:solidFill>
              </a:rPr>
              <a:t>Тест </a:t>
            </a:r>
            <a:r>
              <a:rPr lang="ru-RU" sz="2600" dirty="0">
                <a:solidFill>
                  <a:schemeClr val="tx1">
                    <a:lumMod val="95000"/>
                    <a:lumOff val="5000"/>
                  </a:schemeClr>
                </a:solidFill>
              </a:rPr>
              <a:t>ЗНО </a:t>
            </a:r>
            <a:r>
              <a:rPr lang="ru-RU" sz="2600" dirty="0">
                <a:solidFill>
                  <a:schemeClr val="tx1"/>
                </a:solidFill>
              </a:rPr>
              <a:t>з </a:t>
            </a:r>
            <a:r>
              <a:rPr lang="ru-RU" sz="2600" dirty="0" err="1">
                <a:solidFill>
                  <a:schemeClr val="tx1"/>
                </a:solidFill>
              </a:rPr>
              <a:t>біології</a:t>
            </a:r>
            <a:r>
              <a:rPr lang="ru-RU" sz="2600" dirty="0">
                <a:solidFill>
                  <a:schemeClr val="tx1"/>
                </a:solidFill>
              </a:rPr>
              <a:t> у 2021 </a:t>
            </a:r>
            <a:r>
              <a:rPr lang="ru-RU" sz="2600" dirty="0" err="1">
                <a:solidFill>
                  <a:schemeClr val="tx1"/>
                </a:solidFill>
              </a:rPr>
              <a:t>році</a:t>
            </a:r>
            <a:r>
              <a:rPr lang="ru-RU" sz="2600" dirty="0">
                <a:solidFill>
                  <a:schemeClr val="tx1"/>
                </a:solidFill>
              </a:rPr>
              <a:t> </a:t>
            </a:r>
            <a:r>
              <a:rPr lang="ru-RU" sz="2600" dirty="0" err="1">
                <a:solidFill>
                  <a:schemeClr val="tx1"/>
                </a:solidFill>
              </a:rPr>
              <a:t>складається</a:t>
            </a:r>
            <a:r>
              <a:rPr lang="ru-RU" sz="2600" dirty="0">
                <a:solidFill>
                  <a:schemeClr val="tx1"/>
                </a:solidFill>
              </a:rPr>
              <a:t> </a:t>
            </a:r>
            <a:r>
              <a:rPr lang="ru-RU" sz="2600" dirty="0" err="1">
                <a:solidFill>
                  <a:schemeClr val="tx1"/>
                </a:solidFill>
              </a:rPr>
              <a:t>із</a:t>
            </a:r>
            <a:r>
              <a:rPr lang="ru-RU" sz="2600" dirty="0">
                <a:solidFill>
                  <a:schemeClr val="tx1"/>
                </a:solidFill>
              </a:rPr>
              <a:t> </a:t>
            </a:r>
            <a:r>
              <a:rPr lang="ru-RU" sz="2600" dirty="0" err="1">
                <a:solidFill>
                  <a:schemeClr val="tx1"/>
                </a:solidFill>
              </a:rPr>
              <a:t>завдань</a:t>
            </a:r>
            <a:r>
              <a:rPr lang="ru-RU" sz="2600" dirty="0">
                <a:solidFill>
                  <a:schemeClr val="tx1"/>
                </a:solidFill>
              </a:rPr>
              <a:t> </a:t>
            </a:r>
            <a:r>
              <a:rPr lang="ru-RU" sz="2600" dirty="0" err="1">
                <a:solidFill>
                  <a:schemeClr val="tx1"/>
                </a:solidFill>
              </a:rPr>
              <a:t>трьох</a:t>
            </a:r>
            <a:r>
              <a:rPr lang="ru-RU" sz="2600" dirty="0">
                <a:solidFill>
                  <a:schemeClr val="tx1"/>
                </a:solidFill>
              </a:rPr>
              <a:t> форм: </a:t>
            </a:r>
            <a:r>
              <a:rPr lang="ru-RU" sz="2600" dirty="0" err="1">
                <a:solidFill>
                  <a:schemeClr val="tx1"/>
                </a:solidFill>
              </a:rPr>
              <a:t>завдань</a:t>
            </a:r>
            <a:r>
              <a:rPr lang="ru-RU" sz="2600" dirty="0">
                <a:solidFill>
                  <a:schemeClr val="tx1"/>
                </a:solidFill>
              </a:rPr>
              <a:t> з </a:t>
            </a:r>
            <a:r>
              <a:rPr lang="ru-RU" sz="2600" dirty="0" err="1">
                <a:solidFill>
                  <a:schemeClr val="tx1"/>
                </a:solidFill>
              </a:rPr>
              <a:t>вибором</a:t>
            </a:r>
            <a:r>
              <a:rPr lang="ru-RU" sz="2600" dirty="0">
                <a:solidFill>
                  <a:schemeClr val="tx1"/>
                </a:solidFill>
              </a:rPr>
              <a:t> </a:t>
            </a:r>
            <a:r>
              <a:rPr lang="ru-RU" sz="2600" dirty="0" err="1">
                <a:solidFill>
                  <a:schemeClr val="tx1"/>
                </a:solidFill>
              </a:rPr>
              <a:t>однієї</a:t>
            </a:r>
            <a:r>
              <a:rPr lang="ru-RU" sz="2600" dirty="0">
                <a:solidFill>
                  <a:schemeClr val="tx1"/>
                </a:solidFill>
              </a:rPr>
              <a:t> </a:t>
            </a:r>
            <a:r>
              <a:rPr lang="ru-RU" sz="2600" dirty="0" err="1">
                <a:solidFill>
                  <a:schemeClr val="tx1"/>
                </a:solidFill>
              </a:rPr>
              <a:t>правильної</a:t>
            </a:r>
            <a:r>
              <a:rPr lang="ru-RU" sz="2600" dirty="0">
                <a:solidFill>
                  <a:schemeClr val="tx1"/>
                </a:solidFill>
              </a:rPr>
              <a:t> </a:t>
            </a:r>
            <a:r>
              <a:rPr lang="ru-RU" sz="2600" dirty="0" err="1">
                <a:solidFill>
                  <a:schemeClr val="tx1"/>
                </a:solidFill>
              </a:rPr>
              <a:t>відповіді</a:t>
            </a:r>
            <a:r>
              <a:rPr lang="ru-RU" sz="2600" dirty="0">
                <a:solidFill>
                  <a:schemeClr val="tx1"/>
                </a:solidFill>
              </a:rPr>
              <a:t>, </a:t>
            </a:r>
            <a:r>
              <a:rPr lang="ru-RU" sz="2600" dirty="0" err="1">
                <a:solidFill>
                  <a:schemeClr val="tx1"/>
                </a:solidFill>
              </a:rPr>
              <a:t>завдань</a:t>
            </a:r>
            <a:r>
              <a:rPr lang="ru-RU" sz="2600" dirty="0">
                <a:solidFill>
                  <a:schemeClr val="tx1"/>
                </a:solidFill>
              </a:rPr>
              <a:t> на </a:t>
            </a:r>
            <a:r>
              <a:rPr lang="ru-RU" sz="2600" dirty="0" err="1">
                <a:solidFill>
                  <a:schemeClr val="tx1"/>
                </a:solidFill>
              </a:rPr>
              <a:t>встановлення</a:t>
            </a:r>
            <a:r>
              <a:rPr lang="ru-RU" sz="2600" dirty="0">
                <a:solidFill>
                  <a:schemeClr val="tx1"/>
                </a:solidFill>
              </a:rPr>
              <a:t> </a:t>
            </a:r>
            <a:r>
              <a:rPr lang="ru-RU" sz="2600" dirty="0" err="1">
                <a:solidFill>
                  <a:schemeClr val="tx1"/>
                </a:solidFill>
              </a:rPr>
              <a:t>відповідності</a:t>
            </a:r>
            <a:r>
              <a:rPr lang="ru-RU" sz="2600" dirty="0">
                <a:solidFill>
                  <a:schemeClr val="tx1"/>
                </a:solidFill>
              </a:rPr>
              <a:t> («</a:t>
            </a:r>
            <a:r>
              <a:rPr lang="ru-RU" sz="2600" dirty="0" err="1">
                <a:solidFill>
                  <a:schemeClr val="tx1"/>
                </a:solidFill>
              </a:rPr>
              <a:t>логічні</a:t>
            </a:r>
            <a:r>
              <a:rPr lang="ru-RU" sz="2600" dirty="0">
                <a:solidFill>
                  <a:schemeClr val="tx1"/>
                </a:solidFill>
              </a:rPr>
              <a:t> пари»), </a:t>
            </a:r>
            <a:r>
              <a:rPr lang="ru-RU" sz="2600" dirty="0" err="1">
                <a:solidFill>
                  <a:schemeClr val="tx1"/>
                </a:solidFill>
              </a:rPr>
              <a:t>завдань</a:t>
            </a:r>
            <a:r>
              <a:rPr lang="ru-RU" sz="2600" dirty="0">
                <a:solidFill>
                  <a:schemeClr val="tx1"/>
                </a:solidFill>
              </a:rPr>
              <a:t> з </a:t>
            </a:r>
            <a:r>
              <a:rPr lang="ru-RU" sz="2600" dirty="0" err="1">
                <a:solidFill>
                  <a:schemeClr val="tx1"/>
                </a:solidFill>
              </a:rPr>
              <a:t>вибором</a:t>
            </a:r>
            <a:r>
              <a:rPr lang="ru-RU" sz="2600" dirty="0">
                <a:solidFill>
                  <a:schemeClr val="tx1"/>
                </a:solidFill>
              </a:rPr>
              <a:t> </a:t>
            </a:r>
            <a:r>
              <a:rPr lang="ru-RU" sz="2600" dirty="0" err="1">
                <a:solidFill>
                  <a:schemeClr val="tx1"/>
                </a:solidFill>
              </a:rPr>
              <a:t>трьох</a:t>
            </a:r>
            <a:r>
              <a:rPr lang="ru-RU" sz="2600" dirty="0">
                <a:solidFill>
                  <a:schemeClr val="tx1"/>
                </a:solidFill>
              </a:rPr>
              <a:t> </a:t>
            </a:r>
            <a:r>
              <a:rPr lang="ru-RU" sz="2600" dirty="0" err="1">
                <a:solidFill>
                  <a:schemeClr val="tx1"/>
                </a:solidFill>
              </a:rPr>
              <a:t>правильних</a:t>
            </a:r>
            <a:r>
              <a:rPr lang="ru-RU" sz="2600" dirty="0">
                <a:solidFill>
                  <a:schemeClr val="tx1"/>
                </a:solidFill>
              </a:rPr>
              <a:t> </a:t>
            </a:r>
            <a:r>
              <a:rPr lang="ru-RU" sz="2600" dirty="0" err="1">
                <a:solidFill>
                  <a:schemeClr val="tx1"/>
                </a:solidFill>
              </a:rPr>
              <a:t>відповідей</a:t>
            </a:r>
            <a:r>
              <a:rPr lang="ru-RU" sz="2600" dirty="0">
                <a:solidFill>
                  <a:schemeClr val="tx1"/>
                </a:solidFill>
              </a:rPr>
              <a:t> </a:t>
            </a:r>
            <a:r>
              <a:rPr lang="ru-RU" sz="2600" dirty="0" err="1">
                <a:solidFill>
                  <a:schemeClr val="tx1"/>
                </a:solidFill>
              </a:rPr>
              <a:t>із</a:t>
            </a:r>
            <a:r>
              <a:rPr lang="ru-RU" sz="2600" dirty="0">
                <a:solidFill>
                  <a:schemeClr val="tx1"/>
                </a:solidFill>
              </a:rPr>
              <a:t> </a:t>
            </a:r>
            <a:r>
              <a:rPr lang="ru-RU" sz="2600" dirty="0" err="1">
                <a:solidFill>
                  <a:schemeClr val="tx1"/>
                </a:solidFill>
              </a:rPr>
              <a:t>трьох</a:t>
            </a:r>
            <a:r>
              <a:rPr lang="ru-RU" sz="2600" dirty="0">
                <a:solidFill>
                  <a:schemeClr val="tx1"/>
                </a:solidFill>
              </a:rPr>
              <a:t> </a:t>
            </a:r>
            <a:r>
              <a:rPr lang="ru-RU" sz="2600" dirty="0" err="1">
                <a:solidFill>
                  <a:schemeClr val="tx1"/>
                </a:solidFill>
              </a:rPr>
              <a:t>груп</a:t>
            </a:r>
            <a:r>
              <a:rPr lang="ru-RU" sz="2600" dirty="0">
                <a:solidFill>
                  <a:schemeClr val="tx1"/>
                </a:solidFill>
              </a:rPr>
              <a:t> </a:t>
            </a:r>
            <a:r>
              <a:rPr lang="ru-RU" sz="2600" dirty="0" err="1">
                <a:solidFill>
                  <a:schemeClr val="tx1"/>
                </a:solidFill>
              </a:rPr>
              <a:t>запропонованих</a:t>
            </a:r>
            <a:r>
              <a:rPr lang="ru-RU" sz="2600" dirty="0">
                <a:solidFill>
                  <a:schemeClr val="tx1"/>
                </a:solidFill>
              </a:rPr>
              <a:t> </a:t>
            </a:r>
            <a:r>
              <a:rPr lang="ru-RU" sz="2600" dirty="0" err="1">
                <a:solidFill>
                  <a:schemeClr val="tx1"/>
                </a:solidFill>
              </a:rPr>
              <a:t>варіантів</a:t>
            </a:r>
            <a:r>
              <a:rPr lang="ru-RU" sz="2600" dirty="0">
                <a:solidFill>
                  <a:schemeClr val="tx1"/>
                </a:solidFill>
              </a:rPr>
              <a:t> </a:t>
            </a:r>
            <a:r>
              <a:rPr lang="ru-RU" sz="2600" dirty="0" err="1">
                <a:solidFill>
                  <a:schemeClr val="tx1"/>
                </a:solidFill>
              </a:rPr>
              <a:t>відповідей</a:t>
            </a:r>
            <a:r>
              <a:rPr lang="ru-RU" sz="2600" dirty="0">
                <a:solidFill>
                  <a:schemeClr val="tx1"/>
                </a:solidFill>
              </a:rPr>
              <a:t>.</a:t>
            </a:r>
          </a:p>
          <a:p>
            <a:r>
              <a:rPr lang="ru-RU" sz="2600" dirty="0" err="1">
                <a:solidFill>
                  <a:schemeClr val="tx1"/>
                </a:solidFill>
              </a:rPr>
              <a:t>Загальна</a:t>
            </a:r>
            <a:r>
              <a:rPr lang="ru-RU" sz="2600" dirty="0">
                <a:solidFill>
                  <a:schemeClr val="tx1"/>
                </a:solidFill>
              </a:rPr>
              <a:t> </a:t>
            </a:r>
            <a:r>
              <a:rPr lang="ru-RU" sz="2600" dirty="0" err="1">
                <a:solidFill>
                  <a:schemeClr val="tx1"/>
                </a:solidFill>
              </a:rPr>
              <a:t>кількість</a:t>
            </a:r>
            <a:r>
              <a:rPr lang="ru-RU" sz="2600" dirty="0">
                <a:solidFill>
                  <a:schemeClr val="tx1"/>
                </a:solidFill>
              </a:rPr>
              <a:t> </a:t>
            </a:r>
            <a:r>
              <a:rPr lang="ru-RU" sz="2600" dirty="0" err="1">
                <a:solidFill>
                  <a:schemeClr val="tx1"/>
                </a:solidFill>
              </a:rPr>
              <a:t>завдань</a:t>
            </a:r>
            <a:r>
              <a:rPr lang="ru-RU" sz="2600" dirty="0">
                <a:solidFill>
                  <a:schemeClr val="tx1"/>
                </a:solidFill>
              </a:rPr>
              <a:t> тесту з </a:t>
            </a:r>
            <a:r>
              <a:rPr lang="ru-RU" sz="2600" dirty="0" err="1">
                <a:solidFill>
                  <a:schemeClr val="tx1"/>
                </a:solidFill>
              </a:rPr>
              <a:t>біології</a:t>
            </a:r>
            <a:r>
              <a:rPr lang="ru-RU" sz="2600" dirty="0">
                <a:solidFill>
                  <a:schemeClr val="tx1"/>
                </a:solidFill>
              </a:rPr>
              <a:t> – 50, на </a:t>
            </a:r>
            <a:r>
              <a:rPr lang="ru-RU" sz="2600" dirty="0" err="1">
                <a:solidFill>
                  <a:schemeClr val="tx1"/>
                </a:solidFill>
              </a:rPr>
              <a:t>виконання</a:t>
            </a:r>
            <a:r>
              <a:rPr lang="ru-RU" sz="2600" dirty="0">
                <a:solidFill>
                  <a:schemeClr val="tx1"/>
                </a:solidFill>
              </a:rPr>
              <a:t> </a:t>
            </a:r>
            <a:r>
              <a:rPr lang="ru-RU" sz="2600" dirty="0" err="1">
                <a:solidFill>
                  <a:schemeClr val="tx1"/>
                </a:solidFill>
              </a:rPr>
              <a:t>яких</a:t>
            </a:r>
            <a:r>
              <a:rPr lang="ru-RU" sz="2600" dirty="0">
                <a:solidFill>
                  <a:schemeClr val="tx1"/>
                </a:solidFill>
              </a:rPr>
              <a:t> </a:t>
            </a:r>
            <a:r>
              <a:rPr lang="ru-RU" sz="2600" dirty="0" err="1">
                <a:solidFill>
                  <a:schemeClr val="tx1"/>
                </a:solidFill>
              </a:rPr>
              <a:t>учасникам</a:t>
            </a:r>
            <a:r>
              <a:rPr lang="ru-RU" sz="2600" dirty="0">
                <a:solidFill>
                  <a:schemeClr val="tx1"/>
                </a:solidFill>
              </a:rPr>
              <a:t> буде </a:t>
            </a:r>
            <a:r>
              <a:rPr lang="ru-RU" sz="2600" dirty="0" err="1">
                <a:solidFill>
                  <a:schemeClr val="tx1"/>
                </a:solidFill>
              </a:rPr>
              <a:t>відведено</a:t>
            </a:r>
            <a:r>
              <a:rPr lang="ru-RU" sz="2600" dirty="0">
                <a:solidFill>
                  <a:schemeClr val="tx1"/>
                </a:solidFill>
              </a:rPr>
              <a:t> 150 </a:t>
            </a:r>
            <a:r>
              <a:rPr lang="ru-RU" sz="2600" dirty="0" err="1">
                <a:solidFill>
                  <a:schemeClr val="tx1"/>
                </a:solidFill>
              </a:rPr>
              <a:t>хвилин</a:t>
            </a:r>
            <a:r>
              <a:rPr lang="ru-RU" sz="2600" dirty="0">
                <a:solidFill>
                  <a:schemeClr val="tx1"/>
                </a:solidFill>
              </a:rPr>
              <a:t>.</a:t>
            </a:r>
          </a:p>
          <a:p>
            <a:r>
              <a:rPr lang="ru-RU" sz="2600" dirty="0">
                <a:solidFill>
                  <a:schemeClr val="tx1"/>
                </a:solidFill>
              </a:rPr>
              <a:t>За </a:t>
            </a:r>
            <a:r>
              <a:rPr lang="ru-RU" sz="2600" dirty="0" err="1">
                <a:solidFill>
                  <a:schemeClr val="tx1"/>
                </a:solidFill>
              </a:rPr>
              <a:t>вибором</a:t>
            </a:r>
            <a:r>
              <a:rPr lang="ru-RU" sz="2600" dirty="0">
                <a:solidFill>
                  <a:schemeClr val="tx1"/>
                </a:solidFill>
              </a:rPr>
              <a:t> </a:t>
            </a:r>
            <a:r>
              <a:rPr lang="ru-RU" sz="2600" dirty="0" err="1">
                <a:solidFill>
                  <a:schemeClr val="tx1"/>
                </a:solidFill>
              </a:rPr>
              <a:t>випускника</a:t>
            </a:r>
            <a:r>
              <a:rPr lang="ru-RU" sz="2600" dirty="0">
                <a:solidFill>
                  <a:schemeClr val="tx1"/>
                </a:solidFill>
              </a:rPr>
              <a:t> результат </a:t>
            </a:r>
            <a:r>
              <a:rPr lang="ru-RU" sz="2600" dirty="0" err="1">
                <a:solidFill>
                  <a:schemeClr val="tx1"/>
                </a:solidFill>
              </a:rPr>
              <a:t>виконання</a:t>
            </a:r>
            <a:r>
              <a:rPr lang="ru-RU" sz="2600" dirty="0">
                <a:solidFill>
                  <a:schemeClr val="tx1"/>
                </a:solidFill>
              </a:rPr>
              <a:t> </a:t>
            </a:r>
            <a:r>
              <a:rPr lang="ru-RU" sz="2600" dirty="0" err="1">
                <a:solidFill>
                  <a:schemeClr val="tx1"/>
                </a:solidFill>
              </a:rPr>
              <a:t>завдань</a:t>
            </a:r>
            <a:r>
              <a:rPr lang="ru-RU" sz="2600" dirty="0">
                <a:solidFill>
                  <a:schemeClr val="tx1"/>
                </a:solidFill>
              </a:rPr>
              <a:t> </a:t>
            </a:r>
            <a:r>
              <a:rPr lang="ru-RU" sz="2600" dirty="0" err="1">
                <a:solidFill>
                  <a:schemeClr val="tx1"/>
                </a:solidFill>
              </a:rPr>
              <a:t>сертифікаційної</a:t>
            </a:r>
            <a:r>
              <a:rPr lang="ru-RU" sz="2600" dirty="0">
                <a:solidFill>
                  <a:schemeClr val="tx1"/>
                </a:solidFill>
              </a:rPr>
              <a:t> </a:t>
            </a:r>
            <a:r>
              <a:rPr lang="ru-RU" sz="2600" dirty="0" err="1">
                <a:solidFill>
                  <a:schemeClr val="tx1"/>
                </a:solidFill>
              </a:rPr>
              <a:t>роботи</a:t>
            </a:r>
            <a:r>
              <a:rPr lang="ru-RU" sz="2600" dirty="0">
                <a:solidFill>
                  <a:schemeClr val="tx1"/>
                </a:solidFill>
              </a:rPr>
              <a:t> </a:t>
            </a:r>
            <a:r>
              <a:rPr lang="ru-RU" sz="2600" dirty="0" err="1">
                <a:solidFill>
                  <a:schemeClr val="tx1"/>
                </a:solidFill>
              </a:rPr>
              <a:t>може</a:t>
            </a:r>
            <a:r>
              <a:rPr lang="ru-RU" sz="2600" dirty="0">
                <a:solidFill>
                  <a:schemeClr val="tx1"/>
                </a:solidFill>
              </a:rPr>
              <a:t> бути </a:t>
            </a:r>
            <a:r>
              <a:rPr lang="ru-RU" sz="2600" dirty="0" err="1">
                <a:solidFill>
                  <a:schemeClr val="tx1"/>
                </a:solidFill>
              </a:rPr>
              <a:t>зарахований</a:t>
            </a:r>
            <a:r>
              <a:rPr lang="ru-RU" sz="2600" dirty="0">
                <a:solidFill>
                  <a:schemeClr val="tx1"/>
                </a:solidFill>
              </a:rPr>
              <a:t> як </a:t>
            </a:r>
            <a:r>
              <a:rPr lang="ru-RU" sz="2600" dirty="0" err="1">
                <a:solidFill>
                  <a:schemeClr val="tx1"/>
                </a:solidFill>
                <a:hlinkClick r:id="rId2"/>
              </a:rPr>
              <a:t>державна</a:t>
            </a:r>
            <a:r>
              <a:rPr lang="ru-RU" sz="2600" dirty="0">
                <a:solidFill>
                  <a:schemeClr val="tx1"/>
                </a:solidFill>
                <a:hlinkClick r:id="rId2"/>
              </a:rPr>
              <a:t> </a:t>
            </a:r>
            <a:r>
              <a:rPr lang="ru-RU" sz="2600" dirty="0" err="1">
                <a:solidFill>
                  <a:schemeClr val="tx1"/>
                </a:solidFill>
                <a:hlinkClick r:id="rId2"/>
              </a:rPr>
              <a:t>підсумкова</a:t>
            </a:r>
            <a:r>
              <a:rPr lang="ru-RU" sz="2600" dirty="0">
                <a:solidFill>
                  <a:schemeClr val="tx1"/>
                </a:solidFill>
                <a:hlinkClick r:id="rId2"/>
              </a:rPr>
              <a:t> </a:t>
            </a:r>
            <a:r>
              <a:rPr lang="ru-RU" sz="2600" dirty="0" err="1">
                <a:solidFill>
                  <a:schemeClr val="tx1"/>
                </a:solidFill>
                <a:hlinkClick r:id="rId2"/>
              </a:rPr>
              <a:t>атестація</a:t>
            </a:r>
            <a:r>
              <a:rPr lang="ru-RU" sz="2600" dirty="0">
                <a:solidFill>
                  <a:schemeClr val="tx1"/>
                </a:solidFill>
              </a:rPr>
              <a:t> з </a:t>
            </a:r>
            <a:r>
              <a:rPr lang="ru-RU" sz="2600" dirty="0" err="1">
                <a:solidFill>
                  <a:schemeClr val="tx1"/>
                </a:solidFill>
              </a:rPr>
              <a:t>біології</a:t>
            </a:r>
            <a:r>
              <a:rPr lang="ru-RU" sz="2600" dirty="0">
                <a:solidFill>
                  <a:schemeClr val="tx1"/>
                </a:solidFill>
              </a:rPr>
              <a:t>.</a:t>
            </a:r>
          </a:p>
          <a:p>
            <a:r>
              <a:rPr lang="ru-RU" sz="2600" dirty="0">
                <a:solidFill>
                  <a:schemeClr val="tx1"/>
                </a:solidFill>
              </a:rPr>
              <a:t>Максимальна </a:t>
            </a:r>
            <a:r>
              <a:rPr lang="ru-RU" sz="2600" dirty="0" err="1">
                <a:solidFill>
                  <a:schemeClr val="tx1"/>
                </a:solidFill>
              </a:rPr>
              <a:t>кількість</a:t>
            </a:r>
            <a:r>
              <a:rPr lang="ru-RU" sz="2600" dirty="0">
                <a:solidFill>
                  <a:schemeClr val="tx1"/>
                </a:solidFill>
              </a:rPr>
              <a:t> </a:t>
            </a:r>
            <a:r>
              <a:rPr lang="ru-RU" sz="2600" dirty="0" err="1">
                <a:solidFill>
                  <a:schemeClr val="tx1"/>
                </a:solidFill>
              </a:rPr>
              <a:t>тестових</a:t>
            </a:r>
            <a:r>
              <a:rPr lang="ru-RU" sz="2600" dirty="0">
                <a:solidFill>
                  <a:schemeClr val="tx1"/>
                </a:solidFill>
              </a:rPr>
              <a:t> </a:t>
            </a:r>
            <a:r>
              <a:rPr lang="ru-RU" sz="2600" dirty="0" err="1">
                <a:solidFill>
                  <a:schemeClr val="tx1"/>
                </a:solidFill>
              </a:rPr>
              <a:t>балів</a:t>
            </a:r>
            <a:r>
              <a:rPr lang="ru-RU" sz="2600" dirty="0">
                <a:solidFill>
                  <a:schemeClr val="tx1"/>
                </a:solidFill>
              </a:rPr>
              <a:t>, яку </a:t>
            </a:r>
            <a:r>
              <a:rPr lang="ru-RU" sz="2600" dirty="0" err="1">
                <a:solidFill>
                  <a:schemeClr val="tx1"/>
                </a:solidFill>
              </a:rPr>
              <a:t>можна</a:t>
            </a:r>
            <a:r>
              <a:rPr lang="ru-RU" sz="2600" dirty="0">
                <a:solidFill>
                  <a:schemeClr val="tx1"/>
                </a:solidFill>
              </a:rPr>
              <a:t> </a:t>
            </a:r>
            <a:r>
              <a:rPr lang="ru-RU" sz="2600" dirty="0" err="1">
                <a:solidFill>
                  <a:schemeClr val="tx1"/>
                </a:solidFill>
              </a:rPr>
              <a:t>набрати</a:t>
            </a:r>
            <a:r>
              <a:rPr lang="ru-RU" sz="2600" dirty="0">
                <a:solidFill>
                  <a:schemeClr val="tx1"/>
                </a:solidFill>
              </a:rPr>
              <a:t>, правильно </a:t>
            </a:r>
            <a:r>
              <a:rPr lang="ru-RU" sz="2600" dirty="0" err="1">
                <a:solidFill>
                  <a:schemeClr val="tx1"/>
                </a:solidFill>
              </a:rPr>
              <a:t>виконавши</a:t>
            </a:r>
            <a:r>
              <a:rPr lang="ru-RU" sz="2600" dirty="0">
                <a:solidFill>
                  <a:schemeClr val="tx1"/>
                </a:solidFill>
              </a:rPr>
              <a:t> </a:t>
            </a:r>
            <a:r>
              <a:rPr lang="ru-RU" sz="2600" dirty="0" err="1">
                <a:solidFill>
                  <a:schemeClr val="tx1"/>
                </a:solidFill>
              </a:rPr>
              <a:t>всі</a:t>
            </a:r>
            <a:r>
              <a:rPr lang="ru-RU" sz="2600" dirty="0">
                <a:solidFill>
                  <a:schemeClr val="tx1"/>
                </a:solidFill>
              </a:rPr>
              <a:t> </a:t>
            </a:r>
            <a:r>
              <a:rPr lang="ru-RU" sz="2600" dirty="0" err="1">
                <a:solidFill>
                  <a:schemeClr val="tx1"/>
                </a:solidFill>
              </a:rPr>
              <a:t>завдання</a:t>
            </a:r>
            <a:r>
              <a:rPr lang="ru-RU" sz="2600" dirty="0">
                <a:solidFill>
                  <a:schemeClr val="tx1"/>
                </a:solidFill>
              </a:rPr>
              <a:t> </a:t>
            </a:r>
            <a:r>
              <a:rPr lang="ru-RU" sz="2600" dirty="0" err="1">
                <a:solidFill>
                  <a:schemeClr val="tx1"/>
                </a:solidFill>
              </a:rPr>
              <a:t>сертифікаційної</a:t>
            </a:r>
            <a:r>
              <a:rPr lang="ru-RU" sz="2600" dirty="0">
                <a:solidFill>
                  <a:schemeClr val="tx1"/>
                </a:solidFill>
              </a:rPr>
              <a:t> </a:t>
            </a:r>
            <a:r>
              <a:rPr lang="ru-RU" sz="2600" dirty="0" err="1">
                <a:solidFill>
                  <a:schemeClr val="tx1"/>
                </a:solidFill>
              </a:rPr>
              <a:t>роботи</a:t>
            </a:r>
            <a:r>
              <a:rPr lang="ru-RU" sz="2600" dirty="0">
                <a:solidFill>
                  <a:schemeClr val="tx1"/>
                </a:solidFill>
              </a:rPr>
              <a:t>, - </a:t>
            </a:r>
            <a:r>
              <a:rPr lang="ru-RU" sz="2600" b="1" dirty="0">
                <a:solidFill>
                  <a:schemeClr val="tx1"/>
                </a:solidFill>
              </a:rPr>
              <a:t>82</a:t>
            </a:r>
            <a:r>
              <a:rPr lang="ru-RU" sz="2600" dirty="0">
                <a:solidFill>
                  <a:schemeClr val="tx1"/>
                </a:solidFill>
              </a:rPr>
              <a:t>.</a:t>
            </a:r>
          </a:p>
          <a:p>
            <a:endParaRPr lang="ru-RU" sz="2600" dirty="0">
              <a:solidFill>
                <a:schemeClr val="tx1"/>
              </a:solidFill>
            </a:endParaRPr>
          </a:p>
        </p:txBody>
      </p:sp>
      <p:sp>
        <p:nvSpPr>
          <p:cNvPr id="2" name="Заголовок 1"/>
          <p:cNvSpPr>
            <a:spLocks noGrp="1"/>
          </p:cNvSpPr>
          <p:nvPr>
            <p:ph type="title"/>
          </p:nvPr>
        </p:nvSpPr>
        <p:spPr>
          <a:xfrm>
            <a:off x="999320" y="75514"/>
            <a:ext cx="6453000" cy="1337262"/>
          </a:xfrm>
        </p:spPr>
        <p:txBody>
          <a:bodyPr>
            <a:normAutofit fontScale="90000"/>
          </a:bodyPr>
          <a:lstStyle/>
          <a:p>
            <a:pPr algn="ctr"/>
            <a:r>
              <a:rPr lang="ru-RU" sz="4000" b="1" dirty="0" err="1">
                <a:solidFill>
                  <a:schemeClr val="accent1">
                    <a:lumMod val="50000"/>
                  </a:schemeClr>
                </a:solidFill>
              </a:rPr>
              <a:t>Особливості</a:t>
            </a:r>
            <a:r>
              <a:rPr lang="ru-RU" sz="4000" b="1" dirty="0">
                <a:solidFill>
                  <a:schemeClr val="accent1">
                    <a:lumMod val="50000"/>
                  </a:schemeClr>
                </a:solidFill>
              </a:rPr>
              <a:t> тесту 2021 року</a:t>
            </a:r>
            <a:br>
              <a:rPr lang="ru-RU" sz="4000" b="1" dirty="0">
                <a:solidFill>
                  <a:schemeClr val="accent1">
                    <a:lumMod val="50000"/>
                  </a:schemeClr>
                </a:solidFill>
              </a:rPr>
            </a:br>
            <a:endParaRPr lang="ru-RU" sz="4000" b="1" dirty="0">
              <a:solidFill>
                <a:schemeClr val="accent1">
                  <a:lumMod val="50000"/>
                </a:schemeClr>
              </a:solidFill>
            </a:endParaRPr>
          </a:p>
        </p:txBody>
      </p:sp>
    </p:spTree>
    <p:extLst>
      <p:ext uri="{BB962C8B-B14F-4D97-AF65-F5344CB8AC3E}">
        <p14:creationId xmlns:p14="http://schemas.microsoft.com/office/powerpoint/2010/main" val="3136859999"/>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827584" y="1772816"/>
            <a:ext cx="7408333" cy="3744416"/>
          </a:xfrm>
        </p:spPr>
        <p:txBody>
          <a:bodyPr>
            <a:noAutofit/>
          </a:bodyPr>
          <a:lstStyle/>
          <a:p>
            <a:r>
              <a:rPr lang="uk-UA" sz="1600" b="1" u="sng" dirty="0"/>
              <a:t>Завдання з вибором однієї правильної відповіді. Завдання складається з основи та чотирьох варіантів відповіді, з яких лише один правильний. Завдання вважається виконаним, якщо учасник зовнішнього незалежного оцінювання вибрав і позначив відповідь у бланку відповідей А.</a:t>
            </a:r>
          </a:p>
          <a:p>
            <a:pPr marL="0" indent="0">
              <a:buNone/>
            </a:pPr>
            <a:r>
              <a:rPr lang="uk-UA" sz="1600" b="1" u="sng" dirty="0"/>
              <a:t>Тест містить 38 завдань цієї форми (№1-38), що будуть оцінені в 0 або 1 бал: 1 </a:t>
            </a:r>
            <a:r>
              <a:rPr lang="uk-UA" sz="1600" b="1" u="sng" dirty="0" err="1"/>
              <a:t>бал</a:t>
            </a:r>
            <a:r>
              <a:rPr lang="uk-UA" sz="1600" b="1" u="sng" dirty="0"/>
              <a:t>, якщо вказано правильну відповідь; 0 балів, якщо вказано неправильну відповідь, або вказано більше однієї відповіді, або відповіді на завдання не надано.</a:t>
            </a:r>
          </a:p>
          <a:p>
            <a:r>
              <a:rPr lang="uk-UA" sz="1600" b="1" u="sng" dirty="0"/>
              <a:t>Завдання на встановлення відповідності. Завдання складається з основи та двох стовпчиків інформації, позначених цифрами (ліворуч) і буквами (праворуч). Виконання завдання передбачає встановлення відповідності (утворення «логічних пар») між інформацією, позначеною цифрами та буквами. Завдання вважається виконаним, якщо учасник зовнішнього незалежного оцінювання зробив позначки на перетинах рядків (цифри від 1 до 4) і колонок (букви від А до Д) у таблиці бланка відповідей А. </a:t>
            </a:r>
          </a:p>
          <a:p>
            <a:pPr marL="0" indent="0">
              <a:buNone/>
            </a:pPr>
            <a:r>
              <a:rPr lang="uk-UA" sz="1600" b="1" u="sng" dirty="0"/>
              <a:t>Тест містить 8 завдань цієї форми (№39-46), що будуть оцінені в 0, 1, 2, 3 або 4 бали: 1 бал – за кожну правильно встановлену відповідність («логічну пару»); 0 балів за будь - яку «логічну пару», якщо зроблено більше однієї позначки в рядку та/або колонці; 0 балів за завдання, якщо не вказано жодної правильної відповідності («логічної пари»), або відповіді на завдання не надано.</a:t>
            </a:r>
          </a:p>
          <a:p>
            <a:endParaRPr lang="uk-UA" sz="1800" u="sng" dirty="0"/>
          </a:p>
        </p:txBody>
      </p:sp>
      <p:sp>
        <p:nvSpPr>
          <p:cNvPr id="3" name="Заголовок 2"/>
          <p:cNvSpPr>
            <a:spLocks noGrp="1"/>
          </p:cNvSpPr>
          <p:nvPr>
            <p:ph type="title"/>
          </p:nvPr>
        </p:nvSpPr>
        <p:spPr/>
        <p:txBody>
          <a:bodyPr/>
          <a:lstStyle/>
          <a:p>
            <a:r>
              <a:rPr lang="uk-UA" dirty="0"/>
              <a:t>ФОРМИ ТЕСТОВИХ ЗАВДАНЬ</a:t>
            </a:r>
          </a:p>
        </p:txBody>
      </p:sp>
    </p:spTree>
    <p:extLst>
      <p:ext uri="{BB962C8B-B14F-4D97-AF65-F5344CB8AC3E}">
        <p14:creationId xmlns:p14="http://schemas.microsoft.com/office/powerpoint/2010/main" val="208629604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Vchytel\Desktop\Screenshot_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14"/>
            <a:ext cx="9036496" cy="677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642610"/>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fontScale="77500" lnSpcReduction="20000"/>
          </a:bodyPr>
          <a:lstStyle/>
          <a:p>
            <a:r>
              <a:rPr lang="uk-UA" sz="2600" b="1" u="sng" dirty="0"/>
              <a:t>Завдання з вибором трьох правильних відповідей із трьох груп запропонованих варіантів відповідей. </a:t>
            </a:r>
            <a:r>
              <a:rPr lang="uk-UA" b="1" dirty="0"/>
              <a:t>Завдання складається з основи та трьох груп (стовпчиків) відповідей, позначених цифрами; у кожній групі лише одна відповідь правильна. Завдання вважається виконаним, якщо учасник зовнішнього незалежного оцінювання вибрав з кожної групи (стовпчика) і послідовно записав три відповіді (цифри) в бланку відповідей А.</a:t>
            </a:r>
          </a:p>
          <a:p>
            <a:pPr marL="0" indent="0">
              <a:buNone/>
            </a:pPr>
            <a:r>
              <a:rPr lang="uk-UA" b="1" dirty="0"/>
              <a:t>Тест містить 4 завдання цього типу (№47–50), кожне з яких оцінюється в 0, 1, 2 або 3 бали: 1 бал – за кожен правильно вказаний варіант відповіді (цифру) із трьох можливих; 0 балів, якщо не вказано жодного правильного варіанта відповіді (цифри), або відповіді на завдання не надано. Порядок написання цифр має значення – строга послідовність.</a:t>
            </a:r>
          </a:p>
          <a:p>
            <a:endParaRPr lang="uk-UA" dirty="0"/>
          </a:p>
        </p:txBody>
      </p:sp>
      <p:sp>
        <p:nvSpPr>
          <p:cNvPr id="3" name="Заголовок 2"/>
          <p:cNvSpPr>
            <a:spLocks noGrp="1"/>
          </p:cNvSpPr>
          <p:nvPr>
            <p:ph type="title"/>
          </p:nvPr>
        </p:nvSpPr>
        <p:spPr/>
        <p:txBody>
          <a:bodyPr/>
          <a:lstStyle/>
          <a:p>
            <a:r>
              <a:rPr lang="uk-UA" dirty="0"/>
              <a:t>ФОРМИ ТЕСТОВИХ ЗАВДАНЬ</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6256" y="1196752"/>
            <a:ext cx="1772022"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28885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07182" y="-228600"/>
            <a:ext cx="9758363" cy="7315200"/>
          </a:xfrm>
          <a:prstGeom prst="rect">
            <a:avLst/>
          </a:prstGeom>
        </p:spPr>
      </p:pic>
    </p:spTree>
    <p:extLst>
      <p:ext uri="{BB962C8B-B14F-4D97-AF65-F5344CB8AC3E}">
        <p14:creationId xmlns:p14="http://schemas.microsoft.com/office/powerpoint/2010/main" val="2312680071"/>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07182" y="-228600"/>
            <a:ext cx="9758363" cy="7315200"/>
          </a:xfrm>
          <a:prstGeom prst="rect">
            <a:avLst/>
          </a:prstGeom>
        </p:spPr>
      </p:pic>
    </p:spTree>
    <p:extLst>
      <p:ext uri="{BB962C8B-B14F-4D97-AF65-F5344CB8AC3E}">
        <p14:creationId xmlns:p14="http://schemas.microsoft.com/office/powerpoint/2010/main" val="4126518677"/>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07182" y="-228600"/>
            <a:ext cx="9758363" cy="7315200"/>
          </a:xfrm>
          <a:prstGeom prst="rect">
            <a:avLst/>
          </a:prstGeom>
        </p:spPr>
      </p:pic>
    </p:spTree>
    <p:extLst>
      <p:ext uri="{BB962C8B-B14F-4D97-AF65-F5344CB8AC3E}">
        <p14:creationId xmlns:p14="http://schemas.microsoft.com/office/powerpoint/2010/main" val="169465723"/>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07182" y="-228600"/>
            <a:ext cx="9758363" cy="7315200"/>
          </a:xfrm>
          <a:prstGeom prst="rect">
            <a:avLst/>
          </a:prstGeom>
        </p:spPr>
      </p:pic>
    </p:spTree>
    <p:extLst>
      <p:ext uri="{BB962C8B-B14F-4D97-AF65-F5344CB8AC3E}">
        <p14:creationId xmlns:p14="http://schemas.microsoft.com/office/powerpoint/2010/main" val="2889092507"/>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07182" y="-228600"/>
            <a:ext cx="9758363" cy="7315200"/>
          </a:xfrm>
          <a:prstGeom prst="rect">
            <a:avLst/>
          </a:prstGeom>
        </p:spPr>
      </p:pic>
    </p:spTree>
    <p:extLst>
      <p:ext uri="{BB962C8B-B14F-4D97-AF65-F5344CB8AC3E}">
        <p14:creationId xmlns:p14="http://schemas.microsoft.com/office/powerpoint/2010/main" val="1031899468"/>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dirty="0"/>
          </a:p>
        </p:txBody>
      </p:sp>
      <p:sp>
        <p:nvSpPr>
          <p:cNvPr id="3" name="Текст 2"/>
          <p:cNvSpPr>
            <a:spLocks noGrp="1"/>
          </p:cNvSpPr>
          <p:nvPr>
            <p:ph type="body" idx="1"/>
          </p:nvPr>
        </p:nvSpPr>
        <p:spPr/>
        <p:txBody>
          <a:bodyPr/>
          <a:lstStyle/>
          <a:p>
            <a:r>
              <a:rPr lang="uk-UA" sz="7200" dirty="0"/>
              <a:t>ДЯКУЮ ЗА УВАГУ</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0316" y="4365104"/>
            <a:ext cx="2247900"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83298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Vchytel\Desktop\Screenshot_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0" y="44579"/>
            <a:ext cx="9140350" cy="6821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36621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Прямоугольник 4"/>
          <p:cNvSpPr>
            <a:spLocks noChangeArrowheads="1"/>
          </p:cNvSpPr>
          <p:nvPr/>
        </p:nvSpPr>
        <p:spPr bwMode="auto">
          <a:xfrm>
            <a:off x="0" y="1052513"/>
            <a:ext cx="9001125"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eaLnBrk="1" hangingPunct="1">
              <a:spcBef>
                <a:spcPct val="0"/>
              </a:spcBef>
              <a:buClrTx/>
              <a:buFont typeface="Arial" panose="020B0604020202020204" pitchFamily="34" charset="0"/>
              <a:buChar char="•"/>
            </a:pPr>
            <a:r>
              <a:rPr lang="ru-RU" altLang="uk-UA" sz="2200" dirty="0">
                <a:solidFill>
                  <a:schemeClr val="tx1"/>
                </a:solidFill>
                <a:latin typeface="Bookman Old Style" panose="02050604050505020204" pitchFamily="18" charset="0"/>
              </a:rPr>
              <a:t>На </a:t>
            </a:r>
            <a:r>
              <a:rPr lang="ru-RU" altLang="uk-UA" sz="2200" dirty="0" err="1">
                <a:solidFill>
                  <a:schemeClr val="tx1"/>
                </a:solidFill>
                <a:latin typeface="Bookman Old Style" panose="02050604050505020204" pitchFamily="18" charset="0"/>
              </a:rPr>
              <a:t>виконання</a:t>
            </a:r>
            <a:r>
              <a:rPr lang="ru-RU" altLang="uk-UA" sz="2200" dirty="0">
                <a:solidFill>
                  <a:schemeClr val="tx1"/>
                </a:solidFill>
                <a:latin typeface="Bookman Old Style" panose="02050604050505020204" pitchFamily="18" charset="0"/>
              </a:rPr>
              <a:t> </a:t>
            </a:r>
            <a:r>
              <a:rPr lang="ru-RU" altLang="uk-UA" sz="2200" dirty="0" err="1">
                <a:solidFill>
                  <a:schemeClr val="tx1"/>
                </a:solidFill>
                <a:latin typeface="Bookman Old Style" panose="02050604050505020204" pitchFamily="18" charset="0"/>
              </a:rPr>
              <a:t>тестових</a:t>
            </a:r>
            <a:r>
              <a:rPr lang="ru-RU" altLang="uk-UA" sz="2200" dirty="0">
                <a:solidFill>
                  <a:schemeClr val="tx1"/>
                </a:solidFill>
                <a:latin typeface="Bookman Old Style" panose="02050604050505020204" pitchFamily="18" charset="0"/>
              </a:rPr>
              <a:t> </a:t>
            </a:r>
            <a:r>
              <a:rPr lang="ru-RU" altLang="uk-UA" sz="2200" dirty="0" err="1">
                <a:solidFill>
                  <a:schemeClr val="tx1"/>
                </a:solidFill>
                <a:latin typeface="Bookman Old Style" panose="02050604050505020204" pitchFamily="18" charset="0"/>
              </a:rPr>
              <a:t>завдань</a:t>
            </a:r>
            <a:r>
              <a:rPr lang="ru-RU" altLang="uk-UA" sz="2200" dirty="0">
                <a:solidFill>
                  <a:schemeClr val="tx1"/>
                </a:solidFill>
                <a:latin typeface="Bookman Old Style" panose="02050604050505020204" pitchFamily="18" charset="0"/>
              </a:rPr>
              <a:t> </a:t>
            </a:r>
            <a:r>
              <a:rPr lang="ru-RU" altLang="uk-UA" sz="2200" dirty="0" err="1">
                <a:solidFill>
                  <a:schemeClr val="tx1"/>
                </a:solidFill>
                <a:latin typeface="Bookman Old Style" panose="02050604050505020204" pitchFamily="18" charset="0"/>
              </a:rPr>
              <a:t>було</a:t>
            </a:r>
            <a:r>
              <a:rPr lang="ru-RU" altLang="uk-UA" sz="2200" dirty="0">
                <a:solidFill>
                  <a:schemeClr val="tx1"/>
                </a:solidFill>
                <a:latin typeface="Bookman Old Style" panose="02050604050505020204" pitchFamily="18" charset="0"/>
              </a:rPr>
              <a:t> </a:t>
            </a:r>
            <a:r>
              <a:rPr lang="ru-RU" altLang="uk-UA" sz="2200" dirty="0" err="1">
                <a:solidFill>
                  <a:schemeClr val="tx1"/>
                </a:solidFill>
                <a:latin typeface="Bookman Old Style" panose="02050604050505020204" pitchFamily="18" charset="0"/>
              </a:rPr>
              <a:t>відведено</a:t>
            </a:r>
            <a:r>
              <a:rPr lang="ru-RU" altLang="uk-UA" sz="2200" dirty="0">
                <a:solidFill>
                  <a:schemeClr val="tx1"/>
                </a:solidFill>
                <a:latin typeface="Bookman Old Style" panose="02050604050505020204" pitchFamily="18" charset="0"/>
              </a:rPr>
              <a:t> </a:t>
            </a:r>
            <a:r>
              <a:rPr lang="ru-RU" altLang="uk-UA" sz="2000" b="1" dirty="0">
                <a:solidFill>
                  <a:srgbClr val="C00000"/>
                </a:solidFill>
                <a:latin typeface="Bookman Old Style" panose="02050604050505020204" pitchFamily="18" charset="0"/>
              </a:rPr>
              <a:t>150</a:t>
            </a:r>
            <a:r>
              <a:rPr lang="ru-RU" altLang="uk-UA" sz="2000" b="1" dirty="0">
                <a:solidFill>
                  <a:schemeClr val="tx1"/>
                </a:solidFill>
                <a:latin typeface="Bookman Old Style" panose="02050604050505020204" pitchFamily="18" charset="0"/>
              </a:rPr>
              <a:t> </a:t>
            </a:r>
            <a:r>
              <a:rPr lang="ru-RU" altLang="uk-UA" sz="2200" dirty="0" err="1">
                <a:solidFill>
                  <a:schemeClr val="tx1"/>
                </a:solidFill>
                <a:latin typeface="Bookman Old Style" panose="02050604050505020204" pitchFamily="18" charset="0"/>
              </a:rPr>
              <a:t>хвилин</a:t>
            </a:r>
            <a:r>
              <a:rPr lang="ru-RU" altLang="uk-UA" sz="2200" dirty="0">
                <a:solidFill>
                  <a:schemeClr val="tx1"/>
                </a:solidFill>
                <a:latin typeface="Bookman Old Style" panose="02050604050505020204" pitchFamily="18" charset="0"/>
              </a:rPr>
              <a:t>. </a:t>
            </a:r>
          </a:p>
          <a:p>
            <a:pPr algn="just" eaLnBrk="1" hangingPunct="1">
              <a:spcBef>
                <a:spcPct val="0"/>
              </a:spcBef>
              <a:buClrTx/>
              <a:buFont typeface="Arial" panose="020B0604020202020204" pitchFamily="34" charset="0"/>
              <a:buChar char="•"/>
            </a:pPr>
            <a:endParaRPr lang="ru-RU" altLang="uk-UA" sz="2400" dirty="0">
              <a:solidFill>
                <a:schemeClr val="tx1"/>
              </a:solidFill>
              <a:latin typeface="Bookman Old Style" panose="02050604050505020204" pitchFamily="18" charset="0"/>
            </a:endParaRPr>
          </a:p>
          <a:p>
            <a:pPr algn="just" eaLnBrk="1" hangingPunct="1">
              <a:spcBef>
                <a:spcPct val="0"/>
              </a:spcBef>
              <a:buClrTx/>
              <a:buFont typeface="Arial" panose="020B0604020202020204" pitchFamily="34" charset="0"/>
              <a:buChar char="•"/>
            </a:pPr>
            <a:r>
              <a:rPr lang="ru-RU" altLang="uk-UA" sz="2200" dirty="0" err="1">
                <a:solidFill>
                  <a:schemeClr val="tx1"/>
                </a:solidFill>
                <a:latin typeface="Bookman Old Style" panose="02050604050505020204" pitchFamily="18" charset="0"/>
              </a:rPr>
              <a:t>Кожен</a:t>
            </a:r>
            <a:r>
              <a:rPr lang="ru-RU" altLang="uk-UA" sz="2200" dirty="0">
                <a:solidFill>
                  <a:schemeClr val="tx1"/>
                </a:solidFill>
                <a:latin typeface="Bookman Old Style" panose="02050604050505020204" pitchFamily="18" charset="0"/>
              </a:rPr>
              <a:t> </a:t>
            </a:r>
            <a:r>
              <a:rPr lang="ru-RU" altLang="uk-UA" sz="2200" dirty="0" err="1">
                <a:solidFill>
                  <a:schemeClr val="tx1"/>
                </a:solidFill>
                <a:latin typeface="Bookman Old Style" panose="02050604050505020204" pitchFamily="18" charset="0"/>
              </a:rPr>
              <a:t>абітурієнт</a:t>
            </a:r>
            <a:r>
              <a:rPr lang="ru-RU" altLang="uk-UA" sz="2200" dirty="0">
                <a:solidFill>
                  <a:schemeClr val="tx1"/>
                </a:solidFill>
                <a:latin typeface="Bookman Old Style" panose="02050604050505020204" pitchFamily="18" charset="0"/>
              </a:rPr>
              <a:t> </a:t>
            </a:r>
            <a:r>
              <a:rPr lang="ru-RU" altLang="uk-UA" sz="2200" dirty="0" err="1">
                <a:solidFill>
                  <a:schemeClr val="tx1"/>
                </a:solidFill>
                <a:latin typeface="Bookman Old Style" panose="02050604050505020204" pitchFamily="18" charset="0"/>
              </a:rPr>
              <a:t>отримав</a:t>
            </a:r>
            <a:r>
              <a:rPr lang="ru-RU" altLang="uk-UA" sz="2200" dirty="0">
                <a:solidFill>
                  <a:schemeClr val="tx1"/>
                </a:solidFill>
                <a:latin typeface="Bookman Old Style" panose="02050604050505020204" pitchFamily="18" charset="0"/>
              </a:rPr>
              <a:t> </a:t>
            </a:r>
            <a:r>
              <a:rPr lang="ru-RU" altLang="uk-UA" sz="2200" dirty="0" err="1">
                <a:solidFill>
                  <a:schemeClr val="tx1"/>
                </a:solidFill>
                <a:latin typeface="Bookman Old Style" panose="02050604050505020204" pitchFamily="18" charset="0"/>
              </a:rPr>
              <a:t>індивідуальний</a:t>
            </a:r>
            <a:r>
              <a:rPr lang="ru-RU" altLang="uk-UA" sz="2200" dirty="0">
                <a:solidFill>
                  <a:schemeClr val="tx1"/>
                </a:solidFill>
                <a:latin typeface="Bookman Old Style" panose="02050604050505020204" pitchFamily="18" charset="0"/>
              </a:rPr>
              <a:t> комплект </a:t>
            </a:r>
            <a:r>
              <a:rPr lang="ru-RU" altLang="uk-UA" sz="2200" dirty="0" err="1">
                <a:solidFill>
                  <a:schemeClr val="tx1"/>
                </a:solidFill>
                <a:latin typeface="Bookman Old Style" panose="02050604050505020204" pitchFamily="18" charset="0"/>
              </a:rPr>
              <a:t>тестових</a:t>
            </a:r>
            <a:r>
              <a:rPr lang="ru-RU" altLang="uk-UA" sz="2200" dirty="0">
                <a:solidFill>
                  <a:schemeClr val="tx1"/>
                </a:solidFill>
                <a:latin typeface="Bookman Old Style" panose="02050604050505020204" pitchFamily="18" charset="0"/>
              </a:rPr>
              <a:t> </a:t>
            </a:r>
            <a:r>
              <a:rPr lang="ru-RU" altLang="uk-UA" sz="2200" dirty="0" err="1">
                <a:solidFill>
                  <a:schemeClr val="tx1"/>
                </a:solidFill>
                <a:latin typeface="Bookman Old Style" panose="02050604050505020204" pitchFamily="18" charset="0"/>
              </a:rPr>
              <a:t>матеріалів</a:t>
            </a:r>
            <a:r>
              <a:rPr lang="ru-RU" altLang="uk-UA" sz="2200" dirty="0">
                <a:solidFill>
                  <a:schemeClr val="tx1"/>
                </a:solidFill>
                <a:latin typeface="Bookman Old Style" panose="02050604050505020204" pitchFamily="18" charset="0"/>
              </a:rPr>
              <a:t>, </a:t>
            </a:r>
            <a:r>
              <a:rPr lang="ru-RU" altLang="uk-UA" sz="2200" dirty="0" err="1">
                <a:solidFill>
                  <a:schemeClr val="tx1"/>
                </a:solidFill>
                <a:latin typeface="Bookman Old Style" panose="02050604050505020204" pitchFamily="18" charset="0"/>
              </a:rPr>
              <a:t>що</a:t>
            </a:r>
            <a:r>
              <a:rPr lang="ru-RU" altLang="uk-UA" sz="2200" dirty="0">
                <a:solidFill>
                  <a:schemeClr val="tx1"/>
                </a:solidFill>
                <a:latin typeface="Bookman Old Style" panose="02050604050505020204" pitchFamily="18" charset="0"/>
              </a:rPr>
              <a:t> </a:t>
            </a:r>
            <a:r>
              <a:rPr lang="ru-RU" altLang="uk-UA" sz="2200" dirty="0" err="1">
                <a:solidFill>
                  <a:schemeClr val="tx1"/>
                </a:solidFill>
                <a:latin typeface="Bookman Old Style" panose="02050604050505020204" pitchFamily="18" charset="0"/>
              </a:rPr>
              <a:t>складався</a:t>
            </a:r>
            <a:r>
              <a:rPr lang="ru-RU" altLang="uk-UA" sz="2200" dirty="0">
                <a:solidFill>
                  <a:schemeClr val="tx1"/>
                </a:solidFill>
                <a:latin typeface="Bookman Old Style" panose="02050604050505020204" pitchFamily="18" charset="0"/>
              </a:rPr>
              <a:t> </a:t>
            </a:r>
            <a:r>
              <a:rPr lang="ru-RU" altLang="uk-UA" sz="2200" dirty="0" err="1">
                <a:solidFill>
                  <a:schemeClr val="tx1"/>
                </a:solidFill>
                <a:latin typeface="Bookman Old Style" panose="02050604050505020204" pitchFamily="18" charset="0"/>
              </a:rPr>
              <a:t>із</a:t>
            </a:r>
            <a:r>
              <a:rPr lang="ru-RU" altLang="uk-UA" sz="2200" dirty="0">
                <a:solidFill>
                  <a:schemeClr val="tx1"/>
                </a:solidFill>
                <a:latin typeface="Bookman Old Style" panose="02050604050505020204" pitchFamily="18" charset="0"/>
              </a:rPr>
              <a:t> </a:t>
            </a:r>
            <a:r>
              <a:rPr lang="ru-RU" altLang="uk-UA" sz="2200" dirty="0" err="1">
                <a:solidFill>
                  <a:schemeClr val="tx1"/>
                </a:solidFill>
                <a:latin typeface="Bookman Old Style" panose="02050604050505020204" pitchFamily="18" charset="0"/>
              </a:rPr>
              <a:t>зошита</a:t>
            </a:r>
            <a:r>
              <a:rPr lang="ru-RU" altLang="uk-UA" sz="2200" dirty="0">
                <a:solidFill>
                  <a:schemeClr val="tx1"/>
                </a:solidFill>
                <a:latin typeface="Bookman Old Style" panose="02050604050505020204" pitchFamily="18" charset="0"/>
              </a:rPr>
              <a:t> </a:t>
            </a:r>
            <a:r>
              <a:rPr lang="ru-RU" altLang="uk-UA" sz="2200" dirty="0" err="1">
                <a:solidFill>
                  <a:schemeClr val="tx1"/>
                </a:solidFill>
                <a:latin typeface="Bookman Old Style" panose="02050604050505020204" pitchFamily="18" charset="0"/>
              </a:rPr>
              <a:t>й</a:t>
            </a:r>
            <a:r>
              <a:rPr lang="ru-RU" altLang="uk-UA" sz="2200" dirty="0">
                <a:solidFill>
                  <a:schemeClr val="tx1"/>
                </a:solidFill>
                <a:latin typeface="Bookman Old Style" panose="02050604050505020204" pitchFamily="18" charset="0"/>
              </a:rPr>
              <a:t> бланка </a:t>
            </a:r>
            <a:r>
              <a:rPr lang="ru-RU" altLang="uk-UA" sz="2200" dirty="0" err="1">
                <a:solidFill>
                  <a:schemeClr val="tx1"/>
                </a:solidFill>
                <a:latin typeface="Bookman Old Style" panose="02050604050505020204" pitchFamily="18" charset="0"/>
              </a:rPr>
              <a:t>відповідей</a:t>
            </a:r>
            <a:r>
              <a:rPr lang="ru-RU" altLang="uk-UA" sz="2200" dirty="0">
                <a:solidFill>
                  <a:schemeClr val="tx1"/>
                </a:solidFill>
                <a:latin typeface="Bookman Old Style" panose="02050604050505020204" pitchFamily="18" charset="0"/>
              </a:rPr>
              <a:t> </a:t>
            </a:r>
            <a:r>
              <a:rPr lang="ru-RU" altLang="uk-UA" sz="2200" dirty="0">
                <a:solidFill>
                  <a:srgbClr val="C00000"/>
                </a:solidFill>
                <a:latin typeface="Bookman Old Style" panose="02050604050505020204" pitchFamily="18" charset="0"/>
              </a:rPr>
              <a:t>А.</a:t>
            </a:r>
          </a:p>
          <a:p>
            <a:pPr algn="just" eaLnBrk="1" hangingPunct="1">
              <a:spcBef>
                <a:spcPct val="0"/>
              </a:spcBef>
              <a:buClrTx/>
              <a:buFont typeface="Arial" panose="020B0604020202020204" pitchFamily="34" charset="0"/>
              <a:buChar char="•"/>
            </a:pPr>
            <a:endParaRPr lang="ru-RU" altLang="uk-UA" sz="2400" dirty="0">
              <a:solidFill>
                <a:schemeClr val="tx1"/>
              </a:solidFill>
              <a:latin typeface="Bookman Old Style" panose="02050604050505020204" pitchFamily="18" charset="0"/>
            </a:endParaRPr>
          </a:p>
          <a:p>
            <a:pPr algn="just" eaLnBrk="1" hangingPunct="1">
              <a:spcBef>
                <a:spcPct val="0"/>
              </a:spcBef>
              <a:buClrTx/>
              <a:buFont typeface="Arial" panose="020B0604020202020204" pitchFamily="34" charset="0"/>
              <a:buChar char="•"/>
            </a:pPr>
            <a:r>
              <a:rPr lang="ru-RU" altLang="uk-UA" sz="2000" dirty="0" err="1">
                <a:solidFill>
                  <a:schemeClr val="tx1"/>
                </a:solidFill>
                <a:latin typeface="Bookman Old Style" panose="02050604050505020204" pitchFamily="18" charset="0"/>
              </a:rPr>
              <a:t>Завдання</a:t>
            </a:r>
            <a:r>
              <a:rPr lang="ru-RU" altLang="uk-UA" sz="2000" dirty="0">
                <a:solidFill>
                  <a:schemeClr val="tx1"/>
                </a:solidFill>
                <a:latin typeface="Bookman Old Style" panose="02050604050505020204" pitchFamily="18" charset="0"/>
              </a:rPr>
              <a:t> для </a:t>
            </a:r>
            <a:r>
              <a:rPr lang="ru-RU" altLang="uk-UA" sz="2000" dirty="0" err="1">
                <a:solidFill>
                  <a:schemeClr val="tx1"/>
                </a:solidFill>
                <a:latin typeface="Bookman Old Style" panose="02050604050505020204" pitchFamily="18" charset="0"/>
              </a:rPr>
              <a:t>сертифікаційної</a:t>
            </a:r>
            <a:r>
              <a:rPr lang="ru-RU" altLang="uk-UA" sz="2000" dirty="0">
                <a:solidFill>
                  <a:schemeClr val="tx1"/>
                </a:solidFill>
                <a:latin typeface="Bookman Old Style" panose="02050604050505020204" pitchFamily="18" charset="0"/>
              </a:rPr>
              <a:t> </a:t>
            </a:r>
            <a:r>
              <a:rPr lang="ru-RU" altLang="uk-UA" sz="2000" dirty="0" err="1">
                <a:solidFill>
                  <a:schemeClr val="tx1"/>
                </a:solidFill>
                <a:latin typeface="Bookman Old Style" panose="02050604050505020204" pitchFamily="18" charset="0"/>
              </a:rPr>
              <a:t>роботи</a:t>
            </a:r>
            <a:r>
              <a:rPr lang="ru-RU" altLang="uk-UA" sz="2000" dirty="0">
                <a:solidFill>
                  <a:schemeClr val="tx1"/>
                </a:solidFill>
                <a:latin typeface="Bookman Old Style" panose="02050604050505020204" pitchFamily="18" charset="0"/>
              </a:rPr>
              <a:t> </a:t>
            </a:r>
            <a:r>
              <a:rPr lang="ru-RU" altLang="uk-UA" sz="2000" dirty="0" err="1">
                <a:solidFill>
                  <a:schemeClr val="tx1"/>
                </a:solidFill>
                <a:latin typeface="Bookman Old Style" panose="02050604050505020204" pitchFamily="18" charset="0"/>
              </a:rPr>
              <a:t>розроблено</a:t>
            </a:r>
            <a:r>
              <a:rPr lang="ru-RU" altLang="uk-UA" sz="2000" dirty="0">
                <a:solidFill>
                  <a:schemeClr val="tx1"/>
                </a:solidFill>
                <a:latin typeface="Bookman Old Style" panose="02050604050505020204" pitchFamily="18" charset="0"/>
              </a:rPr>
              <a:t> </a:t>
            </a:r>
            <a:r>
              <a:rPr lang="ru-RU" altLang="uk-UA" sz="2000" dirty="0" err="1">
                <a:solidFill>
                  <a:schemeClr val="tx1"/>
                </a:solidFill>
                <a:latin typeface="Bookman Old Style" panose="02050604050505020204" pitchFamily="18" charset="0"/>
              </a:rPr>
              <a:t>відповідно</a:t>
            </a:r>
            <a:r>
              <a:rPr lang="ru-RU" altLang="uk-UA" sz="2000" dirty="0">
                <a:solidFill>
                  <a:schemeClr val="tx1"/>
                </a:solidFill>
                <a:latin typeface="Bookman Old Style" panose="02050604050505020204" pitchFamily="18" charset="0"/>
              </a:rPr>
              <a:t> </a:t>
            </a:r>
            <a:r>
              <a:rPr lang="ru-RU" altLang="uk-UA" sz="2000" dirty="0" err="1">
                <a:solidFill>
                  <a:schemeClr val="tx1"/>
                </a:solidFill>
                <a:latin typeface="Bookman Old Style" panose="02050604050505020204" pitchFamily="18" charset="0"/>
              </a:rPr>
              <a:t>затвердженої</a:t>
            </a:r>
            <a:r>
              <a:rPr lang="ru-RU" altLang="uk-UA" sz="2000" dirty="0">
                <a:solidFill>
                  <a:schemeClr val="tx1"/>
                </a:solidFill>
                <a:latin typeface="Bookman Old Style" panose="02050604050505020204" pitchFamily="18" charset="0"/>
              </a:rPr>
              <a:t> </a:t>
            </a:r>
            <a:r>
              <a:rPr lang="uk-UA" altLang="uk-UA" sz="2000" dirty="0">
                <a:solidFill>
                  <a:schemeClr val="tx1"/>
                </a:solidFill>
                <a:latin typeface="Bookman Old Style" panose="02050604050505020204" pitchFamily="18" charset="0"/>
              </a:rPr>
              <a:t>наказом</a:t>
            </a:r>
            <a:r>
              <a:rPr lang="ru-RU" altLang="uk-UA" sz="2000" dirty="0">
                <a:solidFill>
                  <a:schemeClr val="tx1"/>
                </a:solidFill>
                <a:latin typeface="Bookman Old Style" panose="02050604050505020204" pitchFamily="18" charset="0"/>
              </a:rPr>
              <a:t> </a:t>
            </a:r>
            <a:r>
              <a:rPr lang="ru-RU" altLang="uk-UA" sz="2000" dirty="0" err="1">
                <a:solidFill>
                  <a:schemeClr val="tx1"/>
                </a:solidFill>
                <a:latin typeface="Bookman Old Style" panose="02050604050505020204" pitchFamily="18" charset="0"/>
              </a:rPr>
              <a:t>Міністерством</a:t>
            </a:r>
            <a:r>
              <a:rPr lang="ru-RU" altLang="uk-UA" sz="2000" dirty="0">
                <a:solidFill>
                  <a:schemeClr val="tx1"/>
                </a:solidFill>
                <a:latin typeface="Bookman Old Style" panose="02050604050505020204" pitchFamily="18" charset="0"/>
              </a:rPr>
              <a:t> </a:t>
            </a:r>
            <a:r>
              <a:rPr lang="ru-RU" altLang="uk-UA" sz="2000" dirty="0" err="1">
                <a:solidFill>
                  <a:schemeClr val="tx1"/>
                </a:solidFill>
                <a:latin typeface="Bookman Old Style" panose="02050604050505020204" pitchFamily="18" charset="0"/>
              </a:rPr>
              <a:t>освіти</a:t>
            </a:r>
            <a:r>
              <a:rPr lang="ru-RU" altLang="uk-UA" sz="2000" dirty="0">
                <a:solidFill>
                  <a:schemeClr val="tx1"/>
                </a:solidFill>
                <a:latin typeface="Bookman Old Style" panose="02050604050505020204" pitchFamily="18" charset="0"/>
              </a:rPr>
              <a:t> </a:t>
            </a:r>
            <a:r>
              <a:rPr lang="ru-RU" altLang="uk-UA" sz="2000" dirty="0" err="1">
                <a:solidFill>
                  <a:schemeClr val="tx1"/>
                </a:solidFill>
                <a:latin typeface="Bookman Old Style" panose="02050604050505020204" pitchFamily="18" charset="0"/>
              </a:rPr>
              <a:t>і</a:t>
            </a:r>
            <a:r>
              <a:rPr lang="ru-RU" altLang="uk-UA" sz="2000" dirty="0">
                <a:solidFill>
                  <a:schemeClr val="tx1"/>
                </a:solidFill>
                <a:latin typeface="Bookman Old Style" panose="02050604050505020204" pitchFamily="18" charset="0"/>
              </a:rPr>
              <a:t> науки </a:t>
            </a:r>
            <a:r>
              <a:rPr lang="ru-RU" altLang="uk-UA" sz="2000" dirty="0" err="1">
                <a:solidFill>
                  <a:schemeClr val="tx1"/>
                </a:solidFill>
                <a:latin typeface="Bookman Old Style" panose="02050604050505020204" pitchFamily="18" charset="0"/>
              </a:rPr>
              <a:t>України</a:t>
            </a:r>
            <a:r>
              <a:rPr lang="ru-RU" altLang="uk-UA" sz="2000" dirty="0">
                <a:solidFill>
                  <a:schemeClr val="tx1"/>
                </a:solidFill>
                <a:latin typeface="Bookman Old Style" panose="02050604050505020204" pitchFamily="18" charset="0"/>
              </a:rPr>
              <a:t> </a:t>
            </a:r>
            <a:r>
              <a:rPr lang="ru-RU" altLang="uk-UA" sz="2000" dirty="0" err="1">
                <a:solidFill>
                  <a:schemeClr val="tx1"/>
                </a:solidFill>
                <a:latin typeface="Bookman Old Style" panose="02050604050505020204" pitchFamily="18" charset="0"/>
              </a:rPr>
              <a:t>від</a:t>
            </a:r>
            <a:r>
              <a:rPr lang="ru-RU" altLang="uk-UA" sz="2000" dirty="0">
                <a:solidFill>
                  <a:schemeClr val="tx1"/>
                </a:solidFill>
                <a:latin typeface="Bookman Old Style" panose="02050604050505020204" pitchFamily="18" charset="0"/>
              </a:rPr>
              <a:t> 20 </a:t>
            </a:r>
            <a:r>
              <a:rPr lang="ru-RU" altLang="uk-UA" sz="2000" dirty="0" err="1">
                <a:solidFill>
                  <a:schemeClr val="tx1"/>
                </a:solidFill>
                <a:latin typeface="Bookman Old Style" panose="02050604050505020204" pitchFamily="18" charset="0"/>
              </a:rPr>
              <a:t>грудня</a:t>
            </a:r>
            <a:r>
              <a:rPr lang="ru-RU" altLang="uk-UA" sz="2000" dirty="0">
                <a:solidFill>
                  <a:schemeClr val="tx1"/>
                </a:solidFill>
                <a:latin typeface="Bookman Old Style" panose="02050604050505020204" pitchFamily="18" charset="0"/>
              </a:rPr>
              <a:t> 2018 року № 1426 </a:t>
            </a:r>
            <a:r>
              <a:rPr lang="ru-RU" altLang="uk-UA" sz="2000" dirty="0" err="1">
                <a:solidFill>
                  <a:schemeClr val="tx1"/>
                </a:solidFill>
                <a:latin typeface="Bookman Old Style" panose="02050604050505020204" pitchFamily="18" charset="0"/>
              </a:rPr>
              <a:t>Програми</a:t>
            </a:r>
            <a:r>
              <a:rPr lang="ru-RU" altLang="uk-UA" sz="2000" dirty="0">
                <a:solidFill>
                  <a:schemeClr val="tx1"/>
                </a:solidFill>
                <a:latin typeface="Bookman Old Style" panose="02050604050505020204" pitchFamily="18" charset="0"/>
              </a:rPr>
              <a:t> </a:t>
            </a:r>
            <a:r>
              <a:rPr lang="ru-RU" altLang="uk-UA" sz="2000" dirty="0" err="1">
                <a:solidFill>
                  <a:schemeClr val="tx1"/>
                </a:solidFill>
                <a:latin typeface="Bookman Old Style" panose="02050604050505020204" pitchFamily="18" charset="0"/>
              </a:rPr>
              <a:t>зовнішнього</a:t>
            </a:r>
            <a:r>
              <a:rPr lang="ru-RU" altLang="uk-UA" sz="2000" dirty="0">
                <a:solidFill>
                  <a:schemeClr val="tx1"/>
                </a:solidFill>
                <a:latin typeface="Bookman Old Style" panose="02050604050505020204" pitchFamily="18" charset="0"/>
              </a:rPr>
              <a:t> </a:t>
            </a:r>
            <a:r>
              <a:rPr lang="ru-RU" altLang="uk-UA" sz="2000" dirty="0" err="1">
                <a:solidFill>
                  <a:schemeClr val="tx1"/>
                </a:solidFill>
                <a:latin typeface="Bookman Old Style" panose="02050604050505020204" pitchFamily="18" charset="0"/>
              </a:rPr>
              <a:t>незалежного</a:t>
            </a:r>
            <a:r>
              <a:rPr lang="ru-RU" altLang="uk-UA" sz="2000" dirty="0">
                <a:solidFill>
                  <a:schemeClr val="tx1"/>
                </a:solidFill>
                <a:latin typeface="Bookman Old Style" panose="02050604050505020204" pitchFamily="18" charset="0"/>
              </a:rPr>
              <a:t> </a:t>
            </a:r>
            <a:r>
              <a:rPr lang="ru-RU" altLang="uk-UA" sz="2000" dirty="0" err="1">
                <a:solidFill>
                  <a:schemeClr val="tx1"/>
                </a:solidFill>
                <a:latin typeface="Bookman Old Style" panose="02050604050505020204" pitchFamily="18" charset="0"/>
              </a:rPr>
              <a:t>оцінювання</a:t>
            </a:r>
            <a:r>
              <a:rPr lang="ru-RU" altLang="uk-UA" sz="2000" dirty="0">
                <a:solidFill>
                  <a:schemeClr val="tx1"/>
                </a:solidFill>
                <a:latin typeface="Bookman Old Style" panose="02050604050505020204" pitchFamily="18" charset="0"/>
              </a:rPr>
              <a:t> </a:t>
            </a:r>
            <a:r>
              <a:rPr lang="ru-RU" altLang="uk-UA" sz="2000" dirty="0" err="1">
                <a:solidFill>
                  <a:schemeClr val="tx1"/>
                </a:solidFill>
                <a:latin typeface="Bookman Old Style" panose="02050604050505020204" pitchFamily="18" charset="0"/>
              </a:rPr>
              <a:t>з</a:t>
            </a:r>
            <a:r>
              <a:rPr lang="ru-RU" altLang="uk-UA" sz="2000" dirty="0">
                <a:solidFill>
                  <a:schemeClr val="tx1"/>
                </a:solidFill>
                <a:latin typeface="Bookman Old Style" panose="02050604050505020204" pitchFamily="18" charset="0"/>
              </a:rPr>
              <a:t> </a:t>
            </a:r>
            <a:r>
              <a:rPr lang="ru-RU" altLang="uk-UA" sz="2000" dirty="0" err="1">
                <a:solidFill>
                  <a:schemeClr val="tx1"/>
                </a:solidFill>
                <a:latin typeface="Bookman Old Style" panose="02050604050505020204" pitchFamily="18" charset="0"/>
              </a:rPr>
              <a:t>біології</a:t>
            </a:r>
            <a:r>
              <a:rPr lang="ru-RU" altLang="uk-UA" sz="2000" dirty="0">
                <a:solidFill>
                  <a:schemeClr val="tx1"/>
                </a:solidFill>
                <a:latin typeface="Bookman Old Style" panose="02050604050505020204" pitchFamily="18" charset="0"/>
              </a:rPr>
              <a:t> для </a:t>
            </a:r>
            <a:r>
              <a:rPr lang="ru-RU" altLang="uk-UA" sz="2000" dirty="0" err="1">
                <a:solidFill>
                  <a:schemeClr val="tx1"/>
                </a:solidFill>
                <a:latin typeface="Bookman Old Style" panose="02050604050505020204" pitchFamily="18" charset="0"/>
              </a:rPr>
              <a:t>осіб</a:t>
            </a:r>
            <a:r>
              <a:rPr lang="ru-RU" altLang="uk-UA" sz="2000" dirty="0">
                <a:solidFill>
                  <a:schemeClr val="tx1"/>
                </a:solidFill>
                <a:latin typeface="Bookman Old Style" panose="02050604050505020204" pitchFamily="18" charset="0"/>
              </a:rPr>
              <a:t>, </a:t>
            </a:r>
            <a:r>
              <a:rPr lang="ru-RU" altLang="uk-UA" sz="2000" dirty="0" err="1">
                <a:solidFill>
                  <a:schemeClr val="tx1"/>
                </a:solidFill>
                <a:latin typeface="Bookman Old Style" panose="02050604050505020204" pitchFamily="18" charset="0"/>
              </a:rPr>
              <a:t>які</a:t>
            </a:r>
            <a:r>
              <a:rPr lang="ru-RU" altLang="uk-UA" sz="2000" dirty="0">
                <a:solidFill>
                  <a:schemeClr val="tx1"/>
                </a:solidFill>
                <a:latin typeface="Bookman Old Style" panose="02050604050505020204" pitchFamily="18" charset="0"/>
              </a:rPr>
              <a:t> </a:t>
            </a:r>
            <a:r>
              <a:rPr lang="ru-RU" altLang="uk-UA" sz="2000" dirty="0" err="1">
                <a:solidFill>
                  <a:schemeClr val="tx1"/>
                </a:solidFill>
                <a:latin typeface="Bookman Old Style" panose="02050604050505020204" pitchFamily="18" charset="0"/>
              </a:rPr>
              <a:t>бажають</a:t>
            </a:r>
            <a:r>
              <a:rPr lang="ru-RU" altLang="uk-UA" sz="2000" dirty="0">
                <a:solidFill>
                  <a:schemeClr val="tx1"/>
                </a:solidFill>
                <a:latin typeface="Bookman Old Style" panose="02050604050505020204" pitchFamily="18" charset="0"/>
              </a:rPr>
              <a:t> </a:t>
            </a:r>
            <a:r>
              <a:rPr lang="ru-RU" altLang="uk-UA" sz="2000" dirty="0" err="1">
                <a:solidFill>
                  <a:schemeClr val="tx1"/>
                </a:solidFill>
                <a:latin typeface="Bookman Old Style" panose="02050604050505020204" pitchFamily="18" charset="0"/>
              </a:rPr>
              <a:t>здобувати</a:t>
            </a:r>
            <a:r>
              <a:rPr lang="ru-RU" altLang="uk-UA" sz="2000" dirty="0">
                <a:solidFill>
                  <a:schemeClr val="tx1"/>
                </a:solidFill>
                <a:latin typeface="Bookman Old Style" panose="02050604050505020204" pitchFamily="18" charset="0"/>
              </a:rPr>
              <a:t> </a:t>
            </a:r>
            <a:r>
              <a:rPr lang="ru-RU" altLang="uk-UA" sz="2000" dirty="0" err="1">
                <a:solidFill>
                  <a:schemeClr val="tx1"/>
                </a:solidFill>
                <a:latin typeface="Bookman Old Style" panose="02050604050505020204" pitchFamily="18" charset="0"/>
              </a:rPr>
              <a:t>вищу</a:t>
            </a:r>
            <a:r>
              <a:rPr lang="ru-RU" altLang="uk-UA" sz="2000" dirty="0">
                <a:solidFill>
                  <a:schemeClr val="tx1"/>
                </a:solidFill>
                <a:latin typeface="Bookman Old Style" panose="02050604050505020204" pitchFamily="18" charset="0"/>
              </a:rPr>
              <a:t> </a:t>
            </a:r>
            <a:r>
              <a:rPr lang="ru-RU" altLang="uk-UA" sz="2000" dirty="0" err="1">
                <a:solidFill>
                  <a:schemeClr val="tx1"/>
                </a:solidFill>
                <a:latin typeface="Bookman Old Style" panose="02050604050505020204" pitchFamily="18" charset="0"/>
              </a:rPr>
              <a:t>освіту</a:t>
            </a:r>
            <a:r>
              <a:rPr lang="ru-RU" altLang="uk-UA" sz="2000" dirty="0">
                <a:solidFill>
                  <a:schemeClr val="tx1"/>
                </a:solidFill>
                <a:latin typeface="Bookman Old Style" panose="02050604050505020204" pitchFamily="18" charset="0"/>
              </a:rPr>
              <a:t> на </a:t>
            </a:r>
            <a:r>
              <a:rPr lang="ru-RU" altLang="uk-UA" sz="2000" dirty="0" err="1">
                <a:solidFill>
                  <a:schemeClr val="tx1"/>
                </a:solidFill>
                <a:latin typeface="Bookman Old Style" panose="02050604050505020204" pitchFamily="18" charset="0"/>
              </a:rPr>
              <a:t>основі</a:t>
            </a:r>
            <a:r>
              <a:rPr lang="ru-RU" altLang="uk-UA" sz="2000" dirty="0">
                <a:solidFill>
                  <a:schemeClr val="tx1"/>
                </a:solidFill>
                <a:latin typeface="Bookman Old Style" panose="02050604050505020204" pitchFamily="18" charset="0"/>
              </a:rPr>
              <a:t> </a:t>
            </a:r>
            <a:r>
              <a:rPr lang="ru-RU" altLang="uk-UA" sz="2000" dirty="0" err="1">
                <a:solidFill>
                  <a:schemeClr val="tx1"/>
                </a:solidFill>
                <a:latin typeface="Bookman Old Style" panose="02050604050505020204" pitchFamily="18" charset="0"/>
              </a:rPr>
              <a:t>повної</a:t>
            </a:r>
            <a:r>
              <a:rPr lang="ru-RU" altLang="uk-UA" sz="2000" dirty="0">
                <a:solidFill>
                  <a:schemeClr val="tx1"/>
                </a:solidFill>
                <a:latin typeface="Bookman Old Style" panose="02050604050505020204" pitchFamily="18" charset="0"/>
              </a:rPr>
              <a:t> </a:t>
            </a:r>
            <a:r>
              <a:rPr lang="ru-RU" altLang="uk-UA" sz="2000" dirty="0" err="1">
                <a:solidFill>
                  <a:schemeClr val="tx1"/>
                </a:solidFill>
                <a:latin typeface="Bookman Old Style" panose="02050604050505020204" pitchFamily="18" charset="0"/>
              </a:rPr>
              <a:t>загальної</a:t>
            </a:r>
            <a:r>
              <a:rPr lang="ru-RU" altLang="uk-UA" sz="2000" dirty="0">
                <a:solidFill>
                  <a:schemeClr val="tx1"/>
                </a:solidFill>
                <a:latin typeface="Bookman Old Style" panose="02050604050505020204" pitchFamily="18" charset="0"/>
              </a:rPr>
              <a:t> </a:t>
            </a:r>
            <a:r>
              <a:rPr lang="ru-RU" altLang="uk-UA" sz="2000" dirty="0" err="1">
                <a:solidFill>
                  <a:schemeClr val="tx1"/>
                </a:solidFill>
                <a:latin typeface="Bookman Old Style" panose="02050604050505020204" pitchFamily="18" charset="0"/>
              </a:rPr>
              <a:t>середньої</a:t>
            </a:r>
            <a:r>
              <a:rPr lang="ru-RU" altLang="uk-UA" sz="2000" dirty="0">
                <a:solidFill>
                  <a:schemeClr val="tx1"/>
                </a:solidFill>
                <a:latin typeface="Bookman Old Style" panose="02050604050505020204" pitchFamily="18" charset="0"/>
              </a:rPr>
              <a:t> </a:t>
            </a:r>
            <a:r>
              <a:rPr lang="ru-RU" altLang="uk-UA" sz="2000" dirty="0" err="1">
                <a:solidFill>
                  <a:schemeClr val="tx1"/>
                </a:solidFill>
                <a:latin typeface="Bookman Old Style" panose="02050604050505020204" pitchFamily="18" charset="0"/>
              </a:rPr>
              <a:t>освіти</a:t>
            </a:r>
            <a:r>
              <a:rPr lang="ru-RU" altLang="uk-UA" sz="2000" dirty="0">
                <a:solidFill>
                  <a:schemeClr val="tx1"/>
                </a:solidFill>
                <a:latin typeface="Bookman Old Style" panose="02050604050505020204" pitchFamily="18" charset="0"/>
              </a:rPr>
              <a:t>.</a:t>
            </a:r>
          </a:p>
          <a:p>
            <a:pPr algn="just" eaLnBrk="1" hangingPunct="1">
              <a:spcBef>
                <a:spcPct val="0"/>
              </a:spcBef>
              <a:buClrTx/>
              <a:buFont typeface="Arial" panose="020B0604020202020204" pitchFamily="34" charset="0"/>
              <a:buChar char="•"/>
            </a:pPr>
            <a:endParaRPr lang="ru-RU" altLang="uk-UA" sz="2000" dirty="0">
              <a:solidFill>
                <a:schemeClr val="tx1"/>
              </a:solidFill>
              <a:latin typeface="Bookman Old Style" panose="02050604050505020204" pitchFamily="18" charset="0"/>
            </a:endParaRPr>
          </a:p>
          <a:p>
            <a:pPr algn="just" eaLnBrk="1" hangingPunct="1">
              <a:spcBef>
                <a:spcPct val="0"/>
              </a:spcBef>
              <a:buClrTx/>
              <a:buFont typeface="Arial" panose="020B0604020202020204" pitchFamily="34" charset="0"/>
              <a:buChar char="•"/>
            </a:pPr>
            <a:r>
              <a:rPr lang="ru-RU" altLang="uk-UA" sz="2000" dirty="0" err="1">
                <a:solidFill>
                  <a:schemeClr val="tx1"/>
                </a:solidFill>
                <a:latin typeface="Bookman Old Style" panose="02050604050505020204" pitchFamily="18" charset="0"/>
              </a:rPr>
              <a:t>Завдання</a:t>
            </a:r>
            <a:r>
              <a:rPr lang="ru-RU" altLang="uk-UA" sz="2000" dirty="0">
                <a:solidFill>
                  <a:schemeClr val="tx1"/>
                </a:solidFill>
                <a:latin typeface="Bookman Old Style" panose="02050604050505020204" pitchFamily="18" charset="0"/>
              </a:rPr>
              <a:t> </a:t>
            </a:r>
            <a:r>
              <a:rPr lang="ru-RU" altLang="uk-UA" sz="2000" dirty="0" err="1">
                <a:solidFill>
                  <a:schemeClr val="tx1"/>
                </a:solidFill>
                <a:latin typeface="Bookman Old Style" panose="02050604050505020204" pitchFamily="18" charset="0"/>
              </a:rPr>
              <a:t>сертифікаційної</a:t>
            </a:r>
            <a:r>
              <a:rPr lang="ru-RU" altLang="uk-UA" sz="2000" dirty="0">
                <a:solidFill>
                  <a:schemeClr val="tx1"/>
                </a:solidFill>
                <a:latin typeface="Bookman Old Style" panose="02050604050505020204" pitchFamily="18" charset="0"/>
              </a:rPr>
              <a:t> </a:t>
            </a:r>
            <a:r>
              <a:rPr lang="ru-RU" altLang="uk-UA" sz="2000" dirty="0" err="1">
                <a:solidFill>
                  <a:schemeClr val="tx1"/>
                </a:solidFill>
                <a:latin typeface="Bookman Old Style" panose="02050604050505020204" pitchFamily="18" charset="0"/>
              </a:rPr>
              <a:t>роботи</a:t>
            </a:r>
            <a:r>
              <a:rPr lang="ru-RU" altLang="uk-UA" sz="2000" dirty="0">
                <a:solidFill>
                  <a:schemeClr val="tx1"/>
                </a:solidFill>
                <a:latin typeface="Bookman Old Style" panose="02050604050505020204" pitchFamily="18" charset="0"/>
              </a:rPr>
              <a:t> </a:t>
            </a:r>
            <a:r>
              <a:rPr lang="ru-RU" altLang="uk-UA" sz="2000" dirty="0" err="1">
                <a:solidFill>
                  <a:schemeClr val="tx1"/>
                </a:solidFill>
                <a:latin typeface="Bookman Old Style" panose="02050604050505020204" pitchFamily="18" charset="0"/>
              </a:rPr>
              <a:t>відображали</a:t>
            </a:r>
            <a:r>
              <a:rPr lang="ru-RU" altLang="uk-UA" sz="2000" dirty="0">
                <a:solidFill>
                  <a:schemeClr val="tx1"/>
                </a:solidFill>
                <a:latin typeface="Bookman Old Style" panose="02050604050505020204" pitchFamily="18" charset="0"/>
              </a:rPr>
              <a:t> </a:t>
            </a:r>
            <a:r>
              <a:rPr lang="ru-RU" altLang="uk-UA" sz="2000" dirty="0" err="1">
                <a:solidFill>
                  <a:schemeClr val="tx1"/>
                </a:solidFill>
                <a:latin typeface="Bookman Old Style" panose="02050604050505020204" pitchFamily="18" charset="0"/>
              </a:rPr>
              <a:t>зміст</a:t>
            </a:r>
            <a:r>
              <a:rPr lang="ru-RU" altLang="uk-UA" sz="2000" dirty="0">
                <a:solidFill>
                  <a:schemeClr val="tx1"/>
                </a:solidFill>
                <a:latin typeface="Bookman Old Style" panose="02050604050505020204" pitchFamily="18" charset="0"/>
              </a:rPr>
              <a:t> </a:t>
            </a:r>
            <a:r>
              <a:rPr lang="ru-RU" altLang="uk-UA" sz="2000" dirty="0" err="1">
                <a:solidFill>
                  <a:schemeClr val="tx1"/>
                </a:solidFill>
                <a:latin typeface="Bookman Old Style" panose="02050604050505020204" pitchFamily="18" charset="0"/>
              </a:rPr>
              <a:t>усіх</a:t>
            </a:r>
            <a:r>
              <a:rPr lang="ru-RU" altLang="uk-UA" sz="2000" dirty="0">
                <a:solidFill>
                  <a:schemeClr val="tx1"/>
                </a:solidFill>
                <a:latin typeface="Bookman Old Style" panose="02050604050505020204" pitchFamily="18" charset="0"/>
              </a:rPr>
              <a:t> </a:t>
            </a:r>
            <a:r>
              <a:rPr lang="ru-RU" altLang="uk-UA" sz="2000" dirty="0" err="1">
                <a:solidFill>
                  <a:schemeClr val="tx1"/>
                </a:solidFill>
                <a:latin typeface="Bookman Old Style" panose="02050604050505020204" pitchFamily="18" charset="0"/>
              </a:rPr>
              <a:t>розділів</a:t>
            </a:r>
            <a:r>
              <a:rPr lang="ru-RU" altLang="uk-UA" sz="2000" dirty="0">
                <a:solidFill>
                  <a:schemeClr val="tx1"/>
                </a:solidFill>
                <a:latin typeface="Bookman Old Style" panose="02050604050505020204" pitchFamily="18" charset="0"/>
              </a:rPr>
              <a:t> та тем </a:t>
            </a:r>
            <a:r>
              <a:rPr lang="ru-RU" altLang="uk-UA" sz="2000" dirty="0" err="1">
                <a:solidFill>
                  <a:schemeClr val="tx1"/>
                </a:solidFill>
                <a:latin typeface="Bookman Old Style" panose="02050604050505020204" pitchFamily="18" charset="0"/>
              </a:rPr>
              <a:t>навчальних</a:t>
            </a:r>
            <a:r>
              <a:rPr lang="ru-RU" altLang="uk-UA" sz="2000" dirty="0">
                <a:solidFill>
                  <a:schemeClr val="tx1"/>
                </a:solidFill>
                <a:latin typeface="Bookman Old Style" panose="02050604050505020204" pitchFamily="18" charset="0"/>
              </a:rPr>
              <a:t> </a:t>
            </a:r>
            <a:r>
              <a:rPr lang="ru-RU" altLang="uk-UA" sz="2000" dirty="0" err="1">
                <a:solidFill>
                  <a:schemeClr val="tx1"/>
                </a:solidFill>
                <a:latin typeface="Bookman Old Style" panose="02050604050505020204" pitchFamily="18" charset="0"/>
              </a:rPr>
              <a:t>програм</a:t>
            </a:r>
            <a:r>
              <a:rPr lang="ru-RU" altLang="uk-UA" sz="2000" dirty="0">
                <a:solidFill>
                  <a:schemeClr val="tx1"/>
                </a:solidFill>
                <a:latin typeface="Bookman Old Style" panose="02050604050505020204" pitchFamily="18" charset="0"/>
              </a:rPr>
              <a:t> </a:t>
            </a:r>
            <a:r>
              <a:rPr lang="ru-RU" altLang="uk-UA" sz="2000" dirty="0" err="1">
                <a:solidFill>
                  <a:schemeClr val="tx1"/>
                </a:solidFill>
                <a:latin typeface="Bookman Old Style" panose="02050604050505020204" pitchFamily="18" charset="0"/>
              </a:rPr>
              <a:t>з</a:t>
            </a:r>
            <a:r>
              <a:rPr lang="ru-RU" altLang="uk-UA" sz="2000" dirty="0">
                <a:solidFill>
                  <a:schemeClr val="tx1"/>
                </a:solidFill>
                <a:latin typeface="Bookman Old Style" panose="02050604050505020204" pitchFamily="18" charset="0"/>
              </a:rPr>
              <a:t> </a:t>
            </a:r>
            <a:r>
              <a:rPr lang="ru-RU" altLang="uk-UA" sz="2000" dirty="0" err="1">
                <a:solidFill>
                  <a:schemeClr val="tx1"/>
                </a:solidFill>
                <a:latin typeface="Bookman Old Style" panose="02050604050505020204" pitchFamily="18" charset="0"/>
              </a:rPr>
              <a:t>біології</a:t>
            </a:r>
            <a:r>
              <a:rPr lang="ru-RU" altLang="uk-UA" sz="2000" dirty="0">
                <a:solidFill>
                  <a:schemeClr val="tx1"/>
                </a:solidFill>
                <a:latin typeface="Bookman Old Style" panose="02050604050505020204" pitchFamily="18" charset="0"/>
              </a:rPr>
              <a:t>.</a:t>
            </a:r>
            <a:endParaRPr lang="ru-RU" altLang="uk-UA" sz="2000" dirty="0">
              <a:solidFill>
                <a:schemeClr val="tx1"/>
              </a:solidFill>
              <a:latin typeface="Verdana" panose="020B0604030504040204" pitchFamily="34" charset="0"/>
            </a:endParaRPr>
          </a:p>
        </p:txBody>
      </p:sp>
      <p:sp>
        <p:nvSpPr>
          <p:cNvPr id="36901" name="Rectangle 37"/>
          <p:cNvSpPr>
            <a:spLocks noChangeArrowheads="1"/>
          </p:cNvSpPr>
          <p:nvPr/>
        </p:nvSpPr>
        <p:spPr bwMode="auto">
          <a:xfrm>
            <a:off x="684213" y="333375"/>
            <a:ext cx="77755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uk-UA" altLang="uk-UA" sz="2400" b="1" dirty="0">
                <a:solidFill>
                  <a:schemeClr val="accent4">
                    <a:lumMod val="50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Структура та зміст сертифікаційної роботи з біології</a:t>
            </a:r>
            <a:endParaRPr lang="ru-RU" altLang="uk-UA" sz="2400" dirty="0">
              <a:solidFill>
                <a:schemeClr val="tx2"/>
              </a:solidFill>
              <a:effectLst>
                <a:outerShdw blurRad="38100" dist="38100" dir="2700000" algn="tl">
                  <a:srgbClr val="C0C0C0"/>
                </a:outerShdw>
              </a:effectLst>
              <a:latin typeface="Arial" panose="020B0604020202020204" pitchFamily="34" charset="0"/>
            </a:endParaRPr>
          </a:p>
        </p:txBody>
      </p:sp>
      <p:sp>
        <p:nvSpPr>
          <p:cNvPr id="4" name="Нижний колонтитул 3"/>
          <p:cNvSpPr>
            <a:spLocks noGrp="1"/>
          </p:cNvSpPr>
          <p:nvPr>
            <p:ph type="ftr" sz="quarter" idx="11"/>
          </p:nvPr>
        </p:nvSpPr>
        <p:spPr>
          <a:xfrm>
            <a:off x="8261350" y="6308725"/>
            <a:ext cx="850900" cy="457200"/>
          </a:xfrm>
        </p:spPr>
        <p:txBody>
          <a:bodyPr/>
          <a:lstStyle/>
          <a:p>
            <a:pPr>
              <a:defRPr/>
            </a:pPr>
            <a:endParaRPr lang="ru-RU" b="1" dirty="0"/>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0550" y="188913"/>
            <a:ext cx="8229600" cy="868362"/>
          </a:xfrm>
        </p:spPr>
        <p:txBody>
          <a:bodyPr rtlCol="0">
            <a:normAutofit/>
          </a:bodyPr>
          <a:lstStyle/>
          <a:p>
            <a:pPr algn="ctr" eaLnBrk="1" fontAlgn="auto" hangingPunct="1">
              <a:spcAft>
                <a:spcPts val="0"/>
              </a:spcAft>
              <a:defRPr/>
            </a:pPr>
            <a:r>
              <a:rPr lang="ru-RU" altLang="uk-UA" sz="2400" b="1" dirty="0" err="1">
                <a:solidFill>
                  <a:schemeClr val="accent4">
                    <a:lumMod val="50000"/>
                  </a:schemeClr>
                </a:solidFill>
                <a:effectLst>
                  <a:outerShdw blurRad="38100" dist="38100" dir="2700000" algn="tl">
                    <a:srgbClr val="C0C0C0"/>
                  </a:outerShdw>
                </a:effectLst>
                <a:latin typeface="Bookman Old Style" panose="02050604050505020204" pitchFamily="18" charset="0"/>
              </a:rPr>
              <a:t>Кількісний</a:t>
            </a:r>
            <a:r>
              <a:rPr lang="ru-RU" altLang="uk-UA" sz="2400" b="1" dirty="0">
                <a:solidFill>
                  <a:schemeClr val="accent4">
                    <a:lumMod val="50000"/>
                  </a:schemeClr>
                </a:solidFill>
                <a:effectLst>
                  <a:outerShdw blurRad="38100" dist="38100" dir="2700000" algn="tl">
                    <a:srgbClr val="C0C0C0"/>
                  </a:outerShdw>
                </a:effectLst>
                <a:latin typeface="Bookman Old Style" panose="02050604050505020204" pitchFamily="18" charset="0"/>
              </a:rPr>
              <a:t> </a:t>
            </a:r>
            <a:r>
              <a:rPr lang="ru-RU" altLang="uk-UA" sz="2400" b="1" dirty="0" err="1">
                <a:solidFill>
                  <a:schemeClr val="accent4">
                    <a:lumMod val="50000"/>
                  </a:schemeClr>
                </a:solidFill>
                <a:effectLst>
                  <a:outerShdw blurRad="38100" dist="38100" dir="2700000" algn="tl">
                    <a:srgbClr val="C0C0C0"/>
                  </a:outerShdw>
                </a:effectLst>
                <a:latin typeface="Bookman Old Style" panose="02050604050505020204" pitchFamily="18" charset="0"/>
              </a:rPr>
              <a:t>розподіл</a:t>
            </a:r>
            <a:r>
              <a:rPr lang="ru-RU" altLang="uk-UA" sz="2400" b="1" dirty="0">
                <a:solidFill>
                  <a:schemeClr val="accent4">
                    <a:lumMod val="50000"/>
                  </a:schemeClr>
                </a:solidFill>
                <a:effectLst>
                  <a:outerShdw blurRad="38100" dist="38100" dir="2700000" algn="tl">
                    <a:srgbClr val="C0C0C0"/>
                  </a:outerShdw>
                </a:effectLst>
                <a:latin typeface="Bookman Old Style" panose="02050604050505020204" pitchFamily="18" charset="0"/>
              </a:rPr>
              <a:t> </a:t>
            </a:r>
            <a:r>
              <a:rPr lang="ru-RU" altLang="uk-UA" sz="2400" b="1" dirty="0" err="1">
                <a:solidFill>
                  <a:schemeClr val="accent4">
                    <a:lumMod val="50000"/>
                  </a:schemeClr>
                </a:solidFill>
                <a:effectLst>
                  <a:outerShdw blurRad="38100" dist="38100" dir="2700000" algn="tl">
                    <a:srgbClr val="C0C0C0"/>
                  </a:outerShdw>
                </a:effectLst>
                <a:latin typeface="Bookman Old Style" panose="02050604050505020204" pitchFamily="18" charset="0"/>
              </a:rPr>
              <a:t>завдань</a:t>
            </a:r>
            <a:r>
              <a:rPr lang="ru-RU" altLang="uk-UA" sz="2400" b="1" dirty="0">
                <a:solidFill>
                  <a:schemeClr val="accent4">
                    <a:lumMod val="50000"/>
                  </a:schemeClr>
                </a:solidFill>
                <a:effectLst>
                  <a:outerShdw blurRad="38100" dist="38100" dir="2700000" algn="tl">
                    <a:srgbClr val="C0C0C0"/>
                  </a:outerShdw>
                </a:effectLst>
                <a:latin typeface="Bookman Old Style" panose="02050604050505020204" pitchFamily="18" charset="0"/>
              </a:rPr>
              <a:t> </a:t>
            </a:r>
            <a:r>
              <a:rPr lang="ru-RU" altLang="uk-UA" sz="2400" b="1" dirty="0" err="1">
                <a:solidFill>
                  <a:schemeClr val="accent4">
                    <a:lumMod val="50000"/>
                  </a:schemeClr>
                </a:solidFill>
                <a:effectLst>
                  <a:outerShdw blurRad="38100" dist="38100" dir="2700000" algn="tl">
                    <a:srgbClr val="C0C0C0"/>
                  </a:outerShdw>
                </a:effectLst>
                <a:latin typeface="Bookman Old Style" panose="02050604050505020204" pitchFamily="18" charset="0"/>
              </a:rPr>
              <a:t>сертифікаційної</a:t>
            </a:r>
            <a:r>
              <a:rPr lang="ru-RU" altLang="uk-UA" sz="2400" b="1" dirty="0">
                <a:solidFill>
                  <a:schemeClr val="accent4">
                    <a:lumMod val="50000"/>
                  </a:schemeClr>
                </a:solidFill>
                <a:effectLst>
                  <a:outerShdw blurRad="38100" dist="38100" dir="2700000" algn="tl">
                    <a:srgbClr val="C0C0C0"/>
                  </a:outerShdw>
                </a:effectLst>
                <a:latin typeface="Bookman Old Style" panose="02050604050505020204" pitchFamily="18" charset="0"/>
              </a:rPr>
              <a:t> </a:t>
            </a:r>
            <a:r>
              <a:rPr lang="ru-RU" altLang="uk-UA" sz="2400" b="1" dirty="0" err="1">
                <a:solidFill>
                  <a:schemeClr val="accent4">
                    <a:lumMod val="50000"/>
                  </a:schemeClr>
                </a:solidFill>
                <a:effectLst>
                  <a:outerShdw blurRad="38100" dist="38100" dir="2700000" algn="tl">
                    <a:srgbClr val="C0C0C0"/>
                  </a:outerShdw>
                </a:effectLst>
                <a:latin typeface="Bookman Old Style" panose="02050604050505020204" pitchFamily="18" charset="0"/>
              </a:rPr>
              <a:t>роботи</a:t>
            </a:r>
            <a:r>
              <a:rPr lang="ru-RU" altLang="uk-UA" sz="2400" b="1" dirty="0">
                <a:solidFill>
                  <a:schemeClr val="accent4">
                    <a:lumMod val="50000"/>
                  </a:schemeClr>
                </a:solidFill>
                <a:effectLst>
                  <a:outerShdw blurRad="38100" dist="38100" dir="2700000" algn="tl">
                    <a:srgbClr val="C0C0C0"/>
                  </a:outerShdw>
                </a:effectLst>
                <a:latin typeface="Bookman Old Style" panose="02050604050505020204" pitchFamily="18" charset="0"/>
              </a:rPr>
              <a:t> за </a:t>
            </a:r>
            <a:r>
              <a:rPr lang="ru-RU" altLang="uk-UA" sz="2400" b="1" dirty="0" err="1">
                <a:solidFill>
                  <a:schemeClr val="accent4">
                    <a:lumMod val="50000"/>
                  </a:schemeClr>
                </a:solidFill>
                <a:effectLst>
                  <a:outerShdw blurRad="38100" dist="38100" dir="2700000" algn="tl">
                    <a:srgbClr val="C0C0C0"/>
                  </a:outerShdw>
                </a:effectLst>
                <a:latin typeface="Bookman Old Style" panose="02050604050505020204" pitchFamily="18" charset="0"/>
              </a:rPr>
              <a:t>розділами</a:t>
            </a:r>
            <a:r>
              <a:rPr lang="ru-RU" altLang="uk-UA" sz="2400" b="1" dirty="0">
                <a:solidFill>
                  <a:schemeClr val="accent4">
                    <a:lumMod val="50000"/>
                  </a:schemeClr>
                </a:solidFill>
                <a:effectLst>
                  <a:outerShdw blurRad="38100" dist="38100" dir="2700000" algn="tl">
                    <a:srgbClr val="C0C0C0"/>
                  </a:outerShdw>
                </a:effectLst>
                <a:latin typeface="Bookman Old Style" panose="02050604050505020204" pitchFamily="18" charset="0"/>
              </a:rPr>
              <a:t> </a:t>
            </a:r>
            <a:r>
              <a:rPr lang="ru-RU" altLang="uk-UA" sz="2400" b="1" dirty="0" err="1">
                <a:solidFill>
                  <a:schemeClr val="accent4">
                    <a:lumMod val="50000"/>
                  </a:schemeClr>
                </a:solidFill>
                <a:effectLst>
                  <a:outerShdw blurRad="38100" dist="38100" dir="2700000" algn="tl">
                    <a:srgbClr val="C0C0C0"/>
                  </a:outerShdw>
                </a:effectLst>
                <a:latin typeface="Bookman Old Style" panose="02050604050505020204" pitchFamily="18" charset="0"/>
              </a:rPr>
              <a:t>програми</a:t>
            </a:r>
            <a:endParaRPr lang="ru-RU" altLang="uk-UA" sz="2400" b="1" dirty="0">
              <a:solidFill>
                <a:schemeClr val="accent4">
                  <a:lumMod val="50000"/>
                </a:schemeClr>
              </a:solidFill>
              <a:effectLst>
                <a:outerShdw blurRad="38100" dist="38100" dir="2700000" algn="tl">
                  <a:srgbClr val="C0C0C0"/>
                </a:outerShdw>
              </a:effectLst>
              <a:latin typeface="Bookman Old Style" panose="02050604050505020204" pitchFamily="18" charset="0"/>
            </a:endParaRPr>
          </a:p>
        </p:txBody>
      </p:sp>
      <p:sp>
        <p:nvSpPr>
          <p:cNvPr id="5" name="Нижний колонтитул 3"/>
          <p:cNvSpPr>
            <a:spLocks noGrp="1"/>
          </p:cNvSpPr>
          <p:nvPr>
            <p:ph type="ftr" sz="quarter" idx="11"/>
          </p:nvPr>
        </p:nvSpPr>
        <p:spPr>
          <a:xfrm>
            <a:off x="8422481" y="6468304"/>
            <a:ext cx="795337" cy="384175"/>
          </a:xfrm>
        </p:spPr>
        <p:txBody>
          <a:bodyPr/>
          <a:lstStyle/>
          <a:p>
            <a:pPr>
              <a:defRPr/>
            </a:pPr>
            <a:endParaRPr lang="ru-RU" b="1" dirty="0"/>
          </a:p>
        </p:txBody>
      </p:sp>
      <p:sp>
        <p:nvSpPr>
          <p:cNvPr id="38915" name="Text Box 5"/>
          <p:cNvSpPr txBox="1">
            <a:spLocks noChangeArrowheads="1"/>
          </p:cNvSpPr>
          <p:nvPr/>
        </p:nvSpPr>
        <p:spPr bwMode="auto">
          <a:xfrm>
            <a:off x="1258888" y="5516563"/>
            <a:ext cx="75612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buClrTx/>
              <a:buFontTx/>
              <a:buNone/>
            </a:pPr>
            <a:r>
              <a:rPr lang="uk-UA" altLang="uk-UA" dirty="0">
                <a:solidFill>
                  <a:schemeClr val="tx1"/>
                </a:solidFill>
                <a:latin typeface="Times New Roman" panose="02020603050405020304" pitchFamily="18" charset="0"/>
              </a:rPr>
              <a:t>Максимальна кількість балів, яку можна було отримати, правильно виконавши всі завдання сертифікаційної роботи з біології </a:t>
            </a:r>
            <a:r>
              <a:rPr lang="uk-UA" altLang="uk-UA" dirty="0">
                <a:solidFill>
                  <a:srgbClr val="C00000"/>
                </a:solidFill>
                <a:latin typeface="Times New Roman" panose="02020603050405020304" pitchFamily="18" charset="0"/>
              </a:rPr>
              <a:t>- 82</a:t>
            </a:r>
            <a:endParaRPr lang="ru-RU" altLang="uk-UA" dirty="0">
              <a:solidFill>
                <a:srgbClr val="C00000"/>
              </a:solidFill>
              <a:latin typeface="Times New Roman" panose="02020603050405020304" pitchFamily="18" charset="0"/>
            </a:endParaRPr>
          </a:p>
        </p:txBody>
      </p:sp>
      <p:pic>
        <p:nvPicPr>
          <p:cNvPr id="38916"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268413"/>
            <a:ext cx="8828088"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Заголовок 1"/>
          <p:cNvSpPr>
            <a:spLocks noGrp="1"/>
          </p:cNvSpPr>
          <p:nvPr>
            <p:ph type="title"/>
          </p:nvPr>
        </p:nvSpPr>
        <p:spPr>
          <a:xfrm>
            <a:off x="179388" y="277813"/>
            <a:ext cx="8843962" cy="919162"/>
          </a:xfrm>
        </p:spPr>
        <p:txBody>
          <a:bodyPr rtlCol="0">
            <a:normAutofit/>
          </a:bodyPr>
          <a:lstStyle/>
          <a:p>
            <a:pPr algn="ctr" eaLnBrk="1" fontAlgn="auto" hangingPunct="1">
              <a:spcAft>
                <a:spcPts val="0"/>
              </a:spcAft>
              <a:defRPr/>
            </a:pPr>
            <a:r>
              <a:rPr lang="uk-UA" altLang="uk-UA" sz="2000" b="1" dirty="0">
                <a:solidFill>
                  <a:schemeClr val="accent4">
                    <a:lumMod val="50000"/>
                  </a:schemeClr>
                </a:solidFill>
                <a:latin typeface="Bookman Old Style" panose="02050604050505020204" pitchFamily="18" charset="0"/>
                <a:cs typeface="Times New Roman" panose="02020603050405020304" pitchFamily="18" charset="0"/>
              </a:rPr>
              <a:t>Психометричні характеристики сертифікаційної роботи </a:t>
            </a:r>
            <a:br>
              <a:rPr lang="uk-UA" altLang="uk-UA" sz="2000" b="1" dirty="0">
                <a:solidFill>
                  <a:schemeClr val="accent4">
                    <a:lumMod val="50000"/>
                  </a:schemeClr>
                </a:solidFill>
                <a:latin typeface="Bookman Old Style" panose="02050604050505020204" pitchFamily="18" charset="0"/>
                <a:cs typeface="Times New Roman" panose="02020603050405020304" pitchFamily="18" charset="0"/>
              </a:rPr>
            </a:br>
            <a:r>
              <a:rPr lang="uk-UA" altLang="uk-UA" sz="2000" b="1" dirty="0">
                <a:solidFill>
                  <a:schemeClr val="accent4">
                    <a:lumMod val="50000"/>
                  </a:schemeClr>
                </a:solidFill>
                <a:latin typeface="Bookman Old Style" panose="02050604050505020204" pitchFamily="18" charset="0"/>
                <a:cs typeface="Times New Roman" panose="02020603050405020304" pitchFamily="18" charset="0"/>
              </a:rPr>
              <a:t>з біології у 2020 р.</a:t>
            </a:r>
            <a:endParaRPr lang="ru-RU" altLang="uk-UA" sz="2000" b="1" dirty="0">
              <a:solidFill>
                <a:schemeClr val="accent4">
                  <a:lumMod val="50000"/>
                </a:schemeClr>
              </a:solidFill>
              <a:latin typeface="Bookman Old Style" panose="02050604050505020204" pitchFamily="18" charset="0"/>
              <a:cs typeface="Times New Roman" panose="02020603050405020304" pitchFamily="18" charset="0"/>
            </a:endParaRPr>
          </a:p>
        </p:txBody>
      </p:sp>
      <p:sp>
        <p:nvSpPr>
          <p:cNvPr id="6" name="Нижний колонтитул 3"/>
          <p:cNvSpPr>
            <a:spLocks noGrp="1"/>
          </p:cNvSpPr>
          <p:nvPr>
            <p:ph type="ftr" sz="quarter" idx="11"/>
          </p:nvPr>
        </p:nvSpPr>
        <p:spPr>
          <a:xfrm>
            <a:off x="8172400" y="6237312"/>
            <a:ext cx="850900" cy="457200"/>
          </a:xfrm>
        </p:spPr>
        <p:txBody>
          <a:bodyPr/>
          <a:lstStyle/>
          <a:p>
            <a:pPr>
              <a:defRPr/>
            </a:pPr>
            <a:endParaRPr lang="ru-RU" b="1" dirty="0"/>
          </a:p>
        </p:txBody>
      </p:sp>
      <p:sp>
        <p:nvSpPr>
          <p:cNvPr id="4" name="Заголовок 1"/>
          <p:cNvSpPr txBox="1">
            <a:spLocks/>
          </p:cNvSpPr>
          <p:nvPr/>
        </p:nvSpPr>
        <p:spPr bwMode="auto">
          <a:xfrm>
            <a:off x="611188" y="5300663"/>
            <a:ext cx="82296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7500"/>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eaLnBrk="1" fontAlgn="auto" hangingPunct="1">
              <a:spcAft>
                <a:spcPts val="0"/>
              </a:spcAft>
              <a:defRPr/>
            </a:pPr>
            <a:r>
              <a:rPr lang="uk-UA" sz="1600" b="1" dirty="0">
                <a:solidFill>
                  <a:schemeClr val="accent1"/>
                </a:solidFill>
                <a:latin typeface="Times New Roman" panose="02020603050405020304" pitchFamily="18" charset="0"/>
                <a:cs typeface="Times New Roman" panose="02020603050405020304" pitchFamily="18" charset="0"/>
              </a:rPr>
              <a:t>Максимальна кількість балів, яку можна було отримати, правильно виконавши всі завдання сертифікаційної роботи з біології – 82.</a:t>
            </a:r>
          </a:p>
        </p:txBody>
      </p:sp>
      <p:pic>
        <p:nvPicPr>
          <p:cNvPr id="44036"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557338"/>
            <a:ext cx="882015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116632"/>
            <a:ext cx="8002587" cy="949325"/>
          </a:xfrm>
        </p:spPr>
        <p:txBody>
          <a:bodyPr rtlCol="0">
            <a:normAutofit/>
          </a:bodyPr>
          <a:lstStyle/>
          <a:p>
            <a:pPr algn="ctr" eaLnBrk="1" fontAlgn="auto" hangingPunct="1">
              <a:spcAft>
                <a:spcPts val="0"/>
              </a:spcAft>
              <a:defRPr/>
            </a:pPr>
            <a:r>
              <a:rPr lang="uk-UA" sz="2400" b="1" dirty="0">
                <a:solidFill>
                  <a:schemeClr val="accent4">
                    <a:lumMod val="50000"/>
                  </a:schemeClr>
                </a:solidFill>
                <a:latin typeface="Times New Roman" panose="02020603050405020304" pitchFamily="18" charset="0"/>
                <a:cs typeface="Times New Roman" panose="02020603050405020304" pitchFamily="18" charset="0"/>
              </a:rPr>
              <a:t>Розподіл учасників тестування з біології за кількістю набраних тестових балів у 2018, 2019 та </a:t>
            </a:r>
            <a:r>
              <a:rPr lang="uk-UA" sz="2400" b="1" dirty="0">
                <a:solidFill>
                  <a:schemeClr val="accent1"/>
                </a:solidFill>
                <a:latin typeface="Times New Roman" panose="02020603050405020304" pitchFamily="18" charset="0"/>
                <a:cs typeface="Times New Roman" panose="02020603050405020304" pitchFamily="18" charset="0"/>
              </a:rPr>
              <a:t>2020</a:t>
            </a:r>
            <a:r>
              <a:rPr lang="uk-UA" sz="2400" b="1" dirty="0">
                <a:solidFill>
                  <a:schemeClr val="accent4">
                    <a:lumMod val="50000"/>
                  </a:schemeClr>
                </a:solidFill>
                <a:latin typeface="Times New Roman" panose="02020603050405020304" pitchFamily="18" charset="0"/>
                <a:cs typeface="Times New Roman" panose="02020603050405020304" pitchFamily="18" charset="0"/>
              </a:rPr>
              <a:t>  рр</a:t>
            </a:r>
            <a:r>
              <a:rPr lang="uk-UA" sz="2000" b="1" dirty="0">
                <a:solidFill>
                  <a:schemeClr val="accent4">
                    <a:lumMod val="50000"/>
                  </a:schemeClr>
                </a:solidFill>
                <a:latin typeface="Times New Roman" panose="02020603050405020304" pitchFamily="18" charset="0"/>
                <a:cs typeface="Times New Roman" panose="02020603050405020304" pitchFamily="18" charset="0"/>
              </a:rPr>
              <a:t>. </a:t>
            </a:r>
            <a:endParaRPr lang="ru-RU" sz="2000" b="1" dirty="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4" name="Нижний колонтитул 3"/>
          <p:cNvSpPr>
            <a:spLocks noGrp="1"/>
          </p:cNvSpPr>
          <p:nvPr>
            <p:ph type="ftr" sz="quarter" idx="11"/>
          </p:nvPr>
        </p:nvSpPr>
        <p:spPr>
          <a:xfrm>
            <a:off x="8261350" y="6308725"/>
            <a:ext cx="850900" cy="457200"/>
          </a:xfrm>
        </p:spPr>
        <p:txBody>
          <a:bodyPr/>
          <a:lstStyle/>
          <a:p>
            <a:pPr>
              <a:defRPr/>
            </a:pPr>
            <a:endParaRPr lang="ru-RU" b="1" dirty="0"/>
          </a:p>
        </p:txBody>
      </p:sp>
      <p:pic>
        <p:nvPicPr>
          <p:cNvPr id="46084"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775" y="1079986"/>
            <a:ext cx="39973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Рисунок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11838" y="974392"/>
            <a:ext cx="3249612"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Нижний колонтитул 3"/>
          <p:cNvSpPr txBox="1">
            <a:spLocks/>
          </p:cNvSpPr>
          <p:nvPr/>
        </p:nvSpPr>
        <p:spPr bwMode="auto">
          <a:xfrm>
            <a:off x="1547813" y="3327400"/>
            <a:ext cx="15843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uk-UA" altLang="uk-UA" sz="1600" b="1">
                <a:solidFill>
                  <a:schemeClr val="tx1"/>
                </a:solidFill>
                <a:latin typeface="Times New Roman" panose="02020603050405020304" pitchFamily="18" charset="0"/>
                <a:cs typeface="Times New Roman" panose="02020603050405020304" pitchFamily="18" charset="0"/>
              </a:rPr>
              <a:t>ЗНО 2018 р</a:t>
            </a:r>
            <a:r>
              <a:rPr lang="uk-UA" altLang="uk-UA" b="1">
                <a:solidFill>
                  <a:schemeClr val="tx1"/>
                </a:solidFill>
                <a:latin typeface="Times New Roman" panose="02020603050405020304" pitchFamily="18" charset="0"/>
                <a:cs typeface="Times New Roman" panose="02020603050405020304" pitchFamily="18" charset="0"/>
              </a:rPr>
              <a:t>.</a:t>
            </a:r>
            <a:endParaRPr lang="ru-RU" altLang="uk-UA" b="1">
              <a:solidFill>
                <a:srgbClr val="898989"/>
              </a:solidFill>
              <a:latin typeface="Times New Roman" panose="02020603050405020304" pitchFamily="18" charset="0"/>
              <a:cs typeface="Times New Roman" panose="02020603050405020304" pitchFamily="18" charset="0"/>
            </a:endParaRPr>
          </a:p>
        </p:txBody>
      </p:sp>
      <p:sp>
        <p:nvSpPr>
          <p:cNvPr id="46087" name="Нижний колонтитул 3"/>
          <p:cNvSpPr txBox="1">
            <a:spLocks/>
          </p:cNvSpPr>
          <p:nvPr/>
        </p:nvSpPr>
        <p:spPr bwMode="auto">
          <a:xfrm>
            <a:off x="6789738" y="3476625"/>
            <a:ext cx="15843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uk-UA" altLang="uk-UA" sz="1600" b="1">
                <a:solidFill>
                  <a:schemeClr val="tx1"/>
                </a:solidFill>
                <a:latin typeface="Times New Roman" panose="02020603050405020304" pitchFamily="18" charset="0"/>
                <a:cs typeface="Times New Roman" panose="02020603050405020304" pitchFamily="18" charset="0"/>
              </a:rPr>
              <a:t>ЗНО 2019 р</a:t>
            </a:r>
            <a:r>
              <a:rPr lang="uk-UA" altLang="uk-UA" sz="2000" b="1">
                <a:solidFill>
                  <a:schemeClr val="tx1"/>
                </a:solidFill>
                <a:latin typeface="Times New Roman" panose="02020603050405020304" pitchFamily="18" charset="0"/>
                <a:cs typeface="Times New Roman" panose="02020603050405020304" pitchFamily="18" charset="0"/>
              </a:rPr>
              <a:t>.</a:t>
            </a:r>
            <a:endParaRPr lang="ru-RU" altLang="uk-UA" sz="2000" b="1">
              <a:solidFill>
                <a:srgbClr val="898989"/>
              </a:solidFill>
              <a:latin typeface="Times New Roman" panose="02020603050405020304" pitchFamily="18" charset="0"/>
              <a:cs typeface="Times New Roman" panose="02020603050405020304" pitchFamily="18" charset="0"/>
            </a:endParaRPr>
          </a:p>
        </p:txBody>
      </p:sp>
      <p:pic>
        <p:nvPicPr>
          <p:cNvPr id="46088" name="Рисунок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99921" y="3440113"/>
            <a:ext cx="3892550"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9" name="Нижний колонтитул 3"/>
          <p:cNvSpPr txBox="1">
            <a:spLocks/>
          </p:cNvSpPr>
          <p:nvPr/>
        </p:nvSpPr>
        <p:spPr bwMode="auto">
          <a:xfrm>
            <a:off x="1470025" y="6105525"/>
            <a:ext cx="15843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uk-UA" altLang="uk-UA" sz="1600" b="1">
                <a:solidFill>
                  <a:srgbClr val="C00000"/>
                </a:solidFill>
                <a:latin typeface="Times New Roman" panose="02020603050405020304" pitchFamily="18" charset="0"/>
                <a:cs typeface="Times New Roman" panose="02020603050405020304" pitchFamily="18" charset="0"/>
              </a:rPr>
              <a:t>ЗНО 2020 р</a:t>
            </a:r>
            <a:r>
              <a:rPr lang="uk-UA" altLang="uk-UA" b="1">
                <a:solidFill>
                  <a:schemeClr val="tx1"/>
                </a:solidFill>
                <a:latin typeface="Times New Roman" panose="02020603050405020304" pitchFamily="18" charset="0"/>
                <a:cs typeface="Times New Roman" panose="02020603050405020304" pitchFamily="18" charset="0"/>
              </a:rPr>
              <a:t>.</a:t>
            </a:r>
            <a:endParaRPr lang="ru-RU" altLang="uk-UA" b="1">
              <a:solidFill>
                <a:srgbClr val="898989"/>
              </a:solidFill>
              <a:latin typeface="Times New Roman" panose="02020603050405020304" pitchFamily="18" charset="0"/>
              <a:cs typeface="Times New Roman" panose="02020603050405020304" pitchFamily="18" charset="0"/>
            </a:endParaRPr>
          </a:p>
        </p:txBody>
      </p:sp>
      <p:sp>
        <p:nvSpPr>
          <p:cNvPr id="46090" name="Нижний колонтитул 3"/>
          <p:cNvSpPr txBox="1">
            <a:spLocks/>
          </p:cNvSpPr>
          <p:nvPr/>
        </p:nvSpPr>
        <p:spPr bwMode="auto">
          <a:xfrm>
            <a:off x="7002463" y="3978275"/>
            <a:ext cx="2041525"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uk-UA" altLang="uk-UA" sz="1600">
                <a:solidFill>
                  <a:srgbClr val="C00000"/>
                </a:solidFill>
                <a:latin typeface="Times New Roman" panose="02020603050405020304" pitchFamily="18" charset="0"/>
                <a:cs typeface="Times New Roman" panose="02020603050405020304" pitchFamily="18" charset="0"/>
              </a:rPr>
              <a:t>Червоною пунктирною лінією позначено поріг «склав/не склав»</a:t>
            </a:r>
            <a:r>
              <a:rPr lang="uk-UA" altLang="uk-UA" sz="1600" b="1">
                <a:solidFill>
                  <a:srgbClr val="C00000"/>
                </a:solidFill>
                <a:latin typeface="Times New Roman" panose="02020603050405020304" pitchFamily="18" charset="0"/>
                <a:cs typeface="Times New Roman" panose="02020603050405020304" pitchFamily="18" charset="0"/>
              </a:rPr>
              <a:t> , </a:t>
            </a:r>
            <a:r>
              <a:rPr lang="uk-UA" altLang="uk-UA" sz="1600">
                <a:solidFill>
                  <a:srgbClr val="C00000"/>
                </a:solidFill>
                <a:latin typeface="Times New Roman" panose="02020603050405020304" pitchFamily="18" charset="0"/>
                <a:cs typeface="Times New Roman" panose="02020603050405020304" pitchFamily="18" charset="0"/>
              </a:rPr>
              <a:t>встановлений експертною комісією</a:t>
            </a:r>
            <a:endParaRPr lang="ru-RU" altLang="uk-UA">
              <a:solidFill>
                <a:srgbClr val="898989"/>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Волна">
  <a:themeElements>
    <a:clrScheme name="Другая 2">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5EA226"/>
      </a:hlink>
      <a:folHlink>
        <a:srgbClr val="5F7791"/>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Cliff</Template>
  <TotalTime>6844</TotalTime>
  <Words>1463</Words>
  <Application>Microsoft Office PowerPoint</Application>
  <PresentationFormat>Экран (4:3)</PresentationFormat>
  <Paragraphs>100</Paragraphs>
  <Slides>46</Slides>
  <Notes>9</Notes>
  <HiddenSlides>0</HiddenSlides>
  <MMClips>0</MMClips>
  <ScaleCrop>false</ScaleCrop>
  <HeadingPairs>
    <vt:vector size="6" baseType="variant">
      <vt:variant>
        <vt:lpstr>Использованные шрифты</vt:lpstr>
      </vt:variant>
      <vt:variant>
        <vt:i4>9</vt:i4>
      </vt:variant>
      <vt:variant>
        <vt:lpstr>Тема</vt:lpstr>
      </vt:variant>
      <vt:variant>
        <vt:i4>9</vt:i4>
      </vt:variant>
      <vt:variant>
        <vt:lpstr>Заголовки слайдов</vt:lpstr>
      </vt:variant>
      <vt:variant>
        <vt:i4>46</vt:i4>
      </vt:variant>
    </vt:vector>
  </HeadingPairs>
  <TitlesOfParts>
    <vt:vector size="64" baseType="lpstr">
      <vt:lpstr>Arial</vt:lpstr>
      <vt:lpstr>Bookman Old Style</vt:lpstr>
      <vt:lpstr>Calibri</vt:lpstr>
      <vt:lpstr>Candara</vt:lpstr>
      <vt:lpstr>Constantia</vt:lpstr>
      <vt:lpstr>Symbol</vt:lpstr>
      <vt:lpstr>Times New Roman</vt:lpstr>
      <vt:lpstr>Verdana</vt:lpstr>
      <vt:lpstr>Wingdings</vt:lpstr>
      <vt:lpstr>Office Theme</vt:lpstr>
      <vt:lpstr>1_Office Theme</vt:lpstr>
      <vt:lpstr>2_Office Theme</vt:lpstr>
      <vt:lpstr>3_Office Theme</vt:lpstr>
      <vt:lpstr>5_Office Theme</vt:lpstr>
      <vt:lpstr>6_Office Theme</vt:lpstr>
      <vt:lpstr>7_Office Theme</vt:lpstr>
      <vt:lpstr>8_Office Theme</vt:lpstr>
      <vt:lpstr>Волна</vt:lpstr>
      <vt:lpstr>Підготовка до ЗНО-2021  з біології</vt:lpstr>
      <vt:lpstr>Презентация PowerPoint</vt:lpstr>
      <vt:lpstr>Презентация PowerPoint</vt:lpstr>
      <vt:lpstr>Презентация PowerPoint</vt:lpstr>
      <vt:lpstr>Презентация PowerPoint</vt:lpstr>
      <vt:lpstr>Презентация PowerPoint</vt:lpstr>
      <vt:lpstr>Кількісний розподіл завдань сертифікаційної роботи за розділами програми</vt:lpstr>
      <vt:lpstr>Психометричні характеристики сертифікаційної роботи  з біології у 2020 р.</vt:lpstr>
      <vt:lpstr>Розподіл учасників тестування з біології за кількістю набраних тестових балів у 2018, 2019 та 2020  рр. </vt:lpstr>
      <vt:lpstr>Презентация PowerPoint</vt:lpstr>
      <vt:lpstr> У 2020 р. найскладнішим (менше 20% ) виявилося завдання № 30</vt:lpstr>
      <vt:lpstr>Приклади складних тестових завдань  (відсоток виконання 20-39%)</vt:lpstr>
      <vt:lpstr>Приклади складних тестових завдань  (відсоток виконання 20-39%)</vt:lpstr>
      <vt:lpstr>Приклади складних тестових завдань  (відсоток виконання 20-39%)</vt:lpstr>
      <vt:lpstr>Приклади оптимальних тестових завдань  (відсоток виконання 40-59%)</vt:lpstr>
      <vt:lpstr>Приклади оптимальних тестових завдань  (відсоток виконання 40-59%)</vt:lpstr>
      <vt:lpstr>Приклад легкого тестового завдання  (відсоток виконання 60-79%)</vt:lpstr>
      <vt:lpstr>Презентация PowerPoint</vt:lpstr>
      <vt:lpstr>Приклади легких тестових завдань  (відсоток виконання 60-79%)</vt:lpstr>
      <vt:lpstr>У 2020 році учасники тестування продемонстрували вищий порівняно з попередніми роками рівень сформованості знань:  - про значення біологічних досліджень; - належність організму до певної групи; - складники організму людини.</vt:lpstr>
      <vt:lpstr>Аналіз результатів виконання завдань сертифікаційної роботи 2020 року дозволяє зробити висновки:  </vt:lpstr>
      <vt:lpstr> Подальше вдосконалення сертифікаційної роботи з біології передбачає:  - збільшення завдань на визначення рівня сформованості  ключових компетентностей у природничих науках і технологіях;   - збільшення завдань на аналіз схем, наукової інформації в текстовій і графічній формах;  - збільшення завдань на оцінку біологічних знань для сталого розвитку людства, науки й технології.     </vt:lpstr>
      <vt:lpstr>Як знайти інформацію про ЗНО  з БІОЛОГІЇ</vt:lpstr>
      <vt:lpstr>Як знайти інформацію про ЗНО  з БІОЛОГІЇ</vt:lpstr>
      <vt:lpstr>Персональна сторінка навчального закладу на сайті УЦОЯО (testportal.gov.ua)</vt:lpstr>
      <vt:lpstr>Інформація про успішність проходження ЗНО випускниками закладу</vt:lpstr>
      <vt:lpstr>Інформація про успішність проходження ЗНО випускниками закладу</vt:lpstr>
      <vt:lpstr>Інформація про успішність проходження ЗНО випускниками закладу</vt:lpstr>
      <vt:lpstr>Підготовка до ЗНО</vt:lpstr>
      <vt:lpstr>Підготовка до ЗНО</vt:lpstr>
      <vt:lpstr>Підготовка до ЗНО</vt:lpstr>
      <vt:lpstr>Офіційні звіти та статистичні дані ЗНО</vt:lpstr>
      <vt:lpstr>Презентация PowerPoint</vt:lpstr>
      <vt:lpstr>Презентация PowerPoint</vt:lpstr>
      <vt:lpstr>Презентация PowerPoint</vt:lpstr>
      <vt:lpstr>Пам'ятка для учня.  Як успішно впоратися з тестом ЗНО </vt:lpstr>
      <vt:lpstr>Пам'ятка для учня.  Як успішно впоратися з тестом ЗНО </vt:lpstr>
      <vt:lpstr>Особливості тесту 2021 року </vt:lpstr>
      <vt:lpstr>ФОРМИ ТЕСТОВИХ ЗАВДАНЬ</vt:lpstr>
      <vt:lpstr>ФОРМИ ТЕСТОВИХ ЗАВДАНЬ</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met_tarasuk_k</dc:creator>
  <dc:description>http://aida.ucoz.ru</dc:description>
  <cp:lastModifiedBy>Admin</cp:lastModifiedBy>
  <cp:revision>475</cp:revision>
  <dcterms:created xsi:type="dcterms:W3CDTF">2014-08-26T09:45:00Z</dcterms:created>
  <dcterms:modified xsi:type="dcterms:W3CDTF">2021-02-17T08:05:51Z</dcterms:modified>
</cp:coreProperties>
</file>