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8" r:id="rId2"/>
    <p:sldId id="543" r:id="rId3"/>
    <p:sldId id="580" r:id="rId4"/>
    <p:sldId id="579" r:id="rId5"/>
    <p:sldId id="583" r:id="rId6"/>
    <p:sldId id="581" r:id="rId7"/>
    <p:sldId id="584" r:id="rId8"/>
    <p:sldId id="585" r:id="rId9"/>
    <p:sldId id="586" r:id="rId10"/>
    <p:sldId id="590" r:id="rId11"/>
    <p:sldId id="589" r:id="rId12"/>
    <p:sldId id="588" r:id="rId13"/>
    <p:sldId id="587" r:id="rId14"/>
    <p:sldId id="593" r:id="rId15"/>
    <p:sldId id="592" r:id="rId16"/>
    <p:sldId id="582" r:id="rId17"/>
    <p:sldId id="594" r:id="rId18"/>
    <p:sldId id="591" r:id="rId19"/>
    <p:sldId id="595" r:id="rId20"/>
    <p:sldId id="601" r:id="rId21"/>
    <p:sldId id="600" r:id="rId22"/>
    <p:sldId id="599" r:id="rId23"/>
    <p:sldId id="598" r:id="rId24"/>
    <p:sldId id="602" r:id="rId25"/>
    <p:sldId id="597" r:id="rId26"/>
    <p:sldId id="603" r:id="rId27"/>
    <p:sldId id="607" r:id="rId28"/>
    <p:sldId id="606" r:id="rId29"/>
    <p:sldId id="605" r:id="rId30"/>
    <p:sldId id="604" r:id="rId31"/>
    <p:sldId id="611" r:id="rId32"/>
    <p:sldId id="608" r:id="rId33"/>
    <p:sldId id="610" r:id="rId34"/>
    <p:sldId id="609" r:id="rId35"/>
    <p:sldId id="612" r:id="rId36"/>
    <p:sldId id="613" r:id="rId37"/>
    <p:sldId id="614" r:id="rId38"/>
    <p:sldId id="615" r:id="rId39"/>
    <p:sldId id="617" r:id="rId40"/>
    <p:sldId id="616" r:id="rId41"/>
    <p:sldId id="619" r:id="rId42"/>
    <p:sldId id="618" r:id="rId43"/>
    <p:sldId id="620" r:id="rId44"/>
    <p:sldId id="577" r:id="rId45"/>
  </p:sldIdLst>
  <p:sldSz cx="9144000" cy="5143500" type="screen16x9"/>
  <p:notesSz cx="6886575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548"/>
    <a:srgbClr val="006600"/>
    <a:srgbClr val="FF1DB4"/>
    <a:srgbClr val="FF4BC3"/>
    <a:srgbClr val="FF66CC"/>
    <a:srgbClr val="FF3300"/>
    <a:srgbClr val="FF0066"/>
    <a:srgbClr val="F01040"/>
    <a:srgbClr val="51D351"/>
    <a:srgbClr val="5CD6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6" autoAdjust="0"/>
    <p:restoredTop sz="98387" autoAdjust="0"/>
  </p:normalViewPr>
  <p:slideViewPr>
    <p:cSldViewPr>
      <p:cViewPr>
        <p:scale>
          <a:sx n="90" d="100"/>
          <a:sy n="90" d="100"/>
        </p:scale>
        <p:origin x="-780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101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101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C65AA18-F66A-49F5-A79E-5482503D9093}" type="datetimeFigureOut">
              <a:rPr lang="ru-RU"/>
              <a:pPr>
                <a:defRPr/>
              </a:pPr>
              <a:t>28.01.2021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8" y="4759643"/>
            <a:ext cx="5509260" cy="4509135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183" cy="50101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799" y="9517546"/>
            <a:ext cx="2984183" cy="50101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6976D00-861A-4986-97A0-927A853EC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571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BD53-6571-40E8-8E25-B6F08673F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69E0-3F96-4EBD-9D39-C54E5E4C6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5B04-65D0-4325-A01D-14C637AD3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E7EA9-6AB4-480F-B10B-278FBA414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2F95-7821-4F59-929F-9AC394FCF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0FC3-C2BE-4061-95DE-D606A758D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B8ED7-5FC5-4473-9358-9BAE12C8B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02BE-C7D9-4FC5-A4CA-A381B4D84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EB7F-22B5-4CB8-BD94-005ADE7D4A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3CC1-9073-4408-9C4E-68E30DABF7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0225-2E1E-4C67-89D7-7568F09F1F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9345-DB1B-4096-8FF7-5674C3DF3F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85E02B2-AED0-40EF-843A-1F2D1A7CB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0034" y="571486"/>
            <a:ext cx="828680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uk-UA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Реєстрація на основну </a:t>
            </a:r>
          </a:p>
          <a:p>
            <a:pPr algn="ctr">
              <a:spcBef>
                <a:spcPts val="600"/>
              </a:spcBef>
              <a:defRPr/>
            </a:pPr>
            <a:r>
              <a:rPr lang="uk-UA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сесію  ЗНО-2021</a:t>
            </a:r>
            <a:endParaRPr lang="en-US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2"/>
          <p:cNvSpPr/>
          <p:nvPr/>
        </p:nvSpPr>
        <p:spPr>
          <a:xfrm>
            <a:off x="-17810" y="2901292"/>
            <a:ext cx="9161810" cy="2242208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43504" y="3571882"/>
            <a:ext cx="3809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 БАБИЧ, </a:t>
            </a:r>
          </a:p>
          <a:p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комунальної установи  “Зарічненський центр професійного </a:t>
            </a:r>
          </a:p>
          <a:p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 педагогічних працівників”</a:t>
            </a:r>
          </a:p>
          <a:p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Зарічненської селищної ради </a:t>
            </a:r>
          </a:p>
          <a:p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Вараського району Рівненської області</a:t>
            </a:r>
            <a:endParaRPr lang="uk-U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08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00"/>
            <a:ext cx="914400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"/>
            <a:ext cx="83915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388"/>
            <a:ext cx="91440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3"/>
            <a:ext cx="84296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64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87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00"/>
            <a:ext cx="914400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"/>
            <a:ext cx="7858179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269384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55842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9414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6" y="0"/>
            <a:ext cx="7761871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0"/>
            <a:ext cx="8401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500"/>
            <a:ext cx="88608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00"/>
            <a:ext cx="9144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936" y="0"/>
            <a:ext cx="9200936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" y="0"/>
            <a:ext cx="9099423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4500"/>
            <a:ext cx="8532425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500"/>
            <a:ext cx="7921381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500"/>
            <a:ext cx="8283963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4763"/>
            <a:ext cx="88677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4500"/>
            <a:ext cx="798195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1" y="0"/>
            <a:ext cx="850127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3823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uk-UA" sz="2000" b="1" dirty="0" smtClean="0"/>
          </a:p>
          <a:p>
            <a:pPr algn="ctr"/>
            <a:r>
              <a:rPr lang="uk-UA" sz="2800" b="1" dirty="0" smtClean="0"/>
              <a:t>Більше документів на сайтах</a:t>
            </a:r>
            <a:endParaRPr sz="28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52"/>
            <a:ext cx="65151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247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94884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542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663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68088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0651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61810" cy="1044213"/>
          </a:xfrm>
          <a:custGeom>
            <a:avLst/>
            <a:gdLst/>
            <a:ahLst/>
            <a:cxnLst/>
            <a:rect l="l" t="t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sz="2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735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23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30</Words>
  <Application>Microsoft Office PowerPoint</Application>
  <PresentationFormat>Экран (16:9)</PresentationFormat>
  <Paragraphs>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853</cp:revision>
  <dcterms:created xsi:type="dcterms:W3CDTF">2010-08-28T09:12:49Z</dcterms:created>
  <dcterms:modified xsi:type="dcterms:W3CDTF">2021-01-28T15:31:40Z</dcterms:modified>
</cp:coreProperties>
</file>