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 id="2147483706" r:id="rId2"/>
    <p:sldMasterId id="2147483710" r:id="rId3"/>
    <p:sldMasterId id="2147483711" r:id="rId4"/>
    <p:sldMasterId id="2147483712" r:id="rId5"/>
    <p:sldMasterId id="2147483713" r:id="rId6"/>
    <p:sldMasterId id="2147483718" r:id="rId7"/>
    <p:sldMasterId id="2147483719" r:id="rId8"/>
    <p:sldMasterId id="2147483720" r:id="rId9"/>
    <p:sldMasterId id="2147483722" r:id="rId10"/>
    <p:sldMasterId id="2147483725" r:id="rId11"/>
    <p:sldMasterId id="2147483726" r:id="rId12"/>
    <p:sldMasterId id="2147483727" r:id="rId13"/>
    <p:sldMasterId id="2147483728" r:id="rId14"/>
    <p:sldMasterId id="2147483729" r:id="rId15"/>
    <p:sldMasterId id="2147483733" r:id="rId16"/>
    <p:sldMasterId id="2147483734" r:id="rId17"/>
  </p:sldMasterIdLst>
  <p:notesMasterIdLst>
    <p:notesMasterId r:id="rId50"/>
  </p:notesMasterIdLst>
  <p:handoutMasterIdLst>
    <p:handoutMasterId r:id="rId51"/>
  </p:handoutMasterIdLst>
  <p:sldIdLst>
    <p:sldId id="261" r:id="rId18"/>
    <p:sldId id="341" r:id="rId19"/>
    <p:sldId id="342" r:id="rId20"/>
    <p:sldId id="375" r:id="rId21"/>
    <p:sldId id="376" r:id="rId22"/>
    <p:sldId id="344" r:id="rId23"/>
    <p:sldId id="346" r:id="rId24"/>
    <p:sldId id="347" r:id="rId25"/>
    <p:sldId id="378" r:id="rId26"/>
    <p:sldId id="379" r:id="rId27"/>
    <p:sldId id="377" r:id="rId28"/>
    <p:sldId id="380" r:id="rId29"/>
    <p:sldId id="381" r:id="rId30"/>
    <p:sldId id="382" r:id="rId31"/>
    <p:sldId id="384" r:id="rId32"/>
    <p:sldId id="451" r:id="rId33"/>
    <p:sldId id="452" r:id="rId34"/>
    <p:sldId id="385" r:id="rId35"/>
    <p:sldId id="411" r:id="rId36"/>
    <p:sldId id="412" r:id="rId37"/>
    <p:sldId id="500" r:id="rId38"/>
    <p:sldId id="501" r:id="rId39"/>
    <p:sldId id="416" r:id="rId40"/>
    <p:sldId id="417" r:id="rId41"/>
    <p:sldId id="439" r:id="rId42"/>
    <p:sldId id="440" r:id="rId43"/>
    <p:sldId id="457" r:id="rId44"/>
    <p:sldId id="456" r:id="rId45"/>
    <p:sldId id="476" r:id="rId46"/>
    <p:sldId id="453" r:id="rId47"/>
    <p:sldId id="454" r:id="rId48"/>
    <p:sldId id="442" r:id="rId49"/>
  </p:sldIdLst>
  <p:sldSz cx="9144000" cy="6858000" type="screen4x3"/>
  <p:notesSz cx="6858000" cy="9945688"/>
  <p:defaultTextStyle>
    <a:defPPr>
      <a:defRPr lang="ru-RU"/>
    </a:defPPr>
    <a:lvl1pPr algn="l" rtl="0" eaLnBrk="0" fontAlgn="base" hangingPunct="0">
      <a:spcBef>
        <a:spcPct val="0"/>
      </a:spcBef>
      <a:spcAft>
        <a:spcPct val="0"/>
      </a:spcAft>
      <a:defRPr i="1" kern="1200">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286000" algn="l" defTabSz="914400" rtl="0" eaLnBrk="1" latinLnBrk="0" hangingPunct="1">
      <a:defRPr i="1" kern="1200">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743200" algn="l" defTabSz="914400" rtl="0" eaLnBrk="1" latinLnBrk="0" hangingPunct="1">
      <a:defRPr i="1" kern="1200">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200400" algn="l" defTabSz="914400" rtl="0" eaLnBrk="1" latinLnBrk="0" hangingPunct="1">
      <a:defRPr i="1" kern="1200">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657600" algn="l" defTabSz="914400" rtl="0" eaLnBrk="1" latinLnBrk="0" hangingPunct="1">
      <a:defRPr i="1" kern="1200">
        <a:solidFill>
          <a:schemeClr val="tx1"/>
        </a:solidFill>
        <a:latin typeface="Arial" panose="020B0604020202020204" pitchFamily="34" charset="0"/>
        <a:ea typeface="Gabriola" panose="04040605051002020D02" pitchFamily="82" charset="0"/>
        <a:cs typeface="Gabriola" panose="04040605051002020D02" pitchFamily="82" charset="0"/>
      </a:defRPr>
    </a:lvl9pPr>
  </p:defaultTextStyle>
  <p:extLst>
    <p:ext uri="{EFAFB233-063F-42B5-8137-9DF3F51BA10A}">
      <p15:sldGuideLst xmlns:p15="http://schemas.microsoft.com/office/powerpoint/2012/main">
        <p15:guide id="1" orient="horz" pos="22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A50021"/>
    <a:srgbClr val="000066"/>
    <a:srgbClr val="FBFBFB"/>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21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8D1F9821-41B5-4A62-8E46-7706BA941976}"/>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uk-UA"/>
          </a:p>
        </p:txBody>
      </p:sp>
      <p:sp>
        <p:nvSpPr>
          <p:cNvPr id="3" name="Місце для дати 2">
            <a:extLst>
              <a:ext uri="{FF2B5EF4-FFF2-40B4-BE49-F238E27FC236}">
                <a16:creationId xmlns:a16="http://schemas.microsoft.com/office/drawing/2014/main" id="{03D4099F-2880-4B30-A3AC-786EF220E0F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r>
              <a:rPr lang="uk-UA"/>
              <a:t>28.01.2014</a:t>
            </a:r>
          </a:p>
        </p:txBody>
      </p:sp>
      <p:sp>
        <p:nvSpPr>
          <p:cNvPr id="4" name="Місце для нижнього колонтитула 3">
            <a:extLst>
              <a:ext uri="{FF2B5EF4-FFF2-40B4-BE49-F238E27FC236}">
                <a16:creationId xmlns:a16="http://schemas.microsoft.com/office/drawing/2014/main" id="{0E56C762-408F-483B-AE76-7BBC6C8E93DD}"/>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uk-UA"/>
          </a:p>
        </p:txBody>
      </p:sp>
      <p:sp>
        <p:nvSpPr>
          <p:cNvPr id="5" name="Місце для номера слайда 4">
            <a:extLst>
              <a:ext uri="{FF2B5EF4-FFF2-40B4-BE49-F238E27FC236}">
                <a16:creationId xmlns:a16="http://schemas.microsoft.com/office/drawing/2014/main" id="{AA633F8B-E763-4C8A-8D05-44EBC6399504}"/>
              </a:ext>
            </a:extLst>
          </p:cNvPr>
          <p:cNvSpPr>
            <a:spLocks noGrp="1"/>
          </p:cNvSpPr>
          <p:nvPr>
            <p:ph type="sldNum" sz="quarter" idx="3"/>
          </p:nvPr>
        </p:nvSpPr>
        <p:spPr>
          <a:xfrm>
            <a:off x="3884613" y="944721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B41DBE8-B6F1-4BC5-88F7-5CEB38A1BDE6}" type="slidenum">
              <a:rPr lang="uk-UA" altLang="ru-RU"/>
              <a:pPr/>
              <a:t>‹#›</a:t>
            </a:fld>
            <a:endParaRPr lang="uk-UA" altLang="ru-RU"/>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24CA9A8F-F485-4A3B-8431-A2274A648345}"/>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uk-UA"/>
          </a:p>
        </p:txBody>
      </p:sp>
      <p:sp>
        <p:nvSpPr>
          <p:cNvPr id="3" name="Місце для дати 2">
            <a:extLst>
              <a:ext uri="{FF2B5EF4-FFF2-40B4-BE49-F238E27FC236}">
                <a16:creationId xmlns:a16="http://schemas.microsoft.com/office/drawing/2014/main" id="{AF9919CC-58E3-439B-BC4C-48FDA544470E}"/>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r>
              <a:rPr lang="uk-UA"/>
              <a:t>28.01.2014</a:t>
            </a:r>
          </a:p>
        </p:txBody>
      </p:sp>
      <p:sp>
        <p:nvSpPr>
          <p:cNvPr id="4" name="Місце для зображення 3">
            <a:extLst>
              <a:ext uri="{FF2B5EF4-FFF2-40B4-BE49-F238E27FC236}">
                <a16:creationId xmlns:a16="http://schemas.microsoft.com/office/drawing/2014/main" id="{770B2DB0-041A-4E00-B789-A734E1DC2E64}"/>
              </a:ext>
            </a:extLst>
          </p:cNvPr>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Місце для нотаток 4">
            <a:extLst>
              <a:ext uri="{FF2B5EF4-FFF2-40B4-BE49-F238E27FC236}">
                <a16:creationId xmlns:a16="http://schemas.microsoft.com/office/drawing/2014/main" id="{4D82F71B-273B-4D11-8BAE-278F47D53203}"/>
              </a:ext>
            </a:extLst>
          </p:cNvPr>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uk-UA" noProof="0"/>
              <a:t>Зразок тексту</a:t>
            </a:r>
          </a:p>
          <a:p>
            <a:pPr lvl="1"/>
            <a:r>
              <a:rPr lang="uk-UA" noProof="0"/>
              <a:t>Другий рівень</a:t>
            </a:r>
          </a:p>
          <a:p>
            <a:pPr lvl="2"/>
            <a:r>
              <a:rPr lang="uk-UA" noProof="0"/>
              <a:t>Третій рівень</a:t>
            </a:r>
          </a:p>
          <a:p>
            <a:pPr lvl="3"/>
            <a:r>
              <a:rPr lang="uk-UA" noProof="0"/>
              <a:t>Четвертий рівень</a:t>
            </a:r>
          </a:p>
          <a:p>
            <a:pPr lvl="4"/>
            <a:r>
              <a:rPr lang="uk-UA" noProof="0"/>
              <a:t>П'ятий рівень</a:t>
            </a:r>
          </a:p>
        </p:txBody>
      </p:sp>
      <p:sp>
        <p:nvSpPr>
          <p:cNvPr id="6" name="Місце для нижнього колонтитула 5">
            <a:extLst>
              <a:ext uri="{FF2B5EF4-FFF2-40B4-BE49-F238E27FC236}">
                <a16:creationId xmlns:a16="http://schemas.microsoft.com/office/drawing/2014/main" id="{1517F550-B107-4ABB-BE15-B944C428DA79}"/>
              </a:ext>
            </a:extLst>
          </p:cNvPr>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uk-UA"/>
          </a:p>
        </p:txBody>
      </p:sp>
      <p:sp>
        <p:nvSpPr>
          <p:cNvPr id="7" name="Місце для номера слайда 6">
            <a:extLst>
              <a:ext uri="{FF2B5EF4-FFF2-40B4-BE49-F238E27FC236}">
                <a16:creationId xmlns:a16="http://schemas.microsoft.com/office/drawing/2014/main" id="{DCED3715-60B7-4964-801B-AA63046BC2ED}"/>
              </a:ext>
            </a:extLst>
          </p:cNvPr>
          <p:cNvSpPr>
            <a:spLocks noGrp="1"/>
          </p:cNvSpPr>
          <p:nvPr>
            <p:ph type="sldNum" sz="quarter" idx="5"/>
          </p:nvPr>
        </p:nvSpPr>
        <p:spPr>
          <a:xfrm>
            <a:off x="3884613" y="9447213"/>
            <a:ext cx="29718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481D9D1-DD93-40AE-B54A-5C5D5D9D6882}" type="slidenum">
              <a:rPr lang="uk-UA" altLang="ru-RU"/>
              <a:pPr/>
              <a:t>‹#›</a:t>
            </a:fld>
            <a:endParaRPr lang="uk-UA" altLang="ru-RU"/>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Місце для зображення 1">
            <a:extLst>
              <a:ext uri="{FF2B5EF4-FFF2-40B4-BE49-F238E27FC236}">
                <a16:creationId xmlns:a16="http://schemas.microsoft.com/office/drawing/2014/main" id="{7BF44733-3E14-4C9B-ADF2-7A9D5626DC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Місце для нотаток 2">
            <a:extLst>
              <a:ext uri="{FF2B5EF4-FFF2-40B4-BE49-F238E27FC236}">
                <a16:creationId xmlns:a16="http://schemas.microsoft.com/office/drawing/2014/main" id="{4124E9BF-7162-407D-9599-087BE7F1C9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Дата 3">
            <a:extLst>
              <a:ext uri="{FF2B5EF4-FFF2-40B4-BE49-F238E27FC236}">
                <a16:creationId xmlns:a16="http://schemas.microsoft.com/office/drawing/2014/main" id="{69E0C301-28A4-4F87-9E04-58BF97ED032F}"/>
              </a:ext>
            </a:extLst>
          </p:cNvPr>
          <p:cNvSpPr>
            <a:spLocks noGrp="1" noChangeArrowheads="1"/>
          </p:cNvSpPr>
          <p:nvPr>
            <p:ph type="dt" sz="half" idx="10"/>
          </p:nvPr>
        </p:nvSpPr>
        <p:spPr>
          <a:ln/>
        </p:spPr>
        <p:txBody>
          <a:bodyPr/>
          <a:lstStyle>
            <a:lvl1pPr>
              <a:defRPr/>
            </a:lvl1pPr>
          </a:lstStyle>
          <a:p>
            <a:pPr>
              <a:defRPr/>
            </a:pPr>
            <a:fld id="{4930FA95-40E8-48FA-BA52-9A596541E51C}"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15B24138-2A82-4D3E-B8A7-52A3D3D45D2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E653A24F-4A03-4545-A2A2-03D7119156CB}"/>
              </a:ext>
            </a:extLst>
          </p:cNvPr>
          <p:cNvSpPr>
            <a:spLocks noGrp="1" noChangeArrowheads="1"/>
          </p:cNvSpPr>
          <p:nvPr>
            <p:ph type="sldNum" sz="quarter" idx="12"/>
          </p:nvPr>
        </p:nvSpPr>
        <p:spPr>
          <a:ln/>
        </p:spPr>
        <p:txBody>
          <a:bodyPr/>
          <a:lstStyle>
            <a:lvl1pPr>
              <a:defRPr/>
            </a:lvl1pPr>
          </a:lstStyle>
          <a:p>
            <a:fld id="{95939977-29E3-462E-A740-574D371936CD}" type="slidenum">
              <a:rPr lang="ru-RU" altLang="ru-RU"/>
              <a:pPr/>
              <a:t>‹#›</a:t>
            </a:fld>
            <a:endParaRPr lang="ru-RU" altLang="ru-RU"/>
          </a:p>
        </p:txBody>
      </p:sp>
    </p:spTree>
    <p:extLst>
      <p:ext uri="{BB962C8B-B14F-4D97-AF65-F5344CB8AC3E}">
        <p14:creationId xmlns:p14="http://schemas.microsoft.com/office/powerpoint/2010/main" val="266311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AD8E368D-0D33-4CC9-AE1A-56B19608349F}"/>
              </a:ext>
            </a:extLst>
          </p:cNvPr>
          <p:cNvSpPr>
            <a:spLocks noGrp="1" noChangeArrowheads="1"/>
          </p:cNvSpPr>
          <p:nvPr>
            <p:ph type="dt" sz="half" idx="10"/>
          </p:nvPr>
        </p:nvSpPr>
        <p:spPr>
          <a:ln/>
        </p:spPr>
        <p:txBody>
          <a:bodyPr/>
          <a:lstStyle>
            <a:lvl1pPr>
              <a:defRPr/>
            </a:lvl1pPr>
          </a:lstStyle>
          <a:p>
            <a:pPr>
              <a:defRPr/>
            </a:pPr>
            <a:fld id="{B08CA675-A7D1-4850-85F1-35DC9429E248}"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16E59A04-9816-4C5F-BF1F-D7BAAE895753}"/>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5F5BB496-F229-4627-8CFD-31DB2EAF2594}"/>
              </a:ext>
            </a:extLst>
          </p:cNvPr>
          <p:cNvSpPr>
            <a:spLocks noGrp="1" noChangeArrowheads="1"/>
          </p:cNvSpPr>
          <p:nvPr>
            <p:ph type="sldNum" sz="quarter" idx="12"/>
          </p:nvPr>
        </p:nvSpPr>
        <p:spPr>
          <a:ln/>
        </p:spPr>
        <p:txBody>
          <a:bodyPr/>
          <a:lstStyle>
            <a:lvl1pPr>
              <a:defRPr/>
            </a:lvl1pPr>
          </a:lstStyle>
          <a:p>
            <a:fld id="{9613559F-92E1-4763-88AF-AAED6ECD3458}" type="slidenum">
              <a:rPr lang="ru-RU" altLang="ru-RU"/>
              <a:pPr/>
              <a:t>‹#›</a:t>
            </a:fld>
            <a:endParaRPr lang="ru-RU" altLang="ru-RU"/>
          </a:p>
        </p:txBody>
      </p:sp>
    </p:spTree>
    <p:extLst>
      <p:ext uri="{BB962C8B-B14F-4D97-AF65-F5344CB8AC3E}">
        <p14:creationId xmlns:p14="http://schemas.microsoft.com/office/powerpoint/2010/main" val="10528568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Дата 3">
            <a:extLst>
              <a:ext uri="{FF2B5EF4-FFF2-40B4-BE49-F238E27FC236}">
                <a16:creationId xmlns:a16="http://schemas.microsoft.com/office/drawing/2014/main" id="{9CD1ABD6-DFCF-41BC-9E95-08ECD87FF86F}"/>
              </a:ext>
            </a:extLst>
          </p:cNvPr>
          <p:cNvSpPr>
            <a:spLocks noGrp="1" noChangeArrowheads="1"/>
          </p:cNvSpPr>
          <p:nvPr>
            <p:ph type="dt" sz="half" idx="10"/>
          </p:nvPr>
        </p:nvSpPr>
        <p:spPr>
          <a:ln/>
        </p:spPr>
        <p:txBody>
          <a:bodyPr/>
          <a:lstStyle>
            <a:lvl1pPr>
              <a:defRPr/>
            </a:lvl1pPr>
          </a:lstStyle>
          <a:p>
            <a:pPr>
              <a:defRPr/>
            </a:pPr>
            <a:fld id="{C9C502E9-B365-43B8-A929-9D81FBDE1A5C}"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939565EC-B55C-4D89-83A6-18AC47CF1CB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4931D5A2-49B9-475F-99AE-AEDAB7AAE5CD}"/>
              </a:ext>
            </a:extLst>
          </p:cNvPr>
          <p:cNvSpPr>
            <a:spLocks noGrp="1" noChangeArrowheads="1"/>
          </p:cNvSpPr>
          <p:nvPr>
            <p:ph type="sldNum" sz="quarter" idx="12"/>
          </p:nvPr>
        </p:nvSpPr>
        <p:spPr>
          <a:ln/>
        </p:spPr>
        <p:txBody>
          <a:bodyPr/>
          <a:lstStyle>
            <a:lvl1pPr>
              <a:defRPr/>
            </a:lvl1pPr>
          </a:lstStyle>
          <a:p>
            <a:fld id="{273C1B67-E991-4CBB-B72D-F90AE4DA533C}" type="slidenum">
              <a:rPr lang="ru-RU" altLang="ru-RU"/>
              <a:pPr/>
              <a:t>‹#›</a:t>
            </a:fld>
            <a:endParaRPr lang="ru-RU" altLang="ru-RU"/>
          </a:p>
        </p:txBody>
      </p:sp>
    </p:spTree>
    <p:extLst>
      <p:ext uri="{BB962C8B-B14F-4D97-AF65-F5344CB8AC3E}">
        <p14:creationId xmlns:p14="http://schemas.microsoft.com/office/powerpoint/2010/main" val="3913639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851E314B-39BE-402C-AFF3-23EEC8FE18A7}"/>
              </a:ext>
            </a:extLst>
          </p:cNvPr>
          <p:cNvSpPr>
            <a:spLocks noGrp="1" noChangeArrowheads="1"/>
          </p:cNvSpPr>
          <p:nvPr>
            <p:ph type="dt" sz="half" idx="10"/>
          </p:nvPr>
        </p:nvSpPr>
        <p:spPr>
          <a:ln/>
        </p:spPr>
        <p:txBody>
          <a:bodyPr/>
          <a:lstStyle>
            <a:lvl1pPr>
              <a:defRPr/>
            </a:lvl1pPr>
          </a:lstStyle>
          <a:p>
            <a:pPr>
              <a:defRPr/>
            </a:pPr>
            <a:fld id="{5ADC3B31-C1BF-4718-A33C-B21432475743}"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6C9F6F3B-325D-4D1F-9D2C-528ACE04B3C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2DF477E0-1D53-4B78-977A-3E7DD9F19AC0}"/>
              </a:ext>
            </a:extLst>
          </p:cNvPr>
          <p:cNvSpPr>
            <a:spLocks noGrp="1" noChangeArrowheads="1"/>
          </p:cNvSpPr>
          <p:nvPr>
            <p:ph type="sldNum" sz="quarter" idx="12"/>
          </p:nvPr>
        </p:nvSpPr>
        <p:spPr>
          <a:ln/>
        </p:spPr>
        <p:txBody>
          <a:bodyPr/>
          <a:lstStyle>
            <a:lvl1pPr>
              <a:defRPr/>
            </a:lvl1pPr>
          </a:lstStyle>
          <a:p>
            <a:fld id="{39BE478D-AE71-4BA5-A6E5-CFE71836E67B}" type="slidenum">
              <a:rPr lang="ru-RU" altLang="ru-RU"/>
              <a:pPr/>
              <a:t>‹#›</a:t>
            </a:fld>
            <a:endParaRPr lang="ru-RU" altLang="ru-RU"/>
          </a:p>
        </p:txBody>
      </p:sp>
    </p:spTree>
    <p:extLst>
      <p:ext uri="{BB962C8B-B14F-4D97-AF65-F5344CB8AC3E}">
        <p14:creationId xmlns:p14="http://schemas.microsoft.com/office/powerpoint/2010/main" val="1924903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Дата 3">
            <a:extLst>
              <a:ext uri="{FF2B5EF4-FFF2-40B4-BE49-F238E27FC236}">
                <a16:creationId xmlns:a16="http://schemas.microsoft.com/office/drawing/2014/main" id="{EA129D88-5F20-41BC-AA0F-7A905F54E26B}"/>
              </a:ext>
            </a:extLst>
          </p:cNvPr>
          <p:cNvSpPr>
            <a:spLocks noGrp="1" noChangeArrowheads="1"/>
          </p:cNvSpPr>
          <p:nvPr>
            <p:ph type="dt" sz="half" idx="10"/>
          </p:nvPr>
        </p:nvSpPr>
        <p:spPr>
          <a:ln/>
        </p:spPr>
        <p:txBody>
          <a:bodyPr/>
          <a:lstStyle>
            <a:lvl1pPr>
              <a:defRPr/>
            </a:lvl1pPr>
          </a:lstStyle>
          <a:p>
            <a:pPr>
              <a:defRPr/>
            </a:pPr>
            <a:fld id="{4F06F2D0-19F9-423E-956D-AF22B16C0C30}"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C2C7A484-8B5D-46D7-9ADF-AFC325BB6E6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AADACB7E-66F2-4960-BC95-7DC0D5E35FD3}"/>
              </a:ext>
            </a:extLst>
          </p:cNvPr>
          <p:cNvSpPr>
            <a:spLocks noGrp="1" noChangeArrowheads="1"/>
          </p:cNvSpPr>
          <p:nvPr>
            <p:ph type="sldNum" sz="quarter" idx="12"/>
          </p:nvPr>
        </p:nvSpPr>
        <p:spPr>
          <a:ln/>
        </p:spPr>
        <p:txBody>
          <a:bodyPr/>
          <a:lstStyle>
            <a:lvl1pPr>
              <a:defRPr/>
            </a:lvl1pPr>
          </a:lstStyle>
          <a:p>
            <a:fld id="{AD98CCC9-7598-4F44-A3C8-5D80F49DC662}" type="slidenum">
              <a:rPr lang="ru-RU" altLang="ru-RU"/>
              <a:pPr/>
              <a:t>‹#›</a:t>
            </a:fld>
            <a:endParaRPr lang="ru-RU" altLang="ru-RU"/>
          </a:p>
        </p:txBody>
      </p:sp>
    </p:spTree>
    <p:extLst>
      <p:ext uri="{BB962C8B-B14F-4D97-AF65-F5344CB8AC3E}">
        <p14:creationId xmlns:p14="http://schemas.microsoft.com/office/powerpoint/2010/main" val="35687048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1928813" y="1571625"/>
            <a:ext cx="3430587"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5511800" y="1571625"/>
            <a:ext cx="3432175"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Дата 3">
            <a:extLst>
              <a:ext uri="{FF2B5EF4-FFF2-40B4-BE49-F238E27FC236}">
                <a16:creationId xmlns:a16="http://schemas.microsoft.com/office/drawing/2014/main" id="{F7B3710C-2B8C-4873-8D8B-81EAFC227F4F}"/>
              </a:ext>
            </a:extLst>
          </p:cNvPr>
          <p:cNvSpPr>
            <a:spLocks noGrp="1" noChangeArrowheads="1"/>
          </p:cNvSpPr>
          <p:nvPr>
            <p:ph type="dt" sz="half" idx="10"/>
          </p:nvPr>
        </p:nvSpPr>
        <p:spPr>
          <a:ln/>
        </p:spPr>
        <p:txBody>
          <a:bodyPr/>
          <a:lstStyle>
            <a:lvl1pPr>
              <a:defRPr/>
            </a:lvl1pPr>
          </a:lstStyle>
          <a:p>
            <a:pPr>
              <a:defRPr/>
            </a:pPr>
            <a:fld id="{6D20A357-E023-4DC3-B06F-8FBADCE8F3F4}"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9AF8735A-C9F8-4DE4-B072-61B573DB42A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70F96F5B-12BC-4BE1-9E47-E9E560013648}"/>
              </a:ext>
            </a:extLst>
          </p:cNvPr>
          <p:cNvSpPr>
            <a:spLocks noGrp="1" noChangeArrowheads="1"/>
          </p:cNvSpPr>
          <p:nvPr>
            <p:ph type="sldNum" sz="quarter" idx="12"/>
          </p:nvPr>
        </p:nvSpPr>
        <p:spPr>
          <a:ln/>
        </p:spPr>
        <p:txBody>
          <a:bodyPr/>
          <a:lstStyle>
            <a:lvl1pPr>
              <a:defRPr/>
            </a:lvl1pPr>
          </a:lstStyle>
          <a:p>
            <a:fld id="{4EDC6E8A-B955-4BD2-B89B-A6196A5BC5C3}" type="slidenum">
              <a:rPr lang="ru-RU" altLang="ru-RU"/>
              <a:pPr/>
              <a:t>‹#›</a:t>
            </a:fld>
            <a:endParaRPr lang="ru-RU" altLang="ru-RU"/>
          </a:p>
        </p:txBody>
      </p:sp>
    </p:spTree>
    <p:extLst>
      <p:ext uri="{BB962C8B-B14F-4D97-AF65-F5344CB8AC3E}">
        <p14:creationId xmlns:p14="http://schemas.microsoft.com/office/powerpoint/2010/main" val="20810792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Дата 3">
            <a:extLst>
              <a:ext uri="{FF2B5EF4-FFF2-40B4-BE49-F238E27FC236}">
                <a16:creationId xmlns:a16="http://schemas.microsoft.com/office/drawing/2014/main" id="{44050EC6-6731-401B-A318-7F083C01B452}"/>
              </a:ext>
            </a:extLst>
          </p:cNvPr>
          <p:cNvSpPr>
            <a:spLocks noGrp="1" noChangeArrowheads="1"/>
          </p:cNvSpPr>
          <p:nvPr>
            <p:ph type="dt" sz="half" idx="10"/>
          </p:nvPr>
        </p:nvSpPr>
        <p:spPr>
          <a:ln/>
        </p:spPr>
        <p:txBody>
          <a:bodyPr/>
          <a:lstStyle>
            <a:lvl1pPr>
              <a:defRPr/>
            </a:lvl1pPr>
          </a:lstStyle>
          <a:p>
            <a:pPr>
              <a:defRPr/>
            </a:pPr>
            <a:fld id="{64A697DD-8120-443D-8F08-0369DCAFE3E8}" type="datetimeFigureOut">
              <a:rPr lang="ru-RU"/>
              <a:pPr>
                <a:defRPr/>
              </a:pPr>
              <a:t>09.02.2021</a:t>
            </a:fld>
            <a:endParaRPr lang="ru-RU"/>
          </a:p>
        </p:txBody>
      </p:sp>
      <p:sp>
        <p:nvSpPr>
          <p:cNvPr id="8" name="Нижний колонтитул 4">
            <a:extLst>
              <a:ext uri="{FF2B5EF4-FFF2-40B4-BE49-F238E27FC236}">
                <a16:creationId xmlns:a16="http://schemas.microsoft.com/office/drawing/2014/main" id="{03F0B886-8DF2-4856-8E6E-B0A30612E11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Номер слайда 5">
            <a:extLst>
              <a:ext uri="{FF2B5EF4-FFF2-40B4-BE49-F238E27FC236}">
                <a16:creationId xmlns:a16="http://schemas.microsoft.com/office/drawing/2014/main" id="{872F3952-9824-45BD-9E93-BFAB7020860D}"/>
              </a:ext>
            </a:extLst>
          </p:cNvPr>
          <p:cNvSpPr>
            <a:spLocks noGrp="1" noChangeArrowheads="1"/>
          </p:cNvSpPr>
          <p:nvPr>
            <p:ph type="sldNum" sz="quarter" idx="12"/>
          </p:nvPr>
        </p:nvSpPr>
        <p:spPr>
          <a:ln/>
        </p:spPr>
        <p:txBody>
          <a:bodyPr/>
          <a:lstStyle>
            <a:lvl1pPr>
              <a:defRPr/>
            </a:lvl1pPr>
          </a:lstStyle>
          <a:p>
            <a:fld id="{BAAE8C97-41FD-451B-9BE1-0472AC568D4B}" type="slidenum">
              <a:rPr lang="ru-RU" altLang="ru-RU"/>
              <a:pPr/>
              <a:t>‹#›</a:t>
            </a:fld>
            <a:endParaRPr lang="ru-RU" altLang="ru-RU"/>
          </a:p>
        </p:txBody>
      </p:sp>
    </p:spTree>
    <p:extLst>
      <p:ext uri="{BB962C8B-B14F-4D97-AF65-F5344CB8AC3E}">
        <p14:creationId xmlns:p14="http://schemas.microsoft.com/office/powerpoint/2010/main" val="25980523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Дата 3">
            <a:extLst>
              <a:ext uri="{FF2B5EF4-FFF2-40B4-BE49-F238E27FC236}">
                <a16:creationId xmlns:a16="http://schemas.microsoft.com/office/drawing/2014/main" id="{A794A22F-F85E-4CDB-AA7D-F1CCA7E68094}"/>
              </a:ext>
            </a:extLst>
          </p:cNvPr>
          <p:cNvSpPr>
            <a:spLocks noGrp="1" noChangeArrowheads="1"/>
          </p:cNvSpPr>
          <p:nvPr>
            <p:ph type="dt" sz="half" idx="10"/>
          </p:nvPr>
        </p:nvSpPr>
        <p:spPr>
          <a:ln/>
        </p:spPr>
        <p:txBody>
          <a:bodyPr/>
          <a:lstStyle>
            <a:lvl1pPr>
              <a:defRPr/>
            </a:lvl1pPr>
          </a:lstStyle>
          <a:p>
            <a:pPr>
              <a:defRPr/>
            </a:pPr>
            <a:fld id="{41B33033-4A3B-4092-A57C-9C2EA1DDE464}" type="datetimeFigureOut">
              <a:rPr lang="ru-RU"/>
              <a:pPr>
                <a:defRPr/>
              </a:pPr>
              <a:t>09.02.2021</a:t>
            </a:fld>
            <a:endParaRPr lang="ru-RU"/>
          </a:p>
        </p:txBody>
      </p:sp>
      <p:sp>
        <p:nvSpPr>
          <p:cNvPr id="4" name="Нижний колонтитул 4">
            <a:extLst>
              <a:ext uri="{FF2B5EF4-FFF2-40B4-BE49-F238E27FC236}">
                <a16:creationId xmlns:a16="http://schemas.microsoft.com/office/drawing/2014/main" id="{E0174F61-C053-4729-9328-A79AB136D2B0}"/>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Номер слайда 5">
            <a:extLst>
              <a:ext uri="{FF2B5EF4-FFF2-40B4-BE49-F238E27FC236}">
                <a16:creationId xmlns:a16="http://schemas.microsoft.com/office/drawing/2014/main" id="{A6D0D507-BD34-44EA-81C3-1361987D65DA}"/>
              </a:ext>
            </a:extLst>
          </p:cNvPr>
          <p:cNvSpPr>
            <a:spLocks noGrp="1" noChangeArrowheads="1"/>
          </p:cNvSpPr>
          <p:nvPr>
            <p:ph type="sldNum" sz="quarter" idx="12"/>
          </p:nvPr>
        </p:nvSpPr>
        <p:spPr>
          <a:ln/>
        </p:spPr>
        <p:txBody>
          <a:bodyPr/>
          <a:lstStyle>
            <a:lvl1pPr>
              <a:defRPr/>
            </a:lvl1pPr>
          </a:lstStyle>
          <a:p>
            <a:fld id="{142B5980-8875-4EA2-9A00-657D167E6C0B}" type="slidenum">
              <a:rPr lang="ru-RU" altLang="ru-RU"/>
              <a:pPr/>
              <a:t>‹#›</a:t>
            </a:fld>
            <a:endParaRPr lang="ru-RU" altLang="ru-RU"/>
          </a:p>
        </p:txBody>
      </p:sp>
    </p:spTree>
    <p:extLst>
      <p:ext uri="{BB962C8B-B14F-4D97-AF65-F5344CB8AC3E}">
        <p14:creationId xmlns:p14="http://schemas.microsoft.com/office/powerpoint/2010/main" val="29189133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B5D04256-85A2-410E-A8EE-CE8A8AA9767F}"/>
              </a:ext>
            </a:extLst>
          </p:cNvPr>
          <p:cNvSpPr>
            <a:spLocks noGrp="1" noChangeArrowheads="1"/>
          </p:cNvSpPr>
          <p:nvPr>
            <p:ph type="dt" sz="half" idx="10"/>
          </p:nvPr>
        </p:nvSpPr>
        <p:spPr>
          <a:ln/>
        </p:spPr>
        <p:txBody>
          <a:bodyPr/>
          <a:lstStyle>
            <a:lvl1pPr>
              <a:defRPr/>
            </a:lvl1pPr>
          </a:lstStyle>
          <a:p>
            <a:pPr>
              <a:defRPr/>
            </a:pPr>
            <a:fld id="{0D26759F-953E-4BCB-84C4-FEE5938AD297}" type="datetimeFigureOut">
              <a:rPr lang="ru-RU"/>
              <a:pPr>
                <a:defRPr/>
              </a:pPr>
              <a:t>09.02.2021</a:t>
            </a:fld>
            <a:endParaRPr lang="ru-RU"/>
          </a:p>
        </p:txBody>
      </p:sp>
      <p:sp>
        <p:nvSpPr>
          <p:cNvPr id="3" name="Нижний колонтитул 4">
            <a:extLst>
              <a:ext uri="{FF2B5EF4-FFF2-40B4-BE49-F238E27FC236}">
                <a16:creationId xmlns:a16="http://schemas.microsoft.com/office/drawing/2014/main" id="{5BB6101A-D94A-4782-9335-03EC57D68F2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Номер слайда 5">
            <a:extLst>
              <a:ext uri="{FF2B5EF4-FFF2-40B4-BE49-F238E27FC236}">
                <a16:creationId xmlns:a16="http://schemas.microsoft.com/office/drawing/2014/main" id="{551B0700-0D42-4885-B3A4-03F4511C440A}"/>
              </a:ext>
            </a:extLst>
          </p:cNvPr>
          <p:cNvSpPr>
            <a:spLocks noGrp="1" noChangeArrowheads="1"/>
          </p:cNvSpPr>
          <p:nvPr>
            <p:ph type="sldNum" sz="quarter" idx="12"/>
          </p:nvPr>
        </p:nvSpPr>
        <p:spPr>
          <a:ln/>
        </p:spPr>
        <p:txBody>
          <a:bodyPr/>
          <a:lstStyle>
            <a:lvl1pPr>
              <a:defRPr/>
            </a:lvl1pPr>
          </a:lstStyle>
          <a:p>
            <a:fld id="{F7BA1C10-A286-4A6E-B491-AAFE0EEAB9DC}" type="slidenum">
              <a:rPr lang="ru-RU" altLang="ru-RU"/>
              <a:pPr/>
              <a:t>‹#›</a:t>
            </a:fld>
            <a:endParaRPr lang="ru-RU" altLang="ru-RU"/>
          </a:p>
        </p:txBody>
      </p:sp>
    </p:spTree>
    <p:extLst>
      <p:ext uri="{BB962C8B-B14F-4D97-AF65-F5344CB8AC3E}">
        <p14:creationId xmlns:p14="http://schemas.microsoft.com/office/powerpoint/2010/main" val="398859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D6FF35D2-FA88-487F-A90F-5251B5D22EE6}"/>
              </a:ext>
            </a:extLst>
          </p:cNvPr>
          <p:cNvSpPr>
            <a:spLocks noGrp="1" noChangeArrowheads="1"/>
          </p:cNvSpPr>
          <p:nvPr>
            <p:ph type="dt" sz="half" idx="10"/>
          </p:nvPr>
        </p:nvSpPr>
        <p:spPr>
          <a:ln/>
        </p:spPr>
        <p:txBody>
          <a:bodyPr/>
          <a:lstStyle>
            <a:lvl1pPr>
              <a:defRPr/>
            </a:lvl1pPr>
          </a:lstStyle>
          <a:p>
            <a:pPr>
              <a:defRPr/>
            </a:pPr>
            <a:fld id="{ED70F637-9FDE-4C09-A8E2-FA03711DA294}"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0097931D-FE87-45F0-8E3D-2857139FB6D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71799C6C-02DD-43E2-BB57-8125457ABBF5}"/>
              </a:ext>
            </a:extLst>
          </p:cNvPr>
          <p:cNvSpPr>
            <a:spLocks noGrp="1" noChangeArrowheads="1"/>
          </p:cNvSpPr>
          <p:nvPr>
            <p:ph type="sldNum" sz="quarter" idx="12"/>
          </p:nvPr>
        </p:nvSpPr>
        <p:spPr>
          <a:ln/>
        </p:spPr>
        <p:txBody>
          <a:bodyPr/>
          <a:lstStyle>
            <a:lvl1pPr>
              <a:defRPr/>
            </a:lvl1pPr>
          </a:lstStyle>
          <a:p>
            <a:fld id="{F54F305B-3E58-40D1-A4F8-DBB072FF0848}" type="slidenum">
              <a:rPr lang="ru-RU" altLang="ru-RU"/>
              <a:pPr/>
              <a:t>‹#›</a:t>
            </a:fld>
            <a:endParaRPr lang="ru-RU" altLang="ru-RU"/>
          </a:p>
        </p:txBody>
      </p:sp>
    </p:spTree>
    <p:extLst>
      <p:ext uri="{BB962C8B-B14F-4D97-AF65-F5344CB8AC3E}">
        <p14:creationId xmlns:p14="http://schemas.microsoft.com/office/powerpoint/2010/main" val="3590736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CA3C35F9-F15D-4594-ABBC-00635A78F010}"/>
              </a:ext>
            </a:extLst>
          </p:cNvPr>
          <p:cNvSpPr>
            <a:spLocks noGrp="1" noChangeArrowheads="1"/>
          </p:cNvSpPr>
          <p:nvPr>
            <p:ph type="dt" sz="half" idx="10"/>
          </p:nvPr>
        </p:nvSpPr>
        <p:spPr>
          <a:ln/>
        </p:spPr>
        <p:txBody>
          <a:bodyPr/>
          <a:lstStyle>
            <a:lvl1pPr>
              <a:defRPr/>
            </a:lvl1pPr>
          </a:lstStyle>
          <a:p>
            <a:pPr>
              <a:defRPr/>
            </a:pPr>
            <a:fld id="{C4DEFB70-258A-41B4-A924-4C6658C41322}"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9EC0657F-2455-4AAE-9537-9F87B9EF83E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E696F2F5-7055-4F38-8C4E-F0B307FF5974}"/>
              </a:ext>
            </a:extLst>
          </p:cNvPr>
          <p:cNvSpPr>
            <a:spLocks noGrp="1" noChangeArrowheads="1"/>
          </p:cNvSpPr>
          <p:nvPr>
            <p:ph type="sldNum" sz="quarter" idx="12"/>
          </p:nvPr>
        </p:nvSpPr>
        <p:spPr>
          <a:ln/>
        </p:spPr>
        <p:txBody>
          <a:bodyPr/>
          <a:lstStyle>
            <a:lvl1pPr>
              <a:defRPr/>
            </a:lvl1pPr>
          </a:lstStyle>
          <a:p>
            <a:fld id="{EBE14DE6-1543-4794-8869-03DA7C76B8EF}" type="slidenum">
              <a:rPr lang="ru-RU" altLang="ru-RU"/>
              <a:pPr/>
              <a:t>‹#›</a:t>
            </a:fld>
            <a:endParaRPr lang="ru-RU" altLang="ru-RU"/>
          </a:p>
        </p:txBody>
      </p:sp>
    </p:spTree>
    <p:extLst>
      <p:ext uri="{BB962C8B-B14F-4D97-AF65-F5344CB8AC3E}">
        <p14:creationId xmlns:p14="http://schemas.microsoft.com/office/powerpoint/2010/main" val="12702695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8E065348-15E9-4E2F-B49B-BD6544FB3C99}"/>
              </a:ext>
            </a:extLst>
          </p:cNvPr>
          <p:cNvSpPr>
            <a:spLocks noGrp="1" noChangeArrowheads="1"/>
          </p:cNvSpPr>
          <p:nvPr>
            <p:ph type="dt" sz="half" idx="10"/>
          </p:nvPr>
        </p:nvSpPr>
        <p:spPr>
          <a:ln/>
        </p:spPr>
        <p:txBody>
          <a:bodyPr/>
          <a:lstStyle>
            <a:lvl1pPr>
              <a:defRPr/>
            </a:lvl1pPr>
          </a:lstStyle>
          <a:p>
            <a:pPr>
              <a:defRPr/>
            </a:pPr>
            <a:fld id="{CC551C91-2F37-4ED8-9EFA-F51BE3382F55}"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5DF58F10-01B0-46A2-83D3-73D453BFA2E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94C31315-476D-43AC-AC4B-4A5AD5CDCFD4}"/>
              </a:ext>
            </a:extLst>
          </p:cNvPr>
          <p:cNvSpPr>
            <a:spLocks noGrp="1" noChangeArrowheads="1"/>
          </p:cNvSpPr>
          <p:nvPr>
            <p:ph type="sldNum" sz="quarter" idx="12"/>
          </p:nvPr>
        </p:nvSpPr>
        <p:spPr>
          <a:ln/>
        </p:spPr>
        <p:txBody>
          <a:bodyPr/>
          <a:lstStyle>
            <a:lvl1pPr>
              <a:defRPr/>
            </a:lvl1pPr>
          </a:lstStyle>
          <a:p>
            <a:fld id="{0824D0D2-DAA3-457D-A807-706C66E9EE61}" type="slidenum">
              <a:rPr lang="ru-RU" altLang="ru-RU"/>
              <a:pPr/>
              <a:t>‹#›</a:t>
            </a:fld>
            <a:endParaRPr lang="ru-RU" altLang="ru-RU"/>
          </a:p>
        </p:txBody>
      </p:sp>
    </p:spTree>
    <p:extLst>
      <p:ext uri="{BB962C8B-B14F-4D97-AF65-F5344CB8AC3E}">
        <p14:creationId xmlns:p14="http://schemas.microsoft.com/office/powerpoint/2010/main" val="161206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905625" y="357188"/>
            <a:ext cx="2038350" cy="5740400"/>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785813" y="357188"/>
            <a:ext cx="5967412" cy="5740400"/>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38B6A747-CBD1-4C78-9467-57D597A189BA}"/>
              </a:ext>
            </a:extLst>
          </p:cNvPr>
          <p:cNvSpPr>
            <a:spLocks noGrp="1" noChangeArrowheads="1"/>
          </p:cNvSpPr>
          <p:nvPr>
            <p:ph type="dt" sz="half" idx="10"/>
          </p:nvPr>
        </p:nvSpPr>
        <p:spPr>
          <a:ln/>
        </p:spPr>
        <p:txBody>
          <a:bodyPr/>
          <a:lstStyle>
            <a:lvl1pPr>
              <a:defRPr/>
            </a:lvl1pPr>
          </a:lstStyle>
          <a:p>
            <a:pPr>
              <a:defRPr/>
            </a:pPr>
            <a:fld id="{686DB1D4-9319-4F1A-A587-2C95B2E2092A}"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8B7F99FC-9FC4-409D-A3F0-0E9C2289929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505FD554-4C91-4C3C-9007-24AC959266C7}"/>
              </a:ext>
            </a:extLst>
          </p:cNvPr>
          <p:cNvSpPr>
            <a:spLocks noGrp="1" noChangeArrowheads="1"/>
          </p:cNvSpPr>
          <p:nvPr>
            <p:ph type="sldNum" sz="quarter" idx="12"/>
          </p:nvPr>
        </p:nvSpPr>
        <p:spPr>
          <a:ln/>
        </p:spPr>
        <p:txBody>
          <a:bodyPr/>
          <a:lstStyle>
            <a:lvl1pPr>
              <a:defRPr/>
            </a:lvl1pPr>
          </a:lstStyle>
          <a:p>
            <a:fld id="{7F17EFAE-95EA-4CC2-AFDB-23C00B16A531}" type="slidenum">
              <a:rPr lang="ru-RU" altLang="ru-RU"/>
              <a:pPr/>
              <a:t>‹#›</a:t>
            </a:fld>
            <a:endParaRPr lang="ru-RU" altLang="ru-RU"/>
          </a:p>
        </p:txBody>
      </p:sp>
    </p:spTree>
    <p:extLst>
      <p:ext uri="{BB962C8B-B14F-4D97-AF65-F5344CB8AC3E}">
        <p14:creationId xmlns:p14="http://schemas.microsoft.com/office/powerpoint/2010/main" val="16713507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905625" y="357188"/>
            <a:ext cx="2038350" cy="5740400"/>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785813" y="357188"/>
            <a:ext cx="5967412" cy="5740400"/>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B9D94A49-A423-454E-BCBF-F83C9D0059B1}"/>
              </a:ext>
            </a:extLst>
          </p:cNvPr>
          <p:cNvSpPr>
            <a:spLocks noGrp="1" noChangeArrowheads="1"/>
          </p:cNvSpPr>
          <p:nvPr>
            <p:ph type="dt" sz="half" idx="10"/>
          </p:nvPr>
        </p:nvSpPr>
        <p:spPr>
          <a:ln/>
        </p:spPr>
        <p:txBody>
          <a:bodyPr/>
          <a:lstStyle>
            <a:lvl1pPr>
              <a:defRPr/>
            </a:lvl1pPr>
          </a:lstStyle>
          <a:p>
            <a:pPr>
              <a:defRPr/>
            </a:pPr>
            <a:fld id="{9421DACF-27A3-4262-8315-3D6C16A59928}"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96093573-C7D4-43BA-B5C4-7D6DDA27617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642C3162-3C15-4071-AB94-D6F3C1A5D68F}"/>
              </a:ext>
            </a:extLst>
          </p:cNvPr>
          <p:cNvSpPr>
            <a:spLocks noGrp="1" noChangeArrowheads="1"/>
          </p:cNvSpPr>
          <p:nvPr>
            <p:ph type="sldNum" sz="quarter" idx="12"/>
          </p:nvPr>
        </p:nvSpPr>
        <p:spPr>
          <a:ln/>
        </p:spPr>
        <p:txBody>
          <a:bodyPr/>
          <a:lstStyle>
            <a:lvl1pPr>
              <a:defRPr/>
            </a:lvl1pPr>
          </a:lstStyle>
          <a:p>
            <a:fld id="{FE97392D-3937-4B30-BB04-448762016A33}" type="slidenum">
              <a:rPr lang="ru-RU" altLang="ru-RU"/>
              <a:pPr/>
              <a:t>‹#›</a:t>
            </a:fld>
            <a:endParaRPr lang="ru-RU" altLang="ru-RU"/>
          </a:p>
        </p:txBody>
      </p:sp>
    </p:spTree>
    <p:extLst>
      <p:ext uri="{BB962C8B-B14F-4D97-AF65-F5344CB8AC3E}">
        <p14:creationId xmlns:p14="http://schemas.microsoft.com/office/powerpoint/2010/main" val="7851029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F62A38CC-0568-4CB2-BD67-8455DAA2A2DE}"/>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82FF0826-8F90-443F-97EA-6294754957C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4802D50-59A0-4194-B933-62D7CED1975B}"/>
              </a:ext>
            </a:extLst>
          </p:cNvPr>
          <p:cNvSpPr>
            <a:spLocks noGrp="1" noChangeArrowheads="1"/>
          </p:cNvSpPr>
          <p:nvPr>
            <p:ph type="sldNum" sz="quarter" idx="12"/>
          </p:nvPr>
        </p:nvSpPr>
        <p:spPr>
          <a:ln/>
        </p:spPr>
        <p:txBody>
          <a:bodyPr/>
          <a:lstStyle>
            <a:lvl1pPr>
              <a:defRPr/>
            </a:lvl1pPr>
          </a:lstStyle>
          <a:p>
            <a:fld id="{A315DE51-F2B8-4250-A360-646BAFD6C579}" type="slidenum">
              <a:rPr lang="ru-RU" altLang="ru-RU"/>
              <a:pPr/>
              <a:t>‹#›</a:t>
            </a:fld>
            <a:endParaRPr lang="ru-RU" altLang="ru-RU"/>
          </a:p>
        </p:txBody>
      </p:sp>
    </p:spTree>
    <p:extLst>
      <p:ext uri="{BB962C8B-B14F-4D97-AF65-F5344CB8AC3E}">
        <p14:creationId xmlns:p14="http://schemas.microsoft.com/office/powerpoint/2010/main" val="6107468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53249D63-C05C-431E-BC22-566EFC1B7173}"/>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4BD82FC3-C3B7-4335-8049-BEDCA076C12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8D6C4748-D7F5-4024-8C6C-6CD15FBB78B4}"/>
              </a:ext>
            </a:extLst>
          </p:cNvPr>
          <p:cNvSpPr>
            <a:spLocks noGrp="1" noChangeArrowheads="1"/>
          </p:cNvSpPr>
          <p:nvPr>
            <p:ph type="sldNum" sz="quarter" idx="12"/>
          </p:nvPr>
        </p:nvSpPr>
        <p:spPr>
          <a:ln/>
        </p:spPr>
        <p:txBody>
          <a:bodyPr/>
          <a:lstStyle>
            <a:lvl1pPr>
              <a:defRPr/>
            </a:lvl1pPr>
          </a:lstStyle>
          <a:p>
            <a:fld id="{5BDB790E-6BAB-44DA-B45C-5774E4661FE1}" type="slidenum">
              <a:rPr lang="ru-RU" altLang="ru-RU"/>
              <a:pPr/>
              <a:t>‹#›</a:t>
            </a:fld>
            <a:endParaRPr lang="ru-RU" altLang="ru-RU"/>
          </a:p>
        </p:txBody>
      </p:sp>
    </p:spTree>
    <p:extLst>
      <p:ext uri="{BB962C8B-B14F-4D97-AF65-F5344CB8AC3E}">
        <p14:creationId xmlns:p14="http://schemas.microsoft.com/office/powerpoint/2010/main" val="17798952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5900D521-ACF6-47D7-AEC9-3334B5B0324F}"/>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11682F8C-8C22-4A10-A943-A44E144B11E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E116B914-76D2-48BC-9942-9DF6CE6EA979}"/>
              </a:ext>
            </a:extLst>
          </p:cNvPr>
          <p:cNvSpPr>
            <a:spLocks noGrp="1" noChangeArrowheads="1"/>
          </p:cNvSpPr>
          <p:nvPr>
            <p:ph type="sldNum" sz="quarter" idx="12"/>
          </p:nvPr>
        </p:nvSpPr>
        <p:spPr>
          <a:ln/>
        </p:spPr>
        <p:txBody>
          <a:bodyPr/>
          <a:lstStyle>
            <a:lvl1pPr>
              <a:defRPr/>
            </a:lvl1pPr>
          </a:lstStyle>
          <a:p>
            <a:fld id="{50A2BDA7-6302-42D7-8286-2E8078CF7C77}" type="slidenum">
              <a:rPr lang="ru-RU" altLang="ru-RU"/>
              <a:pPr/>
              <a:t>‹#›</a:t>
            </a:fld>
            <a:endParaRPr lang="ru-RU" altLang="ru-RU"/>
          </a:p>
        </p:txBody>
      </p:sp>
    </p:spTree>
    <p:extLst>
      <p:ext uri="{BB962C8B-B14F-4D97-AF65-F5344CB8AC3E}">
        <p14:creationId xmlns:p14="http://schemas.microsoft.com/office/powerpoint/2010/main" val="18427117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19D4B963-4038-4A77-8C23-CB1688324823}"/>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23269CDB-D4AC-42EF-813D-A48D2D0E186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4E1E9A3A-A889-4666-BFD4-F060BBDF5258}"/>
              </a:ext>
            </a:extLst>
          </p:cNvPr>
          <p:cNvSpPr>
            <a:spLocks noGrp="1" noChangeArrowheads="1"/>
          </p:cNvSpPr>
          <p:nvPr>
            <p:ph type="sldNum" sz="quarter" idx="12"/>
          </p:nvPr>
        </p:nvSpPr>
        <p:spPr>
          <a:ln/>
        </p:spPr>
        <p:txBody>
          <a:bodyPr/>
          <a:lstStyle>
            <a:lvl1pPr>
              <a:defRPr/>
            </a:lvl1pPr>
          </a:lstStyle>
          <a:p>
            <a:fld id="{FF8D5C9A-96F2-4E74-AD9C-A06740E7C693}" type="slidenum">
              <a:rPr lang="ru-RU" altLang="ru-RU"/>
              <a:pPr/>
              <a:t>‹#›</a:t>
            </a:fld>
            <a:endParaRPr lang="ru-RU" altLang="ru-RU"/>
          </a:p>
        </p:txBody>
      </p:sp>
    </p:spTree>
    <p:extLst>
      <p:ext uri="{BB962C8B-B14F-4D97-AF65-F5344CB8AC3E}">
        <p14:creationId xmlns:p14="http://schemas.microsoft.com/office/powerpoint/2010/main" val="38727081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477D87DB-061A-4426-974F-71DFE71E24A9}"/>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BB54CE67-6CBF-45B9-8E34-82CD954538E4}"/>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EF55EDFB-B261-47D8-B259-B193044225FE}"/>
              </a:ext>
            </a:extLst>
          </p:cNvPr>
          <p:cNvSpPr>
            <a:spLocks noGrp="1" noChangeArrowheads="1"/>
          </p:cNvSpPr>
          <p:nvPr>
            <p:ph type="sldNum" sz="quarter" idx="12"/>
          </p:nvPr>
        </p:nvSpPr>
        <p:spPr>
          <a:ln/>
        </p:spPr>
        <p:txBody>
          <a:bodyPr/>
          <a:lstStyle>
            <a:lvl1pPr>
              <a:defRPr/>
            </a:lvl1pPr>
          </a:lstStyle>
          <a:p>
            <a:fld id="{FAF1F93F-BCC1-4B1B-A138-C989CD834E61}" type="slidenum">
              <a:rPr lang="ru-RU" altLang="ru-RU"/>
              <a:pPr/>
              <a:t>‹#›</a:t>
            </a:fld>
            <a:endParaRPr lang="ru-RU" altLang="ru-RU"/>
          </a:p>
        </p:txBody>
      </p:sp>
    </p:spTree>
    <p:extLst>
      <p:ext uri="{BB962C8B-B14F-4D97-AF65-F5344CB8AC3E}">
        <p14:creationId xmlns:p14="http://schemas.microsoft.com/office/powerpoint/2010/main" val="11461563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8E217091-76FD-458F-93F8-A8278713ECEE}"/>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66D29CCC-E3A3-4ECE-BB8C-FDC478ED34B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AA0F8232-C97A-4092-B14D-63DAB151A92E}"/>
              </a:ext>
            </a:extLst>
          </p:cNvPr>
          <p:cNvSpPr>
            <a:spLocks noGrp="1" noChangeArrowheads="1"/>
          </p:cNvSpPr>
          <p:nvPr>
            <p:ph type="sldNum" sz="quarter" idx="12"/>
          </p:nvPr>
        </p:nvSpPr>
        <p:spPr>
          <a:ln/>
        </p:spPr>
        <p:txBody>
          <a:bodyPr/>
          <a:lstStyle>
            <a:lvl1pPr>
              <a:defRPr/>
            </a:lvl1pPr>
          </a:lstStyle>
          <a:p>
            <a:fld id="{1413245F-DE0E-44CF-A037-F641D9B21E8E}" type="slidenum">
              <a:rPr lang="ru-RU" altLang="ru-RU"/>
              <a:pPr/>
              <a:t>‹#›</a:t>
            </a:fld>
            <a:endParaRPr lang="ru-RU" altLang="ru-RU"/>
          </a:p>
        </p:txBody>
      </p:sp>
    </p:spTree>
    <p:extLst>
      <p:ext uri="{BB962C8B-B14F-4D97-AF65-F5344CB8AC3E}">
        <p14:creationId xmlns:p14="http://schemas.microsoft.com/office/powerpoint/2010/main" val="20368856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9613A7-96B3-4860-BB93-E55C4A629DD3}"/>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A375A524-0348-4106-ACC1-E49BA747F1BA}"/>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0AC39140-71FC-4296-A43B-EAEAB1E43D39}"/>
              </a:ext>
            </a:extLst>
          </p:cNvPr>
          <p:cNvSpPr>
            <a:spLocks noGrp="1" noChangeArrowheads="1"/>
          </p:cNvSpPr>
          <p:nvPr>
            <p:ph type="sldNum" sz="quarter" idx="12"/>
          </p:nvPr>
        </p:nvSpPr>
        <p:spPr>
          <a:ln/>
        </p:spPr>
        <p:txBody>
          <a:bodyPr/>
          <a:lstStyle>
            <a:lvl1pPr>
              <a:defRPr/>
            </a:lvl1pPr>
          </a:lstStyle>
          <a:p>
            <a:fld id="{50BC7071-69C6-465D-8E32-FE445509A354}" type="slidenum">
              <a:rPr lang="ru-RU" altLang="ru-RU"/>
              <a:pPr/>
              <a:t>‹#›</a:t>
            </a:fld>
            <a:endParaRPr lang="ru-RU" altLang="ru-RU"/>
          </a:p>
        </p:txBody>
      </p:sp>
    </p:spTree>
    <p:extLst>
      <p:ext uri="{BB962C8B-B14F-4D97-AF65-F5344CB8AC3E}">
        <p14:creationId xmlns:p14="http://schemas.microsoft.com/office/powerpoint/2010/main" val="25886988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4EE585AB-BA82-4F94-9B08-4A215FE8CDE8}"/>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2D1BE5FC-5D16-43D3-AF81-D6280527C188}"/>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43FDE5A0-37E3-47B2-BEA1-69139BC630DE}"/>
              </a:ext>
            </a:extLst>
          </p:cNvPr>
          <p:cNvSpPr>
            <a:spLocks noGrp="1" noChangeArrowheads="1"/>
          </p:cNvSpPr>
          <p:nvPr>
            <p:ph type="sldNum" sz="quarter" idx="12"/>
          </p:nvPr>
        </p:nvSpPr>
        <p:spPr>
          <a:ln/>
        </p:spPr>
        <p:txBody>
          <a:bodyPr/>
          <a:lstStyle>
            <a:lvl1pPr>
              <a:defRPr/>
            </a:lvl1pPr>
          </a:lstStyle>
          <a:p>
            <a:fld id="{759D53B4-ADB4-4B3A-A506-465FBC0ACFFF}" type="slidenum">
              <a:rPr lang="ru-RU" altLang="ru-RU"/>
              <a:pPr/>
              <a:t>‹#›</a:t>
            </a:fld>
            <a:endParaRPr lang="ru-RU" altLang="ru-RU"/>
          </a:p>
        </p:txBody>
      </p:sp>
    </p:spTree>
    <p:extLst>
      <p:ext uri="{BB962C8B-B14F-4D97-AF65-F5344CB8AC3E}">
        <p14:creationId xmlns:p14="http://schemas.microsoft.com/office/powerpoint/2010/main" val="41526057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3043FC45-2DDC-4D6A-BBA8-D61203A71917}"/>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7B7A17BD-CDC1-499F-A11D-0F9AC6CC619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8CC9FF19-9EF2-4182-B8CE-A4F379EC9991}"/>
              </a:ext>
            </a:extLst>
          </p:cNvPr>
          <p:cNvSpPr>
            <a:spLocks noGrp="1" noChangeArrowheads="1"/>
          </p:cNvSpPr>
          <p:nvPr>
            <p:ph type="sldNum" sz="quarter" idx="12"/>
          </p:nvPr>
        </p:nvSpPr>
        <p:spPr>
          <a:ln/>
        </p:spPr>
        <p:txBody>
          <a:bodyPr/>
          <a:lstStyle>
            <a:lvl1pPr>
              <a:defRPr/>
            </a:lvl1pPr>
          </a:lstStyle>
          <a:p>
            <a:fld id="{112215B0-6090-47D3-A912-CDFD6A85F61C}" type="slidenum">
              <a:rPr lang="ru-RU" altLang="ru-RU"/>
              <a:pPr/>
              <a:t>‹#›</a:t>
            </a:fld>
            <a:endParaRPr lang="ru-RU" altLang="ru-RU"/>
          </a:p>
        </p:txBody>
      </p:sp>
    </p:spTree>
    <p:extLst>
      <p:ext uri="{BB962C8B-B14F-4D97-AF65-F5344CB8AC3E}">
        <p14:creationId xmlns:p14="http://schemas.microsoft.com/office/powerpoint/2010/main" val="3906414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Дата 3">
            <a:extLst>
              <a:ext uri="{FF2B5EF4-FFF2-40B4-BE49-F238E27FC236}">
                <a16:creationId xmlns:a16="http://schemas.microsoft.com/office/drawing/2014/main" id="{D8B3F96D-E5D7-47EB-9564-64854C99180B}"/>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Нижний колонтитул 4">
            <a:extLst>
              <a:ext uri="{FF2B5EF4-FFF2-40B4-BE49-F238E27FC236}">
                <a16:creationId xmlns:a16="http://schemas.microsoft.com/office/drawing/2014/main" id="{30AB16F7-604C-45D3-9C4F-C0382BA6624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4614A8B2-C685-4278-B047-9FCB154700E5}"/>
              </a:ext>
            </a:extLst>
          </p:cNvPr>
          <p:cNvSpPr>
            <a:spLocks noGrp="1" noChangeArrowheads="1"/>
          </p:cNvSpPr>
          <p:nvPr>
            <p:ph type="sldNum" sz="quarter" idx="12"/>
          </p:nvPr>
        </p:nvSpPr>
        <p:spPr>
          <a:ln/>
        </p:spPr>
        <p:txBody>
          <a:bodyPr/>
          <a:lstStyle>
            <a:lvl1pPr>
              <a:defRPr/>
            </a:lvl1pPr>
          </a:lstStyle>
          <a:p>
            <a:fld id="{B584C003-4D10-40D2-AFB3-51C2996D9183}" type="slidenum">
              <a:rPr lang="ru-RU" altLang="ru-RU"/>
              <a:pPr/>
              <a:t>‹#›</a:t>
            </a:fld>
            <a:endParaRPr lang="ru-RU" altLang="ru-RU"/>
          </a:p>
        </p:txBody>
      </p:sp>
    </p:spTree>
    <p:extLst>
      <p:ext uri="{BB962C8B-B14F-4D97-AF65-F5344CB8AC3E}">
        <p14:creationId xmlns:p14="http://schemas.microsoft.com/office/powerpoint/2010/main" val="13873513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9B185BEE-7C23-4BE0-8519-276E99DC416A}"/>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262ACA87-F0FA-4755-A8D8-56747D81A27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FBF41267-38D2-4A8C-AB63-6C69880DBDCA}"/>
              </a:ext>
            </a:extLst>
          </p:cNvPr>
          <p:cNvSpPr>
            <a:spLocks noGrp="1" noChangeArrowheads="1"/>
          </p:cNvSpPr>
          <p:nvPr>
            <p:ph type="sldNum" sz="quarter" idx="12"/>
          </p:nvPr>
        </p:nvSpPr>
        <p:spPr>
          <a:ln/>
        </p:spPr>
        <p:txBody>
          <a:bodyPr/>
          <a:lstStyle>
            <a:lvl1pPr>
              <a:defRPr/>
            </a:lvl1pPr>
          </a:lstStyle>
          <a:p>
            <a:fld id="{D2E0EF2B-12EB-4601-91C4-61F40D288F87}" type="slidenum">
              <a:rPr lang="ru-RU" altLang="ru-RU"/>
              <a:pPr/>
              <a:t>‹#›</a:t>
            </a:fld>
            <a:endParaRPr lang="ru-RU" altLang="ru-RU"/>
          </a:p>
        </p:txBody>
      </p:sp>
    </p:spTree>
    <p:extLst>
      <p:ext uri="{BB962C8B-B14F-4D97-AF65-F5344CB8AC3E}">
        <p14:creationId xmlns:p14="http://schemas.microsoft.com/office/powerpoint/2010/main" val="23100672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50E5BBAB-A690-4D1F-AC5D-CA406CF9B7CD}"/>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0FE37782-8F64-4096-ADDD-56ED2E4B7A6A}"/>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EA2B71E9-E085-4021-8D4E-29B1762D07CE}"/>
              </a:ext>
            </a:extLst>
          </p:cNvPr>
          <p:cNvSpPr>
            <a:spLocks noGrp="1" noChangeArrowheads="1"/>
          </p:cNvSpPr>
          <p:nvPr>
            <p:ph type="sldNum" sz="quarter" idx="12"/>
          </p:nvPr>
        </p:nvSpPr>
        <p:spPr>
          <a:ln/>
        </p:spPr>
        <p:txBody>
          <a:bodyPr/>
          <a:lstStyle>
            <a:lvl1pPr>
              <a:defRPr/>
            </a:lvl1pPr>
          </a:lstStyle>
          <a:p>
            <a:fld id="{CA1DFF04-6D37-4203-AB40-423E6692C4BC}" type="slidenum">
              <a:rPr lang="ru-RU" altLang="ru-RU"/>
              <a:pPr/>
              <a:t>‹#›</a:t>
            </a:fld>
            <a:endParaRPr lang="ru-RU" altLang="ru-RU"/>
          </a:p>
        </p:txBody>
      </p:sp>
    </p:spTree>
    <p:extLst>
      <p:ext uri="{BB962C8B-B14F-4D97-AF65-F5344CB8AC3E}">
        <p14:creationId xmlns:p14="http://schemas.microsoft.com/office/powerpoint/2010/main" val="17947743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3E560758-2EDB-4B82-BCD6-6BEC448529DE}"/>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865CC0AC-1558-4287-B752-9A2AF04C9A6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CFB80A70-B842-40AB-960A-13153A634C79}"/>
              </a:ext>
            </a:extLst>
          </p:cNvPr>
          <p:cNvSpPr>
            <a:spLocks noGrp="1" noChangeArrowheads="1"/>
          </p:cNvSpPr>
          <p:nvPr>
            <p:ph type="sldNum" sz="quarter" idx="12"/>
          </p:nvPr>
        </p:nvSpPr>
        <p:spPr>
          <a:ln/>
        </p:spPr>
        <p:txBody>
          <a:bodyPr/>
          <a:lstStyle>
            <a:lvl1pPr>
              <a:defRPr/>
            </a:lvl1pPr>
          </a:lstStyle>
          <a:p>
            <a:fld id="{BEEC23AD-F6B5-4AA1-8DED-52E7829A9E27}" type="slidenum">
              <a:rPr lang="ru-RU" altLang="ru-RU"/>
              <a:pPr/>
              <a:t>‹#›</a:t>
            </a:fld>
            <a:endParaRPr lang="ru-RU" altLang="ru-RU"/>
          </a:p>
        </p:txBody>
      </p:sp>
    </p:spTree>
    <p:extLst>
      <p:ext uri="{BB962C8B-B14F-4D97-AF65-F5344CB8AC3E}">
        <p14:creationId xmlns:p14="http://schemas.microsoft.com/office/powerpoint/2010/main" val="8527003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98451C99-30EF-4657-9B37-B5F732656EBC}"/>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46A50072-3836-4511-B109-87E3CE088284}"/>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1DD75107-CF6E-4C32-8746-0CE812F0B53A}"/>
              </a:ext>
            </a:extLst>
          </p:cNvPr>
          <p:cNvSpPr>
            <a:spLocks noGrp="1" noChangeArrowheads="1"/>
          </p:cNvSpPr>
          <p:nvPr>
            <p:ph type="sldNum" sz="quarter" idx="12"/>
          </p:nvPr>
        </p:nvSpPr>
        <p:spPr>
          <a:ln/>
        </p:spPr>
        <p:txBody>
          <a:bodyPr/>
          <a:lstStyle>
            <a:lvl1pPr>
              <a:defRPr/>
            </a:lvl1pPr>
          </a:lstStyle>
          <a:p>
            <a:fld id="{0B4E4A02-EADF-4005-A804-BE0DC4F4560A}" type="slidenum">
              <a:rPr lang="ru-RU" altLang="ru-RU"/>
              <a:pPr/>
              <a:t>‹#›</a:t>
            </a:fld>
            <a:endParaRPr lang="ru-RU" altLang="ru-RU"/>
          </a:p>
        </p:txBody>
      </p:sp>
    </p:spTree>
    <p:extLst>
      <p:ext uri="{BB962C8B-B14F-4D97-AF65-F5344CB8AC3E}">
        <p14:creationId xmlns:p14="http://schemas.microsoft.com/office/powerpoint/2010/main" val="34510332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22C419A1-880D-4428-BE03-992441751DFC}"/>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483626C5-080B-4DD3-AEE5-C11CACED420A}"/>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F82DE135-2D14-4C28-A562-989C0C7C3DDE}"/>
              </a:ext>
            </a:extLst>
          </p:cNvPr>
          <p:cNvSpPr>
            <a:spLocks noGrp="1" noChangeArrowheads="1"/>
          </p:cNvSpPr>
          <p:nvPr>
            <p:ph type="sldNum" sz="quarter" idx="12"/>
          </p:nvPr>
        </p:nvSpPr>
        <p:spPr>
          <a:ln/>
        </p:spPr>
        <p:txBody>
          <a:bodyPr/>
          <a:lstStyle>
            <a:lvl1pPr>
              <a:defRPr/>
            </a:lvl1pPr>
          </a:lstStyle>
          <a:p>
            <a:fld id="{80C478DB-671F-495C-846B-0EFB8656653B}" type="slidenum">
              <a:rPr lang="ru-RU" altLang="ru-RU"/>
              <a:pPr/>
              <a:t>‹#›</a:t>
            </a:fld>
            <a:endParaRPr lang="ru-RU" altLang="ru-RU"/>
          </a:p>
        </p:txBody>
      </p:sp>
    </p:spTree>
    <p:extLst>
      <p:ext uri="{BB962C8B-B14F-4D97-AF65-F5344CB8AC3E}">
        <p14:creationId xmlns:p14="http://schemas.microsoft.com/office/powerpoint/2010/main" val="38105166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9B5B3409-34F8-41BC-BEBE-E49B5468CF2F}"/>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C656EA97-E63F-4056-A3B7-1BD4A83B201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F9B4143D-5568-4245-8795-4A4D30834069}"/>
              </a:ext>
            </a:extLst>
          </p:cNvPr>
          <p:cNvSpPr>
            <a:spLocks noGrp="1" noChangeArrowheads="1"/>
          </p:cNvSpPr>
          <p:nvPr>
            <p:ph type="sldNum" sz="quarter" idx="12"/>
          </p:nvPr>
        </p:nvSpPr>
        <p:spPr>
          <a:ln/>
        </p:spPr>
        <p:txBody>
          <a:bodyPr/>
          <a:lstStyle>
            <a:lvl1pPr>
              <a:defRPr/>
            </a:lvl1pPr>
          </a:lstStyle>
          <a:p>
            <a:fld id="{976D4704-97A0-403C-980F-E8A0C1F9DC1A}" type="slidenum">
              <a:rPr lang="ru-RU" altLang="ru-RU"/>
              <a:pPr/>
              <a:t>‹#›</a:t>
            </a:fld>
            <a:endParaRPr lang="ru-RU" altLang="ru-RU"/>
          </a:p>
        </p:txBody>
      </p:sp>
    </p:spTree>
    <p:extLst>
      <p:ext uri="{BB962C8B-B14F-4D97-AF65-F5344CB8AC3E}">
        <p14:creationId xmlns:p14="http://schemas.microsoft.com/office/powerpoint/2010/main" val="27732958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B001AC08-0B44-4EFA-A19E-82D3BCE2954A}"/>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0880EA12-A78D-46AD-AC31-40F504499E20}"/>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069DF7D4-433C-4428-9B28-4FDE340490E6}"/>
              </a:ext>
            </a:extLst>
          </p:cNvPr>
          <p:cNvSpPr>
            <a:spLocks noGrp="1" noChangeArrowheads="1"/>
          </p:cNvSpPr>
          <p:nvPr>
            <p:ph type="sldNum" sz="quarter" idx="12"/>
          </p:nvPr>
        </p:nvSpPr>
        <p:spPr>
          <a:ln/>
        </p:spPr>
        <p:txBody>
          <a:bodyPr/>
          <a:lstStyle>
            <a:lvl1pPr>
              <a:defRPr/>
            </a:lvl1pPr>
          </a:lstStyle>
          <a:p>
            <a:fld id="{AB1B3745-566D-4CB1-8107-41CF43B115DE}" type="slidenum">
              <a:rPr lang="ru-RU" altLang="ru-RU"/>
              <a:pPr/>
              <a:t>‹#›</a:t>
            </a:fld>
            <a:endParaRPr lang="ru-RU" altLang="ru-RU"/>
          </a:p>
        </p:txBody>
      </p:sp>
    </p:spTree>
    <p:extLst>
      <p:ext uri="{BB962C8B-B14F-4D97-AF65-F5344CB8AC3E}">
        <p14:creationId xmlns:p14="http://schemas.microsoft.com/office/powerpoint/2010/main" val="24781469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13DADD83-14A9-471E-B6CC-F4CDEDCF1596}"/>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CF1B179F-23DF-4127-A144-7CAC6D1176D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2C4A8A4E-FF1A-4208-B2CC-395C31028778}"/>
              </a:ext>
            </a:extLst>
          </p:cNvPr>
          <p:cNvSpPr>
            <a:spLocks noGrp="1" noChangeArrowheads="1"/>
          </p:cNvSpPr>
          <p:nvPr>
            <p:ph type="sldNum" sz="quarter" idx="12"/>
          </p:nvPr>
        </p:nvSpPr>
        <p:spPr>
          <a:ln/>
        </p:spPr>
        <p:txBody>
          <a:bodyPr/>
          <a:lstStyle>
            <a:lvl1pPr>
              <a:defRPr/>
            </a:lvl1pPr>
          </a:lstStyle>
          <a:p>
            <a:fld id="{BE7AA161-9FF0-4E93-818D-EEF636F0D217}" type="slidenum">
              <a:rPr lang="ru-RU" altLang="ru-RU"/>
              <a:pPr/>
              <a:t>‹#›</a:t>
            </a:fld>
            <a:endParaRPr lang="ru-RU" altLang="ru-RU"/>
          </a:p>
        </p:txBody>
      </p:sp>
    </p:spTree>
    <p:extLst>
      <p:ext uri="{BB962C8B-B14F-4D97-AF65-F5344CB8AC3E}">
        <p14:creationId xmlns:p14="http://schemas.microsoft.com/office/powerpoint/2010/main" val="32249284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D073BD-B839-4608-AD23-190A4FB7C105}"/>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470ECE06-A105-4FA0-8F75-DEC176D06FF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142FD655-C500-4BD5-98E4-98A664762525}"/>
              </a:ext>
            </a:extLst>
          </p:cNvPr>
          <p:cNvSpPr>
            <a:spLocks noGrp="1" noChangeArrowheads="1"/>
          </p:cNvSpPr>
          <p:nvPr>
            <p:ph type="sldNum" sz="quarter" idx="12"/>
          </p:nvPr>
        </p:nvSpPr>
        <p:spPr>
          <a:ln/>
        </p:spPr>
        <p:txBody>
          <a:bodyPr/>
          <a:lstStyle>
            <a:lvl1pPr>
              <a:defRPr/>
            </a:lvl1pPr>
          </a:lstStyle>
          <a:p>
            <a:fld id="{6E9A7AAB-E9F9-491C-BFA8-084C64DBF2DC}" type="slidenum">
              <a:rPr lang="ru-RU" altLang="ru-RU"/>
              <a:pPr/>
              <a:t>‹#›</a:t>
            </a:fld>
            <a:endParaRPr lang="ru-RU" altLang="ru-RU"/>
          </a:p>
        </p:txBody>
      </p:sp>
    </p:spTree>
    <p:extLst>
      <p:ext uri="{BB962C8B-B14F-4D97-AF65-F5344CB8AC3E}">
        <p14:creationId xmlns:p14="http://schemas.microsoft.com/office/powerpoint/2010/main" val="23681821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BCEE9312-341C-4E50-8621-3DC66C050136}"/>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C5BB1C6D-12C9-441E-A678-2FA85009110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70B5237E-96F2-45A4-B287-A96DCA7AB844}"/>
              </a:ext>
            </a:extLst>
          </p:cNvPr>
          <p:cNvSpPr>
            <a:spLocks noGrp="1" noChangeArrowheads="1"/>
          </p:cNvSpPr>
          <p:nvPr>
            <p:ph type="sldNum" sz="quarter" idx="12"/>
          </p:nvPr>
        </p:nvSpPr>
        <p:spPr>
          <a:ln/>
        </p:spPr>
        <p:txBody>
          <a:bodyPr/>
          <a:lstStyle>
            <a:lvl1pPr>
              <a:defRPr/>
            </a:lvl1pPr>
          </a:lstStyle>
          <a:p>
            <a:fld id="{AB2101E3-BA4F-41B1-8078-CD2087A939D6}" type="slidenum">
              <a:rPr lang="ru-RU" altLang="ru-RU"/>
              <a:pPr/>
              <a:t>‹#›</a:t>
            </a:fld>
            <a:endParaRPr lang="ru-RU" altLang="ru-RU"/>
          </a:p>
        </p:txBody>
      </p:sp>
    </p:spTree>
    <p:extLst>
      <p:ext uri="{BB962C8B-B14F-4D97-AF65-F5344CB8AC3E}">
        <p14:creationId xmlns:p14="http://schemas.microsoft.com/office/powerpoint/2010/main" val="119961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ED3918B7-1D29-456D-B6FF-84B8874D8539}"/>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Нижний колонтитул 4">
            <a:extLst>
              <a:ext uri="{FF2B5EF4-FFF2-40B4-BE49-F238E27FC236}">
                <a16:creationId xmlns:a16="http://schemas.microsoft.com/office/drawing/2014/main" id="{8D81DD6D-0CEE-4FC8-A80A-997CE9B1548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E151DB58-1702-450B-8C59-D3B1453DF916}"/>
              </a:ext>
            </a:extLst>
          </p:cNvPr>
          <p:cNvSpPr>
            <a:spLocks noGrp="1" noChangeArrowheads="1"/>
          </p:cNvSpPr>
          <p:nvPr>
            <p:ph type="sldNum" sz="quarter" idx="12"/>
          </p:nvPr>
        </p:nvSpPr>
        <p:spPr>
          <a:ln/>
        </p:spPr>
        <p:txBody>
          <a:bodyPr/>
          <a:lstStyle>
            <a:lvl1pPr>
              <a:defRPr/>
            </a:lvl1pPr>
          </a:lstStyle>
          <a:p>
            <a:fld id="{5AC7B5FE-3A85-4E1C-832A-4272435544AA}" type="slidenum">
              <a:rPr lang="ru-RU" altLang="ru-RU"/>
              <a:pPr/>
              <a:t>‹#›</a:t>
            </a:fld>
            <a:endParaRPr lang="ru-RU" altLang="ru-RU"/>
          </a:p>
        </p:txBody>
      </p:sp>
    </p:spTree>
    <p:extLst>
      <p:ext uri="{BB962C8B-B14F-4D97-AF65-F5344CB8AC3E}">
        <p14:creationId xmlns:p14="http://schemas.microsoft.com/office/powerpoint/2010/main" val="34963115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1380B911-B5B8-4964-BA6E-9A61E2FE0395}"/>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6473D638-E958-4C09-8F01-CDC41E64CB9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C5CD8C85-48D0-43E4-922B-090CE0CED9C7}"/>
              </a:ext>
            </a:extLst>
          </p:cNvPr>
          <p:cNvSpPr>
            <a:spLocks noGrp="1" noChangeArrowheads="1"/>
          </p:cNvSpPr>
          <p:nvPr>
            <p:ph type="sldNum" sz="quarter" idx="12"/>
          </p:nvPr>
        </p:nvSpPr>
        <p:spPr>
          <a:ln/>
        </p:spPr>
        <p:txBody>
          <a:bodyPr/>
          <a:lstStyle>
            <a:lvl1pPr>
              <a:defRPr/>
            </a:lvl1pPr>
          </a:lstStyle>
          <a:p>
            <a:fld id="{56AADE86-7A42-4FA8-ADC4-B0576E67B106}" type="slidenum">
              <a:rPr lang="ru-RU" altLang="ru-RU"/>
              <a:pPr/>
              <a:t>‹#›</a:t>
            </a:fld>
            <a:endParaRPr lang="ru-RU" altLang="ru-RU"/>
          </a:p>
        </p:txBody>
      </p:sp>
    </p:spTree>
    <p:extLst>
      <p:ext uri="{BB962C8B-B14F-4D97-AF65-F5344CB8AC3E}">
        <p14:creationId xmlns:p14="http://schemas.microsoft.com/office/powerpoint/2010/main" val="24195475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766158C4-6097-400E-B896-0F0ACE717AF0}"/>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0A6020DD-A2DF-4098-95D9-AF34C4508EA4}"/>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4F85243F-6F87-4C77-9BD8-1E8A546F11C9}"/>
              </a:ext>
            </a:extLst>
          </p:cNvPr>
          <p:cNvSpPr>
            <a:spLocks noGrp="1" noChangeArrowheads="1"/>
          </p:cNvSpPr>
          <p:nvPr>
            <p:ph type="sldNum" sz="quarter" idx="12"/>
          </p:nvPr>
        </p:nvSpPr>
        <p:spPr>
          <a:ln/>
        </p:spPr>
        <p:txBody>
          <a:bodyPr/>
          <a:lstStyle>
            <a:lvl1pPr>
              <a:defRPr/>
            </a:lvl1pPr>
          </a:lstStyle>
          <a:p>
            <a:fld id="{0B133B80-FEC2-4B50-8068-5E557493235F}" type="slidenum">
              <a:rPr lang="ru-RU" altLang="ru-RU"/>
              <a:pPr/>
              <a:t>‹#›</a:t>
            </a:fld>
            <a:endParaRPr lang="ru-RU" altLang="ru-RU"/>
          </a:p>
        </p:txBody>
      </p:sp>
    </p:spTree>
    <p:extLst>
      <p:ext uri="{BB962C8B-B14F-4D97-AF65-F5344CB8AC3E}">
        <p14:creationId xmlns:p14="http://schemas.microsoft.com/office/powerpoint/2010/main" val="35038496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795DDF46-6E42-4D2A-BCF5-F8671530F545}"/>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DF783326-0207-42EA-BED0-1502D297546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2B9CAB8B-6F99-4C83-A955-825FA63EBDCE}"/>
              </a:ext>
            </a:extLst>
          </p:cNvPr>
          <p:cNvSpPr>
            <a:spLocks noGrp="1" noChangeArrowheads="1"/>
          </p:cNvSpPr>
          <p:nvPr>
            <p:ph type="sldNum" sz="quarter" idx="12"/>
          </p:nvPr>
        </p:nvSpPr>
        <p:spPr>
          <a:ln/>
        </p:spPr>
        <p:txBody>
          <a:bodyPr/>
          <a:lstStyle>
            <a:lvl1pPr>
              <a:defRPr/>
            </a:lvl1pPr>
          </a:lstStyle>
          <a:p>
            <a:fld id="{34AF40AF-660B-4F6F-B62A-17282C6628C1}" type="slidenum">
              <a:rPr lang="ru-RU" altLang="ru-RU"/>
              <a:pPr/>
              <a:t>‹#›</a:t>
            </a:fld>
            <a:endParaRPr lang="ru-RU" altLang="ru-RU"/>
          </a:p>
        </p:txBody>
      </p:sp>
    </p:spTree>
    <p:extLst>
      <p:ext uri="{BB962C8B-B14F-4D97-AF65-F5344CB8AC3E}">
        <p14:creationId xmlns:p14="http://schemas.microsoft.com/office/powerpoint/2010/main" val="9690777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7CE8F62E-4915-4CE4-A75E-68262B1CA7A8}"/>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F9E3B8CA-BACE-478A-9869-39EECB73A55A}"/>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5C9CD0D-DA7F-41B7-8243-4ABCA2502ABD}"/>
              </a:ext>
            </a:extLst>
          </p:cNvPr>
          <p:cNvSpPr>
            <a:spLocks noGrp="1" noChangeArrowheads="1"/>
          </p:cNvSpPr>
          <p:nvPr>
            <p:ph type="sldNum" sz="quarter" idx="12"/>
          </p:nvPr>
        </p:nvSpPr>
        <p:spPr>
          <a:ln/>
        </p:spPr>
        <p:txBody>
          <a:bodyPr/>
          <a:lstStyle>
            <a:lvl1pPr>
              <a:defRPr/>
            </a:lvl1pPr>
          </a:lstStyle>
          <a:p>
            <a:fld id="{CD6FC9B3-6227-46B3-BA4F-E4680E387DF4}" type="slidenum">
              <a:rPr lang="ru-RU" altLang="ru-RU"/>
              <a:pPr/>
              <a:t>‹#›</a:t>
            </a:fld>
            <a:endParaRPr lang="ru-RU" altLang="ru-RU"/>
          </a:p>
        </p:txBody>
      </p:sp>
    </p:spTree>
    <p:extLst>
      <p:ext uri="{BB962C8B-B14F-4D97-AF65-F5344CB8AC3E}">
        <p14:creationId xmlns:p14="http://schemas.microsoft.com/office/powerpoint/2010/main" val="3239124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B22191A8-B21D-47CA-879C-85C4F4FA9F04}"/>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B2B3E933-F98B-4D68-A26B-750D8AE7151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6E00A31C-0B13-4FAC-B0D8-582F2C0D4E20}"/>
              </a:ext>
            </a:extLst>
          </p:cNvPr>
          <p:cNvSpPr>
            <a:spLocks noGrp="1" noChangeArrowheads="1"/>
          </p:cNvSpPr>
          <p:nvPr>
            <p:ph type="sldNum" sz="quarter" idx="12"/>
          </p:nvPr>
        </p:nvSpPr>
        <p:spPr>
          <a:ln/>
        </p:spPr>
        <p:txBody>
          <a:bodyPr/>
          <a:lstStyle>
            <a:lvl1pPr>
              <a:defRPr/>
            </a:lvl1pPr>
          </a:lstStyle>
          <a:p>
            <a:fld id="{D6340D12-00B6-4337-B058-E8595620C9B4}" type="slidenum">
              <a:rPr lang="ru-RU" altLang="ru-RU"/>
              <a:pPr/>
              <a:t>‹#›</a:t>
            </a:fld>
            <a:endParaRPr lang="ru-RU" altLang="ru-RU"/>
          </a:p>
        </p:txBody>
      </p:sp>
    </p:spTree>
    <p:extLst>
      <p:ext uri="{BB962C8B-B14F-4D97-AF65-F5344CB8AC3E}">
        <p14:creationId xmlns:p14="http://schemas.microsoft.com/office/powerpoint/2010/main" val="5893174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26B16E51-2A37-46F6-B66C-71ABCA3E1B94}"/>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CB7C581A-9074-458B-BB43-CE578179EDC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8D3995F1-AFB9-4A53-A5E0-CC02712795CD}"/>
              </a:ext>
            </a:extLst>
          </p:cNvPr>
          <p:cNvSpPr>
            <a:spLocks noGrp="1" noChangeArrowheads="1"/>
          </p:cNvSpPr>
          <p:nvPr>
            <p:ph type="sldNum" sz="quarter" idx="12"/>
          </p:nvPr>
        </p:nvSpPr>
        <p:spPr>
          <a:ln/>
        </p:spPr>
        <p:txBody>
          <a:bodyPr/>
          <a:lstStyle>
            <a:lvl1pPr>
              <a:defRPr/>
            </a:lvl1pPr>
          </a:lstStyle>
          <a:p>
            <a:fld id="{3642A64F-A87C-4672-A5BF-5457F037797A}" type="slidenum">
              <a:rPr lang="ru-RU" altLang="ru-RU"/>
              <a:pPr/>
              <a:t>‹#›</a:t>
            </a:fld>
            <a:endParaRPr lang="ru-RU" altLang="ru-RU"/>
          </a:p>
        </p:txBody>
      </p:sp>
    </p:spTree>
    <p:extLst>
      <p:ext uri="{BB962C8B-B14F-4D97-AF65-F5344CB8AC3E}">
        <p14:creationId xmlns:p14="http://schemas.microsoft.com/office/powerpoint/2010/main" val="23634035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23F496A3-89ED-416A-95D2-A3D79A4B6869}"/>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20320867-57B8-4DD3-A680-810AE04F0C00}"/>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6D541B82-E747-497E-A489-42275C1FF1E8}"/>
              </a:ext>
            </a:extLst>
          </p:cNvPr>
          <p:cNvSpPr>
            <a:spLocks noGrp="1" noChangeArrowheads="1"/>
          </p:cNvSpPr>
          <p:nvPr>
            <p:ph type="sldNum" sz="quarter" idx="12"/>
          </p:nvPr>
        </p:nvSpPr>
        <p:spPr>
          <a:ln/>
        </p:spPr>
        <p:txBody>
          <a:bodyPr/>
          <a:lstStyle>
            <a:lvl1pPr>
              <a:defRPr/>
            </a:lvl1pPr>
          </a:lstStyle>
          <a:p>
            <a:fld id="{62204287-3AD4-4CEE-9CAC-A3BDB755DEBA}" type="slidenum">
              <a:rPr lang="ru-RU" altLang="ru-RU"/>
              <a:pPr/>
              <a:t>‹#›</a:t>
            </a:fld>
            <a:endParaRPr lang="ru-RU" altLang="ru-RU"/>
          </a:p>
        </p:txBody>
      </p:sp>
    </p:spTree>
    <p:extLst>
      <p:ext uri="{BB962C8B-B14F-4D97-AF65-F5344CB8AC3E}">
        <p14:creationId xmlns:p14="http://schemas.microsoft.com/office/powerpoint/2010/main" val="26492130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DC0A288F-7557-43F3-AE8A-287AB8618FBE}"/>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493943A8-259B-42E5-B73F-92A5A58B14FA}"/>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11E36090-DCC6-44EB-AFF5-A18EA0BEDB3A}"/>
              </a:ext>
            </a:extLst>
          </p:cNvPr>
          <p:cNvSpPr>
            <a:spLocks noGrp="1" noChangeArrowheads="1"/>
          </p:cNvSpPr>
          <p:nvPr>
            <p:ph type="sldNum" sz="quarter" idx="12"/>
          </p:nvPr>
        </p:nvSpPr>
        <p:spPr>
          <a:ln/>
        </p:spPr>
        <p:txBody>
          <a:bodyPr/>
          <a:lstStyle>
            <a:lvl1pPr>
              <a:defRPr/>
            </a:lvl1pPr>
          </a:lstStyle>
          <a:p>
            <a:fld id="{99F58557-4910-4070-8F47-65237856316D}" type="slidenum">
              <a:rPr lang="ru-RU" altLang="ru-RU"/>
              <a:pPr/>
              <a:t>‹#›</a:t>
            </a:fld>
            <a:endParaRPr lang="ru-RU" altLang="ru-RU"/>
          </a:p>
        </p:txBody>
      </p:sp>
    </p:spTree>
    <p:extLst>
      <p:ext uri="{BB962C8B-B14F-4D97-AF65-F5344CB8AC3E}">
        <p14:creationId xmlns:p14="http://schemas.microsoft.com/office/powerpoint/2010/main" val="19531198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3C79135A-EA50-4B5B-91F4-9003119CAEF0}"/>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FE79445E-9031-4C6B-A5D2-A6F9380BDE3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D59FC1EC-82DC-4098-8D27-C337585586D0}"/>
              </a:ext>
            </a:extLst>
          </p:cNvPr>
          <p:cNvSpPr>
            <a:spLocks noGrp="1" noChangeArrowheads="1"/>
          </p:cNvSpPr>
          <p:nvPr>
            <p:ph type="sldNum" sz="quarter" idx="12"/>
          </p:nvPr>
        </p:nvSpPr>
        <p:spPr>
          <a:ln/>
        </p:spPr>
        <p:txBody>
          <a:bodyPr/>
          <a:lstStyle>
            <a:lvl1pPr>
              <a:defRPr/>
            </a:lvl1pPr>
          </a:lstStyle>
          <a:p>
            <a:fld id="{EC0476A4-9D8A-4CD7-8ACE-C9EDC30507A6}" type="slidenum">
              <a:rPr lang="ru-RU" altLang="ru-RU"/>
              <a:pPr/>
              <a:t>‹#›</a:t>
            </a:fld>
            <a:endParaRPr lang="ru-RU" altLang="ru-RU"/>
          </a:p>
        </p:txBody>
      </p:sp>
    </p:spTree>
    <p:extLst>
      <p:ext uri="{BB962C8B-B14F-4D97-AF65-F5344CB8AC3E}">
        <p14:creationId xmlns:p14="http://schemas.microsoft.com/office/powerpoint/2010/main" val="26557081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7FE9FD-E90D-497A-A14A-9920482B3DE4}"/>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5F35E11C-0721-4226-8D52-A5B8029F186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4C7728B4-5FC5-42C7-B992-4283AEC0F9FE}"/>
              </a:ext>
            </a:extLst>
          </p:cNvPr>
          <p:cNvSpPr>
            <a:spLocks noGrp="1" noChangeArrowheads="1"/>
          </p:cNvSpPr>
          <p:nvPr>
            <p:ph type="sldNum" sz="quarter" idx="12"/>
          </p:nvPr>
        </p:nvSpPr>
        <p:spPr>
          <a:ln/>
        </p:spPr>
        <p:txBody>
          <a:bodyPr/>
          <a:lstStyle>
            <a:lvl1pPr>
              <a:defRPr/>
            </a:lvl1pPr>
          </a:lstStyle>
          <a:p>
            <a:fld id="{DFC1F294-F347-405D-AABF-8D3742DA093B}" type="slidenum">
              <a:rPr lang="ru-RU" altLang="ru-RU"/>
              <a:pPr/>
              <a:t>‹#›</a:t>
            </a:fld>
            <a:endParaRPr lang="ru-RU" altLang="ru-RU"/>
          </a:p>
        </p:txBody>
      </p:sp>
    </p:spTree>
    <p:extLst>
      <p:ext uri="{BB962C8B-B14F-4D97-AF65-F5344CB8AC3E}">
        <p14:creationId xmlns:p14="http://schemas.microsoft.com/office/powerpoint/2010/main" val="3149768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Дата 3">
            <a:extLst>
              <a:ext uri="{FF2B5EF4-FFF2-40B4-BE49-F238E27FC236}">
                <a16:creationId xmlns:a16="http://schemas.microsoft.com/office/drawing/2014/main" id="{40EBFB94-3918-4EE7-A376-5FB1151494D1}"/>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Нижний колонтитул 4">
            <a:extLst>
              <a:ext uri="{FF2B5EF4-FFF2-40B4-BE49-F238E27FC236}">
                <a16:creationId xmlns:a16="http://schemas.microsoft.com/office/drawing/2014/main" id="{69738C8B-D2C3-432C-A090-9F732E68F59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73283482-BB36-4A80-9361-B88B7AF8696B}"/>
              </a:ext>
            </a:extLst>
          </p:cNvPr>
          <p:cNvSpPr>
            <a:spLocks noGrp="1" noChangeArrowheads="1"/>
          </p:cNvSpPr>
          <p:nvPr>
            <p:ph type="sldNum" sz="quarter" idx="12"/>
          </p:nvPr>
        </p:nvSpPr>
        <p:spPr>
          <a:ln/>
        </p:spPr>
        <p:txBody>
          <a:bodyPr/>
          <a:lstStyle>
            <a:lvl1pPr>
              <a:defRPr/>
            </a:lvl1pPr>
          </a:lstStyle>
          <a:p>
            <a:fld id="{1F424DF3-925F-460A-814C-5E65C6CD057F}" type="slidenum">
              <a:rPr lang="ru-RU" altLang="ru-RU"/>
              <a:pPr/>
              <a:t>‹#›</a:t>
            </a:fld>
            <a:endParaRPr lang="ru-RU" altLang="ru-RU"/>
          </a:p>
        </p:txBody>
      </p:sp>
    </p:spTree>
    <p:extLst>
      <p:ext uri="{BB962C8B-B14F-4D97-AF65-F5344CB8AC3E}">
        <p14:creationId xmlns:p14="http://schemas.microsoft.com/office/powerpoint/2010/main" val="24830373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1096C9F7-B135-43A5-9972-1E7F82AB38AB}"/>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E96B6874-4961-45BD-A5E1-E367FC48A4D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6A4FB3A7-C71B-43D0-9B38-8AF7192EC2B7}"/>
              </a:ext>
            </a:extLst>
          </p:cNvPr>
          <p:cNvSpPr>
            <a:spLocks noGrp="1" noChangeArrowheads="1"/>
          </p:cNvSpPr>
          <p:nvPr>
            <p:ph type="sldNum" sz="quarter" idx="12"/>
          </p:nvPr>
        </p:nvSpPr>
        <p:spPr>
          <a:ln/>
        </p:spPr>
        <p:txBody>
          <a:bodyPr/>
          <a:lstStyle>
            <a:lvl1pPr>
              <a:defRPr/>
            </a:lvl1pPr>
          </a:lstStyle>
          <a:p>
            <a:fld id="{ADF9EC93-4D2B-4027-9834-27667572FF71}" type="slidenum">
              <a:rPr lang="ru-RU" altLang="ru-RU"/>
              <a:pPr/>
              <a:t>‹#›</a:t>
            </a:fld>
            <a:endParaRPr lang="ru-RU" altLang="ru-RU"/>
          </a:p>
        </p:txBody>
      </p:sp>
    </p:spTree>
    <p:extLst>
      <p:ext uri="{BB962C8B-B14F-4D97-AF65-F5344CB8AC3E}">
        <p14:creationId xmlns:p14="http://schemas.microsoft.com/office/powerpoint/2010/main" val="42226963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3979C87E-AD1B-4D01-B75C-8F7D11464A47}"/>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A52E40FD-E3DD-47B5-812A-1B21FDE6C0B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B22948B4-580D-41D8-A1C5-8B3A7B4A47C7}"/>
              </a:ext>
            </a:extLst>
          </p:cNvPr>
          <p:cNvSpPr>
            <a:spLocks noGrp="1" noChangeArrowheads="1"/>
          </p:cNvSpPr>
          <p:nvPr>
            <p:ph type="sldNum" sz="quarter" idx="12"/>
          </p:nvPr>
        </p:nvSpPr>
        <p:spPr>
          <a:ln/>
        </p:spPr>
        <p:txBody>
          <a:bodyPr/>
          <a:lstStyle>
            <a:lvl1pPr>
              <a:defRPr/>
            </a:lvl1pPr>
          </a:lstStyle>
          <a:p>
            <a:fld id="{7F20FDF2-0CB1-4D8E-806A-3900C599B78E}" type="slidenum">
              <a:rPr lang="ru-RU" altLang="ru-RU"/>
              <a:pPr/>
              <a:t>‹#›</a:t>
            </a:fld>
            <a:endParaRPr lang="ru-RU" altLang="ru-RU"/>
          </a:p>
        </p:txBody>
      </p:sp>
    </p:spTree>
    <p:extLst>
      <p:ext uri="{BB962C8B-B14F-4D97-AF65-F5344CB8AC3E}">
        <p14:creationId xmlns:p14="http://schemas.microsoft.com/office/powerpoint/2010/main" val="268522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FF607280-EA34-42BE-9029-B774D2734C59}"/>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E69124F9-4FD0-4F49-8EB7-190E2A26D6C0}"/>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B18BA990-3140-4D77-AD11-2AD9631274EB}"/>
              </a:ext>
            </a:extLst>
          </p:cNvPr>
          <p:cNvSpPr>
            <a:spLocks noGrp="1" noChangeArrowheads="1"/>
          </p:cNvSpPr>
          <p:nvPr>
            <p:ph type="sldNum" sz="quarter" idx="12"/>
          </p:nvPr>
        </p:nvSpPr>
        <p:spPr>
          <a:ln/>
        </p:spPr>
        <p:txBody>
          <a:bodyPr/>
          <a:lstStyle>
            <a:lvl1pPr>
              <a:defRPr/>
            </a:lvl1pPr>
          </a:lstStyle>
          <a:p>
            <a:fld id="{2B550E2E-0C06-4D2F-8AD9-89945A27818A}" type="slidenum">
              <a:rPr lang="ru-RU" altLang="ru-RU"/>
              <a:pPr/>
              <a:t>‹#›</a:t>
            </a:fld>
            <a:endParaRPr lang="ru-RU" altLang="ru-RU"/>
          </a:p>
        </p:txBody>
      </p:sp>
    </p:spTree>
    <p:extLst>
      <p:ext uri="{BB962C8B-B14F-4D97-AF65-F5344CB8AC3E}">
        <p14:creationId xmlns:p14="http://schemas.microsoft.com/office/powerpoint/2010/main" val="33859392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1CA0D1B1-069B-4C6F-9619-36F3740F4B7B}"/>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0F919B5C-7C18-4193-8BE7-87BD18EFB2D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1D763F22-7735-4543-B3B0-E4C1BA0CDF62}"/>
              </a:ext>
            </a:extLst>
          </p:cNvPr>
          <p:cNvSpPr>
            <a:spLocks noGrp="1" noChangeArrowheads="1"/>
          </p:cNvSpPr>
          <p:nvPr>
            <p:ph type="sldNum" sz="quarter" idx="12"/>
          </p:nvPr>
        </p:nvSpPr>
        <p:spPr>
          <a:ln/>
        </p:spPr>
        <p:txBody>
          <a:bodyPr/>
          <a:lstStyle>
            <a:lvl1pPr>
              <a:defRPr/>
            </a:lvl1pPr>
          </a:lstStyle>
          <a:p>
            <a:fld id="{DE9F2889-D3A5-4ABA-B70A-21DF2413E345}" type="slidenum">
              <a:rPr lang="ru-RU" altLang="ru-RU"/>
              <a:pPr/>
              <a:t>‹#›</a:t>
            </a:fld>
            <a:endParaRPr lang="ru-RU" altLang="ru-RU"/>
          </a:p>
        </p:txBody>
      </p:sp>
    </p:spTree>
    <p:extLst>
      <p:ext uri="{BB962C8B-B14F-4D97-AF65-F5344CB8AC3E}">
        <p14:creationId xmlns:p14="http://schemas.microsoft.com/office/powerpoint/2010/main" val="14352328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CD9706A2-C450-42B1-A489-83B89C8D42B0}"/>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A72133E8-139A-4AE0-AA03-734F55F0A63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97D65B48-BC6C-435C-9746-BFF7975880B1}"/>
              </a:ext>
            </a:extLst>
          </p:cNvPr>
          <p:cNvSpPr>
            <a:spLocks noGrp="1" noChangeArrowheads="1"/>
          </p:cNvSpPr>
          <p:nvPr>
            <p:ph type="sldNum" sz="quarter" idx="12"/>
          </p:nvPr>
        </p:nvSpPr>
        <p:spPr>
          <a:ln/>
        </p:spPr>
        <p:txBody>
          <a:bodyPr/>
          <a:lstStyle>
            <a:lvl1pPr>
              <a:defRPr/>
            </a:lvl1pPr>
          </a:lstStyle>
          <a:p>
            <a:fld id="{E561D840-74E0-46E0-886A-068C8146A105}" type="slidenum">
              <a:rPr lang="ru-RU" altLang="ru-RU"/>
              <a:pPr/>
              <a:t>‹#›</a:t>
            </a:fld>
            <a:endParaRPr lang="ru-RU" altLang="ru-RU"/>
          </a:p>
        </p:txBody>
      </p:sp>
    </p:spTree>
    <p:extLst>
      <p:ext uri="{BB962C8B-B14F-4D97-AF65-F5344CB8AC3E}">
        <p14:creationId xmlns:p14="http://schemas.microsoft.com/office/powerpoint/2010/main" val="16136028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459EB868-00D4-4240-9512-1909D914BDCC}"/>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B6F6054D-2FD9-41E7-ACBD-48578AB106E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99E65E9A-B145-416C-8022-74A945BDE784}"/>
              </a:ext>
            </a:extLst>
          </p:cNvPr>
          <p:cNvSpPr>
            <a:spLocks noGrp="1" noChangeArrowheads="1"/>
          </p:cNvSpPr>
          <p:nvPr>
            <p:ph type="sldNum" sz="quarter" idx="12"/>
          </p:nvPr>
        </p:nvSpPr>
        <p:spPr>
          <a:ln/>
        </p:spPr>
        <p:txBody>
          <a:bodyPr/>
          <a:lstStyle>
            <a:lvl1pPr>
              <a:defRPr/>
            </a:lvl1pPr>
          </a:lstStyle>
          <a:p>
            <a:fld id="{5A4415D3-D8C4-4FFF-B41A-B183C0D7C29C}" type="slidenum">
              <a:rPr lang="ru-RU" altLang="ru-RU"/>
              <a:pPr/>
              <a:t>‹#›</a:t>
            </a:fld>
            <a:endParaRPr lang="ru-RU" altLang="ru-RU"/>
          </a:p>
        </p:txBody>
      </p:sp>
    </p:spTree>
    <p:extLst>
      <p:ext uri="{BB962C8B-B14F-4D97-AF65-F5344CB8AC3E}">
        <p14:creationId xmlns:p14="http://schemas.microsoft.com/office/powerpoint/2010/main" val="19178885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F566445E-2CE8-4152-9981-F1D09E1D738D}"/>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E87AE6FB-E851-402A-B8D9-52BFADE0BD3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C93D78FB-6CA5-4125-819E-0DE272905E6A}"/>
              </a:ext>
            </a:extLst>
          </p:cNvPr>
          <p:cNvSpPr>
            <a:spLocks noGrp="1" noChangeArrowheads="1"/>
          </p:cNvSpPr>
          <p:nvPr>
            <p:ph type="sldNum" sz="quarter" idx="12"/>
          </p:nvPr>
        </p:nvSpPr>
        <p:spPr>
          <a:ln/>
        </p:spPr>
        <p:txBody>
          <a:bodyPr/>
          <a:lstStyle>
            <a:lvl1pPr>
              <a:defRPr/>
            </a:lvl1pPr>
          </a:lstStyle>
          <a:p>
            <a:fld id="{DFA321C5-B4D8-4E91-875F-617F962FA223}" type="slidenum">
              <a:rPr lang="ru-RU" altLang="ru-RU"/>
              <a:pPr/>
              <a:t>‹#›</a:t>
            </a:fld>
            <a:endParaRPr lang="ru-RU" altLang="ru-RU"/>
          </a:p>
        </p:txBody>
      </p:sp>
    </p:spTree>
    <p:extLst>
      <p:ext uri="{BB962C8B-B14F-4D97-AF65-F5344CB8AC3E}">
        <p14:creationId xmlns:p14="http://schemas.microsoft.com/office/powerpoint/2010/main" val="15862841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1F60C072-533D-4206-9C78-D9E582CC158A}"/>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76C0A0A2-8573-42EE-9629-95D83694D0A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4D9294A2-8F10-49CB-8259-6B298D68C27C}"/>
              </a:ext>
            </a:extLst>
          </p:cNvPr>
          <p:cNvSpPr>
            <a:spLocks noGrp="1" noChangeArrowheads="1"/>
          </p:cNvSpPr>
          <p:nvPr>
            <p:ph type="sldNum" sz="quarter" idx="12"/>
          </p:nvPr>
        </p:nvSpPr>
        <p:spPr>
          <a:ln/>
        </p:spPr>
        <p:txBody>
          <a:bodyPr/>
          <a:lstStyle>
            <a:lvl1pPr>
              <a:defRPr/>
            </a:lvl1pPr>
          </a:lstStyle>
          <a:p>
            <a:fld id="{201B1FA1-7794-49F0-AEB7-3E61A392605A}" type="slidenum">
              <a:rPr lang="ru-RU" altLang="ru-RU"/>
              <a:pPr/>
              <a:t>‹#›</a:t>
            </a:fld>
            <a:endParaRPr lang="ru-RU" altLang="ru-RU"/>
          </a:p>
        </p:txBody>
      </p:sp>
    </p:spTree>
    <p:extLst>
      <p:ext uri="{BB962C8B-B14F-4D97-AF65-F5344CB8AC3E}">
        <p14:creationId xmlns:p14="http://schemas.microsoft.com/office/powerpoint/2010/main" val="1236712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1B151B44-9A5F-44AB-AD61-8652F8EEEDB5}"/>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37BE673E-39FA-483C-9026-E978EAC0CD6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5B3EE753-41C2-43E2-AE89-3C0B37619EFE}"/>
              </a:ext>
            </a:extLst>
          </p:cNvPr>
          <p:cNvSpPr>
            <a:spLocks noGrp="1" noChangeArrowheads="1"/>
          </p:cNvSpPr>
          <p:nvPr>
            <p:ph type="sldNum" sz="quarter" idx="12"/>
          </p:nvPr>
        </p:nvSpPr>
        <p:spPr>
          <a:ln/>
        </p:spPr>
        <p:txBody>
          <a:bodyPr/>
          <a:lstStyle>
            <a:lvl1pPr>
              <a:defRPr/>
            </a:lvl1pPr>
          </a:lstStyle>
          <a:p>
            <a:fld id="{7CA19C31-955E-4C03-AC34-4BA5A9299B21}" type="slidenum">
              <a:rPr lang="ru-RU" altLang="ru-RU"/>
              <a:pPr/>
              <a:t>‹#›</a:t>
            </a:fld>
            <a:endParaRPr lang="ru-RU" altLang="ru-RU"/>
          </a:p>
        </p:txBody>
      </p:sp>
    </p:spTree>
    <p:extLst>
      <p:ext uri="{BB962C8B-B14F-4D97-AF65-F5344CB8AC3E}">
        <p14:creationId xmlns:p14="http://schemas.microsoft.com/office/powerpoint/2010/main" val="27833689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DF2783E4-2A77-4368-B47A-B2750AF9688A}"/>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D4345A3C-E7FC-42CD-A5E6-0B70A7AF62B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9160A066-5C6F-4F72-8DFF-8919B8AC9AF3}"/>
              </a:ext>
            </a:extLst>
          </p:cNvPr>
          <p:cNvSpPr>
            <a:spLocks noGrp="1" noChangeArrowheads="1"/>
          </p:cNvSpPr>
          <p:nvPr>
            <p:ph type="sldNum" sz="quarter" idx="12"/>
          </p:nvPr>
        </p:nvSpPr>
        <p:spPr>
          <a:ln/>
        </p:spPr>
        <p:txBody>
          <a:bodyPr/>
          <a:lstStyle>
            <a:lvl1pPr>
              <a:defRPr/>
            </a:lvl1pPr>
          </a:lstStyle>
          <a:p>
            <a:fld id="{3B99775D-8C7A-4D8F-968D-6FAC7AA54052}" type="slidenum">
              <a:rPr lang="ru-RU" altLang="ru-RU"/>
              <a:pPr/>
              <a:t>‹#›</a:t>
            </a:fld>
            <a:endParaRPr lang="ru-RU" altLang="ru-RU"/>
          </a:p>
        </p:txBody>
      </p:sp>
    </p:spTree>
    <p:extLst>
      <p:ext uri="{BB962C8B-B14F-4D97-AF65-F5344CB8AC3E}">
        <p14:creationId xmlns:p14="http://schemas.microsoft.com/office/powerpoint/2010/main" val="428928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Дата 3">
            <a:extLst>
              <a:ext uri="{FF2B5EF4-FFF2-40B4-BE49-F238E27FC236}">
                <a16:creationId xmlns:a16="http://schemas.microsoft.com/office/drawing/2014/main" id="{C0542142-EECC-4B3A-B945-28297F01C70F}"/>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Нижний колонтитул 4">
            <a:extLst>
              <a:ext uri="{FF2B5EF4-FFF2-40B4-BE49-F238E27FC236}">
                <a16:creationId xmlns:a16="http://schemas.microsoft.com/office/drawing/2014/main" id="{0CDCE0A5-12AB-4CB6-B1B3-A14CE4F9FF8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60BBD1A7-5A8B-49CE-9B6D-74375E0F1930}"/>
              </a:ext>
            </a:extLst>
          </p:cNvPr>
          <p:cNvSpPr>
            <a:spLocks noGrp="1" noChangeArrowheads="1"/>
          </p:cNvSpPr>
          <p:nvPr>
            <p:ph type="sldNum" sz="quarter" idx="12"/>
          </p:nvPr>
        </p:nvSpPr>
        <p:spPr>
          <a:ln/>
        </p:spPr>
        <p:txBody>
          <a:bodyPr/>
          <a:lstStyle>
            <a:lvl1pPr>
              <a:defRPr/>
            </a:lvl1pPr>
          </a:lstStyle>
          <a:p>
            <a:fld id="{08F40242-641E-4C01-82E4-C63DF0A2F1DF}" type="slidenum">
              <a:rPr lang="ru-RU" altLang="ru-RU"/>
              <a:pPr/>
              <a:t>‹#›</a:t>
            </a:fld>
            <a:endParaRPr lang="ru-RU" altLang="ru-RU"/>
          </a:p>
        </p:txBody>
      </p:sp>
    </p:spTree>
    <p:extLst>
      <p:ext uri="{BB962C8B-B14F-4D97-AF65-F5344CB8AC3E}">
        <p14:creationId xmlns:p14="http://schemas.microsoft.com/office/powerpoint/2010/main" val="12250866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F5A2AB-B472-474B-9103-C7A27187F4E6}"/>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E0638FF6-847D-45B6-9BA4-146679AC13A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E50FB3B8-E37D-466B-A229-07749206EA28}"/>
              </a:ext>
            </a:extLst>
          </p:cNvPr>
          <p:cNvSpPr>
            <a:spLocks noGrp="1" noChangeArrowheads="1"/>
          </p:cNvSpPr>
          <p:nvPr>
            <p:ph type="sldNum" sz="quarter" idx="12"/>
          </p:nvPr>
        </p:nvSpPr>
        <p:spPr>
          <a:ln/>
        </p:spPr>
        <p:txBody>
          <a:bodyPr/>
          <a:lstStyle>
            <a:lvl1pPr>
              <a:defRPr/>
            </a:lvl1pPr>
          </a:lstStyle>
          <a:p>
            <a:fld id="{4C5895F7-1544-4ECC-9214-815164F07D55}" type="slidenum">
              <a:rPr lang="ru-RU" altLang="ru-RU"/>
              <a:pPr/>
              <a:t>‹#›</a:t>
            </a:fld>
            <a:endParaRPr lang="ru-RU" altLang="ru-RU"/>
          </a:p>
        </p:txBody>
      </p:sp>
    </p:spTree>
    <p:extLst>
      <p:ext uri="{BB962C8B-B14F-4D97-AF65-F5344CB8AC3E}">
        <p14:creationId xmlns:p14="http://schemas.microsoft.com/office/powerpoint/2010/main" val="3582900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C89C41D0-8B45-4623-B850-3EA3BCF4643E}"/>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718E1480-F01C-4E95-9640-F285D57651A8}"/>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BD151CF4-F73B-4113-9A90-FC055CAE0BEE}"/>
              </a:ext>
            </a:extLst>
          </p:cNvPr>
          <p:cNvSpPr>
            <a:spLocks noGrp="1" noChangeArrowheads="1"/>
          </p:cNvSpPr>
          <p:nvPr>
            <p:ph type="sldNum" sz="quarter" idx="12"/>
          </p:nvPr>
        </p:nvSpPr>
        <p:spPr>
          <a:ln/>
        </p:spPr>
        <p:txBody>
          <a:bodyPr/>
          <a:lstStyle>
            <a:lvl1pPr>
              <a:defRPr/>
            </a:lvl1pPr>
          </a:lstStyle>
          <a:p>
            <a:fld id="{669B0641-2426-41C6-9975-799C8A58DA59}" type="slidenum">
              <a:rPr lang="ru-RU" altLang="ru-RU"/>
              <a:pPr/>
              <a:t>‹#›</a:t>
            </a:fld>
            <a:endParaRPr lang="ru-RU" altLang="ru-RU"/>
          </a:p>
        </p:txBody>
      </p:sp>
    </p:spTree>
    <p:extLst>
      <p:ext uri="{BB962C8B-B14F-4D97-AF65-F5344CB8AC3E}">
        <p14:creationId xmlns:p14="http://schemas.microsoft.com/office/powerpoint/2010/main" val="32966901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E95AB03F-9F88-4E48-A60C-8A0B367C7FDA}"/>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FD9385C7-DCD5-47CB-BDE2-8AA4BE05CDD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0C0C5047-8996-47F7-A9FD-2D7B59CE0678}"/>
              </a:ext>
            </a:extLst>
          </p:cNvPr>
          <p:cNvSpPr>
            <a:spLocks noGrp="1" noChangeArrowheads="1"/>
          </p:cNvSpPr>
          <p:nvPr>
            <p:ph type="sldNum" sz="quarter" idx="12"/>
          </p:nvPr>
        </p:nvSpPr>
        <p:spPr>
          <a:ln/>
        </p:spPr>
        <p:txBody>
          <a:bodyPr/>
          <a:lstStyle>
            <a:lvl1pPr>
              <a:defRPr/>
            </a:lvl1pPr>
          </a:lstStyle>
          <a:p>
            <a:fld id="{08787598-BA2C-4572-915B-5B7D967EA09F}" type="slidenum">
              <a:rPr lang="ru-RU" altLang="ru-RU"/>
              <a:pPr/>
              <a:t>‹#›</a:t>
            </a:fld>
            <a:endParaRPr lang="ru-RU" altLang="ru-RU"/>
          </a:p>
        </p:txBody>
      </p:sp>
    </p:spTree>
    <p:extLst>
      <p:ext uri="{BB962C8B-B14F-4D97-AF65-F5344CB8AC3E}">
        <p14:creationId xmlns:p14="http://schemas.microsoft.com/office/powerpoint/2010/main" val="18897323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6799C808-AAB4-46C6-B6A0-FD1250537E37}"/>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8CDA349E-9CE5-4EA4-86C8-8B806E92C334}"/>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E66CD6DD-8C5A-4DC1-BF4C-98CD96AF7E50}"/>
              </a:ext>
            </a:extLst>
          </p:cNvPr>
          <p:cNvSpPr>
            <a:spLocks noGrp="1" noChangeArrowheads="1"/>
          </p:cNvSpPr>
          <p:nvPr>
            <p:ph type="sldNum" sz="quarter" idx="12"/>
          </p:nvPr>
        </p:nvSpPr>
        <p:spPr>
          <a:ln/>
        </p:spPr>
        <p:txBody>
          <a:bodyPr/>
          <a:lstStyle>
            <a:lvl1pPr>
              <a:defRPr/>
            </a:lvl1pPr>
          </a:lstStyle>
          <a:p>
            <a:fld id="{9DE9D555-8615-42B0-8F0A-B15DC99BCA33}" type="slidenum">
              <a:rPr lang="ru-RU" altLang="ru-RU"/>
              <a:pPr/>
              <a:t>‹#›</a:t>
            </a:fld>
            <a:endParaRPr lang="ru-RU" altLang="ru-RU"/>
          </a:p>
        </p:txBody>
      </p:sp>
    </p:spTree>
    <p:extLst>
      <p:ext uri="{BB962C8B-B14F-4D97-AF65-F5344CB8AC3E}">
        <p14:creationId xmlns:p14="http://schemas.microsoft.com/office/powerpoint/2010/main" val="36531316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4E79F152-8AA3-4AF0-BDE2-CE9466A7F899}"/>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C6371DDA-E80C-4742-A790-4F3D851649B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1B6C282F-10DE-4E1D-90D1-DE7A07CC3E97}"/>
              </a:ext>
            </a:extLst>
          </p:cNvPr>
          <p:cNvSpPr>
            <a:spLocks noGrp="1" noChangeArrowheads="1"/>
          </p:cNvSpPr>
          <p:nvPr>
            <p:ph type="sldNum" sz="quarter" idx="12"/>
          </p:nvPr>
        </p:nvSpPr>
        <p:spPr>
          <a:ln/>
        </p:spPr>
        <p:txBody>
          <a:bodyPr/>
          <a:lstStyle>
            <a:lvl1pPr>
              <a:defRPr/>
            </a:lvl1pPr>
          </a:lstStyle>
          <a:p>
            <a:fld id="{F1016FF4-4375-43C0-B086-CA84A41D4C96}" type="slidenum">
              <a:rPr lang="ru-RU" altLang="ru-RU"/>
              <a:pPr/>
              <a:t>‹#›</a:t>
            </a:fld>
            <a:endParaRPr lang="ru-RU" altLang="ru-RU"/>
          </a:p>
        </p:txBody>
      </p:sp>
    </p:spTree>
    <p:extLst>
      <p:ext uri="{BB962C8B-B14F-4D97-AF65-F5344CB8AC3E}">
        <p14:creationId xmlns:p14="http://schemas.microsoft.com/office/powerpoint/2010/main" val="28512385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Дата 3">
            <a:extLst>
              <a:ext uri="{FF2B5EF4-FFF2-40B4-BE49-F238E27FC236}">
                <a16:creationId xmlns:a16="http://schemas.microsoft.com/office/drawing/2014/main" id="{CCD70A7D-7EFE-49AA-9FC0-3E8A8D22D815}"/>
              </a:ext>
            </a:extLst>
          </p:cNvPr>
          <p:cNvSpPr>
            <a:spLocks noGrp="1" noChangeArrowheads="1"/>
          </p:cNvSpPr>
          <p:nvPr>
            <p:ph type="dt" sz="half" idx="10"/>
          </p:nvPr>
        </p:nvSpPr>
        <p:spPr>
          <a:ln/>
        </p:spPr>
        <p:txBody>
          <a:bodyPr/>
          <a:lstStyle>
            <a:lvl1pPr>
              <a:defRPr/>
            </a:lvl1pPr>
          </a:lstStyle>
          <a:p>
            <a:pPr>
              <a:defRPr/>
            </a:pPr>
            <a:fld id="{25CFEFCA-BE95-4C74-AD8F-90714531B521}"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4FBBA0CE-848E-42CC-88C1-42D3F3ED44E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703E4476-5F68-48E9-A5FC-8E60221A7EF5}"/>
              </a:ext>
            </a:extLst>
          </p:cNvPr>
          <p:cNvSpPr>
            <a:spLocks noGrp="1" noChangeArrowheads="1"/>
          </p:cNvSpPr>
          <p:nvPr>
            <p:ph type="sldNum" sz="quarter" idx="12"/>
          </p:nvPr>
        </p:nvSpPr>
        <p:spPr>
          <a:ln/>
        </p:spPr>
        <p:txBody>
          <a:bodyPr/>
          <a:lstStyle>
            <a:lvl1pPr>
              <a:defRPr/>
            </a:lvl1pPr>
          </a:lstStyle>
          <a:p>
            <a:fld id="{8FCA48E1-7E25-443F-85A6-1551C69E8A50}" type="slidenum">
              <a:rPr lang="ru-RU" altLang="ru-RU"/>
              <a:pPr/>
              <a:t>‹#›</a:t>
            </a:fld>
            <a:endParaRPr lang="ru-RU" altLang="ru-RU"/>
          </a:p>
        </p:txBody>
      </p:sp>
    </p:spTree>
    <p:extLst>
      <p:ext uri="{BB962C8B-B14F-4D97-AF65-F5344CB8AC3E}">
        <p14:creationId xmlns:p14="http://schemas.microsoft.com/office/powerpoint/2010/main" val="27260524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385A25BF-7383-4428-89F8-A3AE042256EA}"/>
              </a:ext>
            </a:extLst>
          </p:cNvPr>
          <p:cNvSpPr>
            <a:spLocks noGrp="1" noChangeArrowheads="1"/>
          </p:cNvSpPr>
          <p:nvPr>
            <p:ph type="dt" sz="half" idx="10"/>
          </p:nvPr>
        </p:nvSpPr>
        <p:spPr>
          <a:ln/>
        </p:spPr>
        <p:txBody>
          <a:bodyPr/>
          <a:lstStyle>
            <a:lvl1pPr>
              <a:defRPr/>
            </a:lvl1pPr>
          </a:lstStyle>
          <a:p>
            <a:pPr>
              <a:defRPr/>
            </a:pPr>
            <a:fld id="{E0B7DA69-4E3E-4EB8-B24D-3731241B895C}"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187EDFA8-BA27-4B6B-89CC-2E64634526F6}"/>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87C8B027-4C08-49CF-942B-6EB893E370EE}"/>
              </a:ext>
            </a:extLst>
          </p:cNvPr>
          <p:cNvSpPr>
            <a:spLocks noGrp="1" noChangeArrowheads="1"/>
          </p:cNvSpPr>
          <p:nvPr>
            <p:ph type="sldNum" sz="quarter" idx="12"/>
          </p:nvPr>
        </p:nvSpPr>
        <p:spPr>
          <a:ln/>
        </p:spPr>
        <p:txBody>
          <a:bodyPr/>
          <a:lstStyle>
            <a:lvl1pPr>
              <a:defRPr/>
            </a:lvl1pPr>
          </a:lstStyle>
          <a:p>
            <a:fld id="{E011D62C-90A6-4CB8-B35A-90D76DDA7212}" type="slidenum">
              <a:rPr lang="ru-RU" altLang="ru-RU"/>
              <a:pPr/>
              <a:t>‹#›</a:t>
            </a:fld>
            <a:endParaRPr lang="ru-RU" altLang="ru-RU"/>
          </a:p>
        </p:txBody>
      </p:sp>
    </p:spTree>
    <p:extLst>
      <p:ext uri="{BB962C8B-B14F-4D97-AF65-F5344CB8AC3E}">
        <p14:creationId xmlns:p14="http://schemas.microsoft.com/office/powerpoint/2010/main" val="41237806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Дата 3">
            <a:extLst>
              <a:ext uri="{FF2B5EF4-FFF2-40B4-BE49-F238E27FC236}">
                <a16:creationId xmlns:a16="http://schemas.microsoft.com/office/drawing/2014/main" id="{F35DB9C4-2B56-446D-A56A-FD47289510FE}"/>
              </a:ext>
            </a:extLst>
          </p:cNvPr>
          <p:cNvSpPr>
            <a:spLocks noGrp="1" noChangeArrowheads="1"/>
          </p:cNvSpPr>
          <p:nvPr>
            <p:ph type="dt" sz="half" idx="10"/>
          </p:nvPr>
        </p:nvSpPr>
        <p:spPr>
          <a:ln/>
        </p:spPr>
        <p:txBody>
          <a:bodyPr/>
          <a:lstStyle>
            <a:lvl1pPr>
              <a:defRPr/>
            </a:lvl1pPr>
          </a:lstStyle>
          <a:p>
            <a:pPr>
              <a:defRPr/>
            </a:pPr>
            <a:fld id="{C55EB49C-DA5E-4A20-B422-46948DAC247C}"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A02F7E45-15CB-4678-B599-3D45C8E1188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D37292D4-BAC9-43B9-A2FC-7CA2433AA73A}"/>
              </a:ext>
            </a:extLst>
          </p:cNvPr>
          <p:cNvSpPr>
            <a:spLocks noGrp="1" noChangeArrowheads="1"/>
          </p:cNvSpPr>
          <p:nvPr>
            <p:ph type="sldNum" sz="quarter" idx="12"/>
          </p:nvPr>
        </p:nvSpPr>
        <p:spPr>
          <a:ln/>
        </p:spPr>
        <p:txBody>
          <a:bodyPr/>
          <a:lstStyle>
            <a:lvl1pPr>
              <a:defRPr/>
            </a:lvl1pPr>
          </a:lstStyle>
          <a:p>
            <a:fld id="{E37E4855-EF08-44E5-9C95-5D273E25D8CC}" type="slidenum">
              <a:rPr lang="ru-RU" altLang="ru-RU"/>
              <a:pPr/>
              <a:t>‹#›</a:t>
            </a:fld>
            <a:endParaRPr lang="ru-RU" altLang="ru-RU"/>
          </a:p>
        </p:txBody>
      </p:sp>
    </p:spTree>
    <p:extLst>
      <p:ext uri="{BB962C8B-B14F-4D97-AF65-F5344CB8AC3E}">
        <p14:creationId xmlns:p14="http://schemas.microsoft.com/office/powerpoint/2010/main" val="24504341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1928813" y="1571625"/>
            <a:ext cx="3430587"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5511800" y="1571625"/>
            <a:ext cx="3432175"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Дата 3">
            <a:extLst>
              <a:ext uri="{FF2B5EF4-FFF2-40B4-BE49-F238E27FC236}">
                <a16:creationId xmlns:a16="http://schemas.microsoft.com/office/drawing/2014/main" id="{C93FDE41-358D-4517-88C2-1B40C9E28972}"/>
              </a:ext>
            </a:extLst>
          </p:cNvPr>
          <p:cNvSpPr>
            <a:spLocks noGrp="1" noChangeArrowheads="1"/>
          </p:cNvSpPr>
          <p:nvPr>
            <p:ph type="dt" sz="half" idx="10"/>
          </p:nvPr>
        </p:nvSpPr>
        <p:spPr>
          <a:ln/>
        </p:spPr>
        <p:txBody>
          <a:bodyPr/>
          <a:lstStyle>
            <a:lvl1pPr>
              <a:defRPr/>
            </a:lvl1pPr>
          </a:lstStyle>
          <a:p>
            <a:pPr>
              <a:defRPr/>
            </a:pPr>
            <a:fld id="{F38BC8B0-93DE-4F98-9237-3B314A7F39F8}"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9054A6D4-2075-487D-847E-CE7F695FC040}"/>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76A26B60-4197-42AA-96A5-15DD32741055}"/>
              </a:ext>
            </a:extLst>
          </p:cNvPr>
          <p:cNvSpPr>
            <a:spLocks noGrp="1" noChangeArrowheads="1"/>
          </p:cNvSpPr>
          <p:nvPr>
            <p:ph type="sldNum" sz="quarter" idx="12"/>
          </p:nvPr>
        </p:nvSpPr>
        <p:spPr>
          <a:ln/>
        </p:spPr>
        <p:txBody>
          <a:bodyPr/>
          <a:lstStyle>
            <a:lvl1pPr>
              <a:defRPr/>
            </a:lvl1pPr>
          </a:lstStyle>
          <a:p>
            <a:fld id="{5512F770-7714-49E8-B9E1-18A0E87741D6}" type="slidenum">
              <a:rPr lang="ru-RU" altLang="ru-RU"/>
              <a:pPr/>
              <a:t>‹#›</a:t>
            </a:fld>
            <a:endParaRPr lang="ru-RU" altLang="ru-RU"/>
          </a:p>
        </p:txBody>
      </p:sp>
    </p:spTree>
    <p:extLst>
      <p:ext uri="{BB962C8B-B14F-4D97-AF65-F5344CB8AC3E}">
        <p14:creationId xmlns:p14="http://schemas.microsoft.com/office/powerpoint/2010/main" val="26553875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Дата 3">
            <a:extLst>
              <a:ext uri="{FF2B5EF4-FFF2-40B4-BE49-F238E27FC236}">
                <a16:creationId xmlns:a16="http://schemas.microsoft.com/office/drawing/2014/main" id="{6E2E7AD0-E6B8-4B94-A1CD-79CB12533A4D}"/>
              </a:ext>
            </a:extLst>
          </p:cNvPr>
          <p:cNvSpPr>
            <a:spLocks noGrp="1" noChangeArrowheads="1"/>
          </p:cNvSpPr>
          <p:nvPr>
            <p:ph type="dt" sz="half" idx="10"/>
          </p:nvPr>
        </p:nvSpPr>
        <p:spPr>
          <a:ln/>
        </p:spPr>
        <p:txBody>
          <a:bodyPr/>
          <a:lstStyle>
            <a:lvl1pPr>
              <a:defRPr/>
            </a:lvl1pPr>
          </a:lstStyle>
          <a:p>
            <a:pPr>
              <a:defRPr/>
            </a:pPr>
            <a:fld id="{5B05A393-214C-460E-B827-CEB98C6F07DB}" type="datetimeFigureOut">
              <a:rPr lang="ru-RU"/>
              <a:pPr>
                <a:defRPr/>
              </a:pPr>
              <a:t>09.02.2021</a:t>
            </a:fld>
            <a:endParaRPr lang="ru-RU"/>
          </a:p>
        </p:txBody>
      </p:sp>
      <p:sp>
        <p:nvSpPr>
          <p:cNvPr id="8" name="Нижний колонтитул 4">
            <a:extLst>
              <a:ext uri="{FF2B5EF4-FFF2-40B4-BE49-F238E27FC236}">
                <a16:creationId xmlns:a16="http://schemas.microsoft.com/office/drawing/2014/main" id="{0146FF09-9CA3-41F4-B1D4-DA31CB82A59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Номер слайда 5">
            <a:extLst>
              <a:ext uri="{FF2B5EF4-FFF2-40B4-BE49-F238E27FC236}">
                <a16:creationId xmlns:a16="http://schemas.microsoft.com/office/drawing/2014/main" id="{94C76D17-3316-4151-9B60-BFDF6A987423}"/>
              </a:ext>
            </a:extLst>
          </p:cNvPr>
          <p:cNvSpPr>
            <a:spLocks noGrp="1" noChangeArrowheads="1"/>
          </p:cNvSpPr>
          <p:nvPr>
            <p:ph type="sldNum" sz="quarter" idx="12"/>
          </p:nvPr>
        </p:nvSpPr>
        <p:spPr>
          <a:ln/>
        </p:spPr>
        <p:txBody>
          <a:bodyPr/>
          <a:lstStyle>
            <a:lvl1pPr>
              <a:defRPr/>
            </a:lvl1pPr>
          </a:lstStyle>
          <a:p>
            <a:fld id="{87DA67FC-A300-4AF6-9C12-4A2646ADED15}" type="slidenum">
              <a:rPr lang="ru-RU" altLang="ru-RU"/>
              <a:pPr/>
              <a:t>‹#›</a:t>
            </a:fld>
            <a:endParaRPr lang="ru-RU" altLang="ru-RU"/>
          </a:p>
        </p:txBody>
      </p:sp>
    </p:spTree>
    <p:extLst>
      <p:ext uri="{BB962C8B-B14F-4D97-AF65-F5344CB8AC3E}">
        <p14:creationId xmlns:p14="http://schemas.microsoft.com/office/powerpoint/2010/main" val="54804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Дата 3">
            <a:extLst>
              <a:ext uri="{FF2B5EF4-FFF2-40B4-BE49-F238E27FC236}">
                <a16:creationId xmlns:a16="http://schemas.microsoft.com/office/drawing/2014/main" id="{BA97119B-A06A-4CF2-96A5-5BE568A60FE4}"/>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Нижний колонтитул 4">
            <a:extLst>
              <a:ext uri="{FF2B5EF4-FFF2-40B4-BE49-F238E27FC236}">
                <a16:creationId xmlns:a16="http://schemas.microsoft.com/office/drawing/2014/main" id="{950EE3FF-A01B-46D8-81CC-5971AB14891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Номер слайда 5">
            <a:extLst>
              <a:ext uri="{FF2B5EF4-FFF2-40B4-BE49-F238E27FC236}">
                <a16:creationId xmlns:a16="http://schemas.microsoft.com/office/drawing/2014/main" id="{B4B569AA-828C-4F33-97BC-F6B4300545B2}"/>
              </a:ext>
            </a:extLst>
          </p:cNvPr>
          <p:cNvSpPr>
            <a:spLocks noGrp="1" noChangeArrowheads="1"/>
          </p:cNvSpPr>
          <p:nvPr>
            <p:ph type="sldNum" sz="quarter" idx="12"/>
          </p:nvPr>
        </p:nvSpPr>
        <p:spPr>
          <a:ln/>
        </p:spPr>
        <p:txBody>
          <a:bodyPr/>
          <a:lstStyle>
            <a:lvl1pPr>
              <a:defRPr/>
            </a:lvl1pPr>
          </a:lstStyle>
          <a:p>
            <a:fld id="{3D8F24EB-5505-4224-AD48-B3E756BED262}" type="slidenum">
              <a:rPr lang="ru-RU" altLang="ru-RU"/>
              <a:pPr/>
              <a:t>‹#›</a:t>
            </a:fld>
            <a:endParaRPr lang="ru-RU" altLang="ru-RU"/>
          </a:p>
        </p:txBody>
      </p:sp>
    </p:spTree>
    <p:extLst>
      <p:ext uri="{BB962C8B-B14F-4D97-AF65-F5344CB8AC3E}">
        <p14:creationId xmlns:p14="http://schemas.microsoft.com/office/powerpoint/2010/main" val="12040533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Дата 3">
            <a:extLst>
              <a:ext uri="{FF2B5EF4-FFF2-40B4-BE49-F238E27FC236}">
                <a16:creationId xmlns:a16="http://schemas.microsoft.com/office/drawing/2014/main" id="{023A25B1-2248-47AD-8EE9-711CD13A21F4}"/>
              </a:ext>
            </a:extLst>
          </p:cNvPr>
          <p:cNvSpPr>
            <a:spLocks noGrp="1" noChangeArrowheads="1"/>
          </p:cNvSpPr>
          <p:nvPr>
            <p:ph type="dt" sz="half" idx="10"/>
          </p:nvPr>
        </p:nvSpPr>
        <p:spPr>
          <a:ln/>
        </p:spPr>
        <p:txBody>
          <a:bodyPr/>
          <a:lstStyle>
            <a:lvl1pPr>
              <a:defRPr/>
            </a:lvl1pPr>
          </a:lstStyle>
          <a:p>
            <a:pPr>
              <a:defRPr/>
            </a:pPr>
            <a:fld id="{8ABBFA7B-42F1-473A-A397-A0689BB0E721}" type="datetimeFigureOut">
              <a:rPr lang="ru-RU"/>
              <a:pPr>
                <a:defRPr/>
              </a:pPr>
              <a:t>09.02.2021</a:t>
            </a:fld>
            <a:endParaRPr lang="ru-RU"/>
          </a:p>
        </p:txBody>
      </p:sp>
      <p:sp>
        <p:nvSpPr>
          <p:cNvPr id="4" name="Нижний колонтитул 4">
            <a:extLst>
              <a:ext uri="{FF2B5EF4-FFF2-40B4-BE49-F238E27FC236}">
                <a16:creationId xmlns:a16="http://schemas.microsoft.com/office/drawing/2014/main" id="{3BA9ACC2-1F8B-4D81-A635-86FEA06FC84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Номер слайда 5">
            <a:extLst>
              <a:ext uri="{FF2B5EF4-FFF2-40B4-BE49-F238E27FC236}">
                <a16:creationId xmlns:a16="http://schemas.microsoft.com/office/drawing/2014/main" id="{9D2A55CC-D67F-40E0-9A0B-22830476213A}"/>
              </a:ext>
            </a:extLst>
          </p:cNvPr>
          <p:cNvSpPr>
            <a:spLocks noGrp="1" noChangeArrowheads="1"/>
          </p:cNvSpPr>
          <p:nvPr>
            <p:ph type="sldNum" sz="quarter" idx="12"/>
          </p:nvPr>
        </p:nvSpPr>
        <p:spPr>
          <a:ln/>
        </p:spPr>
        <p:txBody>
          <a:bodyPr/>
          <a:lstStyle>
            <a:lvl1pPr>
              <a:defRPr/>
            </a:lvl1pPr>
          </a:lstStyle>
          <a:p>
            <a:fld id="{0F0EE145-32F2-473D-B99B-79585C0CC965}" type="slidenum">
              <a:rPr lang="ru-RU" altLang="ru-RU"/>
              <a:pPr/>
              <a:t>‹#›</a:t>
            </a:fld>
            <a:endParaRPr lang="ru-RU" altLang="ru-RU"/>
          </a:p>
        </p:txBody>
      </p:sp>
    </p:spTree>
    <p:extLst>
      <p:ext uri="{BB962C8B-B14F-4D97-AF65-F5344CB8AC3E}">
        <p14:creationId xmlns:p14="http://schemas.microsoft.com/office/powerpoint/2010/main" val="5278586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2A6D62C9-A5E5-41FF-AFAE-812BF9737C22}"/>
              </a:ext>
            </a:extLst>
          </p:cNvPr>
          <p:cNvSpPr>
            <a:spLocks noGrp="1" noChangeArrowheads="1"/>
          </p:cNvSpPr>
          <p:nvPr>
            <p:ph type="dt" sz="half" idx="10"/>
          </p:nvPr>
        </p:nvSpPr>
        <p:spPr>
          <a:ln/>
        </p:spPr>
        <p:txBody>
          <a:bodyPr/>
          <a:lstStyle>
            <a:lvl1pPr>
              <a:defRPr/>
            </a:lvl1pPr>
          </a:lstStyle>
          <a:p>
            <a:pPr>
              <a:defRPr/>
            </a:pPr>
            <a:fld id="{DB1F3E89-ECF9-4793-AA69-795B8D43836E}" type="datetimeFigureOut">
              <a:rPr lang="ru-RU"/>
              <a:pPr>
                <a:defRPr/>
              </a:pPr>
              <a:t>09.02.2021</a:t>
            </a:fld>
            <a:endParaRPr lang="ru-RU"/>
          </a:p>
        </p:txBody>
      </p:sp>
      <p:sp>
        <p:nvSpPr>
          <p:cNvPr id="3" name="Нижний колонтитул 4">
            <a:extLst>
              <a:ext uri="{FF2B5EF4-FFF2-40B4-BE49-F238E27FC236}">
                <a16:creationId xmlns:a16="http://schemas.microsoft.com/office/drawing/2014/main" id="{4776DBF9-19A1-47B4-AAFF-CEF4361D62E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Номер слайда 5">
            <a:extLst>
              <a:ext uri="{FF2B5EF4-FFF2-40B4-BE49-F238E27FC236}">
                <a16:creationId xmlns:a16="http://schemas.microsoft.com/office/drawing/2014/main" id="{5ED41A1B-2830-46F4-A1C4-17EE3D1A3EB4}"/>
              </a:ext>
            </a:extLst>
          </p:cNvPr>
          <p:cNvSpPr>
            <a:spLocks noGrp="1" noChangeArrowheads="1"/>
          </p:cNvSpPr>
          <p:nvPr>
            <p:ph type="sldNum" sz="quarter" idx="12"/>
          </p:nvPr>
        </p:nvSpPr>
        <p:spPr>
          <a:ln/>
        </p:spPr>
        <p:txBody>
          <a:bodyPr/>
          <a:lstStyle>
            <a:lvl1pPr>
              <a:defRPr/>
            </a:lvl1pPr>
          </a:lstStyle>
          <a:p>
            <a:fld id="{A8A06738-C73C-441E-BAC3-5B1E86584CD7}" type="slidenum">
              <a:rPr lang="ru-RU" altLang="ru-RU"/>
              <a:pPr/>
              <a:t>‹#›</a:t>
            </a:fld>
            <a:endParaRPr lang="ru-RU" altLang="ru-RU"/>
          </a:p>
        </p:txBody>
      </p:sp>
    </p:spTree>
    <p:extLst>
      <p:ext uri="{BB962C8B-B14F-4D97-AF65-F5344CB8AC3E}">
        <p14:creationId xmlns:p14="http://schemas.microsoft.com/office/powerpoint/2010/main" val="23950725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3401E7E1-2477-4F8E-95F3-F0867C8259DE}"/>
              </a:ext>
            </a:extLst>
          </p:cNvPr>
          <p:cNvSpPr>
            <a:spLocks noGrp="1" noChangeArrowheads="1"/>
          </p:cNvSpPr>
          <p:nvPr>
            <p:ph type="dt" sz="half" idx="10"/>
          </p:nvPr>
        </p:nvSpPr>
        <p:spPr>
          <a:ln/>
        </p:spPr>
        <p:txBody>
          <a:bodyPr/>
          <a:lstStyle>
            <a:lvl1pPr>
              <a:defRPr/>
            </a:lvl1pPr>
          </a:lstStyle>
          <a:p>
            <a:pPr>
              <a:defRPr/>
            </a:pPr>
            <a:fld id="{5FFB9183-F980-4326-9B42-23D15BB0F652}"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4F2BA65E-C69D-462E-A073-F34120E76626}"/>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6406B351-4A28-460F-A5EA-53D8F0BAD197}"/>
              </a:ext>
            </a:extLst>
          </p:cNvPr>
          <p:cNvSpPr>
            <a:spLocks noGrp="1" noChangeArrowheads="1"/>
          </p:cNvSpPr>
          <p:nvPr>
            <p:ph type="sldNum" sz="quarter" idx="12"/>
          </p:nvPr>
        </p:nvSpPr>
        <p:spPr>
          <a:ln/>
        </p:spPr>
        <p:txBody>
          <a:bodyPr/>
          <a:lstStyle>
            <a:lvl1pPr>
              <a:defRPr/>
            </a:lvl1pPr>
          </a:lstStyle>
          <a:p>
            <a:fld id="{12A6ADBA-919C-466F-9E49-170573AEBD26}" type="slidenum">
              <a:rPr lang="ru-RU" altLang="ru-RU"/>
              <a:pPr/>
              <a:t>‹#›</a:t>
            </a:fld>
            <a:endParaRPr lang="ru-RU" altLang="ru-RU"/>
          </a:p>
        </p:txBody>
      </p:sp>
    </p:spTree>
    <p:extLst>
      <p:ext uri="{BB962C8B-B14F-4D97-AF65-F5344CB8AC3E}">
        <p14:creationId xmlns:p14="http://schemas.microsoft.com/office/powerpoint/2010/main" val="33829656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DF771BF6-6DEF-4ED9-8238-5688EC65FAA9}"/>
              </a:ext>
            </a:extLst>
          </p:cNvPr>
          <p:cNvSpPr>
            <a:spLocks noGrp="1" noChangeArrowheads="1"/>
          </p:cNvSpPr>
          <p:nvPr>
            <p:ph type="dt" sz="half" idx="10"/>
          </p:nvPr>
        </p:nvSpPr>
        <p:spPr>
          <a:ln/>
        </p:spPr>
        <p:txBody>
          <a:bodyPr/>
          <a:lstStyle>
            <a:lvl1pPr>
              <a:defRPr/>
            </a:lvl1pPr>
          </a:lstStyle>
          <a:p>
            <a:pPr>
              <a:defRPr/>
            </a:pPr>
            <a:fld id="{1506D47A-A639-42A0-BBBE-4CF111C38068}"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069F60BC-18B8-4E72-81B9-98BB9618BAC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A1284AA3-E7FE-40BD-B0D5-C804339B21EF}"/>
              </a:ext>
            </a:extLst>
          </p:cNvPr>
          <p:cNvSpPr>
            <a:spLocks noGrp="1" noChangeArrowheads="1"/>
          </p:cNvSpPr>
          <p:nvPr>
            <p:ph type="sldNum" sz="quarter" idx="12"/>
          </p:nvPr>
        </p:nvSpPr>
        <p:spPr>
          <a:ln/>
        </p:spPr>
        <p:txBody>
          <a:bodyPr/>
          <a:lstStyle>
            <a:lvl1pPr>
              <a:defRPr/>
            </a:lvl1pPr>
          </a:lstStyle>
          <a:p>
            <a:fld id="{A9F34F2D-E044-453F-867F-0E458232C35B}" type="slidenum">
              <a:rPr lang="ru-RU" altLang="ru-RU"/>
              <a:pPr/>
              <a:t>‹#›</a:t>
            </a:fld>
            <a:endParaRPr lang="ru-RU" altLang="ru-RU"/>
          </a:p>
        </p:txBody>
      </p:sp>
    </p:spTree>
    <p:extLst>
      <p:ext uri="{BB962C8B-B14F-4D97-AF65-F5344CB8AC3E}">
        <p14:creationId xmlns:p14="http://schemas.microsoft.com/office/powerpoint/2010/main" val="5111936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48FC4807-7266-4066-9556-79D63E702C9B}"/>
              </a:ext>
            </a:extLst>
          </p:cNvPr>
          <p:cNvSpPr>
            <a:spLocks noGrp="1" noChangeArrowheads="1"/>
          </p:cNvSpPr>
          <p:nvPr>
            <p:ph type="dt" sz="half" idx="10"/>
          </p:nvPr>
        </p:nvSpPr>
        <p:spPr>
          <a:ln/>
        </p:spPr>
        <p:txBody>
          <a:bodyPr/>
          <a:lstStyle>
            <a:lvl1pPr>
              <a:defRPr/>
            </a:lvl1pPr>
          </a:lstStyle>
          <a:p>
            <a:pPr>
              <a:defRPr/>
            </a:pPr>
            <a:fld id="{BEB3F614-E5E0-4D51-B1F8-15413905BE7D}"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0A722C96-0662-4ABE-8DBD-B5DD9596A91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B01AD5CB-6F2B-4F04-B1B9-3508EF2B1888}"/>
              </a:ext>
            </a:extLst>
          </p:cNvPr>
          <p:cNvSpPr>
            <a:spLocks noGrp="1" noChangeArrowheads="1"/>
          </p:cNvSpPr>
          <p:nvPr>
            <p:ph type="sldNum" sz="quarter" idx="12"/>
          </p:nvPr>
        </p:nvSpPr>
        <p:spPr>
          <a:ln/>
        </p:spPr>
        <p:txBody>
          <a:bodyPr/>
          <a:lstStyle>
            <a:lvl1pPr>
              <a:defRPr/>
            </a:lvl1pPr>
          </a:lstStyle>
          <a:p>
            <a:fld id="{E002BC1E-DE2A-405E-B783-072CDE55F725}" type="slidenum">
              <a:rPr lang="ru-RU" altLang="ru-RU"/>
              <a:pPr/>
              <a:t>‹#›</a:t>
            </a:fld>
            <a:endParaRPr lang="ru-RU" altLang="ru-RU"/>
          </a:p>
        </p:txBody>
      </p:sp>
    </p:spTree>
    <p:extLst>
      <p:ext uri="{BB962C8B-B14F-4D97-AF65-F5344CB8AC3E}">
        <p14:creationId xmlns:p14="http://schemas.microsoft.com/office/powerpoint/2010/main" val="35670026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905625" y="357188"/>
            <a:ext cx="2038350" cy="5740400"/>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785813" y="357188"/>
            <a:ext cx="5967412" cy="5740400"/>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6C18D830-EB61-4CB8-82E7-12D8C546B13E}"/>
              </a:ext>
            </a:extLst>
          </p:cNvPr>
          <p:cNvSpPr>
            <a:spLocks noGrp="1" noChangeArrowheads="1"/>
          </p:cNvSpPr>
          <p:nvPr>
            <p:ph type="dt" sz="half" idx="10"/>
          </p:nvPr>
        </p:nvSpPr>
        <p:spPr>
          <a:ln/>
        </p:spPr>
        <p:txBody>
          <a:bodyPr/>
          <a:lstStyle>
            <a:lvl1pPr>
              <a:defRPr/>
            </a:lvl1pPr>
          </a:lstStyle>
          <a:p>
            <a:pPr>
              <a:defRPr/>
            </a:pPr>
            <a:fld id="{9EF2FABD-1C66-4E51-AE2E-4FCE8A55A005}"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F7A9A85A-74A8-4342-81C4-8EBC2408247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275616A4-3448-4CAC-890C-DC7F532FC067}"/>
              </a:ext>
            </a:extLst>
          </p:cNvPr>
          <p:cNvSpPr>
            <a:spLocks noGrp="1" noChangeArrowheads="1"/>
          </p:cNvSpPr>
          <p:nvPr>
            <p:ph type="sldNum" sz="quarter" idx="12"/>
          </p:nvPr>
        </p:nvSpPr>
        <p:spPr>
          <a:ln/>
        </p:spPr>
        <p:txBody>
          <a:bodyPr/>
          <a:lstStyle>
            <a:lvl1pPr>
              <a:defRPr/>
            </a:lvl1pPr>
          </a:lstStyle>
          <a:p>
            <a:fld id="{FBE4928F-A60E-4246-91A6-E45DEF9EFF46}" type="slidenum">
              <a:rPr lang="ru-RU" altLang="ru-RU"/>
              <a:pPr/>
              <a:t>‹#›</a:t>
            </a:fld>
            <a:endParaRPr lang="ru-RU" altLang="ru-RU"/>
          </a:p>
        </p:txBody>
      </p:sp>
    </p:spTree>
    <p:extLst>
      <p:ext uri="{BB962C8B-B14F-4D97-AF65-F5344CB8AC3E}">
        <p14:creationId xmlns:p14="http://schemas.microsoft.com/office/powerpoint/2010/main" val="20157887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7F56E963-B251-477F-9133-61B92C7560FC}"/>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41F98F71-34DC-42F3-B761-EE1F7EA90BE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7693C2A-7B90-45C7-ADD3-F0180F1D683E}"/>
              </a:ext>
            </a:extLst>
          </p:cNvPr>
          <p:cNvSpPr>
            <a:spLocks noGrp="1" noChangeArrowheads="1"/>
          </p:cNvSpPr>
          <p:nvPr>
            <p:ph type="sldNum" sz="quarter" idx="12"/>
          </p:nvPr>
        </p:nvSpPr>
        <p:spPr>
          <a:ln/>
        </p:spPr>
        <p:txBody>
          <a:bodyPr/>
          <a:lstStyle>
            <a:lvl1pPr>
              <a:defRPr/>
            </a:lvl1pPr>
          </a:lstStyle>
          <a:p>
            <a:fld id="{70C310F2-ECD3-4090-AC5A-77D7E3128328}" type="slidenum">
              <a:rPr lang="ru-RU" altLang="ru-RU"/>
              <a:pPr/>
              <a:t>‹#›</a:t>
            </a:fld>
            <a:endParaRPr lang="ru-RU" altLang="ru-RU"/>
          </a:p>
        </p:txBody>
      </p:sp>
    </p:spTree>
    <p:extLst>
      <p:ext uri="{BB962C8B-B14F-4D97-AF65-F5344CB8AC3E}">
        <p14:creationId xmlns:p14="http://schemas.microsoft.com/office/powerpoint/2010/main" val="1969000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8BCA15D2-7A9E-43B4-A57D-0CD6C22A6CD2}"/>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E6D8D46A-1E15-4BC7-8E4E-83B5CED003D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382E9595-EF84-4A7F-868B-975360B2532B}"/>
              </a:ext>
            </a:extLst>
          </p:cNvPr>
          <p:cNvSpPr>
            <a:spLocks noGrp="1" noChangeArrowheads="1"/>
          </p:cNvSpPr>
          <p:nvPr>
            <p:ph type="sldNum" sz="quarter" idx="12"/>
          </p:nvPr>
        </p:nvSpPr>
        <p:spPr>
          <a:ln/>
        </p:spPr>
        <p:txBody>
          <a:bodyPr/>
          <a:lstStyle>
            <a:lvl1pPr>
              <a:defRPr/>
            </a:lvl1pPr>
          </a:lstStyle>
          <a:p>
            <a:fld id="{9F5BB800-2190-4E3D-A66D-E1DFE5FA3E73}" type="slidenum">
              <a:rPr lang="ru-RU" altLang="ru-RU"/>
              <a:pPr/>
              <a:t>‹#›</a:t>
            </a:fld>
            <a:endParaRPr lang="ru-RU" altLang="ru-RU"/>
          </a:p>
        </p:txBody>
      </p:sp>
    </p:spTree>
    <p:extLst>
      <p:ext uri="{BB962C8B-B14F-4D97-AF65-F5344CB8AC3E}">
        <p14:creationId xmlns:p14="http://schemas.microsoft.com/office/powerpoint/2010/main" val="30105713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A2C0C43F-B1DC-4F56-89FF-681426E1ACDD}"/>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4115A50A-E983-47D1-A422-77E209446D80}"/>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5EA4E1C-F71E-4D9E-9F86-F668500FE289}"/>
              </a:ext>
            </a:extLst>
          </p:cNvPr>
          <p:cNvSpPr>
            <a:spLocks noGrp="1" noChangeArrowheads="1"/>
          </p:cNvSpPr>
          <p:nvPr>
            <p:ph type="sldNum" sz="quarter" idx="12"/>
          </p:nvPr>
        </p:nvSpPr>
        <p:spPr>
          <a:ln/>
        </p:spPr>
        <p:txBody>
          <a:bodyPr/>
          <a:lstStyle>
            <a:lvl1pPr>
              <a:defRPr/>
            </a:lvl1pPr>
          </a:lstStyle>
          <a:p>
            <a:fld id="{73EC47F4-26E5-44D0-8376-C05045324E26}" type="slidenum">
              <a:rPr lang="ru-RU" altLang="ru-RU"/>
              <a:pPr/>
              <a:t>‹#›</a:t>
            </a:fld>
            <a:endParaRPr lang="ru-RU" altLang="ru-RU"/>
          </a:p>
        </p:txBody>
      </p:sp>
    </p:spTree>
    <p:extLst>
      <p:ext uri="{BB962C8B-B14F-4D97-AF65-F5344CB8AC3E}">
        <p14:creationId xmlns:p14="http://schemas.microsoft.com/office/powerpoint/2010/main" val="33802547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1AC2D144-4D5C-4330-8E06-4AF49792A501}"/>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923B68F4-F57A-44A0-AAD1-F73B701086A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2A7CB07F-33F1-48DA-A04A-86ED6184C707}"/>
              </a:ext>
            </a:extLst>
          </p:cNvPr>
          <p:cNvSpPr>
            <a:spLocks noGrp="1" noChangeArrowheads="1"/>
          </p:cNvSpPr>
          <p:nvPr>
            <p:ph type="sldNum" sz="quarter" idx="12"/>
          </p:nvPr>
        </p:nvSpPr>
        <p:spPr>
          <a:ln/>
        </p:spPr>
        <p:txBody>
          <a:bodyPr/>
          <a:lstStyle>
            <a:lvl1pPr>
              <a:defRPr/>
            </a:lvl1pPr>
          </a:lstStyle>
          <a:p>
            <a:fld id="{91B02ECE-5D3C-4426-8E10-E98EB403EBFC}" type="slidenum">
              <a:rPr lang="ru-RU" altLang="ru-RU"/>
              <a:pPr/>
              <a:t>‹#›</a:t>
            </a:fld>
            <a:endParaRPr lang="ru-RU" altLang="ru-RU"/>
          </a:p>
        </p:txBody>
      </p:sp>
    </p:spTree>
    <p:extLst>
      <p:ext uri="{BB962C8B-B14F-4D97-AF65-F5344CB8AC3E}">
        <p14:creationId xmlns:p14="http://schemas.microsoft.com/office/powerpoint/2010/main" val="398246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Дата 3">
            <a:extLst>
              <a:ext uri="{FF2B5EF4-FFF2-40B4-BE49-F238E27FC236}">
                <a16:creationId xmlns:a16="http://schemas.microsoft.com/office/drawing/2014/main" id="{59E8B52F-4075-4988-8BF8-79DF44E2F45C}"/>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Нижний колонтитул 4">
            <a:extLst>
              <a:ext uri="{FF2B5EF4-FFF2-40B4-BE49-F238E27FC236}">
                <a16:creationId xmlns:a16="http://schemas.microsoft.com/office/drawing/2014/main" id="{72F976A8-5432-48D3-B066-8B88D747D4E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Номер слайда 5">
            <a:extLst>
              <a:ext uri="{FF2B5EF4-FFF2-40B4-BE49-F238E27FC236}">
                <a16:creationId xmlns:a16="http://schemas.microsoft.com/office/drawing/2014/main" id="{8E2086EB-E73C-408A-BF21-94327B38863C}"/>
              </a:ext>
            </a:extLst>
          </p:cNvPr>
          <p:cNvSpPr>
            <a:spLocks noGrp="1" noChangeArrowheads="1"/>
          </p:cNvSpPr>
          <p:nvPr>
            <p:ph type="sldNum" sz="quarter" idx="12"/>
          </p:nvPr>
        </p:nvSpPr>
        <p:spPr>
          <a:ln/>
        </p:spPr>
        <p:txBody>
          <a:bodyPr/>
          <a:lstStyle>
            <a:lvl1pPr>
              <a:defRPr/>
            </a:lvl1pPr>
          </a:lstStyle>
          <a:p>
            <a:fld id="{2679C4F7-BBEB-493B-A899-69B619620B83}" type="slidenum">
              <a:rPr lang="ru-RU" altLang="ru-RU"/>
              <a:pPr/>
              <a:t>‹#›</a:t>
            </a:fld>
            <a:endParaRPr lang="ru-RU" altLang="ru-RU"/>
          </a:p>
        </p:txBody>
      </p:sp>
    </p:spTree>
    <p:extLst>
      <p:ext uri="{BB962C8B-B14F-4D97-AF65-F5344CB8AC3E}">
        <p14:creationId xmlns:p14="http://schemas.microsoft.com/office/powerpoint/2010/main" val="39469666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FD9C98D6-5CFF-41F9-AA61-D88C7D8753AB}"/>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24740B6A-9F11-48AF-954E-3DB94BFCEF4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01874958-DFEE-4337-9DC1-DECE1B80A4C0}"/>
              </a:ext>
            </a:extLst>
          </p:cNvPr>
          <p:cNvSpPr>
            <a:spLocks noGrp="1" noChangeArrowheads="1"/>
          </p:cNvSpPr>
          <p:nvPr>
            <p:ph type="sldNum" sz="quarter" idx="12"/>
          </p:nvPr>
        </p:nvSpPr>
        <p:spPr>
          <a:ln/>
        </p:spPr>
        <p:txBody>
          <a:bodyPr/>
          <a:lstStyle>
            <a:lvl1pPr>
              <a:defRPr/>
            </a:lvl1pPr>
          </a:lstStyle>
          <a:p>
            <a:fld id="{9F531980-1CBF-4621-9061-DB2E4FBF9481}" type="slidenum">
              <a:rPr lang="ru-RU" altLang="ru-RU"/>
              <a:pPr/>
              <a:t>‹#›</a:t>
            </a:fld>
            <a:endParaRPr lang="ru-RU" altLang="ru-RU"/>
          </a:p>
        </p:txBody>
      </p:sp>
    </p:spTree>
    <p:extLst>
      <p:ext uri="{BB962C8B-B14F-4D97-AF65-F5344CB8AC3E}">
        <p14:creationId xmlns:p14="http://schemas.microsoft.com/office/powerpoint/2010/main" val="30128081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6F7F4AC6-4458-49BF-BA67-13A665FAC8C9}"/>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C42F2834-3FD9-44D7-B380-B0778FEA12B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7F2085F8-455E-47CF-9A50-4F68FFDE4819}"/>
              </a:ext>
            </a:extLst>
          </p:cNvPr>
          <p:cNvSpPr>
            <a:spLocks noGrp="1" noChangeArrowheads="1"/>
          </p:cNvSpPr>
          <p:nvPr>
            <p:ph type="sldNum" sz="quarter" idx="12"/>
          </p:nvPr>
        </p:nvSpPr>
        <p:spPr>
          <a:ln/>
        </p:spPr>
        <p:txBody>
          <a:bodyPr/>
          <a:lstStyle>
            <a:lvl1pPr>
              <a:defRPr/>
            </a:lvl1pPr>
          </a:lstStyle>
          <a:p>
            <a:fld id="{6E9096CB-EDD6-4352-9634-D4072B8F6ECE}" type="slidenum">
              <a:rPr lang="ru-RU" altLang="ru-RU"/>
              <a:pPr/>
              <a:t>‹#›</a:t>
            </a:fld>
            <a:endParaRPr lang="ru-RU" altLang="ru-RU"/>
          </a:p>
        </p:txBody>
      </p:sp>
    </p:spTree>
    <p:extLst>
      <p:ext uri="{BB962C8B-B14F-4D97-AF65-F5344CB8AC3E}">
        <p14:creationId xmlns:p14="http://schemas.microsoft.com/office/powerpoint/2010/main" val="14618320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65D4F1-61C3-48D9-BDDF-C312AEDAB348}"/>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288DF53F-5351-4C6D-9D8D-494BFAB99283}"/>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B4BF3B38-E8B1-4CF4-A3F4-4778F618BC9E}"/>
              </a:ext>
            </a:extLst>
          </p:cNvPr>
          <p:cNvSpPr>
            <a:spLocks noGrp="1" noChangeArrowheads="1"/>
          </p:cNvSpPr>
          <p:nvPr>
            <p:ph type="sldNum" sz="quarter" idx="12"/>
          </p:nvPr>
        </p:nvSpPr>
        <p:spPr>
          <a:ln/>
        </p:spPr>
        <p:txBody>
          <a:bodyPr/>
          <a:lstStyle>
            <a:lvl1pPr>
              <a:defRPr/>
            </a:lvl1pPr>
          </a:lstStyle>
          <a:p>
            <a:fld id="{A8AD8D0C-FF07-4B41-888D-BCC431BDD3C1}" type="slidenum">
              <a:rPr lang="ru-RU" altLang="ru-RU"/>
              <a:pPr/>
              <a:t>‹#›</a:t>
            </a:fld>
            <a:endParaRPr lang="ru-RU" altLang="ru-RU"/>
          </a:p>
        </p:txBody>
      </p:sp>
    </p:spTree>
    <p:extLst>
      <p:ext uri="{BB962C8B-B14F-4D97-AF65-F5344CB8AC3E}">
        <p14:creationId xmlns:p14="http://schemas.microsoft.com/office/powerpoint/2010/main" val="14072214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11DED483-5F0C-443E-AEAC-069A6BE20DB3}"/>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74961C34-7A49-422C-ADF8-DFD93C777693}"/>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6B8CE8D3-9BE3-4763-81D2-B56B73C61F91}"/>
              </a:ext>
            </a:extLst>
          </p:cNvPr>
          <p:cNvSpPr>
            <a:spLocks noGrp="1" noChangeArrowheads="1"/>
          </p:cNvSpPr>
          <p:nvPr>
            <p:ph type="sldNum" sz="quarter" idx="12"/>
          </p:nvPr>
        </p:nvSpPr>
        <p:spPr>
          <a:ln/>
        </p:spPr>
        <p:txBody>
          <a:bodyPr/>
          <a:lstStyle>
            <a:lvl1pPr>
              <a:defRPr/>
            </a:lvl1pPr>
          </a:lstStyle>
          <a:p>
            <a:fld id="{4AEDDE9E-3863-405D-B6E5-7D0B9DA316CB}" type="slidenum">
              <a:rPr lang="ru-RU" altLang="ru-RU"/>
              <a:pPr/>
              <a:t>‹#›</a:t>
            </a:fld>
            <a:endParaRPr lang="ru-RU" altLang="ru-RU"/>
          </a:p>
        </p:txBody>
      </p:sp>
    </p:spTree>
    <p:extLst>
      <p:ext uri="{BB962C8B-B14F-4D97-AF65-F5344CB8AC3E}">
        <p14:creationId xmlns:p14="http://schemas.microsoft.com/office/powerpoint/2010/main" val="409766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B462BC18-E0D8-46D8-8C89-7501A91B3569}"/>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9A7CC86D-EDDF-4D0F-8E5A-A6B1E2FCB53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8D01F537-5781-4E4F-A4F0-CE5C9453EDAA}"/>
              </a:ext>
            </a:extLst>
          </p:cNvPr>
          <p:cNvSpPr>
            <a:spLocks noGrp="1" noChangeArrowheads="1"/>
          </p:cNvSpPr>
          <p:nvPr>
            <p:ph type="sldNum" sz="quarter" idx="12"/>
          </p:nvPr>
        </p:nvSpPr>
        <p:spPr>
          <a:ln/>
        </p:spPr>
        <p:txBody>
          <a:bodyPr/>
          <a:lstStyle>
            <a:lvl1pPr>
              <a:defRPr/>
            </a:lvl1pPr>
          </a:lstStyle>
          <a:p>
            <a:fld id="{F524EDFC-422B-4E19-BEE3-EA6DAFBDE5D5}" type="slidenum">
              <a:rPr lang="ru-RU" altLang="ru-RU"/>
              <a:pPr/>
              <a:t>‹#›</a:t>
            </a:fld>
            <a:endParaRPr lang="ru-RU" altLang="ru-RU"/>
          </a:p>
        </p:txBody>
      </p:sp>
    </p:spTree>
    <p:extLst>
      <p:ext uri="{BB962C8B-B14F-4D97-AF65-F5344CB8AC3E}">
        <p14:creationId xmlns:p14="http://schemas.microsoft.com/office/powerpoint/2010/main" val="30257879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580133DB-5033-4BB5-B403-4D488045F5F2}"/>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5596C560-3C1B-43E9-85C3-F8F03E05818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7D3E652D-8289-4961-84F2-4CE582BDEAE0}"/>
              </a:ext>
            </a:extLst>
          </p:cNvPr>
          <p:cNvSpPr>
            <a:spLocks noGrp="1" noChangeArrowheads="1"/>
          </p:cNvSpPr>
          <p:nvPr>
            <p:ph type="sldNum" sz="quarter" idx="12"/>
          </p:nvPr>
        </p:nvSpPr>
        <p:spPr>
          <a:ln/>
        </p:spPr>
        <p:txBody>
          <a:bodyPr/>
          <a:lstStyle>
            <a:lvl1pPr>
              <a:defRPr/>
            </a:lvl1pPr>
          </a:lstStyle>
          <a:p>
            <a:fld id="{472603C4-462A-48F8-88B6-00F03122E6D9}" type="slidenum">
              <a:rPr lang="ru-RU" altLang="ru-RU"/>
              <a:pPr/>
              <a:t>‹#›</a:t>
            </a:fld>
            <a:endParaRPr lang="ru-RU" altLang="ru-RU"/>
          </a:p>
        </p:txBody>
      </p:sp>
    </p:spTree>
    <p:extLst>
      <p:ext uri="{BB962C8B-B14F-4D97-AF65-F5344CB8AC3E}">
        <p14:creationId xmlns:p14="http://schemas.microsoft.com/office/powerpoint/2010/main" val="27951781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E74B4D40-5F8D-4B8D-9FB8-56AFD4A5C26C}"/>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68EAEA0F-2DDF-43D4-9006-36168580955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2BBCFE2A-CA7A-45F9-AE50-D5DA4E1C93E0}"/>
              </a:ext>
            </a:extLst>
          </p:cNvPr>
          <p:cNvSpPr>
            <a:spLocks noGrp="1" noChangeArrowheads="1"/>
          </p:cNvSpPr>
          <p:nvPr>
            <p:ph type="sldNum" sz="quarter" idx="12"/>
          </p:nvPr>
        </p:nvSpPr>
        <p:spPr>
          <a:ln/>
        </p:spPr>
        <p:txBody>
          <a:bodyPr/>
          <a:lstStyle>
            <a:lvl1pPr>
              <a:defRPr/>
            </a:lvl1pPr>
          </a:lstStyle>
          <a:p>
            <a:fld id="{29A5F6DF-DEB4-41DD-8DC8-331543AB84D4}" type="slidenum">
              <a:rPr lang="ru-RU" altLang="ru-RU"/>
              <a:pPr/>
              <a:t>‹#›</a:t>
            </a:fld>
            <a:endParaRPr lang="ru-RU" altLang="ru-RU"/>
          </a:p>
        </p:txBody>
      </p:sp>
    </p:spTree>
    <p:extLst>
      <p:ext uri="{BB962C8B-B14F-4D97-AF65-F5344CB8AC3E}">
        <p14:creationId xmlns:p14="http://schemas.microsoft.com/office/powerpoint/2010/main" val="25891221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759A8009-F42B-4805-851A-64724D65B5D8}"/>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B657ECCC-532F-48FA-B340-8BB3392E4D5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E29F3604-B27F-4DE5-8879-3DBAC84DEEB6}"/>
              </a:ext>
            </a:extLst>
          </p:cNvPr>
          <p:cNvSpPr>
            <a:spLocks noGrp="1" noChangeArrowheads="1"/>
          </p:cNvSpPr>
          <p:nvPr>
            <p:ph type="sldNum" sz="quarter" idx="12"/>
          </p:nvPr>
        </p:nvSpPr>
        <p:spPr>
          <a:ln/>
        </p:spPr>
        <p:txBody>
          <a:bodyPr/>
          <a:lstStyle>
            <a:lvl1pPr>
              <a:defRPr/>
            </a:lvl1pPr>
          </a:lstStyle>
          <a:p>
            <a:fld id="{BBD02579-39B9-45C3-940D-6C6956065BFE}" type="slidenum">
              <a:rPr lang="ru-RU" altLang="ru-RU"/>
              <a:pPr/>
              <a:t>‹#›</a:t>
            </a:fld>
            <a:endParaRPr lang="ru-RU" altLang="ru-RU"/>
          </a:p>
        </p:txBody>
      </p:sp>
    </p:spTree>
    <p:extLst>
      <p:ext uri="{BB962C8B-B14F-4D97-AF65-F5344CB8AC3E}">
        <p14:creationId xmlns:p14="http://schemas.microsoft.com/office/powerpoint/2010/main" val="4289071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10592D6C-1863-4616-A1F2-DAB355CE313D}"/>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CCB82F94-DB6C-432E-90DA-78B47480D90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25E1701-9937-482E-BD16-2AAB3AA3FAC1}"/>
              </a:ext>
            </a:extLst>
          </p:cNvPr>
          <p:cNvSpPr>
            <a:spLocks noGrp="1" noChangeArrowheads="1"/>
          </p:cNvSpPr>
          <p:nvPr>
            <p:ph type="sldNum" sz="quarter" idx="12"/>
          </p:nvPr>
        </p:nvSpPr>
        <p:spPr>
          <a:ln/>
        </p:spPr>
        <p:txBody>
          <a:bodyPr/>
          <a:lstStyle>
            <a:lvl1pPr>
              <a:defRPr/>
            </a:lvl1pPr>
          </a:lstStyle>
          <a:p>
            <a:fld id="{CF40703C-FB5D-4D2D-A71D-4F44A23EBB66}" type="slidenum">
              <a:rPr lang="ru-RU" altLang="ru-RU"/>
              <a:pPr/>
              <a:t>‹#›</a:t>
            </a:fld>
            <a:endParaRPr lang="ru-RU" altLang="ru-RU"/>
          </a:p>
        </p:txBody>
      </p:sp>
    </p:spTree>
    <p:extLst>
      <p:ext uri="{BB962C8B-B14F-4D97-AF65-F5344CB8AC3E}">
        <p14:creationId xmlns:p14="http://schemas.microsoft.com/office/powerpoint/2010/main" val="14239986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820B7348-731F-4EF5-8B19-7AAB7CDAE8B7}"/>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B0BD08C1-5E0C-4623-B339-1D7C6AE3853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C729201-8754-4B41-9C01-6314418C694E}"/>
              </a:ext>
            </a:extLst>
          </p:cNvPr>
          <p:cNvSpPr>
            <a:spLocks noGrp="1" noChangeArrowheads="1"/>
          </p:cNvSpPr>
          <p:nvPr>
            <p:ph type="sldNum" sz="quarter" idx="12"/>
          </p:nvPr>
        </p:nvSpPr>
        <p:spPr>
          <a:ln/>
        </p:spPr>
        <p:txBody>
          <a:bodyPr/>
          <a:lstStyle>
            <a:lvl1pPr>
              <a:defRPr/>
            </a:lvl1pPr>
          </a:lstStyle>
          <a:p>
            <a:fld id="{B9D16DD1-DF77-45A4-800A-E2635363378F}" type="slidenum">
              <a:rPr lang="ru-RU" altLang="ru-RU"/>
              <a:pPr/>
              <a:t>‹#›</a:t>
            </a:fld>
            <a:endParaRPr lang="ru-RU" altLang="ru-RU"/>
          </a:p>
        </p:txBody>
      </p:sp>
    </p:spTree>
    <p:extLst>
      <p:ext uri="{BB962C8B-B14F-4D97-AF65-F5344CB8AC3E}">
        <p14:creationId xmlns:p14="http://schemas.microsoft.com/office/powerpoint/2010/main" val="86344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2B2B9FBF-0DB3-43EA-83B2-C48FE0777826}"/>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Нижний колонтитул 4">
            <a:extLst>
              <a:ext uri="{FF2B5EF4-FFF2-40B4-BE49-F238E27FC236}">
                <a16:creationId xmlns:a16="http://schemas.microsoft.com/office/drawing/2014/main" id="{C1A30228-66E7-40A9-9830-ADEAF62D601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Номер слайда 5">
            <a:extLst>
              <a:ext uri="{FF2B5EF4-FFF2-40B4-BE49-F238E27FC236}">
                <a16:creationId xmlns:a16="http://schemas.microsoft.com/office/drawing/2014/main" id="{B53773AF-F722-418C-BD8A-CC216187E181}"/>
              </a:ext>
            </a:extLst>
          </p:cNvPr>
          <p:cNvSpPr>
            <a:spLocks noGrp="1" noChangeArrowheads="1"/>
          </p:cNvSpPr>
          <p:nvPr>
            <p:ph type="sldNum" sz="quarter" idx="12"/>
          </p:nvPr>
        </p:nvSpPr>
        <p:spPr>
          <a:ln/>
        </p:spPr>
        <p:txBody>
          <a:bodyPr/>
          <a:lstStyle>
            <a:lvl1pPr>
              <a:defRPr/>
            </a:lvl1pPr>
          </a:lstStyle>
          <a:p>
            <a:fld id="{E39CC096-16E0-4B71-95A1-B9975E79AC7E}" type="slidenum">
              <a:rPr lang="ru-RU" altLang="ru-RU"/>
              <a:pPr/>
              <a:t>‹#›</a:t>
            </a:fld>
            <a:endParaRPr lang="ru-RU" altLang="ru-RU"/>
          </a:p>
        </p:txBody>
      </p:sp>
    </p:spTree>
    <p:extLst>
      <p:ext uri="{BB962C8B-B14F-4D97-AF65-F5344CB8AC3E}">
        <p14:creationId xmlns:p14="http://schemas.microsoft.com/office/powerpoint/2010/main" val="20759448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B12944C9-F25B-453F-BB01-38B8AB0E1B4B}"/>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34A83B55-2CBD-40CD-85B9-B64FE885C91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5B7686D1-EE70-47D7-87A5-E99F096A5118}"/>
              </a:ext>
            </a:extLst>
          </p:cNvPr>
          <p:cNvSpPr>
            <a:spLocks noGrp="1" noChangeArrowheads="1"/>
          </p:cNvSpPr>
          <p:nvPr>
            <p:ph type="sldNum" sz="quarter" idx="12"/>
          </p:nvPr>
        </p:nvSpPr>
        <p:spPr>
          <a:ln/>
        </p:spPr>
        <p:txBody>
          <a:bodyPr/>
          <a:lstStyle>
            <a:lvl1pPr>
              <a:defRPr/>
            </a:lvl1pPr>
          </a:lstStyle>
          <a:p>
            <a:fld id="{53AE4E9A-5DB9-411D-91D2-E296A7205F91}" type="slidenum">
              <a:rPr lang="ru-RU" altLang="ru-RU"/>
              <a:pPr/>
              <a:t>‹#›</a:t>
            </a:fld>
            <a:endParaRPr lang="ru-RU" altLang="ru-RU"/>
          </a:p>
        </p:txBody>
      </p:sp>
    </p:spTree>
    <p:extLst>
      <p:ext uri="{BB962C8B-B14F-4D97-AF65-F5344CB8AC3E}">
        <p14:creationId xmlns:p14="http://schemas.microsoft.com/office/powerpoint/2010/main" val="37959923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5B6320CB-450B-41ED-9123-EE35E3F38575}"/>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01A2D10C-5093-4C92-A284-22DBB0F4776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03624261-390F-491D-B0BD-53934D98485A}"/>
              </a:ext>
            </a:extLst>
          </p:cNvPr>
          <p:cNvSpPr>
            <a:spLocks noGrp="1" noChangeArrowheads="1"/>
          </p:cNvSpPr>
          <p:nvPr>
            <p:ph type="sldNum" sz="quarter" idx="12"/>
          </p:nvPr>
        </p:nvSpPr>
        <p:spPr>
          <a:ln/>
        </p:spPr>
        <p:txBody>
          <a:bodyPr/>
          <a:lstStyle>
            <a:lvl1pPr>
              <a:defRPr/>
            </a:lvl1pPr>
          </a:lstStyle>
          <a:p>
            <a:fld id="{39C3EB75-AAD4-4000-BD90-AC0873E4D294}" type="slidenum">
              <a:rPr lang="ru-RU" altLang="ru-RU"/>
              <a:pPr/>
              <a:t>‹#›</a:t>
            </a:fld>
            <a:endParaRPr lang="ru-RU" altLang="ru-RU"/>
          </a:p>
        </p:txBody>
      </p:sp>
    </p:spTree>
    <p:extLst>
      <p:ext uri="{BB962C8B-B14F-4D97-AF65-F5344CB8AC3E}">
        <p14:creationId xmlns:p14="http://schemas.microsoft.com/office/powerpoint/2010/main" val="9567116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8AB8CDC5-9B19-43CB-B6D6-442F427B536D}"/>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4C8609D4-652C-4073-9E41-405EC9648CF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1E2F0695-390F-4080-AB06-E0CB7B568D23}"/>
              </a:ext>
            </a:extLst>
          </p:cNvPr>
          <p:cNvSpPr>
            <a:spLocks noGrp="1" noChangeArrowheads="1"/>
          </p:cNvSpPr>
          <p:nvPr>
            <p:ph type="sldNum" sz="quarter" idx="12"/>
          </p:nvPr>
        </p:nvSpPr>
        <p:spPr>
          <a:ln/>
        </p:spPr>
        <p:txBody>
          <a:bodyPr/>
          <a:lstStyle>
            <a:lvl1pPr>
              <a:defRPr/>
            </a:lvl1pPr>
          </a:lstStyle>
          <a:p>
            <a:fld id="{9F717AE2-80E2-4B7D-968B-320C3C3234FD}" type="slidenum">
              <a:rPr lang="ru-RU" altLang="ru-RU"/>
              <a:pPr/>
              <a:t>‹#›</a:t>
            </a:fld>
            <a:endParaRPr lang="ru-RU" altLang="ru-RU"/>
          </a:p>
        </p:txBody>
      </p:sp>
    </p:spTree>
    <p:extLst>
      <p:ext uri="{BB962C8B-B14F-4D97-AF65-F5344CB8AC3E}">
        <p14:creationId xmlns:p14="http://schemas.microsoft.com/office/powerpoint/2010/main" val="11484457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E63B89-3E60-4905-8D99-9A95B4FD152D}"/>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8E407842-E31C-4732-96A3-4014EE2C6D2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9C161B70-797C-4F65-B61E-8AF6BB8DEB76}"/>
              </a:ext>
            </a:extLst>
          </p:cNvPr>
          <p:cNvSpPr>
            <a:spLocks noGrp="1" noChangeArrowheads="1"/>
          </p:cNvSpPr>
          <p:nvPr>
            <p:ph type="sldNum" sz="quarter" idx="12"/>
          </p:nvPr>
        </p:nvSpPr>
        <p:spPr>
          <a:ln/>
        </p:spPr>
        <p:txBody>
          <a:bodyPr/>
          <a:lstStyle>
            <a:lvl1pPr>
              <a:defRPr/>
            </a:lvl1pPr>
          </a:lstStyle>
          <a:p>
            <a:fld id="{7E3DFCB1-6DFD-422A-99D7-32DEE9A25CCE}" type="slidenum">
              <a:rPr lang="ru-RU" altLang="ru-RU"/>
              <a:pPr/>
              <a:t>‹#›</a:t>
            </a:fld>
            <a:endParaRPr lang="ru-RU" altLang="ru-RU"/>
          </a:p>
        </p:txBody>
      </p:sp>
    </p:spTree>
    <p:extLst>
      <p:ext uri="{BB962C8B-B14F-4D97-AF65-F5344CB8AC3E}">
        <p14:creationId xmlns:p14="http://schemas.microsoft.com/office/powerpoint/2010/main" val="24714754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7F647233-BD5E-48BC-9BEF-AF71663D7939}"/>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19A6A67D-6E18-46A5-81EE-9D3A45A394F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735E90D5-B72A-4347-A48D-C35627186CE5}"/>
              </a:ext>
            </a:extLst>
          </p:cNvPr>
          <p:cNvSpPr>
            <a:spLocks noGrp="1" noChangeArrowheads="1"/>
          </p:cNvSpPr>
          <p:nvPr>
            <p:ph type="sldNum" sz="quarter" idx="12"/>
          </p:nvPr>
        </p:nvSpPr>
        <p:spPr>
          <a:ln/>
        </p:spPr>
        <p:txBody>
          <a:bodyPr/>
          <a:lstStyle>
            <a:lvl1pPr>
              <a:defRPr/>
            </a:lvl1pPr>
          </a:lstStyle>
          <a:p>
            <a:fld id="{EF881D4C-7138-4002-BE5C-651E15741435}" type="slidenum">
              <a:rPr lang="ru-RU" altLang="ru-RU"/>
              <a:pPr/>
              <a:t>‹#›</a:t>
            </a:fld>
            <a:endParaRPr lang="ru-RU" altLang="ru-RU"/>
          </a:p>
        </p:txBody>
      </p:sp>
    </p:spTree>
    <p:extLst>
      <p:ext uri="{BB962C8B-B14F-4D97-AF65-F5344CB8AC3E}">
        <p14:creationId xmlns:p14="http://schemas.microsoft.com/office/powerpoint/2010/main" val="19069093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36B7C503-EAEC-4663-8ECF-703289AA69FD}"/>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73C89AA9-8AC0-420E-A238-3DE50DF177F8}"/>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83E83494-1E1E-450A-8DF2-2AB9734E166D}"/>
              </a:ext>
            </a:extLst>
          </p:cNvPr>
          <p:cNvSpPr>
            <a:spLocks noGrp="1" noChangeArrowheads="1"/>
          </p:cNvSpPr>
          <p:nvPr>
            <p:ph type="sldNum" sz="quarter" idx="12"/>
          </p:nvPr>
        </p:nvSpPr>
        <p:spPr>
          <a:ln/>
        </p:spPr>
        <p:txBody>
          <a:bodyPr/>
          <a:lstStyle>
            <a:lvl1pPr>
              <a:defRPr/>
            </a:lvl1pPr>
          </a:lstStyle>
          <a:p>
            <a:fld id="{A6A1E4B9-8B4D-4C6A-B6EF-E104910985AB}" type="slidenum">
              <a:rPr lang="ru-RU" altLang="ru-RU"/>
              <a:pPr/>
              <a:t>‹#›</a:t>
            </a:fld>
            <a:endParaRPr lang="ru-RU" altLang="ru-RU"/>
          </a:p>
        </p:txBody>
      </p:sp>
    </p:spTree>
    <p:extLst>
      <p:ext uri="{BB962C8B-B14F-4D97-AF65-F5344CB8AC3E}">
        <p14:creationId xmlns:p14="http://schemas.microsoft.com/office/powerpoint/2010/main" val="41054962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A8495E1A-A6AB-4953-9589-F493E7345557}"/>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D731BF2E-9E3E-4B97-98FC-8F5A883C620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63ACB769-B572-4D55-8736-8C472093C97A}"/>
              </a:ext>
            </a:extLst>
          </p:cNvPr>
          <p:cNvSpPr>
            <a:spLocks noGrp="1" noChangeArrowheads="1"/>
          </p:cNvSpPr>
          <p:nvPr>
            <p:ph type="sldNum" sz="quarter" idx="12"/>
          </p:nvPr>
        </p:nvSpPr>
        <p:spPr>
          <a:ln/>
        </p:spPr>
        <p:txBody>
          <a:bodyPr/>
          <a:lstStyle>
            <a:lvl1pPr>
              <a:defRPr/>
            </a:lvl1pPr>
          </a:lstStyle>
          <a:p>
            <a:fld id="{A55D1C5B-1E01-44A8-B0EC-8B22251CFC70}" type="slidenum">
              <a:rPr lang="ru-RU" altLang="ru-RU"/>
              <a:pPr/>
              <a:t>‹#›</a:t>
            </a:fld>
            <a:endParaRPr lang="ru-RU" altLang="ru-RU"/>
          </a:p>
        </p:txBody>
      </p:sp>
    </p:spTree>
    <p:extLst>
      <p:ext uri="{BB962C8B-B14F-4D97-AF65-F5344CB8AC3E}">
        <p14:creationId xmlns:p14="http://schemas.microsoft.com/office/powerpoint/2010/main" val="6700756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F70F38C7-3A91-4B43-A86D-B0A7C9F2B871}"/>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0843241A-5F05-44D1-9DC5-7143768F7C4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7F406041-6643-4F0B-A42E-E984291E9CC2}"/>
              </a:ext>
            </a:extLst>
          </p:cNvPr>
          <p:cNvSpPr>
            <a:spLocks noGrp="1" noChangeArrowheads="1"/>
          </p:cNvSpPr>
          <p:nvPr>
            <p:ph type="sldNum" sz="quarter" idx="12"/>
          </p:nvPr>
        </p:nvSpPr>
        <p:spPr>
          <a:ln/>
        </p:spPr>
        <p:txBody>
          <a:bodyPr/>
          <a:lstStyle>
            <a:lvl1pPr>
              <a:defRPr/>
            </a:lvl1pPr>
          </a:lstStyle>
          <a:p>
            <a:fld id="{2CC6813C-8E47-455D-AB35-1CAAA1E99A3C}" type="slidenum">
              <a:rPr lang="ru-RU" altLang="ru-RU"/>
              <a:pPr/>
              <a:t>‹#›</a:t>
            </a:fld>
            <a:endParaRPr lang="ru-RU" altLang="ru-RU"/>
          </a:p>
        </p:txBody>
      </p:sp>
    </p:spTree>
    <p:extLst>
      <p:ext uri="{BB962C8B-B14F-4D97-AF65-F5344CB8AC3E}">
        <p14:creationId xmlns:p14="http://schemas.microsoft.com/office/powerpoint/2010/main" val="168207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60EB77A2-B75B-41A8-9C98-33ACC1E0B4BF}"/>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Нижний колонтитул 4">
            <a:extLst>
              <a:ext uri="{FF2B5EF4-FFF2-40B4-BE49-F238E27FC236}">
                <a16:creationId xmlns:a16="http://schemas.microsoft.com/office/drawing/2014/main" id="{3124B9CE-7705-43A6-9BD9-09F4019AC333}"/>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11857BCB-7909-425C-AC0D-AE4C9C6F68B5}"/>
              </a:ext>
            </a:extLst>
          </p:cNvPr>
          <p:cNvSpPr>
            <a:spLocks noGrp="1" noChangeArrowheads="1"/>
          </p:cNvSpPr>
          <p:nvPr>
            <p:ph type="sldNum" sz="quarter" idx="12"/>
          </p:nvPr>
        </p:nvSpPr>
        <p:spPr>
          <a:ln/>
        </p:spPr>
        <p:txBody>
          <a:bodyPr/>
          <a:lstStyle>
            <a:lvl1pPr>
              <a:defRPr/>
            </a:lvl1pPr>
          </a:lstStyle>
          <a:p>
            <a:fld id="{083617CD-4053-442B-85E3-7FA72E54D919}" type="slidenum">
              <a:rPr lang="ru-RU" altLang="ru-RU"/>
              <a:pPr/>
              <a:t>‹#›</a:t>
            </a:fld>
            <a:endParaRPr lang="ru-RU" altLang="ru-RU"/>
          </a:p>
        </p:txBody>
      </p:sp>
    </p:spTree>
    <p:extLst>
      <p:ext uri="{BB962C8B-B14F-4D97-AF65-F5344CB8AC3E}">
        <p14:creationId xmlns:p14="http://schemas.microsoft.com/office/powerpoint/2010/main" val="298139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C0F679A8-A5FC-47AA-8620-3F945C1ECAB2}"/>
              </a:ext>
            </a:extLst>
          </p:cNvPr>
          <p:cNvSpPr>
            <a:spLocks noGrp="1" noChangeArrowheads="1"/>
          </p:cNvSpPr>
          <p:nvPr>
            <p:ph type="dt" sz="half" idx="10"/>
          </p:nvPr>
        </p:nvSpPr>
        <p:spPr>
          <a:ln/>
        </p:spPr>
        <p:txBody>
          <a:bodyPr/>
          <a:lstStyle>
            <a:lvl1pPr>
              <a:defRPr/>
            </a:lvl1pPr>
          </a:lstStyle>
          <a:p>
            <a:pPr>
              <a:defRPr/>
            </a:pPr>
            <a:fld id="{CC71C1DE-E90F-40B5-A465-3330F3960251}"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478D6FE3-FCBD-4F8A-AEF3-BA1F095A97C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3FCA780C-8BAA-4F29-A4F9-1A8B8EC87A9A}"/>
              </a:ext>
            </a:extLst>
          </p:cNvPr>
          <p:cNvSpPr>
            <a:spLocks noGrp="1" noChangeArrowheads="1"/>
          </p:cNvSpPr>
          <p:nvPr>
            <p:ph type="sldNum" sz="quarter" idx="12"/>
          </p:nvPr>
        </p:nvSpPr>
        <p:spPr>
          <a:ln/>
        </p:spPr>
        <p:txBody>
          <a:bodyPr/>
          <a:lstStyle>
            <a:lvl1pPr>
              <a:defRPr/>
            </a:lvl1pPr>
          </a:lstStyle>
          <a:p>
            <a:fld id="{21B563BA-1DCC-474A-BBD9-63C224A7033C}" type="slidenum">
              <a:rPr lang="ru-RU" altLang="ru-RU"/>
              <a:pPr/>
              <a:t>‹#›</a:t>
            </a:fld>
            <a:endParaRPr lang="ru-RU" altLang="ru-RU"/>
          </a:p>
        </p:txBody>
      </p:sp>
    </p:spTree>
    <p:extLst>
      <p:ext uri="{BB962C8B-B14F-4D97-AF65-F5344CB8AC3E}">
        <p14:creationId xmlns:p14="http://schemas.microsoft.com/office/powerpoint/2010/main" val="407591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F9A5FA67-7287-4917-BB2C-533A014C1161}"/>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Нижний колонтитул 4">
            <a:extLst>
              <a:ext uri="{FF2B5EF4-FFF2-40B4-BE49-F238E27FC236}">
                <a16:creationId xmlns:a16="http://schemas.microsoft.com/office/drawing/2014/main" id="{64D91607-C6F8-49D9-A836-0F327E319126}"/>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D2CD04FD-4121-4900-8BC3-3E687FCA9AE8}"/>
              </a:ext>
            </a:extLst>
          </p:cNvPr>
          <p:cNvSpPr>
            <a:spLocks noGrp="1" noChangeArrowheads="1"/>
          </p:cNvSpPr>
          <p:nvPr>
            <p:ph type="sldNum" sz="quarter" idx="12"/>
          </p:nvPr>
        </p:nvSpPr>
        <p:spPr>
          <a:ln/>
        </p:spPr>
        <p:txBody>
          <a:bodyPr/>
          <a:lstStyle>
            <a:lvl1pPr>
              <a:defRPr/>
            </a:lvl1pPr>
          </a:lstStyle>
          <a:p>
            <a:fld id="{87DF5777-8776-4889-A226-9A85034607C7}" type="slidenum">
              <a:rPr lang="ru-RU" altLang="ru-RU"/>
              <a:pPr/>
              <a:t>‹#›</a:t>
            </a:fld>
            <a:endParaRPr lang="ru-RU" altLang="ru-RU"/>
          </a:p>
        </p:txBody>
      </p:sp>
    </p:spTree>
    <p:extLst>
      <p:ext uri="{BB962C8B-B14F-4D97-AF65-F5344CB8AC3E}">
        <p14:creationId xmlns:p14="http://schemas.microsoft.com/office/powerpoint/2010/main" val="1460786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DAA26ED0-0CBE-4718-A550-70E30454E4B1}"/>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Нижний колонтитул 4">
            <a:extLst>
              <a:ext uri="{FF2B5EF4-FFF2-40B4-BE49-F238E27FC236}">
                <a16:creationId xmlns:a16="http://schemas.microsoft.com/office/drawing/2014/main" id="{21B07C76-9475-496A-8F14-DEA174A9AD20}"/>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02E60E34-8342-4747-9274-A439DB457C57}"/>
              </a:ext>
            </a:extLst>
          </p:cNvPr>
          <p:cNvSpPr>
            <a:spLocks noGrp="1" noChangeArrowheads="1"/>
          </p:cNvSpPr>
          <p:nvPr>
            <p:ph type="sldNum" sz="quarter" idx="12"/>
          </p:nvPr>
        </p:nvSpPr>
        <p:spPr>
          <a:ln/>
        </p:spPr>
        <p:txBody>
          <a:bodyPr/>
          <a:lstStyle>
            <a:lvl1pPr>
              <a:defRPr/>
            </a:lvl1pPr>
          </a:lstStyle>
          <a:p>
            <a:fld id="{BC6DE387-07D5-4286-899E-FFC42146CE03}" type="slidenum">
              <a:rPr lang="ru-RU" altLang="ru-RU"/>
              <a:pPr/>
              <a:t>‹#›</a:t>
            </a:fld>
            <a:endParaRPr lang="ru-RU" altLang="ru-RU"/>
          </a:p>
        </p:txBody>
      </p:sp>
    </p:spTree>
    <p:extLst>
      <p:ext uri="{BB962C8B-B14F-4D97-AF65-F5344CB8AC3E}">
        <p14:creationId xmlns:p14="http://schemas.microsoft.com/office/powerpoint/2010/main" val="4192306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C4DF9AA8-6C6F-44F7-A53E-5520B64065E3}"/>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Нижний колонтитул 4">
            <a:extLst>
              <a:ext uri="{FF2B5EF4-FFF2-40B4-BE49-F238E27FC236}">
                <a16:creationId xmlns:a16="http://schemas.microsoft.com/office/drawing/2014/main" id="{A96B6209-018B-4E76-B3BA-201ECFB7DFFA}"/>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71B5A825-2EE6-4B07-B37A-E10432DB0269}"/>
              </a:ext>
            </a:extLst>
          </p:cNvPr>
          <p:cNvSpPr>
            <a:spLocks noGrp="1" noChangeArrowheads="1"/>
          </p:cNvSpPr>
          <p:nvPr>
            <p:ph type="sldNum" sz="quarter" idx="12"/>
          </p:nvPr>
        </p:nvSpPr>
        <p:spPr>
          <a:ln/>
        </p:spPr>
        <p:txBody>
          <a:bodyPr/>
          <a:lstStyle>
            <a:lvl1pPr>
              <a:defRPr/>
            </a:lvl1pPr>
          </a:lstStyle>
          <a:p>
            <a:fld id="{32EBB8EB-350D-4378-AA98-4342614D66B9}" type="slidenum">
              <a:rPr lang="ru-RU" altLang="ru-RU"/>
              <a:pPr/>
              <a:t>‹#›</a:t>
            </a:fld>
            <a:endParaRPr lang="ru-RU" altLang="ru-RU"/>
          </a:p>
        </p:txBody>
      </p:sp>
    </p:spTree>
    <p:extLst>
      <p:ext uri="{BB962C8B-B14F-4D97-AF65-F5344CB8AC3E}">
        <p14:creationId xmlns:p14="http://schemas.microsoft.com/office/powerpoint/2010/main" val="375629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D3F4A37A-FE09-4B3F-B22C-CCEEC1476B6E}"/>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EC13C286-2800-4288-8839-6FB0BC41F974}"/>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C6AB1DA3-E9E8-4C99-B0C9-FAF05EDC7D38}"/>
              </a:ext>
            </a:extLst>
          </p:cNvPr>
          <p:cNvSpPr>
            <a:spLocks noGrp="1" noChangeArrowheads="1"/>
          </p:cNvSpPr>
          <p:nvPr>
            <p:ph type="sldNum" sz="quarter" idx="12"/>
          </p:nvPr>
        </p:nvSpPr>
        <p:spPr>
          <a:ln/>
        </p:spPr>
        <p:txBody>
          <a:bodyPr/>
          <a:lstStyle>
            <a:lvl1pPr>
              <a:defRPr/>
            </a:lvl1pPr>
          </a:lstStyle>
          <a:p>
            <a:fld id="{1F5B2195-9D41-4A0E-B42E-39F3F01B813D}" type="slidenum">
              <a:rPr lang="ru-RU" altLang="ru-RU"/>
              <a:pPr/>
              <a:t>‹#›</a:t>
            </a:fld>
            <a:endParaRPr lang="ru-RU" altLang="ru-RU"/>
          </a:p>
        </p:txBody>
      </p:sp>
    </p:spTree>
    <p:extLst>
      <p:ext uri="{BB962C8B-B14F-4D97-AF65-F5344CB8AC3E}">
        <p14:creationId xmlns:p14="http://schemas.microsoft.com/office/powerpoint/2010/main" val="1504960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496F3BDA-740E-4261-9C4C-3A570E8383A0}"/>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C3418944-ADDD-4B14-91B9-31D83179BBD8}"/>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648C1DDF-FD05-42C8-B4C2-38D119907950}"/>
              </a:ext>
            </a:extLst>
          </p:cNvPr>
          <p:cNvSpPr>
            <a:spLocks noGrp="1" noChangeArrowheads="1"/>
          </p:cNvSpPr>
          <p:nvPr>
            <p:ph type="sldNum" sz="quarter" idx="12"/>
          </p:nvPr>
        </p:nvSpPr>
        <p:spPr>
          <a:ln/>
        </p:spPr>
        <p:txBody>
          <a:bodyPr/>
          <a:lstStyle>
            <a:lvl1pPr>
              <a:defRPr/>
            </a:lvl1pPr>
          </a:lstStyle>
          <a:p>
            <a:fld id="{BE74DC5F-0F79-4F1C-A0B0-08A913F66EE1}" type="slidenum">
              <a:rPr lang="ru-RU" altLang="ru-RU"/>
              <a:pPr/>
              <a:t>‹#›</a:t>
            </a:fld>
            <a:endParaRPr lang="ru-RU" altLang="ru-RU"/>
          </a:p>
        </p:txBody>
      </p:sp>
    </p:spTree>
    <p:extLst>
      <p:ext uri="{BB962C8B-B14F-4D97-AF65-F5344CB8AC3E}">
        <p14:creationId xmlns:p14="http://schemas.microsoft.com/office/powerpoint/2010/main" val="4086222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F17D8D20-F57B-4621-A95F-92D54A07CC13}"/>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F660075F-DDB8-4B71-AAD1-1366B4235D5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79250818-4966-4EEC-9DE3-3E5FCD60CA53}"/>
              </a:ext>
            </a:extLst>
          </p:cNvPr>
          <p:cNvSpPr>
            <a:spLocks noGrp="1" noChangeArrowheads="1"/>
          </p:cNvSpPr>
          <p:nvPr>
            <p:ph type="sldNum" sz="quarter" idx="12"/>
          </p:nvPr>
        </p:nvSpPr>
        <p:spPr>
          <a:ln/>
        </p:spPr>
        <p:txBody>
          <a:bodyPr/>
          <a:lstStyle>
            <a:lvl1pPr>
              <a:defRPr/>
            </a:lvl1pPr>
          </a:lstStyle>
          <a:p>
            <a:fld id="{C847A9BA-FB59-4312-8D5E-EFFD83780029}" type="slidenum">
              <a:rPr lang="ru-RU" altLang="ru-RU"/>
              <a:pPr/>
              <a:t>‹#›</a:t>
            </a:fld>
            <a:endParaRPr lang="ru-RU" altLang="ru-RU"/>
          </a:p>
        </p:txBody>
      </p:sp>
    </p:spTree>
    <p:extLst>
      <p:ext uri="{BB962C8B-B14F-4D97-AF65-F5344CB8AC3E}">
        <p14:creationId xmlns:p14="http://schemas.microsoft.com/office/powerpoint/2010/main" val="3891055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AC5E68F0-0712-4DE1-9D77-B98273119EB5}"/>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76489D00-D094-489E-AEAC-50CB6069B294}"/>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2A384555-908E-48E1-9416-06EAD3E42A20}"/>
              </a:ext>
            </a:extLst>
          </p:cNvPr>
          <p:cNvSpPr>
            <a:spLocks noGrp="1" noChangeArrowheads="1"/>
          </p:cNvSpPr>
          <p:nvPr>
            <p:ph type="sldNum" sz="quarter" idx="12"/>
          </p:nvPr>
        </p:nvSpPr>
        <p:spPr>
          <a:ln/>
        </p:spPr>
        <p:txBody>
          <a:bodyPr/>
          <a:lstStyle>
            <a:lvl1pPr>
              <a:defRPr/>
            </a:lvl1pPr>
          </a:lstStyle>
          <a:p>
            <a:fld id="{5EDB9D2E-2A58-486A-9869-50138794E561}" type="slidenum">
              <a:rPr lang="ru-RU" altLang="ru-RU"/>
              <a:pPr/>
              <a:t>‹#›</a:t>
            </a:fld>
            <a:endParaRPr lang="ru-RU" altLang="ru-RU"/>
          </a:p>
        </p:txBody>
      </p:sp>
    </p:spTree>
    <p:extLst>
      <p:ext uri="{BB962C8B-B14F-4D97-AF65-F5344CB8AC3E}">
        <p14:creationId xmlns:p14="http://schemas.microsoft.com/office/powerpoint/2010/main" val="3722017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D68D8F40-592B-4B8D-91E8-67FC279DD9C8}"/>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D805F92F-447A-44B4-B707-62E10F380BA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50317DBB-0EA3-43E3-958B-EA754B9C097C}"/>
              </a:ext>
            </a:extLst>
          </p:cNvPr>
          <p:cNvSpPr>
            <a:spLocks noGrp="1" noChangeArrowheads="1"/>
          </p:cNvSpPr>
          <p:nvPr>
            <p:ph type="sldNum" sz="quarter" idx="12"/>
          </p:nvPr>
        </p:nvSpPr>
        <p:spPr>
          <a:ln/>
        </p:spPr>
        <p:txBody>
          <a:bodyPr/>
          <a:lstStyle>
            <a:lvl1pPr>
              <a:defRPr/>
            </a:lvl1pPr>
          </a:lstStyle>
          <a:p>
            <a:fld id="{53F46205-F28C-49F7-97CB-781CEFFB8A77}" type="slidenum">
              <a:rPr lang="ru-RU" altLang="ru-RU"/>
              <a:pPr/>
              <a:t>‹#›</a:t>
            </a:fld>
            <a:endParaRPr lang="ru-RU" altLang="ru-RU"/>
          </a:p>
        </p:txBody>
      </p:sp>
    </p:spTree>
    <p:extLst>
      <p:ext uri="{BB962C8B-B14F-4D97-AF65-F5344CB8AC3E}">
        <p14:creationId xmlns:p14="http://schemas.microsoft.com/office/powerpoint/2010/main" val="3478436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E6D19F00-6ADF-45C5-8F8A-8B19CD56EFB2}"/>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BB7458C0-6525-4407-B9D1-524EA85D3F0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2B457FED-D44E-4FF4-A19C-23112E2EBBDD}"/>
              </a:ext>
            </a:extLst>
          </p:cNvPr>
          <p:cNvSpPr>
            <a:spLocks noGrp="1" noChangeArrowheads="1"/>
          </p:cNvSpPr>
          <p:nvPr>
            <p:ph type="sldNum" sz="quarter" idx="12"/>
          </p:nvPr>
        </p:nvSpPr>
        <p:spPr>
          <a:ln/>
        </p:spPr>
        <p:txBody>
          <a:bodyPr/>
          <a:lstStyle>
            <a:lvl1pPr>
              <a:defRPr/>
            </a:lvl1pPr>
          </a:lstStyle>
          <a:p>
            <a:fld id="{194CFEC8-F932-4B54-B9BF-D115743920CB}" type="slidenum">
              <a:rPr lang="ru-RU" altLang="ru-RU"/>
              <a:pPr/>
              <a:t>‹#›</a:t>
            </a:fld>
            <a:endParaRPr lang="ru-RU" altLang="ru-RU"/>
          </a:p>
        </p:txBody>
      </p:sp>
    </p:spTree>
    <p:extLst>
      <p:ext uri="{BB962C8B-B14F-4D97-AF65-F5344CB8AC3E}">
        <p14:creationId xmlns:p14="http://schemas.microsoft.com/office/powerpoint/2010/main" val="1426997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1855CC-5634-48A0-B1C0-39426A8F5B8A}"/>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2CE67EB2-DC67-4A81-8F98-6297388CB14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0ACE5EBC-AE75-4B30-851B-A1B66AE69BBA}"/>
              </a:ext>
            </a:extLst>
          </p:cNvPr>
          <p:cNvSpPr>
            <a:spLocks noGrp="1" noChangeArrowheads="1"/>
          </p:cNvSpPr>
          <p:nvPr>
            <p:ph type="sldNum" sz="quarter" idx="12"/>
          </p:nvPr>
        </p:nvSpPr>
        <p:spPr>
          <a:ln/>
        </p:spPr>
        <p:txBody>
          <a:bodyPr/>
          <a:lstStyle>
            <a:lvl1pPr>
              <a:defRPr/>
            </a:lvl1pPr>
          </a:lstStyle>
          <a:p>
            <a:fld id="{67729CF9-40D1-4DB5-8F5F-22350F456190}" type="slidenum">
              <a:rPr lang="ru-RU" altLang="ru-RU"/>
              <a:pPr/>
              <a:t>‹#›</a:t>
            </a:fld>
            <a:endParaRPr lang="ru-RU" altLang="ru-RU"/>
          </a:p>
        </p:txBody>
      </p:sp>
    </p:spTree>
    <p:extLst>
      <p:ext uri="{BB962C8B-B14F-4D97-AF65-F5344CB8AC3E}">
        <p14:creationId xmlns:p14="http://schemas.microsoft.com/office/powerpoint/2010/main" val="24352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Дата 3">
            <a:extLst>
              <a:ext uri="{FF2B5EF4-FFF2-40B4-BE49-F238E27FC236}">
                <a16:creationId xmlns:a16="http://schemas.microsoft.com/office/drawing/2014/main" id="{9313A059-2D3C-4C5C-80F3-D605834DE868}"/>
              </a:ext>
            </a:extLst>
          </p:cNvPr>
          <p:cNvSpPr>
            <a:spLocks noGrp="1" noChangeArrowheads="1"/>
          </p:cNvSpPr>
          <p:nvPr>
            <p:ph type="dt" sz="half" idx="10"/>
          </p:nvPr>
        </p:nvSpPr>
        <p:spPr>
          <a:ln/>
        </p:spPr>
        <p:txBody>
          <a:bodyPr/>
          <a:lstStyle>
            <a:lvl1pPr>
              <a:defRPr/>
            </a:lvl1pPr>
          </a:lstStyle>
          <a:p>
            <a:pPr>
              <a:defRPr/>
            </a:pPr>
            <a:fld id="{025B08AC-3C1B-4F15-A1C0-A55142C5EB84}"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7FB7D61E-3191-48DE-9D2C-54B1BDC23F0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20CCED4A-2316-407F-BD10-E37B6315E2E7}"/>
              </a:ext>
            </a:extLst>
          </p:cNvPr>
          <p:cNvSpPr>
            <a:spLocks noGrp="1" noChangeArrowheads="1"/>
          </p:cNvSpPr>
          <p:nvPr>
            <p:ph type="sldNum" sz="quarter" idx="12"/>
          </p:nvPr>
        </p:nvSpPr>
        <p:spPr>
          <a:ln/>
        </p:spPr>
        <p:txBody>
          <a:bodyPr/>
          <a:lstStyle>
            <a:lvl1pPr>
              <a:defRPr/>
            </a:lvl1pPr>
          </a:lstStyle>
          <a:p>
            <a:fld id="{32B8A36A-E5EA-4BD8-B3A6-B02C17E58465}" type="slidenum">
              <a:rPr lang="ru-RU" altLang="ru-RU"/>
              <a:pPr/>
              <a:t>‹#›</a:t>
            </a:fld>
            <a:endParaRPr lang="ru-RU" altLang="ru-RU"/>
          </a:p>
        </p:txBody>
      </p:sp>
    </p:spTree>
    <p:extLst>
      <p:ext uri="{BB962C8B-B14F-4D97-AF65-F5344CB8AC3E}">
        <p14:creationId xmlns:p14="http://schemas.microsoft.com/office/powerpoint/2010/main" val="1854958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BE0AC97C-E8A2-431F-94C6-35C7A3982DC9}"/>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61B8BD51-5C15-4603-AC26-007B221DA163}"/>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5FAAF963-D642-4713-A3E9-E9859AE2D95B}"/>
              </a:ext>
            </a:extLst>
          </p:cNvPr>
          <p:cNvSpPr>
            <a:spLocks noGrp="1" noChangeArrowheads="1"/>
          </p:cNvSpPr>
          <p:nvPr>
            <p:ph type="sldNum" sz="quarter" idx="12"/>
          </p:nvPr>
        </p:nvSpPr>
        <p:spPr>
          <a:ln/>
        </p:spPr>
        <p:txBody>
          <a:bodyPr/>
          <a:lstStyle>
            <a:lvl1pPr>
              <a:defRPr/>
            </a:lvl1pPr>
          </a:lstStyle>
          <a:p>
            <a:fld id="{56CAE167-E39B-448E-908F-6601C7ACEBB1}" type="slidenum">
              <a:rPr lang="ru-RU" altLang="ru-RU"/>
              <a:pPr/>
              <a:t>‹#›</a:t>
            </a:fld>
            <a:endParaRPr lang="ru-RU" altLang="ru-RU"/>
          </a:p>
        </p:txBody>
      </p:sp>
    </p:spTree>
    <p:extLst>
      <p:ext uri="{BB962C8B-B14F-4D97-AF65-F5344CB8AC3E}">
        <p14:creationId xmlns:p14="http://schemas.microsoft.com/office/powerpoint/2010/main" val="3587916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043184A8-78C1-4658-8BAC-D6D3DD826358}"/>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11A46E03-7202-4F72-9C8D-1C7263D300BA}"/>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85DBCC22-52F7-4BBF-8CC6-013B7FAB1DC8}"/>
              </a:ext>
            </a:extLst>
          </p:cNvPr>
          <p:cNvSpPr>
            <a:spLocks noGrp="1" noChangeArrowheads="1"/>
          </p:cNvSpPr>
          <p:nvPr>
            <p:ph type="sldNum" sz="quarter" idx="12"/>
          </p:nvPr>
        </p:nvSpPr>
        <p:spPr>
          <a:ln/>
        </p:spPr>
        <p:txBody>
          <a:bodyPr/>
          <a:lstStyle>
            <a:lvl1pPr>
              <a:defRPr/>
            </a:lvl1pPr>
          </a:lstStyle>
          <a:p>
            <a:fld id="{5A407ED3-B444-4A6E-B79E-1A87C4D6D1D1}" type="slidenum">
              <a:rPr lang="ru-RU" altLang="ru-RU"/>
              <a:pPr/>
              <a:t>‹#›</a:t>
            </a:fld>
            <a:endParaRPr lang="ru-RU" altLang="ru-RU"/>
          </a:p>
        </p:txBody>
      </p:sp>
    </p:spTree>
    <p:extLst>
      <p:ext uri="{BB962C8B-B14F-4D97-AF65-F5344CB8AC3E}">
        <p14:creationId xmlns:p14="http://schemas.microsoft.com/office/powerpoint/2010/main" val="783411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40CB6548-C814-427A-A404-3458CCBA5225}"/>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767A5D4D-DADE-456F-AEBD-961D2D983D7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E0DCDA34-022B-4F74-88B0-F59A97F16A7B}"/>
              </a:ext>
            </a:extLst>
          </p:cNvPr>
          <p:cNvSpPr>
            <a:spLocks noGrp="1" noChangeArrowheads="1"/>
          </p:cNvSpPr>
          <p:nvPr>
            <p:ph type="sldNum" sz="quarter" idx="12"/>
          </p:nvPr>
        </p:nvSpPr>
        <p:spPr>
          <a:ln/>
        </p:spPr>
        <p:txBody>
          <a:bodyPr/>
          <a:lstStyle>
            <a:lvl1pPr>
              <a:defRPr/>
            </a:lvl1pPr>
          </a:lstStyle>
          <a:p>
            <a:fld id="{EC8B43EE-D2AE-4137-AB42-8F4CB28BC012}" type="slidenum">
              <a:rPr lang="ru-RU" altLang="ru-RU"/>
              <a:pPr/>
              <a:t>‹#›</a:t>
            </a:fld>
            <a:endParaRPr lang="ru-RU" altLang="ru-RU"/>
          </a:p>
        </p:txBody>
      </p:sp>
    </p:spTree>
    <p:extLst>
      <p:ext uri="{BB962C8B-B14F-4D97-AF65-F5344CB8AC3E}">
        <p14:creationId xmlns:p14="http://schemas.microsoft.com/office/powerpoint/2010/main" val="162354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0FB5CD5D-5C9E-44C1-9A4E-4764E53F00C6}"/>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311B6495-3946-4FDA-8A19-9B64B2A816F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B0193838-CAAA-49B4-887E-0E9401798ACE}"/>
              </a:ext>
            </a:extLst>
          </p:cNvPr>
          <p:cNvSpPr>
            <a:spLocks noGrp="1" noChangeArrowheads="1"/>
          </p:cNvSpPr>
          <p:nvPr>
            <p:ph type="sldNum" sz="quarter" idx="12"/>
          </p:nvPr>
        </p:nvSpPr>
        <p:spPr>
          <a:ln/>
        </p:spPr>
        <p:txBody>
          <a:bodyPr/>
          <a:lstStyle>
            <a:lvl1pPr>
              <a:defRPr/>
            </a:lvl1pPr>
          </a:lstStyle>
          <a:p>
            <a:fld id="{639FA451-FC1F-4852-A5EC-0318B1ED98E4}" type="slidenum">
              <a:rPr lang="ru-RU" altLang="ru-RU"/>
              <a:pPr/>
              <a:t>‹#›</a:t>
            </a:fld>
            <a:endParaRPr lang="ru-RU" altLang="ru-RU"/>
          </a:p>
        </p:txBody>
      </p:sp>
    </p:spTree>
    <p:extLst>
      <p:ext uri="{BB962C8B-B14F-4D97-AF65-F5344CB8AC3E}">
        <p14:creationId xmlns:p14="http://schemas.microsoft.com/office/powerpoint/2010/main" val="3105480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E3BEF430-2E95-430B-90B5-1EC757762BFD}"/>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2A5AADD8-9FD7-44EF-98FB-97B168343A4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32981C5-A61B-4A5C-8DD8-810C0099F037}"/>
              </a:ext>
            </a:extLst>
          </p:cNvPr>
          <p:cNvSpPr>
            <a:spLocks noGrp="1" noChangeArrowheads="1"/>
          </p:cNvSpPr>
          <p:nvPr>
            <p:ph type="sldNum" sz="quarter" idx="12"/>
          </p:nvPr>
        </p:nvSpPr>
        <p:spPr>
          <a:ln/>
        </p:spPr>
        <p:txBody>
          <a:bodyPr/>
          <a:lstStyle>
            <a:lvl1pPr>
              <a:defRPr/>
            </a:lvl1pPr>
          </a:lstStyle>
          <a:p>
            <a:fld id="{B135F03F-1115-4691-84DE-164343B26610}" type="slidenum">
              <a:rPr lang="ru-RU" altLang="ru-RU"/>
              <a:pPr/>
              <a:t>‹#›</a:t>
            </a:fld>
            <a:endParaRPr lang="ru-RU" altLang="ru-RU"/>
          </a:p>
        </p:txBody>
      </p:sp>
    </p:spTree>
    <p:extLst>
      <p:ext uri="{BB962C8B-B14F-4D97-AF65-F5344CB8AC3E}">
        <p14:creationId xmlns:p14="http://schemas.microsoft.com/office/powerpoint/2010/main" val="4194914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61D13DF7-7711-4AE8-9AAA-A8534BCFE264}"/>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E8128B2A-4FD1-4930-8113-427D081482C3}"/>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5C06AB6-35F9-43F4-A84D-5492448D7F6E}"/>
              </a:ext>
            </a:extLst>
          </p:cNvPr>
          <p:cNvSpPr>
            <a:spLocks noGrp="1" noChangeArrowheads="1"/>
          </p:cNvSpPr>
          <p:nvPr>
            <p:ph type="sldNum" sz="quarter" idx="12"/>
          </p:nvPr>
        </p:nvSpPr>
        <p:spPr>
          <a:ln/>
        </p:spPr>
        <p:txBody>
          <a:bodyPr/>
          <a:lstStyle>
            <a:lvl1pPr>
              <a:defRPr/>
            </a:lvl1pPr>
          </a:lstStyle>
          <a:p>
            <a:fld id="{C841C5E3-8395-4AF0-A39B-899B9D388075}" type="slidenum">
              <a:rPr lang="ru-RU" altLang="ru-RU"/>
              <a:pPr/>
              <a:t>‹#›</a:t>
            </a:fld>
            <a:endParaRPr lang="ru-RU" altLang="ru-RU"/>
          </a:p>
        </p:txBody>
      </p:sp>
    </p:spTree>
    <p:extLst>
      <p:ext uri="{BB962C8B-B14F-4D97-AF65-F5344CB8AC3E}">
        <p14:creationId xmlns:p14="http://schemas.microsoft.com/office/powerpoint/2010/main" val="2633289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57D2D0EB-8251-4F8B-9F0D-6648E60E60C8}"/>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934A0646-A382-4BAC-AEC0-83844B4005E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E7B51515-E596-4C7A-B382-5088FFCB3D59}"/>
              </a:ext>
            </a:extLst>
          </p:cNvPr>
          <p:cNvSpPr>
            <a:spLocks noGrp="1" noChangeArrowheads="1"/>
          </p:cNvSpPr>
          <p:nvPr>
            <p:ph type="sldNum" sz="quarter" idx="12"/>
          </p:nvPr>
        </p:nvSpPr>
        <p:spPr>
          <a:ln/>
        </p:spPr>
        <p:txBody>
          <a:bodyPr/>
          <a:lstStyle>
            <a:lvl1pPr>
              <a:defRPr/>
            </a:lvl1pPr>
          </a:lstStyle>
          <a:p>
            <a:fld id="{190DEEB5-BDCA-46D7-8AEB-FF80EF50A9A1}" type="slidenum">
              <a:rPr lang="ru-RU" altLang="ru-RU"/>
              <a:pPr/>
              <a:t>‹#›</a:t>
            </a:fld>
            <a:endParaRPr lang="ru-RU" altLang="ru-RU"/>
          </a:p>
        </p:txBody>
      </p:sp>
    </p:spTree>
    <p:extLst>
      <p:ext uri="{BB962C8B-B14F-4D97-AF65-F5344CB8AC3E}">
        <p14:creationId xmlns:p14="http://schemas.microsoft.com/office/powerpoint/2010/main" val="2263871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EBC005B2-2309-4972-865E-8853E52E8FBE}"/>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09061DC1-BC97-4172-9497-6E5081D4BD0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9AC3E06A-723B-462C-8BE5-531DBF154885}"/>
              </a:ext>
            </a:extLst>
          </p:cNvPr>
          <p:cNvSpPr>
            <a:spLocks noGrp="1" noChangeArrowheads="1"/>
          </p:cNvSpPr>
          <p:nvPr>
            <p:ph type="sldNum" sz="quarter" idx="12"/>
          </p:nvPr>
        </p:nvSpPr>
        <p:spPr>
          <a:ln/>
        </p:spPr>
        <p:txBody>
          <a:bodyPr/>
          <a:lstStyle>
            <a:lvl1pPr>
              <a:defRPr/>
            </a:lvl1pPr>
          </a:lstStyle>
          <a:p>
            <a:fld id="{4C77DAEC-9775-435B-8CBD-14D0BE7826D7}" type="slidenum">
              <a:rPr lang="ru-RU" altLang="ru-RU"/>
              <a:pPr/>
              <a:t>‹#›</a:t>
            </a:fld>
            <a:endParaRPr lang="ru-RU" altLang="ru-RU"/>
          </a:p>
        </p:txBody>
      </p:sp>
    </p:spTree>
    <p:extLst>
      <p:ext uri="{BB962C8B-B14F-4D97-AF65-F5344CB8AC3E}">
        <p14:creationId xmlns:p14="http://schemas.microsoft.com/office/powerpoint/2010/main" val="4279088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C3752ADE-12EB-4876-93D8-742FB4233D49}"/>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618E7E19-E93F-48AB-B1A8-73D71BBBFD9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1282030C-4F66-4973-B687-EBD96B07B9E9}"/>
              </a:ext>
            </a:extLst>
          </p:cNvPr>
          <p:cNvSpPr>
            <a:spLocks noGrp="1" noChangeArrowheads="1"/>
          </p:cNvSpPr>
          <p:nvPr>
            <p:ph type="sldNum" sz="quarter" idx="12"/>
          </p:nvPr>
        </p:nvSpPr>
        <p:spPr>
          <a:ln/>
        </p:spPr>
        <p:txBody>
          <a:bodyPr/>
          <a:lstStyle>
            <a:lvl1pPr>
              <a:defRPr/>
            </a:lvl1pPr>
          </a:lstStyle>
          <a:p>
            <a:fld id="{1E0BD7EC-C984-4B8A-BF7A-86A7B49BEA27}" type="slidenum">
              <a:rPr lang="ru-RU" altLang="ru-RU"/>
              <a:pPr/>
              <a:t>‹#›</a:t>
            </a:fld>
            <a:endParaRPr lang="ru-RU" altLang="ru-RU"/>
          </a:p>
        </p:txBody>
      </p:sp>
    </p:spTree>
    <p:extLst>
      <p:ext uri="{BB962C8B-B14F-4D97-AF65-F5344CB8AC3E}">
        <p14:creationId xmlns:p14="http://schemas.microsoft.com/office/powerpoint/2010/main" val="4264220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39089A75-ABFC-4A2A-8EAB-922E33695F91}"/>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B3606561-1BBC-4322-A11E-8D0AC0E5EF2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91494D3A-5EEB-4392-B47A-A78DD9D9110D}"/>
              </a:ext>
            </a:extLst>
          </p:cNvPr>
          <p:cNvSpPr>
            <a:spLocks noGrp="1" noChangeArrowheads="1"/>
          </p:cNvSpPr>
          <p:nvPr>
            <p:ph type="sldNum" sz="quarter" idx="12"/>
          </p:nvPr>
        </p:nvSpPr>
        <p:spPr>
          <a:ln/>
        </p:spPr>
        <p:txBody>
          <a:bodyPr/>
          <a:lstStyle>
            <a:lvl1pPr>
              <a:defRPr/>
            </a:lvl1pPr>
          </a:lstStyle>
          <a:p>
            <a:fld id="{7F08C68A-7F71-4359-8B1E-6B33DE61DCC5}" type="slidenum">
              <a:rPr lang="ru-RU" altLang="ru-RU"/>
              <a:pPr/>
              <a:t>‹#›</a:t>
            </a:fld>
            <a:endParaRPr lang="ru-RU" altLang="ru-RU"/>
          </a:p>
        </p:txBody>
      </p:sp>
    </p:spTree>
    <p:extLst>
      <p:ext uri="{BB962C8B-B14F-4D97-AF65-F5344CB8AC3E}">
        <p14:creationId xmlns:p14="http://schemas.microsoft.com/office/powerpoint/2010/main" val="368019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1928813" y="1571625"/>
            <a:ext cx="3430587"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5511800" y="1571625"/>
            <a:ext cx="3432175"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Дата 3">
            <a:extLst>
              <a:ext uri="{FF2B5EF4-FFF2-40B4-BE49-F238E27FC236}">
                <a16:creationId xmlns:a16="http://schemas.microsoft.com/office/drawing/2014/main" id="{6317DFF3-8404-4768-B535-2A130E43435C}"/>
              </a:ext>
            </a:extLst>
          </p:cNvPr>
          <p:cNvSpPr>
            <a:spLocks noGrp="1" noChangeArrowheads="1"/>
          </p:cNvSpPr>
          <p:nvPr>
            <p:ph type="dt" sz="half" idx="10"/>
          </p:nvPr>
        </p:nvSpPr>
        <p:spPr>
          <a:ln/>
        </p:spPr>
        <p:txBody>
          <a:bodyPr/>
          <a:lstStyle>
            <a:lvl1pPr>
              <a:defRPr/>
            </a:lvl1pPr>
          </a:lstStyle>
          <a:p>
            <a:pPr>
              <a:defRPr/>
            </a:pPr>
            <a:fld id="{1344BF45-9182-4DB1-BE2E-38042EBBC5A0}"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75EABCDD-137B-4084-BF78-2C27FDFB3AE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71B9718F-1D5F-44AA-88DA-14154949185E}"/>
              </a:ext>
            </a:extLst>
          </p:cNvPr>
          <p:cNvSpPr>
            <a:spLocks noGrp="1" noChangeArrowheads="1"/>
          </p:cNvSpPr>
          <p:nvPr>
            <p:ph type="sldNum" sz="quarter" idx="12"/>
          </p:nvPr>
        </p:nvSpPr>
        <p:spPr>
          <a:ln/>
        </p:spPr>
        <p:txBody>
          <a:bodyPr/>
          <a:lstStyle>
            <a:lvl1pPr>
              <a:defRPr/>
            </a:lvl1pPr>
          </a:lstStyle>
          <a:p>
            <a:fld id="{CC7A84D0-3257-42CD-9B4A-65BA28597BAD}" type="slidenum">
              <a:rPr lang="ru-RU" altLang="ru-RU"/>
              <a:pPr/>
              <a:t>‹#›</a:t>
            </a:fld>
            <a:endParaRPr lang="ru-RU" altLang="ru-RU"/>
          </a:p>
        </p:txBody>
      </p:sp>
    </p:spTree>
    <p:extLst>
      <p:ext uri="{BB962C8B-B14F-4D97-AF65-F5344CB8AC3E}">
        <p14:creationId xmlns:p14="http://schemas.microsoft.com/office/powerpoint/2010/main" val="3589106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5B6EAC-A1EA-4B74-A2C6-F693D9666EA6}"/>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836C5427-2B77-426D-BE36-D2622FAF38A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C43DBF58-959C-4D75-8C5E-EA49F79254C6}"/>
              </a:ext>
            </a:extLst>
          </p:cNvPr>
          <p:cNvSpPr>
            <a:spLocks noGrp="1" noChangeArrowheads="1"/>
          </p:cNvSpPr>
          <p:nvPr>
            <p:ph type="sldNum" sz="quarter" idx="12"/>
          </p:nvPr>
        </p:nvSpPr>
        <p:spPr>
          <a:ln/>
        </p:spPr>
        <p:txBody>
          <a:bodyPr/>
          <a:lstStyle>
            <a:lvl1pPr>
              <a:defRPr/>
            </a:lvl1pPr>
          </a:lstStyle>
          <a:p>
            <a:fld id="{C42B8239-E99A-48C5-AAE1-CEE891A8E43D}" type="slidenum">
              <a:rPr lang="ru-RU" altLang="ru-RU"/>
              <a:pPr/>
              <a:t>‹#›</a:t>
            </a:fld>
            <a:endParaRPr lang="ru-RU" altLang="ru-RU"/>
          </a:p>
        </p:txBody>
      </p:sp>
    </p:spTree>
    <p:extLst>
      <p:ext uri="{BB962C8B-B14F-4D97-AF65-F5344CB8AC3E}">
        <p14:creationId xmlns:p14="http://schemas.microsoft.com/office/powerpoint/2010/main" val="2024438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538B2B47-8DE1-4540-9218-568BC59F213D}"/>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AD61A41D-6802-4EA9-B986-C70F9498E2A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1D62F121-E255-4AE9-985D-D88B351BBF70}"/>
              </a:ext>
            </a:extLst>
          </p:cNvPr>
          <p:cNvSpPr>
            <a:spLocks noGrp="1" noChangeArrowheads="1"/>
          </p:cNvSpPr>
          <p:nvPr>
            <p:ph type="sldNum" sz="quarter" idx="12"/>
          </p:nvPr>
        </p:nvSpPr>
        <p:spPr>
          <a:ln/>
        </p:spPr>
        <p:txBody>
          <a:bodyPr/>
          <a:lstStyle>
            <a:lvl1pPr>
              <a:defRPr/>
            </a:lvl1pPr>
          </a:lstStyle>
          <a:p>
            <a:fld id="{F0F0916B-A6B6-4C4A-8D4A-36053D6A6BA0}" type="slidenum">
              <a:rPr lang="ru-RU" altLang="ru-RU"/>
              <a:pPr/>
              <a:t>‹#›</a:t>
            </a:fld>
            <a:endParaRPr lang="ru-RU" altLang="ru-RU"/>
          </a:p>
        </p:txBody>
      </p:sp>
    </p:spTree>
    <p:extLst>
      <p:ext uri="{BB962C8B-B14F-4D97-AF65-F5344CB8AC3E}">
        <p14:creationId xmlns:p14="http://schemas.microsoft.com/office/powerpoint/2010/main" val="4202202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01ED6FA1-82FB-4DB6-9C59-3E96B0441E83}"/>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70500F4E-2786-4573-8308-D0CB0468839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A5B8DEDC-934A-4041-9EB3-EBC0C2A217DE}"/>
              </a:ext>
            </a:extLst>
          </p:cNvPr>
          <p:cNvSpPr>
            <a:spLocks noGrp="1" noChangeArrowheads="1"/>
          </p:cNvSpPr>
          <p:nvPr>
            <p:ph type="sldNum" sz="quarter" idx="12"/>
          </p:nvPr>
        </p:nvSpPr>
        <p:spPr>
          <a:ln/>
        </p:spPr>
        <p:txBody>
          <a:bodyPr/>
          <a:lstStyle>
            <a:lvl1pPr>
              <a:defRPr/>
            </a:lvl1pPr>
          </a:lstStyle>
          <a:p>
            <a:fld id="{CFF0BB49-4A31-4450-83D0-807A2CA08030}" type="slidenum">
              <a:rPr lang="ru-RU" altLang="ru-RU"/>
              <a:pPr/>
              <a:t>‹#›</a:t>
            </a:fld>
            <a:endParaRPr lang="ru-RU" altLang="ru-RU"/>
          </a:p>
        </p:txBody>
      </p:sp>
    </p:spTree>
    <p:extLst>
      <p:ext uri="{BB962C8B-B14F-4D97-AF65-F5344CB8AC3E}">
        <p14:creationId xmlns:p14="http://schemas.microsoft.com/office/powerpoint/2010/main" val="3015419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D553D06C-FACF-40DD-A1D4-B4CFF6200992}"/>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4D0C9E7E-186B-4ABB-B6B1-4B3FC63F7836}"/>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A81726FE-812E-4FE6-B8E3-132EDF35A8C6}"/>
              </a:ext>
            </a:extLst>
          </p:cNvPr>
          <p:cNvSpPr>
            <a:spLocks noGrp="1" noChangeArrowheads="1"/>
          </p:cNvSpPr>
          <p:nvPr>
            <p:ph type="sldNum" sz="quarter" idx="12"/>
          </p:nvPr>
        </p:nvSpPr>
        <p:spPr>
          <a:ln/>
        </p:spPr>
        <p:txBody>
          <a:bodyPr/>
          <a:lstStyle>
            <a:lvl1pPr>
              <a:defRPr/>
            </a:lvl1pPr>
          </a:lstStyle>
          <a:p>
            <a:fld id="{94039FD4-4BF9-4DBC-80F7-1C46167E8633}" type="slidenum">
              <a:rPr lang="ru-RU" altLang="ru-RU"/>
              <a:pPr/>
              <a:t>‹#›</a:t>
            </a:fld>
            <a:endParaRPr lang="ru-RU" altLang="ru-RU"/>
          </a:p>
        </p:txBody>
      </p:sp>
    </p:spTree>
    <p:extLst>
      <p:ext uri="{BB962C8B-B14F-4D97-AF65-F5344CB8AC3E}">
        <p14:creationId xmlns:p14="http://schemas.microsoft.com/office/powerpoint/2010/main" val="1914321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7D383E43-D42D-4554-B176-5AC11F65F40B}"/>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E5D70D24-FF04-4527-860B-291BD617415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7A830839-B676-4E50-A652-76ADB3BF1F35}"/>
              </a:ext>
            </a:extLst>
          </p:cNvPr>
          <p:cNvSpPr>
            <a:spLocks noGrp="1" noChangeArrowheads="1"/>
          </p:cNvSpPr>
          <p:nvPr>
            <p:ph type="sldNum" sz="quarter" idx="12"/>
          </p:nvPr>
        </p:nvSpPr>
        <p:spPr>
          <a:ln/>
        </p:spPr>
        <p:txBody>
          <a:bodyPr/>
          <a:lstStyle>
            <a:lvl1pPr>
              <a:defRPr/>
            </a:lvl1pPr>
          </a:lstStyle>
          <a:p>
            <a:fld id="{D09961CF-23CD-459A-81DE-7FC0FD5E16AC}" type="slidenum">
              <a:rPr lang="ru-RU" altLang="ru-RU"/>
              <a:pPr/>
              <a:t>‹#›</a:t>
            </a:fld>
            <a:endParaRPr lang="ru-RU" altLang="ru-RU"/>
          </a:p>
        </p:txBody>
      </p:sp>
    </p:spTree>
    <p:extLst>
      <p:ext uri="{BB962C8B-B14F-4D97-AF65-F5344CB8AC3E}">
        <p14:creationId xmlns:p14="http://schemas.microsoft.com/office/powerpoint/2010/main" val="2551388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D7973329-73DD-4C1F-9C44-064014C4C7E8}"/>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F32397FE-B3D1-49CB-887C-CA382DC5A2B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FA713337-DDCB-4FC0-A95A-BA09B7FF3B2D}"/>
              </a:ext>
            </a:extLst>
          </p:cNvPr>
          <p:cNvSpPr>
            <a:spLocks noGrp="1" noChangeArrowheads="1"/>
          </p:cNvSpPr>
          <p:nvPr>
            <p:ph type="sldNum" sz="quarter" idx="12"/>
          </p:nvPr>
        </p:nvSpPr>
        <p:spPr>
          <a:ln/>
        </p:spPr>
        <p:txBody>
          <a:bodyPr/>
          <a:lstStyle>
            <a:lvl1pPr>
              <a:defRPr/>
            </a:lvl1pPr>
          </a:lstStyle>
          <a:p>
            <a:fld id="{402D9033-A385-4961-82D5-4BF5A301D72A}" type="slidenum">
              <a:rPr lang="ru-RU" altLang="ru-RU"/>
              <a:pPr/>
              <a:t>‹#›</a:t>
            </a:fld>
            <a:endParaRPr lang="ru-RU" altLang="ru-RU"/>
          </a:p>
        </p:txBody>
      </p:sp>
    </p:spTree>
    <p:extLst>
      <p:ext uri="{BB962C8B-B14F-4D97-AF65-F5344CB8AC3E}">
        <p14:creationId xmlns:p14="http://schemas.microsoft.com/office/powerpoint/2010/main" val="677373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A570972F-EDC2-4B69-9C4B-9FDF71B93A03}"/>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22D5CF5F-F6E4-43F3-A991-BCE692882604}"/>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768AA687-4400-45A8-AC41-EF895AF6DEA3}"/>
              </a:ext>
            </a:extLst>
          </p:cNvPr>
          <p:cNvSpPr>
            <a:spLocks noGrp="1" noChangeArrowheads="1"/>
          </p:cNvSpPr>
          <p:nvPr>
            <p:ph type="sldNum" sz="quarter" idx="12"/>
          </p:nvPr>
        </p:nvSpPr>
        <p:spPr>
          <a:ln/>
        </p:spPr>
        <p:txBody>
          <a:bodyPr/>
          <a:lstStyle>
            <a:lvl1pPr>
              <a:defRPr/>
            </a:lvl1pPr>
          </a:lstStyle>
          <a:p>
            <a:fld id="{92795854-7AF4-433E-A9BC-0A983BFD9903}" type="slidenum">
              <a:rPr lang="ru-RU" altLang="ru-RU"/>
              <a:pPr/>
              <a:t>‹#›</a:t>
            </a:fld>
            <a:endParaRPr lang="ru-RU" altLang="ru-RU"/>
          </a:p>
        </p:txBody>
      </p:sp>
    </p:spTree>
    <p:extLst>
      <p:ext uri="{BB962C8B-B14F-4D97-AF65-F5344CB8AC3E}">
        <p14:creationId xmlns:p14="http://schemas.microsoft.com/office/powerpoint/2010/main" val="1947408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B93C7257-0881-4288-8957-CE87125196B2}"/>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983C5B85-84D7-49DC-8E25-6769B723405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B687850-8F8C-41D5-BF9A-6F60242F7F9B}"/>
              </a:ext>
            </a:extLst>
          </p:cNvPr>
          <p:cNvSpPr>
            <a:spLocks noGrp="1" noChangeArrowheads="1"/>
          </p:cNvSpPr>
          <p:nvPr>
            <p:ph type="sldNum" sz="quarter" idx="12"/>
          </p:nvPr>
        </p:nvSpPr>
        <p:spPr>
          <a:ln/>
        </p:spPr>
        <p:txBody>
          <a:bodyPr/>
          <a:lstStyle>
            <a:lvl1pPr>
              <a:defRPr/>
            </a:lvl1pPr>
          </a:lstStyle>
          <a:p>
            <a:fld id="{6C32B3F8-D4EB-43B0-8E51-E63FCD4518CE}" type="slidenum">
              <a:rPr lang="ru-RU" altLang="ru-RU"/>
              <a:pPr/>
              <a:t>‹#›</a:t>
            </a:fld>
            <a:endParaRPr lang="ru-RU" altLang="ru-RU"/>
          </a:p>
        </p:txBody>
      </p:sp>
    </p:spTree>
    <p:extLst>
      <p:ext uri="{BB962C8B-B14F-4D97-AF65-F5344CB8AC3E}">
        <p14:creationId xmlns:p14="http://schemas.microsoft.com/office/powerpoint/2010/main" val="1022925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A14A0C20-24A8-470D-A49C-1C1894A56C30}"/>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51BADA8D-5BD5-4984-856F-9B5B91CC79D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6E679583-BE7F-4B4A-9AF2-5848F4984154}"/>
              </a:ext>
            </a:extLst>
          </p:cNvPr>
          <p:cNvSpPr>
            <a:spLocks noGrp="1" noChangeArrowheads="1"/>
          </p:cNvSpPr>
          <p:nvPr>
            <p:ph type="sldNum" sz="quarter" idx="12"/>
          </p:nvPr>
        </p:nvSpPr>
        <p:spPr>
          <a:ln/>
        </p:spPr>
        <p:txBody>
          <a:bodyPr/>
          <a:lstStyle>
            <a:lvl1pPr>
              <a:defRPr/>
            </a:lvl1pPr>
          </a:lstStyle>
          <a:p>
            <a:fld id="{5BEF73EB-191C-4CD4-B677-57E9DBB5F1F5}" type="slidenum">
              <a:rPr lang="ru-RU" altLang="ru-RU"/>
              <a:pPr/>
              <a:t>‹#›</a:t>
            </a:fld>
            <a:endParaRPr lang="ru-RU" altLang="ru-RU"/>
          </a:p>
        </p:txBody>
      </p:sp>
    </p:spTree>
    <p:extLst>
      <p:ext uri="{BB962C8B-B14F-4D97-AF65-F5344CB8AC3E}">
        <p14:creationId xmlns:p14="http://schemas.microsoft.com/office/powerpoint/2010/main" val="2751888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7DAB91D8-4F0F-46FA-9116-6858897AEDC7}"/>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96B570F4-C079-494A-94EC-102743C8CAC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CC38EFA8-2EB5-4A2C-BD42-DD87B40EAB03}"/>
              </a:ext>
            </a:extLst>
          </p:cNvPr>
          <p:cNvSpPr>
            <a:spLocks noGrp="1" noChangeArrowheads="1"/>
          </p:cNvSpPr>
          <p:nvPr>
            <p:ph type="sldNum" sz="quarter" idx="12"/>
          </p:nvPr>
        </p:nvSpPr>
        <p:spPr>
          <a:ln/>
        </p:spPr>
        <p:txBody>
          <a:bodyPr/>
          <a:lstStyle>
            <a:lvl1pPr>
              <a:defRPr/>
            </a:lvl1pPr>
          </a:lstStyle>
          <a:p>
            <a:fld id="{89F12E32-C574-4EB1-9D4A-46202B78094A}" type="slidenum">
              <a:rPr lang="ru-RU" altLang="ru-RU"/>
              <a:pPr/>
              <a:t>‹#›</a:t>
            </a:fld>
            <a:endParaRPr lang="ru-RU" altLang="ru-RU"/>
          </a:p>
        </p:txBody>
      </p:sp>
    </p:spTree>
    <p:extLst>
      <p:ext uri="{BB962C8B-B14F-4D97-AF65-F5344CB8AC3E}">
        <p14:creationId xmlns:p14="http://schemas.microsoft.com/office/powerpoint/2010/main" val="112863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Дата 3">
            <a:extLst>
              <a:ext uri="{FF2B5EF4-FFF2-40B4-BE49-F238E27FC236}">
                <a16:creationId xmlns:a16="http://schemas.microsoft.com/office/drawing/2014/main" id="{31580BD1-3376-46CC-AC8D-774D20222C34}"/>
              </a:ext>
            </a:extLst>
          </p:cNvPr>
          <p:cNvSpPr>
            <a:spLocks noGrp="1" noChangeArrowheads="1"/>
          </p:cNvSpPr>
          <p:nvPr>
            <p:ph type="dt" sz="half" idx="10"/>
          </p:nvPr>
        </p:nvSpPr>
        <p:spPr>
          <a:ln/>
        </p:spPr>
        <p:txBody>
          <a:bodyPr/>
          <a:lstStyle>
            <a:lvl1pPr>
              <a:defRPr/>
            </a:lvl1pPr>
          </a:lstStyle>
          <a:p>
            <a:pPr>
              <a:defRPr/>
            </a:pPr>
            <a:fld id="{2F004A4B-9DB5-449A-B02F-96F429F79B3C}" type="datetimeFigureOut">
              <a:rPr lang="ru-RU"/>
              <a:pPr>
                <a:defRPr/>
              </a:pPr>
              <a:t>09.02.2021</a:t>
            </a:fld>
            <a:endParaRPr lang="ru-RU"/>
          </a:p>
        </p:txBody>
      </p:sp>
      <p:sp>
        <p:nvSpPr>
          <p:cNvPr id="8" name="Нижний колонтитул 4">
            <a:extLst>
              <a:ext uri="{FF2B5EF4-FFF2-40B4-BE49-F238E27FC236}">
                <a16:creationId xmlns:a16="http://schemas.microsoft.com/office/drawing/2014/main" id="{77F40BE0-5127-4DBF-8C95-93DD6E3695C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Номер слайда 5">
            <a:extLst>
              <a:ext uri="{FF2B5EF4-FFF2-40B4-BE49-F238E27FC236}">
                <a16:creationId xmlns:a16="http://schemas.microsoft.com/office/drawing/2014/main" id="{3C63AA69-B0A9-4AD8-B51F-29286068FE40}"/>
              </a:ext>
            </a:extLst>
          </p:cNvPr>
          <p:cNvSpPr>
            <a:spLocks noGrp="1" noChangeArrowheads="1"/>
          </p:cNvSpPr>
          <p:nvPr>
            <p:ph type="sldNum" sz="quarter" idx="12"/>
          </p:nvPr>
        </p:nvSpPr>
        <p:spPr>
          <a:ln/>
        </p:spPr>
        <p:txBody>
          <a:bodyPr/>
          <a:lstStyle>
            <a:lvl1pPr>
              <a:defRPr/>
            </a:lvl1pPr>
          </a:lstStyle>
          <a:p>
            <a:fld id="{6984071B-625D-4E7A-9838-7913293CC5E2}" type="slidenum">
              <a:rPr lang="ru-RU" altLang="ru-RU"/>
              <a:pPr/>
              <a:t>‹#›</a:t>
            </a:fld>
            <a:endParaRPr lang="ru-RU" altLang="ru-RU"/>
          </a:p>
        </p:txBody>
      </p:sp>
    </p:spTree>
    <p:extLst>
      <p:ext uri="{BB962C8B-B14F-4D97-AF65-F5344CB8AC3E}">
        <p14:creationId xmlns:p14="http://schemas.microsoft.com/office/powerpoint/2010/main" val="27860802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3BE64839-B113-4B4C-84E0-C4D26CA97E6B}"/>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D45AD86B-F068-48EA-B6D0-ED82BE15C55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A27CF2F7-59C7-4111-9AAE-9D572D8CE2DD}"/>
              </a:ext>
            </a:extLst>
          </p:cNvPr>
          <p:cNvSpPr>
            <a:spLocks noGrp="1" noChangeArrowheads="1"/>
          </p:cNvSpPr>
          <p:nvPr>
            <p:ph type="sldNum" sz="quarter" idx="12"/>
          </p:nvPr>
        </p:nvSpPr>
        <p:spPr>
          <a:ln/>
        </p:spPr>
        <p:txBody>
          <a:bodyPr/>
          <a:lstStyle>
            <a:lvl1pPr>
              <a:defRPr/>
            </a:lvl1pPr>
          </a:lstStyle>
          <a:p>
            <a:fld id="{FDC1F956-6987-4EAD-92CA-0EC6BC17D28C}" type="slidenum">
              <a:rPr lang="ru-RU" altLang="ru-RU"/>
              <a:pPr/>
              <a:t>‹#›</a:t>
            </a:fld>
            <a:endParaRPr lang="ru-RU" altLang="ru-RU"/>
          </a:p>
        </p:txBody>
      </p:sp>
    </p:spTree>
    <p:extLst>
      <p:ext uri="{BB962C8B-B14F-4D97-AF65-F5344CB8AC3E}">
        <p14:creationId xmlns:p14="http://schemas.microsoft.com/office/powerpoint/2010/main" val="2525930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34AB96-A577-438A-8703-3D4FA20B5AFA}"/>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F32BA627-53D3-49F5-B961-3D7C916BADA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D8EE4FE2-35EA-4D01-A187-BEE12F4BCC98}"/>
              </a:ext>
            </a:extLst>
          </p:cNvPr>
          <p:cNvSpPr>
            <a:spLocks noGrp="1" noChangeArrowheads="1"/>
          </p:cNvSpPr>
          <p:nvPr>
            <p:ph type="sldNum" sz="quarter" idx="12"/>
          </p:nvPr>
        </p:nvSpPr>
        <p:spPr>
          <a:ln/>
        </p:spPr>
        <p:txBody>
          <a:bodyPr/>
          <a:lstStyle>
            <a:lvl1pPr>
              <a:defRPr/>
            </a:lvl1pPr>
          </a:lstStyle>
          <a:p>
            <a:fld id="{C02564C9-1083-4EFC-84C6-91EA4F28A6B6}" type="slidenum">
              <a:rPr lang="ru-RU" altLang="ru-RU"/>
              <a:pPr/>
              <a:t>‹#›</a:t>
            </a:fld>
            <a:endParaRPr lang="ru-RU" altLang="ru-RU"/>
          </a:p>
        </p:txBody>
      </p:sp>
    </p:spTree>
    <p:extLst>
      <p:ext uri="{BB962C8B-B14F-4D97-AF65-F5344CB8AC3E}">
        <p14:creationId xmlns:p14="http://schemas.microsoft.com/office/powerpoint/2010/main" val="1664255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1DAE0CF8-AD67-4CB4-AE9E-F3BB41BF7A40}"/>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8BA10629-4C77-4174-826B-ADB5F3051EF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5F8C4887-627E-45A4-9073-B9AD99B5B831}"/>
              </a:ext>
            </a:extLst>
          </p:cNvPr>
          <p:cNvSpPr>
            <a:spLocks noGrp="1" noChangeArrowheads="1"/>
          </p:cNvSpPr>
          <p:nvPr>
            <p:ph type="sldNum" sz="quarter" idx="12"/>
          </p:nvPr>
        </p:nvSpPr>
        <p:spPr>
          <a:ln/>
        </p:spPr>
        <p:txBody>
          <a:bodyPr/>
          <a:lstStyle>
            <a:lvl1pPr>
              <a:defRPr/>
            </a:lvl1pPr>
          </a:lstStyle>
          <a:p>
            <a:fld id="{EE618A93-F9E1-45EB-9DDC-DAACD8829713}" type="slidenum">
              <a:rPr lang="ru-RU" altLang="ru-RU"/>
              <a:pPr/>
              <a:t>‹#›</a:t>
            </a:fld>
            <a:endParaRPr lang="ru-RU" altLang="ru-RU"/>
          </a:p>
        </p:txBody>
      </p:sp>
    </p:spTree>
    <p:extLst>
      <p:ext uri="{BB962C8B-B14F-4D97-AF65-F5344CB8AC3E}">
        <p14:creationId xmlns:p14="http://schemas.microsoft.com/office/powerpoint/2010/main" val="3332226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4C22A27C-151C-45FB-9396-CDEC336D0CAD}"/>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FBB841DD-E4BA-4C4B-8793-FC84D539E735}"/>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3FF969E7-0F96-438E-9549-93CC8B483E63}"/>
              </a:ext>
            </a:extLst>
          </p:cNvPr>
          <p:cNvSpPr>
            <a:spLocks noGrp="1" noChangeArrowheads="1"/>
          </p:cNvSpPr>
          <p:nvPr>
            <p:ph type="sldNum" sz="quarter" idx="12"/>
          </p:nvPr>
        </p:nvSpPr>
        <p:spPr>
          <a:ln/>
        </p:spPr>
        <p:txBody>
          <a:bodyPr/>
          <a:lstStyle>
            <a:lvl1pPr>
              <a:defRPr/>
            </a:lvl1pPr>
          </a:lstStyle>
          <a:p>
            <a:fld id="{D5F039F0-490B-42C8-A13B-FDF9988E153A}" type="slidenum">
              <a:rPr lang="ru-RU" altLang="ru-RU"/>
              <a:pPr/>
              <a:t>‹#›</a:t>
            </a:fld>
            <a:endParaRPr lang="ru-RU" altLang="ru-RU"/>
          </a:p>
        </p:txBody>
      </p:sp>
    </p:spTree>
    <p:extLst>
      <p:ext uri="{BB962C8B-B14F-4D97-AF65-F5344CB8AC3E}">
        <p14:creationId xmlns:p14="http://schemas.microsoft.com/office/powerpoint/2010/main" val="3568821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D7435FF3-A5B6-45B6-ADD8-0E9B03744467}"/>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B6EB2116-1C0F-4884-A4A7-B85CDD29CCEA}"/>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A8FE152-3DC2-4B49-BFD7-83D72042BD54}"/>
              </a:ext>
            </a:extLst>
          </p:cNvPr>
          <p:cNvSpPr>
            <a:spLocks noGrp="1" noChangeArrowheads="1"/>
          </p:cNvSpPr>
          <p:nvPr>
            <p:ph type="sldNum" sz="quarter" idx="12"/>
          </p:nvPr>
        </p:nvSpPr>
        <p:spPr>
          <a:ln/>
        </p:spPr>
        <p:txBody>
          <a:bodyPr/>
          <a:lstStyle>
            <a:lvl1pPr>
              <a:defRPr/>
            </a:lvl1pPr>
          </a:lstStyle>
          <a:p>
            <a:fld id="{C11115E3-A368-41D3-8CED-8C998842D1CC}" type="slidenum">
              <a:rPr lang="ru-RU" altLang="ru-RU"/>
              <a:pPr/>
              <a:t>‹#›</a:t>
            </a:fld>
            <a:endParaRPr lang="ru-RU" altLang="ru-RU"/>
          </a:p>
        </p:txBody>
      </p:sp>
    </p:spTree>
    <p:extLst>
      <p:ext uri="{BB962C8B-B14F-4D97-AF65-F5344CB8AC3E}">
        <p14:creationId xmlns:p14="http://schemas.microsoft.com/office/powerpoint/2010/main" val="2174235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B144E8C9-C621-4DB2-90D2-4312D050ADE9}"/>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7B81AD08-13FA-4921-B9E2-9755A35C2FF3}"/>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6741514A-DA09-45A2-A9B6-160FBE465378}"/>
              </a:ext>
            </a:extLst>
          </p:cNvPr>
          <p:cNvSpPr>
            <a:spLocks noGrp="1" noChangeArrowheads="1"/>
          </p:cNvSpPr>
          <p:nvPr>
            <p:ph type="sldNum" sz="quarter" idx="12"/>
          </p:nvPr>
        </p:nvSpPr>
        <p:spPr>
          <a:ln/>
        </p:spPr>
        <p:txBody>
          <a:bodyPr/>
          <a:lstStyle>
            <a:lvl1pPr>
              <a:defRPr/>
            </a:lvl1pPr>
          </a:lstStyle>
          <a:p>
            <a:fld id="{22C1E9F3-BC99-4452-975A-BF4E7E610A38}" type="slidenum">
              <a:rPr lang="ru-RU" altLang="ru-RU"/>
              <a:pPr/>
              <a:t>‹#›</a:t>
            </a:fld>
            <a:endParaRPr lang="ru-RU" altLang="ru-RU"/>
          </a:p>
        </p:txBody>
      </p:sp>
    </p:spTree>
    <p:extLst>
      <p:ext uri="{BB962C8B-B14F-4D97-AF65-F5344CB8AC3E}">
        <p14:creationId xmlns:p14="http://schemas.microsoft.com/office/powerpoint/2010/main" val="2320280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Дата 3">
            <a:extLst>
              <a:ext uri="{FF2B5EF4-FFF2-40B4-BE49-F238E27FC236}">
                <a16:creationId xmlns:a16="http://schemas.microsoft.com/office/drawing/2014/main" id="{AE8CD6F8-EA87-487E-B5CA-D7771C875D03}"/>
              </a:ext>
            </a:extLst>
          </p:cNvPr>
          <p:cNvSpPr>
            <a:spLocks noGrp="1" noChangeArrowheads="1"/>
          </p:cNvSpPr>
          <p:nvPr>
            <p:ph type="dt" sz="half" idx="10"/>
          </p:nvPr>
        </p:nvSpPr>
        <p:spPr>
          <a:ln/>
        </p:spPr>
        <p:txBody>
          <a:bodyPr/>
          <a:lstStyle>
            <a:lvl1pPr>
              <a:defRPr/>
            </a:lvl1pPr>
          </a:lstStyle>
          <a:p>
            <a:pPr>
              <a:defRPr/>
            </a:pPr>
            <a:fld id="{102C4568-E0CC-4F43-8C1B-D6BAFEC34ED7}"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0C661303-592F-441C-B885-9190B6DBE08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4AF900E0-76FF-4292-87EA-24371E516151}"/>
              </a:ext>
            </a:extLst>
          </p:cNvPr>
          <p:cNvSpPr>
            <a:spLocks noGrp="1" noChangeArrowheads="1"/>
          </p:cNvSpPr>
          <p:nvPr>
            <p:ph type="sldNum" sz="quarter" idx="12"/>
          </p:nvPr>
        </p:nvSpPr>
        <p:spPr>
          <a:ln/>
        </p:spPr>
        <p:txBody>
          <a:bodyPr/>
          <a:lstStyle>
            <a:lvl1pPr>
              <a:defRPr/>
            </a:lvl1pPr>
          </a:lstStyle>
          <a:p>
            <a:fld id="{400DF8DB-A579-4653-A52C-AE78AD9EDF67}" type="slidenum">
              <a:rPr lang="ru-RU" altLang="ru-RU"/>
              <a:pPr/>
              <a:t>‹#›</a:t>
            </a:fld>
            <a:endParaRPr lang="ru-RU" altLang="ru-RU"/>
          </a:p>
        </p:txBody>
      </p:sp>
    </p:spTree>
    <p:extLst>
      <p:ext uri="{BB962C8B-B14F-4D97-AF65-F5344CB8AC3E}">
        <p14:creationId xmlns:p14="http://schemas.microsoft.com/office/powerpoint/2010/main" val="39308284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64CCC211-D0D8-4AD1-9BDD-8331BAD33AE9}"/>
              </a:ext>
            </a:extLst>
          </p:cNvPr>
          <p:cNvSpPr>
            <a:spLocks noGrp="1" noChangeArrowheads="1"/>
          </p:cNvSpPr>
          <p:nvPr>
            <p:ph type="dt" sz="half" idx="10"/>
          </p:nvPr>
        </p:nvSpPr>
        <p:spPr>
          <a:ln/>
        </p:spPr>
        <p:txBody>
          <a:bodyPr/>
          <a:lstStyle>
            <a:lvl1pPr>
              <a:defRPr/>
            </a:lvl1pPr>
          </a:lstStyle>
          <a:p>
            <a:pPr>
              <a:defRPr/>
            </a:pPr>
            <a:fld id="{B57D2FEF-7E36-4A91-A369-386F83F0783F}"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427E7535-C1A8-4CEA-A2E8-1FF06ECA16E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09683790-7D58-4C6F-9491-BB0A69EEB79E}"/>
              </a:ext>
            </a:extLst>
          </p:cNvPr>
          <p:cNvSpPr>
            <a:spLocks noGrp="1" noChangeArrowheads="1"/>
          </p:cNvSpPr>
          <p:nvPr>
            <p:ph type="sldNum" sz="quarter" idx="12"/>
          </p:nvPr>
        </p:nvSpPr>
        <p:spPr>
          <a:ln/>
        </p:spPr>
        <p:txBody>
          <a:bodyPr/>
          <a:lstStyle>
            <a:lvl1pPr>
              <a:defRPr/>
            </a:lvl1pPr>
          </a:lstStyle>
          <a:p>
            <a:fld id="{38292F28-8DC3-4B4B-BB24-A1C77AE4D94F}" type="slidenum">
              <a:rPr lang="ru-RU" altLang="ru-RU"/>
              <a:pPr/>
              <a:t>‹#›</a:t>
            </a:fld>
            <a:endParaRPr lang="ru-RU" altLang="ru-RU"/>
          </a:p>
        </p:txBody>
      </p:sp>
    </p:spTree>
    <p:extLst>
      <p:ext uri="{BB962C8B-B14F-4D97-AF65-F5344CB8AC3E}">
        <p14:creationId xmlns:p14="http://schemas.microsoft.com/office/powerpoint/2010/main" val="1956587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Дата 3">
            <a:extLst>
              <a:ext uri="{FF2B5EF4-FFF2-40B4-BE49-F238E27FC236}">
                <a16:creationId xmlns:a16="http://schemas.microsoft.com/office/drawing/2014/main" id="{934B4E13-06E4-41C0-89F7-4878F47016B4}"/>
              </a:ext>
            </a:extLst>
          </p:cNvPr>
          <p:cNvSpPr>
            <a:spLocks noGrp="1" noChangeArrowheads="1"/>
          </p:cNvSpPr>
          <p:nvPr>
            <p:ph type="dt" sz="half" idx="10"/>
          </p:nvPr>
        </p:nvSpPr>
        <p:spPr>
          <a:ln/>
        </p:spPr>
        <p:txBody>
          <a:bodyPr/>
          <a:lstStyle>
            <a:lvl1pPr>
              <a:defRPr/>
            </a:lvl1pPr>
          </a:lstStyle>
          <a:p>
            <a:pPr>
              <a:defRPr/>
            </a:pPr>
            <a:fld id="{999182EF-A8EB-4E30-89A6-1710F3799601}"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8298B2A8-C037-432F-BC1B-E7B058311C7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F4B941C5-1DAD-4E8D-849E-7F5E7CB1D881}"/>
              </a:ext>
            </a:extLst>
          </p:cNvPr>
          <p:cNvSpPr>
            <a:spLocks noGrp="1" noChangeArrowheads="1"/>
          </p:cNvSpPr>
          <p:nvPr>
            <p:ph type="sldNum" sz="quarter" idx="12"/>
          </p:nvPr>
        </p:nvSpPr>
        <p:spPr>
          <a:ln/>
        </p:spPr>
        <p:txBody>
          <a:bodyPr/>
          <a:lstStyle>
            <a:lvl1pPr>
              <a:defRPr/>
            </a:lvl1pPr>
          </a:lstStyle>
          <a:p>
            <a:fld id="{632F57F5-D12C-4E67-85BF-244E36B420FF}" type="slidenum">
              <a:rPr lang="ru-RU" altLang="ru-RU"/>
              <a:pPr/>
              <a:t>‹#›</a:t>
            </a:fld>
            <a:endParaRPr lang="ru-RU" altLang="ru-RU"/>
          </a:p>
        </p:txBody>
      </p:sp>
    </p:spTree>
    <p:extLst>
      <p:ext uri="{BB962C8B-B14F-4D97-AF65-F5344CB8AC3E}">
        <p14:creationId xmlns:p14="http://schemas.microsoft.com/office/powerpoint/2010/main" val="1136909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1928813" y="1571625"/>
            <a:ext cx="3430587"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5511800" y="1571625"/>
            <a:ext cx="3432175"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Дата 3">
            <a:extLst>
              <a:ext uri="{FF2B5EF4-FFF2-40B4-BE49-F238E27FC236}">
                <a16:creationId xmlns:a16="http://schemas.microsoft.com/office/drawing/2014/main" id="{CC81A182-8AE4-4712-851D-D6B42D89E189}"/>
              </a:ext>
            </a:extLst>
          </p:cNvPr>
          <p:cNvSpPr>
            <a:spLocks noGrp="1" noChangeArrowheads="1"/>
          </p:cNvSpPr>
          <p:nvPr>
            <p:ph type="dt" sz="half" idx="10"/>
          </p:nvPr>
        </p:nvSpPr>
        <p:spPr>
          <a:ln/>
        </p:spPr>
        <p:txBody>
          <a:bodyPr/>
          <a:lstStyle>
            <a:lvl1pPr>
              <a:defRPr/>
            </a:lvl1pPr>
          </a:lstStyle>
          <a:p>
            <a:pPr>
              <a:defRPr/>
            </a:pPr>
            <a:fld id="{39C6A160-11DE-45A8-AB29-5C09A8ABFED8}"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7D685A62-8B24-4783-9AC9-82B9A72DA0F6}"/>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4000A4D7-786A-4343-BEA6-928ED8EED7EF}"/>
              </a:ext>
            </a:extLst>
          </p:cNvPr>
          <p:cNvSpPr>
            <a:spLocks noGrp="1" noChangeArrowheads="1"/>
          </p:cNvSpPr>
          <p:nvPr>
            <p:ph type="sldNum" sz="quarter" idx="12"/>
          </p:nvPr>
        </p:nvSpPr>
        <p:spPr>
          <a:ln/>
        </p:spPr>
        <p:txBody>
          <a:bodyPr/>
          <a:lstStyle>
            <a:lvl1pPr>
              <a:defRPr/>
            </a:lvl1pPr>
          </a:lstStyle>
          <a:p>
            <a:fld id="{9B58586B-BF53-4C84-A2BC-16FF63C32D68}" type="slidenum">
              <a:rPr lang="ru-RU" altLang="ru-RU"/>
              <a:pPr/>
              <a:t>‹#›</a:t>
            </a:fld>
            <a:endParaRPr lang="ru-RU" altLang="ru-RU"/>
          </a:p>
        </p:txBody>
      </p:sp>
    </p:spTree>
    <p:extLst>
      <p:ext uri="{BB962C8B-B14F-4D97-AF65-F5344CB8AC3E}">
        <p14:creationId xmlns:p14="http://schemas.microsoft.com/office/powerpoint/2010/main" val="415149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Дата 3">
            <a:extLst>
              <a:ext uri="{FF2B5EF4-FFF2-40B4-BE49-F238E27FC236}">
                <a16:creationId xmlns:a16="http://schemas.microsoft.com/office/drawing/2014/main" id="{00479DAB-0DB9-472D-AE1A-C8D536DC4AEF}"/>
              </a:ext>
            </a:extLst>
          </p:cNvPr>
          <p:cNvSpPr>
            <a:spLocks noGrp="1" noChangeArrowheads="1"/>
          </p:cNvSpPr>
          <p:nvPr>
            <p:ph type="dt" sz="half" idx="10"/>
          </p:nvPr>
        </p:nvSpPr>
        <p:spPr>
          <a:ln/>
        </p:spPr>
        <p:txBody>
          <a:bodyPr/>
          <a:lstStyle>
            <a:lvl1pPr>
              <a:defRPr/>
            </a:lvl1pPr>
          </a:lstStyle>
          <a:p>
            <a:pPr>
              <a:defRPr/>
            </a:pPr>
            <a:fld id="{FE99A5AE-6EE1-4299-B6B0-40BD081AAAD0}" type="datetimeFigureOut">
              <a:rPr lang="ru-RU"/>
              <a:pPr>
                <a:defRPr/>
              </a:pPr>
              <a:t>09.02.2021</a:t>
            </a:fld>
            <a:endParaRPr lang="ru-RU"/>
          </a:p>
        </p:txBody>
      </p:sp>
      <p:sp>
        <p:nvSpPr>
          <p:cNvPr id="4" name="Нижний колонтитул 4">
            <a:extLst>
              <a:ext uri="{FF2B5EF4-FFF2-40B4-BE49-F238E27FC236}">
                <a16:creationId xmlns:a16="http://schemas.microsoft.com/office/drawing/2014/main" id="{20532134-E50A-425F-813C-1ECA7B10D0E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Номер слайда 5">
            <a:extLst>
              <a:ext uri="{FF2B5EF4-FFF2-40B4-BE49-F238E27FC236}">
                <a16:creationId xmlns:a16="http://schemas.microsoft.com/office/drawing/2014/main" id="{223905A2-7AAA-435C-9777-B18286A04AEC}"/>
              </a:ext>
            </a:extLst>
          </p:cNvPr>
          <p:cNvSpPr>
            <a:spLocks noGrp="1" noChangeArrowheads="1"/>
          </p:cNvSpPr>
          <p:nvPr>
            <p:ph type="sldNum" sz="quarter" idx="12"/>
          </p:nvPr>
        </p:nvSpPr>
        <p:spPr>
          <a:ln/>
        </p:spPr>
        <p:txBody>
          <a:bodyPr/>
          <a:lstStyle>
            <a:lvl1pPr>
              <a:defRPr/>
            </a:lvl1pPr>
          </a:lstStyle>
          <a:p>
            <a:fld id="{BB33F47E-CC99-4178-B987-29DC65129007}" type="slidenum">
              <a:rPr lang="ru-RU" altLang="ru-RU"/>
              <a:pPr/>
              <a:t>‹#›</a:t>
            </a:fld>
            <a:endParaRPr lang="ru-RU" altLang="ru-RU"/>
          </a:p>
        </p:txBody>
      </p:sp>
    </p:spTree>
    <p:extLst>
      <p:ext uri="{BB962C8B-B14F-4D97-AF65-F5344CB8AC3E}">
        <p14:creationId xmlns:p14="http://schemas.microsoft.com/office/powerpoint/2010/main" val="37811625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Дата 3">
            <a:extLst>
              <a:ext uri="{FF2B5EF4-FFF2-40B4-BE49-F238E27FC236}">
                <a16:creationId xmlns:a16="http://schemas.microsoft.com/office/drawing/2014/main" id="{90D99911-1C12-4535-AAAB-00F2C62E5847}"/>
              </a:ext>
            </a:extLst>
          </p:cNvPr>
          <p:cNvSpPr>
            <a:spLocks noGrp="1" noChangeArrowheads="1"/>
          </p:cNvSpPr>
          <p:nvPr>
            <p:ph type="dt" sz="half" idx="10"/>
          </p:nvPr>
        </p:nvSpPr>
        <p:spPr>
          <a:ln/>
        </p:spPr>
        <p:txBody>
          <a:bodyPr/>
          <a:lstStyle>
            <a:lvl1pPr>
              <a:defRPr/>
            </a:lvl1pPr>
          </a:lstStyle>
          <a:p>
            <a:pPr>
              <a:defRPr/>
            </a:pPr>
            <a:fld id="{FD6DB012-BFE8-4A33-86E1-1C85764E94B7}" type="datetimeFigureOut">
              <a:rPr lang="ru-RU"/>
              <a:pPr>
                <a:defRPr/>
              </a:pPr>
              <a:t>09.02.2021</a:t>
            </a:fld>
            <a:endParaRPr lang="ru-RU"/>
          </a:p>
        </p:txBody>
      </p:sp>
      <p:sp>
        <p:nvSpPr>
          <p:cNvPr id="8" name="Нижний колонтитул 4">
            <a:extLst>
              <a:ext uri="{FF2B5EF4-FFF2-40B4-BE49-F238E27FC236}">
                <a16:creationId xmlns:a16="http://schemas.microsoft.com/office/drawing/2014/main" id="{24B7CD49-4F11-4BAC-852E-4F81F1F6491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Номер слайда 5">
            <a:extLst>
              <a:ext uri="{FF2B5EF4-FFF2-40B4-BE49-F238E27FC236}">
                <a16:creationId xmlns:a16="http://schemas.microsoft.com/office/drawing/2014/main" id="{C429865C-D5FA-46C3-8AB8-3AB7DA1BFD32}"/>
              </a:ext>
            </a:extLst>
          </p:cNvPr>
          <p:cNvSpPr>
            <a:spLocks noGrp="1" noChangeArrowheads="1"/>
          </p:cNvSpPr>
          <p:nvPr>
            <p:ph type="sldNum" sz="quarter" idx="12"/>
          </p:nvPr>
        </p:nvSpPr>
        <p:spPr>
          <a:ln/>
        </p:spPr>
        <p:txBody>
          <a:bodyPr/>
          <a:lstStyle>
            <a:lvl1pPr>
              <a:defRPr/>
            </a:lvl1pPr>
          </a:lstStyle>
          <a:p>
            <a:fld id="{4776BBA8-396C-42C7-BE5D-7077C2813F7C}" type="slidenum">
              <a:rPr lang="ru-RU" altLang="ru-RU"/>
              <a:pPr/>
              <a:t>‹#›</a:t>
            </a:fld>
            <a:endParaRPr lang="ru-RU" altLang="ru-RU"/>
          </a:p>
        </p:txBody>
      </p:sp>
    </p:spTree>
    <p:extLst>
      <p:ext uri="{BB962C8B-B14F-4D97-AF65-F5344CB8AC3E}">
        <p14:creationId xmlns:p14="http://schemas.microsoft.com/office/powerpoint/2010/main" val="51342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Дата 3">
            <a:extLst>
              <a:ext uri="{FF2B5EF4-FFF2-40B4-BE49-F238E27FC236}">
                <a16:creationId xmlns:a16="http://schemas.microsoft.com/office/drawing/2014/main" id="{1902E401-2ACD-449F-8B06-ABC15557A36C}"/>
              </a:ext>
            </a:extLst>
          </p:cNvPr>
          <p:cNvSpPr>
            <a:spLocks noGrp="1" noChangeArrowheads="1"/>
          </p:cNvSpPr>
          <p:nvPr>
            <p:ph type="dt" sz="half" idx="10"/>
          </p:nvPr>
        </p:nvSpPr>
        <p:spPr>
          <a:ln/>
        </p:spPr>
        <p:txBody>
          <a:bodyPr/>
          <a:lstStyle>
            <a:lvl1pPr>
              <a:defRPr/>
            </a:lvl1pPr>
          </a:lstStyle>
          <a:p>
            <a:pPr>
              <a:defRPr/>
            </a:pPr>
            <a:fld id="{246ECA45-ABB8-47F4-A053-020ADB93D688}" type="datetimeFigureOut">
              <a:rPr lang="ru-RU"/>
              <a:pPr>
                <a:defRPr/>
              </a:pPr>
              <a:t>09.02.2021</a:t>
            </a:fld>
            <a:endParaRPr lang="ru-RU"/>
          </a:p>
        </p:txBody>
      </p:sp>
      <p:sp>
        <p:nvSpPr>
          <p:cNvPr id="4" name="Нижний колонтитул 4">
            <a:extLst>
              <a:ext uri="{FF2B5EF4-FFF2-40B4-BE49-F238E27FC236}">
                <a16:creationId xmlns:a16="http://schemas.microsoft.com/office/drawing/2014/main" id="{0F43359A-6BFB-4489-966C-DFE79FFFB43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Номер слайда 5">
            <a:extLst>
              <a:ext uri="{FF2B5EF4-FFF2-40B4-BE49-F238E27FC236}">
                <a16:creationId xmlns:a16="http://schemas.microsoft.com/office/drawing/2014/main" id="{9311C87B-E341-4F19-916C-F2014ABCE0C0}"/>
              </a:ext>
            </a:extLst>
          </p:cNvPr>
          <p:cNvSpPr>
            <a:spLocks noGrp="1" noChangeArrowheads="1"/>
          </p:cNvSpPr>
          <p:nvPr>
            <p:ph type="sldNum" sz="quarter" idx="12"/>
          </p:nvPr>
        </p:nvSpPr>
        <p:spPr>
          <a:ln/>
        </p:spPr>
        <p:txBody>
          <a:bodyPr/>
          <a:lstStyle>
            <a:lvl1pPr>
              <a:defRPr/>
            </a:lvl1pPr>
          </a:lstStyle>
          <a:p>
            <a:fld id="{9DA27F46-EE33-4EB9-AC71-32240E17D536}" type="slidenum">
              <a:rPr lang="ru-RU" altLang="ru-RU"/>
              <a:pPr/>
              <a:t>‹#›</a:t>
            </a:fld>
            <a:endParaRPr lang="ru-RU" altLang="ru-RU"/>
          </a:p>
        </p:txBody>
      </p:sp>
    </p:spTree>
    <p:extLst>
      <p:ext uri="{BB962C8B-B14F-4D97-AF65-F5344CB8AC3E}">
        <p14:creationId xmlns:p14="http://schemas.microsoft.com/office/powerpoint/2010/main" val="40346382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E9D17290-428E-4F64-81A8-CB0B620328ED}"/>
              </a:ext>
            </a:extLst>
          </p:cNvPr>
          <p:cNvSpPr>
            <a:spLocks noGrp="1" noChangeArrowheads="1"/>
          </p:cNvSpPr>
          <p:nvPr>
            <p:ph type="dt" sz="half" idx="10"/>
          </p:nvPr>
        </p:nvSpPr>
        <p:spPr>
          <a:ln/>
        </p:spPr>
        <p:txBody>
          <a:bodyPr/>
          <a:lstStyle>
            <a:lvl1pPr>
              <a:defRPr/>
            </a:lvl1pPr>
          </a:lstStyle>
          <a:p>
            <a:pPr>
              <a:defRPr/>
            </a:pPr>
            <a:fld id="{87E4F1D9-ED96-4B3B-8C9E-63C702902DAA}" type="datetimeFigureOut">
              <a:rPr lang="ru-RU"/>
              <a:pPr>
                <a:defRPr/>
              </a:pPr>
              <a:t>09.02.2021</a:t>
            </a:fld>
            <a:endParaRPr lang="ru-RU"/>
          </a:p>
        </p:txBody>
      </p:sp>
      <p:sp>
        <p:nvSpPr>
          <p:cNvPr id="3" name="Нижний колонтитул 4">
            <a:extLst>
              <a:ext uri="{FF2B5EF4-FFF2-40B4-BE49-F238E27FC236}">
                <a16:creationId xmlns:a16="http://schemas.microsoft.com/office/drawing/2014/main" id="{92EF5CB1-59B9-4DF3-B325-8883D8471F30}"/>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Номер слайда 5">
            <a:extLst>
              <a:ext uri="{FF2B5EF4-FFF2-40B4-BE49-F238E27FC236}">
                <a16:creationId xmlns:a16="http://schemas.microsoft.com/office/drawing/2014/main" id="{FCAE0D85-46D0-465E-A411-44B4DA308CA0}"/>
              </a:ext>
            </a:extLst>
          </p:cNvPr>
          <p:cNvSpPr>
            <a:spLocks noGrp="1" noChangeArrowheads="1"/>
          </p:cNvSpPr>
          <p:nvPr>
            <p:ph type="sldNum" sz="quarter" idx="12"/>
          </p:nvPr>
        </p:nvSpPr>
        <p:spPr>
          <a:ln/>
        </p:spPr>
        <p:txBody>
          <a:bodyPr/>
          <a:lstStyle>
            <a:lvl1pPr>
              <a:defRPr/>
            </a:lvl1pPr>
          </a:lstStyle>
          <a:p>
            <a:fld id="{9392D977-8402-4668-99FA-22AF45B9F64D}" type="slidenum">
              <a:rPr lang="ru-RU" altLang="ru-RU"/>
              <a:pPr/>
              <a:t>‹#›</a:t>
            </a:fld>
            <a:endParaRPr lang="ru-RU" altLang="ru-RU"/>
          </a:p>
        </p:txBody>
      </p:sp>
    </p:spTree>
    <p:extLst>
      <p:ext uri="{BB962C8B-B14F-4D97-AF65-F5344CB8AC3E}">
        <p14:creationId xmlns:p14="http://schemas.microsoft.com/office/powerpoint/2010/main" val="698462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C84F8EBA-73EA-471C-9ACF-FFD25C566479}"/>
              </a:ext>
            </a:extLst>
          </p:cNvPr>
          <p:cNvSpPr>
            <a:spLocks noGrp="1" noChangeArrowheads="1"/>
          </p:cNvSpPr>
          <p:nvPr>
            <p:ph type="dt" sz="half" idx="10"/>
          </p:nvPr>
        </p:nvSpPr>
        <p:spPr>
          <a:ln/>
        </p:spPr>
        <p:txBody>
          <a:bodyPr/>
          <a:lstStyle>
            <a:lvl1pPr>
              <a:defRPr/>
            </a:lvl1pPr>
          </a:lstStyle>
          <a:p>
            <a:pPr>
              <a:defRPr/>
            </a:pPr>
            <a:fld id="{4928FA81-8456-4A87-80BE-72985781FAE5}"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84117244-6592-4753-B924-396A71B345A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2FA503DF-73E1-4C55-BFFD-3FC78FDE2C0C}"/>
              </a:ext>
            </a:extLst>
          </p:cNvPr>
          <p:cNvSpPr>
            <a:spLocks noGrp="1" noChangeArrowheads="1"/>
          </p:cNvSpPr>
          <p:nvPr>
            <p:ph type="sldNum" sz="quarter" idx="12"/>
          </p:nvPr>
        </p:nvSpPr>
        <p:spPr>
          <a:ln/>
        </p:spPr>
        <p:txBody>
          <a:bodyPr/>
          <a:lstStyle>
            <a:lvl1pPr>
              <a:defRPr/>
            </a:lvl1pPr>
          </a:lstStyle>
          <a:p>
            <a:fld id="{B7196C00-F27B-4E5F-A58C-88A935E39138}" type="slidenum">
              <a:rPr lang="ru-RU" altLang="ru-RU"/>
              <a:pPr/>
              <a:t>‹#›</a:t>
            </a:fld>
            <a:endParaRPr lang="ru-RU" altLang="ru-RU"/>
          </a:p>
        </p:txBody>
      </p:sp>
    </p:spTree>
    <p:extLst>
      <p:ext uri="{BB962C8B-B14F-4D97-AF65-F5344CB8AC3E}">
        <p14:creationId xmlns:p14="http://schemas.microsoft.com/office/powerpoint/2010/main" val="3058239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B9AD3C60-1C63-4A61-9B7D-1CE43490697D}"/>
              </a:ext>
            </a:extLst>
          </p:cNvPr>
          <p:cNvSpPr>
            <a:spLocks noGrp="1" noChangeArrowheads="1"/>
          </p:cNvSpPr>
          <p:nvPr>
            <p:ph type="dt" sz="half" idx="10"/>
          </p:nvPr>
        </p:nvSpPr>
        <p:spPr>
          <a:ln/>
        </p:spPr>
        <p:txBody>
          <a:bodyPr/>
          <a:lstStyle>
            <a:lvl1pPr>
              <a:defRPr/>
            </a:lvl1pPr>
          </a:lstStyle>
          <a:p>
            <a:pPr>
              <a:defRPr/>
            </a:pPr>
            <a:fld id="{46748AF0-91F4-43D0-8068-BF2583125009}"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126E1EF9-4DA0-4073-8893-1C4BB2900F3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B394824D-BE0C-42FF-8965-2E9FA1B9FC70}"/>
              </a:ext>
            </a:extLst>
          </p:cNvPr>
          <p:cNvSpPr>
            <a:spLocks noGrp="1" noChangeArrowheads="1"/>
          </p:cNvSpPr>
          <p:nvPr>
            <p:ph type="sldNum" sz="quarter" idx="12"/>
          </p:nvPr>
        </p:nvSpPr>
        <p:spPr>
          <a:ln/>
        </p:spPr>
        <p:txBody>
          <a:bodyPr/>
          <a:lstStyle>
            <a:lvl1pPr>
              <a:defRPr/>
            </a:lvl1pPr>
          </a:lstStyle>
          <a:p>
            <a:fld id="{EE1D16E5-5812-40E5-BA9E-828B8EDA6C1B}" type="slidenum">
              <a:rPr lang="ru-RU" altLang="ru-RU"/>
              <a:pPr/>
              <a:t>‹#›</a:t>
            </a:fld>
            <a:endParaRPr lang="ru-RU" altLang="ru-RU"/>
          </a:p>
        </p:txBody>
      </p:sp>
    </p:spTree>
    <p:extLst>
      <p:ext uri="{BB962C8B-B14F-4D97-AF65-F5344CB8AC3E}">
        <p14:creationId xmlns:p14="http://schemas.microsoft.com/office/powerpoint/2010/main" val="2887720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AB1A8494-76A3-4542-B206-7506C01656B9}"/>
              </a:ext>
            </a:extLst>
          </p:cNvPr>
          <p:cNvSpPr>
            <a:spLocks noGrp="1" noChangeArrowheads="1"/>
          </p:cNvSpPr>
          <p:nvPr>
            <p:ph type="dt" sz="half" idx="10"/>
          </p:nvPr>
        </p:nvSpPr>
        <p:spPr>
          <a:ln/>
        </p:spPr>
        <p:txBody>
          <a:bodyPr/>
          <a:lstStyle>
            <a:lvl1pPr>
              <a:defRPr/>
            </a:lvl1pPr>
          </a:lstStyle>
          <a:p>
            <a:pPr>
              <a:defRPr/>
            </a:pPr>
            <a:fld id="{A552192E-212F-4738-A48E-ACC3935E5433}"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E83DB661-A71A-4A58-A4D0-E2065A810FB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1A423457-84E9-451E-B6E8-CD99A38E5048}"/>
              </a:ext>
            </a:extLst>
          </p:cNvPr>
          <p:cNvSpPr>
            <a:spLocks noGrp="1" noChangeArrowheads="1"/>
          </p:cNvSpPr>
          <p:nvPr>
            <p:ph type="sldNum" sz="quarter" idx="12"/>
          </p:nvPr>
        </p:nvSpPr>
        <p:spPr>
          <a:ln/>
        </p:spPr>
        <p:txBody>
          <a:bodyPr/>
          <a:lstStyle>
            <a:lvl1pPr>
              <a:defRPr/>
            </a:lvl1pPr>
          </a:lstStyle>
          <a:p>
            <a:fld id="{436FCF0B-A8ED-4825-B3E0-AAC3A78A440C}" type="slidenum">
              <a:rPr lang="ru-RU" altLang="ru-RU"/>
              <a:pPr/>
              <a:t>‹#›</a:t>
            </a:fld>
            <a:endParaRPr lang="ru-RU" altLang="ru-RU"/>
          </a:p>
        </p:txBody>
      </p:sp>
    </p:spTree>
    <p:extLst>
      <p:ext uri="{BB962C8B-B14F-4D97-AF65-F5344CB8AC3E}">
        <p14:creationId xmlns:p14="http://schemas.microsoft.com/office/powerpoint/2010/main" val="19159623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905625" y="357188"/>
            <a:ext cx="2038350" cy="5740400"/>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785813" y="357188"/>
            <a:ext cx="5967412" cy="5740400"/>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Дата 3">
            <a:extLst>
              <a:ext uri="{FF2B5EF4-FFF2-40B4-BE49-F238E27FC236}">
                <a16:creationId xmlns:a16="http://schemas.microsoft.com/office/drawing/2014/main" id="{EEFB84D8-D33F-4F89-882E-83CD5617AD90}"/>
              </a:ext>
            </a:extLst>
          </p:cNvPr>
          <p:cNvSpPr>
            <a:spLocks noGrp="1" noChangeArrowheads="1"/>
          </p:cNvSpPr>
          <p:nvPr>
            <p:ph type="dt" sz="half" idx="10"/>
          </p:nvPr>
        </p:nvSpPr>
        <p:spPr>
          <a:ln/>
        </p:spPr>
        <p:txBody>
          <a:bodyPr/>
          <a:lstStyle>
            <a:lvl1pPr>
              <a:defRPr/>
            </a:lvl1pPr>
          </a:lstStyle>
          <a:p>
            <a:pPr>
              <a:defRPr/>
            </a:pPr>
            <a:fld id="{504D7226-6933-4069-A0C5-284217987573}" type="datetimeFigureOut">
              <a:rPr lang="ru-RU"/>
              <a:pPr>
                <a:defRPr/>
              </a:pPr>
              <a:t>09.02.2021</a:t>
            </a:fld>
            <a:endParaRPr lang="ru-RU"/>
          </a:p>
        </p:txBody>
      </p:sp>
      <p:sp>
        <p:nvSpPr>
          <p:cNvPr id="5" name="Нижний колонтитул 4">
            <a:extLst>
              <a:ext uri="{FF2B5EF4-FFF2-40B4-BE49-F238E27FC236}">
                <a16:creationId xmlns:a16="http://schemas.microsoft.com/office/drawing/2014/main" id="{31747A0F-ECD8-4DA3-AA5B-6CAE15CCD2A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Номер слайда 5">
            <a:extLst>
              <a:ext uri="{FF2B5EF4-FFF2-40B4-BE49-F238E27FC236}">
                <a16:creationId xmlns:a16="http://schemas.microsoft.com/office/drawing/2014/main" id="{2CE699AC-F7FA-41E1-8597-833E586134FF}"/>
              </a:ext>
            </a:extLst>
          </p:cNvPr>
          <p:cNvSpPr>
            <a:spLocks noGrp="1" noChangeArrowheads="1"/>
          </p:cNvSpPr>
          <p:nvPr>
            <p:ph type="sldNum" sz="quarter" idx="12"/>
          </p:nvPr>
        </p:nvSpPr>
        <p:spPr>
          <a:ln/>
        </p:spPr>
        <p:txBody>
          <a:bodyPr/>
          <a:lstStyle>
            <a:lvl1pPr>
              <a:defRPr/>
            </a:lvl1pPr>
          </a:lstStyle>
          <a:p>
            <a:fld id="{DCDB4968-45F1-479C-9810-FC647F36FBA1}" type="slidenum">
              <a:rPr lang="ru-RU" altLang="ru-RU"/>
              <a:pPr/>
              <a:t>‹#›</a:t>
            </a:fld>
            <a:endParaRPr lang="ru-RU" altLang="ru-RU"/>
          </a:p>
        </p:txBody>
      </p:sp>
    </p:spTree>
    <p:extLst>
      <p:ext uri="{BB962C8B-B14F-4D97-AF65-F5344CB8AC3E}">
        <p14:creationId xmlns:p14="http://schemas.microsoft.com/office/powerpoint/2010/main" val="11087423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BC2B4653-A3FD-4A99-994F-D166D1F33668}"/>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2FCF2BA9-17C6-4777-AACC-F2B53105D16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F39550B9-0031-4BB6-BE9C-BE557B8D8678}"/>
              </a:ext>
            </a:extLst>
          </p:cNvPr>
          <p:cNvSpPr>
            <a:spLocks noGrp="1" noChangeArrowheads="1"/>
          </p:cNvSpPr>
          <p:nvPr>
            <p:ph type="sldNum" sz="quarter" idx="12"/>
          </p:nvPr>
        </p:nvSpPr>
        <p:spPr>
          <a:ln/>
        </p:spPr>
        <p:txBody>
          <a:bodyPr/>
          <a:lstStyle>
            <a:lvl1pPr>
              <a:defRPr/>
            </a:lvl1pPr>
          </a:lstStyle>
          <a:p>
            <a:fld id="{A8D81C64-B1F2-48BC-8736-55FC24F6679E}" type="slidenum">
              <a:rPr lang="ru-RU" altLang="ru-RU"/>
              <a:pPr/>
              <a:t>‹#›</a:t>
            </a:fld>
            <a:endParaRPr lang="ru-RU" altLang="ru-RU"/>
          </a:p>
        </p:txBody>
      </p:sp>
    </p:spTree>
    <p:extLst>
      <p:ext uri="{BB962C8B-B14F-4D97-AF65-F5344CB8AC3E}">
        <p14:creationId xmlns:p14="http://schemas.microsoft.com/office/powerpoint/2010/main" val="3029494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2CC877BD-7607-4609-A383-999451C5E598}"/>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5D6DD98C-0917-4517-BCCC-DF088D268FF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D7D1D970-3051-4E95-9052-6AEF3FD1631F}"/>
              </a:ext>
            </a:extLst>
          </p:cNvPr>
          <p:cNvSpPr>
            <a:spLocks noGrp="1" noChangeArrowheads="1"/>
          </p:cNvSpPr>
          <p:nvPr>
            <p:ph type="sldNum" sz="quarter" idx="12"/>
          </p:nvPr>
        </p:nvSpPr>
        <p:spPr>
          <a:ln/>
        </p:spPr>
        <p:txBody>
          <a:bodyPr/>
          <a:lstStyle>
            <a:lvl1pPr>
              <a:defRPr/>
            </a:lvl1pPr>
          </a:lstStyle>
          <a:p>
            <a:fld id="{CBAD0C94-C471-4C64-BC8C-2D6C1110ED89}" type="slidenum">
              <a:rPr lang="ru-RU" altLang="ru-RU"/>
              <a:pPr/>
              <a:t>‹#›</a:t>
            </a:fld>
            <a:endParaRPr lang="ru-RU" altLang="ru-RU"/>
          </a:p>
        </p:txBody>
      </p:sp>
    </p:spTree>
    <p:extLst>
      <p:ext uri="{BB962C8B-B14F-4D97-AF65-F5344CB8AC3E}">
        <p14:creationId xmlns:p14="http://schemas.microsoft.com/office/powerpoint/2010/main" val="2319996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2234E701-E8DF-4ABB-85F5-F03168B425E8}"/>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F62EBB4F-4CE4-49D7-A22E-CB2E3E8E26C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BCD5CAF5-8B7C-48C1-8DBC-B999F0ED5CC3}"/>
              </a:ext>
            </a:extLst>
          </p:cNvPr>
          <p:cNvSpPr>
            <a:spLocks noGrp="1" noChangeArrowheads="1"/>
          </p:cNvSpPr>
          <p:nvPr>
            <p:ph type="sldNum" sz="quarter" idx="12"/>
          </p:nvPr>
        </p:nvSpPr>
        <p:spPr>
          <a:ln/>
        </p:spPr>
        <p:txBody>
          <a:bodyPr/>
          <a:lstStyle>
            <a:lvl1pPr>
              <a:defRPr/>
            </a:lvl1pPr>
          </a:lstStyle>
          <a:p>
            <a:fld id="{41996723-8E15-4F74-8738-7750F984FA03}" type="slidenum">
              <a:rPr lang="ru-RU" altLang="ru-RU"/>
              <a:pPr/>
              <a:t>‹#›</a:t>
            </a:fld>
            <a:endParaRPr lang="ru-RU" altLang="ru-RU"/>
          </a:p>
        </p:txBody>
      </p:sp>
    </p:spTree>
    <p:extLst>
      <p:ext uri="{BB962C8B-B14F-4D97-AF65-F5344CB8AC3E}">
        <p14:creationId xmlns:p14="http://schemas.microsoft.com/office/powerpoint/2010/main" val="109322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A5D85E3D-CAE1-41CE-BEFF-0369A1FFD510}"/>
              </a:ext>
            </a:extLst>
          </p:cNvPr>
          <p:cNvSpPr>
            <a:spLocks noGrp="1" noChangeArrowheads="1"/>
          </p:cNvSpPr>
          <p:nvPr>
            <p:ph type="dt" sz="half" idx="10"/>
          </p:nvPr>
        </p:nvSpPr>
        <p:spPr>
          <a:ln/>
        </p:spPr>
        <p:txBody>
          <a:bodyPr/>
          <a:lstStyle>
            <a:lvl1pPr>
              <a:defRPr/>
            </a:lvl1pPr>
          </a:lstStyle>
          <a:p>
            <a:pPr>
              <a:defRPr/>
            </a:pPr>
            <a:fld id="{B65D1973-16E8-46D4-9094-3F9CE2D0DF97}" type="datetimeFigureOut">
              <a:rPr lang="ru-RU"/>
              <a:pPr>
                <a:defRPr/>
              </a:pPr>
              <a:t>09.02.2021</a:t>
            </a:fld>
            <a:endParaRPr lang="ru-RU"/>
          </a:p>
        </p:txBody>
      </p:sp>
      <p:sp>
        <p:nvSpPr>
          <p:cNvPr id="3" name="Нижний колонтитул 4">
            <a:extLst>
              <a:ext uri="{FF2B5EF4-FFF2-40B4-BE49-F238E27FC236}">
                <a16:creationId xmlns:a16="http://schemas.microsoft.com/office/drawing/2014/main" id="{DAED747F-F355-4BB1-AF23-6BB0A5F20B6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Номер слайда 5">
            <a:extLst>
              <a:ext uri="{FF2B5EF4-FFF2-40B4-BE49-F238E27FC236}">
                <a16:creationId xmlns:a16="http://schemas.microsoft.com/office/drawing/2014/main" id="{9B0D6184-278A-4948-9C23-4615427F55BB}"/>
              </a:ext>
            </a:extLst>
          </p:cNvPr>
          <p:cNvSpPr>
            <a:spLocks noGrp="1" noChangeArrowheads="1"/>
          </p:cNvSpPr>
          <p:nvPr>
            <p:ph type="sldNum" sz="quarter" idx="12"/>
          </p:nvPr>
        </p:nvSpPr>
        <p:spPr>
          <a:ln/>
        </p:spPr>
        <p:txBody>
          <a:bodyPr/>
          <a:lstStyle>
            <a:lvl1pPr>
              <a:defRPr/>
            </a:lvl1pPr>
          </a:lstStyle>
          <a:p>
            <a:fld id="{FA8BE83D-969B-41AC-977E-3ACAECD09ABE}" type="slidenum">
              <a:rPr lang="ru-RU" altLang="ru-RU"/>
              <a:pPr/>
              <a:t>‹#›</a:t>
            </a:fld>
            <a:endParaRPr lang="ru-RU" altLang="ru-RU"/>
          </a:p>
        </p:txBody>
      </p:sp>
    </p:spTree>
    <p:extLst>
      <p:ext uri="{BB962C8B-B14F-4D97-AF65-F5344CB8AC3E}">
        <p14:creationId xmlns:p14="http://schemas.microsoft.com/office/powerpoint/2010/main" val="40357212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44BF8865-0629-45AC-B333-21BCF8C55F0D}"/>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EBCE7E52-F58B-4997-A646-EE6867BE070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9A2AC31E-207E-4BBC-8D14-DEC93E6A576B}"/>
              </a:ext>
            </a:extLst>
          </p:cNvPr>
          <p:cNvSpPr>
            <a:spLocks noGrp="1" noChangeArrowheads="1"/>
          </p:cNvSpPr>
          <p:nvPr>
            <p:ph type="sldNum" sz="quarter" idx="12"/>
          </p:nvPr>
        </p:nvSpPr>
        <p:spPr>
          <a:ln/>
        </p:spPr>
        <p:txBody>
          <a:bodyPr/>
          <a:lstStyle>
            <a:lvl1pPr>
              <a:defRPr/>
            </a:lvl1pPr>
          </a:lstStyle>
          <a:p>
            <a:fld id="{6F8F9E92-4592-4C49-BBEE-2226AF8D62C7}" type="slidenum">
              <a:rPr lang="ru-RU" altLang="ru-RU"/>
              <a:pPr/>
              <a:t>‹#›</a:t>
            </a:fld>
            <a:endParaRPr lang="ru-RU" altLang="ru-RU"/>
          </a:p>
        </p:txBody>
      </p:sp>
    </p:spTree>
    <p:extLst>
      <p:ext uri="{BB962C8B-B14F-4D97-AF65-F5344CB8AC3E}">
        <p14:creationId xmlns:p14="http://schemas.microsoft.com/office/powerpoint/2010/main" val="29663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E8B94987-1DE2-4F8A-AB78-DACD350D9659}"/>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FA418D86-8842-488D-9D66-CFA957B2AAB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E2F3B153-EFCD-44A2-86B9-A9CD6EE0E5CB}"/>
              </a:ext>
            </a:extLst>
          </p:cNvPr>
          <p:cNvSpPr>
            <a:spLocks noGrp="1" noChangeArrowheads="1"/>
          </p:cNvSpPr>
          <p:nvPr>
            <p:ph type="sldNum" sz="quarter" idx="12"/>
          </p:nvPr>
        </p:nvSpPr>
        <p:spPr>
          <a:ln/>
        </p:spPr>
        <p:txBody>
          <a:bodyPr/>
          <a:lstStyle>
            <a:lvl1pPr>
              <a:defRPr/>
            </a:lvl1pPr>
          </a:lstStyle>
          <a:p>
            <a:fld id="{38237215-43FE-4B05-A535-C4447FAE3FFF}" type="slidenum">
              <a:rPr lang="ru-RU" altLang="ru-RU"/>
              <a:pPr/>
              <a:t>‹#›</a:t>
            </a:fld>
            <a:endParaRPr lang="ru-RU" altLang="ru-RU"/>
          </a:p>
        </p:txBody>
      </p:sp>
    </p:spTree>
    <p:extLst>
      <p:ext uri="{BB962C8B-B14F-4D97-AF65-F5344CB8AC3E}">
        <p14:creationId xmlns:p14="http://schemas.microsoft.com/office/powerpoint/2010/main" val="27385654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59D90172-E47B-4891-8686-623BEFC28C52}"/>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69F044EA-BCAE-4197-93CE-05FC753A79D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CF992ED5-5879-49FD-BD51-44E92EA62B0C}"/>
              </a:ext>
            </a:extLst>
          </p:cNvPr>
          <p:cNvSpPr>
            <a:spLocks noGrp="1" noChangeArrowheads="1"/>
          </p:cNvSpPr>
          <p:nvPr>
            <p:ph type="sldNum" sz="quarter" idx="12"/>
          </p:nvPr>
        </p:nvSpPr>
        <p:spPr>
          <a:ln/>
        </p:spPr>
        <p:txBody>
          <a:bodyPr/>
          <a:lstStyle>
            <a:lvl1pPr>
              <a:defRPr/>
            </a:lvl1pPr>
          </a:lstStyle>
          <a:p>
            <a:fld id="{D2EB433D-4EE7-41BB-AF13-33941F94BEC7}" type="slidenum">
              <a:rPr lang="ru-RU" altLang="ru-RU"/>
              <a:pPr/>
              <a:t>‹#›</a:t>
            </a:fld>
            <a:endParaRPr lang="ru-RU" altLang="ru-RU"/>
          </a:p>
        </p:txBody>
      </p:sp>
    </p:spTree>
    <p:extLst>
      <p:ext uri="{BB962C8B-B14F-4D97-AF65-F5344CB8AC3E}">
        <p14:creationId xmlns:p14="http://schemas.microsoft.com/office/powerpoint/2010/main" val="22261631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6C7474-E1BD-474F-B461-B77AB0A070A4}"/>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213C7192-A15C-403A-9719-E93779D4E25A}"/>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38A996A3-9AEF-4B18-8D73-25FB8A7559B6}"/>
              </a:ext>
            </a:extLst>
          </p:cNvPr>
          <p:cNvSpPr>
            <a:spLocks noGrp="1" noChangeArrowheads="1"/>
          </p:cNvSpPr>
          <p:nvPr>
            <p:ph type="sldNum" sz="quarter" idx="12"/>
          </p:nvPr>
        </p:nvSpPr>
        <p:spPr>
          <a:ln/>
        </p:spPr>
        <p:txBody>
          <a:bodyPr/>
          <a:lstStyle>
            <a:lvl1pPr>
              <a:defRPr/>
            </a:lvl1pPr>
          </a:lstStyle>
          <a:p>
            <a:fld id="{08522492-3259-4327-82E2-E780EF8714F6}" type="slidenum">
              <a:rPr lang="ru-RU" altLang="ru-RU"/>
              <a:pPr/>
              <a:t>‹#›</a:t>
            </a:fld>
            <a:endParaRPr lang="ru-RU" altLang="ru-RU"/>
          </a:p>
        </p:txBody>
      </p:sp>
    </p:spTree>
    <p:extLst>
      <p:ext uri="{BB962C8B-B14F-4D97-AF65-F5344CB8AC3E}">
        <p14:creationId xmlns:p14="http://schemas.microsoft.com/office/powerpoint/2010/main" val="30833277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B5E5ECA4-BFF0-4536-A8B5-1C70236D26A4}"/>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E1737D20-F87F-40C6-B052-D260D2959BE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075FE13A-7029-439E-B020-BEDD5B73BCB8}"/>
              </a:ext>
            </a:extLst>
          </p:cNvPr>
          <p:cNvSpPr>
            <a:spLocks noGrp="1" noChangeArrowheads="1"/>
          </p:cNvSpPr>
          <p:nvPr>
            <p:ph type="sldNum" sz="quarter" idx="12"/>
          </p:nvPr>
        </p:nvSpPr>
        <p:spPr>
          <a:ln/>
        </p:spPr>
        <p:txBody>
          <a:bodyPr/>
          <a:lstStyle>
            <a:lvl1pPr>
              <a:defRPr/>
            </a:lvl1pPr>
          </a:lstStyle>
          <a:p>
            <a:fld id="{3421A509-C59F-4CD1-A65F-A0B2FA793237}" type="slidenum">
              <a:rPr lang="ru-RU" altLang="ru-RU"/>
              <a:pPr/>
              <a:t>‹#›</a:t>
            </a:fld>
            <a:endParaRPr lang="ru-RU" altLang="ru-RU"/>
          </a:p>
        </p:txBody>
      </p:sp>
    </p:spTree>
    <p:extLst>
      <p:ext uri="{BB962C8B-B14F-4D97-AF65-F5344CB8AC3E}">
        <p14:creationId xmlns:p14="http://schemas.microsoft.com/office/powerpoint/2010/main" val="3472097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5465034F-AA12-44B1-8EF4-19C7D05B9086}"/>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C4022BF5-CE11-4F79-A969-D7FECB9FD99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19A8CD48-3EB6-4C34-B79E-1018189C09D8}"/>
              </a:ext>
            </a:extLst>
          </p:cNvPr>
          <p:cNvSpPr>
            <a:spLocks noGrp="1" noChangeArrowheads="1"/>
          </p:cNvSpPr>
          <p:nvPr>
            <p:ph type="sldNum" sz="quarter" idx="12"/>
          </p:nvPr>
        </p:nvSpPr>
        <p:spPr>
          <a:ln/>
        </p:spPr>
        <p:txBody>
          <a:bodyPr/>
          <a:lstStyle>
            <a:lvl1pPr>
              <a:defRPr/>
            </a:lvl1pPr>
          </a:lstStyle>
          <a:p>
            <a:fld id="{B7BB8CF4-CF42-4C42-9C8A-2966C5CD3840}" type="slidenum">
              <a:rPr lang="ru-RU" altLang="ru-RU"/>
              <a:pPr/>
              <a:t>‹#›</a:t>
            </a:fld>
            <a:endParaRPr lang="ru-RU" altLang="ru-RU"/>
          </a:p>
        </p:txBody>
      </p:sp>
    </p:spTree>
    <p:extLst>
      <p:ext uri="{BB962C8B-B14F-4D97-AF65-F5344CB8AC3E}">
        <p14:creationId xmlns:p14="http://schemas.microsoft.com/office/powerpoint/2010/main" val="11560792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D309305D-805B-4C73-86BE-6CD806C8D966}"/>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FF68C034-9D69-4E34-8EB1-20412B43231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1BB050FF-E3A3-44FC-B06A-A753A1ADCE3F}"/>
              </a:ext>
            </a:extLst>
          </p:cNvPr>
          <p:cNvSpPr>
            <a:spLocks noGrp="1" noChangeArrowheads="1"/>
          </p:cNvSpPr>
          <p:nvPr>
            <p:ph type="sldNum" sz="quarter" idx="12"/>
          </p:nvPr>
        </p:nvSpPr>
        <p:spPr>
          <a:ln/>
        </p:spPr>
        <p:txBody>
          <a:bodyPr/>
          <a:lstStyle>
            <a:lvl1pPr>
              <a:defRPr/>
            </a:lvl1pPr>
          </a:lstStyle>
          <a:p>
            <a:fld id="{409B282B-5F4A-4436-BD07-83B75485286D}" type="slidenum">
              <a:rPr lang="ru-RU" altLang="ru-RU"/>
              <a:pPr/>
              <a:t>‹#›</a:t>
            </a:fld>
            <a:endParaRPr lang="ru-RU" altLang="ru-RU"/>
          </a:p>
        </p:txBody>
      </p:sp>
    </p:spTree>
    <p:extLst>
      <p:ext uri="{BB962C8B-B14F-4D97-AF65-F5344CB8AC3E}">
        <p14:creationId xmlns:p14="http://schemas.microsoft.com/office/powerpoint/2010/main" val="4819372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351D0DB8-0785-4ED7-BE20-F61539B71381}"/>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A3F92442-D39A-4B81-88C0-024890AEA20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8E72C848-0FFF-479C-9865-147B0CFB4BE8}"/>
              </a:ext>
            </a:extLst>
          </p:cNvPr>
          <p:cNvSpPr>
            <a:spLocks noGrp="1" noChangeArrowheads="1"/>
          </p:cNvSpPr>
          <p:nvPr>
            <p:ph type="sldNum" sz="quarter" idx="12"/>
          </p:nvPr>
        </p:nvSpPr>
        <p:spPr>
          <a:ln/>
        </p:spPr>
        <p:txBody>
          <a:bodyPr/>
          <a:lstStyle>
            <a:lvl1pPr>
              <a:defRPr/>
            </a:lvl1pPr>
          </a:lstStyle>
          <a:p>
            <a:fld id="{10DD94D8-77E3-4B6A-B167-D4B7B8D04B37}" type="slidenum">
              <a:rPr lang="ru-RU" altLang="ru-RU"/>
              <a:pPr/>
              <a:t>‹#›</a:t>
            </a:fld>
            <a:endParaRPr lang="ru-RU" altLang="ru-RU"/>
          </a:p>
        </p:txBody>
      </p:sp>
    </p:spTree>
    <p:extLst>
      <p:ext uri="{BB962C8B-B14F-4D97-AF65-F5344CB8AC3E}">
        <p14:creationId xmlns:p14="http://schemas.microsoft.com/office/powerpoint/2010/main" val="2696533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48F299D7-EEFA-4BC2-986D-5C94A55DD3DD}"/>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70803606-19F4-46EE-988A-2A361739CE1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C8B6D7EA-B05E-4167-9C9D-90F5797D7A72}"/>
              </a:ext>
            </a:extLst>
          </p:cNvPr>
          <p:cNvSpPr>
            <a:spLocks noGrp="1" noChangeArrowheads="1"/>
          </p:cNvSpPr>
          <p:nvPr>
            <p:ph type="sldNum" sz="quarter" idx="12"/>
          </p:nvPr>
        </p:nvSpPr>
        <p:spPr>
          <a:ln/>
        </p:spPr>
        <p:txBody>
          <a:bodyPr/>
          <a:lstStyle>
            <a:lvl1pPr>
              <a:defRPr/>
            </a:lvl1pPr>
          </a:lstStyle>
          <a:p>
            <a:fld id="{1DBAD2EF-FB5A-4C8A-A72F-D5350A4FDC72}" type="slidenum">
              <a:rPr lang="ru-RU" altLang="ru-RU"/>
              <a:pPr/>
              <a:t>‹#›</a:t>
            </a:fld>
            <a:endParaRPr lang="ru-RU" altLang="ru-RU"/>
          </a:p>
        </p:txBody>
      </p:sp>
    </p:spTree>
    <p:extLst>
      <p:ext uri="{BB962C8B-B14F-4D97-AF65-F5344CB8AC3E}">
        <p14:creationId xmlns:p14="http://schemas.microsoft.com/office/powerpoint/2010/main" val="41050236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FE66CDCE-8E66-4352-BD61-90C2C85696E0}"/>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E4C90F75-944A-459A-AA91-24517C78049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FD1DB276-704F-439E-AAF4-A0B53CC6C2CC}"/>
              </a:ext>
            </a:extLst>
          </p:cNvPr>
          <p:cNvSpPr>
            <a:spLocks noGrp="1" noChangeArrowheads="1"/>
          </p:cNvSpPr>
          <p:nvPr>
            <p:ph type="sldNum" sz="quarter" idx="12"/>
          </p:nvPr>
        </p:nvSpPr>
        <p:spPr>
          <a:ln/>
        </p:spPr>
        <p:txBody>
          <a:bodyPr/>
          <a:lstStyle>
            <a:lvl1pPr>
              <a:defRPr/>
            </a:lvl1pPr>
          </a:lstStyle>
          <a:p>
            <a:fld id="{6E0669E7-4336-4A70-942C-4DEB90507395}" type="slidenum">
              <a:rPr lang="ru-RU" altLang="ru-RU"/>
              <a:pPr/>
              <a:t>‹#›</a:t>
            </a:fld>
            <a:endParaRPr lang="ru-RU" altLang="ru-RU"/>
          </a:p>
        </p:txBody>
      </p:sp>
    </p:spTree>
    <p:extLst>
      <p:ext uri="{BB962C8B-B14F-4D97-AF65-F5344CB8AC3E}">
        <p14:creationId xmlns:p14="http://schemas.microsoft.com/office/powerpoint/2010/main" val="122319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60E0A272-13FD-44BC-A4FB-13EE6486CA54}"/>
              </a:ext>
            </a:extLst>
          </p:cNvPr>
          <p:cNvSpPr>
            <a:spLocks noGrp="1" noChangeArrowheads="1"/>
          </p:cNvSpPr>
          <p:nvPr>
            <p:ph type="dt" sz="half" idx="10"/>
          </p:nvPr>
        </p:nvSpPr>
        <p:spPr>
          <a:ln/>
        </p:spPr>
        <p:txBody>
          <a:bodyPr/>
          <a:lstStyle>
            <a:lvl1pPr>
              <a:defRPr/>
            </a:lvl1pPr>
          </a:lstStyle>
          <a:p>
            <a:pPr>
              <a:defRPr/>
            </a:pPr>
            <a:fld id="{01963365-412A-430D-88BF-73CE1B018B84}"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7969C344-8E44-4CFF-9D8D-BAAF38CEE78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C4D7600F-7FE5-4FBD-94C9-18619D2141E3}"/>
              </a:ext>
            </a:extLst>
          </p:cNvPr>
          <p:cNvSpPr>
            <a:spLocks noGrp="1" noChangeArrowheads="1"/>
          </p:cNvSpPr>
          <p:nvPr>
            <p:ph type="sldNum" sz="quarter" idx="12"/>
          </p:nvPr>
        </p:nvSpPr>
        <p:spPr>
          <a:ln/>
        </p:spPr>
        <p:txBody>
          <a:bodyPr/>
          <a:lstStyle>
            <a:lvl1pPr>
              <a:defRPr/>
            </a:lvl1pPr>
          </a:lstStyle>
          <a:p>
            <a:fld id="{B89796AA-1D88-4EDD-B2E4-C6EFD7C1B1DC}" type="slidenum">
              <a:rPr lang="ru-RU" altLang="ru-RU"/>
              <a:pPr/>
              <a:t>‹#›</a:t>
            </a:fld>
            <a:endParaRPr lang="ru-RU" altLang="ru-RU"/>
          </a:p>
        </p:txBody>
      </p:sp>
    </p:spTree>
    <p:extLst>
      <p:ext uri="{BB962C8B-B14F-4D97-AF65-F5344CB8AC3E}">
        <p14:creationId xmlns:p14="http://schemas.microsoft.com/office/powerpoint/2010/main" val="36884260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DBAD7DD1-CC35-49F6-9624-F2A7C82A5853}"/>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760653F8-36B2-4A20-9471-0F642BD84B73}"/>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17D02DEF-B2EA-4F74-9BE8-99CCB9C0C9A5}"/>
              </a:ext>
            </a:extLst>
          </p:cNvPr>
          <p:cNvSpPr>
            <a:spLocks noGrp="1" noChangeArrowheads="1"/>
          </p:cNvSpPr>
          <p:nvPr>
            <p:ph type="sldNum" sz="quarter" idx="12"/>
          </p:nvPr>
        </p:nvSpPr>
        <p:spPr>
          <a:ln/>
        </p:spPr>
        <p:txBody>
          <a:bodyPr/>
          <a:lstStyle>
            <a:lvl1pPr>
              <a:defRPr/>
            </a:lvl1pPr>
          </a:lstStyle>
          <a:p>
            <a:fld id="{2F40E7F3-5260-4920-B95B-26EFA21118E8}" type="slidenum">
              <a:rPr lang="ru-RU" altLang="ru-RU"/>
              <a:pPr/>
              <a:t>‹#›</a:t>
            </a:fld>
            <a:endParaRPr lang="ru-RU" altLang="ru-RU"/>
          </a:p>
        </p:txBody>
      </p:sp>
    </p:spTree>
    <p:extLst>
      <p:ext uri="{BB962C8B-B14F-4D97-AF65-F5344CB8AC3E}">
        <p14:creationId xmlns:p14="http://schemas.microsoft.com/office/powerpoint/2010/main" val="37464311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653516A2-C699-4CA9-A73B-232EC0055019}"/>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157F0EC7-5DDB-4C6A-87F3-A348391618C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B1803881-E174-4168-813C-59B0F1A144D5}"/>
              </a:ext>
            </a:extLst>
          </p:cNvPr>
          <p:cNvSpPr>
            <a:spLocks noGrp="1" noChangeArrowheads="1"/>
          </p:cNvSpPr>
          <p:nvPr>
            <p:ph type="sldNum" sz="quarter" idx="12"/>
          </p:nvPr>
        </p:nvSpPr>
        <p:spPr>
          <a:ln/>
        </p:spPr>
        <p:txBody>
          <a:bodyPr/>
          <a:lstStyle>
            <a:lvl1pPr>
              <a:defRPr/>
            </a:lvl1pPr>
          </a:lstStyle>
          <a:p>
            <a:fld id="{A2679928-BA53-47F9-B29A-E77D7415BDF1}" type="slidenum">
              <a:rPr lang="ru-RU" altLang="ru-RU"/>
              <a:pPr/>
              <a:t>‹#›</a:t>
            </a:fld>
            <a:endParaRPr lang="ru-RU" altLang="ru-RU"/>
          </a:p>
        </p:txBody>
      </p:sp>
    </p:spTree>
    <p:extLst>
      <p:ext uri="{BB962C8B-B14F-4D97-AF65-F5344CB8AC3E}">
        <p14:creationId xmlns:p14="http://schemas.microsoft.com/office/powerpoint/2010/main" val="21336111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9ABD477F-7B67-4ECC-BAFD-41CB681D17D0}"/>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9156CD99-35A9-4915-A583-0E26C6A3DA9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507B0496-0DAF-4823-BA98-828D33E4BD93}"/>
              </a:ext>
            </a:extLst>
          </p:cNvPr>
          <p:cNvSpPr>
            <a:spLocks noGrp="1" noChangeArrowheads="1"/>
          </p:cNvSpPr>
          <p:nvPr>
            <p:ph type="sldNum" sz="quarter" idx="12"/>
          </p:nvPr>
        </p:nvSpPr>
        <p:spPr>
          <a:ln/>
        </p:spPr>
        <p:txBody>
          <a:bodyPr/>
          <a:lstStyle>
            <a:lvl1pPr>
              <a:defRPr/>
            </a:lvl1pPr>
          </a:lstStyle>
          <a:p>
            <a:fld id="{73554C3B-8C5A-49B7-B383-39A9634F4F31}" type="slidenum">
              <a:rPr lang="ru-RU" altLang="ru-RU"/>
              <a:pPr/>
              <a:t>‹#›</a:t>
            </a:fld>
            <a:endParaRPr lang="ru-RU" altLang="ru-RU"/>
          </a:p>
        </p:txBody>
      </p:sp>
    </p:spTree>
    <p:extLst>
      <p:ext uri="{BB962C8B-B14F-4D97-AF65-F5344CB8AC3E}">
        <p14:creationId xmlns:p14="http://schemas.microsoft.com/office/powerpoint/2010/main" val="14446218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7F0318A4-44EB-4CBE-A1A9-B67CE006127E}"/>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0482C55B-C3E0-4D3B-8533-1E75C6C1D646}"/>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52A565F1-3996-4C6E-A28C-C4F166AD4555}"/>
              </a:ext>
            </a:extLst>
          </p:cNvPr>
          <p:cNvSpPr>
            <a:spLocks noGrp="1" noChangeArrowheads="1"/>
          </p:cNvSpPr>
          <p:nvPr>
            <p:ph type="sldNum" sz="quarter" idx="12"/>
          </p:nvPr>
        </p:nvSpPr>
        <p:spPr>
          <a:ln/>
        </p:spPr>
        <p:txBody>
          <a:bodyPr/>
          <a:lstStyle>
            <a:lvl1pPr>
              <a:defRPr/>
            </a:lvl1pPr>
          </a:lstStyle>
          <a:p>
            <a:fld id="{6CFCE896-11E6-4BFE-A333-0485143C03F3}" type="slidenum">
              <a:rPr lang="ru-RU" altLang="ru-RU"/>
              <a:pPr/>
              <a:t>‹#›</a:t>
            </a:fld>
            <a:endParaRPr lang="ru-RU" altLang="ru-RU"/>
          </a:p>
        </p:txBody>
      </p:sp>
    </p:spTree>
    <p:extLst>
      <p:ext uri="{BB962C8B-B14F-4D97-AF65-F5344CB8AC3E}">
        <p14:creationId xmlns:p14="http://schemas.microsoft.com/office/powerpoint/2010/main" val="21026007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762715-360F-4A11-B829-04579632F18D}"/>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4733E246-2CF1-496E-B971-7E2B6F54783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B0434AFD-6853-400D-A4F6-6B78403BC2FB}"/>
              </a:ext>
            </a:extLst>
          </p:cNvPr>
          <p:cNvSpPr>
            <a:spLocks noGrp="1" noChangeArrowheads="1"/>
          </p:cNvSpPr>
          <p:nvPr>
            <p:ph type="sldNum" sz="quarter" idx="12"/>
          </p:nvPr>
        </p:nvSpPr>
        <p:spPr>
          <a:ln/>
        </p:spPr>
        <p:txBody>
          <a:bodyPr/>
          <a:lstStyle>
            <a:lvl1pPr>
              <a:defRPr/>
            </a:lvl1pPr>
          </a:lstStyle>
          <a:p>
            <a:fld id="{D1C965A1-C48D-4D81-8E66-970BA3AB4F85}" type="slidenum">
              <a:rPr lang="ru-RU" altLang="ru-RU"/>
              <a:pPr/>
              <a:t>‹#›</a:t>
            </a:fld>
            <a:endParaRPr lang="ru-RU" altLang="ru-RU"/>
          </a:p>
        </p:txBody>
      </p:sp>
    </p:spTree>
    <p:extLst>
      <p:ext uri="{BB962C8B-B14F-4D97-AF65-F5344CB8AC3E}">
        <p14:creationId xmlns:p14="http://schemas.microsoft.com/office/powerpoint/2010/main" val="36329132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717DABFE-1052-49BA-91C8-159355057F8F}"/>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85329C64-2722-4C5F-8171-F85869589D7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9A0DA251-59F8-4CD9-9016-2CBACE5E781B}"/>
              </a:ext>
            </a:extLst>
          </p:cNvPr>
          <p:cNvSpPr>
            <a:spLocks noGrp="1" noChangeArrowheads="1"/>
          </p:cNvSpPr>
          <p:nvPr>
            <p:ph type="sldNum" sz="quarter" idx="12"/>
          </p:nvPr>
        </p:nvSpPr>
        <p:spPr>
          <a:ln/>
        </p:spPr>
        <p:txBody>
          <a:bodyPr/>
          <a:lstStyle>
            <a:lvl1pPr>
              <a:defRPr/>
            </a:lvl1pPr>
          </a:lstStyle>
          <a:p>
            <a:fld id="{80EF54A7-CF7C-48F3-A14A-23313082051C}" type="slidenum">
              <a:rPr lang="ru-RU" altLang="ru-RU"/>
              <a:pPr/>
              <a:t>‹#›</a:t>
            </a:fld>
            <a:endParaRPr lang="ru-RU" altLang="ru-RU"/>
          </a:p>
        </p:txBody>
      </p:sp>
    </p:spTree>
    <p:extLst>
      <p:ext uri="{BB962C8B-B14F-4D97-AF65-F5344CB8AC3E}">
        <p14:creationId xmlns:p14="http://schemas.microsoft.com/office/powerpoint/2010/main" val="174195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DEED8AF5-3EF7-41CC-9C5C-596BC0E87CA1}"/>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91F252DD-D959-42B4-8E6D-6B3D790F0DB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D349BE67-7FA4-4DF6-A5CD-9F153DAC078D}"/>
              </a:ext>
            </a:extLst>
          </p:cNvPr>
          <p:cNvSpPr>
            <a:spLocks noGrp="1" noChangeArrowheads="1"/>
          </p:cNvSpPr>
          <p:nvPr>
            <p:ph type="sldNum" sz="quarter" idx="12"/>
          </p:nvPr>
        </p:nvSpPr>
        <p:spPr>
          <a:ln/>
        </p:spPr>
        <p:txBody>
          <a:bodyPr/>
          <a:lstStyle>
            <a:lvl1pPr>
              <a:defRPr/>
            </a:lvl1pPr>
          </a:lstStyle>
          <a:p>
            <a:fld id="{48C30E0F-DD68-4A71-9D29-C318AFD47305}" type="slidenum">
              <a:rPr lang="ru-RU" altLang="ru-RU"/>
              <a:pPr/>
              <a:t>‹#›</a:t>
            </a:fld>
            <a:endParaRPr lang="ru-RU" altLang="ru-RU"/>
          </a:p>
        </p:txBody>
      </p:sp>
    </p:spTree>
    <p:extLst>
      <p:ext uri="{BB962C8B-B14F-4D97-AF65-F5344CB8AC3E}">
        <p14:creationId xmlns:p14="http://schemas.microsoft.com/office/powerpoint/2010/main" val="8036393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6B358A07-9FCC-47B8-9DF4-D21DCBA5E35B}"/>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FB55A53F-E430-4522-B6D1-A4A84C3C8557}"/>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4A35C163-ECF7-4BC9-9897-1DEDAAD30FAD}"/>
              </a:ext>
            </a:extLst>
          </p:cNvPr>
          <p:cNvSpPr>
            <a:spLocks noGrp="1" noChangeArrowheads="1"/>
          </p:cNvSpPr>
          <p:nvPr>
            <p:ph type="sldNum" sz="quarter" idx="12"/>
          </p:nvPr>
        </p:nvSpPr>
        <p:spPr>
          <a:ln/>
        </p:spPr>
        <p:txBody>
          <a:bodyPr/>
          <a:lstStyle>
            <a:lvl1pPr>
              <a:defRPr/>
            </a:lvl1pPr>
          </a:lstStyle>
          <a:p>
            <a:fld id="{992611C5-E449-4AE0-ACEB-539949C16090}" type="slidenum">
              <a:rPr lang="ru-RU" altLang="ru-RU"/>
              <a:pPr/>
              <a:t>‹#›</a:t>
            </a:fld>
            <a:endParaRPr lang="ru-RU" altLang="ru-RU"/>
          </a:p>
        </p:txBody>
      </p:sp>
    </p:spTree>
    <p:extLst>
      <p:ext uri="{BB962C8B-B14F-4D97-AF65-F5344CB8AC3E}">
        <p14:creationId xmlns:p14="http://schemas.microsoft.com/office/powerpoint/2010/main" val="41647700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CDB479FC-9405-44EA-B65C-E02CE1DACF0C}"/>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F7AFE57B-24D6-4655-A120-3E3A81D78DC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25D40DD6-6FA7-4715-AB30-CE1B006A8000}"/>
              </a:ext>
            </a:extLst>
          </p:cNvPr>
          <p:cNvSpPr>
            <a:spLocks noGrp="1" noChangeArrowheads="1"/>
          </p:cNvSpPr>
          <p:nvPr>
            <p:ph type="sldNum" sz="quarter" idx="12"/>
          </p:nvPr>
        </p:nvSpPr>
        <p:spPr>
          <a:ln/>
        </p:spPr>
        <p:txBody>
          <a:bodyPr/>
          <a:lstStyle>
            <a:lvl1pPr>
              <a:defRPr/>
            </a:lvl1pPr>
          </a:lstStyle>
          <a:p>
            <a:fld id="{C7A6456B-6ECB-4238-9B19-4EA6A3A2B8B6}" type="slidenum">
              <a:rPr lang="ru-RU" altLang="ru-RU"/>
              <a:pPr/>
              <a:t>‹#›</a:t>
            </a:fld>
            <a:endParaRPr lang="ru-RU" altLang="ru-RU"/>
          </a:p>
        </p:txBody>
      </p:sp>
    </p:spTree>
    <p:extLst>
      <p:ext uri="{BB962C8B-B14F-4D97-AF65-F5344CB8AC3E}">
        <p14:creationId xmlns:p14="http://schemas.microsoft.com/office/powerpoint/2010/main" val="40566833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Rectangle 4">
            <a:extLst>
              <a:ext uri="{FF2B5EF4-FFF2-40B4-BE49-F238E27FC236}">
                <a16:creationId xmlns:a16="http://schemas.microsoft.com/office/drawing/2014/main" id="{E2B29DC9-A9B0-45E4-A33A-23425A468B1A}"/>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5B700FC7-93A4-428A-9C60-56A34FDD89FB}"/>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9E59B793-AB7E-45AC-84E7-38EFB8A5A6EF}"/>
              </a:ext>
            </a:extLst>
          </p:cNvPr>
          <p:cNvSpPr>
            <a:spLocks noGrp="1" noChangeArrowheads="1"/>
          </p:cNvSpPr>
          <p:nvPr>
            <p:ph type="sldNum" sz="quarter" idx="12"/>
          </p:nvPr>
        </p:nvSpPr>
        <p:spPr>
          <a:ln/>
        </p:spPr>
        <p:txBody>
          <a:bodyPr/>
          <a:lstStyle>
            <a:lvl1pPr>
              <a:defRPr/>
            </a:lvl1pPr>
          </a:lstStyle>
          <a:p>
            <a:fld id="{018A4C9F-A7E1-4F56-B281-28950B8DEA7F}" type="slidenum">
              <a:rPr lang="ru-RU" altLang="ru-RU"/>
              <a:pPr/>
              <a:t>‹#›</a:t>
            </a:fld>
            <a:endParaRPr lang="ru-RU" altLang="ru-RU"/>
          </a:p>
        </p:txBody>
      </p:sp>
    </p:spTree>
    <p:extLst>
      <p:ext uri="{BB962C8B-B14F-4D97-AF65-F5344CB8AC3E}">
        <p14:creationId xmlns:p14="http://schemas.microsoft.com/office/powerpoint/2010/main" val="262293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Дата 3">
            <a:extLst>
              <a:ext uri="{FF2B5EF4-FFF2-40B4-BE49-F238E27FC236}">
                <a16:creationId xmlns:a16="http://schemas.microsoft.com/office/drawing/2014/main" id="{C2EF44D0-85D9-4063-8A19-6A276BCAC2D4}"/>
              </a:ext>
            </a:extLst>
          </p:cNvPr>
          <p:cNvSpPr>
            <a:spLocks noGrp="1" noChangeArrowheads="1"/>
          </p:cNvSpPr>
          <p:nvPr>
            <p:ph type="dt" sz="half" idx="10"/>
          </p:nvPr>
        </p:nvSpPr>
        <p:spPr>
          <a:ln/>
        </p:spPr>
        <p:txBody>
          <a:bodyPr/>
          <a:lstStyle>
            <a:lvl1pPr>
              <a:defRPr/>
            </a:lvl1pPr>
          </a:lstStyle>
          <a:p>
            <a:pPr>
              <a:defRPr/>
            </a:pPr>
            <a:fld id="{38070D27-AC63-44D5-9E17-CC8D4D7DE4CF}" type="datetimeFigureOut">
              <a:rPr lang="ru-RU"/>
              <a:pPr>
                <a:defRPr/>
              </a:pPr>
              <a:t>09.02.2021</a:t>
            </a:fld>
            <a:endParaRPr lang="ru-RU"/>
          </a:p>
        </p:txBody>
      </p:sp>
      <p:sp>
        <p:nvSpPr>
          <p:cNvPr id="6" name="Нижний колонтитул 4">
            <a:extLst>
              <a:ext uri="{FF2B5EF4-FFF2-40B4-BE49-F238E27FC236}">
                <a16:creationId xmlns:a16="http://schemas.microsoft.com/office/drawing/2014/main" id="{A5615D8C-9EB7-4826-AD85-11E4C328088F}"/>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Номер слайда 5">
            <a:extLst>
              <a:ext uri="{FF2B5EF4-FFF2-40B4-BE49-F238E27FC236}">
                <a16:creationId xmlns:a16="http://schemas.microsoft.com/office/drawing/2014/main" id="{ADE5F650-4CB2-46CE-BDC6-9EEA7824C295}"/>
              </a:ext>
            </a:extLst>
          </p:cNvPr>
          <p:cNvSpPr>
            <a:spLocks noGrp="1" noChangeArrowheads="1"/>
          </p:cNvSpPr>
          <p:nvPr>
            <p:ph type="sldNum" sz="quarter" idx="12"/>
          </p:nvPr>
        </p:nvSpPr>
        <p:spPr>
          <a:ln/>
        </p:spPr>
        <p:txBody>
          <a:bodyPr/>
          <a:lstStyle>
            <a:lvl1pPr>
              <a:defRPr/>
            </a:lvl1pPr>
          </a:lstStyle>
          <a:p>
            <a:fld id="{AD514136-1800-47C7-8A3B-540A359A4F36}" type="slidenum">
              <a:rPr lang="ru-RU" altLang="ru-RU"/>
              <a:pPr/>
              <a:t>‹#›</a:t>
            </a:fld>
            <a:endParaRPr lang="ru-RU" altLang="ru-RU"/>
          </a:p>
        </p:txBody>
      </p:sp>
    </p:spTree>
    <p:extLst>
      <p:ext uri="{BB962C8B-B14F-4D97-AF65-F5344CB8AC3E}">
        <p14:creationId xmlns:p14="http://schemas.microsoft.com/office/powerpoint/2010/main" val="30822267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A648B8F9-ECF8-478B-BA38-71F228419E3D}"/>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219F3032-DCE4-4A61-AF7C-03C5D624EF3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6019155F-04A8-4DEF-8778-83E40E32BAB2}"/>
              </a:ext>
            </a:extLst>
          </p:cNvPr>
          <p:cNvSpPr>
            <a:spLocks noGrp="1" noChangeArrowheads="1"/>
          </p:cNvSpPr>
          <p:nvPr>
            <p:ph type="sldNum" sz="quarter" idx="12"/>
          </p:nvPr>
        </p:nvSpPr>
        <p:spPr>
          <a:ln/>
        </p:spPr>
        <p:txBody>
          <a:bodyPr/>
          <a:lstStyle>
            <a:lvl1pPr>
              <a:defRPr/>
            </a:lvl1pPr>
          </a:lstStyle>
          <a:p>
            <a:fld id="{2E01028C-3414-4149-881E-F8D529BAEFC8}" type="slidenum">
              <a:rPr lang="ru-RU" altLang="ru-RU"/>
              <a:pPr/>
              <a:t>‹#›</a:t>
            </a:fld>
            <a:endParaRPr lang="ru-RU" altLang="ru-RU"/>
          </a:p>
        </p:txBody>
      </p:sp>
    </p:spTree>
    <p:extLst>
      <p:ext uri="{BB962C8B-B14F-4D97-AF65-F5344CB8AC3E}">
        <p14:creationId xmlns:p14="http://schemas.microsoft.com/office/powerpoint/2010/main" val="11018570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a:t>Зразок тексту</a:t>
            </a:r>
          </a:p>
        </p:txBody>
      </p:sp>
      <p:sp>
        <p:nvSpPr>
          <p:cNvPr id="4" name="Rectangle 4">
            <a:extLst>
              <a:ext uri="{FF2B5EF4-FFF2-40B4-BE49-F238E27FC236}">
                <a16:creationId xmlns:a16="http://schemas.microsoft.com/office/drawing/2014/main" id="{B35C1C16-473A-4D2F-B6FA-7C8F07F3E3B1}"/>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C410C972-7F65-4B4C-AD1E-D5E92F0AA01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C613DC33-C3DC-4AA9-8D38-4741C415F332}"/>
              </a:ext>
            </a:extLst>
          </p:cNvPr>
          <p:cNvSpPr>
            <a:spLocks noGrp="1" noChangeArrowheads="1"/>
          </p:cNvSpPr>
          <p:nvPr>
            <p:ph type="sldNum" sz="quarter" idx="12"/>
          </p:nvPr>
        </p:nvSpPr>
        <p:spPr>
          <a:ln/>
        </p:spPr>
        <p:txBody>
          <a:bodyPr/>
          <a:lstStyle>
            <a:lvl1pPr>
              <a:defRPr/>
            </a:lvl1pPr>
          </a:lstStyle>
          <a:p>
            <a:fld id="{6DAA5B49-795B-418E-943F-6B1EE9EB8834}" type="slidenum">
              <a:rPr lang="ru-RU" altLang="ru-RU"/>
              <a:pPr/>
              <a:t>‹#›</a:t>
            </a:fld>
            <a:endParaRPr lang="ru-RU" altLang="ru-RU"/>
          </a:p>
        </p:txBody>
      </p:sp>
    </p:spTree>
    <p:extLst>
      <p:ext uri="{BB962C8B-B14F-4D97-AF65-F5344CB8AC3E}">
        <p14:creationId xmlns:p14="http://schemas.microsoft.com/office/powerpoint/2010/main" val="32559985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Rectangle 4">
            <a:extLst>
              <a:ext uri="{FF2B5EF4-FFF2-40B4-BE49-F238E27FC236}">
                <a16:creationId xmlns:a16="http://schemas.microsoft.com/office/drawing/2014/main" id="{7C0B3FCC-D698-42E7-8F0F-9DADBA2C7F7F}"/>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70516694-A305-4C7B-A60E-ED908DC479E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13D96266-CDDB-4FEF-B0D3-18D9B367FC0F}"/>
              </a:ext>
            </a:extLst>
          </p:cNvPr>
          <p:cNvSpPr>
            <a:spLocks noGrp="1" noChangeArrowheads="1"/>
          </p:cNvSpPr>
          <p:nvPr>
            <p:ph type="sldNum" sz="quarter" idx="12"/>
          </p:nvPr>
        </p:nvSpPr>
        <p:spPr>
          <a:ln/>
        </p:spPr>
        <p:txBody>
          <a:bodyPr/>
          <a:lstStyle>
            <a:lvl1pPr>
              <a:defRPr/>
            </a:lvl1pPr>
          </a:lstStyle>
          <a:p>
            <a:fld id="{1D61F4BE-C24F-4672-83E1-303D3F3EB3CD}" type="slidenum">
              <a:rPr lang="ru-RU" altLang="ru-RU"/>
              <a:pPr/>
              <a:t>‹#›</a:t>
            </a:fld>
            <a:endParaRPr lang="ru-RU" altLang="ru-RU"/>
          </a:p>
        </p:txBody>
      </p:sp>
    </p:spTree>
    <p:extLst>
      <p:ext uri="{BB962C8B-B14F-4D97-AF65-F5344CB8AC3E}">
        <p14:creationId xmlns:p14="http://schemas.microsoft.com/office/powerpoint/2010/main" val="12807522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a:t>Зразок заголовка</a:t>
            </a:r>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Rectangle 4">
            <a:extLst>
              <a:ext uri="{FF2B5EF4-FFF2-40B4-BE49-F238E27FC236}">
                <a16:creationId xmlns:a16="http://schemas.microsoft.com/office/drawing/2014/main" id="{9C37C97E-7CEC-4A5A-8D81-25DBC84C4091}"/>
              </a:ext>
            </a:extLst>
          </p:cNvPr>
          <p:cNvSpPr>
            <a:spLocks noGrp="1" noChangeArrowheads="1"/>
          </p:cNvSpPr>
          <p:nvPr>
            <p:ph type="dt" sz="half" idx="10"/>
          </p:nvPr>
        </p:nvSpPr>
        <p:spPr>
          <a:ln/>
        </p:spPr>
        <p:txBody>
          <a:bodyPr/>
          <a:lstStyle>
            <a:lvl1pPr>
              <a:defRPr/>
            </a:lvl1pPr>
          </a:lstStyle>
          <a:p>
            <a:pPr>
              <a:defRPr/>
            </a:pPr>
            <a:endParaRPr lang="uk-UA"/>
          </a:p>
        </p:txBody>
      </p:sp>
      <p:sp>
        <p:nvSpPr>
          <p:cNvPr id="8" name="Rectangle 5">
            <a:extLst>
              <a:ext uri="{FF2B5EF4-FFF2-40B4-BE49-F238E27FC236}">
                <a16:creationId xmlns:a16="http://schemas.microsoft.com/office/drawing/2014/main" id="{422269C2-F54D-44F5-94B8-473DE0B10949}"/>
              </a:ext>
            </a:extLst>
          </p:cNvPr>
          <p:cNvSpPr>
            <a:spLocks noGrp="1" noChangeArrowheads="1"/>
          </p:cNvSpPr>
          <p:nvPr>
            <p:ph type="ftr" sz="quarter" idx="11"/>
          </p:nvPr>
        </p:nvSpPr>
        <p:spPr>
          <a:ln/>
        </p:spPr>
        <p:txBody>
          <a:bodyPr/>
          <a:lstStyle>
            <a:lvl1pPr>
              <a:defRPr/>
            </a:lvl1pPr>
          </a:lstStyle>
          <a:p>
            <a:pPr>
              <a:defRPr/>
            </a:pPr>
            <a:endParaRPr lang="uk-UA"/>
          </a:p>
        </p:txBody>
      </p:sp>
      <p:sp>
        <p:nvSpPr>
          <p:cNvPr id="9" name="Rectangle 6">
            <a:extLst>
              <a:ext uri="{FF2B5EF4-FFF2-40B4-BE49-F238E27FC236}">
                <a16:creationId xmlns:a16="http://schemas.microsoft.com/office/drawing/2014/main" id="{DDB002C3-03D7-4C4A-BC5F-EE0EF2CE0E92}"/>
              </a:ext>
            </a:extLst>
          </p:cNvPr>
          <p:cNvSpPr>
            <a:spLocks noGrp="1" noChangeArrowheads="1"/>
          </p:cNvSpPr>
          <p:nvPr>
            <p:ph type="sldNum" sz="quarter" idx="12"/>
          </p:nvPr>
        </p:nvSpPr>
        <p:spPr>
          <a:ln/>
        </p:spPr>
        <p:txBody>
          <a:bodyPr/>
          <a:lstStyle>
            <a:lvl1pPr>
              <a:defRPr/>
            </a:lvl1pPr>
          </a:lstStyle>
          <a:p>
            <a:fld id="{C1765808-36B9-49E0-B2F1-62DDEE2869E4}" type="slidenum">
              <a:rPr lang="ru-RU" altLang="ru-RU"/>
              <a:pPr/>
              <a:t>‹#›</a:t>
            </a:fld>
            <a:endParaRPr lang="ru-RU" altLang="ru-RU"/>
          </a:p>
        </p:txBody>
      </p:sp>
    </p:spTree>
    <p:extLst>
      <p:ext uri="{BB962C8B-B14F-4D97-AF65-F5344CB8AC3E}">
        <p14:creationId xmlns:p14="http://schemas.microsoft.com/office/powerpoint/2010/main" val="17811939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Rectangle 4">
            <a:extLst>
              <a:ext uri="{FF2B5EF4-FFF2-40B4-BE49-F238E27FC236}">
                <a16:creationId xmlns:a16="http://schemas.microsoft.com/office/drawing/2014/main" id="{07B98D20-1B80-4826-A1B8-C648B60C757B}"/>
              </a:ext>
            </a:extLst>
          </p:cNvPr>
          <p:cNvSpPr>
            <a:spLocks noGrp="1" noChangeArrowheads="1"/>
          </p:cNvSpPr>
          <p:nvPr>
            <p:ph type="dt" sz="half" idx="10"/>
          </p:nvPr>
        </p:nvSpPr>
        <p:spPr>
          <a:ln/>
        </p:spPr>
        <p:txBody>
          <a:bodyPr/>
          <a:lstStyle>
            <a:lvl1pPr>
              <a:defRPr/>
            </a:lvl1pPr>
          </a:lstStyle>
          <a:p>
            <a:pPr>
              <a:defRPr/>
            </a:pPr>
            <a:endParaRPr lang="uk-UA"/>
          </a:p>
        </p:txBody>
      </p:sp>
      <p:sp>
        <p:nvSpPr>
          <p:cNvPr id="4" name="Rectangle 5">
            <a:extLst>
              <a:ext uri="{FF2B5EF4-FFF2-40B4-BE49-F238E27FC236}">
                <a16:creationId xmlns:a16="http://schemas.microsoft.com/office/drawing/2014/main" id="{22B8ABCB-6849-4F72-AA56-B6DC8E6E4F6D}"/>
              </a:ext>
            </a:extLst>
          </p:cNvPr>
          <p:cNvSpPr>
            <a:spLocks noGrp="1" noChangeArrowheads="1"/>
          </p:cNvSpPr>
          <p:nvPr>
            <p:ph type="ftr" sz="quarter" idx="11"/>
          </p:nvPr>
        </p:nvSpPr>
        <p:spPr>
          <a:ln/>
        </p:spPr>
        <p:txBody>
          <a:bodyPr/>
          <a:lstStyle>
            <a:lvl1pPr>
              <a:defRPr/>
            </a:lvl1pPr>
          </a:lstStyle>
          <a:p>
            <a:pPr>
              <a:defRPr/>
            </a:pPr>
            <a:endParaRPr lang="uk-UA"/>
          </a:p>
        </p:txBody>
      </p:sp>
      <p:sp>
        <p:nvSpPr>
          <p:cNvPr id="5" name="Rectangle 6">
            <a:extLst>
              <a:ext uri="{FF2B5EF4-FFF2-40B4-BE49-F238E27FC236}">
                <a16:creationId xmlns:a16="http://schemas.microsoft.com/office/drawing/2014/main" id="{90324C14-852F-496C-B64D-67CD9F280E1D}"/>
              </a:ext>
            </a:extLst>
          </p:cNvPr>
          <p:cNvSpPr>
            <a:spLocks noGrp="1" noChangeArrowheads="1"/>
          </p:cNvSpPr>
          <p:nvPr>
            <p:ph type="sldNum" sz="quarter" idx="12"/>
          </p:nvPr>
        </p:nvSpPr>
        <p:spPr>
          <a:ln/>
        </p:spPr>
        <p:txBody>
          <a:bodyPr/>
          <a:lstStyle>
            <a:lvl1pPr>
              <a:defRPr/>
            </a:lvl1pPr>
          </a:lstStyle>
          <a:p>
            <a:fld id="{3676588F-0D62-45D4-9865-6AD93DC55064}" type="slidenum">
              <a:rPr lang="ru-RU" altLang="ru-RU"/>
              <a:pPr/>
              <a:t>‹#›</a:t>
            </a:fld>
            <a:endParaRPr lang="ru-RU" altLang="ru-RU"/>
          </a:p>
        </p:txBody>
      </p:sp>
    </p:spTree>
    <p:extLst>
      <p:ext uri="{BB962C8B-B14F-4D97-AF65-F5344CB8AC3E}">
        <p14:creationId xmlns:p14="http://schemas.microsoft.com/office/powerpoint/2010/main" val="1989481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E797A8-530D-4C92-93A8-C0B963DBE03F}"/>
              </a:ext>
            </a:extLst>
          </p:cNvPr>
          <p:cNvSpPr>
            <a:spLocks noGrp="1" noChangeArrowheads="1"/>
          </p:cNvSpPr>
          <p:nvPr>
            <p:ph type="dt" sz="half" idx="10"/>
          </p:nvPr>
        </p:nvSpPr>
        <p:spPr>
          <a:ln/>
        </p:spPr>
        <p:txBody>
          <a:bodyPr/>
          <a:lstStyle>
            <a:lvl1pPr>
              <a:defRPr/>
            </a:lvl1pPr>
          </a:lstStyle>
          <a:p>
            <a:pPr>
              <a:defRPr/>
            </a:pPr>
            <a:endParaRPr lang="uk-UA"/>
          </a:p>
        </p:txBody>
      </p:sp>
      <p:sp>
        <p:nvSpPr>
          <p:cNvPr id="3" name="Rectangle 5">
            <a:extLst>
              <a:ext uri="{FF2B5EF4-FFF2-40B4-BE49-F238E27FC236}">
                <a16:creationId xmlns:a16="http://schemas.microsoft.com/office/drawing/2014/main" id="{E2F5C22F-B221-4B6F-A0B5-BBC270EB3C41}"/>
              </a:ext>
            </a:extLst>
          </p:cNvPr>
          <p:cNvSpPr>
            <a:spLocks noGrp="1" noChangeArrowheads="1"/>
          </p:cNvSpPr>
          <p:nvPr>
            <p:ph type="ftr" sz="quarter" idx="11"/>
          </p:nvPr>
        </p:nvSpPr>
        <p:spPr>
          <a:ln/>
        </p:spPr>
        <p:txBody>
          <a:bodyPr/>
          <a:lstStyle>
            <a:lvl1pPr>
              <a:defRPr/>
            </a:lvl1pPr>
          </a:lstStyle>
          <a:p>
            <a:pPr>
              <a:defRPr/>
            </a:pPr>
            <a:endParaRPr lang="uk-UA"/>
          </a:p>
        </p:txBody>
      </p:sp>
      <p:sp>
        <p:nvSpPr>
          <p:cNvPr id="4" name="Rectangle 6">
            <a:extLst>
              <a:ext uri="{FF2B5EF4-FFF2-40B4-BE49-F238E27FC236}">
                <a16:creationId xmlns:a16="http://schemas.microsoft.com/office/drawing/2014/main" id="{59DB38DD-31A6-48BA-BDA4-679D6103BC13}"/>
              </a:ext>
            </a:extLst>
          </p:cNvPr>
          <p:cNvSpPr>
            <a:spLocks noGrp="1" noChangeArrowheads="1"/>
          </p:cNvSpPr>
          <p:nvPr>
            <p:ph type="sldNum" sz="quarter" idx="12"/>
          </p:nvPr>
        </p:nvSpPr>
        <p:spPr>
          <a:ln/>
        </p:spPr>
        <p:txBody>
          <a:bodyPr/>
          <a:lstStyle>
            <a:lvl1pPr>
              <a:defRPr/>
            </a:lvl1pPr>
          </a:lstStyle>
          <a:p>
            <a:fld id="{985E339A-6189-4A34-AF4D-A18948ADC881}" type="slidenum">
              <a:rPr lang="ru-RU" altLang="ru-RU"/>
              <a:pPr/>
              <a:t>‹#›</a:t>
            </a:fld>
            <a:endParaRPr lang="ru-RU" altLang="ru-RU"/>
          </a:p>
        </p:txBody>
      </p:sp>
    </p:spTree>
    <p:extLst>
      <p:ext uri="{BB962C8B-B14F-4D97-AF65-F5344CB8AC3E}">
        <p14:creationId xmlns:p14="http://schemas.microsoft.com/office/powerpoint/2010/main" val="4501398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39AD445F-38C1-4E6C-B1E4-702E6B22E55E}"/>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6A3DDFE4-8826-4149-8262-7428A20DFE5C}"/>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DF0D33AE-3DF2-4842-9516-6311E2011FEF}"/>
              </a:ext>
            </a:extLst>
          </p:cNvPr>
          <p:cNvSpPr>
            <a:spLocks noGrp="1" noChangeArrowheads="1"/>
          </p:cNvSpPr>
          <p:nvPr>
            <p:ph type="sldNum" sz="quarter" idx="12"/>
          </p:nvPr>
        </p:nvSpPr>
        <p:spPr>
          <a:ln/>
        </p:spPr>
        <p:txBody>
          <a:bodyPr/>
          <a:lstStyle>
            <a:lvl1pPr>
              <a:defRPr/>
            </a:lvl1pPr>
          </a:lstStyle>
          <a:p>
            <a:fld id="{5F59773C-CE77-4C29-A891-2395DA5BDF0F}" type="slidenum">
              <a:rPr lang="ru-RU" altLang="ru-RU"/>
              <a:pPr/>
              <a:t>‹#›</a:t>
            </a:fld>
            <a:endParaRPr lang="ru-RU" altLang="ru-RU"/>
          </a:p>
        </p:txBody>
      </p:sp>
    </p:spTree>
    <p:extLst>
      <p:ext uri="{BB962C8B-B14F-4D97-AF65-F5344CB8AC3E}">
        <p14:creationId xmlns:p14="http://schemas.microsoft.com/office/powerpoint/2010/main" val="5709163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Rectangle 4">
            <a:extLst>
              <a:ext uri="{FF2B5EF4-FFF2-40B4-BE49-F238E27FC236}">
                <a16:creationId xmlns:a16="http://schemas.microsoft.com/office/drawing/2014/main" id="{3974868B-7B97-416E-8A72-DAA44A2B7751}"/>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5AA48D7A-6000-4ECA-BCA5-F0E55E203958}"/>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23353DFC-4AB5-4EED-BF01-3523162C0743}"/>
              </a:ext>
            </a:extLst>
          </p:cNvPr>
          <p:cNvSpPr>
            <a:spLocks noGrp="1" noChangeArrowheads="1"/>
          </p:cNvSpPr>
          <p:nvPr>
            <p:ph type="sldNum" sz="quarter" idx="12"/>
          </p:nvPr>
        </p:nvSpPr>
        <p:spPr>
          <a:ln/>
        </p:spPr>
        <p:txBody>
          <a:bodyPr/>
          <a:lstStyle>
            <a:lvl1pPr>
              <a:defRPr/>
            </a:lvl1pPr>
          </a:lstStyle>
          <a:p>
            <a:fld id="{CFA4A241-55FF-4F7E-9D4E-1C217E55D267}" type="slidenum">
              <a:rPr lang="ru-RU" altLang="ru-RU"/>
              <a:pPr/>
              <a:t>‹#›</a:t>
            </a:fld>
            <a:endParaRPr lang="ru-RU" altLang="ru-RU"/>
          </a:p>
        </p:txBody>
      </p:sp>
    </p:spTree>
    <p:extLst>
      <p:ext uri="{BB962C8B-B14F-4D97-AF65-F5344CB8AC3E}">
        <p14:creationId xmlns:p14="http://schemas.microsoft.com/office/powerpoint/2010/main" val="12103180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ADAFDD68-6894-4B65-BB60-EB8A1FDF235C}"/>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A06D84D0-5A23-424A-9F1A-5E0F584DE354}"/>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4EC5384C-BFDE-412E-8705-09527DDD7FB7}"/>
              </a:ext>
            </a:extLst>
          </p:cNvPr>
          <p:cNvSpPr>
            <a:spLocks noGrp="1" noChangeArrowheads="1"/>
          </p:cNvSpPr>
          <p:nvPr>
            <p:ph type="sldNum" sz="quarter" idx="12"/>
          </p:nvPr>
        </p:nvSpPr>
        <p:spPr>
          <a:ln/>
        </p:spPr>
        <p:txBody>
          <a:bodyPr/>
          <a:lstStyle>
            <a:lvl1pPr>
              <a:defRPr/>
            </a:lvl1pPr>
          </a:lstStyle>
          <a:p>
            <a:fld id="{14CB3150-B518-4055-AD17-A1B2C3B10333}" type="slidenum">
              <a:rPr lang="ru-RU" altLang="ru-RU"/>
              <a:pPr/>
              <a:t>‹#›</a:t>
            </a:fld>
            <a:endParaRPr lang="ru-RU" altLang="ru-RU"/>
          </a:p>
        </p:txBody>
      </p:sp>
    </p:spTree>
    <p:extLst>
      <p:ext uri="{BB962C8B-B14F-4D97-AF65-F5344CB8AC3E}">
        <p14:creationId xmlns:p14="http://schemas.microsoft.com/office/powerpoint/2010/main" val="32040003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Rectangle 4">
            <a:extLst>
              <a:ext uri="{FF2B5EF4-FFF2-40B4-BE49-F238E27FC236}">
                <a16:creationId xmlns:a16="http://schemas.microsoft.com/office/drawing/2014/main" id="{EE5DBB2C-3FD8-4F09-9775-E0DF095D8924}"/>
              </a:ext>
            </a:extLst>
          </p:cNvPr>
          <p:cNvSpPr>
            <a:spLocks noGrp="1" noChangeArrowheads="1"/>
          </p:cNvSpPr>
          <p:nvPr>
            <p:ph type="dt" sz="half" idx="10"/>
          </p:nvPr>
        </p:nvSpPr>
        <p:spPr>
          <a:ln/>
        </p:spPr>
        <p:txBody>
          <a:bodyPr/>
          <a:lstStyle>
            <a:lvl1pPr>
              <a:defRPr/>
            </a:lvl1pPr>
          </a:lstStyle>
          <a:p>
            <a:pPr>
              <a:defRPr/>
            </a:pPr>
            <a:endParaRPr lang="uk-UA"/>
          </a:p>
        </p:txBody>
      </p:sp>
      <p:sp>
        <p:nvSpPr>
          <p:cNvPr id="5" name="Rectangle 5">
            <a:extLst>
              <a:ext uri="{FF2B5EF4-FFF2-40B4-BE49-F238E27FC236}">
                <a16:creationId xmlns:a16="http://schemas.microsoft.com/office/drawing/2014/main" id="{6F0EA104-A871-4E68-BF36-F7D70B6C0A7E}"/>
              </a:ext>
            </a:extLst>
          </p:cNvPr>
          <p:cNvSpPr>
            <a:spLocks noGrp="1" noChangeArrowheads="1"/>
          </p:cNvSpPr>
          <p:nvPr>
            <p:ph type="ftr" sz="quarter" idx="11"/>
          </p:nvPr>
        </p:nvSpPr>
        <p:spPr>
          <a:ln/>
        </p:spPr>
        <p:txBody>
          <a:bodyPr/>
          <a:lstStyle>
            <a:lvl1pPr>
              <a:defRPr/>
            </a:lvl1pPr>
          </a:lstStyle>
          <a:p>
            <a:pPr>
              <a:defRPr/>
            </a:pPr>
            <a:endParaRPr lang="uk-UA"/>
          </a:p>
        </p:txBody>
      </p:sp>
      <p:sp>
        <p:nvSpPr>
          <p:cNvPr id="6" name="Rectangle 6">
            <a:extLst>
              <a:ext uri="{FF2B5EF4-FFF2-40B4-BE49-F238E27FC236}">
                <a16:creationId xmlns:a16="http://schemas.microsoft.com/office/drawing/2014/main" id="{5B33F40C-6E0E-48A6-8853-AA10CEA103C5}"/>
              </a:ext>
            </a:extLst>
          </p:cNvPr>
          <p:cNvSpPr>
            <a:spLocks noGrp="1" noChangeArrowheads="1"/>
          </p:cNvSpPr>
          <p:nvPr>
            <p:ph type="sldNum" sz="quarter" idx="12"/>
          </p:nvPr>
        </p:nvSpPr>
        <p:spPr>
          <a:ln/>
        </p:spPr>
        <p:txBody>
          <a:bodyPr/>
          <a:lstStyle>
            <a:lvl1pPr>
              <a:defRPr/>
            </a:lvl1pPr>
          </a:lstStyle>
          <a:p>
            <a:fld id="{D4A56439-0CEC-4F41-9211-50FFBE314F23}" type="slidenum">
              <a:rPr lang="ru-RU" altLang="ru-RU"/>
              <a:pPr/>
              <a:t>‹#›</a:t>
            </a:fld>
            <a:endParaRPr lang="ru-RU" altLang="ru-RU"/>
          </a:p>
        </p:txBody>
      </p:sp>
    </p:spTree>
    <p:extLst>
      <p:ext uri="{BB962C8B-B14F-4D97-AF65-F5344CB8AC3E}">
        <p14:creationId xmlns:p14="http://schemas.microsoft.com/office/powerpoint/2010/main" val="391610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5.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4.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3.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Заголовок 1">
            <a:extLst>
              <a:ext uri="{FF2B5EF4-FFF2-40B4-BE49-F238E27FC236}">
                <a16:creationId xmlns:a16="http://schemas.microsoft.com/office/drawing/2014/main" id="{8A6B3135-43B9-4A0A-B741-A3D34A200AF9}"/>
              </a:ext>
            </a:extLst>
          </p:cNvPr>
          <p:cNvSpPr>
            <a:spLocks noGrp="1" noChangeArrowheads="1"/>
          </p:cNvSpPr>
          <p:nvPr>
            <p:ph type="title"/>
          </p:nvPr>
        </p:nvSpPr>
        <p:spPr bwMode="auto">
          <a:xfrm>
            <a:off x="785813" y="357188"/>
            <a:ext cx="814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3075" name="Текст 2">
            <a:extLst>
              <a:ext uri="{FF2B5EF4-FFF2-40B4-BE49-F238E27FC236}">
                <a16:creationId xmlns:a16="http://schemas.microsoft.com/office/drawing/2014/main" id="{A8ADB31C-FBB7-4AE6-8FFD-68FB18CE2C88}"/>
              </a:ext>
            </a:extLst>
          </p:cNvPr>
          <p:cNvSpPr>
            <a:spLocks noGrp="1" noChangeArrowheads="1"/>
          </p:cNvSpPr>
          <p:nvPr>
            <p:ph type="body" idx="1"/>
          </p:nvPr>
        </p:nvSpPr>
        <p:spPr bwMode="auto">
          <a:xfrm>
            <a:off x="1928813" y="1571625"/>
            <a:ext cx="70151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2052" name="Дата 3">
            <a:extLst>
              <a:ext uri="{FF2B5EF4-FFF2-40B4-BE49-F238E27FC236}">
                <a16:creationId xmlns:a16="http://schemas.microsoft.com/office/drawing/2014/main" id="{E18B04D4-A236-4DDB-A04F-82363206BF38}"/>
              </a:ext>
            </a:extLst>
          </p:cNvPr>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l" eaLnBrk="1" hangingPunct="1">
              <a:defRPr sz="1200" i="0">
                <a:solidFill>
                  <a:srgbClr val="898989"/>
                </a:solidFill>
                <a:latin typeface="Calibri" panose="020F0502020204030204" pitchFamily="34" charset="0"/>
              </a:defRPr>
            </a:lvl1pPr>
          </a:lstStyle>
          <a:p>
            <a:pPr>
              <a:defRPr/>
            </a:pPr>
            <a:fld id="{C6D4C80C-77D2-4BA0-848D-6D5D04CE5447}" type="datetimeFigureOut">
              <a:rPr lang="ru-RU"/>
              <a:pPr>
                <a:defRPr/>
              </a:pPr>
              <a:t>09.02.2021</a:t>
            </a:fld>
            <a:endParaRPr lang="ru-RU"/>
          </a:p>
        </p:txBody>
      </p:sp>
      <p:sp>
        <p:nvSpPr>
          <p:cNvPr id="2053" name="Нижний колонтитул 4">
            <a:extLst>
              <a:ext uri="{FF2B5EF4-FFF2-40B4-BE49-F238E27FC236}">
                <a16:creationId xmlns:a16="http://schemas.microsoft.com/office/drawing/2014/main" id="{7DCCF28E-1718-44DF-89BD-AAA358CC7CC8}"/>
              </a:ext>
            </a:extLst>
          </p:cNvPr>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anose="020F0502020204030204" pitchFamily="34" charset="0"/>
              </a:defRPr>
            </a:lvl1pPr>
          </a:lstStyle>
          <a:p>
            <a:pPr>
              <a:defRPr/>
            </a:pPr>
            <a:endParaRPr lang="uk-UA"/>
          </a:p>
        </p:txBody>
      </p:sp>
      <p:sp>
        <p:nvSpPr>
          <p:cNvPr id="2054" name="Номер слайда 5">
            <a:extLst>
              <a:ext uri="{FF2B5EF4-FFF2-40B4-BE49-F238E27FC236}">
                <a16:creationId xmlns:a16="http://schemas.microsoft.com/office/drawing/2014/main" id="{911B618D-92EE-40BE-A41E-F9E6180D64D6}"/>
              </a:ext>
            </a:extLst>
          </p:cNvPr>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anose="020F0502020204030204" pitchFamily="34" charset="0"/>
              </a:defRPr>
            </a:lvl1pPr>
          </a:lstStyle>
          <a:p>
            <a:fld id="{B2DD99AF-A90A-46F4-BBC5-97CB12BDA5E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b="1" kern="1200">
          <a:solidFill>
            <a:srgbClr val="002060"/>
          </a:solidFill>
          <a:latin typeface="+mj-lt"/>
          <a:ea typeface="+mj-ea"/>
          <a:cs typeface="+mj-cs"/>
        </a:defRPr>
      </a:lvl1pPr>
      <a:lvl2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7AD8C954-3764-43EF-A6C1-C01E3BD76BB1}"/>
              </a:ext>
            </a:extLst>
          </p:cNvPr>
          <p:cNvSpPr>
            <a:spLocks noGrp="1" noChangeArrowheads="1"/>
          </p:cNvSpPr>
          <p:nvPr>
            <p:ph type="title"/>
          </p:nvPr>
        </p:nvSpPr>
        <p:spPr bwMode="auto">
          <a:xfrm>
            <a:off x="785813" y="357188"/>
            <a:ext cx="814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2291" name="Текст 2">
            <a:extLst>
              <a:ext uri="{FF2B5EF4-FFF2-40B4-BE49-F238E27FC236}">
                <a16:creationId xmlns:a16="http://schemas.microsoft.com/office/drawing/2014/main" id="{1C2FBC54-FA9A-4154-A13C-25510B211F08}"/>
              </a:ext>
            </a:extLst>
          </p:cNvPr>
          <p:cNvSpPr>
            <a:spLocks noGrp="1" noChangeArrowheads="1"/>
          </p:cNvSpPr>
          <p:nvPr>
            <p:ph type="body" idx="1"/>
          </p:nvPr>
        </p:nvSpPr>
        <p:spPr bwMode="auto">
          <a:xfrm>
            <a:off x="1928813" y="1571625"/>
            <a:ext cx="70151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2292" name="Дата 3">
            <a:extLst>
              <a:ext uri="{FF2B5EF4-FFF2-40B4-BE49-F238E27FC236}">
                <a16:creationId xmlns:a16="http://schemas.microsoft.com/office/drawing/2014/main" id="{C8D633BD-2261-4362-A060-70A82186C62D}"/>
              </a:ext>
            </a:extLst>
          </p:cNvPr>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l" eaLnBrk="1" hangingPunct="1">
              <a:defRPr sz="1200" i="0">
                <a:solidFill>
                  <a:srgbClr val="898989"/>
                </a:solidFill>
                <a:latin typeface="Calibri" panose="020F0502020204030204" pitchFamily="34" charset="0"/>
              </a:defRPr>
            </a:lvl1pPr>
          </a:lstStyle>
          <a:p>
            <a:pPr>
              <a:defRPr/>
            </a:pPr>
            <a:fld id="{3B1ECE11-744A-4A3B-AB90-C43EFEB2A7D6}" type="datetimeFigureOut">
              <a:rPr lang="ru-RU"/>
              <a:pPr>
                <a:defRPr/>
              </a:pPr>
              <a:t>09.02.2021</a:t>
            </a:fld>
            <a:endParaRPr lang="ru-RU"/>
          </a:p>
        </p:txBody>
      </p:sp>
      <p:sp>
        <p:nvSpPr>
          <p:cNvPr id="12293" name="Нижний колонтитул 4">
            <a:extLst>
              <a:ext uri="{FF2B5EF4-FFF2-40B4-BE49-F238E27FC236}">
                <a16:creationId xmlns:a16="http://schemas.microsoft.com/office/drawing/2014/main" id="{F5AA23DD-E476-4742-A959-41FAD411E7E8}"/>
              </a:ext>
            </a:extLst>
          </p:cNvPr>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anose="020F0502020204030204" pitchFamily="34" charset="0"/>
              </a:defRPr>
            </a:lvl1pPr>
          </a:lstStyle>
          <a:p>
            <a:pPr>
              <a:defRPr/>
            </a:pPr>
            <a:endParaRPr lang="uk-UA"/>
          </a:p>
        </p:txBody>
      </p:sp>
      <p:sp>
        <p:nvSpPr>
          <p:cNvPr id="12294" name="Номер слайда 5">
            <a:extLst>
              <a:ext uri="{FF2B5EF4-FFF2-40B4-BE49-F238E27FC236}">
                <a16:creationId xmlns:a16="http://schemas.microsoft.com/office/drawing/2014/main" id="{F15763FC-5A23-46D2-901F-A9CF26738ED7}"/>
              </a:ext>
            </a:extLst>
          </p:cNvPr>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anose="020F0502020204030204" pitchFamily="34" charset="0"/>
              </a:defRPr>
            </a:lvl1pPr>
          </a:lstStyle>
          <a:p>
            <a:fld id="{F36D0827-1378-4C05-BFDA-079A544E71A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b="1" kern="1200">
          <a:solidFill>
            <a:srgbClr val="002060"/>
          </a:solidFill>
          <a:latin typeface="+mj-lt"/>
          <a:ea typeface="+mj-ea"/>
          <a:cs typeface="+mj-cs"/>
        </a:defRPr>
      </a:lvl1pPr>
      <a:lvl2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7F01654-2E4F-4303-AD46-24397DCF8CA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3315" name="Rectangle 3">
            <a:extLst>
              <a:ext uri="{FF2B5EF4-FFF2-40B4-BE49-F238E27FC236}">
                <a16:creationId xmlns:a16="http://schemas.microsoft.com/office/drawing/2014/main" id="{538C576E-08B3-4D26-AE99-716EDDDD400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3316" name="Rectangle 4">
            <a:extLst>
              <a:ext uri="{FF2B5EF4-FFF2-40B4-BE49-F238E27FC236}">
                <a16:creationId xmlns:a16="http://schemas.microsoft.com/office/drawing/2014/main" id="{089C1C11-3EFD-46FF-AF1B-1FFF28833366}"/>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13317" name="Rectangle 5">
            <a:extLst>
              <a:ext uri="{FF2B5EF4-FFF2-40B4-BE49-F238E27FC236}">
                <a16:creationId xmlns:a16="http://schemas.microsoft.com/office/drawing/2014/main" id="{7BD5C0A4-DAED-45F8-9100-BAA28266CD97}"/>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13318" name="Rectangle 6">
            <a:extLst>
              <a:ext uri="{FF2B5EF4-FFF2-40B4-BE49-F238E27FC236}">
                <a16:creationId xmlns:a16="http://schemas.microsoft.com/office/drawing/2014/main" id="{41C8FF6A-8C8A-4098-8A80-31FC4276F94D}"/>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88873CF4-D607-4D78-866B-E6280CDA18E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B1B271D-4AEF-4AC8-8020-029A6883D8E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4339" name="Rectangle 3">
            <a:extLst>
              <a:ext uri="{FF2B5EF4-FFF2-40B4-BE49-F238E27FC236}">
                <a16:creationId xmlns:a16="http://schemas.microsoft.com/office/drawing/2014/main" id="{AA9FFE26-9206-4131-87A7-332D77B6E78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4340" name="Rectangle 4">
            <a:extLst>
              <a:ext uri="{FF2B5EF4-FFF2-40B4-BE49-F238E27FC236}">
                <a16:creationId xmlns:a16="http://schemas.microsoft.com/office/drawing/2014/main" id="{505D215C-DE0F-4D38-AA2B-09CDE3181965}"/>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14341" name="Rectangle 5">
            <a:extLst>
              <a:ext uri="{FF2B5EF4-FFF2-40B4-BE49-F238E27FC236}">
                <a16:creationId xmlns:a16="http://schemas.microsoft.com/office/drawing/2014/main" id="{9A2BAADB-7D47-400D-AD92-F45B576FA38E}"/>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14342" name="Rectangle 6">
            <a:extLst>
              <a:ext uri="{FF2B5EF4-FFF2-40B4-BE49-F238E27FC236}">
                <a16:creationId xmlns:a16="http://schemas.microsoft.com/office/drawing/2014/main" id="{FE18F9B7-60BB-41FE-9978-E2062D080E63}"/>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9A0525A5-44CA-461F-AC53-C0047AFD5CC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51A6F76-0F91-4070-A7EB-057D17FDDB0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5363" name="Rectangle 3">
            <a:extLst>
              <a:ext uri="{FF2B5EF4-FFF2-40B4-BE49-F238E27FC236}">
                <a16:creationId xmlns:a16="http://schemas.microsoft.com/office/drawing/2014/main" id="{70D92677-8FAF-47E9-BDA2-7D3E798AE34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5364" name="Rectangle 4">
            <a:extLst>
              <a:ext uri="{FF2B5EF4-FFF2-40B4-BE49-F238E27FC236}">
                <a16:creationId xmlns:a16="http://schemas.microsoft.com/office/drawing/2014/main" id="{1B963647-48E6-417D-8F95-2BF69CE6EAA6}"/>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15365" name="Rectangle 5">
            <a:extLst>
              <a:ext uri="{FF2B5EF4-FFF2-40B4-BE49-F238E27FC236}">
                <a16:creationId xmlns:a16="http://schemas.microsoft.com/office/drawing/2014/main" id="{A28BD800-D7DC-4A92-9A0C-1CD2CE4E3CA2}"/>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15366" name="Rectangle 6">
            <a:extLst>
              <a:ext uri="{FF2B5EF4-FFF2-40B4-BE49-F238E27FC236}">
                <a16:creationId xmlns:a16="http://schemas.microsoft.com/office/drawing/2014/main" id="{93847137-DB20-43CB-A873-197E984B510A}"/>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C5D02827-E2A0-41A5-AD02-D4401151B6E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FD1DF13-C832-456E-A566-9BB717DA4F8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6387" name="Rectangle 3">
            <a:extLst>
              <a:ext uri="{FF2B5EF4-FFF2-40B4-BE49-F238E27FC236}">
                <a16:creationId xmlns:a16="http://schemas.microsoft.com/office/drawing/2014/main" id="{8A313E2C-AE73-4623-AC6E-6C7C250EF01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6388" name="Rectangle 4">
            <a:extLst>
              <a:ext uri="{FF2B5EF4-FFF2-40B4-BE49-F238E27FC236}">
                <a16:creationId xmlns:a16="http://schemas.microsoft.com/office/drawing/2014/main" id="{66C3184F-6D88-409E-9F25-574449951D75}"/>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16389" name="Rectangle 5">
            <a:extLst>
              <a:ext uri="{FF2B5EF4-FFF2-40B4-BE49-F238E27FC236}">
                <a16:creationId xmlns:a16="http://schemas.microsoft.com/office/drawing/2014/main" id="{6C770B49-4914-480D-86B0-F5E8F896EB6A}"/>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16390" name="Rectangle 6">
            <a:extLst>
              <a:ext uri="{FF2B5EF4-FFF2-40B4-BE49-F238E27FC236}">
                <a16:creationId xmlns:a16="http://schemas.microsoft.com/office/drawing/2014/main" id="{189E54B1-F245-46D4-882F-2B0A194CBBAB}"/>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3F62B632-B87D-4442-8A91-37DF63FDBB1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CB38A681-E4A6-47A3-AFDE-397CE46DFCE6}"/>
              </a:ext>
            </a:extLst>
          </p:cNvPr>
          <p:cNvSpPr>
            <a:spLocks noGrp="1" noChangeArrowheads="1"/>
          </p:cNvSpPr>
          <p:nvPr>
            <p:ph type="title"/>
          </p:nvPr>
        </p:nvSpPr>
        <p:spPr bwMode="auto">
          <a:xfrm>
            <a:off x="785813" y="357188"/>
            <a:ext cx="814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7411" name="Текст 2">
            <a:extLst>
              <a:ext uri="{FF2B5EF4-FFF2-40B4-BE49-F238E27FC236}">
                <a16:creationId xmlns:a16="http://schemas.microsoft.com/office/drawing/2014/main" id="{8B35A617-EAB6-4BB9-BCED-0C437371AAE3}"/>
              </a:ext>
            </a:extLst>
          </p:cNvPr>
          <p:cNvSpPr>
            <a:spLocks noGrp="1" noChangeArrowheads="1"/>
          </p:cNvSpPr>
          <p:nvPr>
            <p:ph type="body" idx="1"/>
          </p:nvPr>
        </p:nvSpPr>
        <p:spPr bwMode="auto">
          <a:xfrm>
            <a:off x="1928813" y="1571625"/>
            <a:ext cx="70151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7412" name="Дата 3">
            <a:extLst>
              <a:ext uri="{FF2B5EF4-FFF2-40B4-BE49-F238E27FC236}">
                <a16:creationId xmlns:a16="http://schemas.microsoft.com/office/drawing/2014/main" id="{5EB1DF7B-E1B8-4FBD-8E2D-4DBD3B29285D}"/>
              </a:ext>
            </a:extLst>
          </p:cNvPr>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l" eaLnBrk="1" hangingPunct="1">
              <a:defRPr sz="1200" i="0">
                <a:solidFill>
                  <a:srgbClr val="898989"/>
                </a:solidFill>
                <a:latin typeface="Calibri" panose="020F0502020204030204" pitchFamily="34" charset="0"/>
              </a:defRPr>
            </a:lvl1pPr>
          </a:lstStyle>
          <a:p>
            <a:pPr>
              <a:defRPr/>
            </a:pPr>
            <a:fld id="{E4D76998-E9B7-4703-82C5-FBCF3A727C16}" type="datetimeFigureOut">
              <a:rPr lang="ru-RU"/>
              <a:pPr>
                <a:defRPr/>
              </a:pPr>
              <a:t>09.02.2021</a:t>
            </a:fld>
            <a:endParaRPr lang="ru-RU"/>
          </a:p>
        </p:txBody>
      </p:sp>
      <p:sp>
        <p:nvSpPr>
          <p:cNvPr id="17413" name="Нижний колонтитул 4">
            <a:extLst>
              <a:ext uri="{FF2B5EF4-FFF2-40B4-BE49-F238E27FC236}">
                <a16:creationId xmlns:a16="http://schemas.microsoft.com/office/drawing/2014/main" id="{F7FF4EA8-55A5-487F-896B-3C09A357B422}"/>
              </a:ext>
            </a:extLst>
          </p:cNvPr>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anose="020F0502020204030204" pitchFamily="34" charset="0"/>
              </a:defRPr>
            </a:lvl1pPr>
          </a:lstStyle>
          <a:p>
            <a:pPr>
              <a:defRPr/>
            </a:pPr>
            <a:endParaRPr lang="uk-UA"/>
          </a:p>
        </p:txBody>
      </p:sp>
      <p:sp>
        <p:nvSpPr>
          <p:cNvPr id="17414" name="Номер слайда 5">
            <a:extLst>
              <a:ext uri="{FF2B5EF4-FFF2-40B4-BE49-F238E27FC236}">
                <a16:creationId xmlns:a16="http://schemas.microsoft.com/office/drawing/2014/main" id="{8D0FD4BB-D12E-48D1-AD69-8663A0E958AE}"/>
              </a:ext>
            </a:extLst>
          </p:cNvPr>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anose="020F0502020204030204" pitchFamily="34" charset="0"/>
              </a:defRPr>
            </a:lvl1pPr>
          </a:lstStyle>
          <a:p>
            <a:fld id="{D5D947C8-329E-42EE-B84B-A5952BC5318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b="1" kern="1200">
          <a:solidFill>
            <a:srgbClr val="002060"/>
          </a:solidFill>
          <a:latin typeface="+mj-lt"/>
          <a:ea typeface="+mj-ea"/>
          <a:cs typeface="+mj-cs"/>
        </a:defRPr>
      </a:lvl1pPr>
      <a:lvl2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7009CE0-DBD4-43C4-B0DD-38634E68F0A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8435" name="Rectangle 3">
            <a:extLst>
              <a:ext uri="{FF2B5EF4-FFF2-40B4-BE49-F238E27FC236}">
                <a16:creationId xmlns:a16="http://schemas.microsoft.com/office/drawing/2014/main" id="{F99F016B-FB06-4744-B804-71A21AE6A2B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8436" name="Rectangle 4">
            <a:extLst>
              <a:ext uri="{FF2B5EF4-FFF2-40B4-BE49-F238E27FC236}">
                <a16:creationId xmlns:a16="http://schemas.microsoft.com/office/drawing/2014/main" id="{4F2F406F-659A-4623-9A11-549313DD10F9}"/>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18437" name="Rectangle 5">
            <a:extLst>
              <a:ext uri="{FF2B5EF4-FFF2-40B4-BE49-F238E27FC236}">
                <a16:creationId xmlns:a16="http://schemas.microsoft.com/office/drawing/2014/main" id="{A42BBBFF-064F-462E-A3B9-C42135F12AD4}"/>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18438" name="Rectangle 6">
            <a:extLst>
              <a:ext uri="{FF2B5EF4-FFF2-40B4-BE49-F238E27FC236}">
                <a16:creationId xmlns:a16="http://schemas.microsoft.com/office/drawing/2014/main" id="{0B0288E1-5F4F-4208-8AFD-EE66C95DE7A1}"/>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E9328695-A178-472B-B150-1B770A41D97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B399FFF-BFB7-4AC1-847D-386C6C3382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9459" name="Rectangle 3">
            <a:extLst>
              <a:ext uri="{FF2B5EF4-FFF2-40B4-BE49-F238E27FC236}">
                <a16:creationId xmlns:a16="http://schemas.microsoft.com/office/drawing/2014/main" id="{A2E6F8C6-BE39-4957-8E60-0D68405DCD8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9460" name="Rectangle 4">
            <a:extLst>
              <a:ext uri="{FF2B5EF4-FFF2-40B4-BE49-F238E27FC236}">
                <a16:creationId xmlns:a16="http://schemas.microsoft.com/office/drawing/2014/main" id="{1B9219D1-483C-4D42-8968-BA2D7A5E2F6C}"/>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19461" name="Rectangle 5">
            <a:extLst>
              <a:ext uri="{FF2B5EF4-FFF2-40B4-BE49-F238E27FC236}">
                <a16:creationId xmlns:a16="http://schemas.microsoft.com/office/drawing/2014/main" id="{649A3121-7255-40A2-B0F2-C3808098B48D}"/>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19462" name="Rectangle 6">
            <a:extLst>
              <a:ext uri="{FF2B5EF4-FFF2-40B4-BE49-F238E27FC236}">
                <a16:creationId xmlns:a16="http://schemas.microsoft.com/office/drawing/2014/main" id="{89DCD617-87DC-4B85-ABD6-C4D0397ABB0E}"/>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1DAEA2A7-0A9D-4FB2-A9AE-338FA497F70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Заголовок 1">
            <a:extLst>
              <a:ext uri="{FF2B5EF4-FFF2-40B4-BE49-F238E27FC236}">
                <a16:creationId xmlns:a16="http://schemas.microsoft.com/office/drawing/2014/main" id="{C1D50CFD-30B5-48EC-9102-452E11B1D28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4099" name="Текст 2">
            <a:extLst>
              <a:ext uri="{FF2B5EF4-FFF2-40B4-BE49-F238E27FC236}">
                <a16:creationId xmlns:a16="http://schemas.microsoft.com/office/drawing/2014/main" id="{5F5CDFED-CC2C-4D4E-813D-251E0121444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3076" name="Дата 3">
            <a:extLst>
              <a:ext uri="{FF2B5EF4-FFF2-40B4-BE49-F238E27FC236}">
                <a16:creationId xmlns:a16="http://schemas.microsoft.com/office/drawing/2014/main" id="{AC37A8A4-81C7-471F-AE9C-4F9334BFE32A}"/>
              </a:ext>
            </a:extLst>
          </p:cNvPr>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l" eaLnBrk="0" hangingPunct="0">
              <a:defRPr sz="1200" i="0">
                <a:solidFill>
                  <a:srgbClr val="898989"/>
                </a:solidFill>
                <a:latin typeface="Arial" panose="020B0604020202020204" pitchFamily="34" charset="0"/>
              </a:defRPr>
            </a:lvl1pPr>
          </a:lstStyle>
          <a:p>
            <a:pPr>
              <a:defRPr/>
            </a:pPr>
            <a:endParaRPr lang="uk-UA"/>
          </a:p>
        </p:txBody>
      </p:sp>
      <p:sp>
        <p:nvSpPr>
          <p:cNvPr id="3077" name="Нижний колонтитул 4">
            <a:extLst>
              <a:ext uri="{FF2B5EF4-FFF2-40B4-BE49-F238E27FC236}">
                <a16:creationId xmlns:a16="http://schemas.microsoft.com/office/drawing/2014/main" id="{E0B3CD6E-43B7-41B5-8BB6-26A2C74D6789}"/>
              </a:ext>
            </a:extLst>
          </p:cNvPr>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0" hangingPunct="0">
              <a:defRPr sz="1200" i="0">
                <a:solidFill>
                  <a:srgbClr val="898989"/>
                </a:solidFill>
                <a:latin typeface="Arial" panose="020B0604020202020204" pitchFamily="34" charset="0"/>
              </a:defRPr>
            </a:lvl1pPr>
          </a:lstStyle>
          <a:p>
            <a:pPr>
              <a:defRPr/>
            </a:pPr>
            <a:endParaRPr lang="uk-UA"/>
          </a:p>
        </p:txBody>
      </p:sp>
      <p:sp>
        <p:nvSpPr>
          <p:cNvPr id="3078" name="Номер слайда 5">
            <a:extLst>
              <a:ext uri="{FF2B5EF4-FFF2-40B4-BE49-F238E27FC236}">
                <a16:creationId xmlns:a16="http://schemas.microsoft.com/office/drawing/2014/main" id="{CC34157B-BEC3-4E67-8B0B-712678505D07}"/>
              </a:ext>
            </a:extLst>
          </p:cNvPr>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1200" i="0">
                <a:solidFill>
                  <a:srgbClr val="898989"/>
                </a:solidFill>
              </a:defRPr>
            </a:lvl1pPr>
          </a:lstStyle>
          <a:p>
            <a:fld id="{68472F73-B2B1-4EDC-A06A-E0E72AAA0F55}"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EF30CDE-0CEE-47BF-BBA4-D39FE9FB911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5123" name="Rectangle 3">
            <a:extLst>
              <a:ext uri="{FF2B5EF4-FFF2-40B4-BE49-F238E27FC236}">
                <a16:creationId xmlns:a16="http://schemas.microsoft.com/office/drawing/2014/main" id="{29663713-8368-4E73-A4B4-FC23564B27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4100" name="Rectangle 4">
            <a:extLst>
              <a:ext uri="{FF2B5EF4-FFF2-40B4-BE49-F238E27FC236}">
                <a16:creationId xmlns:a16="http://schemas.microsoft.com/office/drawing/2014/main" id="{DD022DA7-F409-463A-B6EC-0A1261D26FD6}"/>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4101" name="Rectangle 5">
            <a:extLst>
              <a:ext uri="{FF2B5EF4-FFF2-40B4-BE49-F238E27FC236}">
                <a16:creationId xmlns:a16="http://schemas.microsoft.com/office/drawing/2014/main" id="{AC8852F7-89A9-4BFD-B9B6-3E766F48DADD}"/>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4102" name="Rectangle 6">
            <a:extLst>
              <a:ext uri="{FF2B5EF4-FFF2-40B4-BE49-F238E27FC236}">
                <a16:creationId xmlns:a16="http://schemas.microsoft.com/office/drawing/2014/main" id="{2E90621A-4849-4F7D-ADEE-13B5AB8E8B3B}"/>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8F50BB0E-E877-4238-AFEB-96F96C282F5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4482E73-7584-45A9-B991-49AE89001D8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6147" name="Rectangle 3">
            <a:extLst>
              <a:ext uri="{FF2B5EF4-FFF2-40B4-BE49-F238E27FC236}">
                <a16:creationId xmlns:a16="http://schemas.microsoft.com/office/drawing/2014/main" id="{38C2BD97-8D22-45C8-A063-A3B750169D5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5124" name="Rectangle 4">
            <a:extLst>
              <a:ext uri="{FF2B5EF4-FFF2-40B4-BE49-F238E27FC236}">
                <a16:creationId xmlns:a16="http://schemas.microsoft.com/office/drawing/2014/main" id="{2A7CFA84-B9BD-462A-84BF-3253A11AC188}"/>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5125" name="Rectangle 5">
            <a:extLst>
              <a:ext uri="{FF2B5EF4-FFF2-40B4-BE49-F238E27FC236}">
                <a16:creationId xmlns:a16="http://schemas.microsoft.com/office/drawing/2014/main" id="{C7940B27-ED78-4A61-8A8A-F6008CCC5673}"/>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5126" name="Rectangle 6">
            <a:extLst>
              <a:ext uri="{FF2B5EF4-FFF2-40B4-BE49-F238E27FC236}">
                <a16:creationId xmlns:a16="http://schemas.microsoft.com/office/drawing/2014/main" id="{71D8B513-821B-41CE-842C-D9A160AF2C58}"/>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C994C6A1-0116-4E7E-92B2-6AF11161021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11B607A-064A-42EB-AF69-EF29CF36E3D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7171" name="Rectangle 3">
            <a:extLst>
              <a:ext uri="{FF2B5EF4-FFF2-40B4-BE49-F238E27FC236}">
                <a16:creationId xmlns:a16="http://schemas.microsoft.com/office/drawing/2014/main" id="{42457DD2-B730-44C2-B441-98C4294686E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6148" name="Rectangle 4">
            <a:extLst>
              <a:ext uri="{FF2B5EF4-FFF2-40B4-BE49-F238E27FC236}">
                <a16:creationId xmlns:a16="http://schemas.microsoft.com/office/drawing/2014/main" id="{483A3838-7A25-4066-8AF9-90997F2E565F}"/>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6149" name="Rectangle 5">
            <a:extLst>
              <a:ext uri="{FF2B5EF4-FFF2-40B4-BE49-F238E27FC236}">
                <a16:creationId xmlns:a16="http://schemas.microsoft.com/office/drawing/2014/main" id="{BC47E8BF-9DBC-43E8-A9AC-72B9A8B36011}"/>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6150" name="Rectangle 6">
            <a:extLst>
              <a:ext uri="{FF2B5EF4-FFF2-40B4-BE49-F238E27FC236}">
                <a16:creationId xmlns:a16="http://schemas.microsoft.com/office/drawing/2014/main" id="{BE950E80-3144-414D-A69B-5CE43C543876}"/>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B04A36FA-C7B5-4C30-8670-D5FEEB4748D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id="{4F186969-169B-4536-9698-40AEDBCA7139}"/>
              </a:ext>
            </a:extLst>
          </p:cNvPr>
          <p:cNvSpPr>
            <a:spLocks noGrp="1" noChangeArrowheads="1"/>
          </p:cNvSpPr>
          <p:nvPr>
            <p:ph type="title"/>
          </p:nvPr>
        </p:nvSpPr>
        <p:spPr bwMode="auto">
          <a:xfrm>
            <a:off x="785813" y="357188"/>
            <a:ext cx="814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8195" name="Текст 2">
            <a:extLst>
              <a:ext uri="{FF2B5EF4-FFF2-40B4-BE49-F238E27FC236}">
                <a16:creationId xmlns:a16="http://schemas.microsoft.com/office/drawing/2014/main" id="{BA25E130-36F1-4DF7-A4CA-C843A647F052}"/>
              </a:ext>
            </a:extLst>
          </p:cNvPr>
          <p:cNvSpPr>
            <a:spLocks noGrp="1" noChangeArrowheads="1"/>
          </p:cNvSpPr>
          <p:nvPr>
            <p:ph type="body" idx="1"/>
          </p:nvPr>
        </p:nvSpPr>
        <p:spPr bwMode="auto">
          <a:xfrm>
            <a:off x="1928813" y="1571625"/>
            <a:ext cx="70151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7172" name="Дата 3">
            <a:extLst>
              <a:ext uri="{FF2B5EF4-FFF2-40B4-BE49-F238E27FC236}">
                <a16:creationId xmlns:a16="http://schemas.microsoft.com/office/drawing/2014/main" id="{42616B29-9482-49E4-9AC3-C4A6901F976C}"/>
              </a:ext>
            </a:extLst>
          </p:cNvPr>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l" eaLnBrk="1" hangingPunct="1">
              <a:defRPr sz="1200" i="0">
                <a:solidFill>
                  <a:srgbClr val="898989"/>
                </a:solidFill>
                <a:latin typeface="Calibri" panose="020F0502020204030204" pitchFamily="34" charset="0"/>
              </a:defRPr>
            </a:lvl1pPr>
          </a:lstStyle>
          <a:p>
            <a:pPr>
              <a:defRPr/>
            </a:pPr>
            <a:fld id="{63C6FF73-E289-446C-9220-3A415C2B95E0}" type="datetimeFigureOut">
              <a:rPr lang="ru-RU"/>
              <a:pPr>
                <a:defRPr/>
              </a:pPr>
              <a:t>09.02.2021</a:t>
            </a:fld>
            <a:endParaRPr lang="ru-RU"/>
          </a:p>
        </p:txBody>
      </p:sp>
      <p:sp>
        <p:nvSpPr>
          <p:cNvPr id="7173" name="Нижний колонтитул 4">
            <a:extLst>
              <a:ext uri="{FF2B5EF4-FFF2-40B4-BE49-F238E27FC236}">
                <a16:creationId xmlns:a16="http://schemas.microsoft.com/office/drawing/2014/main" id="{97CD4C8A-776F-4DF9-8DD1-4B180CE8AC4E}"/>
              </a:ext>
            </a:extLst>
          </p:cNvPr>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anose="020F0502020204030204" pitchFamily="34" charset="0"/>
              </a:defRPr>
            </a:lvl1pPr>
          </a:lstStyle>
          <a:p>
            <a:pPr>
              <a:defRPr/>
            </a:pPr>
            <a:endParaRPr lang="uk-UA"/>
          </a:p>
        </p:txBody>
      </p:sp>
      <p:sp>
        <p:nvSpPr>
          <p:cNvPr id="7174" name="Номер слайда 5">
            <a:extLst>
              <a:ext uri="{FF2B5EF4-FFF2-40B4-BE49-F238E27FC236}">
                <a16:creationId xmlns:a16="http://schemas.microsoft.com/office/drawing/2014/main" id="{2A05D978-6614-49B8-8193-E4D8D35908CD}"/>
              </a:ext>
            </a:extLst>
          </p:cNvPr>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anose="020F0502020204030204" pitchFamily="34" charset="0"/>
              </a:defRPr>
            </a:lvl1pPr>
          </a:lstStyle>
          <a:p>
            <a:fld id="{BE5A4EE9-4912-4161-8590-C4C3BEFE4C7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0" fontAlgn="base" hangingPunct="0">
        <a:spcBef>
          <a:spcPct val="0"/>
        </a:spcBef>
        <a:spcAft>
          <a:spcPct val="0"/>
        </a:spcAft>
        <a:defRPr sz="4400" b="1" kern="1200">
          <a:solidFill>
            <a:srgbClr val="002060"/>
          </a:solidFill>
          <a:latin typeface="+mj-lt"/>
          <a:ea typeface="+mj-ea"/>
          <a:cs typeface="+mj-cs"/>
        </a:defRPr>
      </a:lvl1pPr>
      <a:lvl2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b="1">
          <a:solidFill>
            <a:srgbClr val="00206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C3E0A3-AE17-42F4-82BD-730027D55A7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9219" name="Rectangle 3">
            <a:extLst>
              <a:ext uri="{FF2B5EF4-FFF2-40B4-BE49-F238E27FC236}">
                <a16:creationId xmlns:a16="http://schemas.microsoft.com/office/drawing/2014/main" id="{73A96498-10A5-4FA2-83E0-0BB14B3ADE5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8196" name="Rectangle 4">
            <a:extLst>
              <a:ext uri="{FF2B5EF4-FFF2-40B4-BE49-F238E27FC236}">
                <a16:creationId xmlns:a16="http://schemas.microsoft.com/office/drawing/2014/main" id="{F6078256-08E8-480C-8616-51085493F588}"/>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8197" name="Rectangle 5">
            <a:extLst>
              <a:ext uri="{FF2B5EF4-FFF2-40B4-BE49-F238E27FC236}">
                <a16:creationId xmlns:a16="http://schemas.microsoft.com/office/drawing/2014/main" id="{AD098342-D63E-4AA8-BD1E-05DDC15A077D}"/>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8198" name="Rectangle 6">
            <a:extLst>
              <a:ext uri="{FF2B5EF4-FFF2-40B4-BE49-F238E27FC236}">
                <a16:creationId xmlns:a16="http://schemas.microsoft.com/office/drawing/2014/main" id="{C9C0583E-B449-4AE5-81E3-4ADEFBE6427E}"/>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7C7C593C-A5A5-46BD-9E9E-8AB4F2239A2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3C1B8D3-9109-4AA4-8CEF-3B66906B4D8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0243" name="Rectangle 3">
            <a:extLst>
              <a:ext uri="{FF2B5EF4-FFF2-40B4-BE49-F238E27FC236}">
                <a16:creationId xmlns:a16="http://schemas.microsoft.com/office/drawing/2014/main" id="{57B67439-314E-4C59-8CCB-92631F1D64D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9220" name="Rectangle 4">
            <a:extLst>
              <a:ext uri="{FF2B5EF4-FFF2-40B4-BE49-F238E27FC236}">
                <a16:creationId xmlns:a16="http://schemas.microsoft.com/office/drawing/2014/main" id="{394CEA54-07C8-4AD8-AF43-9BB94E34B422}"/>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9221" name="Rectangle 5">
            <a:extLst>
              <a:ext uri="{FF2B5EF4-FFF2-40B4-BE49-F238E27FC236}">
                <a16:creationId xmlns:a16="http://schemas.microsoft.com/office/drawing/2014/main" id="{0E6A1BDB-4746-4251-8645-992E8C973DC2}"/>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9222" name="Rectangle 6">
            <a:extLst>
              <a:ext uri="{FF2B5EF4-FFF2-40B4-BE49-F238E27FC236}">
                <a16:creationId xmlns:a16="http://schemas.microsoft.com/office/drawing/2014/main" id="{DC5C1293-95E5-4260-B250-99CC9CE3A8DE}"/>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32889E50-A5B3-4123-9A86-41A270A12CD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C63A15C-C182-47C5-A6CD-C6CF87B080B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1267" name="Rectangle 3">
            <a:extLst>
              <a:ext uri="{FF2B5EF4-FFF2-40B4-BE49-F238E27FC236}">
                <a16:creationId xmlns:a16="http://schemas.microsoft.com/office/drawing/2014/main" id="{9131D036-44B7-4AF1-94BD-34213DBCEF6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0244" name="Rectangle 4">
            <a:extLst>
              <a:ext uri="{FF2B5EF4-FFF2-40B4-BE49-F238E27FC236}">
                <a16:creationId xmlns:a16="http://schemas.microsoft.com/office/drawing/2014/main" id="{754D726B-5914-4E0A-8B03-BB590E2BD442}"/>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l" eaLnBrk="1" hangingPunct="1">
              <a:defRPr sz="1400" i="0">
                <a:latin typeface="Arial" panose="020B0604020202020204" pitchFamily="34" charset="0"/>
              </a:defRPr>
            </a:lvl1pPr>
          </a:lstStyle>
          <a:p>
            <a:pPr>
              <a:defRPr/>
            </a:pPr>
            <a:endParaRPr lang="uk-UA"/>
          </a:p>
        </p:txBody>
      </p:sp>
      <p:sp>
        <p:nvSpPr>
          <p:cNvPr id="10245" name="Rectangle 5">
            <a:extLst>
              <a:ext uri="{FF2B5EF4-FFF2-40B4-BE49-F238E27FC236}">
                <a16:creationId xmlns:a16="http://schemas.microsoft.com/office/drawing/2014/main" id="{802769B9-E380-425A-927A-CC794D4C9CFE}"/>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i="0">
                <a:latin typeface="Arial" panose="020B0604020202020204" pitchFamily="34" charset="0"/>
              </a:defRPr>
            </a:lvl1pPr>
          </a:lstStyle>
          <a:p>
            <a:pPr>
              <a:defRPr/>
            </a:pPr>
            <a:endParaRPr lang="uk-UA"/>
          </a:p>
        </p:txBody>
      </p:sp>
      <p:sp>
        <p:nvSpPr>
          <p:cNvPr id="10246" name="Rectangle 6">
            <a:extLst>
              <a:ext uri="{FF2B5EF4-FFF2-40B4-BE49-F238E27FC236}">
                <a16:creationId xmlns:a16="http://schemas.microsoft.com/office/drawing/2014/main" id="{17EDB62F-DEF3-4D9D-8EA4-058DB36005A7}"/>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i="0"/>
            </a:lvl1pPr>
          </a:lstStyle>
          <a:p>
            <a:fld id="{D1CF464E-CD53-492E-86F4-B40A640F871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01.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1.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a:extLst>
              <a:ext uri="{FF2B5EF4-FFF2-40B4-BE49-F238E27FC236}">
                <a16:creationId xmlns:a16="http://schemas.microsoft.com/office/drawing/2014/main" id="{4CFB0E65-57AF-42B0-8E23-635FE65111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02811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Подзаголовок 2">
            <a:extLst>
              <a:ext uri="{FF2B5EF4-FFF2-40B4-BE49-F238E27FC236}">
                <a16:creationId xmlns:a16="http://schemas.microsoft.com/office/drawing/2014/main" id="{F25B38DB-8236-41F4-A4BB-378768104493}"/>
              </a:ext>
            </a:extLst>
          </p:cNvPr>
          <p:cNvSpPr>
            <a:spLocks noGrp="1"/>
          </p:cNvSpPr>
          <p:nvPr>
            <p:ph type="subTitle" idx="4294967295"/>
          </p:nvPr>
        </p:nvSpPr>
        <p:spPr>
          <a:xfrm>
            <a:off x="4286250" y="4724400"/>
            <a:ext cx="4471988" cy="1584325"/>
          </a:xfrm>
        </p:spPr>
        <p:txBody>
          <a:bodyPr/>
          <a:lstStyle/>
          <a:p>
            <a:pPr algn="r">
              <a:buFont typeface="Arial" panose="020B0604020202020204" pitchFamily="34" charset="0"/>
              <a:buNone/>
            </a:pPr>
            <a:r>
              <a:rPr lang="uk-UA" altLang="ru-RU" sz="1400" b="1"/>
              <a:t>Леонтій ХОДНЕВИЧ, консультант</a:t>
            </a:r>
          </a:p>
          <a:p>
            <a:pPr algn="r">
              <a:buFont typeface="Arial" panose="020B0604020202020204" pitchFamily="34" charset="0"/>
              <a:buNone/>
            </a:pPr>
            <a:r>
              <a:rPr lang="uk-UA" altLang="ru-RU" sz="1400" b="1"/>
              <a:t> комунальної установи </a:t>
            </a:r>
            <a:r>
              <a:rPr lang="en-US" altLang="ru-RU" sz="1400" b="1"/>
              <a:t>“</a:t>
            </a:r>
            <a:r>
              <a:rPr lang="uk-UA" altLang="ru-RU" sz="1400" b="1"/>
              <a:t>Зарічненський</a:t>
            </a:r>
          </a:p>
          <a:p>
            <a:pPr algn="r">
              <a:buFont typeface="Arial" panose="020B0604020202020204" pitchFamily="34" charset="0"/>
              <a:buNone/>
            </a:pPr>
            <a:r>
              <a:rPr lang="uk-UA" altLang="ru-RU" sz="1400" b="1"/>
              <a:t> центр професійного розвитку </a:t>
            </a:r>
          </a:p>
          <a:p>
            <a:pPr algn="r">
              <a:buFont typeface="Arial" panose="020B0604020202020204" pitchFamily="34" charset="0"/>
              <a:buNone/>
            </a:pPr>
            <a:r>
              <a:rPr lang="uk-UA" altLang="ru-RU" sz="1400" b="1"/>
              <a:t>педагогічних працівників</a:t>
            </a:r>
            <a:r>
              <a:rPr lang="en-US" altLang="ru-RU" sz="1400" b="1"/>
              <a:t>”</a:t>
            </a:r>
            <a:r>
              <a:rPr lang="uk-UA" altLang="ru-RU" sz="1400" b="1"/>
              <a:t> </a:t>
            </a:r>
          </a:p>
          <a:p>
            <a:pPr algn="r">
              <a:buFont typeface="Arial" panose="020B0604020202020204" pitchFamily="34" charset="0"/>
              <a:buNone/>
            </a:pPr>
            <a:r>
              <a:rPr lang="uk-UA" altLang="ru-RU" sz="1400" b="1"/>
              <a:t>Зарічненської селищної ради</a:t>
            </a:r>
          </a:p>
          <a:p>
            <a:pPr algn="r">
              <a:buFont typeface="Arial" panose="020B0604020202020204" pitchFamily="34" charset="0"/>
              <a:buNone/>
            </a:pPr>
            <a:r>
              <a:rPr lang="uk-UA" altLang="ru-RU" sz="1400" b="1"/>
              <a:t> Рівненської област</a:t>
            </a:r>
            <a:r>
              <a:rPr lang="uk-UA" altLang="ru-RU" sz="1400"/>
              <a:t>і</a:t>
            </a:r>
            <a:endParaRPr lang="ru-RU" altLang="ru-RU" sz="1400"/>
          </a:p>
        </p:txBody>
      </p:sp>
      <p:sp>
        <p:nvSpPr>
          <p:cNvPr id="24579" name="Text Box 3">
            <a:extLst>
              <a:ext uri="{FF2B5EF4-FFF2-40B4-BE49-F238E27FC236}">
                <a16:creationId xmlns:a16="http://schemas.microsoft.com/office/drawing/2014/main" id="{D88BF51C-D1B9-4A41-846C-BEE91A06FFCD}"/>
              </a:ext>
            </a:extLst>
          </p:cNvPr>
          <p:cNvSpPr txBox="1">
            <a:spLocks noChangeArrowheads="1"/>
          </p:cNvSpPr>
          <p:nvPr/>
        </p:nvSpPr>
        <p:spPr bwMode="auto">
          <a:xfrm>
            <a:off x="755650" y="1373188"/>
            <a:ext cx="7416800" cy="3170237"/>
          </a:xfrm>
          <a:prstGeom prst="rect">
            <a:avLst/>
          </a:prstGeom>
          <a:noFill/>
          <a:ln>
            <a:noFill/>
          </a:ln>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lgn="ctr" eaLnBrk="1" hangingPunct="1"/>
            <a:r>
              <a:rPr lang="uk-UA" altLang="en-US" sz="4800" b="1" i="0">
                <a:solidFill>
                  <a:srgbClr val="000099"/>
                </a:solidFill>
                <a:effectLst>
                  <a:outerShdw blurRad="38100" dist="38100" dir="2700000" algn="tl">
                    <a:srgbClr val="C0C0C0"/>
                  </a:outerShdw>
                </a:effectLst>
                <a:latin typeface="Gabriola" panose="04040605051002020D02" pitchFamily="82" charset="0"/>
                <a:cs typeface="Arial" panose="020B0604020202020204" pitchFamily="34" charset="0"/>
              </a:rPr>
              <a:t>Використання інформаційних та цифрових  технологій навчання на сучасному уроці</a:t>
            </a:r>
          </a:p>
          <a:p>
            <a:pPr algn="ctr" eaLnBrk="1" hangingPunct="1"/>
            <a:r>
              <a:rPr lang="ru-RU" altLang="en-US" sz="5600" b="1" i="0">
                <a:solidFill>
                  <a:srgbClr val="000099"/>
                </a:solidFill>
                <a:latin typeface="Gabriola" panose="04040605051002020D02" pitchFamily="82" charset="0"/>
                <a:cs typeface="Arial" panose="020B0604020202020204" pitchFamily="34" charset="0"/>
              </a:rPr>
              <a:t>          </a:t>
            </a:r>
            <a:r>
              <a:rPr lang="uk-UA" altLang="en-US" sz="5600" b="1" i="0">
                <a:solidFill>
                  <a:srgbClr val="000099"/>
                </a:solidFill>
                <a:latin typeface="Gabriola" panose="04040605051002020D02" pitchFamily="82" charset="0"/>
                <a:cs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0A525064-8C5E-49C3-8C90-8037EA18B6DE}"/>
              </a:ext>
            </a:extLst>
          </p:cNvPr>
          <p:cNvSpPr>
            <a:spLocks noGrp="1" noChangeArrowheads="1"/>
          </p:cNvSpPr>
          <p:nvPr>
            <p:ph type="subTitle" idx="4294967295"/>
          </p:nvPr>
        </p:nvSpPr>
        <p:spPr>
          <a:xfrm>
            <a:off x="179388" y="620713"/>
            <a:ext cx="8785225" cy="6048375"/>
          </a:xfrm>
        </p:spPr>
        <p:txBody>
          <a:bodyPr/>
          <a:lstStyle/>
          <a:p>
            <a:pPr marL="0" indent="0" algn="ctr" eaLnBrk="1" hangingPunct="1">
              <a:lnSpc>
                <a:spcPct val="80000"/>
              </a:lnSpc>
              <a:buFontTx/>
              <a:buNone/>
            </a:pPr>
            <a:r>
              <a:rPr lang="uk-UA" altLang="en-US" sz="5200" b="1">
                <a:solidFill>
                  <a:srgbClr val="000066"/>
                </a:solidFill>
                <a:latin typeface="Gabriola" panose="04040605051002020D02" pitchFamily="82" charset="0"/>
              </a:rPr>
              <a:t>Поєднуючи </a:t>
            </a:r>
            <a:r>
              <a:rPr lang="uk-UA" altLang="en-US" sz="5200" b="1">
                <a:solidFill>
                  <a:srgbClr val="0000CC"/>
                </a:solidFill>
                <a:latin typeface="Gabriola" panose="04040605051002020D02" pitchFamily="82" charset="0"/>
              </a:rPr>
              <a:t>інформаційно – комунікаційні та цифрові</a:t>
            </a:r>
            <a:r>
              <a:rPr lang="uk-UA" altLang="en-US" sz="5200" b="1">
                <a:solidFill>
                  <a:srgbClr val="000066"/>
                </a:solidFill>
                <a:latin typeface="Gabriola" panose="04040605051002020D02" pitchFamily="82" charset="0"/>
              </a:rPr>
              <a:t> технології, проектуючи їх на освітню</a:t>
            </a:r>
            <a:r>
              <a:rPr lang="uk-UA" altLang="en-US" sz="5200" b="1">
                <a:solidFill>
                  <a:srgbClr val="0000CC"/>
                </a:solidFill>
                <a:latin typeface="Gabriola" panose="04040605051002020D02" pitchFamily="82" charset="0"/>
              </a:rPr>
              <a:t> </a:t>
            </a:r>
            <a:r>
              <a:rPr lang="uk-UA" altLang="en-US" sz="5200" b="1">
                <a:solidFill>
                  <a:srgbClr val="000066"/>
                </a:solidFill>
                <a:latin typeface="Gabriola" panose="04040605051002020D02" pitchFamily="82" charset="0"/>
              </a:rPr>
              <a:t>практику необхідно зазначити, що основним завданням, яке стоїть перед їх впровадженням є </a:t>
            </a:r>
          </a:p>
          <a:p>
            <a:pPr marL="0" indent="0" algn="ctr" eaLnBrk="1" hangingPunct="1">
              <a:lnSpc>
                <a:spcPct val="80000"/>
              </a:lnSpc>
              <a:buFontTx/>
              <a:buNone/>
            </a:pPr>
            <a:r>
              <a:rPr lang="uk-UA" altLang="en-US" sz="5200" b="1">
                <a:solidFill>
                  <a:srgbClr val="000066"/>
                </a:solidFill>
                <a:latin typeface="Gabriola" panose="04040605051002020D02" pitchFamily="82" charset="0"/>
              </a:rPr>
              <a:t>адаптація людини до життя в </a:t>
            </a:r>
          </a:p>
          <a:p>
            <a:pPr marL="0" indent="0" eaLnBrk="1" hangingPunct="1">
              <a:lnSpc>
                <a:spcPct val="80000"/>
              </a:lnSpc>
              <a:buFontTx/>
              <a:buNone/>
            </a:pPr>
            <a:r>
              <a:rPr lang="uk-UA" altLang="en-US" sz="5200" b="1">
                <a:solidFill>
                  <a:srgbClr val="000066"/>
                </a:solidFill>
                <a:latin typeface="Gabriola" panose="04040605051002020D02" pitchFamily="82" charset="0"/>
              </a:rPr>
              <a:t>     інформаційному суспільстві.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B834F29-519E-4D98-AFC9-352450DE4E83}"/>
              </a:ext>
            </a:extLst>
          </p:cNvPr>
          <p:cNvSpPr>
            <a:spLocks noGrp="1" noChangeArrowheads="1"/>
          </p:cNvSpPr>
          <p:nvPr>
            <p:ph type="ctrTitle" idx="4294967295"/>
          </p:nvPr>
        </p:nvSpPr>
        <p:spPr>
          <a:xfrm>
            <a:off x="179388" y="333375"/>
            <a:ext cx="8712200" cy="1470025"/>
          </a:xfrm>
        </p:spPr>
        <p:txBody>
          <a:bodyPr/>
          <a:lstStyle/>
          <a:p>
            <a:pPr eaLnBrk="1" hangingPunct="1"/>
            <a:r>
              <a:rPr lang="ru-RU" altLang="uk-UA" sz="3600" b="1">
                <a:solidFill>
                  <a:srgbClr val="A50021"/>
                </a:solidFill>
                <a:latin typeface="Gabriola" panose="04040605051002020D02" pitchFamily="82" charset="0"/>
              </a:rPr>
              <a:t>Використання </a:t>
            </a:r>
            <a:br>
              <a:rPr lang="ru-RU" altLang="uk-UA" sz="3600" b="1">
                <a:solidFill>
                  <a:srgbClr val="A50021"/>
                </a:solidFill>
                <a:latin typeface="Gabriola" panose="04040605051002020D02" pitchFamily="82" charset="0"/>
              </a:rPr>
            </a:br>
            <a:r>
              <a:rPr lang="ru-RU" altLang="uk-UA" sz="3600" b="1">
                <a:solidFill>
                  <a:srgbClr val="A50021"/>
                </a:solidFill>
                <a:latin typeface="Gabriola" panose="04040605051002020D02" pitchFamily="82" charset="0"/>
              </a:rPr>
              <a:t>інформаційно-комунікаційних , цифрових технологій на сучасному уроці здійснюється через:</a:t>
            </a:r>
          </a:p>
        </p:txBody>
      </p:sp>
      <p:sp>
        <p:nvSpPr>
          <p:cNvPr id="30723" name="Rectangle 3">
            <a:extLst>
              <a:ext uri="{FF2B5EF4-FFF2-40B4-BE49-F238E27FC236}">
                <a16:creationId xmlns:a16="http://schemas.microsoft.com/office/drawing/2014/main" id="{D1D7C181-60CC-4AE0-BE1F-8562C404F302}"/>
              </a:ext>
            </a:extLst>
          </p:cNvPr>
          <p:cNvSpPr>
            <a:spLocks noGrp="1" noChangeArrowheads="1"/>
          </p:cNvSpPr>
          <p:nvPr>
            <p:ph type="subTitle" idx="4294967295"/>
          </p:nvPr>
        </p:nvSpPr>
        <p:spPr>
          <a:xfrm>
            <a:off x="323850" y="1917700"/>
            <a:ext cx="8785225" cy="5111750"/>
          </a:xfrm>
        </p:spPr>
        <p:txBody>
          <a:bodyPr/>
          <a:lstStyle/>
          <a:p>
            <a:pPr marL="0" indent="0" eaLnBrk="1" hangingPunct="1">
              <a:buFont typeface="Wingdings" panose="05000000000000000000" pitchFamily="2" charset="2"/>
              <a:buChar char="ü"/>
            </a:pPr>
            <a:r>
              <a:rPr lang="uk-UA" altLang="en-US" b="1">
                <a:solidFill>
                  <a:srgbClr val="000066"/>
                </a:solidFill>
                <a:latin typeface="Gabriola" panose="04040605051002020D02" pitchFamily="82" charset="0"/>
              </a:rPr>
              <a:t>забезпечення нової, активної форми фіксації продуктів </a:t>
            </a:r>
          </a:p>
          <a:p>
            <a:pPr marL="0" indent="0" eaLnBrk="1" hangingPunct="1">
              <a:buFont typeface="Wingdings" panose="05000000000000000000" pitchFamily="2" charset="2"/>
              <a:buNone/>
            </a:pPr>
            <a:r>
              <a:rPr lang="uk-UA" altLang="en-US" b="1">
                <a:solidFill>
                  <a:srgbClr val="000066"/>
                </a:solidFill>
                <a:latin typeface="Gabriola" panose="04040605051002020D02" pitchFamily="82" charset="0"/>
              </a:rPr>
              <a:t>інтелектуальної діяльності;</a:t>
            </a:r>
          </a:p>
          <a:p>
            <a:pPr marL="0" indent="0" eaLnBrk="1" hangingPunct="1">
              <a:buFont typeface="Wingdings" panose="05000000000000000000" pitchFamily="2" charset="2"/>
              <a:buChar char="ü"/>
            </a:pPr>
            <a:r>
              <a:rPr lang="uk-UA" altLang="en-US" b="1">
                <a:solidFill>
                  <a:srgbClr val="000066"/>
                </a:solidFill>
                <a:latin typeface="Gabriola" panose="04040605051002020D02" pitchFamily="82" charset="0"/>
              </a:rPr>
              <a:t>доступ до практично необмеженого обсягу потрібної </a:t>
            </a:r>
          </a:p>
          <a:p>
            <a:pPr marL="0" indent="0" eaLnBrk="1" hangingPunct="1">
              <a:buFont typeface="Wingdings" panose="05000000000000000000" pitchFamily="2" charset="2"/>
              <a:buNone/>
            </a:pPr>
            <a:r>
              <a:rPr lang="uk-UA" altLang="en-US" b="1">
                <a:solidFill>
                  <a:srgbClr val="000066"/>
                </a:solidFill>
                <a:latin typeface="Gabriola" panose="04040605051002020D02" pitchFamily="82" charset="0"/>
              </a:rPr>
              <a:t>навчальної і наукової інформації, висока швидкість її </a:t>
            </a:r>
          </a:p>
          <a:p>
            <a:pPr marL="0" indent="0" eaLnBrk="1" hangingPunct="1">
              <a:buFont typeface="Wingdings" panose="05000000000000000000" pitchFamily="2" charset="2"/>
              <a:buNone/>
            </a:pPr>
            <a:r>
              <a:rPr lang="uk-UA" altLang="en-US" b="1">
                <a:solidFill>
                  <a:srgbClr val="000066"/>
                </a:solidFill>
                <a:latin typeface="Gabriola" panose="04040605051002020D02" pitchFamily="82" charset="0"/>
              </a:rPr>
              <a:t>отримання;</a:t>
            </a:r>
          </a:p>
          <a:p>
            <a:pPr marL="0" indent="0" eaLnBrk="1" hangingPunct="1">
              <a:buFont typeface="Wingdings" panose="05000000000000000000" pitchFamily="2" charset="2"/>
              <a:buChar char="ü"/>
            </a:pPr>
            <a:r>
              <a:rPr lang="uk-UA" altLang="en-US" b="1">
                <a:solidFill>
                  <a:srgbClr val="000066"/>
                </a:solidFill>
                <a:latin typeface="Gabriola" panose="04040605051002020D02" pitchFamily="82" charset="0"/>
              </a:rPr>
              <a:t>варіативність способів її аналітичної обробки ; </a:t>
            </a:r>
          </a:p>
          <a:p>
            <a:pPr marL="0" indent="0" eaLnBrk="1" hangingPunct="1">
              <a:buFont typeface="Wingdings" panose="05000000000000000000" pitchFamily="2" charset="2"/>
              <a:buChar char="ü"/>
            </a:pPr>
            <a:r>
              <a:rPr lang="uk-UA" altLang="en-US" b="1">
                <a:solidFill>
                  <a:srgbClr val="000066"/>
                </a:solidFill>
                <a:latin typeface="Gabriola" panose="04040605051002020D02" pitchFamily="82" charset="0"/>
              </a:rPr>
              <a:t>виникнення феномену "безпосереднього включення" </a:t>
            </a:r>
          </a:p>
          <a:p>
            <a:pPr marL="0" indent="0" eaLnBrk="1" hangingPunct="1">
              <a:buFont typeface="Wingdings" panose="05000000000000000000" pitchFamily="2" charset="2"/>
              <a:buNone/>
            </a:pPr>
            <a:r>
              <a:rPr lang="uk-UA" altLang="en-US" b="1">
                <a:solidFill>
                  <a:srgbClr val="000066"/>
                </a:solidFill>
                <a:latin typeface="Gabriola" panose="04040605051002020D02" pitchFamily="82" charset="0"/>
              </a:rPr>
              <a:t>особистості в інформаційний простір.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CFD376F5-F883-4C28-9A0A-61AB52BFA547}"/>
              </a:ext>
            </a:extLst>
          </p:cNvPr>
          <p:cNvSpPr>
            <a:spLocks noGrp="1" noChangeArrowheads="1"/>
          </p:cNvSpPr>
          <p:nvPr>
            <p:ph type="body" idx="4294967295"/>
          </p:nvPr>
        </p:nvSpPr>
        <p:spPr>
          <a:xfrm>
            <a:off x="323850" y="188913"/>
            <a:ext cx="8785225" cy="7218362"/>
          </a:xfrm>
        </p:spPr>
        <p:txBody>
          <a:bodyPr/>
          <a:lstStyle/>
          <a:p>
            <a:pPr eaLnBrk="1" hangingPunct="1">
              <a:buFontTx/>
              <a:buNone/>
            </a:pPr>
            <a:r>
              <a:rPr lang="ru-RU" altLang="en-US" sz="4000" b="1">
                <a:solidFill>
                  <a:srgbClr val="000066"/>
                </a:solidFill>
                <a:latin typeface="Gabriola" panose="04040605051002020D02" pitchFamily="82" charset="0"/>
              </a:rPr>
              <a:t>   </a:t>
            </a:r>
            <a:endParaRPr lang="uk-UA" altLang="en-US" sz="4000" b="1">
              <a:solidFill>
                <a:srgbClr val="000066"/>
              </a:solidFill>
              <a:latin typeface="Gabriola" panose="04040605051002020D02" pitchFamily="82" charset="0"/>
            </a:endParaRPr>
          </a:p>
        </p:txBody>
      </p:sp>
      <p:sp>
        <p:nvSpPr>
          <p:cNvPr id="31747" name="Text Box 3">
            <a:extLst>
              <a:ext uri="{FF2B5EF4-FFF2-40B4-BE49-F238E27FC236}">
                <a16:creationId xmlns:a16="http://schemas.microsoft.com/office/drawing/2014/main" id="{F2826D21-2A51-4538-8231-8DFEF79FD466}"/>
              </a:ext>
            </a:extLst>
          </p:cNvPr>
          <p:cNvSpPr txBox="1">
            <a:spLocks noChangeArrowheads="1"/>
          </p:cNvSpPr>
          <p:nvPr/>
        </p:nvSpPr>
        <p:spPr bwMode="auto">
          <a:xfrm>
            <a:off x="323850" y="333375"/>
            <a:ext cx="50800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endParaRPr lang="uk-UA" altLang="uk-UA" sz="4000" b="1">
              <a:latin typeface="Gabriola" panose="04040605051002020D02" pitchFamily="82" charset="0"/>
              <a:cs typeface="Times New Roman" panose="02020603050405020304" pitchFamily="18" charset="0"/>
              <a:sym typeface="Times New Roman" panose="02020603050405020304" pitchFamily="18" charset="0"/>
            </a:endParaRPr>
          </a:p>
        </p:txBody>
      </p:sp>
      <p:sp>
        <p:nvSpPr>
          <p:cNvPr id="31748" name="Text Box 4">
            <a:extLst>
              <a:ext uri="{FF2B5EF4-FFF2-40B4-BE49-F238E27FC236}">
                <a16:creationId xmlns:a16="http://schemas.microsoft.com/office/drawing/2014/main" id="{0E9A01FD-4DC4-4E9A-A879-87423DE2F685}"/>
              </a:ext>
            </a:extLst>
          </p:cNvPr>
          <p:cNvSpPr txBox="1">
            <a:spLocks noChangeArrowheads="1"/>
          </p:cNvSpPr>
          <p:nvPr/>
        </p:nvSpPr>
        <p:spPr bwMode="auto">
          <a:xfrm>
            <a:off x="323850" y="333375"/>
            <a:ext cx="8496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r>
              <a:rPr lang="uk-UA" altLang="en-US" sz="3600" b="1" i="0">
                <a:solidFill>
                  <a:srgbClr val="A50021"/>
                </a:solidFill>
                <a:cs typeface="Times New Roman" panose="02020603050405020304" pitchFamily="18" charset="0"/>
                <a:sym typeface="Gabriola" panose="04040605051002020D02" pitchFamily="82" charset="0"/>
              </a:rPr>
              <a:t>  </a:t>
            </a:r>
            <a:r>
              <a:rPr lang="uk-UA" altLang="en-US" sz="2800" b="1" i="0">
                <a:solidFill>
                  <a:srgbClr val="A50021"/>
                </a:solidFill>
                <a:latin typeface="Gabriola" panose="04040605051002020D02" pitchFamily="82" charset="0"/>
                <a:cs typeface="Times New Roman" panose="02020603050405020304" pitchFamily="18" charset="0"/>
                <a:sym typeface="Gabriola" panose="04040605051002020D02" pitchFamily="82" charset="0"/>
              </a:rPr>
              <a:t>Сучасні ІЦТ в освітньо-інформаційному середовищі </a:t>
            </a:r>
          </a:p>
          <a:p>
            <a:pPr eaLnBrk="1" hangingPunct="1"/>
            <a:r>
              <a:rPr lang="uk-UA" altLang="en-US" sz="2800" b="1" i="0">
                <a:solidFill>
                  <a:srgbClr val="A50021"/>
                </a:solidFill>
                <a:latin typeface="Gabriola" panose="04040605051002020D02" pitchFamily="82" charset="0"/>
                <a:cs typeface="Times New Roman" panose="02020603050405020304" pitchFamily="18" charset="0"/>
                <a:sym typeface="Gabriola" panose="04040605051002020D02" pitchFamily="82" charset="0"/>
              </a:rPr>
              <a:t>закладів загальної середньої освіти мають виконувати такі функції:</a:t>
            </a:r>
          </a:p>
        </p:txBody>
      </p:sp>
      <p:sp>
        <p:nvSpPr>
          <p:cNvPr id="31749" name="Text Box 5">
            <a:extLst>
              <a:ext uri="{FF2B5EF4-FFF2-40B4-BE49-F238E27FC236}">
                <a16:creationId xmlns:a16="http://schemas.microsoft.com/office/drawing/2014/main" id="{EAA3E98D-9EB5-4CB0-89AF-DC39C1052067}"/>
              </a:ext>
            </a:extLst>
          </p:cNvPr>
          <p:cNvSpPr txBox="1">
            <a:spLocks noChangeArrowheads="1"/>
          </p:cNvSpPr>
          <p:nvPr/>
        </p:nvSpPr>
        <p:spPr bwMode="auto">
          <a:xfrm>
            <a:off x="323850" y="1557338"/>
            <a:ext cx="8640763"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buFont typeface="Wingdings" panose="05000000000000000000" pitchFamily="2" charset="2"/>
              <a:buChar char="ü"/>
            </a:pPr>
            <a:r>
              <a:rPr lang="uk-UA" altLang="en-US" sz="2600" b="1" i="0">
                <a:solidFill>
                  <a:srgbClr val="0000CC"/>
                </a:solidFill>
                <a:latin typeface="Gabriola" panose="04040605051002020D02" pitchFamily="82" charset="0"/>
                <a:cs typeface="Times New Roman" panose="02020603050405020304" pitchFamily="18" charset="0"/>
              </a:rPr>
              <a:t>засобу навчання</a:t>
            </a:r>
            <a:r>
              <a:rPr lang="uk-UA" altLang="en-US" sz="2600" b="1" i="0">
                <a:solidFill>
                  <a:srgbClr val="000066"/>
                </a:solidFill>
                <a:latin typeface="Gabriola" panose="04040605051002020D02" pitchFamily="82" charset="0"/>
                <a:cs typeface="Times New Roman" panose="02020603050405020304" pitchFamily="18" charset="0"/>
              </a:rPr>
              <a:t> (застосування мультимедійних навчальних курсів);</a:t>
            </a:r>
          </a:p>
          <a:p>
            <a:pPr eaLnBrk="1" hangingPunct="1">
              <a:buFont typeface="Wingdings" panose="05000000000000000000" pitchFamily="2" charset="2"/>
              <a:buChar char="ü"/>
            </a:pPr>
            <a:r>
              <a:rPr lang="uk-UA" altLang="en-US" sz="2600" b="1" i="0">
                <a:solidFill>
                  <a:srgbClr val="0000CC"/>
                </a:solidFill>
                <a:latin typeface="Gabriola" panose="04040605051002020D02" pitchFamily="82" charset="0"/>
                <a:cs typeface="Times New Roman" panose="02020603050405020304" pitchFamily="18" charset="0"/>
              </a:rPr>
              <a:t> технічного засобу автоматизації процесу навчальної діяльності учня, </a:t>
            </a:r>
            <a:endParaRPr lang="uk-UA" altLang="en-US" sz="26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None/>
            </a:pPr>
            <a:r>
              <a:rPr lang="uk-UA" altLang="en-US" sz="2600" b="1" i="0">
                <a:solidFill>
                  <a:srgbClr val="000066"/>
                </a:solidFill>
                <a:latin typeface="Gabriola" panose="04040605051002020D02" pitchFamily="82" charset="0"/>
                <a:cs typeface="Times New Roman" panose="02020603050405020304" pitchFamily="18" charset="0"/>
              </a:rPr>
              <a:t>який дозволяє мобільно працювати з текстом, графічним, звуковим або </a:t>
            </a:r>
          </a:p>
          <a:p>
            <a:pPr eaLnBrk="1" hangingPunct="1">
              <a:buFont typeface="Wingdings" panose="05000000000000000000" pitchFamily="2" charset="2"/>
              <a:buNone/>
            </a:pPr>
            <a:r>
              <a:rPr lang="uk-UA" altLang="en-US" sz="2600" b="1" i="0">
                <a:solidFill>
                  <a:srgbClr val="000066"/>
                </a:solidFill>
                <a:latin typeface="Gabriola" panose="04040605051002020D02" pitchFamily="82" charset="0"/>
                <a:cs typeface="Times New Roman" panose="02020603050405020304" pitchFamily="18" charset="0"/>
              </a:rPr>
              <a:t>відеодокументом, якісно подавати інформацію, обробляти її, спілкуватися зі </a:t>
            </a:r>
          </a:p>
          <a:p>
            <a:pPr eaLnBrk="1" hangingPunct="1">
              <a:buFont typeface="Wingdings" panose="05000000000000000000" pitchFamily="2" charset="2"/>
              <a:buNone/>
            </a:pPr>
            <a:r>
              <a:rPr lang="uk-UA" altLang="en-US" sz="2600" b="1" i="0">
                <a:solidFill>
                  <a:srgbClr val="000066"/>
                </a:solidFill>
                <a:latin typeface="Gabriola" panose="04040605051002020D02" pitchFamily="82" charset="0"/>
                <a:cs typeface="Times New Roman" panose="02020603050405020304" pitchFamily="18" charset="0"/>
              </a:rPr>
              <a:t>своїми однолітками; </a:t>
            </a:r>
          </a:p>
          <a:p>
            <a:pPr eaLnBrk="1" hangingPunct="1">
              <a:buFont typeface="Wingdings" panose="05000000000000000000" pitchFamily="2" charset="2"/>
              <a:buChar char="ü"/>
            </a:pPr>
            <a:r>
              <a:rPr lang="uk-UA" altLang="en-US" sz="2600" b="1" i="0">
                <a:solidFill>
                  <a:srgbClr val="0000CC"/>
                </a:solidFill>
                <a:latin typeface="Gabriola" panose="04040605051002020D02" pitchFamily="82" charset="0"/>
                <a:cs typeface="Times New Roman" panose="02020603050405020304" pitchFamily="18" charset="0"/>
              </a:rPr>
              <a:t>зразка сучасних інноваційних технологій, </a:t>
            </a:r>
            <a:r>
              <a:rPr lang="uk-UA" altLang="en-US" sz="2600" b="1" i="0">
                <a:solidFill>
                  <a:srgbClr val="000066"/>
                </a:solidFill>
                <a:latin typeface="Gabriola" panose="04040605051002020D02" pitchFamily="82" charset="0"/>
                <a:cs typeface="Times New Roman" panose="02020603050405020304" pitchFamily="18" charset="0"/>
              </a:rPr>
              <a:t>що розвиває навички оволодіння ними, дає знання про їхні назви і функціональне призначення, складові </a:t>
            </a:r>
          </a:p>
          <a:p>
            <a:pPr eaLnBrk="1" hangingPunct="1">
              <a:buFont typeface="Wingdings" panose="05000000000000000000" pitchFamily="2" charset="2"/>
              <a:buNone/>
            </a:pPr>
            <a:r>
              <a:rPr lang="uk-UA" altLang="en-US" sz="2600" b="1" i="0">
                <a:solidFill>
                  <a:srgbClr val="000066"/>
                </a:solidFill>
                <a:latin typeface="Gabriola" panose="04040605051002020D02" pitchFamily="82" charset="0"/>
                <a:cs typeface="Times New Roman" panose="02020603050405020304" pitchFamily="18" charset="0"/>
              </a:rPr>
              <a:t>елементи; </a:t>
            </a:r>
          </a:p>
          <a:p>
            <a:pPr eaLnBrk="1" hangingPunct="1">
              <a:buFont typeface="Wingdings" panose="05000000000000000000" pitchFamily="2" charset="2"/>
              <a:buChar char="ü"/>
            </a:pPr>
            <a:r>
              <a:rPr lang="uk-UA" altLang="en-US" sz="2600" b="1" i="0">
                <a:solidFill>
                  <a:srgbClr val="0000CC"/>
                </a:solidFill>
                <a:latin typeface="Gabriola" panose="04040605051002020D02" pitchFamily="82" charset="0"/>
                <a:cs typeface="Times New Roman" panose="02020603050405020304" pitchFamily="18" charset="0"/>
              </a:rPr>
              <a:t>ефективного тренажера,</a:t>
            </a:r>
            <a:r>
              <a:rPr lang="uk-UA" altLang="en-US" sz="2600" b="1" i="0">
                <a:solidFill>
                  <a:srgbClr val="000066"/>
                </a:solidFill>
                <a:latin typeface="Gabriola" panose="04040605051002020D02" pitchFamily="82" charset="0"/>
                <a:cs typeface="Times New Roman" panose="02020603050405020304" pitchFamily="18" charset="0"/>
              </a:rPr>
              <a:t> що розвиває пізнавальну і творчу активність </a:t>
            </a:r>
          </a:p>
          <a:p>
            <a:pPr eaLnBrk="1" hangingPunct="1">
              <a:buFont typeface="Wingdings" panose="05000000000000000000" pitchFamily="2" charset="2"/>
              <a:buNone/>
            </a:pPr>
            <a:r>
              <a:rPr lang="uk-UA" altLang="en-US" sz="2600" b="1" i="0">
                <a:solidFill>
                  <a:srgbClr val="000066"/>
                </a:solidFill>
                <a:latin typeface="Gabriola" panose="04040605051002020D02" pitchFamily="82" charset="0"/>
                <a:cs typeface="Times New Roman" panose="02020603050405020304" pitchFamily="18" charset="0"/>
              </a:rPr>
              <a:t>особистості, спонукає її приймати власні оригінальні </a:t>
            </a:r>
          </a:p>
          <a:p>
            <a:pPr eaLnBrk="1" hangingPunct="1">
              <a:buFont typeface="Wingdings" panose="05000000000000000000" pitchFamily="2" charset="2"/>
              <a:buNone/>
            </a:pPr>
            <a:r>
              <a:rPr lang="uk-UA" altLang="en-US" sz="2600" b="1" i="0">
                <a:solidFill>
                  <a:srgbClr val="000066"/>
                </a:solidFill>
                <a:latin typeface="Gabriola" panose="04040605051002020D02" pitchFamily="82" charset="0"/>
                <a:cs typeface="Times New Roman" panose="02020603050405020304" pitchFamily="18" charset="0"/>
              </a:rPr>
              <a:t>рішення, бачити їхній результат, перевіряти їхню </a:t>
            </a:r>
          </a:p>
          <a:p>
            <a:pPr eaLnBrk="1" hangingPunct="1">
              <a:buFont typeface="Wingdings" panose="05000000000000000000" pitchFamily="2" charset="2"/>
              <a:buNone/>
            </a:pPr>
            <a:r>
              <a:rPr lang="uk-UA" altLang="en-US" sz="2600" b="1" i="0">
                <a:solidFill>
                  <a:srgbClr val="000066"/>
                </a:solidFill>
                <a:latin typeface="Gabriola" panose="04040605051002020D02" pitchFamily="82" charset="0"/>
                <a:cs typeface="Times New Roman" panose="02020603050405020304" pitchFamily="18" charset="0"/>
              </a:rPr>
              <a:t>правомірність тощо.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BA0D97C5-AEB2-4AA4-A8FA-E9A54F86C2A9}"/>
              </a:ext>
            </a:extLst>
          </p:cNvPr>
          <p:cNvSpPr>
            <a:spLocks noGrp="1" noChangeArrowheads="1"/>
          </p:cNvSpPr>
          <p:nvPr>
            <p:ph type="subTitle" idx="4294967295"/>
          </p:nvPr>
        </p:nvSpPr>
        <p:spPr>
          <a:xfrm>
            <a:off x="287338" y="173038"/>
            <a:ext cx="8856662" cy="6351587"/>
          </a:xfrm>
        </p:spPr>
        <p:txBody>
          <a:bodyPr/>
          <a:lstStyle/>
          <a:p>
            <a:pPr marL="0" indent="0" algn="ctr" eaLnBrk="1" hangingPunct="1">
              <a:buFontTx/>
              <a:buNone/>
            </a:pPr>
            <a:r>
              <a:rPr lang="uk-UA" altLang="en-US" sz="3600" b="1">
                <a:solidFill>
                  <a:srgbClr val="A50021"/>
                </a:solidFill>
                <a:latin typeface="Gabriola" panose="04040605051002020D02" pitchFamily="82" charset="0"/>
              </a:rPr>
              <a:t>Інформаційні технології на сучасному уроці здатні:</a:t>
            </a:r>
          </a:p>
          <a:p>
            <a:pPr marL="0" indent="0" eaLnBrk="1" hangingPunct="1">
              <a:buFont typeface="Wingdings" panose="05000000000000000000" pitchFamily="2" charset="2"/>
              <a:buChar char="ü"/>
            </a:pPr>
            <a:r>
              <a:rPr lang="uk-UA" altLang="en-US" sz="2600" b="1">
                <a:solidFill>
                  <a:srgbClr val="000066"/>
                </a:solidFill>
                <a:latin typeface="Gabriola" panose="04040605051002020D02" pitchFamily="82" charset="0"/>
              </a:rPr>
              <a:t>стимулювати пізнавальний інтерес учнів;</a:t>
            </a:r>
          </a:p>
          <a:p>
            <a:pPr marL="0" indent="0" eaLnBrk="1" hangingPunct="1">
              <a:buFont typeface="Wingdings" panose="05000000000000000000" pitchFamily="2" charset="2"/>
              <a:buChar char="ü"/>
            </a:pPr>
            <a:r>
              <a:rPr lang="uk-UA" altLang="en-US" sz="2600" b="1">
                <a:solidFill>
                  <a:srgbClr val="000066"/>
                </a:solidFill>
                <a:latin typeface="Gabriola" panose="04040605051002020D02" pitchFamily="82" charset="0"/>
              </a:rPr>
              <a:t>надавати навчально-виховній роботі проблемний, творчий, дослідницький </a:t>
            </a:r>
          </a:p>
          <a:p>
            <a:pPr marL="0" indent="0" eaLnBrk="1" hangingPunct="1">
              <a:buFont typeface="Wingdings" panose="05000000000000000000" pitchFamily="2" charset="2"/>
              <a:buNone/>
            </a:pPr>
            <a:r>
              <a:rPr lang="uk-UA" altLang="en-US" sz="2600" b="1">
                <a:solidFill>
                  <a:srgbClr val="000066"/>
                </a:solidFill>
                <a:latin typeface="Gabriola" panose="04040605051002020D02" pitchFamily="82" charset="0"/>
              </a:rPr>
              <a:t>характер і розвивати самостійну діяльність учнів;</a:t>
            </a:r>
          </a:p>
          <a:p>
            <a:pPr marL="0" indent="0" eaLnBrk="1" hangingPunct="1">
              <a:buFont typeface="Wingdings" panose="05000000000000000000" pitchFamily="2" charset="2"/>
              <a:buChar char="ü"/>
            </a:pPr>
            <a:r>
              <a:rPr lang="uk-UA" altLang="en-US" sz="2600" b="1">
                <a:solidFill>
                  <a:srgbClr val="000066"/>
                </a:solidFill>
                <a:latin typeface="Gabriola" panose="04040605051002020D02" pitchFamily="82" charset="0"/>
              </a:rPr>
              <a:t>забезпечувати навички діяльності учня стосовно інформації, що міститься в навчальних предметах і освітніх областях, а також у навколишньому світі;</a:t>
            </a:r>
          </a:p>
          <a:p>
            <a:pPr marL="0" indent="0" eaLnBrk="1" hangingPunct="1">
              <a:buFont typeface="Wingdings" panose="05000000000000000000" pitchFamily="2" charset="2"/>
              <a:buChar char="ü"/>
            </a:pPr>
            <a:r>
              <a:rPr lang="uk-UA" altLang="en-US" sz="2600" b="1">
                <a:solidFill>
                  <a:srgbClr val="000066"/>
                </a:solidFill>
                <a:latin typeface="Gabriola" panose="04040605051002020D02" pitchFamily="82" charset="0"/>
              </a:rPr>
              <a:t> за допомогою реальних об'єктів (телевізор, телефон, комп'ютер) та </a:t>
            </a:r>
          </a:p>
          <a:p>
            <a:pPr marL="0" indent="0" eaLnBrk="1" hangingPunct="1">
              <a:buFont typeface="Wingdings" panose="05000000000000000000" pitchFamily="2" charset="2"/>
              <a:buNone/>
            </a:pPr>
            <a:r>
              <a:rPr lang="uk-UA" altLang="en-US" sz="2600" b="1">
                <a:solidFill>
                  <a:srgbClr val="000066"/>
                </a:solidFill>
                <a:latin typeface="Gabriola" panose="04040605051002020D02" pitchFamily="82" charset="0"/>
              </a:rPr>
              <a:t>інформаційних технологій (відеозапис, ЗМІ, Інтернет), формувати вміння </a:t>
            </a:r>
          </a:p>
          <a:p>
            <a:pPr marL="0" indent="0" eaLnBrk="1" hangingPunct="1">
              <a:buFont typeface="Wingdings" panose="05000000000000000000" pitchFamily="2" charset="2"/>
              <a:buNone/>
            </a:pPr>
            <a:r>
              <a:rPr lang="uk-UA" altLang="en-US" sz="2600" b="1">
                <a:solidFill>
                  <a:srgbClr val="000066"/>
                </a:solidFill>
                <a:latin typeface="Gabriola" panose="04040605051002020D02" pitchFamily="82" charset="0"/>
              </a:rPr>
              <a:t>учня самостійно шукати, аналізувати і відбирати необхідну інформацію, </a:t>
            </a:r>
          </a:p>
          <a:p>
            <a:pPr marL="0" indent="0" eaLnBrk="1" hangingPunct="1">
              <a:buFont typeface="Wingdings" panose="05000000000000000000" pitchFamily="2" charset="2"/>
              <a:buNone/>
            </a:pPr>
            <a:r>
              <a:rPr lang="uk-UA" altLang="en-US" sz="2600" b="1">
                <a:solidFill>
                  <a:srgbClr val="000066"/>
                </a:solidFill>
                <a:latin typeface="Gabriola" panose="04040605051002020D02" pitchFamily="82" charset="0"/>
              </a:rPr>
              <a:t>організовувати, перетворювати, зберігати і передавати її;</a:t>
            </a:r>
          </a:p>
          <a:p>
            <a:pPr marL="0" indent="0" eaLnBrk="1" hangingPunct="1">
              <a:buFont typeface="Wingdings" panose="05000000000000000000" pitchFamily="2" charset="2"/>
              <a:buChar char="ü"/>
            </a:pPr>
            <a:r>
              <a:rPr lang="uk-UA" altLang="en-US" sz="2600" b="1">
                <a:solidFill>
                  <a:srgbClr val="000066"/>
                </a:solidFill>
                <a:latin typeface="Gabriola" panose="04040605051002020D02" pitchFamily="82" charset="0"/>
              </a:rPr>
              <a:t>позитивно впливати на формування особистості учня,</a:t>
            </a:r>
          </a:p>
          <a:p>
            <a:pPr marL="0" indent="0" eaLnBrk="1" hangingPunct="1">
              <a:buFont typeface="Wingdings" panose="05000000000000000000" pitchFamily="2" charset="2"/>
              <a:buNone/>
            </a:pPr>
            <a:r>
              <a:rPr lang="uk-UA" altLang="en-US" sz="2600" b="1">
                <a:solidFill>
                  <a:srgbClr val="000066"/>
                </a:solidFill>
                <a:latin typeface="Gabriola" panose="04040605051002020D02" pitchFamily="82" charset="0"/>
              </a:rPr>
              <a:t>надавати йому більш високий соціальний статус.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DB4DD11-085E-40F9-A777-B3021F4634FF}"/>
              </a:ext>
            </a:extLst>
          </p:cNvPr>
          <p:cNvSpPr>
            <a:spLocks noGrp="1" noChangeArrowheads="1"/>
          </p:cNvSpPr>
          <p:nvPr>
            <p:ph type="ctrTitle" idx="4294967295"/>
          </p:nvPr>
        </p:nvSpPr>
        <p:spPr>
          <a:xfrm>
            <a:off x="34925" y="119063"/>
            <a:ext cx="9074150" cy="1006475"/>
          </a:xfrm>
        </p:spPr>
        <p:txBody>
          <a:bodyPr/>
          <a:lstStyle/>
          <a:p>
            <a:pPr eaLnBrk="1" hangingPunct="1"/>
            <a:r>
              <a:rPr lang="ru-RU" altLang="uk-UA" sz="3800" b="1">
                <a:solidFill>
                  <a:srgbClr val="A50021"/>
                </a:solidFill>
                <a:latin typeface="Gabriola" panose="04040605051002020D02" pitchFamily="82" charset="0"/>
              </a:rPr>
              <a:t>Використання ІЦТ у роботі педагога дає можливість:</a:t>
            </a:r>
          </a:p>
        </p:txBody>
      </p:sp>
      <p:sp>
        <p:nvSpPr>
          <p:cNvPr id="33795" name="Rectangle 3">
            <a:extLst>
              <a:ext uri="{FF2B5EF4-FFF2-40B4-BE49-F238E27FC236}">
                <a16:creationId xmlns:a16="http://schemas.microsoft.com/office/drawing/2014/main" id="{57D4CD14-8378-480C-A51E-00F39D0018CC}"/>
              </a:ext>
            </a:extLst>
          </p:cNvPr>
          <p:cNvSpPr>
            <a:spLocks noGrp="1" noChangeArrowheads="1"/>
          </p:cNvSpPr>
          <p:nvPr>
            <p:ph type="subTitle" idx="4294967295"/>
          </p:nvPr>
        </p:nvSpPr>
        <p:spPr>
          <a:xfrm>
            <a:off x="252413" y="1054100"/>
            <a:ext cx="8785225" cy="5686425"/>
          </a:xfrm>
        </p:spPr>
        <p:txBody>
          <a:bodyPr/>
          <a:lstStyle/>
          <a:p>
            <a:pPr marL="0" indent="0" eaLnBrk="1" hangingPunct="1">
              <a:lnSpc>
                <a:spcPct val="80000"/>
              </a:lnSpc>
              <a:buFont typeface="Wingdings" panose="05000000000000000000" pitchFamily="2" charset="2"/>
              <a:buChar char="ü"/>
            </a:pPr>
            <a:r>
              <a:rPr lang="uk-UA" altLang="en-US" b="1">
                <a:solidFill>
                  <a:srgbClr val="000066"/>
                </a:solidFill>
                <a:latin typeface="Gabriola" panose="04040605051002020D02" pitchFamily="82" charset="0"/>
              </a:rPr>
              <a:t>самоосвіти педагога, підвищення  його професійного рівня; </a:t>
            </a:r>
          </a:p>
          <a:p>
            <a:pPr marL="0" indent="0" eaLnBrk="1" hangingPunct="1">
              <a:lnSpc>
                <a:spcPct val="80000"/>
              </a:lnSpc>
              <a:buFont typeface="Wingdings" panose="05000000000000000000" pitchFamily="2" charset="2"/>
              <a:buChar char="ü"/>
            </a:pPr>
            <a:r>
              <a:rPr lang="uk-UA" altLang="en-US" b="1">
                <a:solidFill>
                  <a:srgbClr val="000066"/>
                </a:solidFill>
                <a:latin typeface="Gabriola" panose="04040605051002020D02" pitchFamily="82" charset="0"/>
              </a:rPr>
              <a:t>отримувати найсучаснішу інформацію з теми, оновлювати </a:t>
            </a:r>
          </a:p>
          <a:p>
            <a:pPr marL="0" indent="0" eaLnBrk="1" hangingPunct="1">
              <a:lnSpc>
                <a:spcPct val="80000"/>
              </a:lnSpc>
              <a:buFont typeface="Wingdings" panose="05000000000000000000" pitchFamily="2" charset="2"/>
              <a:buNone/>
            </a:pPr>
            <a:r>
              <a:rPr lang="uk-UA" altLang="en-US" b="1">
                <a:solidFill>
                  <a:srgbClr val="000066"/>
                </a:solidFill>
                <a:latin typeface="Gabriola" panose="04040605051002020D02" pitchFamily="82" charset="0"/>
              </a:rPr>
              <a:t>навчальний  та дидактичний матеріал;</a:t>
            </a:r>
          </a:p>
          <a:p>
            <a:pPr marL="0" indent="0" eaLnBrk="1" hangingPunct="1">
              <a:lnSpc>
                <a:spcPct val="80000"/>
              </a:lnSpc>
              <a:buFont typeface="Wingdings" panose="05000000000000000000" pitchFamily="2" charset="2"/>
              <a:buChar char="ü"/>
            </a:pPr>
            <a:r>
              <a:rPr lang="uk-UA" altLang="en-US" b="1">
                <a:solidFill>
                  <a:srgbClr val="000066"/>
                </a:solidFill>
                <a:latin typeface="Gabriola" panose="04040605051002020D02" pitchFamily="82" charset="0"/>
              </a:rPr>
              <a:t>мати доступ до методичної бази розробок;</a:t>
            </a:r>
          </a:p>
          <a:p>
            <a:pPr marL="0" indent="0" eaLnBrk="1" hangingPunct="1">
              <a:lnSpc>
                <a:spcPct val="80000"/>
              </a:lnSpc>
              <a:buFont typeface="Wingdings" panose="05000000000000000000" pitchFamily="2" charset="2"/>
              <a:buChar char="ü"/>
            </a:pPr>
            <a:r>
              <a:rPr lang="uk-UA" altLang="en-US" b="1">
                <a:solidFill>
                  <a:srgbClr val="000066"/>
                </a:solidFill>
                <a:latin typeface="Gabriola" panose="04040605051002020D02" pitchFamily="82" charset="0"/>
              </a:rPr>
              <a:t>спілкуватися з колегами на різних форумах, освітніх платформах;</a:t>
            </a:r>
          </a:p>
          <a:p>
            <a:pPr marL="0" indent="0" eaLnBrk="1" hangingPunct="1">
              <a:lnSpc>
                <a:spcPct val="80000"/>
              </a:lnSpc>
              <a:buFont typeface="Wingdings" panose="05000000000000000000" pitchFamily="2" charset="2"/>
              <a:buChar char="ü"/>
            </a:pPr>
            <a:r>
              <a:rPr lang="uk-UA" altLang="en-US" b="1">
                <a:solidFill>
                  <a:srgbClr val="000066"/>
                </a:solidFill>
                <a:latin typeface="Gabriola" panose="04040605051002020D02" pitchFamily="82" charset="0"/>
              </a:rPr>
              <a:t>отримувати кваліфіковані консультації та поради експертів;</a:t>
            </a:r>
          </a:p>
          <a:p>
            <a:pPr marL="0" indent="0" eaLnBrk="1" hangingPunct="1">
              <a:lnSpc>
                <a:spcPct val="80000"/>
              </a:lnSpc>
              <a:buFont typeface="Wingdings" panose="05000000000000000000" pitchFamily="2" charset="2"/>
              <a:buChar char="ü"/>
            </a:pPr>
            <a:r>
              <a:rPr lang="uk-UA" altLang="en-US" b="1">
                <a:solidFill>
                  <a:srgbClr val="000066"/>
                </a:solidFill>
                <a:latin typeface="Gabriola" panose="04040605051002020D02" pitchFamily="82" charset="0"/>
              </a:rPr>
              <a:t>публікувати свої матеріали;</a:t>
            </a:r>
          </a:p>
          <a:p>
            <a:pPr marL="0" indent="0" eaLnBrk="1" hangingPunct="1">
              <a:lnSpc>
                <a:spcPct val="80000"/>
              </a:lnSpc>
              <a:buFont typeface="Wingdings" panose="05000000000000000000" pitchFamily="2" charset="2"/>
              <a:buChar char="ü"/>
            </a:pPr>
            <a:r>
              <a:rPr lang="uk-UA" altLang="en-US" b="1">
                <a:solidFill>
                  <a:srgbClr val="000066"/>
                </a:solidFill>
                <a:latin typeface="Gabriola" panose="04040605051002020D02" pitchFamily="82" charset="0"/>
              </a:rPr>
              <a:t>брати участь в обговоренні опублікованих матеріалів;</a:t>
            </a:r>
          </a:p>
          <a:p>
            <a:pPr marL="0" indent="0" eaLnBrk="1" hangingPunct="1">
              <a:buFont typeface="Wingdings" panose="05000000000000000000" pitchFamily="2" charset="2"/>
              <a:buChar char="ü"/>
            </a:pPr>
            <a:r>
              <a:rPr lang="uk-UA" altLang="en-US" b="1">
                <a:solidFill>
                  <a:srgbClr val="000066"/>
                </a:solidFill>
                <a:latin typeface="Gabriola" panose="04040605051002020D02" pitchFamily="82" charset="0"/>
              </a:rPr>
              <a:t>обмінюватися досвідом з колегами з інших регіонів  і </a:t>
            </a:r>
            <a:r>
              <a:rPr lang="uk-UA" altLang="en-US" b="1">
                <a:solidFill>
                  <a:schemeClr val="bg1"/>
                </a:solidFill>
                <a:latin typeface="Gabriola" panose="04040605051002020D02" pitchFamily="82" charset="0"/>
              </a:rPr>
              <a:t> країн;</a:t>
            </a:r>
          </a:p>
          <a:p>
            <a:pPr marL="0" indent="0" eaLnBrk="1" hangingPunct="1">
              <a:lnSpc>
                <a:spcPct val="80000"/>
              </a:lnSpc>
              <a:buFont typeface="Wingdings" panose="05000000000000000000" pitchFamily="2" charset="2"/>
              <a:buChar char="ü"/>
            </a:pPr>
            <a:r>
              <a:rPr lang="uk-UA" altLang="en-US" b="1">
                <a:solidFill>
                  <a:srgbClr val="000066"/>
                </a:solidFill>
                <a:latin typeface="Gabriola" panose="04040605051002020D02" pitchFamily="82" charset="0"/>
              </a:rPr>
              <a:t>брати участь в професійних конкурсах, вебінарах*.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20C1F607-4545-49CD-9646-D97886D90684}"/>
              </a:ext>
            </a:extLst>
          </p:cNvPr>
          <p:cNvSpPr>
            <a:spLocks noGrp="1" noChangeArrowheads="1"/>
          </p:cNvSpPr>
          <p:nvPr>
            <p:ph type="body" idx="4294967295"/>
          </p:nvPr>
        </p:nvSpPr>
        <p:spPr>
          <a:xfrm>
            <a:off x="323850" y="188913"/>
            <a:ext cx="8785225" cy="7218362"/>
          </a:xfrm>
        </p:spPr>
        <p:txBody>
          <a:bodyPr/>
          <a:lstStyle/>
          <a:p>
            <a:pPr eaLnBrk="1" hangingPunct="1">
              <a:buFontTx/>
              <a:buNone/>
            </a:pPr>
            <a:r>
              <a:rPr lang="ru-RU" altLang="en-US" sz="4000" b="1">
                <a:solidFill>
                  <a:srgbClr val="000066"/>
                </a:solidFill>
                <a:latin typeface="Gabriola" panose="04040605051002020D02" pitchFamily="82" charset="0"/>
              </a:rPr>
              <a:t>   </a:t>
            </a:r>
            <a:endParaRPr lang="uk-UA" altLang="en-US" sz="4000" b="1">
              <a:solidFill>
                <a:srgbClr val="000066"/>
              </a:solidFill>
              <a:latin typeface="Gabriola" panose="04040605051002020D02" pitchFamily="82" charset="0"/>
            </a:endParaRPr>
          </a:p>
        </p:txBody>
      </p:sp>
      <p:sp>
        <p:nvSpPr>
          <p:cNvPr id="34819" name="Text Box 3">
            <a:extLst>
              <a:ext uri="{FF2B5EF4-FFF2-40B4-BE49-F238E27FC236}">
                <a16:creationId xmlns:a16="http://schemas.microsoft.com/office/drawing/2014/main" id="{24A1A587-2B27-4207-90AF-5112EB7903E6}"/>
              </a:ext>
            </a:extLst>
          </p:cNvPr>
          <p:cNvSpPr txBox="1">
            <a:spLocks noChangeArrowheads="1"/>
          </p:cNvSpPr>
          <p:nvPr/>
        </p:nvSpPr>
        <p:spPr bwMode="auto">
          <a:xfrm>
            <a:off x="250825" y="188913"/>
            <a:ext cx="8785225" cy="722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lgn="ctr" eaLnBrk="1" hangingPunct="1"/>
            <a:r>
              <a:rPr lang="uk-UA" altLang="en-US" sz="3800" b="1" i="0">
                <a:solidFill>
                  <a:srgbClr val="A50021"/>
                </a:solidFill>
                <a:latin typeface="Gabriola" panose="04040605051002020D02" pitchFamily="82" charset="0"/>
                <a:cs typeface="Times New Roman" panose="02020603050405020304" pitchFamily="18" charset="0"/>
              </a:rPr>
              <a:t>Для ефективного впровадження ІЦТ </a:t>
            </a:r>
          </a:p>
          <a:p>
            <a:pPr algn="ctr" eaLnBrk="1" hangingPunct="1"/>
            <a:r>
              <a:rPr lang="uk-UA" altLang="en-US" sz="3800" b="1" i="0">
                <a:solidFill>
                  <a:srgbClr val="A50021"/>
                </a:solidFill>
                <a:latin typeface="Gabriola" panose="04040605051002020D02" pitchFamily="82" charset="0"/>
                <a:cs typeface="Times New Roman" panose="02020603050405020304" pitchFamily="18" charset="0"/>
              </a:rPr>
              <a:t>в освітньо-виховний процес  педагог повинен уміти:</a:t>
            </a: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обробляти текстову, цифрову, графічну та звукову інформацію  для </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підготовки дидактичних матеріалів; </a:t>
            </a: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роздруковувати інформацію на принтері; </a:t>
            </a: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працювати в операційних системах, зокрема WINDOWS, </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користуючись редакторами WORD різної модифікації;</a:t>
            </a: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створювати слайди з даного навчального матеріалу, використовуючи редактор презентації MS Power Point,  демонструвати презентацію; </a:t>
            </a: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розробляти тести</a:t>
            </a:r>
            <a:r>
              <a:rPr lang="ru-RU" altLang="en-US" sz="2800" b="1" i="0">
                <a:solidFill>
                  <a:srgbClr val="000066"/>
                </a:solidFill>
                <a:latin typeface="Gabriola" panose="04040605051002020D02" pitchFamily="82" charset="0"/>
                <a:cs typeface="Times New Roman" panose="02020603050405020304" pitchFamily="18" charset="0"/>
              </a:rPr>
              <a:t> (</a:t>
            </a:r>
            <a:r>
              <a:rPr lang="en-US" altLang="uk-UA" sz="2800" b="1" i="0">
                <a:solidFill>
                  <a:srgbClr val="000066"/>
                </a:solidFill>
                <a:latin typeface="Gabriola" panose="04040605051002020D02" pitchFamily="82" charset="0"/>
                <a:cs typeface="Times New Roman" panose="02020603050405020304" pitchFamily="18" charset="0"/>
              </a:rPr>
              <a:t>Excel</a:t>
            </a:r>
            <a:r>
              <a:rPr lang="uk-UA" altLang="en-US" sz="2800" b="1" i="0">
                <a:solidFill>
                  <a:srgbClr val="000066"/>
                </a:solidFill>
                <a:latin typeface="Gabriola" panose="04040605051002020D02" pitchFamily="82" charset="0"/>
                <a:cs typeface="Times New Roman" panose="02020603050405020304" pitchFamily="18" charset="0"/>
              </a:rPr>
              <a:t>, </a:t>
            </a:r>
            <a:r>
              <a:rPr lang="en-US" altLang="uk-UA" sz="2800" b="1" i="0">
                <a:solidFill>
                  <a:srgbClr val="000066"/>
                </a:solidFill>
                <a:latin typeface="Gabriola" panose="04040605051002020D02" pitchFamily="82" charset="0"/>
                <a:cs typeface="Times New Roman" panose="02020603050405020304" pitchFamily="18" charset="0"/>
              </a:rPr>
              <a:t>Word</a:t>
            </a:r>
            <a:r>
              <a:rPr lang="ru-RU" altLang="en-US" sz="2800" b="1" i="0">
                <a:solidFill>
                  <a:srgbClr val="000066"/>
                </a:solidFill>
                <a:latin typeface="Gabriola" panose="04040605051002020D02" pitchFamily="82" charset="0"/>
                <a:cs typeface="Times New Roman" panose="02020603050405020304" pitchFamily="18" charset="0"/>
              </a:rPr>
              <a:t>);</a:t>
            </a:r>
            <a:r>
              <a:rPr lang="uk-UA" altLang="en-US" sz="2800" b="1" i="0">
                <a:solidFill>
                  <a:srgbClr val="000066"/>
                </a:solidFill>
                <a:latin typeface="Gabriola" panose="04040605051002020D02" pitchFamily="82" charset="0"/>
                <a:cs typeface="Times New Roman" panose="02020603050405020304" pitchFamily="18" charset="0"/>
              </a:rPr>
              <a:t> </a:t>
            </a:r>
            <a:r>
              <a:rPr lang="ru-RU" altLang="en-US" sz="2800" b="1" i="0">
                <a:solidFill>
                  <a:srgbClr val="000066"/>
                </a:solidFill>
                <a:latin typeface="Gabriola" panose="04040605051002020D02" pitchFamily="82" charset="0"/>
                <a:cs typeface="Times New Roman" panose="02020603050405020304" pitchFamily="18" charset="0"/>
              </a:rPr>
              <a:t>картки (</a:t>
            </a:r>
            <a:r>
              <a:rPr lang="en-US" altLang="uk-UA" sz="2800" b="1" i="0">
                <a:solidFill>
                  <a:srgbClr val="000066"/>
                </a:solidFill>
                <a:latin typeface="Gabriola" panose="04040605051002020D02" pitchFamily="82" charset="0"/>
                <a:cs typeface="Times New Roman" panose="02020603050405020304" pitchFamily="18" charset="0"/>
              </a:rPr>
              <a:t>Word</a:t>
            </a:r>
            <a:r>
              <a:rPr lang="ru-RU" altLang="en-US" sz="2800" b="1" i="0">
                <a:solidFill>
                  <a:srgbClr val="000066"/>
                </a:solidFill>
                <a:latin typeface="Gabriola" panose="04040605051002020D02" pitchFamily="82" charset="0"/>
                <a:cs typeface="Times New Roman" panose="02020603050405020304" pitchFamily="18" charset="0"/>
              </a:rPr>
              <a:t>);</a:t>
            </a:r>
            <a:r>
              <a:rPr lang="uk-UA" altLang="en-US" sz="2800" b="1" i="0">
                <a:solidFill>
                  <a:srgbClr val="000066"/>
                </a:solidFill>
                <a:latin typeface="Gabriola" panose="04040605051002020D02" pitchFamily="82" charset="0"/>
                <a:cs typeface="Times New Roman" panose="02020603050405020304" pitchFamily="18" charset="0"/>
              </a:rPr>
              <a:t> </a:t>
            </a:r>
            <a:r>
              <a:rPr lang="ru-RU" altLang="en-US" sz="2800" b="1" i="0">
                <a:solidFill>
                  <a:srgbClr val="000066"/>
                </a:solidFill>
                <a:latin typeface="Gabriola" panose="04040605051002020D02" pitchFamily="82" charset="0"/>
                <a:cs typeface="Times New Roman" panose="02020603050405020304" pitchFamily="18" charset="0"/>
              </a:rPr>
              <a:t>кросворди (</a:t>
            </a:r>
            <a:r>
              <a:rPr lang="en-US" altLang="uk-UA" sz="2800" b="1" i="0">
                <a:solidFill>
                  <a:srgbClr val="000066"/>
                </a:solidFill>
                <a:latin typeface="Gabriola" panose="04040605051002020D02" pitchFamily="82" charset="0"/>
                <a:cs typeface="Times New Roman" panose="02020603050405020304" pitchFamily="18" charset="0"/>
              </a:rPr>
              <a:t>Excel</a:t>
            </a:r>
            <a:r>
              <a:rPr lang="ru-RU" altLang="en-US" sz="2800" b="1" i="0">
                <a:solidFill>
                  <a:srgbClr val="000066"/>
                </a:solidFill>
                <a:latin typeface="Gabriola" panose="04040605051002020D02" pitchFamily="82" charset="0"/>
                <a:cs typeface="Times New Roman" panose="02020603050405020304" pitchFamily="18" charset="0"/>
              </a:rPr>
              <a:t>);</a:t>
            </a:r>
            <a:r>
              <a:rPr lang="uk-UA" altLang="en-US" sz="2800" b="1" i="0">
                <a:solidFill>
                  <a:srgbClr val="000066"/>
                </a:solidFill>
                <a:latin typeface="Gabriola" panose="04040605051002020D02" pitchFamily="82" charset="0"/>
                <a:cs typeface="Times New Roman" panose="02020603050405020304" pitchFamily="18" charset="0"/>
              </a:rPr>
              <a:t> </a:t>
            </a:r>
          </a:p>
          <a:p>
            <a:pPr eaLnBrk="1" hangingPunct="1">
              <a:buFont typeface="Wingdings" panose="05000000000000000000" pitchFamily="2" charset="2"/>
              <a:buNone/>
            </a:pPr>
            <a:r>
              <a:rPr lang="ru-RU" altLang="en-US" sz="2800" b="1" i="0">
                <a:solidFill>
                  <a:srgbClr val="000066"/>
                </a:solidFill>
                <a:latin typeface="Gabriola" panose="04040605051002020D02" pitchFamily="82" charset="0"/>
                <a:cs typeface="Times New Roman" panose="02020603050405020304" pitchFamily="18" charset="0"/>
              </a:rPr>
              <a:t>самостійні роботи </a:t>
            </a:r>
            <a:r>
              <a:rPr lang="uk-UA" altLang="en-US" sz="2800" b="1" i="0">
                <a:solidFill>
                  <a:srgbClr val="000066"/>
                </a:solidFill>
                <a:latin typeface="Gabriola" panose="04040605051002020D02" pitchFamily="82" charset="0"/>
                <a:cs typeface="Times New Roman" panose="02020603050405020304" pitchFamily="18" charset="0"/>
              </a:rPr>
              <a:t>і  </a:t>
            </a:r>
            <a:r>
              <a:rPr lang="ru-RU" altLang="en-US" sz="2800" b="1" i="0">
                <a:solidFill>
                  <a:srgbClr val="000066"/>
                </a:solidFill>
                <a:latin typeface="Gabriola" panose="04040605051002020D02" pitchFamily="82" charset="0"/>
                <a:cs typeface="Times New Roman" panose="02020603050405020304" pitchFamily="18" charset="0"/>
              </a:rPr>
              <a:t>контрольні роботи (</a:t>
            </a:r>
            <a:r>
              <a:rPr lang="en-US" altLang="uk-UA" sz="2800" b="1" i="0">
                <a:solidFill>
                  <a:srgbClr val="000066"/>
                </a:solidFill>
                <a:latin typeface="Gabriola" panose="04040605051002020D02" pitchFamily="82" charset="0"/>
                <a:cs typeface="Times New Roman" panose="02020603050405020304" pitchFamily="18" charset="0"/>
              </a:rPr>
              <a:t>Word</a:t>
            </a:r>
            <a:r>
              <a:rPr lang="ru-RU" altLang="en-US" sz="2800" b="1" i="0">
                <a:solidFill>
                  <a:srgbClr val="000066"/>
                </a:solidFill>
                <a:latin typeface="Gabriola" panose="04040605051002020D02" pitchFamily="82" charset="0"/>
                <a:cs typeface="Times New Roman" panose="02020603050405020304" pitchFamily="18" charset="0"/>
              </a:rPr>
              <a:t>)</a:t>
            </a:r>
            <a:r>
              <a:rPr lang="uk-UA" altLang="en-US" sz="2800" b="1" i="0">
                <a:solidFill>
                  <a:srgbClr val="000066"/>
                </a:solidFill>
                <a:latin typeface="Gabriola" panose="04040605051002020D02" pitchFamily="82" charset="0"/>
                <a:cs typeface="Times New Roman" panose="02020603050405020304" pitchFamily="18" charset="0"/>
              </a:rPr>
              <a:t> та ін.,</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використовуючи готові програми-оболонки або </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самостійно, проводити комп'ютерне тестування.</a:t>
            </a:r>
          </a:p>
          <a:p>
            <a:pPr eaLnBrk="1" hangingPunct="1">
              <a:buFont typeface="Wingdings" panose="05000000000000000000" pitchFamily="2" charset="2"/>
              <a:buChar char="ü"/>
            </a:pPr>
            <a:endParaRPr lang="uk-UA" altLang="en-US" sz="28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Char char="ü"/>
            </a:pPr>
            <a:endParaRPr lang="uk-UA" altLang="en-US" sz="28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Char char="ü"/>
            </a:pPr>
            <a:endParaRPr lang="uk-UA" altLang="en-US" sz="2800" b="1" i="0">
              <a:solidFill>
                <a:srgbClr val="000066"/>
              </a:solidFill>
              <a:latin typeface="Gabriola" panose="04040605051002020D02" pitchFamily="82"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4402543C-A41A-4B19-B4FA-B3D90C852F01}"/>
              </a:ext>
            </a:extLst>
          </p:cNvPr>
          <p:cNvSpPr>
            <a:spLocks noGrp="1" noChangeArrowheads="1"/>
          </p:cNvSpPr>
          <p:nvPr>
            <p:ph type="subTitle" idx="4294967295"/>
          </p:nvPr>
        </p:nvSpPr>
        <p:spPr>
          <a:xfrm>
            <a:off x="179388" y="476250"/>
            <a:ext cx="8785225" cy="6265863"/>
          </a:xfrm>
        </p:spPr>
        <p:txBody>
          <a:bodyPr/>
          <a:lstStyle/>
          <a:p>
            <a:pPr marL="0" indent="0" algn="ctr" eaLnBrk="1" hangingPunct="1">
              <a:buFontTx/>
              <a:buNone/>
            </a:pPr>
            <a:r>
              <a:rPr lang="uk-UA" altLang="en-US" sz="4000" b="1">
                <a:solidFill>
                  <a:srgbClr val="A50021"/>
                </a:solidFill>
                <a:latin typeface="Gabriola" panose="04040605051002020D02" pitchFamily="82" charset="0"/>
              </a:rPr>
              <a:t>    </a:t>
            </a:r>
            <a:endParaRPr lang="uk-UA" altLang="en-US" sz="4000"/>
          </a:p>
        </p:txBody>
      </p:sp>
      <p:sp>
        <p:nvSpPr>
          <p:cNvPr id="35843" name="Text Box 3">
            <a:extLst>
              <a:ext uri="{FF2B5EF4-FFF2-40B4-BE49-F238E27FC236}">
                <a16:creationId xmlns:a16="http://schemas.microsoft.com/office/drawing/2014/main" id="{3D73944D-012D-46D7-91A4-C4288A7DB3A9}"/>
              </a:ext>
            </a:extLst>
          </p:cNvPr>
          <p:cNvSpPr txBox="1">
            <a:spLocks noChangeArrowheads="1"/>
          </p:cNvSpPr>
          <p:nvPr/>
        </p:nvSpPr>
        <p:spPr bwMode="auto">
          <a:xfrm>
            <a:off x="325438" y="333375"/>
            <a:ext cx="84963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створювати </a:t>
            </a:r>
            <a:r>
              <a:rPr lang="ru-RU" altLang="en-US" sz="2800" b="1" i="0">
                <a:solidFill>
                  <a:srgbClr val="000066"/>
                </a:solidFill>
                <a:latin typeface="Gabriola" panose="04040605051002020D02" pitchFamily="82" charset="0"/>
                <a:cs typeface="Times New Roman" panose="02020603050405020304" pitchFamily="18" charset="0"/>
              </a:rPr>
              <a:t>діаграми (</a:t>
            </a:r>
            <a:r>
              <a:rPr lang="en-US" altLang="uk-UA" sz="2800" b="1" i="0">
                <a:solidFill>
                  <a:srgbClr val="000066"/>
                </a:solidFill>
                <a:latin typeface="Gabriola" panose="04040605051002020D02" pitchFamily="82" charset="0"/>
                <a:cs typeface="Times New Roman" panose="02020603050405020304" pitchFamily="18" charset="0"/>
              </a:rPr>
              <a:t>Excel</a:t>
            </a:r>
            <a:r>
              <a:rPr lang="ru-RU" altLang="en-US" sz="2800" b="1" i="0">
                <a:solidFill>
                  <a:srgbClr val="000066"/>
                </a:solidFill>
                <a:latin typeface="Gabriola" panose="04040605051002020D02" pitchFamily="82" charset="0"/>
                <a:cs typeface="Times New Roman" panose="02020603050405020304" pitchFamily="18" charset="0"/>
              </a:rPr>
              <a:t>)</a:t>
            </a:r>
            <a:r>
              <a:rPr lang="uk-UA" altLang="en-US" sz="2800" b="1" i="0">
                <a:solidFill>
                  <a:srgbClr val="000066"/>
                </a:solidFill>
                <a:latin typeface="Gabriola" panose="04040605051002020D02" pitchFamily="82" charset="0"/>
                <a:cs typeface="Times New Roman" panose="02020603050405020304" pitchFamily="18" charset="0"/>
              </a:rPr>
              <a:t>, </a:t>
            </a:r>
            <a:r>
              <a:rPr lang="ru-RU" altLang="en-US" sz="2800" b="1" i="0">
                <a:solidFill>
                  <a:srgbClr val="000066"/>
                </a:solidFill>
                <a:latin typeface="Gabriola" panose="04040605051002020D02" pitchFamily="82" charset="0"/>
                <a:cs typeface="Times New Roman" panose="02020603050405020304" pitchFamily="18" charset="0"/>
              </a:rPr>
              <a:t>схеми (</a:t>
            </a:r>
            <a:r>
              <a:rPr lang="en-US" altLang="uk-UA" sz="2800" b="1" i="0">
                <a:solidFill>
                  <a:srgbClr val="000066"/>
                </a:solidFill>
                <a:latin typeface="Gabriola" panose="04040605051002020D02" pitchFamily="82" charset="0"/>
                <a:cs typeface="Times New Roman" panose="02020603050405020304" pitchFamily="18" charset="0"/>
              </a:rPr>
              <a:t>Excel</a:t>
            </a:r>
            <a:r>
              <a:rPr lang="ru-RU" altLang="en-US" sz="2800" b="1" i="0">
                <a:solidFill>
                  <a:srgbClr val="000066"/>
                </a:solidFill>
                <a:latin typeface="Gabriola" panose="04040605051002020D02" pitchFamily="82" charset="0"/>
                <a:cs typeface="Times New Roman" panose="02020603050405020304" pitchFamily="18" charset="0"/>
              </a:rPr>
              <a:t>)</a:t>
            </a:r>
            <a:r>
              <a:rPr lang="uk-UA" altLang="en-US" sz="2800" b="1" i="0">
                <a:solidFill>
                  <a:srgbClr val="000066"/>
                </a:solidFill>
                <a:latin typeface="Gabriola" panose="04040605051002020D02" pitchFamily="82" charset="0"/>
                <a:cs typeface="Times New Roman" panose="02020603050405020304" pitchFamily="18" charset="0"/>
              </a:rPr>
              <a:t>, </a:t>
            </a:r>
            <a:r>
              <a:rPr lang="ru-RU" altLang="en-US" sz="2800" b="1" i="0">
                <a:solidFill>
                  <a:srgbClr val="000066"/>
                </a:solidFill>
                <a:latin typeface="Gabriola" panose="04040605051002020D02" pitchFamily="82" charset="0"/>
                <a:cs typeface="Times New Roman" panose="02020603050405020304" pitchFamily="18" charset="0"/>
              </a:rPr>
              <a:t>таблиці (</a:t>
            </a:r>
            <a:r>
              <a:rPr lang="en-US" altLang="uk-UA" sz="2800" b="1" i="0">
                <a:solidFill>
                  <a:srgbClr val="000066"/>
                </a:solidFill>
                <a:latin typeface="Gabriola" panose="04040605051002020D02" pitchFamily="82" charset="0"/>
                <a:cs typeface="Times New Roman" panose="02020603050405020304" pitchFamily="18" charset="0"/>
              </a:rPr>
              <a:t>Word</a:t>
            </a:r>
            <a:r>
              <a:rPr lang="ru-RU" altLang="en-US" sz="2800" b="1" i="0">
                <a:solidFill>
                  <a:srgbClr val="000066"/>
                </a:solidFill>
                <a:latin typeface="Gabriola" panose="04040605051002020D02" pitchFamily="82" charset="0"/>
                <a:cs typeface="Times New Roman" panose="02020603050405020304" pitchFamily="18" charset="0"/>
              </a:rPr>
              <a:t>)</a:t>
            </a:r>
            <a:r>
              <a:rPr lang="uk-UA" altLang="en-US" sz="2800" b="1" i="0">
                <a:solidFill>
                  <a:srgbClr val="000066"/>
                </a:solidFill>
                <a:latin typeface="Gabriola" panose="04040605051002020D02" pitchFamily="82" charset="0"/>
                <a:cs typeface="Times New Roman" panose="02020603050405020304" pitchFamily="18" charset="0"/>
              </a:rPr>
              <a:t>;</a:t>
            </a: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Створювати публікації</a:t>
            </a:r>
            <a:r>
              <a:rPr lang="ru-RU" altLang="en-US" sz="2800" b="1" i="0">
                <a:solidFill>
                  <a:srgbClr val="000066"/>
                </a:solidFill>
                <a:latin typeface="Gabriola" panose="04040605051002020D02" pitchFamily="82" charset="0"/>
                <a:cs typeface="Times New Roman" panose="02020603050405020304" pitchFamily="18" charset="0"/>
              </a:rPr>
              <a:t> - інформаційний матеріал </a:t>
            </a:r>
          </a:p>
          <a:p>
            <a:pPr eaLnBrk="1" hangingPunct="1">
              <a:buFont typeface="Wingdings" panose="05000000000000000000" pitchFamily="2" charset="2"/>
              <a:buNone/>
            </a:pPr>
            <a:r>
              <a:rPr lang="ru-RU" altLang="en-US" sz="2800" b="1" i="0">
                <a:solidFill>
                  <a:srgbClr val="000066"/>
                </a:solidFill>
                <a:latin typeface="Gabriola" panose="04040605051002020D02" pitchFamily="82" charset="0"/>
                <a:cs typeface="Times New Roman" panose="02020603050405020304" pitchFamily="18" charset="0"/>
              </a:rPr>
              <a:t>(</a:t>
            </a:r>
            <a:r>
              <a:rPr lang="en-US" altLang="uk-UA" sz="2800" b="1" i="0">
                <a:solidFill>
                  <a:srgbClr val="000066"/>
                </a:solidFill>
                <a:latin typeface="Gabriola" panose="04040605051002020D02" pitchFamily="82" charset="0"/>
                <a:cs typeface="Times New Roman" panose="02020603050405020304" pitchFamily="18" charset="0"/>
              </a:rPr>
              <a:t>Word</a:t>
            </a:r>
            <a:r>
              <a:rPr lang="ru-RU" altLang="en-US" sz="2800" b="1" i="0">
                <a:solidFill>
                  <a:srgbClr val="000066"/>
                </a:solidFill>
                <a:latin typeface="Gabriola" panose="04040605051002020D02" pitchFamily="82" charset="0"/>
                <a:cs typeface="Times New Roman" panose="02020603050405020304" pitchFamily="18" charset="0"/>
              </a:rPr>
              <a:t>, </a:t>
            </a:r>
            <a:r>
              <a:rPr lang="en-US" altLang="uk-UA" sz="2800" b="1" i="0">
                <a:solidFill>
                  <a:srgbClr val="000066"/>
                </a:solidFill>
                <a:latin typeface="Gabriola" panose="04040605051002020D02" pitchFamily="82" charset="0"/>
                <a:cs typeface="Times New Roman" panose="02020603050405020304" pitchFamily="18" charset="0"/>
              </a:rPr>
              <a:t>Publisher</a:t>
            </a:r>
            <a:r>
              <a:rPr lang="ru-RU" altLang="en-US" sz="2800" b="1" i="0">
                <a:solidFill>
                  <a:srgbClr val="000066"/>
                </a:solidFill>
                <a:latin typeface="Gabriola" panose="04040605051002020D02" pitchFamily="82" charset="0"/>
                <a:cs typeface="Times New Roman" panose="02020603050405020304" pitchFamily="18" charset="0"/>
              </a:rPr>
              <a:t>);</a:t>
            </a:r>
            <a:endParaRPr lang="uk-UA" altLang="en-US" sz="28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sym typeface="Gabriola" panose="04040605051002020D02" pitchFamily="82" charset="0"/>
              </a:rPr>
              <a:t>створювати</a:t>
            </a:r>
            <a:r>
              <a:rPr lang="uk-UA" altLang="en-US" b="1" i="0">
                <a:solidFill>
                  <a:srgbClr val="000066"/>
                </a:solidFill>
                <a:cs typeface="Times New Roman" panose="02020603050405020304" pitchFamily="18" charset="0"/>
              </a:rPr>
              <a:t> </a:t>
            </a:r>
            <a:r>
              <a:rPr lang="ru-RU" altLang="en-US" sz="2800" b="1" i="0">
                <a:solidFill>
                  <a:srgbClr val="000066"/>
                </a:solidFill>
                <a:latin typeface="Gabriola" panose="04040605051002020D02" pitchFamily="82" charset="0"/>
                <a:cs typeface="Times New Roman" panose="02020603050405020304" pitchFamily="18" charset="0"/>
              </a:rPr>
              <a:t>буклети, пам'ятки - інформаційний матеріал</a:t>
            </a:r>
          </a:p>
          <a:p>
            <a:pPr eaLnBrk="1" hangingPunct="1">
              <a:buFont typeface="Wingdings" panose="05000000000000000000" pitchFamily="2" charset="2"/>
              <a:buNone/>
            </a:pPr>
            <a:r>
              <a:rPr lang="ru-RU" altLang="en-US" sz="2800" b="1" i="0">
                <a:solidFill>
                  <a:srgbClr val="000066"/>
                </a:solidFill>
                <a:latin typeface="Gabriola" panose="04040605051002020D02" pitchFamily="82" charset="0"/>
                <a:cs typeface="Times New Roman" panose="02020603050405020304" pitchFamily="18" charset="0"/>
              </a:rPr>
              <a:t> (</a:t>
            </a:r>
            <a:r>
              <a:rPr lang="en-US" altLang="uk-UA" sz="2800" b="1" i="0">
                <a:solidFill>
                  <a:srgbClr val="000066"/>
                </a:solidFill>
                <a:latin typeface="Gabriola" panose="04040605051002020D02" pitchFamily="82" charset="0"/>
                <a:cs typeface="Times New Roman" panose="02020603050405020304" pitchFamily="18" charset="0"/>
              </a:rPr>
              <a:t>Word</a:t>
            </a:r>
            <a:r>
              <a:rPr lang="ru-RU" altLang="en-US" sz="2800" b="1" i="0">
                <a:solidFill>
                  <a:srgbClr val="000066"/>
                </a:solidFill>
                <a:latin typeface="Gabriola" panose="04040605051002020D02" pitchFamily="82" charset="0"/>
                <a:cs typeface="Times New Roman" panose="02020603050405020304" pitchFamily="18" charset="0"/>
              </a:rPr>
              <a:t>, </a:t>
            </a:r>
            <a:r>
              <a:rPr lang="en-US" altLang="uk-UA" sz="2800" b="1" i="0">
                <a:solidFill>
                  <a:srgbClr val="000066"/>
                </a:solidFill>
                <a:latin typeface="Gabriola" panose="04040605051002020D02" pitchFamily="82" charset="0"/>
                <a:cs typeface="Times New Roman" panose="02020603050405020304" pitchFamily="18" charset="0"/>
              </a:rPr>
              <a:t>Publisher</a:t>
            </a:r>
            <a:r>
              <a:rPr lang="ru-RU" altLang="en-US" sz="2800" b="1" i="0">
                <a:solidFill>
                  <a:srgbClr val="000066"/>
                </a:solidFill>
                <a:latin typeface="Gabriola" panose="04040605051002020D02" pitchFamily="82" charset="0"/>
                <a:cs typeface="Times New Roman" panose="02020603050405020304" pitchFamily="18" charset="0"/>
              </a:rPr>
              <a:t>);</a:t>
            </a:r>
            <a:endParaRPr lang="uk-UA" altLang="en-US" sz="28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sym typeface="Gabriola" panose="04040605051002020D02" pitchFamily="82" charset="0"/>
              </a:rPr>
              <a:t>створювати</a:t>
            </a:r>
            <a:r>
              <a:rPr lang="uk-UA" altLang="en-US" b="1" i="0">
                <a:solidFill>
                  <a:srgbClr val="000066"/>
                </a:solidFill>
                <a:cs typeface="Times New Roman" panose="02020603050405020304" pitchFamily="18" charset="0"/>
              </a:rPr>
              <a:t> </a:t>
            </a:r>
            <a:r>
              <a:rPr lang="ru-RU" altLang="en-US" sz="2800" b="1" i="0">
                <a:solidFill>
                  <a:srgbClr val="000066"/>
                </a:solidFill>
                <a:latin typeface="Gabriola" panose="04040605051002020D02" pitchFamily="82" charset="0"/>
                <a:cs typeface="Times New Roman" panose="02020603050405020304" pitchFamily="18" charset="0"/>
              </a:rPr>
              <a:t>брошур</a:t>
            </a:r>
            <a:r>
              <a:rPr lang="uk-UA" altLang="en-US" sz="2800" b="1" i="0">
                <a:solidFill>
                  <a:srgbClr val="000066"/>
                </a:solidFill>
                <a:latin typeface="Gabriola" panose="04040605051002020D02" pitchFamily="82" charset="0"/>
                <a:cs typeface="Times New Roman" panose="02020603050405020304" pitchFamily="18" charset="0"/>
              </a:rPr>
              <a:t>и</a:t>
            </a:r>
            <a:r>
              <a:rPr lang="ru-RU" altLang="en-US" sz="2800" b="1" i="0">
                <a:solidFill>
                  <a:srgbClr val="000066"/>
                </a:solidFill>
                <a:latin typeface="Gabriola" panose="04040605051002020D02" pitchFamily="82" charset="0"/>
                <a:cs typeface="Times New Roman" panose="02020603050405020304" pitchFamily="18" charset="0"/>
              </a:rPr>
              <a:t>- збірник дидактичних, методичних </a:t>
            </a:r>
          </a:p>
          <a:p>
            <a:pPr eaLnBrk="1" hangingPunct="1">
              <a:buFont typeface="Wingdings" panose="05000000000000000000" pitchFamily="2" charset="2"/>
              <a:buNone/>
            </a:pPr>
            <a:r>
              <a:rPr lang="ru-RU" altLang="en-US" sz="2800" b="1" i="0">
                <a:solidFill>
                  <a:srgbClr val="000066"/>
                </a:solidFill>
                <a:latin typeface="Gabriola" panose="04040605051002020D02" pitchFamily="82" charset="0"/>
                <a:cs typeface="Times New Roman" panose="02020603050405020304" pitchFamily="18" charset="0"/>
              </a:rPr>
              <a:t>матеріалів (</a:t>
            </a:r>
            <a:r>
              <a:rPr lang="en-US" altLang="uk-UA" sz="2800" b="1" i="0">
                <a:solidFill>
                  <a:srgbClr val="000066"/>
                </a:solidFill>
                <a:latin typeface="Gabriola" panose="04040605051002020D02" pitchFamily="82" charset="0"/>
                <a:cs typeface="Times New Roman" panose="02020603050405020304" pitchFamily="18" charset="0"/>
              </a:rPr>
              <a:t>Word</a:t>
            </a:r>
            <a:r>
              <a:rPr lang="ru-RU" altLang="en-US" sz="2800" b="1" i="0">
                <a:solidFill>
                  <a:srgbClr val="000066"/>
                </a:solidFill>
                <a:latin typeface="Gabriola" panose="04040605051002020D02" pitchFamily="82" charset="0"/>
                <a:cs typeface="Times New Roman" panose="02020603050405020304" pitchFamily="18" charset="0"/>
              </a:rPr>
              <a:t>);</a:t>
            </a:r>
            <a:endParaRPr lang="uk-UA" altLang="en-US" sz="28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sym typeface="Gabriola" panose="04040605051002020D02" pitchFamily="82" charset="0"/>
              </a:rPr>
              <a:t>створювати</a:t>
            </a:r>
            <a:r>
              <a:rPr lang="uk-UA" altLang="en-US" b="1" i="0">
                <a:solidFill>
                  <a:srgbClr val="000066"/>
                </a:solidFill>
                <a:cs typeface="Times New Roman" panose="02020603050405020304" pitchFamily="18" charset="0"/>
              </a:rPr>
              <a:t> </a:t>
            </a:r>
            <a:r>
              <a:rPr lang="ru-RU" altLang="en-US" sz="2800" b="1" i="0">
                <a:solidFill>
                  <a:srgbClr val="000066"/>
                </a:solidFill>
                <a:latin typeface="Gabriola" panose="04040605051002020D02" pitchFamily="82" charset="0"/>
                <a:cs typeface="Times New Roman" panose="02020603050405020304" pitchFamily="18" charset="0"/>
              </a:rPr>
              <a:t>плакат</a:t>
            </a:r>
            <a:r>
              <a:rPr lang="uk-UA" altLang="en-US" sz="2800" b="1" i="0">
                <a:solidFill>
                  <a:srgbClr val="000066"/>
                </a:solidFill>
                <a:latin typeface="Gabriola" panose="04040605051002020D02" pitchFamily="82" charset="0"/>
                <a:cs typeface="Times New Roman" panose="02020603050405020304" pitchFamily="18" charset="0"/>
              </a:rPr>
              <a:t>и</a:t>
            </a:r>
            <a:r>
              <a:rPr lang="ru-RU" altLang="en-US" sz="2800" b="1" i="0">
                <a:solidFill>
                  <a:srgbClr val="000066"/>
                </a:solidFill>
                <a:latin typeface="Gabriola" panose="04040605051002020D02" pitchFamily="82" charset="0"/>
                <a:cs typeface="Times New Roman" panose="02020603050405020304" pitchFamily="18" charset="0"/>
              </a:rPr>
              <a:t>, заголовки - текстове оформлення стендів</a:t>
            </a:r>
            <a:r>
              <a:rPr lang="uk-UA" altLang="en-US" sz="2800" b="1" i="0">
                <a:solidFill>
                  <a:srgbClr val="000066"/>
                </a:solidFill>
                <a:latin typeface="Gabriola" panose="04040605051002020D02" pitchFamily="82" charset="0"/>
                <a:cs typeface="Times New Roman" panose="02020603050405020304" pitchFamily="18" charset="0"/>
              </a:rPr>
              <a:t>,</a:t>
            </a:r>
            <a:br>
              <a:rPr lang="ru-RU" altLang="en-US" sz="2800" b="1" i="0">
                <a:solidFill>
                  <a:srgbClr val="000066"/>
                </a:solidFill>
                <a:latin typeface="Gabriola" panose="04040605051002020D02" pitchFamily="82" charset="0"/>
                <a:cs typeface="Times New Roman" panose="02020603050405020304" pitchFamily="18" charset="0"/>
              </a:rPr>
            </a:br>
            <a:r>
              <a:rPr lang="uk-UA" altLang="en-US" sz="2800" b="1" i="0">
                <a:solidFill>
                  <a:srgbClr val="000066"/>
                </a:solidFill>
                <a:latin typeface="Gabriola" panose="04040605051002020D02" pitchFamily="82" charset="0"/>
                <a:cs typeface="Times New Roman" panose="02020603050405020304" pitchFamily="18" charset="0"/>
              </a:rPr>
              <a:t>приміщень </a:t>
            </a:r>
            <a:r>
              <a:rPr lang="ru-RU" altLang="en-US" sz="2800" b="1" i="0">
                <a:solidFill>
                  <a:srgbClr val="000066"/>
                </a:solidFill>
                <a:latin typeface="Gabriola" panose="04040605051002020D02" pitchFamily="82" charset="0"/>
                <a:cs typeface="Times New Roman" panose="02020603050405020304" pitchFamily="18" charset="0"/>
              </a:rPr>
              <a:t>(</a:t>
            </a:r>
            <a:r>
              <a:rPr lang="en-US" altLang="uk-UA" sz="2800" b="1" i="0">
                <a:solidFill>
                  <a:srgbClr val="000066"/>
                </a:solidFill>
                <a:latin typeface="Gabriola" panose="04040605051002020D02" pitchFamily="82" charset="0"/>
                <a:cs typeface="Times New Roman" panose="02020603050405020304" pitchFamily="18" charset="0"/>
              </a:rPr>
              <a:t>Word</a:t>
            </a:r>
            <a:r>
              <a:rPr lang="ru-RU" altLang="en-US" sz="2800" b="1" i="0">
                <a:solidFill>
                  <a:srgbClr val="000066"/>
                </a:solidFill>
                <a:latin typeface="Gabriola" panose="04040605051002020D02" pitchFamily="82" charset="0"/>
                <a:cs typeface="Times New Roman" panose="02020603050405020304" pitchFamily="18" charset="0"/>
              </a:rPr>
              <a:t>);</a:t>
            </a:r>
            <a:endParaRPr lang="uk-UA" altLang="en-US" sz="28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sym typeface="Gabriola" panose="04040605051002020D02" pitchFamily="82" charset="0"/>
              </a:rPr>
              <a:t>створювати</a:t>
            </a:r>
            <a:r>
              <a:rPr lang="uk-UA" altLang="en-US" b="1" i="0">
                <a:solidFill>
                  <a:srgbClr val="000066"/>
                </a:solidFill>
                <a:cs typeface="Times New Roman" panose="02020603050405020304" pitchFamily="18" charset="0"/>
              </a:rPr>
              <a:t> </a:t>
            </a:r>
            <a:r>
              <a:rPr lang="ru-RU" altLang="en-US" sz="2800" b="1" i="0">
                <a:solidFill>
                  <a:srgbClr val="000066"/>
                </a:solidFill>
                <a:latin typeface="Gabriola" panose="04040605051002020D02" pitchFamily="82" charset="0"/>
                <a:cs typeface="Times New Roman" panose="02020603050405020304" pitchFamily="18" charset="0"/>
              </a:rPr>
              <a:t>листів</a:t>
            </a:r>
            <a:r>
              <a:rPr lang="uk-UA" altLang="en-US" sz="2800" b="1" i="0">
                <a:solidFill>
                  <a:srgbClr val="000066"/>
                </a:solidFill>
                <a:latin typeface="Gabriola" panose="04040605051002020D02" pitchFamily="82" charset="0"/>
                <a:cs typeface="Times New Roman" panose="02020603050405020304" pitchFamily="18" charset="0"/>
              </a:rPr>
              <a:t>ки</a:t>
            </a:r>
            <a:r>
              <a:rPr lang="ru-RU" altLang="en-US" sz="2800" b="1" i="0">
                <a:solidFill>
                  <a:srgbClr val="000066"/>
                </a:solidFill>
                <a:latin typeface="Gabriola" panose="04040605051002020D02" pitchFamily="82" charset="0"/>
                <a:cs typeface="Times New Roman" panose="02020603050405020304" pitchFamily="18" charset="0"/>
              </a:rPr>
              <a:t> - оригінально оформлене привітання</a:t>
            </a:r>
          </a:p>
          <a:p>
            <a:pPr eaLnBrk="1" hangingPunct="1">
              <a:buFont typeface="Wingdings" panose="05000000000000000000" pitchFamily="2" charset="2"/>
              <a:buNone/>
            </a:pPr>
            <a:r>
              <a:rPr lang="ru-RU" altLang="en-US" sz="2800" b="1" i="0">
                <a:solidFill>
                  <a:srgbClr val="000066"/>
                </a:solidFill>
                <a:latin typeface="Gabriola" panose="04040605051002020D02" pitchFamily="82" charset="0"/>
                <a:cs typeface="Times New Roman" panose="02020603050405020304" pitchFamily="18" charset="0"/>
              </a:rPr>
              <a:t> (</a:t>
            </a:r>
            <a:r>
              <a:rPr lang="en-US" altLang="uk-UA" sz="2800" b="1" i="0">
                <a:solidFill>
                  <a:srgbClr val="000066"/>
                </a:solidFill>
                <a:latin typeface="Gabriola" panose="04040605051002020D02" pitchFamily="82" charset="0"/>
                <a:cs typeface="Times New Roman" panose="02020603050405020304" pitchFamily="18" charset="0"/>
              </a:rPr>
              <a:t>Word</a:t>
            </a:r>
            <a:r>
              <a:rPr lang="ru-RU" altLang="en-US" sz="2800" b="1" i="0">
                <a:solidFill>
                  <a:srgbClr val="000066"/>
                </a:solidFill>
                <a:latin typeface="Gabriola" panose="04040605051002020D02" pitchFamily="82" charset="0"/>
                <a:cs typeface="Times New Roman" panose="02020603050405020304" pitchFamily="18" charset="0"/>
              </a:rPr>
              <a:t>, </a:t>
            </a:r>
            <a:r>
              <a:rPr lang="en-US" altLang="uk-UA" sz="2800" b="1" i="0">
                <a:solidFill>
                  <a:srgbClr val="000066"/>
                </a:solidFill>
                <a:latin typeface="Gabriola" panose="04040605051002020D02" pitchFamily="82" charset="0"/>
                <a:cs typeface="Times New Roman" panose="02020603050405020304" pitchFamily="18" charset="0"/>
              </a:rPr>
              <a:t>Publisher</a:t>
            </a:r>
            <a:r>
              <a:rPr lang="ru-RU" altLang="en-US" sz="2800" b="1" i="0">
                <a:solidFill>
                  <a:srgbClr val="000066"/>
                </a:solidFill>
                <a:latin typeface="Gabriola" panose="04040605051002020D02" pitchFamily="82" charset="0"/>
                <a:cs typeface="Times New Roman" panose="02020603050405020304" pitchFamily="18" charset="0"/>
              </a:rPr>
              <a:t>);</a:t>
            </a:r>
            <a:endParaRPr lang="uk-UA" altLang="en-US" sz="28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sym typeface="Gabriola" panose="04040605051002020D02" pitchFamily="82" charset="0"/>
              </a:rPr>
              <a:t>створювати</a:t>
            </a:r>
            <a:r>
              <a:rPr lang="uk-UA" altLang="en-US" b="1" i="0">
                <a:solidFill>
                  <a:srgbClr val="000066"/>
                </a:solidFill>
                <a:cs typeface="Times New Roman" panose="02020603050405020304" pitchFamily="18" charset="0"/>
              </a:rPr>
              <a:t> </a:t>
            </a:r>
            <a:r>
              <a:rPr lang="ru-RU" altLang="en-US" sz="2800" b="1" i="0">
                <a:solidFill>
                  <a:srgbClr val="000066"/>
                </a:solidFill>
                <a:latin typeface="Gabriola" panose="04040605051002020D02" pitchFamily="82" charset="0"/>
                <a:cs typeface="Times New Roman" panose="02020603050405020304" pitchFamily="18" charset="0"/>
              </a:rPr>
              <a:t>анкет</a:t>
            </a:r>
            <a:r>
              <a:rPr lang="uk-UA" altLang="en-US" sz="2800" b="1" i="0">
                <a:solidFill>
                  <a:srgbClr val="000066"/>
                </a:solidFill>
                <a:latin typeface="Gabriola" panose="04040605051002020D02" pitchFamily="82" charset="0"/>
                <a:cs typeface="Times New Roman" panose="02020603050405020304" pitchFamily="18" charset="0"/>
              </a:rPr>
              <a:t>и</a:t>
            </a:r>
            <a:r>
              <a:rPr lang="ru-RU" altLang="en-US" sz="2800" b="1" i="0">
                <a:solidFill>
                  <a:srgbClr val="000066"/>
                </a:solidFill>
                <a:latin typeface="Gabriola" panose="04040605051002020D02" pitchFamily="82" charset="0"/>
                <a:cs typeface="Times New Roman" panose="02020603050405020304" pitchFamily="18" charset="0"/>
              </a:rPr>
              <a:t> - документ для збору статистичних </a:t>
            </a:r>
          </a:p>
          <a:p>
            <a:pPr eaLnBrk="1" hangingPunct="1">
              <a:buFont typeface="Wingdings" panose="05000000000000000000" pitchFamily="2" charset="2"/>
              <a:buNone/>
            </a:pPr>
            <a:r>
              <a:rPr lang="ru-RU" altLang="en-US" sz="2800" b="1" i="0">
                <a:solidFill>
                  <a:srgbClr val="000066"/>
                </a:solidFill>
                <a:latin typeface="Gabriola" panose="04040605051002020D02" pitchFamily="82" charset="0"/>
                <a:cs typeface="Times New Roman" panose="02020603050405020304" pitchFamily="18" charset="0"/>
              </a:rPr>
              <a:t>даних (</a:t>
            </a:r>
            <a:r>
              <a:rPr lang="en-US" altLang="uk-UA" sz="2800" b="1" i="0">
                <a:solidFill>
                  <a:srgbClr val="000066"/>
                </a:solidFill>
                <a:latin typeface="Gabriola" panose="04040605051002020D02" pitchFamily="82" charset="0"/>
                <a:cs typeface="Times New Roman" panose="02020603050405020304" pitchFamily="18" charset="0"/>
              </a:rPr>
              <a:t>Excel</a:t>
            </a:r>
            <a:r>
              <a:rPr lang="ru-RU" altLang="en-US" sz="2800" b="1" i="0">
                <a:solidFill>
                  <a:srgbClr val="000066"/>
                </a:solidFill>
                <a:latin typeface="Gabriola" panose="04040605051002020D02" pitchFamily="82" charset="0"/>
                <a:cs typeface="Times New Roman" panose="02020603050405020304" pitchFamily="18" charset="0"/>
              </a:rPr>
              <a:t>).</a:t>
            </a:r>
          </a:p>
          <a:p>
            <a:pPr eaLnBrk="1" hangingPunct="1">
              <a:buFont typeface="Wingdings" panose="05000000000000000000" pitchFamily="2" charset="2"/>
              <a:buNone/>
            </a:pPr>
            <a:endParaRPr lang="uk-UA" altLang="en-US" sz="28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Char char="ü"/>
            </a:pPr>
            <a:endParaRPr lang="uk-UA" altLang="en-US" sz="2800">
              <a:latin typeface="Gabriola" panose="04040605051002020D02" pitchFamily="82"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9FB5B566-517F-4E5C-AA4F-8AFE7BF7E553}"/>
              </a:ext>
            </a:extLst>
          </p:cNvPr>
          <p:cNvSpPr>
            <a:spLocks noGrp="1" noChangeArrowheads="1"/>
          </p:cNvSpPr>
          <p:nvPr>
            <p:ph type="body" idx="4294967295"/>
          </p:nvPr>
        </p:nvSpPr>
        <p:spPr>
          <a:xfrm>
            <a:off x="323850" y="188913"/>
            <a:ext cx="8785225" cy="7218362"/>
          </a:xfrm>
        </p:spPr>
        <p:txBody>
          <a:bodyPr/>
          <a:lstStyle/>
          <a:p>
            <a:pPr eaLnBrk="1" hangingPunct="1">
              <a:buFontTx/>
              <a:buNone/>
            </a:pPr>
            <a:r>
              <a:rPr lang="ru-RU" altLang="en-US" sz="4000" b="1">
                <a:solidFill>
                  <a:srgbClr val="000066"/>
                </a:solidFill>
                <a:latin typeface="Gabriola" panose="04040605051002020D02" pitchFamily="82" charset="0"/>
              </a:rPr>
              <a:t>   </a:t>
            </a:r>
            <a:endParaRPr lang="uk-UA" altLang="en-US" sz="4000" b="1">
              <a:solidFill>
                <a:srgbClr val="000066"/>
              </a:solidFill>
              <a:latin typeface="Gabriola" panose="04040605051002020D02" pitchFamily="82" charset="0"/>
            </a:endParaRPr>
          </a:p>
        </p:txBody>
      </p:sp>
      <p:sp>
        <p:nvSpPr>
          <p:cNvPr id="36867" name="Text Box 3">
            <a:extLst>
              <a:ext uri="{FF2B5EF4-FFF2-40B4-BE49-F238E27FC236}">
                <a16:creationId xmlns:a16="http://schemas.microsoft.com/office/drawing/2014/main" id="{039F6234-7A3E-4562-831F-41D2351D4535}"/>
              </a:ext>
            </a:extLst>
          </p:cNvPr>
          <p:cNvSpPr txBox="1">
            <a:spLocks noChangeArrowheads="1"/>
          </p:cNvSpPr>
          <p:nvPr/>
        </p:nvSpPr>
        <p:spPr bwMode="auto">
          <a:xfrm>
            <a:off x="468313" y="-84138"/>
            <a:ext cx="8496300" cy="652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lgn="ctr" eaLnBrk="1" hangingPunct="1"/>
            <a:endParaRPr lang="uk-UA" altLang="en-US" sz="2800" b="1" i="0">
              <a:solidFill>
                <a:srgbClr val="000066"/>
              </a:solidFill>
              <a:latin typeface="Gabriola" panose="04040605051002020D02" pitchFamily="82" charset="0"/>
              <a:cs typeface="Times New Roman" panose="02020603050405020304" pitchFamily="18" charset="0"/>
            </a:endParaRPr>
          </a:p>
          <a:p>
            <a:pPr eaLnBrk="1" hangingPunct="1">
              <a:buFont typeface="Wingdings" panose="05000000000000000000" pitchFamily="2" charset="2"/>
              <a:buChar char="ü"/>
            </a:pPr>
            <a:r>
              <a:rPr lang="uk-UA" altLang="en-US" sz="3000" b="1" i="0">
                <a:solidFill>
                  <a:srgbClr val="000066"/>
                </a:solidFill>
                <a:latin typeface="Gabriola" panose="04040605051002020D02" pitchFamily="82" charset="0"/>
                <a:cs typeface="Times New Roman" panose="02020603050405020304" pitchFamily="18" charset="0"/>
              </a:rPr>
              <a:t>використовувати інші наявні готові програмні продукти; </a:t>
            </a:r>
          </a:p>
          <a:p>
            <a:pPr eaLnBrk="1" hangingPunct="1">
              <a:buFont typeface="Wingdings" panose="05000000000000000000" pitchFamily="2" charset="2"/>
              <a:buChar char="ü"/>
            </a:pPr>
            <a:r>
              <a:rPr lang="uk-UA" altLang="en-US" sz="3000" b="1" i="0">
                <a:solidFill>
                  <a:srgbClr val="000066"/>
                </a:solidFill>
                <a:latin typeface="Gabriola" panose="04040605051002020D02" pitchFamily="82" charset="0"/>
                <a:cs typeface="Times New Roman" panose="02020603050405020304" pitchFamily="18" charset="0"/>
              </a:rPr>
              <a:t>організувати роботу з електронним підручником на уроці;</a:t>
            </a:r>
          </a:p>
          <a:p>
            <a:pPr eaLnBrk="1" hangingPunct="1">
              <a:buFont typeface="Wingdings" panose="05000000000000000000" pitchFamily="2" charset="2"/>
              <a:buChar char="ü"/>
            </a:pPr>
            <a:r>
              <a:rPr lang="uk-UA" altLang="en-US" sz="3000" b="1" i="0">
                <a:solidFill>
                  <a:srgbClr val="000066"/>
                </a:solidFill>
                <a:latin typeface="Gabriola" panose="04040605051002020D02" pitchFamily="82" charset="0"/>
                <a:cs typeface="Times New Roman" panose="02020603050405020304" pitchFamily="18" charset="0"/>
              </a:rPr>
              <a:t>користуватися базами даних; </a:t>
            </a:r>
          </a:p>
          <a:p>
            <a:pPr eaLnBrk="1" hangingPunct="1">
              <a:buFont typeface="Wingdings" panose="05000000000000000000" pitchFamily="2" charset="2"/>
              <a:buChar char="ü"/>
            </a:pPr>
            <a:r>
              <a:rPr lang="uk-UA" altLang="en-US" sz="3000" b="1" i="0">
                <a:solidFill>
                  <a:srgbClr val="000066"/>
                </a:solidFill>
                <a:latin typeface="Gabriola" panose="04040605051002020D02" pitchFamily="82" charset="0"/>
                <a:cs typeface="Times New Roman" panose="02020603050405020304" pitchFamily="18" charset="0"/>
              </a:rPr>
              <a:t>користуватися комп'ютерними телекомунікаційними технологіями;</a:t>
            </a:r>
          </a:p>
          <a:p>
            <a:pPr eaLnBrk="1" hangingPunct="1">
              <a:buFont typeface="Wingdings" panose="05000000000000000000" pitchFamily="2" charset="2"/>
              <a:buChar char="ü"/>
            </a:pPr>
            <a:r>
              <a:rPr lang="uk-UA" altLang="en-US" sz="3000" b="1" i="0">
                <a:solidFill>
                  <a:srgbClr val="000066"/>
                </a:solidFill>
                <a:latin typeface="Gabriola" panose="04040605051002020D02" pitchFamily="82" charset="0"/>
                <a:cs typeface="Times New Roman" panose="02020603050405020304" pitchFamily="18" charset="0"/>
              </a:rPr>
              <a:t>здійснювати пошук необхідної інформації в мережі Інтернет в </a:t>
            </a:r>
          </a:p>
          <a:p>
            <a:pPr eaLnBrk="1" hangingPunct="1">
              <a:buFont typeface="Wingdings" panose="05000000000000000000" pitchFamily="2" charset="2"/>
              <a:buNone/>
            </a:pPr>
            <a:r>
              <a:rPr lang="uk-UA" altLang="en-US" sz="3000" b="1" i="0">
                <a:solidFill>
                  <a:srgbClr val="000066"/>
                </a:solidFill>
                <a:latin typeface="Gabriola" panose="04040605051002020D02" pitchFamily="82" charset="0"/>
                <a:cs typeface="Times New Roman" panose="02020603050405020304" pitchFamily="18" charset="0"/>
              </a:rPr>
              <a:t>процесі підготовки до уроків і позакласних заходів; </a:t>
            </a:r>
          </a:p>
          <a:p>
            <a:pPr eaLnBrk="1" hangingPunct="1">
              <a:buFont typeface="Wingdings" panose="05000000000000000000" pitchFamily="2" charset="2"/>
              <a:buChar char="ü"/>
            </a:pPr>
            <a:r>
              <a:rPr lang="uk-UA" altLang="en-US" sz="3000" b="1" i="0">
                <a:solidFill>
                  <a:srgbClr val="000066"/>
                </a:solidFill>
                <a:latin typeface="Gabriola" panose="04040605051002020D02" pitchFamily="82" charset="0"/>
                <a:cs typeface="Times New Roman" panose="02020603050405020304" pitchFamily="18" charset="0"/>
              </a:rPr>
              <a:t>вміти скласти та надіслати лист через мережу Інтернет; </a:t>
            </a:r>
          </a:p>
          <a:p>
            <a:pPr eaLnBrk="1" hangingPunct="1">
              <a:buFont typeface="Wingdings" panose="05000000000000000000" pitchFamily="2" charset="2"/>
              <a:buChar char="ü"/>
            </a:pPr>
            <a:r>
              <a:rPr lang="uk-UA" altLang="en-US" sz="3000" b="1" i="0">
                <a:solidFill>
                  <a:srgbClr val="000066"/>
                </a:solidFill>
                <a:latin typeface="Gabriola" panose="04040605051002020D02" pitchFamily="82" charset="0"/>
                <a:cs typeface="Times New Roman" panose="02020603050405020304" pitchFamily="18" charset="0"/>
              </a:rPr>
              <a:t>вміти «перекачати» інформацію з мережі на  електронні носії; </a:t>
            </a:r>
          </a:p>
          <a:p>
            <a:pPr eaLnBrk="1" hangingPunct="1">
              <a:buFont typeface="Wingdings" panose="05000000000000000000" pitchFamily="2" charset="2"/>
              <a:buChar char="ü"/>
            </a:pPr>
            <a:r>
              <a:rPr lang="uk-UA" altLang="en-US" sz="3000" b="1" i="0">
                <a:solidFill>
                  <a:srgbClr val="000066"/>
                </a:solidFill>
                <a:latin typeface="Gabriola" panose="04040605051002020D02" pitchFamily="82" charset="0"/>
                <a:cs typeface="Times New Roman" panose="02020603050405020304" pitchFamily="18" charset="0"/>
              </a:rPr>
              <a:t>входити в електронні конференції, розміщувати там власну </a:t>
            </a:r>
          </a:p>
          <a:p>
            <a:pPr eaLnBrk="1" hangingPunct="1">
              <a:buFont typeface="Wingdings" panose="05000000000000000000" pitchFamily="2" charset="2"/>
              <a:buNone/>
            </a:pPr>
            <a:r>
              <a:rPr lang="uk-UA" altLang="en-US" sz="3000" b="1" i="0">
                <a:solidFill>
                  <a:srgbClr val="000066"/>
                </a:solidFill>
                <a:latin typeface="Gabriola" panose="04040605051002020D02" pitchFamily="82" charset="0"/>
                <a:cs typeface="Times New Roman" panose="02020603050405020304" pitchFamily="18" charset="0"/>
              </a:rPr>
              <a:t>інформацію і читати, «перекачувати»</a:t>
            </a:r>
          </a:p>
          <a:p>
            <a:pPr eaLnBrk="1" hangingPunct="1">
              <a:buFont typeface="Wingdings" panose="05000000000000000000" pitchFamily="2" charset="2"/>
              <a:buNone/>
            </a:pPr>
            <a:r>
              <a:rPr lang="uk-UA" altLang="en-US" sz="3000" b="1" i="0">
                <a:solidFill>
                  <a:srgbClr val="000066"/>
                </a:solidFill>
                <a:latin typeface="Gabriola" panose="04040605051002020D02" pitchFamily="82" charset="0"/>
                <a:cs typeface="Times New Roman" panose="02020603050405020304" pitchFamily="18" charset="0"/>
              </a:rPr>
              <a:t>наявну на різних конференціях </a:t>
            </a:r>
          </a:p>
          <a:p>
            <a:pPr eaLnBrk="1" hangingPunct="1">
              <a:buFont typeface="Wingdings" panose="05000000000000000000" pitchFamily="2" charset="2"/>
              <a:buNone/>
            </a:pPr>
            <a:r>
              <a:rPr lang="uk-UA" altLang="en-US" sz="3000" b="1" i="0">
                <a:solidFill>
                  <a:srgbClr val="000066"/>
                </a:solidFill>
                <a:latin typeface="Gabriola" panose="04040605051002020D02" pitchFamily="82" charset="0"/>
                <a:cs typeface="Times New Roman" panose="02020603050405020304" pitchFamily="18" charset="0"/>
              </a:rPr>
              <a:t>інформацію.</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9C7E4623-5AF0-4D98-85DC-805BF24B9CB5}"/>
              </a:ext>
            </a:extLst>
          </p:cNvPr>
          <p:cNvSpPr>
            <a:spLocks noGrp="1" noChangeArrowheads="1"/>
          </p:cNvSpPr>
          <p:nvPr>
            <p:ph type="subTitle" idx="4294967295"/>
          </p:nvPr>
        </p:nvSpPr>
        <p:spPr>
          <a:xfrm>
            <a:off x="323850" y="188913"/>
            <a:ext cx="8569325" cy="6264275"/>
          </a:xfrm>
        </p:spPr>
        <p:txBody>
          <a:bodyPr/>
          <a:lstStyle/>
          <a:p>
            <a:pPr marL="0" indent="0" algn="ctr" eaLnBrk="1" hangingPunct="1">
              <a:buFontTx/>
              <a:buNone/>
            </a:pPr>
            <a:r>
              <a:rPr lang="uk-UA" altLang="en-US" b="1">
                <a:solidFill>
                  <a:srgbClr val="000066"/>
                </a:solidFill>
                <a:latin typeface="Gabriola" panose="04040605051002020D02" pitchFamily="82" charset="0"/>
              </a:rPr>
              <a:t>Систематичне включення інформаційно-комунікаційних та цифрових  технологій в освітній процес забезпечить </a:t>
            </a:r>
          </a:p>
          <a:p>
            <a:pPr marL="0" indent="0" algn="ctr" eaLnBrk="1" hangingPunct="1">
              <a:buFontTx/>
              <a:buNone/>
            </a:pPr>
            <a:r>
              <a:rPr lang="uk-UA" altLang="en-US" b="1">
                <a:solidFill>
                  <a:srgbClr val="000066"/>
                </a:solidFill>
                <a:latin typeface="Gabriola" panose="04040605051002020D02" pitchFamily="82" charset="0"/>
              </a:rPr>
              <a:t>формування і розвиток інформаційно-комунікаційної </a:t>
            </a:r>
          </a:p>
          <a:p>
            <a:pPr marL="0" indent="0" algn="ctr" eaLnBrk="1" hangingPunct="1">
              <a:buFontTx/>
              <a:buNone/>
            </a:pPr>
            <a:r>
              <a:rPr lang="uk-UA" altLang="en-US" b="1">
                <a:solidFill>
                  <a:srgbClr val="000066"/>
                </a:solidFill>
                <a:latin typeface="Gabriola" panose="04040605051002020D02" pitchFamily="82" charset="0"/>
              </a:rPr>
              <a:t>культури педагогічних працівників та вихованців. У </a:t>
            </a:r>
          </a:p>
          <a:p>
            <a:pPr marL="0" indent="0" algn="ctr" eaLnBrk="1" hangingPunct="1">
              <a:buFontTx/>
              <a:buNone/>
            </a:pPr>
            <a:r>
              <a:rPr lang="uk-UA" altLang="en-US" b="1">
                <a:solidFill>
                  <a:srgbClr val="000066"/>
                </a:solidFill>
                <a:latin typeface="Gabriola" panose="04040605051002020D02" pitchFamily="82" charset="0"/>
              </a:rPr>
              <a:t>науковій літературі поняття "інформаційно-комунікаційна </a:t>
            </a:r>
          </a:p>
          <a:p>
            <a:pPr marL="0" indent="0" algn="ctr" eaLnBrk="1" hangingPunct="1">
              <a:buFontTx/>
              <a:buNone/>
            </a:pPr>
            <a:r>
              <a:rPr lang="uk-UA" altLang="en-US" b="1">
                <a:solidFill>
                  <a:srgbClr val="000066"/>
                </a:solidFill>
                <a:latin typeface="Gabriola" panose="04040605051002020D02" pitchFamily="82" charset="0"/>
              </a:rPr>
              <a:t>культура особистості" розглядається як комплекс понять, </a:t>
            </a:r>
          </a:p>
          <a:p>
            <a:pPr marL="0" indent="0" algn="ctr" eaLnBrk="1" hangingPunct="1">
              <a:buFontTx/>
              <a:buNone/>
            </a:pPr>
            <a:r>
              <a:rPr lang="uk-UA" altLang="en-US" b="1">
                <a:solidFill>
                  <a:srgbClr val="000066"/>
                </a:solidFill>
                <a:latin typeface="Gabriola" panose="04040605051002020D02" pitchFamily="82" charset="0"/>
              </a:rPr>
              <a:t>уявлень, знань, умінь і навичок, які формують в</a:t>
            </a:r>
          </a:p>
          <a:p>
            <a:pPr marL="0" indent="0" eaLnBrk="1" hangingPunct="1">
              <a:buFontTx/>
              <a:buNone/>
            </a:pPr>
            <a:r>
              <a:rPr lang="uk-UA" altLang="en-US" b="1">
                <a:solidFill>
                  <a:srgbClr val="000066"/>
                </a:solidFill>
                <a:latin typeface="Gabriola" panose="04040605051002020D02" pitchFamily="82" charset="0"/>
              </a:rPr>
              <a:t>          особистості певний стиль мислення, що дозволить </a:t>
            </a:r>
          </a:p>
          <a:p>
            <a:pPr marL="0" indent="0" eaLnBrk="1" hangingPunct="1">
              <a:buFontTx/>
              <a:buNone/>
            </a:pPr>
            <a:r>
              <a:rPr lang="uk-UA" altLang="en-US" b="1">
                <a:solidFill>
                  <a:srgbClr val="000066"/>
                </a:solidFill>
                <a:latin typeface="Gabriola" panose="04040605051002020D02" pitchFamily="82" charset="0"/>
              </a:rPr>
              <a:t>           їй ефективно використовувати інформаційно-</a:t>
            </a:r>
          </a:p>
          <a:p>
            <a:pPr marL="0" indent="0" eaLnBrk="1" hangingPunct="1">
              <a:buFontTx/>
              <a:buNone/>
            </a:pPr>
            <a:r>
              <a:rPr lang="uk-UA" altLang="en-US" b="1">
                <a:solidFill>
                  <a:srgbClr val="000066"/>
                </a:solidFill>
                <a:latin typeface="Gabriola" panose="04040605051002020D02" pitchFamily="82" charset="0"/>
              </a:rPr>
              <a:t>              комунікаційні , цифрові технології в будь-якому виді </a:t>
            </a:r>
          </a:p>
          <a:p>
            <a:pPr marL="0" indent="0" eaLnBrk="1" hangingPunct="1">
              <a:buFontTx/>
              <a:buNone/>
            </a:pPr>
            <a:r>
              <a:rPr lang="uk-UA" altLang="en-US" b="1">
                <a:solidFill>
                  <a:srgbClr val="000066"/>
                </a:solidFill>
                <a:latin typeface="Gabriola" panose="04040605051002020D02" pitchFamily="82" charset="0"/>
              </a:rPr>
              <a:t>                     пізнавальної або творчої діяльності.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Содержимое 2">
            <a:extLst>
              <a:ext uri="{FF2B5EF4-FFF2-40B4-BE49-F238E27FC236}">
                <a16:creationId xmlns:a16="http://schemas.microsoft.com/office/drawing/2014/main" id="{F6FD03F5-BFC2-46C6-BDDA-75A6370FDED5}"/>
              </a:ext>
            </a:extLst>
          </p:cNvPr>
          <p:cNvSpPr>
            <a:spLocks noGrp="1"/>
          </p:cNvSpPr>
          <p:nvPr>
            <p:ph idx="4294967295"/>
          </p:nvPr>
        </p:nvSpPr>
        <p:spPr>
          <a:xfrm>
            <a:off x="539750" y="908050"/>
            <a:ext cx="8424863" cy="5041900"/>
          </a:xfrm>
        </p:spPr>
        <p:txBody>
          <a:bodyPr/>
          <a:lstStyle/>
          <a:p>
            <a:pPr algn="ctr" eaLnBrk="1" hangingPunct="1">
              <a:buFont typeface="Arial" panose="020B0604020202020204" pitchFamily="34" charset="0"/>
              <a:buNone/>
            </a:pPr>
            <a:r>
              <a:rPr lang="uk-UA" altLang="en-US" sz="4000" b="1">
                <a:latin typeface="Gabriola" panose="04040605051002020D02" pitchFamily="82" charset="0"/>
              </a:rPr>
              <a:t> </a:t>
            </a:r>
            <a:r>
              <a:rPr lang="uk-UA" altLang="en-US" sz="4000" b="1">
                <a:solidFill>
                  <a:srgbClr val="000066"/>
                </a:solidFill>
                <a:latin typeface="Gabriola" panose="04040605051002020D02" pitchFamily="82" charset="0"/>
              </a:rPr>
              <a:t> </a:t>
            </a:r>
            <a:r>
              <a:rPr lang="ru-RU" altLang="en-US" sz="4000" b="1">
                <a:solidFill>
                  <a:srgbClr val="000066"/>
                </a:solidFill>
                <a:latin typeface="Gabriola" panose="04040605051002020D02" pitchFamily="82" charset="0"/>
              </a:rPr>
              <a:t> </a:t>
            </a:r>
            <a:r>
              <a:rPr lang="uk-UA" altLang="en-US" b="1">
                <a:solidFill>
                  <a:srgbClr val="000066"/>
                </a:solidFill>
                <a:latin typeface="Gabriola" panose="04040605051002020D02" pitchFamily="82" charset="0"/>
              </a:rPr>
              <a:t>Використання на сучасному уроці ІЦТ допомагає учневі  одночасно </a:t>
            </a:r>
            <a:r>
              <a:rPr lang="ru-RU" altLang="en-US" b="1">
                <a:solidFill>
                  <a:srgbClr val="000066"/>
                </a:solidFill>
                <a:latin typeface="Gabriola" panose="04040605051002020D02" pitchFamily="82" charset="0"/>
              </a:rPr>
              <a:t> </a:t>
            </a:r>
            <a:r>
              <a:rPr lang="uk-UA" altLang="en-US" b="1">
                <a:solidFill>
                  <a:srgbClr val="000066"/>
                </a:solidFill>
                <a:latin typeface="Gabriola" panose="04040605051002020D02" pitchFamily="82" charset="0"/>
              </a:rPr>
              <a:t>розглядати об’єкт у кількох аспектах.  </a:t>
            </a:r>
          </a:p>
          <a:p>
            <a:pPr algn="ctr" eaLnBrk="1" hangingPunct="1">
              <a:buFont typeface="Arial" panose="020B0604020202020204" pitchFamily="34" charset="0"/>
              <a:buNone/>
            </a:pPr>
            <a:r>
              <a:rPr lang="ru-RU" altLang="en-US" b="1">
                <a:solidFill>
                  <a:srgbClr val="000066"/>
                </a:solidFill>
                <a:latin typeface="Gabriola" panose="04040605051002020D02" pitchFamily="82" charset="0"/>
              </a:rPr>
              <a:t>     </a:t>
            </a:r>
            <a:r>
              <a:rPr lang="uk-UA" altLang="en-US" b="1">
                <a:solidFill>
                  <a:srgbClr val="000066"/>
                </a:solidFill>
                <a:latin typeface="Gabriola" panose="04040605051002020D02" pitchFamily="82" charset="0"/>
              </a:rPr>
              <a:t>Аналіз і синтез,    абстракція і узагальнення                    </a:t>
            </a:r>
            <a:r>
              <a:rPr lang="ru-RU" altLang="en-US" b="1">
                <a:solidFill>
                  <a:srgbClr val="000066"/>
                </a:solidFill>
                <a:latin typeface="Gabriola" panose="04040605051002020D02" pitchFamily="82" charset="0"/>
              </a:rPr>
              <a:t>   </a:t>
            </a:r>
            <a:r>
              <a:rPr lang="uk-UA" altLang="en-US" b="1">
                <a:solidFill>
                  <a:srgbClr val="000066"/>
                </a:solidFill>
                <a:latin typeface="Gabriola" panose="04040605051002020D02" pitchFamily="82" charset="0"/>
              </a:rPr>
              <a:t>виступають у наочно-діяльнісному  і  словесно-логічному плані та їх різноманітн</a:t>
            </a:r>
            <a:r>
              <a:rPr lang="ru-RU" altLang="en-US" b="1">
                <a:solidFill>
                  <a:srgbClr val="000066"/>
                </a:solidFill>
                <a:latin typeface="Gabriola" panose="04040605051002020D02" pitchFamily="82" charset="0"/>
              </a:rPr>
              <a:t>и</a:t>
            </a:r>
            <a:r>
              <a:rPr lang="uk-UA" altLang="en-US" b="1">
                <a:solidFill>
                  <a:srgbClr val="000066"/>
                </a:solidFill>
                <a:latin typeface="Gabriola" panose="04040605051002020D02" pitchFamily="82" charset="0"/>
              </a:rPr>
              <a:t>х співвідношеннях: ІЦТ дають </a:t>
            </a:r>
          </a:p>
          <a:p>
            <a:pPr eaLnBrk="1" hangingPunct="1">
              <a:buFont typeface="Arial" panose="020B0604020202020204" pitchFamily="34" charset="0"/>
              <a:buNone/>
            </a:pPr>
            <a:r>
              <a:rPr lang="ru-RU" altLang="en-US" b="1">
                <a:solidFill>
                  <a:srgbClr val="000066"/>
                </a:solidFill>
                <a:latin typeface="Gabriola" panose="04040605051002020D02" pitchFamily="82" charset="0"/>
              </a:rPr>
              <a:t>                  </a:t>
            </a:r>
            <a:r>
              <a:rPr lang="uk-UA" altLang="en-US" b="1">
                <a:solidFill>
                  <a:srgbClr val="000066"/>
                </a:solidFill>
                <a:latin typeface="Gabriola" panose="04040605051002020D02" pitchFamily="82" charset="0"/>
              </a:rPr>
              <a:t>змогу не тільки стежити  за перебігом </a:t>
            </a:r>
          </a:p>
          <a:p>
            <a:pPr eaLnBrk="1" hangingPunct="1">
              <a:buFont typeface="Arial" panose="020B0604020202020204" pitchFamily="34" charset="0"/>
              <a:buNone/>
            </a:pPr>
            <a:r>
              <a:rPr lang="ru-RU" altLang="en-US" b="1">
                <a:solidFill>
                  <a:srgbClr val="000066"/>
                </a:solidFill>
                <a:latin typeface="Gabriola" panose="04040605051002020D02" pitchFamily="82" charset="0"/>
              </a:rPr>
              <a:t>                     </a:t>
            </a:r>
            <a:r>
              <a:rPr lang="uk-UA" altLang="en-US" b="1">
                <a:solidFill>
                  <a:srgbClr val="000066"/>
                </a:solidFill>
                <a:latin typeface="Gabriola" panose="04040605051002020D02" pitchFamily="82" charset="0"/>
              </a:rPr>
              <a:t>мислення учня, а й формувати його </a:t>
            </a:r>
          </a:p>
          <a:p>
            <a:pPr eaLnBrk="1" hangingPunct="1">
              <a:buFont typeface="Arial" panose="020B0604020202020204" pitchFamily="34" charset="0"/>
              <a:buNone/>
            </a:pPr>
            <a:r>
              <a:rPr lang="ru-RU" altLang="en-US" b="1">
                <a:solidFill>
                  <a:srgbClr val="000066"/>
                </a:solidFill>
                <a:latin typeface="Gabriola" panose="04040605051002020D02" pitchFamily="82" charset="0"/>
              </a:rPr>
              <a:t>                                    </a:t>
            </a:r>
            <a:r>
              <a:rPr lang="uk-UA" altLang="en-US" b="1">
                <a:solidFill>
                  <a:srgbClr val="000066"/>
                </a:solidFill>
                <a:latin typeface="Gabriola" panose="04040605051002020D02" pitchFamily="82" charset="0"/>
              </a:rPr>
              <a:t>розумові операції</a:t>
            </a:r>
            <a:r>
              <a:rPr lang="ru-RU" altLang="en-US" b="1">
                <a:solidFill>
                  <a:srgbClr val="000066"/>
                </a:solidFill>
                <a:latin typeface="Gabriola" panose="04040605051002020D02" pitchFamily="82" charset="0"/>
              </a:rPr>
              <a:t>.</a:t>
            </a:r>
            <a:endParaRPr lang="uk-UA" altLang="en-US" b="1">
              <a:solidFill>
                <a:srgbClr val="000066"/>
              </a:solidFill>
              <a:latin typeface="Gabriola" panose="04040605051002020D02" pitchFamily="82" charset="0"/>
            </a:endParaRPr>
          </a:p>
          <a:p>
            <a:pPr eaLnBrk="1" hangingPunct="1">
              <a:buFont typeface="Arial" panose="020B0604020202020204" pitchFamily="34" charset="0"/>
              <a:buNone/>
            </a:pPr>
            <a:endParaRPr lang="uk-UA" altLang="en-US" sz="4000">
              <a:solidFill>
                <a:srgbClr val="000066"/>
              </a:solidFill>
              <a:latin typeface="Gabriola" panose="04040605051002020D02"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73765AA0-FE13-4BF2-A431-E7F62E3721CB}"/>
              </a:ext>
            </a:extLst>
          </p:cNvPr>
          <p:cNvSpPr>
            <a:spLocks noGrp="1" noChangeArrowheads="1"/>
          </p:cNvSpPr>
          <p:nvPr>
            <p:ph type="body" idx="4294967295"/>
          </p:nvPr>
        </p:nvSpPr>
        <p:spPr>
          <a:xfrm>
            <a:off x="466725" y="188913"/>
            <a:ext cx="8229600" cy="6742112"/>
          </a:xfrm>
        </p:spPr>
        <p:txBody>
          <a:bodyPr/>
          <a:lstStyle/>
          <a:p>
            <a:pPr algn="ctr" eaLnBrk="1" hangingPunct="1">
              <a:buFontTx/>
              <a:buNone/>
            </a:pPr>
            <a:r>
              <a:rPr lang="uk-UA" altLang="en-US" sz="3800" b="1">
                <a:solidFill>
                  <a:srgbClr val="000066"/>
                </a:solidFill>
                <a:latin typeface="Gabriola" panose="04040605051002020D02" pitchFamily="82" charset="0"/>
              </a:rPr>
              <a:t>Сучасний період розвитку суспільства </a:t>
            </a:r>
          </a:p>
          <a:p>
            <a:pPr algn="ctr" eaLnBrk="1" hangingPunct="1">
              <a:buFontTx/>
              <a:buNone/>
            </a:pPr>
            <a:r>
              <a:rPr lang="uk-UA" altLang="en-US" sz="3800" b="1">
                <a:solidFill>
                  <a:srgbClr val="000066"/>
                </a:solidFill>
                <a:latin typeface="Gabriola" panose="04040605051002020D02" pitchFamily="82" charset="0"/>
              </a:rPr>
              <a:t>характеризується неабияким впливом на нього </a:t>
            </a:r>
          </a:p>
          <a:p>
            <a:pPr algn="ctr" eaLnBrk="1" hangingPunct="1">
              <a:buFontTx/>
              <a:buNone/>
            </a:pPr>
            <a:r>
              <a:rPr lang="uk-UA" altLang="en-US" sz="3800" b="1">
                <a:solidFill>
                  <a:srgbClr val="000066"/>
                </a:solidFill>
                <a:latin typeface="Gabriola" panose="04040605051002020D02" pitchFamily="82" charset="0"/>
              </a:rPr>
              <a:t>комп'ютерних технологій, які проникають в </a:t>
            </a:r>
          </a:p>
          <a:p>
            <a:pPr algn="ctr" eaLnBrk="1" hangingPunct="1">
              <a:buFontTx/>
              <a:buNone/>
            </a:pPr>
            <a:r>
              <a:rPr lang="uk-UA" altLang="en-US" sz="3800" b="1">
                <a:solidFill>
                  <a:srgbClr val="000066"/>
                </a:solidFill>
                <a:latin typeface="Gabriola" panose="04040605051002020D02" pitchFamily="82" charset="0"/>
              </a:rPr>
              <a:t>усі сфери людської діяльності.</a:t>
            </a:r>
          </a:p>
          <a:p>
            <a:pPr algn="ctr" eaLnBrk="1" hangingPunct="1">
              <a:buFontTx/>
              <a:buNone/>
            </a:pPr>
            <a:r>
              <a:rPr lang="uk-UA" altLang="en-US" sz="3800" b="1">
                <a:solidFill>
                  <a:srgbClr val="000066"/>
                </a:solidFill>
                <a:latin typeface="Gabriola" panose="04040605051002020D02" pitchFamily="82" charset="0"/>
              </a:rPr>
              <a:t>Людина, яка вміло й ефективно володіє </a:t>
            </a:r>
          </a:p>
          <a:p>
            <a:pPr algn="ctr" eaLnBrk="1" hangingPunct="1">
              <a:buFontTx/>
              <a:buNone/>
            </a:pPr>
            <a:r>
              <a:rPr lang="uk-UA" altLang="en-US" sz="3800" b="1">
                <a:solidFill>
                  <a:srgbClr val="000066"/>
                </a:solidFill>
                <a:latin typeface="Gabriola" panose="04040605051002020D02" pitchFamily="82" charset="0"/>
              </a:rPr>
              <a:t>технологіями та інформацією, має новий стиль </a:t>
            </a:r>
          </a:p>
          <a:p>
            <a:pPr algn="ctr" eaLnBrk="1" hangingPunct="1">
              <a:buFontTx/>
              <a:buNone/>
            </a:pPr>
            <a:r>
              <a:rPr lang="uk-UA" altLang="en-US" sz="3800" b="1">
                <a:solidFill>
                  <a:srgbClr val="000066"/>
                </a:solidFill>
                <a:latin typeface="Gabriola" panose="04040605051002020D02" pitchFamily="82" charset="0"/>
              </a:rPr>
              <a:t>мислення, принципово інакше оцінює проблеми, </a:t>
            </a:r>
          </a:p>
          <a:p>
            <a:pPr eaLnBrk="1" hangingPunct="1">
              <a:buFontTx/>
              <a:buNone/>
            </a:pPr>
            <a:r>
              <a:rPr lang="uk-UA" altLang="en-US" sz="3800" b="1">
                <a:solidFill>
                  <a:srgbClr val="000066"/>
                </a:solidFill>
                <a:latin typeface="Gabriola" panose="04040605051002020D02" pitchFamily="82" charset="0"/>
              </a:rPr>
              <a:t>       які виникають, по новому </a:t>
            </a:r>
          </a:p>
          <a:p>
            <a:pPr eaLnBrk="1" hangingPunct="1">
              <a:buFontTx/>
              <a:buNone/>
            </a:pPr>
            <a:r>
              <a:rPr lang="uk-UA" altLang="en-US" sz="3800" b="1">
                <a:solidFill>
                  <a:srgbClr val="000066"/>
                </a:solidFill>
                <a:latin typeface="Gabriola" panose="04040605051002020D02" pitchFamily="82" charset="0"/>
              </a:rPr>
              <a:t>      організовує свою діяльність.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15DB1F18-E192-4D8C-912F-00B0DAB1F1FD}"/>
              </a:ext>
            </a:extLst>
          </p:cNvPr>
          <p:cNvSpPr txBox="1">
            <a:spLocks noChangeArrowheads="1"/>
          </p:cNvSpPr>
          <p:nvPr/>
        </p:nvSpPr>
        <p:spPr bwMode="auto">
          <a:xfrm>
            <a:off x="900113" y="-82550"/>
            <a:ext cx="7777162" cy="795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lgn="r">
              <a:lnSpc>
                <a:spcPct val="170000"/>
              </a:lnSpc>
              <a:buClr>
                <a:srgbClr val="F9F9F9"/>
              </a:buClr>
            </a:pPr>
            <a:r>
              <a:rPr lang="uk-UA" altLang="en-US" sz="3600" b="1" i="0">
                <a:solidFill>
                  <a:srgbClr val="000066"/>
                </a:solidFill>
                <a:latin typeface="Gabriola" panose="04040605051002020D02" pitchFamily="82" charset="0"/>
                <a:cs typeface="Arial" panose="020B0604020202020204" pitchFamily="34" charset="0"/>
              </a:rPr>
              <a:t>«… Педагог має подбати про те, щоб якомога</a:t>
            </a:r>
          </a:p>
          <a:p>
            <a:pPr algn="r">
              <a:lnSpc>
                <a:spcPct val="170000"/>
              </a:lnSpc>
              <a:buClr>
                <a:srgbClr val="F9F9F9"/>
              </a:buClr>
            </a:pPr>
            <a:r>
              <a:rPr lang="uk-UA" altLang="en-US" sz="3600" b="1" i="0">
                <a:solidFill>
                  <a:srgbClr val="000066"/>
                </a:solidFill>
                <a:latin typeface="Gabriola" panose="04040605051002020D02" pitchFamily="82" charset="0"/>
                <a:cs typeface="Arial" panose="020B0604020202020204" pitchFamily="34" charset="0"/>
              </a:rPr>
              <a:t> більше органів чуття – око, вухо, голос, чуття </a:t>
            </a:r>
          </a:p>
          <a:p>
            <a:pPr algn="r">
              <a:lnSpc>
                <a:spcPct val="170000"/>
              </a:lnSpc>
              <a:buClr>
                <a:srgbClr val="F9F9F9"/>
              </a:buClr>
            </a:pPr>
            <a:r>
              <a:rPr lang="uk-UA" altLang="en-US" sz="3600" b="1" i="0">
                <a:solidFill>
                  <a:srgbClr val="000066"/>
                </a:solidFill>
                <a:latin typeface="Gabriola" panose="04040605051002020D02" pitchFamily="82" charset="0"/>
                <a:cs typeface="Arial" panose="020B0604020202020204" pitchFamily="34" charset="0"/>
              </a:rPr>
              <a:t>мускульних рухів… взяли участь в акті </a:t>
            </a:r>
          </a:p>
          <a:p>
            <a:pPr algn="r">
              <a:lnSpc>
                <a:spcPct val="170000"/>
              </a:lnSpc>
              <a:buClr>
                <a:srgbClr val="F9F9F9"/>
              </a:buClr>
            </a:pPr>
            <a:r>
              <a:rPr lang="uk-UA" altLang="en-US" sz="3600" b="1" i="0">
                <a:solidFill>
                  <a:srgbClr val="000066"/>
                </a:solidFill>
                <a:latin typeface="Gabriola" panose="04040605051002020D02" pitchFamily="82" charset="0"/>
                <a:cs typeface="Arial" panose="020B0604020202020204" pitchFamily="34" charset="0"/>
              </a:rPr>
              <a:t>запам’ятовування.  За такого дружнього сприяння </a:t>
            </a:r>
          </a:p>
          <a:p>
            <a:pPr algn="r">
              <a:lnSpc>
                <a:spcPct val="170000"/>
              </a:lnSpc>
              <a:buClr>
                <a:srgbClr val="F9F9F9"/>
              </a:buClr>
            </a:pPr>
            <a:r>
              <a:rPr lang="uk-UA" altLang="en-US" sz="3600" b="1" i="0">
                <a:solidFill>
                  <a:srgbClr val="000066"/>
                </a:solidFill>
                <a:latin typeface="Gabriola" panose="04040605051002020D02" pitchFamily="82" charset="0"/>
                <a:cs typeface="Arial" panose="020B0604020202020204" pitchFamily="34" charset="0"/>
              </a:rPr>
              <a:t>всіх органів в акті  засвоєння ви переможете </a:t>
            </a:r>
          </a:p>
          <a:p>
            <a:pPr algn="r">
              <a:lnSpc>
                <a:spcPct val="170000"/>
              </a:lnSpc>
              <a:buClr>
                <a:srgbClr val="F9F9F9"/>
              </a:buClr>
            </a:pPr>
            <a:r>
              <a:rPr lang="uk-UA" altLang="en-US" sz="3600" b="1" i="0">
                <a:solidFill>
                  <a:srgbClr val="000066"/>
                </a:solidFill>
                <a:latin typeface="Gabriola" panose="04040605051002020D02" pitchFamily="82" charset="0"/>
                <a:cs typeface="Arial" panose="020B0604020202020204" pitchFamily="34" charset="0"/>
              </a:rPr>
              <a:t>найлінивішу пам'ять».</a:t>
            </a:r>
          </a:p>
          <a:p>
            <a:pPr algn="r">
              <a:buClr>
                <a:srgbClr val="F9F9F9"/>
              </a:buClr>
              <a:buFont typeface="Wingdings 2" panose="05020102010507070707" pitchFamily="18" charset="2"/>
              <a:buChar char=""/>
            </a:pPr>
            <a:endParaRPr lang="uk-UA" altLang="en-US" sz="3600" i="0">
              <a:solidFill>
                <a:srgbClr val="000066"/>
              </a:solidFill>
              <a:latin typeface="Gabriola" panose="04040605051002020D02" pitchFamily="82" charset="0"/>
              <a:cs typeface="Arial" panose="020B0604020202020204" pitchFamily="34" charset="0"/>
            </a:endParaRPr>
          </a:p>
          <a:p>
            <a:pPr algn="r">
              <a:buClr>
                <a:srgbClr val="F9F9F9"/>
              </a:buClr>
            </a:pPr>
            <a:r>
              <a:rPr lang="uk-UA" altLang="en-US" sz="3600" b="1">
                <a:solidFill>
                  <a:srgbClr val="A50021"/>
                </a:solidFill>
                <a:latin typeface="Gabriola" panose="04040605051002020D02" pitchFamily="82" charset="0"/>
                <a:cs typeface="Arial" panose="020B0604020202020204" pitchFamily="34" charset="0"/>
              </a:rPr>
              <a:t>Костянтин Дмитрович</a:t>
            </a:r>
            <a:r>
              <a:rPr lang="ru-RU" altLang="en-US" sz="3600" b="1">
                <a:solidFill>
                  <a:srgbClr val="A50021"/>
                </a:solidFill>
                <a:latin typeface="Gabriola" panose="04040605051002020D02" pitchFamily="82" charset="0"/>
                <a:cs typeface="Arial" panose="020B0604020202020204" pitchFamily="34" charset="0"/>
              </a:rPr>
              <a:t> </a:t>
            </a:r>
            <a:r>
              <a:rPr lang="uk-UA" altLang="en-US" sz="3600" b="1">
                <a:solidFill>
                  <a:srgbClr val="A50021"/>
                </a:solidFill>
                <a:latin typeface="Gabriola" panose="04040605051002020D02" pitchFamily="82" charset="0"/>
                <a:cs typeface="Arial" panose="020B0604020202020204" pitchFamily="34" charset="0"/>
              </a:rPr>
              <a:t>Ушинський</a:t>
            </a:r>
          </a:p>
          <a:p>
            <a:pPr>
              <a:buClr>
                <a:srgbClr val="F9F9F9"/>
              </a:buClr>
              <a:buFont typeface="Wingdings 2" panose="05020102010507070707" pitchFamily="18" charset="2"/>
              <a:buChar char=""/>
            </a:pPr>
            <a:endParaRPr lang="uk-UA" altLang="en-US" sz="3600" b="1">
              <a:solidFill>
                <a:schemeClr val="tx2"/>
              </a:solidFill>
              <a:latin typeface="Gabriola" panose="04040605051002020D02" pitchFamily="82" charset="0"/>
              <a:cs typeface="Arial" panose="020B0604020202020204" pitchFamily="34" charset="0"/>
            </a:endParaRPr>
          </a:p>
          <a:p>
            <a:pPr eaLnBrk="1" hangingPunct="1"/>
            <a:endParaRPr lang="uk-UA" altLang="en-US" sz="3600" i="0">
              <a:latin typeface="Gabriola" panose="04040605051002020D02" pitchFamily="82"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Рисунок 1">
            <a:extLst>
              <a:ext uri="{FF2B5EF4-FFF2-40B4-BE49-F238E27FC236}">
                <a16:creationId xmlns:a16="http://schemas.microsoft.com/office/drawing/2014/main" id="{7D7C3AF0-DCF1-42B4-86FE-DB605B9A5F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60350"/>
            <a:ext cx="546258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Місце для вмісту 19">
            <a:extLst>
              <a:ext uri="{FF2B5EF4-FFF2-40B4-BE49-F238E27FC236}">
                <a16:creationId xmlns:a16="http://schemas.microsoft.com/office/drawing/2014/main" id="{78458155-AC94-4B13-9BB6-4AC8EF33343F}"/>
              </a:ext>
            </a:extLst>
          </p:cNvPr>
          <p:cNvGraphicFramePr>
            <a:graphicFrameLocks noGrp="1"/>
          </p:cNvGraphicFramePr>
          <p:nvPr>
            <p:ph idx="1"/>
          </p:nvPr>
        </p:nvGraphicFramePr>
        <p:xfrm>
          <a:off x="1641475" y="1290638"/>
          <a:ext cx="7353300" cy="4857750"/>
        </p:xfrm>
        <a:graphic>
          <a:graphicData uri="http://schemas.openxmlformats.org/presentationml/2006/ole">
            <mc:AlternateContent xmlns:mc="http://schemas.openxmlformats.org/markup-compatibility/2006">
              <mc:Choice xmlns:v="urn:schemas-microsoft-com:vml" Requires="v">
                <p:oleObj spid="_x0000_s1028" name="Діаграма" r:id="rId4" imgW="7358510" imgH="4865030" progId="Excel.Chart.8">
                  <p:embed/>
                </p:oleObj>
              </mc:Choice>
              <mc:Fallback>
                <p:oleObj name="Діаграма" r:id="rId4" imgW="7358510" imgH="4865030" progId="Excel.Chart.8">
                  <p:embed/>
                  <p:pic>
                    <p:nvPicPr>
                      <p:cNvPr id="0" name="Місце для вмісту 1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475" y="1290638"/>
                        <a:ext cx="73533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Місце для вмісту 8">
            <a:extLst>
              <a:ext uri="{FF2B5EF4-FFF2-40B4-BE49-F238E27FC236}">
                <a16:creationId xmlns:a16="http://schemas.microsoft.com/office/drawing/2014/main" id="{DE3E36D0-9E3D-4D51-A841-D960868082F2}"/>
              </a:ext>
            </a:extLst>
          </p:cNvPr>
          <p:cNvGraphicFramePr>
            <a:graphicFrameLocks noGrp="1"/>
          </p:cNvGraphicFramePr>
          <p:nvPr>
            <p:ph idx="1"/>
          </p:nvPr>
        </p:nvGraphicFramePr>
        <p:xfrm>
          <a:off x="1136650" y="779463"/>
          <a:ext cx="7843838" cy="4068762"/>
        </p:xfrm>
        <a:graphic>
          <a:graphicData uri="http://schemas.openxmlformats.org/presentationml/2006/ole">
            <mc:AlternateContent xmlns:mc="http://schemas.openxmlformats.org/markup-compatibility/2006">
              <mc:Choice xmlns:v="urn:schemas-microsoft-com:vml" Requires="v">
                <p:oleObj spid="_x0000_s2053" name="Діаграма" r:id="rId3" imgW="7852329" imgH="4078577" progId="Excel.Chart.8">
                  <p:embed/>
                </p:oleObj>
              </mc:Choice>
              <mc:Fallback>
                <p:oleObj name="Діаграма" r:id="rId3" imgW="7852329" imgH="4078577" progId="Excel.Chart.8">
                  <p:embed/>
                  <p:pic>
                    <p:nvPicPr>
                      <p:cNvPr id="0" name="Місце для вмісту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779463"/>
                        <a:ext cx="7843838"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ext Box 2">
            <a:extLst>
              <a:ext uri="{FF2B5EF4-FFF2-40B4-BE49-F238E27FC236}">
                <a16:creationId xmlns:a16="http://schemas.microsoft.com/office/drawing/2014/main" id="{1AEE13EC-2661-4271-8375-033B79C51D27}"/>
              </a:ext>
            </a:extLst>
          </p:cNvPr>
          <p:cNvSpPr>
            <a:spLocks noGrp="1" noChangeArrowheads="1"/>
          </p:cNvSpPr>
          <p:nvPr>
            <p:ph type="title"/>
          </p:nvPr>
        </p:nvSpPr>
        <p:spPr>
          <a:xfrm>
            <a:off x="1908175" y="0"/>
            <a:ext cx="7092950" cy="830263"/>
          </a:xfrm>
          <a:noFill/>
        </p:spPr>
        <p:txBody>
          <a:bodyPr>
            <a:spAutoFit/>
          </a:bodyPr>
          <a:lstStyle/>
          <a:p>
            <a:pPr algn="l" eaLnBrk="1" hangingPunct="1"/>
            <a:r>
              <a:rPr lang="ru-RU" altLang="uk-UA" sz="4800">
                <a:solidFill>
                  <a:srgbClr val="A50021"/>
                </a:solidFill>
                <a:latin typeface="Gabriola" panose="04040605051002020D02" pitchFamily="82" charset="0"/>
              </a:rPr>
              <a:t>Ступінь засвоєння матеріалу</a:t>
            </a:r>
          </a:p>
        </p:txBody>
      </p:sp>
      <p:sp>
        <p:nvSpPr>
          <p:cNvPr id="2052" name="Прямокутник 9">
            <a:extLst>
              <a:ext uri="{FF2B5EF4-FFF2-40B4-BE49-F238E27FC236}">
                <a16:creationId xmlns:a16="http://schemas.microsoft.com/office/drawing/2014/main" id="{5965DF4A-C22A-4758-80D1-A4C4AB103899}"/>
              </a:ext>
            </a:extLst>
          </p:cNvPr>
          <p:cNvSpPr>
            <a:spLocks noChangeArrowheads="1"/>
          </p:cNvSpPr>
          <p:nvPr/>
        </p:nvSpPr>
        <p:spPr bwMode="auto">
          <a:xfrm>
            <a:off x="2339975" y="4941888"/>
            <a:ext cx="641032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lgn="r"/>
            <a:r>
              <a:rPr lang="uk-UA" altLang="uk-UA" sz="2800" b="1" i="0">
                <a:solidFill>
                  <a:srgbClr val="002060"/>
                </a:solidFill>
                <a:latin typeface="Gabriola" panose="04040605051002020D02" pitchFamily="82" charset="0"/>
                <a:cs typeface="Arial" panose="020B0604020202020204" pitchFamily="34" charset="0"/>
              </a:rPr>
              <a:t>Отже, найвища ступінь засвоєння матеріалу </a:t>
            </a:r>
          </a:p>
          <a:p>
            <a:pPr algn="r"/>
            <a:r>
              <a:rPr lang="uk-UA" altLang="uk-UA" sz="2800" b="1" i="0">
                <a:solidFill>
                  <a:srgbClr val="002060"/>
                </a:solidFill>
                <a:latin typeface="Gabriola" panose="04040605051002020D02" pitchFamily="82" charset="0"/>
                <a:cs typeface="Arial" panose="020B0604020202020204" pitchFamily="34" charset="0"/>
              </a:rPr>
              <a:t>відбувається тоді, коли працює декілька органів </a:t>
            </a:r>
          </a:p>
          <a:p>
            <a:pPr algn="r"/>
            <a:r>
              <a:rPr lang="uk-UA" altLang="uk-UA" sz="2800" b="1" i="0">
                <a:solidFill>
                  <a:srgbClr val="002060"/>
                </a:solidFill>
                <a:latin typeface="Gabriola" panose="04040605051002020D02" pitchFamily="82" charset="0"/>
                <a:cs typeface="Arial" panose="020B0604020202020204" pitchFamily="34" charset="0"/>
              </a:rPr>
              <a:t>сприйняття. Саме тому використання мультимедіа </a:t>
            </a:r>
          </a:p>
          <a:p>
            <a:pPr algn="r"/>
            <a:r>
              <a:rPr lang="uk-UA" altLang="uk-UA" sz="2800" b="1" i="0">
                <a:solidFill>
                  <a:srgbClr val="002060"/>
                </a:solidFill>
                <a:latin typeface="Gabriola" panose="04040605051002020D02" pitchFamily="82" charset="0"/>
                <a:cs typeface="Arial" panose="020B0604020202020204" pitchFamily="34" charset="0"/>
              </a:rPr>
              <a:t>сприяє кращому засвоєнню навчальної інформації.</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a:extLst>
              <a:ext uri="{FF2B5EF4-FFF2-40B4-BE49-F238E27FC236}">
                <a16:creationId xmlns:a16="http://schemas.microsoft.com/office/drawing/2014/main" id="{4A071784-5E70-458F-8BB6-56AB3EB2C74A}"/>
              </a:ext>
            </a:extLst>
          </p:cNvPr>
          <p:cNvSpPr>
            <a:spLocks noGrp="1"/>
          </p:cNvSpPr>
          <p:nvPr>
            <p:ph type="title" idx="4294967295"/>
          </p:nvPr>
        </p:nvSpPr>
        <p:spPr>
          <a:xfrm>
            <a:off x="-20638" y="117475"/>
            <a:ext cx="9129713" cy="1079500"/>
          </a:xfrm>
        </p:spPr>
        <p:txBody>
          <a:bodyPr/>
          <a:lstStyle/>
          <a:p>
            <a:pPr eaLnBrk="1" hangingPunct="1"/>
            <a:r>
              <a:rPr lang="ru-RU" altLang="uk-UA">
                <a:solidFill>
                  <a:srgbClr val="A50021"/>
                </a:solidFill>
                <a:latin typeface="Gabriola" panose="04040605051002020D02" pitchFamily="82" charset="0"/>
              </a:rPr>
              <a:t>Алгоритм підготовки сучасного уроку </a:t>
            </a:r>
            <a:br>
              <a:rPr lang="ru-RU" altLang="uk-UA">
                <a:solidFill>
                  <a:srgbClr val="A50021"/>
                </a:solidFill>
                <a:latin typeface="Gabriola" panose="04040605051002020D02" pitchFamily="82" charset="0"/>
              </a:rPr>
            </a:br>
            <a:r>
              <a:rPr lang="ru-RU" altLang="uk-UA">
                <a:solidFill>
                  <a:srgbClr val="A50021"/>
                </a:solidFill>
                <a:latin typeface="Gabriola" panose="04040605051002020D02" pitchFamily="82" charset="0"/>
              </a:rPr>
              <a:t>з мультимедійними засобами</a:t>
            </a:r>
          </a:p>
        </p:txBody>
      </p:sp>
      <p:sp>
        <p:nvSpPr>
          <p:cNvPr id="40963" name="Содержимое 2">
            <a:extLst>
              <a:ext uri="{FF2B5EF4-FFF2-40B4-BE49-F238E27FC236}">
                <a16:creationId xmlns:a16="http://schemas.microsoft.com/office/drawing/2014/main" id="{FDC88EF6-6972-45D9-916F-D9A02CC9A4FC}"/>
              </a:ext>
            </a:extLst>
          </p:cNvPr>
          <p:cNvSpPr>
            <a:spLocks noGrp="1"/>
          </p:cNvSpPr>
          <p:nvPr>
            <p:ph idx="4294967295"/>
          </p:nvPr>
        </p:nvSpPr>
        <p:spPr>
          <a:xfrm>
            <a:off x="1908175" y="1557338"/>
            <a:ext cx="7056438" cy="4525962"/>
          </a:xfrm>
        </p:spPr>
        <p:txBody>
          <a:bodyPr/>
          <a:lstStyle/>
          <a:p>
            <a:pPr algn="ctr" eaLnBrk="1" hangingPunct="1">
              <a:lnSpc>
                <a:spcPct val="80000"/>
              </a:lnSpc>
              <a:buFont typeface="Arial" panose="020B0604020202020204" pitchFamily="34" charset="0"/>
              <a:buNone/>
            </a:pPr>
            <a:r>
              <a:rPr lang="uk-UA" altLang="en-US" sz="4000" b="1">
                <a:latin typeface="Cambria" panose="02040503050406030204" pitchFamily="18" charset="0"/>
              </a:rPr>
              <a:t> </a:t>
            </a:r>
            <a:r>
              <a:rPr lang="uk-UA" altLang="en-US" sz="3600" b="1">
                <a:solidFill>
                  <a:srgbClr val="000066"/>
                </a:solidFill>
                <a:latin typeface="Cambria" panose="02040503050406030204" pitchFamily="18" charset="0"/>
              </a:rPr>
              <a:t> </a:t>
            </a:r>
            <a:endParaRPr lang="uk-UA" altLang="en-US" sz="3600">
              <a:solidFill>
                <a:srgbClr val="000066"/>
              </a:solidFill>
              <a:latin typeface="Cambria" panose="02040503050406030204" pitchFamily="18" charset="0"/>
            </a:endParaRPr>
          </a:p>
        </p:txBody>
      </p:sp>
      <p:sp>
        <p:nvSpPr>
          <p:cNvPr id="40964" name="Text Box 4">
            <a:extLst>
              <a:ext uri="{FF2B5EF4-FFF2-40B4-BE49-F238E27FC236}">
                <a16:creationId xmlns:a16="http://schemas.microsoft.com/office/drawing/2014/main" id="{E391054E-60BF-4AE7-8C4B-D93A5345370A}"/>
              </a:ext>
            </a:extLst>
          </p:cNvPr>
          <p:cNvSpPr txBox="1">
            <a:spLocks noChangeArrowheads="1"/>
          </p:cNvSpPr>
          <p:nvPr/>
        </p:nvSpPr>
        <p:spPr bwMode="auto">
          <a:xfrm>
            <a:off x="900113" y="1412875"/>
            <a:ext cx="821213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buFont typeface="Wingdings" panose="05000000000000000000" pitchFamily="2" charset="2"/>
              <a:buChar char="ü"/>
            </a:pPr>
            <a:r>
              <a:rPr lang="uk-UA" altLang="en-US" sz="3400" b="1" i="0">
                <a:solidFill>
                  <a:srgbClr val="000066"/>
                </a:solidFill>
                <a:latin typeface="Gabriola" panose="04040605051002020D02" pitchFamily="82" charset="0"/>
                <a:cs typeface="Arial" panose="020B0604020202020204" pitchFamily="34" charset="0"/>
              </a:rPr>
              <a:t>визначити тему, ціль і тип заняття;</a:t>
            </a:r>
            <a:endParaRPr lang="uk-UA" altLang="en-US" sz="3400" i="0">
              <a:cs typeface="Arial" panose="020B0604020202020204" pitchFamily="34" charset="0"/>
            </a:endParaRPr>
          </a:p>
          <a:p>
            <a:pPr>
              <a:buFont typeface="Wingdings" panose="05000000000000000000" pitchFamily="2" charset="2"/>
              <a:buChar char="ü"/>
            </a:pPr>
            <a:r>
              <a:rPr lang="uk-UA" altLang="en-US" sz="3400" b="1" i="0">
                <a:solidFill>
                  <a:srgbClr val="000066"/>
                </a:solidFill>
                <a:latin typeface="Gabriola" panose="04040605051002020D02" pitchFamily="82" charset="0"/>
                <a:cs typeface="Arial" panose="020B0604020202020204" pitchFamily="34" charset="0"/>
              </a:rPr>
              <a:t>скласти тимчасову структуру заняття, у </a:t>
            </a:r>
          </a:p>
          <a:p>
            <a:pPr>
              <a:buFont typeface="Wingdings" panose="05000000000000000000" pitchFamily="2" charset="2"/>
              <a:buNone/>
            </a:pPr>
            <a:r>
              <a:rPr lang="uk-UA" altLang="en-US" sz="3400" b="1" i="0">
                <a:solidFill>
                  <a:srgbClr val="000066"/>
                </a:solidFill>
                <a:latin typeface="Gabriola" panose="04040605051002020D02" pitchFamily="82" charset="0"/>
                <a:cs typeface="Arial" panose="020B0604020202020204" pitchFamily="34" charset="0"/>
              </a:rPr>
              <a:t>відповідності із  основною ціллю, намітити задачі і </a:t>
            </a:r>
          </a:p>
          <a:p>
            <a:pPr>
              <a:buFont typeface="Wingdings" panose="05000000000000000000" pitchFamily="2" charset="2"/>
              <a:buNone/>
            </a:pPr>
            <a:r>
              <a:rPr lang="uk-UA" altLang="en-US" sz="3400" b="1" i="0">
                <a:solidFill>
                  <a:srgbClr val="000066"/>
                </a:solidFill>
                <a:latin typeface="Gabriola" panose="04040605051002020D02" pitchFamily="82" charset="0"/>
                <a:cs typeface="Arial" panose="020B0604020202020204" pitchFamily="34" charset="0"/>
              </a:rPr>
              <a:t>необхідні етапи для  їх досягнення;</a:t>
            </a:r>
          </a:p>
          <a:p>
            <a:pPr algn="ctr">
              <a:buFont typeface="Wingdings" panose="05000000000000000000" pitchFamily="2" charset="2"/>
              <a:buChar char="ü"/>
            </a:pPr>
            <a:r>
              <a:rPr lang="uk-UA" altLang="en-US" sz="3400" b="1" i="0">
                <a:solidFill>
                  <a:srgbClr val="000066"/>
                </a:solidFill>
                <a:latin typeface="Gabriola" panose="04040605051002020D02" pitchFamily="82" charset="0"/>
                <a:cs typeface="Arial" panose="020B0604020202020204" pitchFamily="34" charset="0"/>
              </a:rPr>
              <a:t> продумати етапи, на яких необхідні інструменти </a:t>
            </a:r>
          </a:p>
          <a:p>
            <a:pPr>
              <a:buFont typeface="Wingdings" panose="05000000000000000000" pitchFamily="2" charset="2"/>
              <a:buNone/>
            </a:pPr>
            <a:r>
              <a:rPr lang="uk-UA" altLang="en-US" sz="3400" b="1" i="0">
                <a:solidFill>
                  <a:srgbClr val="000066"/>
                </a:solidFill>
                <a:latin typeface="Gabriola" panose="04040605051002020D02" pitchFamily="82" charset="0"/>
                <a:cs typeface="Arial" panose="020B0604020202020204" pitchFamily="34" charset="0"/>
              </a:rPr>
              <a:t>              мультимедіа;</a:t>
            </a:r>
          </a:p>
          <a:p>
            <a:pPr algn="ctr">
              <a:buFont typeface="Wingdings" panose="05000000000000000000" pitchFamily="2" charset="2"/>
              <a:buChar char="ü"/>
            </a:pPr>
            <a:r>
              <a:rPr lang="uk-UA" altLang="en-US" sz="3400" b="1" i="0">
                <a:solidFill>
                  <a:srgbClr val="000066"/>
                </a:solidFill>
                <a:latin typeface="Gabriola" panose="04040605051002020D02" pitchFamily="82" charset="0"/>
                <a:cs typeface="Arial" panose="020B0604020202020204" pitchFamily="34" charset="0"/>
              </a:rPr>
              <a:t>із резервів комп’ютерного забезпечення </a:t>
            </a:r>
          </a:p>
          <a:p>
            <a:pPr algn="ctr">
              <a:buFont typeface="Wingdings" panose="05000000000000000000" pitchFamily="2" charset="2"/>
              <a:buNone/>
            </a:pPr>
            <a:r>
              <a:rPr lang="uk-UA" altLang="en-US" sz="3400" b="1" i="0">
                <a:solidFill>
                  <a:srgbClr val="000066"/>
                </a:solidFill>
                <a:latin typeface="Gabriola" panose="04040605051002020D02" pitchFamily="82" charset="0"/>
                <a:cs typeface="Arial" panose="020B0604020202020204" pitchFamily="34" charset="0"/>
              </a:rPr>
              <a:t>        відібрати найбільш ефективні засоби;</a:t>
            </a:r>
          </a:p>
          <a:p>
            <a:pPr algn="ctr">
              <a:buFont typeface="Wingdings" panose="05000000000000000000" pitchFamily="2" charset="2"/>
              <a:buChar char="ü"/>
            </a:pPr>
            <a:r>
              <a:rPr lang="uk-UA" altLang="en-US" sz="3400" b="1" i="0">
                <a:solidFill>
                  <a:srgbClr val="000066"/>
                </a:solidFill>
                <a:latin typeface="Gabriola" panose="04040605051002020D02" pitchFamily="82" charset="0"/>
                <a:cs typeface="Arial" panose="020B0604020202020204" pitchFamily="34" charset="0"/>
              </a:rPr>
              <a:t>розглянути доцільність їх застосування </a:t>
            </a:r>
          </a:p>
          <a:p>
            <a:pPr algn="ctr">
              <a:buFont typeface="Wingdings" panose="05000000000000000000" pitchFamily="2" charset="2"/>
              <a:buNone/>
            </a:pPr>
            <a:r>
              <a:rPr lang="uk-UA" altLang="en-US" sz="3400" b="1" i="0">
                <a:solidFill>
                  <a:srgbClr val="000066"/>
                </a:solidFill>
                <a:latin typeface="Gabriola" panose="04040605051002020D02" pitchFamily="82" charset="0"/>
                <a:cs typeface="Arial" panose="020B0604020202020204" pitchFamily="34" charset="0"/>
              </a:rPr>
              <a:t>       у порівнянні з традиційними засобами;</a:t>
            </a:r>
          </a:p>
          <a:p>
            <a:pPr eaLnBrk="1" hangingPunct="1">
              <a:buFontTx/>
              <a:buChar char="•"/>
            </a:pPr>
            <a:endParaRPr lang="uk-UA" altLang="en-US" sz="2400" b="1" i="0">
              <a:solidFill>
                <a:srgbClr val="000066"/>
              </a:solidFill>
              <a:latin typeface="Gabriola" panose="04040605051002020D02" pitchFamily="82"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Содержимое 2">
            <a:extLst>
              <a:ext uri="{FF2B5EF4-FFF2-40B4-BE49-F238E27FC236}">
                <a16:creationId xmlns:a16="http://schemas.microsoft.com/office/drawing/2014/main" id="{17A67B4B-8DC9-4BA0-9CFC-01C6B16C9B04}"/>
              </a:ext>
            </a:extLst>
          </p:cNvPr>
          <p:cNvSpPr>
            <a:spLocks noGrp="1"/>
          </p:cNvSpPr>
          <p:nvPr>
            <p:ph idx="4294967295"/>
          </p:nvPr>
        </p:nvSpPr>
        <p:spPr>
          <a:xfrm>
            <a:off x="1908175" y="1557338"/>
            <a:ext cx="7056438" cy="4525962"/>
          </a:xfrm>
        </p:spPr>
        <p:txBody>
          <a:bodyPr/>
          <a:lstStyle/>
          <a:p>
            <a:pPr algn="ctr" eaLnBrk="1" hangingPunct="1">
              <a:lnSpc>
                <a:spcPct val="80000"/>
              </a:lnSpc>
              <a:buFont typeface="Arial" panose="020B0604020202020204" pitchFamily="34" charset="0"/>
              <a:buNone/>
            </a:pPr>
            <a:r>
              <a:rPr lang="uk-UA" altLang="en-US" sz="4000" b="1">
                <a:latin typeface="Cambria" panose="02040503050406030204" pitchFamily="18" charset="0"/>
              </a:rPr>
              <a:t> </a:t>
            </a:r>
            <a:r>
              <a:rPr lang="uk-UA" altLang="en-US" sz="3600" b="1">
                <a:solidFill>
                  <a:srgbClr val="000066"/>
                </a:solidFill>
                <a:latin typeface="Cambria" panose="02040503050406030204" pitchFamily="18" charset="0"/>
              </a:rPr>
              <a:t> </a:t>
            </a:r>
            <a:endParaRPr lang="uk-UA" altLang="en-US" sz="3600">
              <a:solidFill>
                <a:srgbClr val="000066"/>
              </a:solidFill>
              <a:latin typeface="Cambria" panose="02040503050406030204" pitchFamily="18" charset="0"/>
            </a:endParaRPr>
          </a:p>
        </p:txBody>
      </p:sp>
      <p:sp>
        <p:nvSpPr>
          <p:cNvPr id="41987" name="Text Box 3">
            <a:extLst>
              <a:ext uri="{FF2B5EF4-FFF2-40B4-BE49-F238E27FC236}">
                <a16:creationId xmlns:a16="http://schemas.microsoft.com/office/drawing/2014/main" id="{4145336F-6E0F-4414-A272-98055C400D59}"/>
              </a:ext>
            </a:extLst>
          </p:cNvPr>
          <p:cNvSpPr txBox="1">
            <a:spLocks noChangeArrowheads="1"/>
          </p:cNvSpPr>
          <p:nvPr/>
        </p:nvSpPr>
        <p:spPr bwMode="auto">
          <a:xfrm>
            <a:off x="682625" y="117475"/>
            <a:ext cx="8353425"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lgn="ctr">
              <a:buFont typeface="Wingdings" panose="05000000000000000000" pitchFamily="2" charset="2"/>
              <a:buNone/>
            </a:pPr>
            <a:endParaRPr lang="uk-UA" altLang="en-US" sz="2400" b="1">
              <a:solidFill>
                <a:srgbClr val="000066"/>
              </a:solidFill>
              <a:latin typeface="Gabriola" panose="04040605051002020D02" pitchFamily="82" charset="0"/>
              <a:cs typeface="Arial" panose="020B0604020202020204" pitchFamily="34" charset="0"/>
            </a:endParaRPr>
          </a:p>
          <a:p>
            <a:pPr algn="ctr">
              <a:buFont typeface="Wingdings" panose="05000000000000000000" pitchFamily="2" charset="2"/>
              <a:buChar char="ü"/>
            </a:pPr>
            <a:r>
              <a:rPr lang="uk-UA" altLang="en-US" sz="3600" b="1" i="0">
                <a:solidFill>
                  <a:srgbClr val="000066"/>
                </a:solidFill>
                <a:latin typeface="Gabriola" panose="04040605051002020D02" pitchFamily="82" charset="0"/>
                <a:cs typeface="Arial" panose="020B0604020202020204" pitchFamily="34" charset="0"/>
              </a:rPr>
              <a:t>відібрані матеріали оцінити по часу: їх тривалість не повинна перевищувати санітарних норм;</a:t>
            </a:r>
          </a:p>
          <a:p>
            <a:pPr algn="ctr">
              <a:buFont typeface="Wingdings" panose="05000000000000000000" pitchFamily="2" charset="2"/>
              <a:buChar char="ü"/>
            </a:pPr>
            <a:r>
              <a:rPr lang="uk-UA" altLang="en-US" sz="3600" b="1" i="0">
                <a:solidFill>
                  <a:srgbClr val="000066"/>
                </a:solidFill>
                <a:latin typeface="Gabriola" panose="04040605051002020D02" pitchFamily="82" charset="0"/>
                <a:cs typeface="Arial" panose="020B0604020202020204" pitchFamily="34" charset="0"/>
              </a:rPr>
              <a:t>створити часову розгортку заняття;</a:t>
            </a:r>
          </a:p>
          <a:p>
            <a:pPr algn="ctr">
              <a:buFont typeface="Wingdings" panose="05000000000000000000" pitchFamily="2" charset="2"/>
              <a:buChar char="ü"/>
            </a:pPr>
            <a:r>
              <a:rPr lang="uk-UA" altLang="en-US" sz="3600" b="1" i="0">
                <a:solidFill>
                  <a:srgbClr val="000066"/>
                </a:solidFill>
                <a:latin typeface="Gabriola" panose="04040605051002020D02" pitchFamily="82" charset="0"/>
                <a:cs typeface="Arial" panose="020B0604020202020204" pitchFamily="34" charset="0"/>
              </a:rPr>
              <a:t>при нестачі комп’ютерного ілюстративного </a:t>
            </a:r>
          </a:p>
          <a:p>
            <a:pPr algn="ctr">
              <a:buFont typeface="Wingdings" panose="05000000000000000000" pitchFamily="2" charset="2"/>
              <a:buNone/>
            </a:pPr>
            <a:r>
              <a:rPr lang="uk-UA" altLang="en-US" sz="3600" b="1" i="0">
                <a:solidFill>
                  <a:srgbClr val="000066"/>
                </a:solidFill>
                <a:latin typeface="Gabriola" panose="04040605051002020D02" pitchFamily="82" charset="0"/>
                <a:cs typeface="Arial" panose="020B0604020202020204" pitchFamily="34" charset="0"/>
              </a:rPr>
              <a:t>матеріалу чи програмного матеріалу провести</a:t>
            </a:r>
          </a:p>
          <a:p>
            <a:pPr algn="ctr">
              <a:buFont typeface="Wingdings" panose="05000000000000000000" pitchFamily="2" charset="2"/>
              <a:buNone/>
            </a:pPr>
            <a:r>
              <a:rPr lang="uk-UA" altLang="en-US" sz="3600" b="1" i="0">
                <a:solidFill>
                  <a:srgbClr val="000066"/>
                </a:solidFill>
                <a:latin typeface="Gabriola" panose="04040605051002020D02" pitchFamily="82" charset="0"/>
                <a:cs typeface="Arial" panose="020B0604020202020204" pitchFamily="34" charset="0"/>
              </a:rPr>
              <a:t>пошук у бібліотеці чи скласти </a:t>
            </a:r>
          </a:p>
          <a:p>
            <a:pPr algn="ctr">
              <a:buFont typeface="Wingdings" panose="05000000000000000000" pitchFamily="2" charset="2"/>
              <a:buNone/>
            </a:pPr>
            <a:r>
              <a:rPr lang="uk-UA" altLang="en-US" sz="3600" b="1" i="0">
                <a:solidFill>
                  <a:srgbClr val="000066"/>
                </a:solidFill>
                <a:latin typeface="Gabriola" panose="04040605051002020D02" pitchFamily="82" charset="0"/>
                <a:cs typeface="Arial" panose="020B0604020202020204" pitchFamily="34" charset="0"/>
              </a:rPr>
              <a:t>авторську програму;</a:t>
            </a:r>
          </a:p>
          <a:p>
            <a:pPr algn="r">
              <a:buFont typeface="Wingdings" panose="05000000000000000000" pitchFamily="2" charset="2"/>
              <a:buChar char="ü"/>
            </a:pPr>
            <a:r>
              <a:rPr lang="uk-UA" altLang="en-US" sz="3600" b="1" i="0">
                <a:solidFill>
                  <a:srgbClr val="000066"/>
                </a:solidFill>
                <a:latin typeface="Gabriola" panose="04040605051002020D02" pitchFamily="82" charset="0"/>
                <a:cs typeface="Arial" panose="020B0604020202020204" pitchFamily="34" charset="0"/>
              </a:rPr>
              <a:t>із знайденого матеріалу скласти презентаційну </a:t>
            </a:r>
          </a:p>
          <a:p>
            <a:pPr algn="ctr">
              <a:buFont typeface="Wingdings" panose="05000000000000000000" pitchFamily="2" charset="2"/>
              <a:buNone/>
            </a:pPr>
            <a:r>
              <a:rPr lang="uk-UA" altLang="en-US" sz="3600" b="1" i="0">
                <a:solidFill>
                  <a:srgbClr val="000066"/>
                </a:solidFill>
                <a:latin typeface="Gabriola" panose="04040605051002020D02" pitchFamily="82" charset="0"/>
                <a:cs typeface="Arial" panose="020B0604020202020204" pitchFamily="34" charset="0"/>
              </a:rPr>
              <a:t>програму, написати її сценарій;</a:t>
            </a:r>
          </a:p>
          <a:p>
            <a:pPr algn="ctr">
              <a:buFont typeface="Wingdings" panose="05000000000000000000" pitchFamily="2" charset="2"/>
              <a:buChar char="ü"/>
            </a:pPr>
            <a:r>
              <a:rPr lang="uk-UA" altLang="en-US" sz="3600" b="1" i="0">
                <a:solidFill>
                  <a:srgbClr val="000066"/>
                </a:solidFill>
                <a:latin typeface="Gabriola" panose="04040605051002020D02" pitchFamily="82" charset="0"/>
                <a:cs typeface="Arial" panose="020B0604020202020204" pitchFamily="34" charset="0"/>
              </a:rPr>
              <a:t>провести апробацію .</a:t>
            </a:r>
          </a:p>
          <a:p>
            <a:pPr eaLnBrk="1" hangingPunct="1">
              <a:buFont typeface="Wingdings" panose="05000000000000000000" pitchFamily="2" charset="2"/>
              <a:buChar char="ü"/>
            </a:pPr>
            <a:endParaRPr lang="uk-UA" altLang="en-US" sz="3600" b="1" i="0">
              <a:solidFill>
                <a:srgbClr val="000066"/>
              </a:solidFill>
              <a:latin typeface="Gabriola" panose="04040605051002020D02" pitchFamily="82" charset="0"/>
              <a:cs typeface="Arial" panose="020B0604020202020204" pitchFamily="34" charset="0"/>
            </a:endParaRPr>
          </a:p>
          <a:p>
            <a:pPr eaLnBrk="1" hangingPunct="1">
              <a:buFontTx/>
              <a:buChar char="•"/>
            </a:pPr>
            <a:endParaRPr lang="uk-UA" altLang="en-US" sz="3600" b="1" i="0">
              <a:solidFill>
                <a:srgbClr val="000066"/>
              </a:solidFill>
              <a:latin typeface="Gabriola" panose="04040605051002020D02" pitchFamily="82"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69D18F4D-3D71-4BD5-8577-6BFED94C4CFC}"/>
              </a:ext>
            </a:extLst>
          </p:cNvPr>
          <p:cNvSpPr>
            <a:spLocks noGrp="1" noChangeArrowheads="1"/>
          </p:cNvSpPr>
          <p:nvPr>
            <p:ph type="subTitle" idx="4294967295"/>
          </p:nvPr>
        </p:nvSpPr>
        <p:spPr>
          <a:xfrm>
            <a:off x="179388" y="476250"/>
            <a:ext cx="8785225" cy="6265863"/>
          </a:xfrm>
        </p:spPr>
        <p:txBody>
          <a:bodyPr/>
          <a:lstStyle/>
          <a:p>
            <a:pPr marL="0" indent="0" algn="ctr" eaLnBrk="1" hangingPunct="1">
              <a:buFontTx/>
              <a:buNone/>
            </a:pPr>
            <a:r>
              <a:rPr lang="uk-UA" altLang="en-US" sz="4000" b="1">
                <a:solidFill>
                  <a:srgbClr val="A50021"/>
                </a:solidFill>
                <a:latin typeface="Gabriola" panose="04040605051002020D02" pitchFamily="82" charset="0"/>
              </a:rPr>
              <a:t>    </a:t>
            </a:r>
            <a:endParaRPr lang="uk-UA" altLang="en-US" sz="4000"/>
          </a:p>
        </p:txBody>
      </p:sp>
      <p:sp>
        <p:nvSpPr>
          <p:cNvPr id="43011" name="Text Box 3">
            <a:extLst>
              <a:ext uri="{FF2B5EF4-FFF2-40B4-BE49-F238E27FC236}">
                <a16:creationId xmlns:a16="http://schemas.microsoft.com/office/drawing/2014/main" id="{EC947007-D319-4C0C-A6B0-E175FF39ACBE}"/>
              </a:ext>
            </a:extLst>
          </p:cNvPr>
          <p:cNvSpPr txBox="1">
            <a:spLocks noChangeArrowheads="1"/>
          </p:cNvSpPr>
          <p:nvPr/>
        </p:nvSpPr>
        <p:spPr bwMode="auto">
          <a:xfrm>
            <a:off x="323850" y="260350"/>
            <a:ext cx="84963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lgn="ctr" eaLnBrk="1" hangingPunct="1"/>
            <a:r>
              <a:rPr lang="ru-RU" altLang="uk-UA" sz="4800" b="1" i="0">
                <a:solidFill>
                  <a:srgbClr val="A50021"/>
                </a:solidFill>
                <a:latin typeface="Gabriola" panose="04040605051002020D02" pitchFamily="82" charset="0"/>
                <a:cs typeface="Times New Roman" panose="02020603050405020304" pitchFamily="18" charset="0"/>
              </a:rPr>
              <a:t>Критерії відбору інформації</a:t>
            </a:r>
            <a:endParaRPr lang="ru-RU" altLang="uk-UA" sz="4800" b="1">
              <a:solidFill>
                <a:srgbClr val="A50021"/>
              </a:solidFill>
              <a:latin typeface="Gabriola" panose="04040605051002020D02" pitchFamily="82" charset="0"/>
              <a:cs typeface="Times New Roman" panose="02020603050405020304" pitchFamily="18" charset="0"/>
            </a:endParaRPr>
          </a:p>
        </p:txBody>
      </p:sp>
      <p:sp>
        <p:nvSpPr>
          <p:cNvPr id="43012" name="Text Box 4">
            <a:extLst>
              <a:ext uri="{FF2B5EF4-FFF2-40B4-BE49-F238E27FC236}">
                <a16:creationId xmlns:a16="http://schemas.microsoft.com/office/drawing/2014/main" id="{2BCF520E-CDCA-431D-9183-BDD326C39345}"/>
              </a:ext>
            </a:extLst>
          </p:cNvPr>
          <p:cNvSpPr txBox="1">
            <a:spLocks noChangeArrowheads="1"/>
          </p:cNvSpPr>
          <p:nvPr/>
        </p:nvSpPr>
        <p:spPr bwMode="auto">
          <a:xfrm>
            <a:off x="395288" y="981075"/>
            <a:ext cx="8569325"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зміст, глибина і об’єм навчальної інформації повинні відповідати </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пізнавальним можливостям учнів, враховувати їх інтелектуальну </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підготовку і вікові особливості;</a:t>
            </a: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слайди презентації повинні містити тільки основні моменти </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заняття (основні визначення, схеми, анімаційні та відеофрагменти, </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що відображають сутність явищ, які вивчаються);</a:t>
            </a: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при відборі матеріалу для зорового ряду опису моделі слід уникати </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дальніх планів, дрібних деталей і великих текстових фрагментів;</a:t>
            </a:r>
          </a:p>
          <a:p>
            <a:pPr eaLnBrk="1" hangingPunct="1">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виділяти в текстах тільки найбільш важливі моменти, </a:t>
            </a:r>
          </a:p>
          <a:p>
            <a:pPr eaLnBrk="1" hangingPunct="1">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використовуючи напівжирний чи курсивний шрифт;</a:t>
            </a:r>
          </a:p>
          <a:p>
            <a:pPr eaLnBrk="1" hangingPunct="1">
              <a:lnSpc>
                <a:spcPct val="90000"/>
              </a:lnSpc>
              <a:buFont typeface="Wingdings" panose="05000000000000000000" pitchFamily="2" charset="2"/>
              <a:buChar char="ü"/>
            </a:pPr>
            <a:r>
              <a:rPr lang="uk-UA" altLang="en-US" sz="2800" b="1" i="0">
                <a:solidFill>
                  <a:srgbClr val="000066"/>
                </a:solidFill>
                <a:latin typeface="Gabriola" panose="04040605051002020D02" pitchFamily="82" charset="0"/>
                <a:cs typeface="Times New Roman" panose="02020603050405020304" pitchFamily="18" charset="0"/>
              </a:rPr>
              <a:t>не варто перенавантажувати слайди різноманітними </a:t>
            </a:r>
          </a:p>
          <a:p>
            <a:pPr eaLnBrk="1" hangingPunct="1">
              <a:lnSpc>
                <a:spcPct val="90000"/>
              </a:lnSpc>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спецефектами, бо увага учнів буде зосереджена саме на них, </a:t>
            </a:r>
          </a:p>
          <a:p>
            <a:pPr eaLnBrk="1" hangingPunct="1">
              <a:lnSpc>
                <a:spcPct val="90000"/>
              </a:lnSpc>
              <a:buFont typeface="Wingdings" panose="05000000000000000000" pitchFamily="2" charset="2"/>
              <a:buNone/>
            </a:pPr>
            <a:r>
              <a:rPr lang="uk-UA" altLang="en-US" sz="2800" b="1" i="0">
                <a:solidFill>
                  <a:srgbClr val="000066"/>
                </a:solidFill>
                <a:latin typeface="Gabriola" panose="04040605051002020D02" pitchFamily="82" charset="0"/>
                <a:cs typeface="Times New Roman" panose="02020603050405020304" pitchFamily="18" charset="0"/>
              </a:rPr>
              <a:t>а не на інформаційному наповненні слайду;</a:t>
            </a:r>
            <a:br>
              <a:rPr lang="uk-UA" altLang="en-US" sz="2800" b="1" i="0">
                <a:solidFill>
                  <a:srgbClr val="000066"/>
                </a:solidFill>
                <a:latin typeface="Gabriola" panose="04040605051002020D02" pitchFamily="82" charset="0"/>
                <a:cs typeface="Times New Roman" panose="02020603050405020304" pitchFamily="18" charset="0"/>
              </a:rPr>
            </a:br>
            <a:endParaRPr lang="uk-UA" altLang="en-US" sz="2800" b="1" i="0">
              <a:solidFill>
                <a:srgbClr val="000066"/>
              </a:solidFill>
              <a:latin typeface="Gabriola" panose="04040605051002020D02" pitchFamily="82"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284D3EF9-7E3A-4842-ADCB-8036542EEE07}"/>
              </a:ext>
            </a:extLst>
          </p:cNvPr>
          <p:cNvSpPr>
            <a:spLocks noGrp="1" noChangeArrowheads="1"/>
          </p:cNvSpPr>
          <p:nvPr>
            <p:ph type="body" idx="4294967295"/>
          </p:nvPr>
        </p:nvSpPr>
        <p:spPr>
          <a:xfrm>
            <a:off x="323850" y="333375"/>
            <a:ext cx="8424863" cy="6119813"/>
          </a:xfrm>
        </p:spPr>
        <p:txBody>
          <a:bodyPr/>
          <a:lstStyle/>
          <a:p>
            <a:pPr eaLnBrk="1" hangingPunct="1">
              <a:lnSpc>
                <a:spcPct val="90000"/>
              </a:lnSpc>
              <a:buFont typeface="Wingdings" panose="05000000000000000000" pitchFamily="2" charset="2"/>
              <a:buChar char="ü"/>
            </a:pPr>
            <a:r>
              <a:rPr lang="uk-UA" altLang="en-US" sz="2800" b="1">
                <a:solidFill>
                  <a:srgbClr val="000066"/>
                </a:solidFill>
                <a:latin typeface="Gabriola" panose="04040605051002020D02" pitchFamily="82" charset="0"/>
              </a:rPr>
              <a:t>на рівень сприйняття матеріалу великий вплив має кольорова </a:t>
            </a:r>
          </a:p>
          <a:p>
            <a:pPr eaLnBrk="1" hangingPunct="1">
              <a:lnSpc>
                <a:spcPct val="90000"/>
              </a:lnSpc>
              <a:buFont typeface="Wingdings" panose="05000000000000000000" pitchFamily="2" charset="2"/>
              <a:buNone/>
            </a:pPr>
            <a:r>
              <a:rPr lang="uk-UA" altLang="en-US" sz="2800" b="1">
                <a:solidFill>
                  <a:srgbClr val="000066"/>
                </a:solidFill>
                <a:latin typeface="Gabriola" panose="04040605051002020D02" pitchFamily="82" charset="0"/>
              </a:rPr>
              <a:t>гама слайду, тому необхідно підбирати правильне забарвлення </a:t>
            </a:r>
          </a:p>
          <a:p>
            <a:pPr eaLnBrk="1" hangingPunct="1">
              <a:lnSpc>
                <a:spcPct val="90000"/>
              </a:lnSpc>
              <a:buFont typeface="Wingdings" panose="05000000000000000000" pitchFamily="2" charset="2"/>
              <a:buNone/>
            </a:pPr>
            <a:r>
              <a:rPr lang="uk-UA" altLang="en-US" sz="2800" b="1">
                <a:solidFill>
                  <a:srgbClr val="000066"/>
                </a:solidFill>
                <a:latin typeface="Gabriola" panose="04040605051002020D02" pitchFamily="82" charset="0"/>
              </a:rPr>
              <a:t>презентації, щоб слайд добре "читався";</a:t>
            </a:r>
          </a:p>
          <a:p>
            <a:pPr eaLnBrk="1" hangingPunct="1">
              <a:lnSpc>
                <a:spcPct val="90000"/>
              </a:lnSpc>
              <a:buFont typeface="Wingdings" panose="05000000000000000000" pitchFamily="2" charset="2"/>
              <a:buChar char="ü"/>
            </a:pPr>
            <a:r>
              <a:rPr lang="uk-UA" altLang="en-US" sz="2800" b="1">
                <a:solidFill>
                  <a:srgbClr val="000066"/>
                </a:solidFill>
                <a:latin typeface="Gabriola" panose="04040605051002020D02" pitchFamily="82" charset="0"/>
              </a:rPr>
              <a:t>в</a:t>
            </a:r>
            <a:r>
              <a:rPr lang="ru-RU" altLang="en-US" sz="2800" b="1">
                <a:solidFill>
                  <a:srgbClr val="000066"/>
                </a:solidFill>
                <a:latin typeface="Gabriola" panose="04040605051002020D02" pitchFamily="82" charset="0"/>
              </a:rPr>
              <a:t>изначтеся із кольорами та стилем шрифтів та слайдів. Хоча </a:t>
            </a:r>
          </a:p>
          <a:p>
            <a:pPr eaLnBrk="1" hangingPunct="1">
              <a:lnSpc>
                <a:spcPct val="90000"/>
              </a:lnSpc>
              <a:buFont typeface="Wingdings" panose="05000000000000000000" pitchFamily="2" charset="2"/>
              <a:buNone/>
            </a:pPr>
            <a:r>
              <a:rPr lang="ru-RU" altLang="en-US" sz="2800" b="1">
                <a:solidFill>
                  <a:srgbClr val="000066"/>
                </a:solidFill>
                <a:latin typeface="Gabriola" panose="04040605051002020D02" pitchFamily="82" charset="0"/>
              </a:rPr>
              <a:t>багатство засобів Power Point  спокушає застосувати їх усі, </a:t>
            </a:r>
          </a:p>
          <a:p>
            <a:pPr eaLnBrk="1" hangingPunct="1">
              <a:lnSpc>
                <a:spcPct val="90000"/>
              </a:lnSpc>
              <a:buFont typeface="Wingdings" panose="05000000000000000000" pitchFamily="2" charset="2"/>
              <a:buNone/>
            </a:pPr>
            <a:r>
              <a:rPr lang="ru-RU" altLang="en-US" sz="2800" b="1">
                <a:solidFill>
                  <a:srgbClr val="000066"/>
                </a:solidFill>
                <a:latin typeface="Gabriola" panose="04040605051002020D02" pitchFamily="82" charset="0"/>
              </a:rPr>
              <a:t>пам’ятайте: у роботі мають бути не більше двох видів та кольорів </a:t>
            </a:r>
          </a:p>
          <a:p>
            <a:pPr eaLnBrk="1" hangingPunct="1">
              <a:lnSpc>
                <a:spcPct val="90000"/>
              </a:lnSpc>
              <a:buFont typeface="Wingdings" panose="05000000000000000000" pitchFamily="2" charset="2"/>
              <a:buNone/>
            </a:pPr>
            <a:r>
              <a:rPr lang="ru-RU" altLang="en-US" sz="2800" b="1">
                <a:solidFill>
                  <a:srgbClr val="000066"/>
                </a:solidFill>
                <a:latin typeface="Gabriola" panose="04040605051002020D02" pitchFamily="82" charset="0"/>
              </a:rPr>
              <a:t>шрифту, стилістичне рішення фону не повинно справляти агресивнета втомлююче враження</a:t>
            </a:r>
            <a:r>
              <a:rPr lang="uk-UA" altLang="en-US" sz="2800" b="1">
                <a:solidFill>
                  <a:srgbClr val="000066"/>
                </a:solidFill>
                <a:latin typeface="Gabriola" panose="04040605051002020D02" pitchFamily="82" charset="0"/>
              </a:rPr>
              <a:t>;</a:t>
            </a:r>
            <a:endParaRPr lang="ru-RU" altLang="en-US" sz="2800" b="1">
              <a:solidFill>
                <a:srgbClr val="000066"/>
              </a:solidFill>
              <a:latin typeface="Gabriola" panose="04040605051002020D02" pitchFamily="82" charset="0"/>
            </a:endParaRPr>
          </a:p>
          <a:p>
            <a:pPr eaLnBrk="1" hangingPunct="1">
              <a:lnSpc>
                <a:spcPct val="90000"/>
              </a:lnSpc>
              <a:buFont typeface="Wingdings" panose="05000000000000000000" pitchFamily="2" charset="2"/>
              <a:buChar char="ü"/>
            </a:pPr>
            <a:r>
              <a:rPr lang="uk-UA" altLang="en-US" sz="2800" b="1">
                <a:solidFill>
                  <a:srgbClr val="000066"/>
                </a:solidFill>
                <a:latin typeface="Gabriola" panose="04040605051002020D02" pitchFamily="82" charset="0"/>
              </a:rPr>
              <a:t>необхідно чітко розрахувати час на показ того чи іншого </a:t>
            </a:r>
          </a:p>
          <a:p>
            <a:pPr eaLnBrk="1" hangingPunct="1">
              <a:lnSpc>
                <a:spcPct val="90000"/>
              </a:lnSpc>
              <a:buFont typeface="Wingdings" panose="05000000000000000000" pitchFamily="2" charset="2"/>
              <a:buNone/>
            </a:pPr>
            <a:r>
              <a:rPr lang="uk-UA" altLang="en-US" sz="2800" b="1">
                <a:solidFill>
                  <a:srgbClr val="000066"/>
                </a:solidFill>
                <a:latin typeface="Gabriola" panose="04040605051002020D02" pitchFamily="82" charset="0"/>
              </a:rPr>
              <a:t>слайду, щоб презентація була доповненням до уроку, а не </a:t>
            </a:r>
          </a:p>
          <a:p>
            <a:pPr eaLnBrk="1" hangingPunct="1">
              <a:lnSpc>
                <a:spcPct val="90000"/>
              </a:lnSpc>
              <a:buFont typeface="Wingdings" panose="05000000000000000000" pitchFamily="2" charset="2"/>
              <a:buNone/>
            </a:pPr>
            <a:r>
              <a:rPr lang="uk-UA" altLang="en-US" sz="2800" b="1">
                <a:solidFill>
                  <a:srgbClr val="000066"/>
                </a:solidFill>
                <a:latin typeface="Gabriola" panose="04040605051002020D02" pitchFamily="82" charset="0"/>
              </a:rPr>
              <a:t>навпаки;</a:t>
            </a:r>
          </a:p>
          <a:p>
            <a:pPr eaLnBrk="1" hangingPunct="1">
              <a:lnSpc>
                <a:spcPct val="90000"/>
              </a:lnSpc>
              <a:buFont typeface="Wingdings" panose="05000000000000000000" pitchFamily="2" charset="2"/>
              <a:buChar char="ü"/>
            </a:pPr>
            <a:r>
              <a:rPr lang="uk-UA" altLang="en-US" sz="2800" b="1">
                <a:solidFill>
                  <a:srgbClr val="000066"/>
                </a:solidFill>
                <a:latin typeface="Gabriola" panose="04040605051002020D02" pitchFamily="82" charset="0"/>
              </a:rPr>
              <a:t>загальна кількість слайдів на занятті не </a:t>
            </a:r>
          </a:p>
          <a:p>
            <a:pPr eaLnBrk="1" hangingPunct="1">
              <a:lnSpc>
                <a:spcPct val="90000"/>
              </a:lnSpc>
              <a:buFont typeface="Wingdings" panose="05000000000000000000" pitchFamily="2" charset="2"/>
              <a:buNone/>
            </a:pPr>
            <a:r>
              <a:rPr lang="uk-UA" altLang="en-US" sz="2800" b="1">
                <a:solidFill>
                  <a:srgbClr val="000066"/>
                </a:solidFill>
                <a:latin typeface="Gabriola" panose="04040605051002020D02" pitchFamily="82" charset="0"/>
              </a:rPr>
              <a:t>повинна перевищувати 25.</a:t>
            </a:r>
          </a:p>
          <a:p>
            <a:pPr eaLnBrk="1" hangingPunct="1">
              <a:lnSpc>
                <a:spcPct val="90000"/>
              </a:lnSpc>
              <a:buFont typeface="Wingdings" panose="05000000000000000000" pitchFamily="2" charset="2"/>
              <a:buNone/>
            </a:pPr>
            <a:endParaRPr lang="uk-UA" altLang="en-US" sz="2800" b="1">
              <a:solidFill>
                <a:srgbClr val="000066"/>
              </a:solidFill>
              <a:latin typeface="Gabriola" panose="04040605051002020D02" pitchFamily="8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2E9EF941-4745-4B5C-AE68-CA3F55EE7D23}"/>
              </a:ext>
            </a:extLst>
          </p:cNvPr>
          <p:cNvSpPr>
            <a:spLocks noGrp="1" noChangeArrowheads="1"/>
          </p:cNvSpPr>
          <p:nvPr>
            <p:ph type="subTitle" idx="4294967295"/>
          </p:nvPr>
        </p:nvSpPr>
        <p:spPr>
          <a:xfrm>
            <a:off x="250825" y="909638"/>
            <a:ext cx="8639175" cy="5757862"/>
          </a:xfrm>
        </p:spPr>
        <p:txBody>
          <a:bodyPr/>
          <a:lstStyle/>
          <a:p>
            <a:pPr marL="0" indent="0" algn="ctr" eaLnBrk="1" hangingPunct="1">
              <a:lnSpc>
                <a:spcPct val="80000"/>
              </a:lnSpc>
              <a:buFontTx/>
              <a:buNone/>
            </a:pPr>
            <a:r>
              <a:rPr lang="uk-UA" altLang="en-US" sz="2800" b="1">
                <a:solidFill>
                  <a:srgbClr val="A50021"/>
                </a:solidFill>
                <a:latin typeface="Gabriola" panose="04040605051002020D02" pitchFamily="82" charset="0"/>
              </a:rPr>
              <a:t>ППЗ</a:t>
            </a:r>
            <a:r>
              <a:rPr lang="uk-UA" altLang="en-US" sz="2800" b="1">
                <a:solidFill>
                  <a:srgbClr val="0000CC"/>
                </a:solidFill>
                <a:latin typeface="Gabriola" panose="04040605051002020D02" pitchFamily="82" charset="0"/>
              </a:rPr>
              <a:t> - </a:t>
            </a:r>
            <a:r>
              <a:rPr lang="uk-UA" altLang="en-US" sz="2800" b="1">
                <a:solidFill>
                  <a:srgbClr val="000066"/>
                </a:solidFill>
                <a:latin typeface="Gabriola" panose="04040605051002020D02" pitchFamily="82" charset="0"/>
              </a:rPr>
              <a:t>це також мультимедійний продукт </a:t>
            </a:r>
            <a:r>
              <a:rPr lang="uk-UA" altLang="en-US" sz="2800" b="1">
                <a:solidFill>
                  <a:srgbClr val="0000CC"/>
                </a:solidFill>
                <a:latin typeface="Gabriola" panose="04040605051002020D02" pitchFamily="82" charset="0"/>
              </a:rPr>
              <a:t>- сучасний </a:t>
            </a:r>
          </a:p>
          <a:p>
            <a:pPr marL="0" indent="0" algn="ctr" eaLnBrk="1" hangingPunct="1">
              <a:lnSpc>
                <a:spcPct val="80000"/>
              </a:lnSpc>
              <a:buFontTx/>
              <a:buNone/>
            </a:pPr>
            <a:r>
              <a:rPr lang="uk-UA" altLang="en-US" sz="2800" b="1">
                <a:solidFill>
                  <a:srgbClr val="0000CC"/>
                </a:solidFill>
                <a:latin typeface="Gabriola" panose="04040605051002020D02" pitchFamily="82" charset="0"/>
              </a:rPr>
              <a:t>електронний мультимедійний підручник </a:t>
            </a:r>
            <a:r>
              <a:rPr lang="uk-UA" altLang="en-US" sz="2800" b="1">
                <a:solidFill>
                  <a:srgbClr val="000066"/>
                </a:solidFill>
                <a:latin typeface="Gabriola" panose="04040605051002020D02" pitchFamily="82" charset="0"/>
              </a:rPr>
              <a:t>(посібник).</a:t>
            </a:r>
          </a:p>
          <a:p>
            <a:pPr marL="0" indent="0" algn="ctr" eaLnBrk="1" hangingPunct="1">
              <a:lnSpc>
                <a:spcPct val="80000"/>
              </a:lnSpc>
              <a:buFontTx/>
              <a:buNone/>
            </a:pPr>
            <a:r>
              <a:rPr lang="uk-UA" altLang="en-US" sz="2800" b="1">
                <a:solidFill>
                  <a:srgbClr val="A50021"/>
                </a:solidFill>
                <a:latin typeface="Gabriola" panose="04040605051002020D02" pitchFamily="82" charset="0"/>
              </a:rPr>
              <a:t>Електронний посібник </a:t>
            </a:r>
            <a:r>
              <a:rPr lang="uk-UA" altLang="en-US" sz="2800" b="1">
                <a:solidFill>
                  <a:srgbClr val="000066"/>
                </a:solidFill>
                <a:latin typeface="Gabriola" panose="04040605051002020D02" pitchFamily="82" charset="0"/>
              </a:rPr>
              <a:t>- це комплекс інформаційних, графічних, </a:t>
            </a:r>
          </a:p>
          <a:p>
            <a:pPr marL="0" indent="0" algn="ctr" eaLnBrk="1" hangingPunct="1">
              <a:lnSpc>
                <a:spcPct val="80000"/>
              </a:lnSpc>
              <a:buFontTx/>
              <a:buNone/>
            </a:pPr>
            <a:r>
              <a:rPr lang="uk-UA" altLang="en-US" sz="2800" b="1">
                <a:solidFill>
                  <a:srgbClr val="000066"/>
                </a:solidFill>
                <a:latin typeface="Gabriola" panose="04040605051002020D02" pitchFamily="82" charset="0"/>
              </a:rPr>
              <a:t>методичних і програмних засобів автоматизованого навчання з</a:t>
            </a:r>
          </a:p>
          <a:p>
            <a:pPr marL="0" indent="0" algn="ctr" eaLnBrk="1" hangingPunct="1">
              <a:lnSpc>
                <a:spcPct val="80000"/>
              </a:lnSpc>
              <a:buFontTx/>
              <a:buNone/>
            </a:pPr>
            <a:r>
              <a:rPr lang="uk-UA" altLang="en-US" sz="2800" b="1">
                <a:solidFill>
                  <a:srgbClr val="000066"/>
                </a:solidFill>
                <a:latin typeface="Gabriola" panose="04040605051002020D02" pitchFamily="82" charset="0"/>
              </a:rPr>
              <a:t>певного курсу. Інформаційне забезпечення включає гіпертекст , </a:t>
            </a:r>
          </a:p>
          <a:p>
            <a:pPr marL="0" indent="0" algn="ctr" eaLnBrk="1" hangingPunct="1">
              <a:lnSpc>
                <a:spcPct val="80000"/>
              </a:lnSpc>
              <a:buFontTx/>
              <a:buNone/>
            </a:pPr>
            <a:r>
              <a:rPr lang="uk-UA" altLang="en-US" sz="2800" b="1">
                <a:solidFill>
                  <a:srgbClr val="000066"/>
                </a:solidFill>
                <a:latin typeface="Gabriola" panose="04040605051002020D02" pitchFamily="82" charset="0"/>
              </a:rPr>
              <a:t>автоматизовану навчальну систему як набір навчальних, контрольних та інших діалогових програм, методичні вказівки для роботи з </a:t>
            </a:r>
          </a:p>
          <a:p>
            <a:pPr marL="0" indent="0" algn="ctr" eaLnBrk="1" hangingPunct="1">
              <a:lnSpc>
                <a:spcPct val="80000"/>
              </a:lnSpc>
              <a:buFontTx/>
              <a:buNone/>
            </a:pPr>
            <a:r>
              <a:rPr lang="uk-UA" altLang="en-US" sz="2800" b="1">
                <a:solidFill>
                  <a:srgbClr val="000066"/>
                </a:solidFill>
                <a:latin typeface="Gabriola" panose="04040605051002020D02" pitchFamily="82" charset="0"/>
              </a:rPr>
              <a:t>електронним посібником і для організації  практичних занять з </a:t>
            </a:r>
          </a:p>
          <a:p>
            <a:pPr marL="0" indent="0" algn="ctr" eaLnBrk="1" hangingPunct="1">
              <a:lnSpc>
                <a:spcPct val="80000"/>
              </a:lnSpc>
              <a:buFontTx/>
              <a:buNone/>
            </a:pPr>
            <a:r>
              <a:rPr lang="uk-UA" altLang="en-US" sz="2800" b="1">
                <a:solidFill>
                  <a:srgbClr val="000066"/>
                </a:solidFill>
                <a:latin typeface="Gabriola" panose="04040605051002020D02" pitchFamily="82" charset="0"/>
              </a:rPr>
              <a:t>використанням комп'ютера або без нього. Очевидно, що компонентний  склад електронного посібника має відповідати змісту програмно-</a:t>
            </a:r>
          </a:p>
          <a:p>
            <a:pPr marL="0" indent="0" eaLnBrk="1" hangingPunct="1">
              <a:lnSpc>
                <a:spcPct val="80000"/>
              </a:lnSpc>
              <a:buFontTx/>
              <a:buNone/>
            </a:pPr>
            <a:r>
              <a:rPr lang="uk-UA" altLang="en-US" sz="2800" b="1">
                <a:solidFill>
                  <a:srgbClr val="000066"/>
                </a:solidFill>
                <a:latin typeface="Gabriola" panose="04040605051002020D02" pitchFamily="82" charset="0"/>
              </a:rPr>
              <a:t>методичного комплексу.  Сучасний електронний підручник </a:t>
            </a:r>
          </a:p>
          <a:p>
            <a:pPr marL="0" indent="0" eaLnBrk="1" hangingPunct="1">
              <a:lnSpc>
                <a:spcPct val="80000"/>
              </a:lnSpc>
              <a:buFontTx/>
              <a:buNone/>
            </a:pPr>
            <a:r>
              <a:rPr lang="uk-UA" altLang="en-US" sz="2800" b="1">
                <a:solidFill>
                  <a:srgbClr val="000066"/>
                </a:solidFill>
                <a:latin typeface="Gabriola" panose="04040605051002020D02" pitchFamily="82" charset="0"/>
              </a:rPr>
              <a:t>не є альтернативою традиційним засобам навчання, </a:t>
            </a:r>
          </a:p>
          <a:p>
            <a:pPr marL="0" indent="0" eaLnBrk="1" hangingPunct="1">
              <a:lnSpc>
                <a:spcPct val="80000"/>
              </a:lnSpc>
              <a:buFontTx/>
              <a:buNone/>
            </a:pPr>
            <a:r>
              <a:rPr lang="uk-UA" altLang="en-US" sz="2800" b="1">
                <a:solidFill>
                  <a:srgbClr val="000066"/>
                </a:solidFill>
                <a:latin typeface="Gabriola" panose="04040605051002020D02" pitchFamily="82" charset="0"/>
              </a:rPr>
              <a:t>а має дидактично доцільно їх доповнювати.</a:t>
            </a:r>
          </a:p>
          <a:p>
            <a:pPr marL="0" indent="0" algn="ctr" eaLnBrk="1" hangingPunct="1">
              <a:lnSpc>
                <a:spcPct val="80000"/>
              </a:lnSpc>
              <a:buFontTx/>
              <a:buNone/>
            </a:pPr>
            <a:endParaRPr lang="uk-UA" altLang="en-US" b="1">
              <a:solidFill>
                <a:srgbClr val="0000CC"/>
              </a:solidFill>
              <a:latin typeface="Gabriola" panose="04040605051002020D02" pitchFamily="82" charset="0"/>
            </a:endParaRPr>
          </a:p>
        </p:txBody>
      </p:sp>
      <p:sp>
        <p:nvSpPr>
          <p:cNvPr id="45059" name="Text Box 3">
            <a:extLst>
              <a:ext uri="{FF2B5EF4-FFF2-40B4-BE49-F238E27FC236}">
                <a16:creationId xmlns:a16="http://schemas.microsoft.com/office/drawing/2014/main" id="{1658EF89-56B0-491B-90CF-A670A53DF2B9}"/>
              </a:ext>
            </a:extLst>
          </p:cNvPr>
          <p:cNvSpPr txBox="1">
            <a:spLocks noChangeArrowheads="1"/>
          </p:cNvSpPr>
          <p:nvPr/>
        </p:nvSpPr>
        <p:spPr bwMode="auto">
          <a:xfrm>
            <a:off x="323850" y="260350"/>
            <a:ext cx="8424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lgn="ctr" eaLnBrk="1" hangingPunct="1"/>
            <a:r>
              <a:rPr lang="uk-UA" altLang="en-US" sz="4000" b="1" i="0">
                <a:solidFill>
                  <a:srgbClr val="A50021"/>
                </a:solidFill>
                <a:latin typeface="Gabriola" panose="04040605051002020D02" pitchFamily="82" charset="0"/>
                <a:cs typeface="Times New Roman" panose="02020603050405020304" pitchFamily="18" charset="0"/>
              </a:rPr>
              <a:t>Що таке Педагогічний Програмний Засіб (ППЗ)?</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4321EB51-541D-4187-A4D5-A3F5E61BEA46}"/>
              </a:ext>
            </a:extLst>
          </p:cNvPr>
          <p:cNvSpPr>
            <a:spLocks noGrp="1" noChangeArrowheads="1"/>
          </p:cNvSpPr>
          <p:nvPr>
            <p:ph type="subTitle" idx="4294967295"/>
          </p:nvPr>
        </p:nvSpPr>
        <p:spPr>
          <a:xfrm>
            <a:off x="179388" y="476250"/>
            <a:ext cx="8785225" cy="6265863"/>
          </a:xfrm>
        </p:spPr>
        <p:txBody>
          <a:bodyPr/>
          <a:lstStyle/>
          <a:p>
            <a:pPr marL="0" indent="0" algn="ctr" eaLnBrk="1" hangingPunct="1">
              <a:buFontTx/>
              <a:buNone/>
            </a:pPr>
            <a:r>
              <a:rPr lang="uk-UA" altLang="en-US" sz="4000" b="1">
                <a:solidFill>
                  <a:srgbClr val="A50021"/>
                </a:solidFill>
                <a:latin typeface="Gabriola" panose="04040605051002020D02" pitchFamily="82" charset="0"/>
              </a:rPr>
              <a:t>    </a:t>
            </a:r>
            <a:endParaRPr lang="uk-UA" altLang="en-US" sz="4000"/>
          </a:p>
        </p:txBody>
      </p:sp>
      <p:sp>
        <p:nvSpPr>
          <p:cNvPr id="46083" name="Text Box 3">
            <a:extLst>
              <a:ext uri="{FF2B5EF4-FFF2-40B4-BE49-F238E27FC236}">
                <a16:creationId xmlns:a16="http://schemas.microsoft.com/office/drawing/2014/main" id="{314334E3-D4BE-4D05-85A4-BB4B9779C18D}"/>
              </a:ext>
            </a:extLst>
          </p:cNvPr>
          <p:cNvSpPr txBox="1">
            <a:spLocks noChangeArrowheads="1"/>
          </p:cNvSpPr>
          <p:nvPr/>
        </p:nvSpPr>
        <p:spPr bwMode="auto">
          <a:xfrm>
            <a:off x="250825" y="333375"/>
            <a:ext cx="856932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buFont typeface="Wingdings" panose="05000000000000000000" pitchFamily="2" charset="2"/>
              <a:buNone/>
            </a:pPr>
            <a:r>
              <a:rPr lang="ru-RU" altLang="en-US" sz="4400" b="1" i="0">
                <a:solidFill>
                  <a:srgbClr val="A50021"/>
                </a:solidFill>
                <a:latin typeface="Gabriola" panose="04040605051002020D02" pitchFamily="82" charset="0"/>
                <a:cs typeface="Times New Roman" panose="02020603050405020304" pitchFamily="18" charset="0"/>
              </a:rPr>
              <a:t>        </a:t>
            </a:r>
            <a:r>
              <a:rPr lang="uk-UA" altLang="en-US" sz="4400" b="1" i="0">
                <a:solidFill>
                  <a:srgbClr val="A50021"/>
                </a:solidFill>
                <a:latin typeface="Gabriola" panose="04040605051002020D02" pitchFamily="82" charset="0"/>
                <a:cs typeface="Times New Roman" panose="02020603050405020304" pitchFamily="18" charset="0"/>
              </a:rPr>
              <a:t>Основні </a:t>
            </a:r>
            <a:r>
              <a:rPr lang="ru-RU" altLang="en-US" sz="4400" b="1" i="0">
                <a:solidFill>
                  <a:srgbClr val="A50021"/>
                </a:solidFill>
                <a:latin typeface="Gabriola" panose="04040605051002020D02" pitchFamily="82" charset="0"/>
                <a:cs typeface="Times New Roman" panose="02020603050405020304" pitchFamily="18" charset="0"/>
              </a:rPr>
              <a:t> </a:t>
            </a:r>
            <a:r>
              <a:rPr lang="uk-UA" altLang="en-US" sz="4400" b="1" i="0">
                <a:solidFill>
                  <a:srgbClr val="A50021"/>
                </a:solidFill>
                <a:latin typeface="Gabriola" panose="04040605051002020D02" pitchFamily="82" charset="0"/>
                <a:cs typeface="Times New Roman" panose="02020603050405020304" pitchFamily="18" charset="0"/>
              </a:rPr>
              <a:t>переваги </a:t>
            </a:r>
            <a:r>
              <a:rPr lang="ru-RU" altLang="en-US" sz="4400" b="1" i="0">
                <a:solidFill>
                  <a:srgbClr val="A50021"/>
                </a:solidFill>
                <a:latin typeface="Gabriola" panose="04040605051002020D02" pitchFamily="82" charset="0"/>
                <a:cs typeface="Times New Roman" panose="02020603050405020304" pitchFamily="18" charset="0"/>
              </a:rPr>
              <a:t> </a:t>
            </a:r>
            <a:r>
              <a:rPr lang="uk-UA" altLang="en-US" sz="4400" b="1" i="0">
                <a:solidFill>
                  <a:srgbClr val="A50021"/>
                </a:solidFill>
                <a:latin typeface="Gabriola" panose="04040605051002020D02" pitchFamily="82" charset="0"/>
                <a:cs typeface="Times New Roman" panose="02020603050405020304" pitchFamily="18" charset="0"/>
              </a:rPr>
              <a:t>електронних </a:t>
            </a:r>
            <a:r>
              <a:rPr lang="ru-RU" altLang="en-US" sz="4400" b="1" i="0">
                <a:solidFill>
                  <a:srgbClr val="A50021"/>
                </a:solidFill>
                <a:latin typeface="Gabriola" panose="04040605051002020D02" pitchFamily="82" charset="0"/>
                <a:cs typeface="Times New Roman" panose="02020603050405020304" pitchFamily="18" charset="0"/>
              </a:rPr>
              <a:t> </a:t>
            </a:r>
            <a:r>
              <a:rPr lang="uk-UA" altLang="en-US" sz="4400" b="1" i="0">
                <a:solidFill>
                  <a:srgbClr val="A50021"/>
                </a:solidFill>
                <a:latin typeface="Gabriola" panose="04040605051002020D02" pitchFamily="82" charset="0"/>
                <a:cs typeface="Times New Roman" panose="02020603050405020304" pitchFamily="18" charset="0"/>
              </a:rPr>
              <a:t>засобів </a:t>
            </a:r>
          </a:p>
          <a:p>
            <a:pPr eaLnBrk="1" hangingPunct="1">
              <a:buFont typeface="Wingdings" panose="05000000000000000000" pitchFamily="2" charset="2"/>
              <a:buNone/>
            </a:pPr>
            <a:r>
              <a:rPr lang="ru-RU" altLang="en-US" sz="4400" b="1" i="0">
                <a:solidFill>
                  <a:srgbClr val="A50021"/>
                </a:solidFill>
                <a:latin typeface="Gabriola" panose="04040605051002020D02" pitchFamily="82" charset="0"/>
                <a:cs typeface="Times New Roman" panose="02020603050405020304" pitchFamily="18" charset="0"/>
              </a:rPr>
              <a:t>                         </a:t>
            </a:r>
            <a:r>
              <a:rPr lang="uk-UA" altLang="en-US" sz="4400" b="1" i="0">
                <a:solidFill>
                  <a:srgbClr val="A50021"/>
                </a:solidFill>
                <a:latin typeface="Gabriola" panose="04040605051002020D02" pitchFamily="82" charset="0"/>
                <a:cs typeface="Times New Roman" panose="02020603050405020304" pitchFamily="18" charset="0"/>
              </a:rPr>
              <a:t>перед </a:t>
            </a:r>
            <a:r>
              <a:rPr lang="ru-RU" altLang="en-US" sz="4400" b="1" i="0">
                <a:solidFill>
                  <a:srgbClr val="A50021"/>
                </a:solidFill>
                <a:latin typeface="Gabriola" panose="04040605051002020D02" pitchFamily="82" charset="0"/>
                <a:cs typeface="Times New Roman" panose="02020603050405020304" pitchFamily="18" charset="0"/>
              </a:rPr>
              <a:t> </a:t>
            </a:r>
            <a:r>
              <a:rPr lang="uk-UA" altLang="en-US" sz="4400" b="1" i="0">
                <a:solidFill>
                  <a:srgbClr val="A50021"/>
                </a:solidFill>
                <a:latin typeface="Gabriola" panose="04040605051002020D02" pitchFamily="82" charset="0"/>
                <a:cs typeface="Times New Roman" panose="02020603050405020304" pitchFamily="18" charset="0"/>
              </a:rPr>
              <a:t>друкованими:</a:t>
            </a:r>
            <a:br>
              <a:rPr lang="uk-UA" altLang="en-US" sz="2800" b="1" i="0">
                <a:solidFill>
                  <a:srgbClr val="000066"/>
                </a:solidFill>
                <a:latin typeface="Gabriola" panose="04040605051002020D02" pitchFamily="82" charset="0"/>
                <a:cs typeface="Times New Roman" panose="02020603050405020304" pitchFamily="18" charset="0"/>
              </a:rPr>
            </a:br>
            <a:endParaRPr lang="uk-UA" altLang="en-US" sz="2800" b="1" i="0">
              <a:solidFill>
                <a:srgbClr val="000066"/>
              </a:solidFill>
              <a:latin typeface="Gabriola" panose="04040605051002020D02" pitchFamily="82" charset="0"/>
              <a:cs typeface="Times New Roman" panose="02020603050405020304" pitchFamily="18" charset="0"/>
            </a:endParaRPr>
          </a:p>
        </p:txBody>
      </p:sp>
      <p:sp>
        <p:nvSpPr>
          <p:cNvPr id="46084" name="Text Box 4">
            <a:extLst>
              <a:ext uri="{FF2B5EF4-FFF2-40B4-BE49-F238E27FC236}">
                <a16:creationId xmlns:a16="http://schemas.microsoft.com/office/drawing/2014/main" id="{3A683A1F-7404-49B9-A3A1-E963F228639E}"/>
              </a:ext>
            </a:extLst>
          </p:cNvPr>
          <p:cNvSpPr txBox="1">
            <a:spLocks noChangeArrowheads="1"/>
          </p:cNvSpPr>
          <p:nvPr/>
        </p:nvSpPr>
        <p:spPr bwMode="auto">
          <a:xfrm>
            <a:off x="252413" y="1773238"/>
            <a:ext cx="856932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lnSpc>
                <a:spcPct val="90000"/>
              </a:lnSpc>
              <a:buFont typeface="Wingdings" panose="05000000000000000000" pitchFamily="2" charset="2"/>
              <a:buChar char="ü"/>
            </a:pPr>
            <a:r>
              <a:rPr lang="uk-UA" altLang="en-US" sz="2400" b="1" i="0">
                <a:solidFill>
                  <a:srgbClr val="000066"/>
                </a:solidFill>
                <a:latin typeface="Gabriola" panose="04040605051002020D02" pitchFamily="82" charset="0"/>
                <a:cs typeface="Times New Roman" panose="02020603050405020304" pitchFamily="18" charset="0"/>
              </a:rPr>
              <a:t> </a:t>
            </a:r>
            <a:r>
              <a:rPr lang="ru-RU" altLang="en-US" sz="2400" b="1" i="0">
                <a:solidFill>
                  <a:srgbClr val="000066"/>
                </a:solidFill>
                <a:latin typeface="Gabriola" panose="04040605051002020D02" pitchFamily="82" charset="0"/>
                <a:cs typeface="Times New Roman" panose="02020603050405020304" pitchFamily="18" charset="0"/>
              </a:rPr>
              <a:t>д</a:t>
            </a:r>
            <a:r>
              <a:rPr lang="uk-UA" altLang="en-US" sz="2400" b="1" i="0">
                <a:solidFill>
                  <a:srgbClr val="000066"/>
                </a:solidFill>
                <a:latin typeface="Gabriola" panose="04040605051002020D02" pitchFamily="82" charset="0"/>
                <a:cs typeface="Times New Roman" panose="02020603050405020304" pitchFamily="18" charset="0"/>
              </a:rPr>
              <a:t>ають можливість продемонструвати процеси, явища, події;</a:t>
            </a:r>
          </a:p>
          <a:p>
            <a:pPr eaLnBrk="1" hangingPunct="1">
              <a:lnSpc>
                <a:spcPct val="90000"/>
              </a:lnSpc>
              <a:buFont typeface="Wingdings" panose="05000000000000000000" pitchFamily="2" charset="2"/>
              <a:buChar char="ü"/>
            </a:pPr>
            <a:r>
              <a:rPr lang="ru-RU" altLang="en-US" sz="2400" b="1" i="0">
                <a:solidFill>
                  <a:srgbClr val="000066"/>
                </a:solidFill>
                <a:latin typeface="Gabriola" panose="04040605051002020D02" pitchFamily="82" charset="0"/>
                <a:cs typeface="Times New Roman" panose="02020603050405020304" pitchFamily="18" charset="0"/>
              </a:rPr>
              <a:t>н</a:t>
            </a:r>
            <a:r>
              <a:rPr lang="uk-UA" altLang="en-US" sz="2400" b="1" i="0">
                <a:solidFill>
                  <a:srgbClr val="000066"/>
                </a:solidFill>
                <a:latin typeface="Gabriola" panose="04040605051002020D02" pitchFamily="82" charset="0"/>
                <a:cs typeface="Times New Roman" panose="02020603050405020304" pitchFamily="18" charset="0"/>
              </a:rPr>
              <a:t>а будь якому етапі уроку можна легко повернутися до попереднього моменту</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(уроку), повторити певний епізод;</a:t>
            </a:r>
          </a:p>
          <a:p>
            <a:pPr eaLnBrk="1" hangingPunct="1">
              <a:lnSpc>
                <a:spcPct val="90000"/>
              </a:lnSpc>
              <a:buFont typeface="Wingdings" panose="05000000000000000000" pitchFamily="2" charset="2"/>
              <a:buChar char="ü"/>
            </a:pPr>
            <a:r>
              <a:rPr lang="ru-RU" altLang="en-US" sz="2400" b="1" i="0">
                <a:solidFill>
                  <a:srgbClr val="000066"/>
                </a:solidFill>
                <a:latin typeface="Gabriola" panose="04040605051002020D02" pitchFamily="82" charset="0"/>
                <a:cs typeface="Times New Roman" panose="02020603050405020304" pitchFamily="18" charset="0"/>
              </a:rPr>
              <a:t>б</a:t>
            </a:r>
            <a:r>
              <a:rPr lang="uk-UA" altLang="en-US" sz="2400" b="1" i="0">
                <a:solidFill>
                  <a:srgbClr val="000066"/>
                </a:solidFill>
                <a:latin typeface="Gabriola" panose="04040605051002020D02" pitchFamily="82" charset="0"/>
                <a:cs typeface="Times New Roman" panose="02020603050405020304" pitchFamily="18" charset="0"/>
              </a:rPr>
              <a:t>ільшість ППЗ містять іменні покажчики та словники;</a:t>
            </a:r>
          </a:p>
          <a:p>
            <a:pPr eaLnBrk="1" hangingPunct="1">
              <a:lnSpc>
                <a:spcPct val="90000"/>
              </a:lnSpc>
              <a:buFont typeface="Wingdings" panose="05000000000000000000" pitchFamily="2" charset="2"/>
              <a:buChar char="ü"/>
            </a:pPr>
            <a:r>
              <a:rPr lang="ru-RU" altLang="en-US" sz="2400" b="1" i="0">
                <a:solidFill>
                  <a:srgbClr val="000066"/>
                </a:solidFill>
                <a:latin typeface="Gabriola" panose="04040605051002020D02" pitchFamily="82" charset="0"/>
                <a:cs typeface="Times New Roman" panose="02020603050405020304" pitchFamily="18" charset="0"/>
              </a:rPr>
              <a:t>я</a:t>
            </a:r>
            <a:r>
              <a:rPr lang="uk-UA" altLang="en-US" sz="2400" b="1" i="0">
                <a:solidFill>
                  <a:srgbClr val="000066"/>
                </a:solidFill>
                <a:latin typeface="Gabriola" panose="04040605051002020D02" pitchFamily="82" charset="0"/>
                <a:cs typeface="Times New Roman" panose="02020603050405020304" pitchFamily="18" charset="0"/>
              </a:rPr>
              <a:t>скраві образи без надмірних зусиль надовго запам’ятовуються;</a:t>
            </a:r>
          </a:p>
          <a:p>
            <a:pPr eaLnBrk="1" hangingPunct="1">
              <a:lnSpc>
                <a:spcPct val="90000"/>
              </a:lnSpc>
              <a:buFont typeface="Wingdings" panose="05000000000000000000" pitchFamily="2" charset="2"/>
              <a:buChar char="ü"/>
            </a:pPr>
            <a:r>
              <a:rPr lang="ru-RU" altLang="en-US" sz="2400" b="1" i="0">
                <a:solidFill>
                  <a:srgbClr val="000066"/>
                </a:solidFill>
                <a:latin typeface="Gabriola" panose="04040605051002020D02" pitchFamily="82" charset="0"/>
                <a:cs typeface="Times New Roman" panose="02020603050405020304" pitchFamily="18" charset="0"/>
              </a:rPr>
              <a:t>в</a:t>
            </a:r>
            <a:r>
              <a:rPr lang="uk-UA" altLang="en-US" sz="2400" b="1" i="0">
                <a:solidFill>
                  <a:srgbClr val="000066"/>
                </a:solidFill>
                <a:latin typeface="Gabriola" panose="04040605051002020D02" pitchFamily="82" charset="0"/>
                <a:cs typeface="Times New Roman" panose="02020603050405020304" pitchFamily="18" charset="0"/>
              </a:rPr>
              <a:t>икористання ППЗ дає можливість синтезувати вербальну, візуальну, звукову </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та рухову інформацію, поєднувати абстрактно-логічні та предметно-образні форми наочності, підвищувати мотивацію навчання за рахунок єдності пізнання та </a:t>
            </a:r>
          </a:p>
          <a:p>
            <a:pPr eaLnBrk="1" hangingPunct="1">
              <a:lnSpc>
                <a:spcPct val="90000"/>
              </a:lnSpc>
              <a:buFont typeface="Wingdings" panose="05000000000000000000" pitchFamily="2" charset="2"/>
              <a:buNone/>
            </a:pPr>
            <a:r>
              <a:rPr lang="ru-RU" altLang="en-US" sz="2400" b="1" i="0">
                <a:solidFill>
                  <a:srgbClr val="000066"/>
                </a:solidFill>
                <a:latin typeface="Gabriola" panose="04040605051002020D02" pitchFamily="82" charset="0"/>
                <a:cs typeface="Times New Roman" panose="02020603050405020304" pitchFamily="18" charset="0"/>
              </a:rPr>
              <a:t> </a:t>
            </a:r>
            <a:r>
              <a:rPr lang="uk-UA" altLang="en-US" sz="2400" b="1" i="0">
                <a:solidFill>
                  <a:srgbClr val="000066"/>
                </a:solidFill>
                <a:latin typeface="Gabriola" panose="04040605051002020D02" pitchFamily="82" charset="0"/>
                <a:cs typeface="Times New Roman" panose="02020603050405020304" pitchFamily="18" charset="0"/>
              </a:rPr>
              <a:t>розваги, емоційності та образності форми викладу навчального матеріалу</a:t>
            </a:r>
            <a:r>
              <a:rPr lang="ru-RU" altLang="en-US" sz="2400" b="1" i="0">
                <a:solidFill>
                  <a:srgbClr val="000066"/>
                </a:solidFill>
                <a:latin typeface="Gabriola" panose="04040605051002020D02" pitchFamily="82" charset="0"/>
                <a:cs typeface="Times New Roman" panose="02020603050405020304" pitchFamily="18" charset="0"/>
              </a:rPr>
              <a:t>;</a:t>
            </a:r>
          </a:p>
          <a:p>
            <a:pPr eaLnBrk="1" hangingPunct="1">
              <a:lnSpc>
                <a:spcPct val="90000"/>
              </a:lnSpc>
              <a:buFont typeface="Wingdings" panose="05000000000000000000" pitchFamily="2" charset="2"/>
              <a:buChar char="ü"/>
            </a:pPr>
            <a:r>
              <a:rPr lang="uk-UA" altLang="en-US" sz="2400" b="1" i="0">
                <a:solidFill>
                  <a:srgbClr val="000066"/>
                </a:solidFill>
                <a:latin typeface="Gabriola" panose="04040605051002020D02" pitchFamily="82" charset="0"/>
                <a:cs typeface="Times New Roman" panose="02020603050405020304" pitchFamily="18" charset="0"/>
              </a:rPr>
              <a:t>ППЗ передбачають велику кількість і високу якість ілюстративних </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матеріалів (рисунків, графіків, карт, схем, фотографій, відеофрагментів, </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звукових рядів, інтерактивних моделей, тренажерів,  3D-анімацій </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та ін.), що сприяє високому рівню ефективності навчання</a:t>
            </a:r>
            <a:r>
              <a:rPr lang="ru-RU" altLang="en-US" sz="2400" b="1" i="0">
                <a:solidFill>
                  <a:srgbClr val="000066"/>
                </a:solidFill>
                <a:latin typeface="Gabriola" panose="04040605051002020D02" pitchFamily="82" charset="0"/>
                <a:cs typeface="Times New Roman" panose="02020603050405020304" pitchFamily="18" charset="0"/>
              </a:rPr>
              <a:t>.</a:t>
            </a:r>
            <a:endParaRPr lang="uk-UA" altLang="en-US" sz="2400" b="1" i="0">
              <a:solidFill>
                <a:srgbClr val="000066"/>
              </a:solidFill>
              <a:latin typeface="Gabriola" panose="04040605051002020D02" pitchFamily="82"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C4788C8-67F1-41F7-8618-11CBB1A59B5F}"/>
              </a:ext>
            </a:extLst>
          </p:cNvPr>
          <p:cNvSpPr>
            <a:spLocks noGrp="1" noChangeArrowheads="1"/>
          </p:cNvSpPr>
          <p:nvPr>
            <p:ph type="subTitle" idx="4294967295"/>
          </p:nvPr>
        </p:nvSpPr>
        <p:spPr>
          <a:xfrm>
            <a:off x="179388" y="476250"/>
            <a:ext cx="8785225" cy="6265863"/>
          </a:xfrm>
        </p:spPr>
        <p:txBody>
          <a:bodyPr/>
          <a:lstStyle/>
          <a:p>
            <a:pPr marL="0" indent="0" algn="ctr" eaLnBrk="1" hangingPunct="1">
              <a:buFontTx/>
              <a:buNone/>
            </a:pPr>
            <a:r>
              <a:rPr lang="uk-UA" altLang="en-US" sz="4000" b="1">
                <a:solidFill>
                  <a:srgbClr val="A50021"/>
                </a:solidFill>
                <a:latin typeface="Gabriola" panose="04040605051002020D02" pitchFamily="82" charset="0"/>
              </a:rPr>
              <a:t>    </a:t>
            </a:r>
            <a:endParaRPr lang="uk-UA" altLang="en-US" sz="4000"/>
          </a:p>
        </p:txBody>
      </p:sp>
      <p:sp>
        <p:nvSpPr>
          <p:cNvPr id="47107" name="Text Box 3">
            <a:extLst>
              <a:ext uri="{FF2B5EF4-FFF2-40B4-BE49-F238E27FC236}">
                <a16:creationId xmlns:a16="http://schemas.microsoft.com/office/drawing/2014/main" id="{831BFF19-9295-4E54-B6DD-FF9EF2703729}"/>
              </a:ext>
            </a:extLst>
          </p:cNvPr>
          <p:cNvSpPr txBox="1">
            <a:spLocks noChangeArrowheads="1"/>
          </p:cNvSpPr>
          <p:nvPr/>
        </p:nvSpPr>
        <p:spPr bwMode="auto">
          <a:xfrm>
            <a:off x="107950" y="188913"/>
            <a:ext cx="8928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buFont typeface="Wingdings" panose="05000000000000000000" pitchFamily="2" charset="2"/>
              <a:buNone/>
            </a:pPr>
            <a:r>
              <a:rPr lang="ru-RU" altLang="en-US" sz="4400" b="1" i="0">
                <a:solidFill>
                  <a:srgbClr val="A50021"/>
                </a:solidFill>
                <a:latin typeface="Gabriola" panose="04040605051002020D02" pitchFamily="82" charset="0"/>
                <a:cs typeface="Times New Roman" panose="02020603050405020304" pitchFamily="18" charset="0"/>
              </a:rPr>
              <a:t> </a:t>
            </a:r>
            <a:r>
              <a:rPr lang="uk-UA" altLang="en-US" sz="3400" b="1" i="0">
                <a:solidFill>
                  <a:srgbClr val="A50021"/>
                </a:solidFill>
                <a:latin typeface="Gabriola" panose="04040605051002020D02" pitchFamily="82" charset="0"/>
                <a:cs typeface="Times New Roman" panose="02020603050405020304" pitchFamily="18" charset="0"/>
              </a:rPr>
              <a:t>Основні </a:t>
            </a:r>
            <a:r>
              <a:rPr lang="ru-RU" altLang="en-US" sz="3400" b="1" i="0">
                <a:solidFill>
                  <a:srgbClr val="A50021"/>
                </a:solidFill>
                <a:latin typeface="Gabriola" panose="04040605051002020D02" pitchFamily="82" charset="0"/>
                <a:cs typeface="Times New Roman" panose="02020603050405020304" pitchFamily="18" charset="0"/>
              </a:rPr>
              <a:t> </a:t>
            </a:r>
            <a:r>
              <a:rPr lang="uk-UA" altLang="en-US" sz="3400" b="1" i="0">
                <a:solidFill>
                  <a:srgbClr val="A50021"/>
                </a:solidFill>
                <a:latin typeface="Gabriola" panose="04040605051002020D02" pitchFamily="82" charset="0"/>
                <a:cs typeface="Times New Roman" panose="02020603050405020304" pitchFamily="18" charset="0"/>
              </a:rPr>
              <a:t>переваги </a:t>
            </a:r>
            <a:r>
              <a:rPr lang="ru-RU" altLang="en-US" sz="3400" b="1" i="0">
                <a:solidFill>
                  <a:srgbClr val="A50021"/>
                </a:solidFill>
                <a:latin typeface="Gabriola" panose="04040605051002020D02" pitchFamily="82" charset="0"/>
                <a:cs typeface="Times New Roman" panose="02020603050405020304" pitchFamily="18" charset="0"/>
              </a:rPr>
              <a:t> </a:t>
            </a:r>
            <a:r>
              <a:rPr lang="uk-UA" altLang="en-US" sz="3400" b="1" i="0">
                <a:solidFill>
                  <a:srgbClr val="A50021"/>
                </a:solidFill>
                <a:latin typeface="Gabriola" panose="04040605051002020D02" pitchFamily="82" charset="0"/>
                <a:cs typeface="Times New Roman" panose="02020603050405020304" pitchFamily="18" charset="0"/>
              </a:rPr>
              <a:t>електронних </a:t>
            </a:r>
            <a:r>
              <a:rPr lang="ru-RU" altLang="en-US" sz="3400" b="1" i="0">
                <a:solidFill>
                  <a:srgbClr val="A50021"/>
                </a:solidFill>
                <a:latin typeface="Gabriola" panose="04040605051002020D02" pitchFamily="82" charset="0"/>
                <a:cs typeface="Times New Roman" panose="02020603050405020304" pitchFamily="18" charset="0"/>
              </a:rPr>
              <a:t> </a:t>
            </a:r>
            <a:r>
              <a:rPr lang="uk-UA" altLang="en-US" sz="3400" b="1" i="0">
                <a:solidFill>
                  <a:srgbClr val="A50021"/>
                </a:solidFill>
                <a:latin typeface="Gabriola" panose="04040605051002020D02" pitchFamily="82" charset="0"/>
                <a:cs typeface="Times New Roman" panose="02020603050405020304" pitchFamily="18" charset="0"/>
              </a:rPr>
              <a:t>засобів</a:t>
            </a:r>
            <a:r>
              <a:rPr lang="ru-RU" altLang="en-US" sz="3400" b="1" i="0">
                <a:solidFill>
                  <a:srgbClr val="A50021"/>
                </a:solidFill>
                <a:latin typeface="Gabriola" panose="04040605051002020D02" pitchFamily="82" charset="0"/>
                <a:cs typeface="Times New Roman" panose="02020603050405020304" pitchFamily="18" charset="0"/>
              </a:rPr>
              <a:t> </a:t>
            </a:r>
            <a:r>
              <a:rPr lang="uk-UA" altLang="en-US" sz="3400" b="1" i="0">
                <a:solidFill>
                  <a:srgbClr val="A50021"/>
                </a:solidFill>
                <a:latin typeface="Gabriola" panose="04040605051002020D02" pitchFamily="82" charset="0"/>
                <a:cs typeface="Times New Roman" panose="02020603050405020304" pitchFamily="18" charset="0"/>
              </a:rPr>
              <a:t>перед </a:t>
            </a:r>
            <a:r>
              <a:rPr lang="ru-RU" altLang="en-US" sz="3400" b="1" i="0">
                <a:solidFill>
                  <a:srgbClr val="A50021"/>
                </a:solidFill>
                <a:latin typeface="Gabriola" panose="04040605051002020D02" pitchFamily="82" charset="0"/>
                <a:cs typeface="Times New Roman" panose="02020603050405020304" pitchFamily="18" charset="0"/>
              </a:rPr>
              <a:t> </a:t>
            </a:r>
            <a:r>
              <a:rPr lang="uk-UA" altLang="en-US" sz="3400" b="1" i="0">
                <a:solidFill>
                  <a:srgbClr val="A50021"/>
                </a:solidFill>
                <a:latin typeface="Gabriola" panose="04040605051002020D02" pitchFamily="82" charset="0"/>
                <a:cs typeface="Times New Roman" panose="02020603050405020304" pitchFamily="18" charset="0"/>
              </a:rPr>
              <a:t>друкованими:</a:t>
            </a:r>
            <a:endParaRPr lang="uk-UA" altLang="en-US" sz="3400" b="1" i="0">
              <a:solidFill>
                <a:srgbClr val="000066"/>
              </a:solidFill>
              <a:latin typeface="Gabriola" panose="04040605051002020D02" pitchFamily="82" charset="0"/>
              <a:cs typeface="Times New Roman" panose="02020603050405020304" pitchFamily="18" charset="0"/>
            </a:endParaRPr>
          </a:p>
        </p:txBody>
      </p:sp>
      <p:sp>
        <p:nvSpPr>
          <p:cNvPr id="47108" name="Text Box 4">
            <a:extLst>
              <a:ext uri="{FF2B5EF4-FFF2-40B4-BE49-F238E27FC236}">
                <a16:creationId xmlns:a16="http://schemas.microsoft.com/office/drawing/2014/main" id="{C83ABD3D-18B1-4653-9C72-6836C3D83697}"/>
              </a:ext>
            </a:extLst>
          </p:cNvPr>
          <p:cNvSpPr txBox="1">
            <a:spLocks noChangeArrowheads="1"/>
          </p:cNvSpPr>
          <p:nvPr/>
        </p:nvSpPr>
        <p:spPr bwMode="auto">
          <a:xfrm>
            <a:off x="323850" y="909638"/>
            <a:ext cx="8712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lnSpc>
                <a:spcPct val="90000"/>
              </a:lnSpc>
              <a:buFont typeface="Wingdings" panose="05000000000000000000" pitchFamily="2" charset="2"/>
              <a:buChar char="ü"/>
            </a:pPr>
            <a:r>
              <a:rPr lang="uk-UA" altLang="en-US" sz="2400" b="1" i="0">
                <a:solidFill>
                  <a:srgbClr val="000066"/>
                </a:solidFill>
                <a:latin typeface="Gabriola" panose="04040605051002020D02" pitchFamily="82" charset="0"/>
                <a:cs typeface="Times New Roman" panose="02020603050405020304" pitchFamily="18" charset="0"/>
              </a:rPr>
              <a:t> </a:t>
            </a:r>
            <a:r>
              <a:rPr lang="ru-RU" altLang="en-US" sz="2400" b="1" i="0">
                <a:solidFill>
                  <a:srgbClr val="000066"/>
                </a:solidFill>
                <a:latin typeface="Gabriola" panose="04040605051002020D02" pitchFamily="82" charset="0"/>
                <a:cs typeface="Times New Roman" panose="02020603050405020304" pitchFamily="18" charset="0"/>
              </a:rPr>
              <a:t>дають </a:t>
            </a:r>
            <a:r>
              <a:rPr lang="uk-UA" altLang="en-US" sz="2400" b="1" i="0">
                <a:solidFill>
                  <a:srgbClr val="000066"/>
                </a:solidFill>
                <a:latin typeface="Gabriola" panose="04040605051002020D02" pitchFamily="82" charset="0"/>
                <a:cs typeface="Times New Roman" panose="02020603050405020304" pitchFamily="18" charset="0"/>
              </a:rPr>
              <a:t>можливість швидко й ефективно</a:t>
            </a:r>
            <a:r>
              <a:rPr lang="ru-RU" altLang="en-US" sz="2400" b="1" i="0">
                <a:solidFill>
                  <a:srgbClr val="000066"/>
                </a:solidFill>
                <a:latin typeface="Gabriola" panose="04040605051002020D02" pitchFamily="82" charset="0"/>
                <a:cs typeface="Times New Roman" panose="02020603050405020304" pitchFamily="18" charset="0"/>
              </a:rPr>
              <a:t> </a:t>
            </a:r>
            <a:r>
              <a:rPr lang="uk-UA" altLang="en-US" sz="2400" b="1" i="0">
                <a:solidFill>
                  <a:srgbClr val="000066"/>
                </a:solidFill>
                <a:latin typeface="Gabriola" panose="04040605051002020D02" pitchFamily="82" charset="0"/>
                <a:cs typeface="Times New Roman" panose="02020603050405020304" pitchFamily="18" charset="0"/>
              </a:rPr>
              <a:t>тестувати або в інший спосіб перевіряти</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знання учнів;</a:t>
            </a:r>
          </a:p>
          <a:p>
            <a:pPr eaLnBrk="1" hangingPunct="1">
              <a:lnSpc>
                <a:spcPct val="90000"/>
              </a:lnSpc>
              <a:buFont typeface="Wingdings" panose="05000000000000000000" pitchFamily="2" charset="2"/>
              <a:buChar char="ü"/>
            </a:pPr>
            <a:r>
              <a:rPr lang="uk-UA" altLang="en-US" sz="2400" b="1" i="0">
                <a:solidFill>
                  <a:srgbClr val="000066"/>
                </a:solidFill>
                <a:latin typeface="Gabriola" panose="04040605051002020D02" pitchFamily="82" charset="0"/>
                <a:cs typeface="Times New Roman" panose="02020603050405020304" pitchFamily="18" charset="0"/>
              </a:rPr>
              <a:t>можливість організовувати</a:t>
            </a:r>
            <a:r>
              <a:rPr lang="ru-RU" altLang="en-US" sz="2400" b="1" i="0">
                <a:solidFill>
                  <a:srgbClr val="000066"/>
                </a:solidFill>
                <a:latin typeface="Gabriola" panose="04040605051002020D02" pitchFamily="82" charset="0"/>
                <a:cs typeface="Times New Roman" panose="02020603050405020304" pitchFamily="18" charset="0"/>
              </a:rPr>
              <a:t> </a:t>
            </a:r>
            <a:r>
              <a:rPr lang="uk-UA" altLang="en-US" sz="2400" b="1" i="0">
                <a:solidFill>
                  <a:srgbClr val="000066"/>
                </a:solidFill>
                <a:latin typeface="Gabriola" panose="04040605051002020D02" pitchFamily="82" charset="0"/>
                <a:cs typeface="Times New Roman" panose="02020603050405020304" pitchFamily="18" charset="0"/>
              </a:rPr>
              <a:t>самостійну роботу учнів;</a:t>
            </a:r>
          </a:p>
          <a:p>
            <a:pPr eaLnBrk="1" hangingPunct="1">
              <a:lnSpc>
                <a:spcPct val="90000"/>
              </a:lnSpc>
              <a:buFont typeface="Wingdings" panose="05000000000000000000" pitchFamily="2" charset="2"/>
              <a:buChar char="ü"/>
            </a:pPr>
            <a:r>
              <a:rPr lang="ru-RU" altLang="en-US" sz="2400" b="1" i="0">
                <a:solidFill>
                  <a:srgbClr val="000066"/>
                </a:solidFill>
                <a:latin typeface="Gabriola" panose="04040605051002020D02" pitchFamily="82" charset="0"/>
                <a:cs typeface="Times New Roman" panose="02020603050405020304" pitchFamily="18" charset="0"/>
              </a:rPr>
              <a:t>н</a:t>
            </a:r>
            <a:r>
              <a:rPr lang="uk-UA" altLang="en-US" sz="2400" b="1" i="0">
                <a:solidFill>
                  <a:srgbClr val="000066"/>
                </a:solidFill>
                <a:latin typeface="Gabriola" panose="04040605051002020D02" pitchFamily="82" charset="0"/>
                <a:cs typeface="Times New Roman" panose="02020603050405020304" pitchFamily="18" charset="0"/>
              </a:rPr>
              <a:t>а будь якому етапі уроку можна легко повернутися до попереднього моменту</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(уроку), повторити певний епізод;</a:t>
            </a:r>
          </a:p>
          <a:p>
            <a:pPr eaLnBrk="1" hangingPunct="1">
              <a:lnSpc>
                <a:spcPct val="90000"/>
              </a:lnSpc>
              <a:buFont typeface="Wingdings" panose="05000000000000000000" pitchFamily="2" charset="2"/>
              <a:buChar char="ü"/>
            </a:pPr>
            <a:r>
              <a:rPr lang="ru-RU" altLang="en-US" sz="2400" b="1" i="0">
                <a:solidFill>
                  <a:srgbClr val="000066"/>
                </a:solidFill>
                <a:latin typeface="Gabriola" panose="04040605051002020D02" pitchFamily="82" charset="0"/>
                <a:cs typeface="Times New Roman" panose="02020603050405020304" pitchFamily="18" charset="0"/>
              </a:rPr>
              <a:t>б</a:t>
            </a:r>
            <a:r>
              <a:rPr lang="uk-UA" altLang="en-US" sz="2400" b="1" i="0">
                <a:solidFill>
                  <a:srgbClr val="000066"/>
                </a:solidFill>
                <a:latin typeface="Gabriola" panose="04040605051002020D02" pitchFamily="82" charset="0"/>
                <a:cs typeface="Times New Roman" panose="02020603050405020304" pitchFamily="18" charset="0"/>
              </a:rPr>
              <a:t>ільшість ППЗ містять іменні покажчики та словники;</a:t>
            </a:r>
            <a:endParaRPr lang="ru-RU" altLang="en-US" sz="2400" b="1" i="0">
              <a:solidFill>
                <a:srgbClr val="000066"/>
              </a:solidFill>
              <a:latin typeface="Gabriola" panose="04040605051002020D02" pitchFamily="82" charset="0"/>
              <a:cs typeface="Times New Roman" panose="02020603050405020304" pitchFamily="18" charset="0"/>
            </a:endParaRPr>
          </a:p>
          <a:p>
            <a:pPr eaLnBrk="1" hangingPunct="1">
              <a:lnSpc>
                <a:spcPct val="90000"/>
              </a:lnSpc>
              <a:buFont typeface="Wingdings" panose="05000000000000000000" pitchFamily="2" charset="2"/>
              <a:buChar char="ü"/>
            </a:pPr>
            <a:r>
              <a:rPr lang="uk-UA" altLang="en-US" sz="2400" b="1" i="0">
                <a:solidFill>
                  <a:srgbClr val="000066"/>
                </a:solidFill>
                <a:latin typeface="Gabriola" panose="04040605051002020D02" pitchFamily="82" charset="0"/>
                <a:cs typeface="Times New Roman" panose="02020603050405020304" pitchFamily="18" charset="0"/>
              </a:rPr>
              <a:t>ППЗ передбачають велику кількість і високу якість ілюстративних матеріалів</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(рисунків, графіків, карт, схем, фотографій, відеофрагментів, звукових рядів, </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інтерактивних моделей, тренажерів, 2D-, 3D-анімацій та ін.), що сприяє високому </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рівню ефективності навчання</a:t>
            </a:r>
            <a:r>
              <a:rPr lang="ru-RU" altLang="en-US" sz="2400" b="1" i="0">
                <a:solidFill>
                  <a:srgbClr val="000066"/>
                </a:solidFill>
                <a:latin typeface="Gabriola" panose="04040605051002020D02" pitchFamily="82" charset="0"/>
                <a:cs typeface="Times New Roman" panose="02020603050405020304" pitchFamily="18" charset="0"/>
              </a:rPr>
              <a:t>;</a:t>
            </a:r>
          </a:p>
          <a:p>
            <a:pPr eaLnBrk="1" hangingPunct="1">
              <a:lnSpc>
                <a:spcPct val="90000"/>
              </a:lnSpc>
              <a:buFont typeface="Wingdings" panose="05000000000000000000" pitchFamily="2" charset="2"/>
              <a:buChar char="ü"/>
            </a:pPr>
            <a:r>
              <a:rPr lang="ru-RU" altLang="en-US" sz="2400" b="1" i="0">
                <a:solidFill>
                  <a:srgbClr val="000066"/>
                </a:solidFill>
                <a:latin typeface="Gabriola" panose="04040605051002020D02" pitchFamily="82" charset="0"/>
                <a:cs typeface="Times New Roman" panose="02020603050405020304" pitchFamily="18" charset="0"/>
              </a:rPr>
              <a:t>в</a:t>
            </a:r>
            <a:r>
              <a:rPr lang="uk-UA" altLang="en-US" sz="2400" b="1" i="0">
                <a:solidFill>
                  <a:srgbClr val="000066"/>
                </a:solidFill>
                <a:latin typeface="Gabriola" panose="04040605051002020D02" pitchFamily="82" charset="0"/>
                <a:cs typeface="Times New Roman" panose="02020603050405020304" pitchFamily="18" charset="0"/>
              </a:rPr>
              <a:t>икористання ППЗ дає можливість синтезувати вербальну, візуальну, звукову </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та рухову інформацію, поєднувати абстрактно-логічні та предметно-образні форми наочності, підвищувати мотивацію навчання за рахунок єдності </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пізнання та розваги, емоційності та образності форми викладу </a:t>
            </a:r>
          </a:p>
          <a:p>
            <a:pPr eaLnBrk="1" hangingPunct="1">
              <a:lnSpc>
                <a:spcPct val="90000"/>
              </a:lnSpc>
              <a:buFont typeface="Wingdings" panose="05000000000000000000" pitchFamily="2" charset="2"/>
              <a:buNone/>
            </a:pPr>
            <a:r>
              <a:rPr lang="uk-UA" altLang="en-US" sz="2400" b="1" i="0">
                <a:solidFill>
                  <a:srgbClr val="000066"/>
                </a:solidFill>
                <a:latin typeface="Gabriola" panose="04040605051002020D02" pitchFamily="82" charset="0"/>
                <a:cs typeface="Times New Roman" panose="02020603050405020304" pitchFamily="18" charset="0"/>
              </a:rPr>
              <a:t>навчального матеріалу</a:t>
            </a:r>
            <a:r>
              <a:rPr lang="ru-RU" altLang="en-US" sz="2400" b="1" i="0">
                <a:solidFill>
                  <a:srgbClr val="000066"/>
                </a:solidFill>
                <a:latin typeface="Gabriola" panose="04040605051002020D02" pitchFamily="82" charset="0"/>
                <a:cs typeface="Times New Roman" panose="02020603050405020304" pitchFamily="18" charset="0"/>
              </a:rPr>
              <a:t>;</a:t>
            </a:r>
          </a:p>
          <a:p>
            <a:pPr eaLnBrk="1" hangingPunct="1">
              <a:lnSpc>
                <a:spcPct val="90000"/>
              </a:lnSpc>
              <a:buFont typeface="Wingdings" panose="05000000000000000000" pitchFamily="2" charset="2"/>
              <a:buChar char="ü"/>
            </a:pPr>
            <a:r>
              <a:rPr lang="ru-RU" altLang="en-US" sz="2400" b="1" i="0">
                <a:solidFill>
                  <a:srgbClr val="000066"/>
                </a:solidFill>
                <a:latin typeface="Gabriola" panose="04040605051002020D02" pitchFamily="82" charset="0"/>
                <a:cs typeface="Times New Roman" panose="02020603050405020304" pitchFamily="18" charset="0"/>
              </a:rPr>
              <a:t>можливість використання гіпертекстових посилань.</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E48333F1-984A-43F5-9846-CB8F620619D6}"/>
              </a:ext>
            </a:extLst>
          </p:cNvPr>
          <p:cNvSpPr>
            <a:spLocks noGrp="1" noChangeArrowheads="1"/>
          </p:cNvSpPr>
          <p:nvPr>
            <p:ph type="subTitle" idx="4294967295"/>
          </p:nvPr>
        </p:nvSpPr>
        <p:spPr>
          <a:xfrm>
            <a:off x="323850" y="406400"/>
            <a:ext cx="8640763" cy="6048375"/>
          </a:xfrm>
        </p:spPr>
        <p:txBody>
          <a:bodyPr/>
          <a:lstStyle/>
          <a:p>
            <a:pPr marL="0" indent="0" algn="ctr" eaLnBrk="1" hangingPunct="1">
              <a:buFontTx/>
              <a:buNone/>
            </a:pPr>
            <a:r>
              <a:rPr lang="uk-UA" altLang="en-US" sz="3300" b="1">
                <a:solidFill>
                  <a:srgbClr val="000066"/>
                </a:solidFill>
                <a:latin typeface="Gabriola" panose="04040605051002020D02" pitchFamily="82" charset="0"/>
              </a:rPr>
              <a:t>Процес становлення нової системи освіти в Україні </a:t>
            </a:r>
          </a:p>
          <a:p>
            <a:pPr marL="0" indent="0" algn="ctr" eaLnBrk="1" hangingPunct="1">
              <a:buFontTx/>
              <a:buNone/>
            </a:pPr>
            <a:r>
              <a:rPr lang="uk-UA" altLang="en-US" sz="3300" b="1">
                <a:solidFill>
                  <a:srgbClr val="000066"/>
                </a:solidFill>
                <a:latin typeface="Gabriola" panose="04040605051002020D02" pitchFamily="82" charset="0"/>
              </a:rPr>
              <a:t>супроводжується суттєвими змінами в </a:t>
            </a:r>
          </a:p>
          <a:p>
            <a:pPr marL="0" indent="0" algn="ctr" eaLnBrk="1" hangingPunct="1">
              <a:buFontTx/>
              <a:buNone/>
            </a:pPr>
            <a:r>
              <a:rPr lang="uk-UA" altLang="en-US" sz="3300" b="1">
                <a:solidFill>
                  <a:srgbClr val="000066"/>
                </a:solidFill>
                <a:latin typeface="Gabriola" panose="04040605051002020D02" pitchFamily="82" charset="0"/>
              </a:rPr>
              <a:t>педагогічній теорії і практиці навчально-виховного процесу, </a:t>
            </a:r>
          </a:p>
          <a:p>
            <a:pPr marL="0" indent="0" algn="ctr" eaLnBrk="1" hangingPunct="1">
              <a:buFontTx/>
              <a:buNone/>
            </a:pPr>
            <a:r>
              <a:rPr lang="uk-UA" altLang="en-US" sz="3300" b="1">
                <a:solidFill>
                  <a:srgbClr val="000066"/>
                </a:solidFill>
                <a:latin typeface="Gabriola" panose="04040605051002020D02" pitchFamily="82" charset="0"/>
              </a:rPr>
              <a:t>пов'язаними з внесенням коректив у зміст технологій </a:t>
            </a:r>
          </a:p>
          <a:p>
            <a:pPr marL="0" indent="0" algn="ctr" eaLnBrk="1" hangingPunct="1">
              <a:buFontTx/>
              <a:buNone/>
            </a:pPr>
            <a:r>
              <a:rPr lang="uk-UA" altLang="en-US" sz="3300" b="1">
                <a:solidFill>
                  <a:srgbClr val="000066"/>
                </a:solidFill>
                <a:latin typeface="Gabriola" panose="04040605051002020D02" pitchFamily="82" charset="0"/>
              </a:rPr>
              <a:t>навчання, які повинні відповідати сучасним технічним </a:t>
            </a:r>
          </a:p>
          <a:p>
            <a:pPr marL="0" indent="0" algn="ctr" eaLnBrk="1" hangingPunct="1">
              <a:buFontTx/>
              <a:buNone/>
            </a:pPr>
            <a:r>
              <a:rPr lang="uk-UA" altLang="en-US" sz="3300" b="1">
                <a:solidFill>
                  <a:srgbClr val="000066"/>
                </a:solidFill>
                <a:latin typeface="Gabriola" panose="04040605051002020D02" pitchFamily="82" charset="0"/>
              </a:rPr>
              <a:t>можливостям, і сприяти гармонійному входженню учня в </a:t>
            </a:r>
          </a:p>
          <a:p>
            <a:pPr marL="0" indent="0" algn="ctr" eaLnBrk="1" hangingPunct="1">
              <a:buFontTx/>
              <a:buNone/>
            </a:pPr>
            <a:r>
              <a:rPr lang="uk-UA" altLang="en-US" sz="3300" b="1">
                <a:solidFill>
                  <a:srgbClr val="000066"/>
                </a:solidFill>
                <a:latin typeface="Gabriola" panose="04040605051002020D02" pitchFamily="82" charset="0"/>
              </a:rPr>
              <a:t>інформаційне суспільство. Комп'ютерні технології стали не додатковим «довантаженням» у навчанні, а </a:t>
            </a:r>
          </a:p>
          <a:p>
            <a:pPr marL="0" indent="0" eaLnBrk="1" hangingPunct="1">
              <a:buFontTx/>
              <a:buNone/>
            </a:pPr>
            <a:r>
              <a:rPr lang="uk-UA" altLang="en-US" sz="3300" b="1">
                <a:solidFill>
                  <a:srgbClr val="000066"/>
                </a:solidFill>
                <a:latin typeface="Gabriola" panose="04040605051002020D02" pitchFamily="82" charset="0"/>
              </a:rPr>
              <a:t>невід'ємною частиною цілісного освітнього процесу, </a:t>
            </a:r>
          </a:p>
          <a:p>
            <a:pPr marL="0" indent="0" eaLnBrk="1" hangingPunct="1">
              <a:buFontTx/>
              <a:buNone/>
            </a:pPr>
            <a:r>
              <a:rPr lang="uk-UA" altLang="en-US" sz="3300" b="1">
                <a:solidFill>
                  <a:srgbClr val="000066"/>
                </a:solidFill>
                <a:latin typeface="Gabriola" panose="04040605051002020D02" pitchFamily="82" charset="0"/>
              </a:rPr>
              <a:t>                     що значно підвищує його ефективність.</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a:extLst>
              <a:ext uri="{FF2B5EF4-FFF2-40B4-BE49-F238E27FC236}">
                <a16:creationId xmlns:a16="http://schemas.microsoft.com/office/drawing/2014/main" id="{53A0A010-8BAA-4CBD-848A-AE563C872546}"/>
              </a:ext>
            </a:extLst>
          </p:cNvPr>
          <p:cNvSpPr>
            <a:spLocks noGrp="1"/>
          </p:cNvSpPr>
          <p:nvPr>
            <p:ph type="title" idx="4294967295"/>
          </p:nvPr>
        </p:nvSpPr>
        <p:spPr>
          <a:xfrm>
            <a:off x="1260475" y="260350"/>
            <a:ext cx="7783513" cy="2520950"/>
          </a:xfrm>
        </p:spPr>
        <p:txBody>
          <a:bodyPr/>
          <a:lstStyle/>
          <a:p>
            <a:pPr algn="l" eaLnBrk="1" hangingPunct="1">
              <a:buFont typeface="Wingdings" panose="05000000000000000000" pitchFamily="2" charset="2"/>
              <a:buNone/>
            </a:pPr>
            <a:br>
              <a:rPr lang="uk-UA" altLang="en-US" sz="2800">
                <a:latin typeface="Gabriola" panose="04040605051002020D02" pitchFamily="82" charset="0"/>
              </a:rPr>
            </a:br>
            <a:br>
              <a:rPr lang="uk-UA" altLang="en-US" sz="2800">
                <a:latin typeface="Gabriola" panose="04040605051002020D02" pitchFamily="82" charset="0"/>
              </a:rPr>
            </a:br>
            <a:br>
              <a:rPr lang="uk-UA" altLang="en-US" sz="2800">
                <a:latin typeface="Gabriola" panose="04040605051002020D02" pitchFamily="82" charset="0"/>
              </a:rPr>
            </a:br>
            <a:br>
              <a:rPr lang="uk-UA" altLang="en-US" sz="2800">
                <a:latin typeface="Gabriola" panose="04040605051002020D02" pitchFamily="82" charset="0"/>
              </a:rPr>
            </a:br>
            <a:br>
              <a:rPr lang="uk-UA" altLang="en-US" sz="2800">
                <a:latin typeface="Gabriola" panose="04040605051002020D02" pitchFamily="82" charset="0"/>
              </a:rPr>
            </a:br>
            <a:br>
              <a:rPr lang="uk-UA" altLang="en-US" sz="2800">
                <a:latin typeface="Gabriola" panose="04040605051002020D02" pitchFamily="82" charset="0"/>
              </a:rPr>
            </a:br>
            <a:br>
              <a:rPr lang="uk-UA" altLang="en-US" sz="2800">
                <a:latin typeface="Gabriola" panose="04040605051002020D02" pitchFamily="82" charset="0"/>
              </a:rPr>
            </a:br>
            <a:r>
              <a:rPr lang="uk-UA" altLang="en-US" sz="5600">
                <a:solidFill>
                  <a:srgbClr val="A50021"/>
                </a:solidFill>
                <a:latin typeface="Gabriola" panose="04040605051002020D02" pitchFamily="82" charset="0"/>
              </a:rPr>
              <a:t> </a:t>
            </a:r>
            <a:br>
              <a:rPr lang="uk-UA" altLang="en-US" sz="5600">
                <a:solidFill>
                  <a:srgbClr val="A50021"/>
                </a:solidFill>
                <a:latin typeface="Gabriola" panose="04040605051002020D02" pitchFamily="82" charset="0"/>
              </a:rPr>
            </a:br>
            <a:r>
              <a:rPr lang="uk-UA" altLang="en-US" sz="5600">
                <a:solidFill>
                  <a:srgbClr val="A50021"/>
                </a:solidFill>
                <a:latin typeface="Gabriola" panose="04040605051002020D02" pitchFamily="82" charset="0"/>
              </a:rPr>
              <a:t> </a:t>
            </a:r>
            <a:r>
              <a:rPr lang="uk-UA" altLang="en-US" sz="5400">
                <a:solidFill>
                  <a:srgbClr val="A50021"/>
                </a:solidFill>
                <a:latin typeface="Gabriola" panose="04040605051002020D02" pitchFamily="82" charset="0"/>
              </a:rPr>
              <a:t>Переваги використання ІЦТ </a:t>
            </a:r>
            <a:br>
              <a:rPr lang="uk-UA" altLang="en-US" sz="5800">
                <a:latin typeface="Gabriola" panose="04040605051002020D02" pitchFamily="82" charset="0"/>
              </a:rPr>
            </a:br>
            <a:r>
              <a:rPr lang="uk-UA" altLang="en-US" sz="2800">
                <a:latin typeface="Gabriola" panose="04040605051002020D02" pitchFamily="82" charset="0"/>
              </a:rPr>
              <a:t> - індивідуалізація навчання;</a:t>
            </a:r>
            <a:br>
              <a:rPr lang="uk-UA" altLang="en-US" sz="2800">
                <a:latin typeface="Gabriola" panose="04040605051002020D02" pitchFamily="82" charset="0"/>
              </a:rPr>
            </a:br>
            <a:r>
              <a:rPr lang="uk-UA" altLang="en-US" sz="2800">
                <a:latin typeface="Gabriola" panose="04040605051002020D02" pitchFamily="82" charset="0"/>
              </a:rPr>
              <a:t> - інтенсифікація самостійної роботи учнів; </a:t>
            </a:r>
            <a:br>
              <a:rPr lang="uk-UA" altLang="en-US" sz="2800">
                <a:latin typeface="Gabriola" panose="04040605051002020D02" pitchFamily="82" charset="0"/>
              </a:rPr>
            </a:br>
            <a:r>
              <a:rPr lang="uk-UA" altLang="en-US" sz="2800">
                <a:latin typeface="Gabriola" panose="04040605051002020D02" pitchFamily="82" charset="0"/>
              </a:rPr>
              <a:t>- зростання обсягу виконаних на урок завдань; </a:t>
            </a:r>
            <a:br>
              <a:rPr lang="uk-UA" altLang="en-US" sz="2800">
                <a:latin typeface="Gabriola" panose="04040605051002020D02" pitchFamily="82" charset="0"/>
              </a:rPr>
            </a:br>
            <a:r>
              <a:rPr lang="uk-UA" altLang="en-US" sz="2800">
                <a:latin typeface="Gabriola" panose="04040605051002020D02" pitchFamily="82" charset="0"/>
              </a:rPr>
              <a:t>- розширення інформаційних потоків при використанні Internet; </a:t>
            </a:r>
            <a:br>
              <a:rPr lang="uk-UA" altLang="en-US" sz="2800">
                <a:latin typeface="Gabriola" panose="04040605051002020D02" pitchFamily="82" charset="0"/>
              </a:rPr>
            </a:br>
            <a:r>
              <a:rPr lang="uk-UA" altLang="en-US" sz="2800">
                <a:latin typeface="Gabriola" panose="04040605051002020D02" pitchFamily="82" charset="0"/>
              </a:rPr>
              <a:t>- підвищення мотивації та пізнавальної активності; </a:t>
            </a:r>
            <a:br>
              <a:rPr lang="uk-UA" altLang="en-US" sz="2800">
                <a:latin typeface="Gabriola" panose="04040605051002020D02" pitchFamily="82" charset="0"/>
              </a:rPr>
            </a:br>
            <a:r>
              <a:rPr lang="uk-UA" altLang="en-US" sz="2800">
                <a:latin typeface="Gabriola" panose="04040605051002020D02" pitchFamily="82" charset="0"/>
              </a:rPr>
              <a:t>- інтегрування звичайного уроку з комп'ютером дозволяє </a:t>
            </a:r>
            <a:br>
              <a:rPr lang="uk-UA" altLang="en-US" sz="2800">
                <a:latin typeface="Gabriola" panose="04040605051002020D02" pitchFamily="82" charset="0"/>
              </a:rPr>
            </a:br>
            <a:r>
              <a:rPr lang="uk-UA" altLang="en-US" sz="2800">
                <a:latin typeface="Gabriola" panose="04040605051002020D02" pitchFamily="82" charset="0"/>
              </a:rPr>
              <a:t>  вчителю перекласти частину своєї роботи на ПК, роблячи при </a:t>
            </a:r>
            <a:br>
              <a:rPr lang="uk-UA" altLang="en-US" sz="2800">
                <a:latin typeface="Gabriola" panose="04040605051002020D02" pitchFamily="82" charset="0"/>
              </a:rPr>
            </a:br>
            <a:r>
              <a:rPr lang="uk-UA" altLang="en-US" sz="2800">
                <a:latin typeface="Gabriola" panose="04040605051002020D02" pitchFamily="82" charset="0"/>
              </a:rPr>
              <a:t>    цьому процес навчання більш цікавим, різноманітним, </a:t>
            </a:r>
            <a:br>
              <a:rPr lang="uk-UA" altLang="en-US" sz="2800">
                <a:latin typeface="Gabriola" panose="04040605051002020D02" pitchFamily="82" charset="0"/>
              </a:rPr>
            </a:br>
            <a:r>
              <a:rPr lang="uk-UA" altLang="en-US" sz="2800">
                <a:latin typeface="Gabriola" panose="04040605051002020D02" pitchFamily="82" charset="0"/>
              </a:rPr>
              <a:t>         інтенсивним;</a:t>
            </a:r>
            <a:br>
              <a:rPr lang="uk-UA" altLang="en-US" sz="2800">
                <a:latin typeface="Gabriola" panose="04040605051002020D02" pitchFamily="82" charset="0"/>
              </a:rPr>
            </a:br>
            <a:r>
              <a:rPr lang="uk-UA" altLang="en-US" sz="2800">
                <a:latin typeface="Gabriola" panose="04040605051002020D02" pitchFamily="82" charset="0"/>
              </a:rPr>
              <a:t>            - допомагає педагогам краще оцінити здібності і знання </a:t>
            </a:r>
            <a:br>
              <a:rPr lang="uk-UA" altLang="en-US" sz="2800">
                <a:latin typeface="Gabriola" panose="04040605051002020D02" pitchFamily="82" charset="0"/>
              </a:rPr>
            </a:br>
            <a:r>
              <a:rPr lang="uk-UA" altLang="en-US" sz="2800">
                <a:latin typeface="Gabriola" panose="04040605051002020D02" pitchFamily="82" charset="0"/>
              </a:rPr>
              <a:t>               учня; </a:t>
            </a:r>
            <a:br>
              <a:rPr lang="uk-UA" altLang="en-US" sz="2800">
                <a:latin typeface="Gabriola" panose="04040605051002020D02" pitchFamily="82" charset="0"/>
              </a:rPr>
            </a:br>
            <a:r>
              <a:rPr lang="uk-UA" altLang="en-US" sz="2800">
                <a:latin typeface="Gabriola" panose="04040605051002020D02" pitchFamily="82" charset="0"/>
              </a:rPr>
              <a:t>                - дозволяє педагогу за короткий час отримувати </a:t>
            </a:r>
            <a:br>
              <a:rPr lang="uk-UA" altLang="en-US" sz="2800">
                <a:latin typeface="Gabriola" panose="04040605051002020D02" pitchFamily="82" charset="0"/>
              </a:rPr>
            </a:br>
            <a:r>
              <a:rPr lang="uk-UA" altLang="en-US" sz="2800">
                <a:latin typeface="Gabriola" panose="04040605051002020D02" pitchFamily="82" charset="0"/>
              </a:rPr>
              <a:t>                   об'єктивну картину рівня засвоєння матеріалу.</a:t>
            </a:r>
          </a:p>
        </p:txBody>
      </p:sp>
      <p:sp>
        <p:nvSpPr>
          <p:cNvPr id="48131" name="Содержимое 2">
            <a:extLst>
              <a:ext uri="{FF2B5EF4-FFF2-40B4-BE49-F238E27FC236}">
                <a16:creationId xmlns:a16="http://schemas.microsoft.com/office/drawing/2014/main" id="{EE48BD1D-ED0F-4507-84CC-F8718C4057EE}"/>
              </a:ext>
            </a:extLst>
          </p:cNvPr>
          <p:cNvSpPr>
            <a:spLocks noGrp="1"/>
          </p:cNvSpPr>
          <p:nvPr>
            <p:ph idx="4294967295"/>
          </p:nvPr>
        </p:nvSpPr>
        <p:spPr>
          <a:xfrm>
            <a:off x="1908175" y="1557338"/>
            <a:ext cx="7056438" cy="4525962"/>
          </a:xfrm>
        </p:spPr>
        <p:txBody>
          <a:bodyPr/>
          <a:lstStyle/>
          <a:p>
            <a:pPr algn="ctr" eaLnBrk="1" hangingPunct="1">
              <a:lnSpc>
                <a:spcPct val="80000"/>
              </a:lnSpc>
              <a:buFont typeface="Arial" panose="020B0604020202020204" pitchFamily="34" charset="0"/>
              <a:buNone/>
            </a:pPr>
            <a:r>
              <a:rPr lang="uk-UA" altLang="en-US" sz="4000" b="1">
                <a:latin typeface="Cambria" panose="02040503050406030204" pitchFamily="18" charset="0"/>
              </a:rPr>
              <a:t> </a:t>
            </a:r>
            <a:r>
              <a:rPr lang="uk-UA" altLang="en-US" sz="3600" b="1">
                <a:solidFill>
                  <a:srgbClr val="000066"/>
                </a:solidFill>
                <a:latin typeface="Cambria" panose="02040503050406030204" pitchFamily="18" charset="0"/>
              </a:rPr>
              <a:t> </a:t>
            </a:r>
            <a:endParaRPr lang="uk-UA" altLang="en-US" sz="3600">
              <a:solidFill>
                <a:srgbClr val="000066"/>
              </a:solidFill>
              <a:latin typeface="Cambria" panose="02040503050406030204" pitchFamily="18" charset="0"/>
            </a:endParaRPr>
          </a:p>
        </p:txBody>
      </p:sp>
      <p:sp>
        <p:nvSpPr>
          <p:cNvPr id="48132" name="Text Box 4">
            <a:extLst>
              <a:ext uri="{FF2B5EF4-FFF2-40B4-BE49-F238E27FC236}">
                <a16:creationId xmlns:a16="http://schemas.microsoft.com/office/drawing/2014/main" id="{198BE946-23C8-4E27-9198-9A1215B5CFC2}"/>
              </a:ext>
            </a:extLst>
          </p:cNvPr>
          <p:cNvSpPr txBox="1">
            <a:spLocks noChangeArrowheads="1"/>
          </p:cNvSpPr>
          <p:nvPr/>
        </p:nvSpPr>
        <p:spPr bwMode="auto">
          <a:xfrm>
            <a:off x="1403350" y="2205038"/>
            <a:ext cx="7488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endParaRPr lang="uk-UA" altLang="uk-UA" i="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a:extLst>
              <a:ext uri="{FF2B5EF4-FFF2-40B4-BE49-F238E27FC236}">
                <a16:creationId xmlns:a16="http://schemas.microsoft.com/office/drawing/2014/main" id="{C2123777-A88A-4BA7-B27E-E799F17441E3}"/>
              </a:ext>
            </a:extLst>
          </p:cNvPr>
          <p:cNvSpPr>
            <a:spLocks noGrp="1"/>
          </p:cNvSpPr>
          <p:nvPr>
            <p:ph type="title" idx="4294967295"/>
          </p:nvPr>
        </p:nvSpPr>
        <p:spPr>
          <a:xfrm>
            <a:off x="827088" y="1052513"/>
            <a:ext cx="8355012" cy="1368425"/>
          </a:xfrm>
        </p:spPr>
        <p:txBody>
          <a:bodyPr/>
          <a:lstStyle/>
          <a:p>
            <a:pPr algn="l" eaLnBrk="1" hangingPunct="1">
              <a:buFont typeface="Wingdings" panose="05000000000000000000" pitchFamily="2" charset="2"/>
              <a:buNone/>
            </a:pPr>
            <a:br>
              <a:rPr lang="uk-UA" altLang="en-US" sz="5600">
                <a:solidFill>
                  <a:srgbClr val="A50021"/>
                </a:solidFill>
                <a:latin typeface="Gabriola" panose="04040605051002020D02" pitchFamily="82" charset="0"/>
              </a:rPr>
            </a:br>
            <a:br>
              <a:rPr lang="uk-UA" altLang="en-US" sz="5600">
                <a:solidFill>
                  <a:srgbClr val="A50021"/>
                </a:solidFill>
                <a:latin typeface="Gabriola" panose="04040605051002020D02" pitchFamily="82" charset="0"/>
              </a:rPr>
            </a:br>
            <a:br>
              <a:rPr lang="uk-UA" altLang="en-US" sz="5600">
                <a:solidFill>
                  <a:srgbClr val="A50021"/>
                </a:solidFill>
                <a:latin typeface="Gabriola" panose="04040605051002020D02" pitchFamily="82" charset="0"/>
              </a:rPr>
            </a:br>
            <a:br>
              <a:rPr lang="uk-UA" altLang="en-US" sz="5600">
                <a:solidFill>
                  <a:srgbClr val="A50021"/>
                </a:solidFill>
                <a:latin typeface="Gabriola" panose="04040605051002020D02" pitchFamily="82" charset="0"/>
              </a:rPr>
            </a:br>
            <a:r>
              <a:rPr lang="uk-UA" altLang="en-US">
                <a:solidFill>
                  <a:srgbClr val="A50021"/>
                </a:solidFill>
                <a:latin typeface="Gabriola" panose="04040605051002020D02" pitchFamily="82" charset="0"/>
              </a:rPr>
              <a:t>Існуючі недоліки та проблеми застосування ІЦТ</a:t>
            </a:r>
            <a:br>
              <a:rPr lang="uk-UA" altLang="en-US">
                <a:solidFill>
                  <a:srgbClr val="A50021"/>
                </a:solidFill>
                <a:latin typeface="Gabriola" panose="04040605051002020D02" pitchFamily="82" charset="0"/>
              </a:rPr>
            </a:br>
            <a:r>
              <a:rPr lang="uk-UA" altLang="en-US" sz="2800">
                <a:latin typeface="Gabriola" panose="04040605051002020D02" pitchFamily="82" charset="0"/>
              </a:rPr>
              <a:t>            - </a:t>
            </a:r>
            <a:r>
              <a:rPr lang="uk-UA" altLang="en-US" sz="2400">
                <a:latin typeface="Gabriola" panose="04040605051002020D02" pitchFamily="82" charset="0"/>
              </a:rPr>
              <a:t>відсутність  комп'ютера в кожного педагога на уроці ; </a:t>
            </a:r>
            <a:br>
              <a:rPr lang="uk-UA" altLang="en-US" sz="2400">
                <a:latin typeface="Gabriola" panose="04040605051002020D02" pitchFamily="82" charset="0"/>
              </a:rPr>
            </a:br>
            <a:r>
              <a:rPr lang="uk-UA" altLang="en-US" sz="2400">
                <a:latin typeface="Gabriola" panose="04040605051002020D02" pitchFamily="82" charset="0"/>
              </a:rPr>
              <a:t>            - відсутність комп'ютера в деяких учнів у домашньому користуванні під </a:t>
            </a:r>
            <a:br>
              <a:rPr lang="uk-UA" altLang="en-US" sz="2400">
                <a:latin typeface="Gabriola" panose="04040605051002020D02" pitchFamily="82" charset="0"/>
              </a:rPr>
            </a:br>
            <a:r>
              <a:rPr lang="uk-UA" altLang="en-US" sz="2400">
                <a:latin typeface="Gabriola" panose="04040605051002020D02" pitchFamily="82" charset="0"/>
              </a:rPr>
              <a:t>               час дистанційного навчання;</a:t>
            </a:r>
            <a:br>
              <a:rPr lang="uk-UA" altLang="en-US" sz="2400">
                <a:latin typeface="Gabriola" panose="04040605051002020D02" pitchFamily="82" charset="0"/>
              </a:rPr>
            </a:br>
            <a:r>
              <a:rPr lang="uk-UA" altLang="en-US" sz="2400">
                <a:latin typeface="Gabriola" panose="04040605051002020D02" pitchFamily="82" charset="0"/>
              </a:rPr>
              <a:t>            - недостатньо часу для підготовки вчителя до уроку, на якому </a:t>
            </a:r>
            <a:br>
              <a:rPr lang="uk-UA" altLang="en-US" sz="2400">
                <a:latin typeface="Gabriola" panose="04040605051002020D02" pitchFamily="82" charset="0"/>
              </a:rPr>
            </a:br>
            <a:r>
              <a:rPr lang="uk-UA" altLang="en-US" sz="2400">
                <a:latin typeface="Gabriola" panose="04040605051002020D02" pitchFamily="82" charset="0"/>
              </a:rPr>
              <a:t>               використовуються ІЦТ; </a:t>
            </a:r>
            <a:br>
              <a:rPr lang="uk-UA" altLang="en-US" sz="2400">
                <a:latin typeface="Gabriola" panose="04040605051002020D02" pitchFamily="82" charset="0"/>
              </a:rPr>
            </a:br>
            <a:r>
              <a:rPr lang="uk-UA" altLang="en-US" sz="2400">
                <a:latin typeface="Gabriola" panose="04040605051002020D02" pitchFamily="82" charset="0"/>
              </a:rPr>
              <a:t>            - недостатня комп'ютерна грамотність ;</a:t>
            </a:r>
            <a:br>
              <a:rPr lang="uk-UA" altLang="en-US" sz="2400">
                <a:latin typeface="Gabriola" panose="04040605051002020D02" pitchFamily="82" charset="0"/>
              </a:rPr>
            </a:br>
            <a:r>
              <a:rPr lang="uk-UA" altLang="en-US" sz="2400">
                <a:latin typeface="Gabriola" panose="04040605051002020D02" pitchFamily="82" charset="0"/>
              </a:rPr>
              <a:t>            - складно інтегрувати комп'ютер у поурочну структуру занять; </a:t>
            </a:r>
            <a:br>
              <a:rPr lang="uk-UA" altLang="en-US" sz="2400">
                <a:latin typeface="Gabriola" panose="04040605051002020D02" pitchFamily="82" charset="0"/>
              </a:rPr>
            </a:br>
            <a:r>
              <a:rPr lang="uk-UA" altLang="en-US" sz="2400">
                <a:latin typeface="Gabriola" panose="04040605051002020D02" pitchFamily="82" charset="0"/>
              </a:rPr>
              <a:t>              - не вистачає комп'ютерного часу на всіх; </a:t>
            </a:r>
            <a:br>
              <a:rPr lang="uk-UA" altLang="en-US" sz="2400">
                <a:latin typeface="Gabriola" panose="04040605051002020D02" pitchFamily="82" charset="0"/>
              </a:rPr>
            </a:br>
            <a:r>
              <a:rPr lang="uk-UA" altLang="en-US" sz="2400">
                <a:latin typeface="Gabriola" panose="04040605051002020D02" pitchFamily="82" charset="0"/>
              </a:rPr>
              <a:t>              - не передбачено час для використання Інтернету у навчальних </a:t>
            </a:r>
            <a:br>
              <a:rPr lang="uk-UA" altLang="en-US" sz="2400">
                <a:latin typeface="Gabriola" panose="04040605051002020D02" pitchFamily="82" charset="0"/>
              </a:rPr>
            </a:br>
            <a:r>
              <a:rPr lang="uk-UA" altLang="en-US" sz="2400">
                <a:latin typeface="Gabriola" panose="04040605051002020D02" pitchFamily="82" charset="0"/>
              </a:rPr>
              <a:t>                       програмах; </a:t>
            </a:r>
            <a:br>
              <a:rPr lang="uk-UA" altLang="en-US" sz="2400">
                <a:latin typeface="Gabriola" panose="04040605051002020D02" pitchFamily="82" charset="0"/>
              </a:rPr>
            </a:br>
            <a:r>
              <a:rPr lang="uk-UA" altLang="en-US" sz="2400">
                <a:latin typeface="Gabriola" panose="04040605051002020D02" pitchFamily="82" charset="0"/>
              </a:rPr>
              <a:t>                  -  при недостатній мотивації до роботи учні часто відволікаються; </a:t>
            </a:r>
            <a:br>
              <a:rPr lang="uk-UA" altLang="en-US" sz="2400">
                <a:latin typeface="Gabriola" panose="04040605051002020D02" pitchFamily="82" charset="0"/>
              </a:rPr>
            </a:br>
            <a:r>
              <a:rPr lang="uk-UA" altLang="en-US" sz="2400">
                <a:latin typeface="Gabriola" panose="04040605051002020D02" pitchFamily="82" charset="0"/>
              </a:rPr>
              <a:t>                              -  існує ймовірність, що, захопившись застосуванням ІЦТ </a:t>
            </a:r>
            <a:br>
              <a:rPr lang="uk-UA" altLang="en-US" sz="2400">
                <a:latin typeface="Gabriola" panose="04040605051002020D02" pitchFamily="82" charset="0"/>
              </a:rPr>
            </a:br>
            <a:r>
              <a:rPr lang="uk-UA" altLang="en-US" sz="2400">
                <a:latin typeface="Gabriola" panose="04040605051002020D02" pitchFamily="82" charset="0"/>
              </a:rPr>
              <a:t>                                  на уроках, учитель перейде від розвивального навчання </a:t>
            </a:r>
            <a:br>
              <a:rPr lang="uk-UA" altLang="en-US" sz="2400">
                <a:latin typeface="Gabriola" panose="04040605051002020D02" pitchFamily="82" charset="0"/>
              </a:rPr>
            </a:br>
            <a:r>
              <a:rPr lang="uk-UA" altLang="en-US" sz="2400">
                <a:latin typeface="Gabriola" panose="04040605051002020D02" pitchFamily="82" charset="0"/>
              </a:rPr>
              <a:t>                                   до наочно-ілюстративних методів.</a:t>
            </a:r>
          </a:p>
        </p:txBody>
      </p:sp>
      <p:sp>
        <p:nvSpPr>
          <p:cNvPr id="49155" name="Text Box 4">
            <a:extLst>
              <a:ext uri="{FF2B5EF4-FFF2-40B4-BE49-F238E27FC236}">
                <a16:creationId xmlns:a16="http://schemas.microsoft.com/office/drawing/2014/main" id="{CAF3F655-AEC1-4A8E-BDD5-D2DD0908115C}"/>
              </a:ext>
            </a:extLst>
          </p:cNvPr>
          <p:cNvSpPr txBox="1">
            <a:spLocks noChangeArrowheads="1"/>
          </p:cNvSpPr>
          <p:nvPr/>
        </p:nvSpPr>
        <p:spPr bwMode="auto">
          <a:xfrm>
            <a:off x="1403350" y="2205038"/>
            <a:ext cx="7488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endParaRPr lang="uk-UA" altLang="uk-UA" i="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Заголовок 5">
            <a:extLst>
              <a:ext uri="{FF2B5EF4-FFF2-40B4-BE49-F238E27FC236}">
                <a16:creationId xmlns:a16="http://schemas.microsoft.com/office/drawing/2014/main" id="{1A917282-F3F5-4C9F-923E-8DA55E573053}"/>
              </a:ext>
            </a:extLst>
          </p:cNvPr>
          <p:cNvSpPr>
            <a:spLocks noGrp="1"/>
          </p:cNvSpPr>
          <p:nvPr>
            <p:ph type="title" idx="4294967295"/>
          </p:nvPr>
        </p:nvSpPr>
        <p:spPr>
          <a:xfrm>
            <a:off x="1476375" y="274638"/>
            <a:ext cx="7210425" cy="1143000"/>
          </a:xfrm>
        </p:spPr>
        <p:txBody>
          <a:bodyPr/>
          <a:lstStyle/>
          <a:p>
            <a:pPr algn="l"/>
            <a:r>
              <a:rPr lang="uk-UA" altLang="en-US">
                <a:solidFill>
                  <a:schemeClr val="bg1"/>
                </a:solidFill>
              </a:rPr>
              <a:t>           </a:t>
            </a:r>
            <a:r>
              <a:rPr lang="uk-UA" altLang="en-US" sz="6000" b="1">
                <a:solidFill>
                  <a:schemeClr val="bg1"/>
                </a:solidFill>
                <a:latin typeface="Gabriola" panose="04040605051002020D02" pitchFamily="82" charset="0"/>
                <a:ea typeface="Gabriola" panose="04040605051002020D02" pitchFamily="82" charset="0"/>
                <a:cs typeface="Gabriola" panose="04040605051002020D02" pitchFamily="82" charset="0"/>
              </a:rPr>
              <a:t>  Дякую за увагу!</a:t>
            </a:r>
          </a:p>
        </p:txBody>
      </p:sp>
      <p:sp>
        <p:nvSpPr>
          <p:cNvPr id="50179" name="Text Box 3">
            <a:extLst>
              <a:ext uri="{FF2B5EF4-FFF2-40B4-BE49-F238E27FC236}">
                <a16:creationId xmlns:a16="http://schemas.microsoft.com/office/drawing/2014/main" id="{A1B77015-464B-4AFB-B4A4-C1A3BFE23B47}"/>
              </a:ext>
            </a:extLst>
          </p:cNvPr>
          <p:cNvSpPr txBox="1">
            <a:spLocks noChangeArrowheads="1"/>
          </p:cNvSpPr>
          <p:nvPr/>
        </p:nvSpPr>
        <p:spPr bwMode="auto">
          <a:xfrm>
            <a:off x="1908175" y="5805488"/>
            <a:ext cx="701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r>
              <a:rPr lang="uk-UA" altLang="en-US" sz="3600" b="1" i="0">
                <a:latin typeface="Gabriola" panose="04040605051002020D02" pitchFamily="82" charset="0"/>
              </a:rPr>
              <a:t> </a:t>
            </a:r>
            <a:r>
              <a:rPr lang="uk-UA" altLang="en-US" sz="4000" b="1" i="0">
                <a:solidFill>
                  <a:schemeClr val="bg1"/>
                </a:solidFill>
                <a:latin typeface="Gabriola" panose="04040605051002020D02" pitchFamily="82" charset="0"/>
              </a:rPr>
              <a:t>   </a:t>
            </a:r>
          </a:p>
        </p:txBody>
      </p:sp>
      <p:pic>
        <p:nvPicPr>
          <p:cNvPr id="50180" name="Рисунок 4" descr="Урок 3. Людина в інформаційному суспільстві. Проблеми інформаційної безпеки  - Інформаційне суспільство">
            <a:extLst>
              <a:ext uri="{FF2B5EF4-FFF2-40B4-BE49-F238E27FC236}">
                <a16:creationId xmlns:a16="http://schemas.microsoft.com/office/drawing/2014/main" id="{2075D45E-59C1-4DB9-A603-A0FF1D830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238375"/>
            <a:ext cx="61214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a:extLst>
              <a:ext uri="{FF2B5EF4-FFF2-40B4-BE49-F238E27FC236}">
                <a16:creationId xmlns:a16="http://schemas.microsoft.com/office/drawing/2014/main" id="{202C4AAB-B7CE-4837-9B73-64633AA17C94}"/>
              </a:ext>
            </a:extLst>
          </p:cNvPr>
          <p:cNvSpPr>
            <a:spLocks noGrp="1"/>
          </p:cNvSpPr>
          <p:nvPr>
            <p:ph type="title" idx="4294967295"/>
          </p:nvPr>
        </p:nvSpPr>
        <p:spPr>
          <a:xfrm>
            <a:off x="107950" y="476250"/>
            <a:ext cx="9074150" cy="1143000"/>
          </a:xfrm>
        </p:spPr>
        <p:txBody>
          <a:bodyPr/>
          <a:lstStyle/>
          <a:p>
            <a:pPr eaLnBrk="1" hangingPunct="1">
              <a:defRPr/>
            </a:pPr>
            <a:br>
              <a:rPr lang="uk-UA" altLang="en-US" sz="5400" b="0" dirty="0">
                <a:solidFill>
                  <a:srgbClr val="A50021"/>
                </a:solidFill>
                <a:latin typeface="Gabriola" panose="04040605051002020D02" pitchFamily="82" charset="0"/>
              </a:rPr>
            </a:br>
            <a:br>
              <a:rPr lang="uk-UA" altLang="en-US" sz="5400" b="0" dirty="0">
                <a:solidFill>
                  <a:srgbClr val="A50021"/>
                </a:solidFill>
                <a:latin typeface="Gabriola" panose="04040605051002020D02" pitchFamily="82" charset="0"/>
              </a:rPr>
            </a:br>
            <a:br>
              <a:rPr lang="uk-UA" altLang="en-US" sz="5400" b="0" dirty="0">
                <a:solidFill>
                  <a:srgbClr val="A50021"/>
                </a:solidFill>
                <a:latin typeface="Gabriola" panose="04040605051002020D02" pitchFamily="82" charset="0"/>
              </a:rPr>
            </a:br>
            <a:br>
              <a:rPr lang="uk-UA" altLang="en-US" sz="5400" b="0" dirty="0">
                <a:solidFill>
                  <a:srgbClr val="A50021"/>
                </a:solidFill>
                <a:latin typeface="Gabriola" panose="04040605051002020D02" pitchFamily="82" charset="0"/>
              </a:rPr>
            </a:br>
            <a:r>
              <a:rPr lang="uk-UA" altLang="en-US" sz="6400" b="0" dirty="0">
                <a:solidFill>
                  <a:srgbClr val="A50021"/>
                </a:solidFill>
                <a:effectLst>
                  <a:outerShdw blurRad="38100" dist="38100" dir="2700000" algn="tl">
                    <a:srgbClr val="C0C0C0"/>
                  </a:outerShdw>
                </a:effectLst>
                <a:latin typeface="Gabriola" panose="04040605051002020D02" pitchFamily="82" charset="0"/>
              </a:rPr>
              <a:t>Що ж таке </a:t>
            </a:r>
            <a:br>
              <a:rPr lang="uk-UA" altLang="en-US" sz="6400" b="0" dirty="0">
                <a:solidFill>
                  <a:srgbClr val="A50021"/>
                </a:solidFill>
                <a:effectLst>
                  <a:outerShdw blurRad="38100" dist="38100" dir="2700000" algn="tl">
                    <a:srgbClr val="C0C0C0"/>
                  </a:outerShdw>
                </a:effectLst>
                <a:latin typeface="Gabriola" panose="04040605051002020D02" pitchFamily="82" charset="0"/>
              </a:rPr>
            </a:br>
            <a:r>
              <a:rPr lang="uk-UA" altLang="en-US" sz="6400" b="0" dirty="0" err="1">
                <a:solidFill>
                  <a:srgbClr val="A50021"/>
                </a:solidFill>
                <a:effectLst>
                  <a:outerShdw blurRad="38100" dist="38100" dir="2700000" algn="tl">
                    <a:srgbClr val="C0C0C0"/>
                  </a:outerShdw>
                </a:effectLst>
                <a:latin typeface="Gabriola" panose="04040605051002020D02" pitchFamily="82" charset="0"/>
              </a:rPr>
              <a:t>інформаційно-</a:t>
            </a:r>
            <a:br>
              <a:rPr lang="uk-UA" altLang="en-US" sz="6400" b="0" dirty="0">
                <a:solidFill>
                  <a:srgbClr val="A50021"/>
                </a:solidFill>
                <a:effectLst>
                  <a:outerShdw blurRad="38100" dist="38100" dir="2700000" algn="tl">
                    <a:srgbClr val="C0C0C0"/>
                  </a:outerShdw>
                </a:effectLst>
                <a:latin typeface="Gabriola" panose="04040605051002020D02" pitchFamily="82" charset="0"/>
              </a:rPr>
            </a:br>
            <a:r>
              <a:rPr lang="uk-UA" altLang="en-US" sz="6400" b="0" dirty="0">
                <a:solidFill>
                  <a:srgbClr val="A50021"/>
                </a:solidFill>
                <a:effectLst>
                  <a:outerShdw blurRad="38100" dist="38100" dir="2700000" algn="tl">
                    <a:srgbClr val="C0C0C0"/>
                  </a:outerShdw>
                </a:effectLst>
                <a:latin typeface="Gabriola" panose="04040605051002020D02" pitchFamily="82" charset="0"/>
              </a:rPr>
              <a:t>цифрові </a:t>
            </a:r>
            <a:br>
              <a:rPr lang="uk-UA" altLang="en-US" sz="6400" b="0" dirty="0">
                <a:solidFill>
                  <a:srgbClr val="A50021"/>
                </a:solidFill>
                <a:effectLst>
                  <a:outerShdw blurRad="38100" dist="38100" dir="2700000" algn="tl">
                    <a:srgbClr val="C0C0C0"/>
                  </a:outerShdw>
                </a:effectLst>
                <a:latin typeface="Gabriola" panose="04040605051002020D02" pitchFamily="82" charset="0"/>
              </a:rPr>
            </a:br>
            <a:r>
              <a:rPr lang="ru-RU" altLang="en-US" sz="6400" b="0" dirty="0">
                <a:solidFill>
                  <a:srgbClr val="A50021"/>
                </a:solidFill>
                <a:effectLst>
                  <a:outerShdw blurRad="38100" dist="38100" dir="2700000" algn="tl">
                    <a:srgbClr val="C0C0C0"/>
                  </a:outerShdw>
                </a:effectLst>
                <a:latin typeface="Gabriola" panose="04040605051002020D02" pitchFamily="82" charset="0"/>
              </a:rPr>
              <a:t> </a:t>
            </a:r>
            <a:r>
              <a:rPr lang="uk-UA" altLang="en-US" sz="6400" b="0" dirty="0">
                <a:solidFill>
                  <a:srgbClr val="A50021"/>
                </a:solidFill>
                <a:effectLst>
                  <a:outerShdw blurRad="38100" dist="38100" dir="2700000" algn="tl">
                    <a:srgbClr val="C0C0C0"/>
                  </a:outerShdw>
                </a:effectLst>
                <a:latin typeface="Gabriola" panose="04040605051002020D02" pitchFamily="82" charset="0"/>
              </a:rPr>
              <a:t>технології </a:t>
            </a:r>
            <a:r>
              <a:rPr lang="ru-RU" altLang="en-US" sz="6400" b="0" dirty="0">
                <a:solidFill>
                  <a:srgbClr val="A50021"/>
                </a:solidFill>
                <a:effectLst>
                  <a:outerShdw blurRad="38100" dist="38100" dir="2700000" algn="tl">
                    <a:srgbClr val="C0C0C0"/>
                  </a:outerShdw>
                </a:effectLst>
                <a:latin typeface="Gabriola" panose="04040605051002020D02" pitchFamily="82" charset="0"/>
              </a:rPr>
              <a:t>?</a:t>
            </a:r>
            <a:endParaRPr lang="uk-UA" altLang="en-US" sz="6400" b="0" dirty="0">
              <a:solidFill>
                <a:srgbClr val="A50021"/>
              </a:solidFill>
              <a:effectLst>
                <a:outerShdw blurRad="38100" dist="38100" dir="2700000" algn="tl">
                  <a:srgbClr val="C0C0C0"/>
                </a:outerShdw>
              </a:effectLst>
              <a:latin typeface="Gabriola" panose="04040605051002020D02" pitchFamily="82" charset="0"/>
            </a:endParaRPr>
          </a:p>
        </p:txBody>
      </p:sp>
      <p:sp>
        <p:nvSpPr>
          <p:cNvPr id="23555" name="Text Box 3">
            <a:extLst>
              <a:ext uri="{FF2B5EF4-FFF2-40B4-BE49-F238E27FC236}">
                <a16:creationId xmlns:a16="http://schemas.microsoft.com/office/drawing/2014/main" id="{8498C612-8E11-44DD-B657-F40D2A4BC253}"/>
              </a:ext>
            </a:extLst>
          </p:cNvPr>
          <p:cNvSpPr txBox="1">
            <a:spLocks noChangeArrowheads="1"/>
          </p:cNvSpPr>
          <p:nvPr/>
        </p:nvSpPr>
        <p:spPr bwMode="auto">
          <a:xfrm>
            <a:off x="1476375" y="1701800"/>
            <a:ext cx="7559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buFont typeface="Wingdings" panose="05000000000000000000" pitchFamily="2" charset="2"/>
              <a:buNone/>
            </a:pPr>
            <a:r>
              <a:rPr lang="ru-RU" altLang="uk-UA" sz="3200" b="1" i="0">
                <a:solidFill>
                  <a:srgbClr val="000066"/>
                </a:solidFill>
                <a:latin typeface="Gabriola" panose="04040605051002020D02" pitchFamily="82" charset="0"/>
                <a:cs typeface="Arial" panose="020B0604020202020204" pitchFamily="34" charset="0"/>
              </a:rPr>
              <a:t>　　　　　</a:t>
            </a:r>
            <a:endParaRPr lang="ru-RU" altLang="uk-UA" sz="3200" i="0">
              <a:solidFill>
                <a:srgbClr val="000066"/>
              </a:solidFill>
              <a:cs typeface="Arial" panose="020B0604020202020204" pitchFamily="34" charset="0"/>
            </a:endParaRPr>
          </a:p>
        </p:txBody>
      </p:sp>
      <p:sp>
        <p:nvSpPr>
          <p:cNvPr id="23556" name="Text Box 4">
            <a:extLst>
              <a:ext uri="{FF2B5EF4-FFF2-40B4-BE49-F238E27FC236}">
                <a16:creationId xmlns:a16="http://schemas.microsoft.com/office/drawing/2014/main" id="{D5040401-CFDD-4F3B-B98A-ABDEC47EF5B1}"/>
              </a:ext>
            </a:extLst>
          </p:cNvPr>
          <p:cNvSpPr txBox="1">
            <a:spLocks noChangeArrowheads="1"/>
          </p:cNvSpPr>
          <p:nvPr/>
        </p:nvSpPr>
        <p:spPr bwMode="auto">
          <a:xfrm>
            <a:off x="2266950" y="4725988"/>
            <a:ext cx="6553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algn="r" eaLnBrk="1" hangingPunct="1">
              <a:spcBef>
                <a:spcPct val="20000"/>
              </a:spcBef>
              <a:buFont typeface="Arial" panose="020B0604020202020204" pitchFamily="34" charset="0"/>
              <a:buNone/>
            </a:pPr>
            <a:r>
              <a:rPr lang="uk-UA" altLang="en-US" sz="3800" b="1" i="0">
                <a:solidFill>
                  <a:srgbClr val="A50021"/>
                </a:solidFill>
                <a:latin typeface="Gabriola" panose="04040605051002020D02" pitchFamily="82" charset="0"/>
                <a:cs typeface="Arial" panose="020B0604020202020204" pitchFamily="34" charset="0"/>
              </a:rPr>
              <a:t>Технологія</a:t>
            </a:r>
            <a:r>
              <a:rPr lang="uk-UA" altLang="en-US" sz="3800" b="1" i="0">
                <a:solidFill>
                  <a:srgbClr val="898989"/>
                </a:solidFill>
                <a:latin typeface="Gabriola" panose="04040605051002020D02" pitchFamily="82" charset="0"/>
                <a:cs typeface="Arial" panose="020B0604020202020204" pitchFamily="34" charset="0"/>
              </a:rPr>
              <a:t> </a:t>
            </a:r>
            <a:r>
              <a:rPr lang="uk-UA" altLang="en-US" sz="3800" b="1" i="0">
                <a:solidFill>
                  <a:srgbClr val="000066"/>
                </a:solidFill>
                <a:latin typeface="Gabriola" panose="04040605051002020D02" pitchFamily="82" charset="0"/>
                <a:cs typeface="Arial" panose="020B0604020202020204" pitchFamily="34" charset="0"/>
              </a:rPr>
              <a:t>- це наука про </a:t>
            </a:r>
          </a:p>
          <a:p>
            <a:pPr algn="r" eaLnBrk="1" hangingPunct="1">
              <a:spcBef>
                <a:spcPct val="20000"/>
              </a:spcBef>
              <a:buFont typeface="Arial" panose="020B0604020202020204" pitchFamily="34" charset="0"/>
              <a:buNone/>
            </a:pPr>
            <a:r>
              <a:rPr lang="uk-UA" altLang="en-US" sz="3800" b="1" i="0">
                <a:solidFill>
                  <a:srgbClr val="000066"/>
                </a:solidFill>
                <a:latin typeface="Gabriola" panose="04040605051002020D02" pitchFamily="82" charset="0"/>
                <a:cs typeface="Arial" panose="020B0604020202020204" pitchFamily="34" charset="0"/>
              </a:rPr>
              <a:t>способи розв</a:t>
            </a:r>
            <a:r>
              <a:rPr lang="en-US" altLang="uk-UA" sz="3800" b="1" i="0">
                <a:solidFill>
                  <a:srgbClr val="000066"/>
                </a:solidFill>
                <a:latin typeface="Gabriola" panose="04040605051002020D02" pitchFamily="82" charset="0"/>
                <a:cs typeface="Arial" panose="020B0604020202020204" pitchFamily="34" charset="0"/>
              </a:rPr>
              <a:t>’</a:t>
            </a:r>
            <a:r>
              <a:rPr lang="uk-UA" altLang="en-US" sz="3800" b="1" i="0">
                <a:solidFill>
                  <a:srgbClr val="000066"/>
                </a:solidFill>
                <a:latin typeface="Gabriola" panose="04040605051002020D02" pitchFamily="82" charset="0"/>
                <a:cs typeface="Arial" panose="020B0604020202020204" pitchFamily="34" charset="0"/>
              </a:rPr>
              <a:t>язання задач людства </a:t>
            </a:r>
          </a:p>
          <a:p>
            <a:pPr algn="r" eaLnBrk="1" hangingPunct="1">
              <a:spcBef>
                <a:spcPct val="20000"/>
              </a:spcBef>
              <a:buFont typeface="Arial" panose="020B0604020202020204" pitchFamily="34" charset="0"/>
              <a:buNone/>
            </a:pPr>
            <a:r>
              <a:rPr lang="uk-UA" altLang="en-US" sz="3800" b="1" i="0">
                <a:solidFill>
                  <a:srgbClr val="000066"/>
                </a:solidFill>
                <a:latin typeface="Gabriola" panose="04040605051002020D02" pitchFamily="82" charset="0"/>
                <a:cs typeface="Arial" panose="020B0604020202020204" pitchFamily="34" charset="0"/>
              </a:rPr>
              <a:t>за допомогою технічних засобів.</a:t>
            </a:r>
            <a:endParaRPr lang="uk-UA" altLang="en-US" sz="3800" b="1">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2">
            <a:extLst>
              <a:ext uri="{FF2B5EF4-FFF2-40B4-BE49-F238E27FC236}">
                <a16:creationId xmlns:a16="http://schemas.microsoft.com/office/drawing/2014/main" id="{3705600C-1D4C-4F84-BBC9-89E613539DD4}"/>
              </a:ext>
            </a:extLst>
          </p:cNvPr>
          <p:cNvSpPr>
            <a:spLocks noGrp="1"/>
          </p:cNvSpPr>
          <p:nvPr>
            <p:ph idx="4294967295"/>
          </p:nvPr>
        </p:nvSpPr>
        <p:spPr>
          <a:xfrm>
            <a:off x="1908175" y="1557338"/>
            <a:ext cx="7056438" cy="4525962"/>
          </a:xfrm>
        </p:spPr>
        <p:txBody>
          <a:bodyPr/>
          <a:lstStyle/>
          <a:p>
            <a:pPr algn="ctr" eaLnBrk="1" hangingPunct="1">
              <a:buFont typeface="Arial" panose="020B0604020202020204" pitchFamily="34" charset="0"/>
              <a:buNone/>
            </a:pPr>
            <a:r>
              <a:rPr lang="uk-UA" altLang="en-US" b="1">
                <a:latin typeface="Cambria" panose="02040503050406030204" pitchFamily="18" charset="0"/>
              </a:rPr>
              <a:t> </a:t>
            </a:r>
            <a:r>
              <a:rPr lang="uk-UA" altLang="en-US" b="1">
                <a:solidFill>
                  <a:srgbClr val="000066"/>
                </a:solidFill>
                <a:latin typeface="Cambria" panose="02040503050406030204" pitchFamily="18" charset="0"/>
              </a:rPr>
              <a:t> </a:t>
            </a:r>
            <a:endParaRPr lang="uk-UA" altLang="en-US" sz="4000">
              <a:solidFill>
                <a:srgbClr val="000066"/>
              </a:solidFill>
              <a:latin typeface="Cambria" panose="02040503050406030204" pitchFamily="18" charset="0"/>
            </a:endParaRPr>
          </a:p>
        </p:txBody>
      </p:sp>
      <p:sp>
        <p:nvSpPr>
          <p:cNvPr id="24579" name="Text Box 3">
            <a:extLst>
              <a:ext uri="{FF2B5EF4-FFF2-40B4-BE49-F238E27FC236}">
                <a16:creationId xmlns:a16="http://schemas.microsoft.com/office/drawing/2014/main" id="{2D37B78E-DD96-4481-B18C-EEE3C521938D}"/>
              </a:ext>
            </a:extLst>
          </p:cNvPr>
          <p:cNvSpPr txBox="1">
            <a:spLocks noChangeArrowheads="1"/>
          </p:cNvSpPr>
          <p:nvPr/>
        </p:nvSpPr>
        <p:spPr bwMode="auto">
          <a:xfrm>
            <a:off x="900113" y="117475"/>
            <a:ext cx="7848600"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ea typeface="Gabriola" panose="04040605051002020D02" pitchFamily="82" charset="0"/>
                <a:cs typeface="Gabriola" panose="04040605051002020D02" pitchFamily="82" charset="0"/>
              </a:defRPr>
            </a:lvl1pPr>
            <a:lvl2pPr marL="742950" indent="-285750">
              <a:defRPr i="1">
                <a:solidFill>
                  <a:schemeClr val="tx1"/>
                </a:solidFill>
                <a:latin typeface="Arial" panose="020B0604020202020204" pitchFamily="34" charset="0"/>
                <a:ea typeface="Gabriola" panose="04040605051002020D02" pitchFamily="82" charset="0"/>
                <a:cs typeface="Gabriola" panose="04040605051002020D02" pitchFamily="82" charset="0"/>
              </a:defRPr>
            </a:lvl2pPr>
            <a:lvl3pPr marL="11430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3pPr>
            <a:lvl4pPr marL="16002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4pPr>
            <a:lvl5pPr marL="2057400" indent="-228600">
              <a:defRPr i="1">
                <a:solidFill>
                  <a:schemeClr val="tx1"/>
                </a:solidFill>
                <a:latin typeface="Arial" panose="020B0604020202020204" pitchFamily="34" charset="0"/>
                <a:ea typeface="Gabriola" panose="04040605051002020D02" pitchFamily="82" charset="0"/>
                <a:cs typeface="Gabriola" panose="04040605051002020D02" pitchFamily="82" charset="0"/>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Gabriola" panose="04040605051002020D02" pitchFamily="82" charset="0"/>
                <a:cs typeface="Gabriola" panose="04040605051002020D02" pitchFamily="82" charset="0"/>
              </a:defRPr>
            </a:lvl9pPr>
          </a:lstStyle>
          <a:p>
            <a:pPr eaLnBrk="1" hangingPunct="1"/>
            <a:r>
              <a:rPr lang="uk-UA" altLang="en-US" sz="3200" b="1">
                <a:solidFill>
                  <a:srgbClr val="000099"/>
                </a:solidFill>
                <a:latin typeface="Gabriola" panose="04040605051002020D02" pitchFamily="82" charset="0"/>
                <a:cs typeface="Arial" panose="020B0604020202020204" pitchFamily="34" charset="0"/>
              </a:rPr>
              <a:t>    </a:t>
            </a:r>
            <a:r>
              <a:rPr lang="uk-UA" altLang="en-US" sz="3200" b="1">
                <a:solidFill>
                  <a:srgbClr val="000066"/>
                </a:solidFill>
                <a:latin typeface="Gabriola" panose="04040605051002020D02" pitchFamily="82" charset="0"/>
                <a:cs typeface="Arial" panose="020B0604020202020204" pitchFamily="34" charset="0"/>
              </a:rPr>
              <a:t>       </a:t>
            </a:r>
            <a:r>
              <a:rPr lang="uk-UA" altLang="en-US" sz="3600" b="1" i="0">
                <a:solidFill>
                  <a:srgbClr val="000066"/>
                </a:solidFill>
                <a:latin typeface="Gabriola" panose="04040605051002020D02" pitchFamily="82" charset="0"/>
                <a:cs typeface="Arial" panose="020B0604020202020204" pitchFamily="34" charset="0"/>
              </a:rPr>
              <a:t>Під </a:t>
            </a:r>
            <a:r>
              <a:rPr lang="uk-UA" altLang="en-US" sz="3600" b="1" i="0">
                <a:solidFill>
                  <a:srgbClr val="A50021"/>
                </a:solidFill>
                <a:latin typeface="Gabriola" panose="04040605051002020D02" pitchFamily="82" charset="0"/>
                <a:cs typeface="Arial" panose="020B0604020202020204" pitchFamily="34" charset="0"/>
              </a:rPr>
              <a:t>освітніми технологіями</a:t>
            </a:r>
            <a:r>
              <a:rPr lang="uk-UA" altLang="en-US" sz="3600" b="1" i="0">
                <a:solidFill>
                  <a:srgbClr val="000066"/>
                </a:solidFill>
                <a:latin typeface="Gabriola" panose="04040605051002020D02" pitchFamily="82" charset="0"/>
                <a:cs typeface="Arial" panose="020B0604020202020204" pitchFamily="34" charset="0"/>
              </a:rPr>
              <a:t> розуміють як </a:t>
            </a:r>
          </a:p>
          <a:p>
            <a:pPr eaLnBrk="1" hangingPunct="1"/>
            <a:r>
              <a:rPr lang="uk-UA" altLang="en-US" sz="3600" b="1" i="0">
                <a:solidFill>
                  <a:srgbClr val="000066"/>
                </a:solidFill>
                <a:latin typeface="Gabriola" panose="04040605051002020D02" pitchFamily="82" charset="0"/>
                <a:cs typeface="Arial" panose="020B0604020202020204" pitchFamily="34" charset="0"/>
              </a:rPr>
              <a:t>         реалізацію навчальних планів і навчальних</a:t>
            </a:r>
          </a:p>
          <a:p>
            <a:pPr eaLnBrk="1" hangingPunct="1"/>
            <a:r>
              <a:rPr lang="uk-UA" altLang="en-US" sz="3600" b="1" i="0">
                <a:solidFill>
                  <a:srgbClr val="000066"/>
                </a:solidFill>
                <a:latin typeface="Gabriola" panose="04040605051002020D02" pitchFamily="82" charset="0"/>
                <a:cs typeface="Arial" panose="020B0604020202020204" pitchFamily="34" charset="0"/>
              </a:rPr>
              <a:t>          програм, так і передавання учню системи </a:t>
            </a:r>
          </a:p>
          <a:p>
            <a:pPr eaLnBrk="1" hangingPunct="1"/>
            <a:r>
              <a:rPr lang="uk-UA" altLang="en-US" sz="3600" b="1" i="0">
                <a:solidFill>
                  <a:srgbClr val="000066"/>
                </a:solidFill>
                <a:latin typeface="Gabriola" panose="04040605051002020D02" pitchFamily="82" charset="0"/>
                <a:cs typeface="Arial" panose="020B0604020202020204" pitchFamily="34" charset="0"/>
              </a:rPr>
              <a:t>     знань, а також використання методів і засобів </a:t>
            </a:r>
          </a:p>
          <a:p>
            <a:pPr eaLnBrk="1" hangingPunct="1"/>
            <a:r>
              <a:rPr lang="uk-UA" altLang="en-US" sz="3600" b="1" i="0">
                <a:solidFill>
                  <a:srgbClr val="000066"/>
                </a:solidFill>
                <a:latin typeface="Gabriola" panose="04040605051002020D02" pitchFamily="82" charset="0"/>
                <a:cs typeface="Arial" panose="020B0604020202020204" pitchFamily="34" charset="0"/>
              </a:rPr>
              <a:t>              для створення, збирання, передавання, </a:t>
            </a:r>
          </a:p>
          <a:p>
            <a:pPr eaLnBrk="1" hangingPunct="1"/>
            <a:r>
              <a:rPr lang="uk-UA" altLang="en-US" sz="3600" b="1" i="0">
                <a:solidFill>
                  <a:srgbClr val="000066"/>
                </a:solidFill>
                <a:latin typeface="Gabriola" panose="04040605051002020D02" pitchFamily="82" charset="0"/>
                <a:cs typeface="Arial" panose="020B0604020202020204" pitchFamily="34" charset="0"/>
              </a:rPr>
              <a:t>               збереження і оброблення інформації в </a:t>
            </a:r>
          </a:p>
          <a:p>
            <a:pPr eaLnBrk="1" hangingPunct="1"/>
            <a:r>
              <a:rPr lang="uk-UA" altLang="en-US" sz="3600" b="1" i="0">
                <a:solidFill>
                  <a:srgbClr val="000066"/>
                </a:solidFill>
                <a:latin typeface="Gabriola" panose="04040605051002020D02" pitchFamily="82" charset="0"/>
                <a:cs typeface="Arial" panose="020B0604020202020204" pitchFamily="34" charset="0"/>
              </a:rPr>
              <a:t>                                 конкретній галузі. </a:t>
            </a:r>
          </a:p>
          <a:p>
            <a:pPr eaLnBrk="1" hangingPunct="1"/>
            <a:r>
              <a:rPr lang="ru-RU" altLang="en-US" sz="3600" b="1" i="0">
                <a:solidFill>
                  <a:srgbClr val="000066"/>
                </a:solidFill>
                <a:latin typeface="Gabriola" panose="04040605051002020D02" pitchFamily="82" charset="0"/>
                <a:cs typeface="Arial" panose="020B0604020202020204" pitchFamily="34" charset="0"/>
              </a:rPr>
              <a:t>               Отже, б</a:t>
            </a:r>
            <a:r>
              <a:rPr lang="uk-UA" altLang="en-US" sz="3600" b="1" i="0">
                <a:solidFill>
                  <a:srgbClr val="000066"/>
                </a:solidFill>
                <a:latin typeface="Gabriola" panose="04040605051002020D02" pitchFamily="82" charset="0"/>
                <a:cs typeface="Arial" panose="020B0604020202020204" pitchFamily="34" charset="0"/>
              </a:rPr>
              <a:t>удь-яка </a:t>
            </a:r>
            <a:r>
              <a:rPr lang="uk-UA" altLang="en-US" sz="3600" b="1" i="0">
                <a:solidFill>
                  <a:srgbClr val="A50021"/>
                </a:solidFill>
                <a:latin typeface="Gabriola" panose="04040605051002020D02" pitchFamily="82" charset="0"/>
                <a:cs typeface="Arial" panose="020B0604020202020204" pitchFamily="34" charset="0"/>
              </a:rPr>
              <a:t>педагогічна технологія </a:t>
            </a:r>
            <a:r>
              <a:rPr lang="uk-UA" altLang="en-US" sz="3600" b="1" i="0">
                <a:solidFill>
                  <a:srgbClr val="000066"/>
                </a:solidFill>
                <a:latin typeface="Gabriola" panose="04040605051002020D02" pitchFamily="82" charset="0"/>
                <a:cs typeface="Arial" panose="020B0604020202020204" pitchFamily="34" charset="0"/>
              </a:rPr>
              <a:t>- це </a:t>
            </a:r>
          </a:p>
          <a:p>
            <a:pPr eaLnBrk="1" hangingPunct="1"/>
            <a:r>
              <a:rPr lang="ru-RU" altLang="en-US" sz="3600" b="1" i="0">
                <a:solidFill>
                  <a:srgbClr val="000066"/>
                </a:solidFill>
                <a:latin typeface="Gabriola" panose="04040605051002020D02" pitchFamily="82" charset="0"/>
                <a:cs typeface="Arial" panose="020B0604020202020204" pitchFamily="34" charset="0"/>
              </a:rPr>
              <a:t>                  </a:t>
            </a:r>
            <a:r>
              <a:rPr lang="uk-UA" altLang="en-US" sz="3600" b="1" i="0">
                <a:solidFill>
                  <a:srgbClr val="000066"/>
                </a:solidFill>
                <a:latin typeface="Gabriola" panose="04040605051002020D02" pitchFamily="82" charset="0"/>
                <a:cs typeface="Arial" panose="020B0604020202020204" pitchFamily="34" charset="0"/>
              </a:rPr>
              <a:t>інформаційна технологія, оскільки основу </a:t>
            </a:r>
          </a:p>
          <a:p>
            <a:pPr algn="r" eaLnBrk="1" hangingPunct="1"/>
            <a:r>
              <a:rPr lang="ru-RU" altLang="en-US" sz="3600" b="1" i="0">
                <a:solidFill>
                  <a:srgbClr val="000066"/>
                </a:solidFill>
                <a:latin typeface="Gabriola" panose="04040605051002020D02" pitchFamily="82" charset="0"/>
                <a:cs typeface="Arial" panose="020B0604020202020204" pitchFamily="34" charset="0"/>
              </a:rPr>
              <a:t>     </a:t>
            </a:r>
            <a:r>
              <a:rPr lang="uk-UA" altLang="en-US" sz="3600" b="1" i="0">
                <a:solidFill>
                  <a:srgbClr val="000066"/>
                </a:solidFill>
                <a:latin typeface="Gabriola" panose="04040605051002020D02" pitchFamily="82" charset="0"/>
                <a:cs typeface="Arial" panose="020B0604020202020204" pitchFamily="34" charset="0"/>
              </a:rPr>
              <a:t>технологічного процесу навчання складає </a:t>
            </a:r>
            <a:r>
              <a:rPr lang="ru-RU" altLang="en-US" sz="3600" b="1" i="0">
                <a:solidFill>
                  <a:srgbClr val="000066"/>
                </a:solidFill>
                <a:latin typeface="Gabriola" panose="04040605051002020D02" pitchFamily="82" charset="0"/>
                <a:cs typeface="Arial" panose="020B0604020202020204" pitchFamily="34" charset="0"/>
              </a:rPr>
              <a:t>        </a:t>
            </a:r>
            <a:r>
              <a:rPr lang="uk-UA" altLang="en-US" sz="3600" b="1" i="0">
                <a:solidFill>
                  <a:srgbClr val="000066"/>
                </a:solidFill>
                <a:latin typeface="Gabriola" panose="04040605051002020D02" pitchFamily="82" charset="0"/>
                <a:cs typeface="Arial" panose="020B0604020202020204" pitchFamily="34" charset="0"/>
              </a:rPr>
              <a:t>       отримання</a:t>
            </a:r>
            <a:r>
              <a:rPr lang="ru-RU" altLang="en-US" sz="3600" b="1" i="0">
                <a:solidFill>
                  <a:srgbClr val="000066"/>
                </a:solidFill>
                <a:latin typeface="Gabriola" panose="04040605051002020D02" pitchFamily="82" charset="0"/>
                <a:cs typeface="Arial" panose="020B0604020202020204" pitchFamily="34" charset="0"/>
              </a:rPr>
              <a:t> </a:t>
            </a:r>
            <a:r>
              <a:rPr lang="uk-UA" altLang="en-US" sz="3600" b="1" i="0">
                <a:solidFill>
                  <a:srgbClr val="000066"/>
                </a:solidFill>
                <a:latin typeface="Gabriola" panose="04040605051002020D02" pitchFamily="82" charset="0"/>
                <a:cs typeface="Arial" panose="020B0604020202020204" pitchFamily="34" charset="0"/>
              </a:rPr>
              <a:t>і перетворення інформації</a:t>
            </a:r>
            <a:r>
              <a:rPr lang="ru-RU" altLang="en-US" sz="3600" b="1" i="0">
                <a:solidFill>
                  <a:srgbClr val="000066"/>
                </a:solidFill>
                <a:latin typeface="Gabriola" panose="04040605051002020D02" pitchFamily="82" charset="0"/>
                <a:cs typeface="Arial" panose="020B0604020202020204" pitchFamily="34" charset="0"/>
              </a:rPr>
              <a:t>.</a:t>
            </a:r>
            <a:endParaRPr lang="uk-UA" altLang="en-US" sz="3600" b="1" i="0">
              <a:solidFill>
                <a:srgbClr val="000066"/>
              </a:solidFill>
              <a:latin typeface="Gabriola" panose="04040605051002020D02" pitchFamily="82" charset="0"/>
              <a:cs typeface="Arial" panose="020B0604020202020204" pitchFamily="34" charset="0"/>
            </a:endParaRPr>
          </a:p>
          <a:p>
            <a:pPr eaLnBrk="1" hangingPunct="1"/>
            <a:endParaRPr lang="uk-UA" altLang="en-US" sz="3800" b="1" i="0">
              <a:solidFill>
                <a:srgbClr val="000066"/>
              </a:solidFill>
              <a:latin typeface="Gabriola" panose="04040605051002020D02" pitchFamily="82" charset="0"/>
              <a:cs typeface="Arial" panose="020B0604020202020204" pitchFamily="34" charset="0"/>
            </a:endParaRPr>
          </a:p>
          <a:p>
            <a:pPr eaLnBrk="1" hangingPunct="1"/>
            <a:endParaRPr lang="uk-UA" altLang="en-US" sz="3800" b="1" i="0">
              <a:solidFill>
                <a:srgbClr val="000099"/>
              </a:solidFill>
              <a:latin typeface="Gabriola" panose="04040605051002020D02" pitchFamily="82"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40410C28-1760-4B1F-A2BB-4FBC7842AC2B}"/>
              </a:ext>
            </a:extLst>
          </p:cNvPr>
          <p:cNvSpPr>
            <a:spLocks noGrp="1" noChangeArrowheads="1"/>
          </p:cNvSpPr>
          <p:nvPr>
            <p:ph type="body" idx="4294967295"/>
          </p:nvPr>
        </p:nvSpPr>
        <p:spPr>
          <a:xfrm>
            <a:off x="323850" y="333375"/>
            <a:ext cx="8353425" cy="6742113"/>
          </a:xfrm>
        </p:spPr>
        <p:txBody>
          <a:bodyPr/>
          <a:lstStyle/>
          <a:p>
            <a:pPr eaLnBrk="1" hangingPunct="1">
              <a:buFontTx/>
              <a:buNone/>
            </a:pPr>
            <a:r>
              <a:rPr lang="uk-UA" altLang="en-US" sz="5400" b="1">
                <a:solidFill>
                  <a:srgbClr val="A50021"/>
                </a:solidFill>
                <a:latin typeface="Gabriola" panose="04040605051002020D02" pitchFamily="82" charset="0"/>
              </a:rPr>
              <a:t>      Інформаційні технології </a:t>
            </a:r>
            <a:r>
              <a:rPr lang="uk-UA" altLang="en-US" sz="4800" b="1">
                <a:solidFill>
                  <a:srgbClr val="000066"/>
                </a:solidFill>
                <a:latin typeface="Gabriola" panose="04040605051002020D02" pitchFamily="82" charset="0"/>
              </a:rPr>
              <a:t>– це </a:t>
            </a:r>
          </a:p>
          <a:p>
            <a:pPr eaLnBrk="1" hangingPunct="1">
              <a:buFontTx/>
              <a:buNone/>
            </a:pPr>
            <a:r>
              <a:rPr lang="uk-UA" altLang="en-US" sz="4800" b="1">
                <a:solidFill>
                  <a:srgbClr val="000066"/>
                </a:solidFill>
                <a:latin typeface="Gabriola" panose="04040605051002020D02" pitchFamily="82" charset="0"/>
              </a:rPr>
              <a:t>    системи, створені для виробництва, </a:t>
            </a:r>
          </a:p>
          <a:p>
            <a:pPr eaLnBrk="1" hangingPunct="1">
              <a:buFontTx/>
              <a:buNone/>
            </a:pPr>
            <a:r>
              <a:rPr lang="uk-UA" altLang="en-US" sz="4800" b="1">
                <a:solidFill>
                  <a:srgbClr val="000066"/>
                </a:solidFill>
                <a:latin typeface="Gabriola" panose="04040605051002020D02" pitchFamily="82" charset="0"/>
              </a:rPr>
              <a:t>       передачі, відбору, трансформації </a:t>
            </a:r>
          </a:p>
          <a:p>
            <a:pPr eaLnBrk="1" hangingPunct="1">
              <a:buFontTx/>
              <a:buNone/>
            </a:pPr>
            <a:r>
              <a:rPr lang="uk-UA" altLang="en-US" sz="4800" b="1">
                <a:solidFill>
                  <a:srgbClr val="000066"/>
                </a:solidFill>
                <a:latin typeface="Gabriola" panose="04040605051002020D02" pitchFamily="82" charset="0"/>
              </a:rPr>
              <a:t>    (обробки) і використання інформації </a:t>
            </a:r>
          </a:p>
          <a:p>
            <a:pPr eaLnBrk="1" hangingPunct="1">
              <a:buFontTx/>
              <a:buNone/>
            </a:pPr>
            <a:r>
              <a:rPr lang="uk-UA" altLang="en-US" sz="4800" b="1">
                <a:solidFill>
                  <a:srgbClr val="000066"/>
                </a:solidFill>
                <a:latin typeface="Gabriola" panose="04040605051002020D02" pitchFamily="82" charset="0"/>
              </a:rPr>
              <a:t>      у вигляді звуку, тексту, графічного </a:t>
            </a:r>
          </a:p>
          <a:p>
            <a:pPr eaLnBrk="1" hangingPunct="1">
              <a:buFontTx/>
              <a:buNone/>
            </a:pPr>
            <a:r>
              <a:rPr lang="uk-UA" altLang="en-US" sz="4800" b="1">
                <a:solidFill>
                  <a:srgbClr val="000066"/>
                </a:solidFill>
                <a:latin typeface="Gabriola" panose="04040605051002020D02" pitchFamily="82" charset="0"/>
              </a:rPr>
              <a:t>            зображення і цифрової </a:t>
            </a:r>
          </a:p>
          <a:p>
            <a:pPr eaLnBrk="1" hangingPunct="1">
              <a:buFontTx/>
              <a:buNone/>
            </a:pPr>
            <a:r>
              <a:rPr lang="uk-UA" altLang="en-US" sz="4800" b="1">
                <a:solidFill>
                  <a:srgbClr val="000066"/>
                </a:solidFill>
                <a:latin typeface="Gabriola" panose="04040605051002020D02" pitchFamily="82" charset="0"/>
              </a:rPr>
              <a:t>                         інформації</a:t>
            </a:r>
            <a:r>
              <a:rPr lang="ru-RU" altLang="en-US" sz="4800" b="1">
                <a:solidFill>
                  <a:srgbClr val="000066"/>
                </a:solidFill>
                <a:latin typeface="Gabriola" panose="04040605051002020D02" pitchFamily="82" charset="0"/>
              </a:rPr>
              <a:t>.</a:t>
            </a:r>
            <a:endParaRPr lang="uk-UA" altLang="en-US" sz="4800" b="1">
              <a:solidFill>
                <a:srgbClr val="000066"/>
              </a:solidFill>
              <a:latin typeface="Gabriola" panose="04040605051002020D02" pitchFamily="82" charset="0"/>
            </a:endParaRPr>
          </a:p>
          <a:p>
            <a:pPr eaLnBrk="1" hangingPunct="1">
              <a:buFontTx/>
              <a:buNone/>
            </a:pPr>
            <a:endParaRPr lang="uk-UA" altLang="en-US" sz="4800" b="1">
              <a:solidFill>
                <a:srgbClr val="000066"/>
              </a:solidFill>
              <a:latin typeface="Gabriola" panose="04040605051002020D02" pitchFamily="8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C83F36DE-E0EE-41B9-9D34-61E125125F27}"/>
              </a:ext>
            </a:extLst>
          </p:cNvPr>
          <p:cNvSpPr>
            <a:spLocks noGrp="1" noChangeArrowheads="1"/>
          </p:cNvSpPr>
          <p:nvPr>
            <p:ph type="subTitle" idx="4294967295"/>
          </p:nvPr>
        </p:nvSpPr>
        <p:spPr>
          <a:xfrm>
            <a:off x="179388" y="1268413"/>
            <a:ext cx="8785225" cy="5256212"/>
          </a:xfrm>
        </p:spPr>
        <p:txBody>
          <a:bodyPr/>
          <a:lstStyle/>
          <a:p>
            <a:pPr marL="0" indent="0" algn="ctr" eaLnBrk="1" hangingPunct="1">
              <a:buFontTx/>
              <a:buNone/>
            </a:pPr>
            <a:r>
              <a:rPr lang="uk-UA" altLang="en-US" sz="4000" b="1">
                <a:solidFill>
                  <a:srgbClr val="000066"/>
                </a:solidFill>
                <a:latin typeface="Gabriola" panose="04040605051002020D02" pitchFamily="82" charset="0"/>
              </a:rPr>
              <a:t>З появою персональних комп’ютерів з’явився</a:t>
            </a:r>
          </a:p>
          <a:p>
            <a:pPr marL="0" indent="0" algn="ctr" eaLnBrk="1" hangingPunct="1">
              <a:buFontTx/>
              <a:buNone/>
            </a:pPr>
            <a:r>
              <a:rPr lang="uk-UA" altLang="en-US" sz="4000" b="1">
                <a:solidFill>
                  <a:srgbClr val="000066"/>
                </a:solidFill>
                <a:latin typeface="Gabriola" panose="04040605051002020D02" pitchFamily="82" charset="0"/>
              </a:rPr>
              <a:t> термін  </a:t>
            </a:r>
            <a:r>
              <a:rPr lang="uk-UA" altLang="en-US" sz="4200" b="1">
                <a:solidFill>
                  <a:srgbClr val="A50021"/>
                </a:solidFill>
                <a:latin typeface="Gabriola" panose="04040605051002020D02" pitchFamily="82" charset="0"/>
              </a:rPr>
              <a:t>нові інформаційні технології</a:t>
            </a:r>
            <a:r>
              <a:rPr lang="uk-UA" altLang="en-US" sz="4000" b="1">
                <a:solidFill>
                  <a:srgbClr val="000066"/>
                </a:solidFill>
                <a:latin typeface="Gabriola" panose="04040605051002020D02" pitchFamily="82" charset="0"/>
              </a:rPr>
              <a:t>,  під яким </a:t>
            </a:r>
          </a:p>
          <a:p>
            <a:pPr marL="0" indent="0" algn="ctr" eaLnBrk="1" hangingPunct="1">
              <a:buFontTx/>
              <a:buNone/>
            </a:pPr>
            <a:r>
              <a:rPr lang="uk-UA" altLang="en-US" sz="4000" b="1">
                <a:solidFill>
                  <a:srgbClr val="000066"/>
                </a:solidFill>
                <a:latin typeface="Gabriola" panose="04040605051002020D02" pitchFamily="82" charset="0"/>
              </a:rPr>
              <a:t>розуміють впровадження нових підходів до </a:t>
            </a:r>
          </a:p>
          <a:p>
            <a:pPr marL="0" indent="0" algn="ctr" eaLnBrk="1" hangingPunct="1">
              <a:buFontTx/>
              <a:buNone/>
            </a:pPr>
            <a:r>
              <a:rPr lang="uk-UA" altLang="en-US" sz="4000" b="1">
                <a:solidFill>
                  <a:srgbClr val="000066"/>
                </a:solidFill>
                <a:latin typeface="Gabriola" panose="04040605051002020D02" pitchFamily="82" charset="0"/>
              </a:rPr>
              <a:t>навчально-виховного процесу завдяки</a:t>
            </a:r>
          </a:p>
          <a:p>
            <a:pPr marL="0" indent="0" algn="ctr" eaLnBrk="1" hangingPunct="1">
              <a:buFontTx/>
              <a:buNone/>
            </a:pPr>
            <a:r>
              <a:rPr lang="uk-UA" altLang="en-US" sz="4000" b="1">
                <a:solidFill>
                  <a:srgbClr val="000066"/>
                </a:solidFill>
                <a:latin typeface="Gabriola" panose="04040605051002020D02" pitchFamily="82" charset="0"/>
              </a:rPr>
              <a:t>застосуванню сучасних технічних засобів.</a:t>
            </a:r>
            <a:r>
              <a:rPr lang="ru-RU" altLang="en-US" sz="4000" b="1">
                <a:solidFill>
                  <a:srgbClr val="000066"/>
                </a:solidFill>
                <a:latin typeface="Gabriola" panose="04040605051002020D02" pitchFamily="82" charset="0"/>
              </a:rPr>
              <a:t> </a:t>
            </a:r>
          </a:p>
          <a:p>
            <a:pPr marL="0" indent="0" algn="ctr" eaLnBrk="1" hangingPunct="1">
              <a:buFontTx/>
              <a:buNone/>
            </a:pPr>
            <a:endParaRPr lang="ru-RU" altLang="en-US" sz="4000" b="1">
              <a:solidFill>
                <a:srgbClr val="000099"/>
              </a:solidFill>
              <a:latin typeface="Gabriola" panose="04040605051002020D02" pitchFamily="8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48FB22B-B957-48EB-A730-84789E06C85B}"/>
              </a:ext>
            </a:extLst>
          </p:cNvPr>
          <p:cNvSpPr>
            <a:spLocks noGrp="1" noChangeArrowheads="1"/>
          </p:cNvSpPr>
          <p:nvPr>
            <p:ph type="ctrTitle" idx="4294967295"/>
          </p:nvPr>
        </p:nvSpPr>
        <p:spPr>
          <a:xfrm>
            <a:off x="179388" y="260350"/>
            <a:ext cx="8785225" cy="6264275"/>
          </a:xfrm>
        </p:spPr>
        <p:txBody>
          <a:bodyPr/>
          <a:lstStyle/>
          <a:p>
            <a:pPr algn="l" eaLnBrk="1" hangingPunct="1"/>
            <a:r>
              <a:rPr lang="ru-RU" altLang="en-US" sz="3800" b="1">
                <a:solidFill>
                  <a:srgbClr val="000066"/>
                </a:solidFill>
                <a:latin typeface="Gabriola" panose="04040605051002020D02" pitchFamily="82" charset="0"/>
              </a:rPr>
              <a:t>                       </a:t>
            </a:r>
            <a:r>
              <a:rPr lang="uk-UA" altLang="en-US" sz="3800" b="1">
                <a:solidFill>
                  <a:srgbClr val="000066"/>
                </a:solidFill>
                <a:latin typeface="Gabriola" panose="04040605051002020D02" pitchFamily="82" charset="0"/>
              </a:rPr>
              <a:t>Нові  інформаційні технології </a:t>
            </a:r>
            <a:br>
              <a:rPr lang="uk-UA" altLang="en-US" sz="3800" b="1">
                <a:solidFill>
                  <a:srgbClr val="000066"/>
                </a:solidFill>
                <a:latin typeface="Gabriola" panose="04040605051002020D02" pitchFamily="82" charset="0"/>
              </a:rPr>
            </a:br>
            <a:r>
              <a:rPr lang="ru-RU" altLang="en-US" sz="3800" b="1">
                <a:solidFill>
                  <a:srgbClr val="000066"/>
                </a:solidFill>
                <a:latin typeface="Gabriola" panose="04040605051002020D02" pitchFamily="82" charset="0"/>
              </a:rPr>
              <a:t>            </a:t>
            </a:r>
            <a:r>
              <a:rPr lang="uk-UA" altLang="en-US" sz="3800" b="1">
                <a:solidFill>
                  <a:srgbClr val="000066"/>
                </a:solidFill>
                <a:latin typeface="Gabriola" panose="04040605051002020D02" pitchFamily="82" charset="0"/>
              </a:rPr>
              <a:t>характеризуються наявністю всесвітньої </a:t>
            </a:r>
            <a:br>
              <a:rPr lang="uk-UA" altLang="en-US" sz="3800" b="1">
                <a:solidFill>
                  <a:srgbClr val="000066"/>
                </a:solidFill>
                <a:latin typeface="Gabriola" panose="04040605051002020D02" pitchFamily="82" charset="0"/>
              </a:rPr>
            </a:br>
            <a:r>
              <a:rPr lang="ru-RU" altLang="en-US" sz="3800" b="1">
                <a:solidFill>
                  <a:srgbClr val="000066"/>
                </a:solidFill>
                <a:latin typeface="Gabriola" panose="04040605051002020D02" pitchFamily="82" charset="0"/>
              </a:rPr>
              <a:t>             </a:t>
            </a:r>
            <a:r>
              <a:rPr lang="uk-UA" altLang="en-US" sz="3800" b="1">
                <a:solidFill>
                  <a:srgbClr val="000066"/>
                </a:solidFill>
                <a:latin typeface="Gabriola" panose="04040605051002020D02" pitchFamily="82" charset="0"/>
              </a:rPr>
              <a:t>мережі Інтернет, такими її сервісами, як </a:t>
            </a:r>
            <a:br>
              <a:rPr lang="uk-UA" altLang="en-US" sz="3800" b="1">
                <a:solidFill>
                  <a:srgbClr val="000066"/>
                </a:solidFill>
                <a:latin typeface="Gabriola" panose="04040605051002020D02" pitchFamily="82" charset="0"/>
              </a:rPr>
            </a:br>
            <a:r>
              <a:rPr lang="uk-UA" altLang="en-US" sz="3800" b="1">
                <a:solidFill>
                  <a:srgbClr val="000066"/>
                </a:solidFill>
                <a:latin typeface="Gabriola" panose="04040605051002020D02" pitchFamily="82" charset="0"/>
              </a:rPr>
              <a:t>               електронна пошта, телекомунікації, що </a:t>
            </a:r>
            <a:br>
              <a:rPr lang="uk-UA" altLang="en-US" sz="3800" b="1">
                <a:solidFill>
                  <a:srgbClr val="000066"/>
                </a:solidFill>
                <a:latin typeface="Gabriola" panose="04040605051002020D02" pitchFamily="82" charset="0"/>
              </a:rPr>
            </a:br>
            <a:r>
              <a:rPr lang="uk-UA" altLang="en-US" sz="3800" b="1">
                <a:solidFill>
                  <a:srgbClr val="000066"/>
                </a:solidFill>
                <a:latin typeface="Gabriola" panose="04040605051002020D02" pitchFamily="82" charset="0"/>
              </a:rPr>
              <a:t>       надають широкі можливості. </a:t>
            </a:r>
            <a:r>
              <a:rPr lang="uk-UA" altLang="en-US" sz="3800" b="1">
                <a:solidFill>
                  <a:srgbClr val="0000CC"/>
                </a:solidFill>
                <a:latin typeface="Gabriola" panose="04040605051002020D02" pitchFamily="82" charset="0"/>
              </a:rPr>
              <a:t>Жива комунікація</a:t>
            </a:r>
            <a:r>
              <a:rPr lang="uk-UA" altLang="en-US" sz="3800" b="1">
                <a:solidFill>
                  <a:srgbClr val="000066"/>
                </a:solidFill>
                <a:latin typeface="Gabriola" panose="04040605051002020D02" pitchFamily="82" charset="0"/>
              </a:rPr>
              <a:t> </a:t>
            </a:r>
            <a:br>
              <a:rPr lang="uk-UA" altLang="en-US" sz="3800" b="1">
                <a:solidFill>
                  <a:srgbClr val="000066"/>
                </a:solidFill>
                <a:latin typeface="Gabriola" panose="04040605051002020D02" pitchFamily="82" charset="0"/>
              </a:rPr>
            </a:br>
            <a:r>
              <a:rPr lang="uk-UA" altLang="en-US" sz="3800" b="1">
                <a:solidFill>
                  <a:srgbClr val="000066"/>
                </a:solidFill>
                <a:latin typeface="Gabriola" panose="04040605051002020D02" pitchFamily="82" charset="0"/>
              </a:rPr>
              <a:t>       невід’ємна від </a:t>
            </a:r>
            <a:r>
              <a:rPr lang="uk-UA" altLang="en-US" sz="3800" b="1">
                <a:solidFill>
                  <a:srgbClr val="0000CC"/>
                </a:solidFill>
                <a:latin typeface="Gabriola" panose="04040605051002020D02" pitchFamily="82" charset="0"/>
              </a:rPr>
              <a:t>інформаційних технологій</a:t>
            </a:r>
            <a:r>
              <a:rPr lang="uk-UA" altLang="en-US" sz="3800" b="1">
                <a:solidFill>
                  <a:srgbClr val="000066"/>
                </a:solidFill>
                <a:latin typeface="Gabriola" panose="04040605051002020D02" pitchFamily="82" charset="0"/>
              </a:rPr>
              <a:t>, тому </a:t>
            </a:r>
            <a:br>
              <a:rPr lang="uk-UA" altLang="en-US" sz="3800" b="1">
                <a:solidFill>
                  <a:srgbClr val="000066"/>
                </a:solidFill>
                <a:latin typeface="Gabriola" panose="04040605051002020D02" pitchFamily="82" charset="0"/>
              </a:rPr>
            </a:br>
            <a:r>
              <a:rPr lang="ru-RU" altLang="en-US" sz="3800" b="1">
                <a:solidFill>
                  <a:srgbClr val="000066"/>
                </a:solidFill>
                <a:latin typeface="Gabriola" panose="04040605051002020D02" pitchFamily="82" charset="0"/>
              </a:rPr>
              <a:t>             </a:t>
            </a:r>
            <a:r>
              <a:rPr lang="uk-UA" altLang="en-US" sz="3800" b="1">
                <a:solidFill>
                  <a:srgbClr val="000066"/>
                </a:solidFill>
                <a:latin typeface="Gabriola" panose="04040605051002020D02" pitchFamily="82" charset="0"/>
              </a:rPr>
              <a:t>на сучасному етапі розвитку технічних і </a:t>
            </a:r>
            <a:br>
              <a:rPr lang="uk-UA" altLang="en-US" sz="3800" b="1">
                <a:solidFill>
                  <a:srgbClr val="000066"/>
                </a:solidFill>
                <a:latin typeface="Gabriola" panose="04040605051002020D02" pitchFamily="82" charset="0"/>
              </a:rPr>
            </a:br>
            <a:r>
              <a:rPr lang="ru-RU" altLang="en-US" sz="3800" b="1">
                <a:solidFill>
                  <a:srgbClr val="000066"/>
                </a:solidFill>
                <a:latin typeface="Gabriola" panose="04040605051002020D02" pitchFamily="82" charset="0"/>
              </a:rPr>
              <a:t>                    </a:t>
            </a:r>
            <a:r>
              <a:rPr lang="uk-UA" altLang="en-US" sz="3800" b="1">
                <a:solidFill>
                  <a:srgbClr val="000066"/>
                </a:solidFill>
                <a:latin typeface="Gabriola" panose="04040605051002020D02" pitchFamily="82" charset="0"/>
              </a:rPr>
              <a:t>програмних засобів інформаційні </a:t>
            </a:r>
            <a:br>
              <a:rPr lang="uk-UA" altLang="en-US" sz="3800" b="1">
                <a:solidFill>
                  <a:srgbClr val="000066"/>
                </a:solidFill>
                <a:latin typeface="Gabriola" panose="04040605051002020D02" pitchFamily="82" charset="0"/>
              </a:rPr>
            </a:br>
            <a:r>
              <a:rPr lang="ru-RU" altLang="en-US" sz="3800" b="1">
                <a:solidFill>
                  <a:srgbClr val="000066"/>
                </a:solidFill>
                <a:latin typeface="Gabriola" panose="04040605051002020D02" pitchFamily="82" charset="0"/>
              </a:rPr>
              <a:t>                               </a:t>
            </a:r>
            <a:r>
              <a:rPr lang="uk-UA" altLang="en-US" sz="3800" b="1">
                <a:solidFill>
                  <a:srgbClr val="000066"/>
                </a:solidFill>
                <a:latin typeface="Gabriola" panose="04040605051002020D02" pitchFamily="82" charset="0"/>
              </a:rPr>
              <a:t>технології називають </a:t>
            </a:r>
            <a:br>
              <a:rPr lang="uk-UA" altLang="en-US" sz="3800" b="1">
                <a:solidFill>
                  <a:srgbClr val="000066"/>
                </a:solidFill>
                <a:latin typeface="Gabriola" panose="04040605051002020D02" pitchFamily="82" charset="0"/>
              </a:rPr>
            </a:br>
            <a:r>
              <a:rPr lang="uk-UA" altLang="en-US" sz="4000" b="1">
                <a:solidFill>
                  <a:srgbClr val="A50021"/>
                </a:solidFill>
                <a:latin typeface="Gabriola" panose="04040605051002020D02" pitchFamily="82" charset="0"/>
              </a:rPr>
              <a:t>      інформаційно-</a:t>
            </a:r>
            <a:r>
              <a:rPr lang="en-US" altLang="en-US" sz="4000" b="1">
                <a:solidFill>
                  <a:srgbClr val="A50021"/>
                </a:solidFill>
                <a:latin typeface="Gabriola" panose="04040605051002020D02" pitchFamily="82" charset="0"/>
              </a:rPr>
              <a:t> </a:t>
            </a:r>
            <a:r>
              <a:rPr lang="uk-UA" altLang="en-US" sz="4000" b="1">
                <a:solidFill>
                  <a:srgbClr val="A50021"/>
                </a:solidFill>
                <a:latin typeface="Gabriola" panose="04040605051002020D02" pitchFamily="82" charset="0"/>
              </a:rPr>
              <a:t>цифрові (ІЦТ).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239ABD26-6620-4722-BA99-981C25F592DB}"/>
              </a:ext>
            </a:extLst>
          </p:cNvPr>
          <p:cNvSpPr>
            <a:spLocks noGrp="1" noChangeArrowheads="1"/>
          </p:cNvSpPr>
          <p:nvPr>
            <p:ph type="body" idx="4294967295"/>
          </p:nvPr>
        </p:nvSpPr>
        <p:spPr>
          <a:xfrm>
            <a:off x="179388" y="115888"/>
            <a:ext cx="8785225" cy="7218362"/>
          </a:xfrm>
        </p:spPr>
        <p:txBody>
          <a:bodyPr/>
          <a:lstStyle/>
          <a:p>
            <a:pPr eaLnBrk="1" hangingPunct="1">
              <a:buFontTx/>
              <a:buNone/>
            </a:pPr>
            <a:r>
              <a:rPr lang="ru-RU" altLang="en-US" sz="4000" b="1">
                <a:solidFill>
                  <a:srgbClr val="000066"/>
                </a:solidFill>
                <a:latin typeface="Gabriola" panose="04040605051002020D02" pitchFamily="82" charset="0"/>
              </a:rPr>
              <a:t>     </a:t>
            </a:r>
            <a:r>
              <a:rPr lang="uk-UA" altLang="en-US" sz="4000" b="1">
                <a:solidFill>
                  <a:srgbClr val="000066"/>
                </a:solidFill>
                <a:latin typeface="Gabriola" panose="04040605051002020D02" pitchFamily="82" charset="0"/>
              </a:rPr>
              <a:t>Поняття  інформаційно – цифрові технології не є однозначним. </a:t>
            </a:r>
            <a:r>
              <a:rPr lang="ru-RU" altLang="en-US" sz="4000" b="1">
                <a:solidFill>
                  <a:srgbClr val="000066"/>
                </a:solidFill>
                <a:latin typeface="Gabriola" panose="04040605051002020D02" pitchFamily="82" charset="0"/>
              </a:rPr>
              <a:t>Це</a:t>
            </a:r>
            <a:r>
              <a:rPr lang="uk-UA" altLang="en-US" sz="4000" b="1">
                <a:solidFill>
                  <a:srgbClr val="000066"/>
                </a:solidFill>
                <a:latin typeface="Gabriola" panose="04040605051002020D02" pitchFamily="82" charset="0"/>
              </a:rPr>
              <a:t>  сукупність різноманітних технологічних інструментів і ресурсів, які використовуються для забезпечення процесу комунікації та створення, поширення,  </a:t>
            </a:r>
          </a:p>
          <a:p>
            <a:pPr eaLnBrk="1" hangingPunct="1">
              <a:buFontTx/>
              <a:buNone/>
            </a:pPr>
            <a:r>
              <a:rPr lang="ru-RU" altLang="en-US" sz="4000" b="1">
                <a:solidFill>
                  <a:srgbClr val="000066"/>
                </a:solidFill>
                <a:latin typeface="Gabriola" panose="04040605051002020D02" pitchFamily="82" charset="0"/>
              </a:rPr>
              <a:t>              </a:t>
            </a:r>
            <a:r>
              <a:rPr lang="uk-UA" altLang="en-US" sz="4000" b="1">
                <a:solidFill>
                  <a:srgbClr val="000066"/>
                </a:solidFill>
                <a:latin typeface="Gabriola" panose="04040605051002020D02" pitchFamily="82" charset="0"/>
              </a:rPr>
              <a:t>збереження і управління інформацією.  </a:t>
            </a:r>
          </a:p>
          <a:p>
            <a:pPr eaLnBrk="1" hangingPunct="1">
              <a:buFontTx/>
              <a:buNone/>
            </a:pPr>
            <a:r>
              <a:rPr lang="ru-RU" altLang="en-US" sz="4000" b="1">
                <a:solidFill>
                  <a:srgbClr val="000066"/>
                </a:solidFill>
                <a:latin typeface="Gabriola" panose="04040605051002020D02" pitchFamily="82" charset="0"/>
              </a:rPr>
              <a:t>      </a:t>
            </a:r>
            <a:r>
              <a:rPr lang="ru-RU" altLang="en-US" sz="4000" b="1">
                <a:solidFill>
                  <a:srgbClr val="0000CC"/>
                </a:solidFill>
                <a:latin typeface="Gabriola" panose="04040605051002020D02" pitchFamily="82" charset="0"/>
              </a:rPr>
              <a:t>Т</a:t>
            </a:r>
            <a:r>
              <a:rPr lang="uk-UA" altLang="en-US" sz="4000" b="1">
                <a:solidFill>
                  <a:srgbClr val="0000CC"/>
                </a:solidFill>
                <a:latin typeface="Gabriola" panose="04040605051002020D02" pitchFamily="82" charset="0"/>
              </a:rPr>
              <a:t>ехнологіч</a:t>
            </a:r>
            <a:r>
              <a:rPr lang="ru-RU" altLang="en-US" sz="4000" b="1">
                <a:solidFill>
                  <a:srgbClr val="0000CC"/>
                </a:solidFill>
                <a:latin typeface="Gabriola" panose="04040605051002020D02" pitchFamily="82" charset="0"/>
              </a:rPr>
              <a:t>н</a:t>
            </a:r>
            <a:r>
              <a:rPr lang="uk-UA" altLang="en-US" sz="4000" b="1">
                <a:solidFill>
                  <a:srgbClr val="0000CC"/>
                </a:solidFill>
                <a:latin typeface="Gabriola" panose="04040605051002020D02" pitchFamily="82" charset="0"/>
              </a:rPr>
              <a:t>і інструменти та  засо</a:t>
            </a:r>
            <a:r>
              <a:rPr lang="ru-RU" altLang="en-US" sz="4000" b="1">
                <a:solidFill>
                  <a:srgbClr val="0000CC"/>
                </a:solidFill>
                <a:latin typeface="Gabriola" panose="04040605051002020D02" pitchFamily="82" charset="0"/>
              </a:rPr>
              <a:t>би </a:t>
            </a:r>
          </a:p>
          <a:p>
            <a:pPr eaLnBrk="1" hangingPunct="1">
              <a:buFontTx/>
              <a:buNone/>
            </a:pPr>
            <a:r>
              <a:rPr lang="ru-RU" altLang="en-US" sz="4000" b="1">
                <a:solidFill>
                  <a:srgbClr val="000066"/>
                </a:solidFill>
                <a:latin typeface="Gabriola" panose="04040605051002020D02" pitchFamily="82" charset="0"/>
              </a:rPr>
              <a:t>          це -</a:t>
            </a:r>
            <a:r>
              <a:rPr lang="uk-UA" altLang="en-US" sz="3600" b="1">
                <a:solidFill>
                  <a:srgbClr val="000066"/>
                </a:solidFill>
                <a:latin typeface="Gabriola" panose="04040605051002020D02" pitchFamily="82" charset="0"/>
              </a:rPr>
              <a:t> комп’ютери, мережа Інтернет, </a:t>
            </a:r>
          </a:p>
          <a:p>
            <a:pPr eaLnBrk="1" hangingPunct="1">
              <a:buFontTx/>
              <a:buNone/>
            </a:pPr>
            <a:r>
              <a:rPr lang="uk-UA" altLang="en-US" sz="3600" b="1">
                <a:solidFill>
                  <a:srgbClr val="000066"/>
                </a:solidFill>
                <a:latin typeface="Gabriola" panose="04040605051002020D02" pitchFamily="82" charset="0"/>
              </a:rPr>
              <a:t>                мобільні телефони.</a:t>
            </a:r>
          </a:p>
          <a:p>
            <a:pPr eaLnBrk="1" hangingPunct="1">
              <a:buFontTx/>
              <a:buNone/>
            </a:pPr>
            <a:endParaRPr lang="uk-UA" altLang="en-US" sz="3600" b="1">
              <a:solidFill>
                <a:srgbClr val="000066"/>
              </a:solidFill>
              <a:latin typeface="Gabriola" panose="04040605051002020D02" pitchFamily="82" charset="0"/>
            </a:endParaRPr>
          </a:p>
        </p:txBody>
      </p:sp>
    </p:spTree>
  </p:cSld>
  <p:clrMapOvr>
    <a:masterClrMapping/>
  </p:clrMapOvr>
</p:sld>
</file>

<file path=ppt/theme/theme1.xml><?xml version="1.0" encoding="utf-8"?>
<a:theme xmlns:a="http://schemas.openxmlformats.org/drawingml/2006/main" name="1_Презентация ИНФОРМАТИКА">
  <a:themeElements>
    <a:clrScheme name="1_Презентация ИНФОРМАТИКА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Презентация ИНФОРМАТИКА">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1_Презентация ИНФОРМАТИКА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Презентация ИНФОРМАТИКА_5">
  <a:themeElements>
    <a:clrScheme name="Презентация ИНФОРМАТИКА_5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Презентация ИНФОРМАТИКА_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Презентация ИНФОРМАТИКА_5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Оформление по умолчанию_8">
  <a:themeElements>
    <a:clrScheme name="Оформление по умолчанию_8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8">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8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8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8 16">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8 17">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8 1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8 19">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8 20">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8 2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8 22">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8 2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8 24">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8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Оформление по умолчанию_9">
  <a:themeElements>
    <a:clrScheme name="Оформление по умолчанию_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9">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Оформление по умолчанию_10">
  <a:themeElements>
    <a:clrScheme name="Оформление по умолчанию_10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10">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10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10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10 16">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10 17">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10 1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10 19">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10 20">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10 2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10 22">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10 2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10 24">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10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Оформление по умолчанию_11">
  <a:themeElements>
    <a:clrScheme name="Оформление по умолчанию_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11">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Презентация ИНФОРМАТИКА_6">
  <a:themeElements>
    <a:clrScheme name="Презентация ИНФОРМАТИКА_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Презентация ИНФОРМАТИКА_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Презентация ИНФОРМАТИКА_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Оформление по умолчанию_12">
  <a:themeElements>
    <a:clrScheme name="Оформление по умолчанию_12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12">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1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12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12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12 16">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12 17">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12 1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12 19">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12 20">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12 2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12 22">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12 2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12 24">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12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Оформление по умолчанию_13">
  <a:themeElements>
    <a:clrScheme name="Оформление по умолчанию_13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13">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1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13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13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13 16">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13 17">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13 1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13 19">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13 20">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13 2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13 22">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13 2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13 24">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13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_2">
  <a:themeElements>
    <a:clrScheme name="Тема Office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Тема Office_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Тема Office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Оформление по умолчанию">
  <a:themeElements>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Оформление по умолчанию_2">
  <a:themeElements>
    <a:clrScheme name="Оформление по умолчанию_2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2">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2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2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2 16">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2 17">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2 1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2 19">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2 20">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2 2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2 22">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2 2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2 24">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2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Оформление по умолчанию_3">
  <a:themeElements>
    <a:clrScheme name="Оформление по умолчанию_3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3">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3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3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3 16">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3 17">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3 1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3 19">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3 20">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3 2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3 22">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3 2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3 24">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3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Презентация ИНФОРМАТИКА_3">
  <a:themeElements>
    <a:clrScheme name="Презентация ИНФОРМАТИКА_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Презентация ИНФОРМАТИКА_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Презентация ИНФОРМАТИКА_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Оформление по умолчанию_4">
  <a:themeElements>
    <a:clrScheme name="Оформление по умолчанию_4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4">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4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4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4 16">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4 17">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4 1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4 19">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4 20">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4 2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4 22">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4 2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4 24">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4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Оформление по умолчанию_5">
  <a:themeElements>
    <a:clrScheme name="Оформление по умолчанию_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5">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Оформление по умолчанию_6">
  <a:themeElements>
    <a:clrScheme name="Оформление по умолчанию_6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_6">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Arial" panose="020B0604020202020204" pitchFamily="34" charset="0"/>
            <a:ea typeface="Gabriola" panose="04040605051002020D02" pitchFamily="82" charset="0"/>
            <a:cs typeface="Gabriola" panose="04040605051002020D02" pitchFamily="82" charset="0"/>
          </a:defRPr>
        </a:defPPr>
      </a:lstStyle>
    </a:lnDef>
  </a:objectDefaults>
  <a:extraClrSchemeLst>
    <a:extraClrScheme>
      <a:clrScheme name="Оформление по умолчанию_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_6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_6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_6 16">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_6 17">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_6 1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_6 19">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_6 20">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_6 2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_6 22">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_6 2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_6 24">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_6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ИНФОРМАТИКА</Template>
  <TotalTime>430</TotalTime>
  <Pages>0</Pages>
  <Words>2300</Words>
  <Characters>0</Characters>
  <Application>Microsoft Office PowerPoint</Application>
  <DocSecurity>0</DocSecurity>
  <PresentationFormat>Экран (4:3)</PresentationFormat>
  <Lines>0</Lines>
  <Paragraphs>276</Paragraphs>
  <Slides>32</Slides>
  <Notes>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17</vt:i4>
      </vt:variant>
      <vt:variant>
        <vt:lpstr>Внедренные серверы OLE</vt:lpstr>
      </vt:variant>
      <vt:variant>
        <vt:i4>1</vt:i4>
      </vt:variant>
      <vt:variant>
        <vt:lpstr>Заголовки слайдов</vt:lpstr>
      </vt:variant>
      <vt:variant>
        <vt:i4>32</vt:i4>
      </vt:variant>
    </vt:vector>
  </HeadingPairs>
  <TitlesOfParts>
    <vt:vector size="57" baseType="lpstr">
      <vt:lpstr>Arial</vt:lpstr>
      <vt:lpstr>Gabriola</vt:lpstr>
      <vt:lpstr>Calibri</vt:lpstr>
      <vt:lpstr>Times New Roman</vt:lpstr>
      <vt:lpstr>Wingdings</vt:lpstr>
      <vt:lpstr>Cambria</vt:lpstr>
      <vt:lpstr>Wingdings 2</vt:lpstr>
      <vt:lpstr>1_Презентация ИНФОРМАТИКА</vt:lpstr>
      <vt:lpstr>Тема Office_2</vt:lpstr>
      <vt:lpstr>Оформление по умолчанию</vt:lpstr>
      <vt:lpstr>Оформление по умолчанию_2</vt:lpstr>
      <vt:lpstr>Оформление по умолчанию_3</vt:lpstr>
      <vt:lpstr>Презентация ИНФОРМАТИКА_3</vt:lpstr>
      <vt:lpstr>Оформление по умолчанию_4</vt:lpstr>
      <vt:lpstr>Оформление по умолчанию_5</vt:lpstr>
      <vt:lpstr>Оформление по умолчанию_6</vt:lpstr>
      <vt:lpstr>Презентация ИНФОРМАТИКА_5</vt:lpstr>
      <vt:lpstr>Оформление по умолчанию_8</vt:lpstr>
      <vt:lpstr>Оформление по умолчанию_9</vt:lpstr>
      <vt:lpstr>Оформление по умолчанию_10</vt:lpstr>
      <vt:lpstr>Оформление по умолчанию_11</vt:lpstr>
      <vt:lpstr>Презентация ИНФОРМАТИКА_6</vt:lpstr>
      <vt:lpstr>Оформление по умолчанию_12</vt:lpstr>
      <vt:lpstr>Оформление по умолчанию_13</vt:lpstr>
      <vt:lpstr>Діаграма Microsoft Excel</vt:lpstr>
      <vt:lpstr>Презентация PowerPoint</vt:lpstr>
      <vt:lpstr>Презентация PowerPoint</vt:lpstr>
      <vt:lpstr>Презентация PowerPoint</vt:lpstr>
      <vt:lpstr>    Що ж таке  інформаційно- цифрові   технології ?</vt:lpstr>
      <vt:lpstr>Презентация PowerPoint</vt:lpstr>
      <vt:lpstr>Презентация PowerPoint</vt:lpstr>
      <vt:lpstr>Презентация PowerPoint</vt:lpstr>
      <vt:lpstr>                       Нові  інформаційні технології              характеризуються наявністю всесвітньої               мережі Інтернет, такими її сервісами, як                 електронна пошта, телекомунікації, що         надають широкі можливості. Жива комунікація         невід’ємна від інформаційних технологій, тому               на сучасному етапі розвитку технічних і                      програмних засобів інформаційні                                 технології називають        інформаційно- цифрові (ІЦТ).</vt:lpstr>
      <vt:lpstr>Презентация PowerPoint</vt:lpstr>
      <vt:lpstr>Презентация PowerPoint</vt:lpstr>
      <vt:lpstr>Використання  інформаційно-комунікаційних , цифрових технологій на сучасному уроці здійснюється через:</vt:lpstr>
      <vt:lpstr>Презентация PowerPoint</vt:lpstr>
      <vt:lpstr>Презентация PowerPoint</vt:lpstr>
      <vt:lpstr>Використання ІЦТ у роботі педагога дає можливість: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Ступінь засвоєння матеріалу</vt:lpstr>
      <vt:lpstr>Алгоритм підготовки сучасного уроку  з мультимедійними засобами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Переваги використання ІЦТ   - індивідуалізація навчання;  - інтенсифікація самостійної роботи учнів;  - зростання обсягу виконаних на урок завдань;  - розширення інформаційних потоків при використанні Internet;  - підвищення мотивації та пізнавальної активності;  - інтегрування звичайного уроку з комп'ютером дозволяє    вчителю перекласти частину своєї роботи на ПК, роблячи при      цьому процес навчання більш цікавим, різноманітним,           інтенсивним;             - допомагає педагогам краще оцінити здібності і знання                 учня;                  - дозволяє педагогу за короткий час отримувати                     об'єктивну картину рівня засвоєння матеріалу.</vt:lpstr>
      <vt:lpstr>    Існуючі недоліки та проблеми застосування ІЦТ             - відсутність  комп'ютера в кожного педагога на уроці ;              - відсутність комп'ютера в деяких учнів у домашньому користуванні під                 час дистанційного навчання;             - недостатньо часу для підготовки вчителя до уроку, на якому                 використовуються ІЦТ;              - недостатня комп'ютерна грамотність ;             - складно інтегрувати комп'ютер у поурочну структуру занять;                - не вистачає комп'ютерного часу на всіх;                - не передбачено час для використання Інтернету у навчальних                         програмах;                    -  при недостатній мотивації до роботи учні часто відволікаються;                                -  існує ймовірність, що, захопившись застосуванням ІЦТ                                    на уроках, учитель перейде від розвивального навчання                                     до наочно-ілюстративних методів.</vt:lpstr>
      <vt:lpstr>             Дякую за увагу!</vt:lpstr>
    </vt:vector>
  </TitlesOfParts>
  <Manager/>
  <Company>Home</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Comp</dc:creator>
  <cp:keywords/>
  <dc:description/>
  <cp:lastModifiedBy>Admin</cp:lastModifiedBy>
  <cp:revision>85</cp:revision>
  <cp:lastPrinted>2014-01-28T09:45:32Z</cp:lastPrinted>
  <dcterms:created xsi:type="dcterms:W3CDTF">2011-07-24T06:23:31Z</dcterms:created>
  <dcterms:modified xsi:type="dcterms:W3CDTF">2021-02-09T14:17:20Z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1033-8.1.0.3375</vt:lpwstr>
  </property>
</Properties>
</file>