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14"/>
  </p:notesMasterIdLst>
  <p:sldIdLst>
    <p:sldId id="256" r:id="rId2"/>
    <p:sldId id="257" r:id="rId3"/>
    <p:sldId id="264" r:id="rId4"/>
    <p:sldId id="287" r:id="rId5"/>
    <p:sldId id="266" r:id="rId6"/>
    <p:sldId id="290" r:id="rId7"/>
    <p:sldId id="289" r:id="rId8"/>
    <p:sldId id="267" r:id="rId9"/>
    <p:sldId id="269" r:id="rId10"/>
    <p:sldId id="268" r:id="rId11"/>
    <p:sldId id="279" r:id="rId12"/>
    <p:sldId id="282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00"/>
    <a:srgbClr val="CCFFCC"/>
    <a:srgbClr val="3399FF"/>
    <a:srgbClr val="99FFCC"/>
    <a:srgbClr val="66FF33"/>
    <a:srgbClr val="623FF7"/>
    <a:srgbClr val="0B0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466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E9F512-6A0B-4B27-AC60-2A0835DEDA2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08B07C-2CDD-4465-8F05-D63EF64D205A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/>
            <a:t>-</a:t>
          </a:r>
          <a:endParaRPr lang="ru-RU" dirty="0"/>
        </a:p>
      </dgm:t>
    </dgm:pt>
    <dgm:pt modelId="{6C9A38CC-3579-48FE-8D21-FB711678F23F}" type="parTrans" cxnId="{751F07DC-73DA-4566-A93F-7EB561AAD621}">
      <dgm:prSet/>
      <dgm:spPr/>
      <dgm:t>
        <a:bodyPr/>
        <a:lstStyle/>
        <a:p>
          <a:endParaRPr lang="ru-RU"/>
        </a:p>
      </dgm:t>
    </dgm:pt>
    <dgm:pt modelId="{60D93B16-CDA7-402C-BF64-31AD95E17558}" type="sibTrans" cxnId="{751F07DC-73DA-4566-A93F-7EB561AAD621}">
      <dgm:prSet/>
      <dgm:spPr/>
      <dgm:t>
        <a:bodyPr/>
        <a:lstStyle/>
        <a:p>
          <a:endParaRPr lang="ru-RU"/>
        </a:p>
      </dgm:t>
    </dgm:pt>
    <dgm:pt modelId="{4DB7E559-F550-492C-9A59-414FC84447F2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i="1" dirty="0" err="1"/>
            <a:t>визначено</a:t>
          </a:r>
          <a:r>
            <a:rPr lang="ru-RU" sz="1600" i="1" dirty="0"/>
            <a:t> </a:t>
          </a:r>
          <a:r>
            <a:rPr lang="ru-RU" sz="1600" b="0" i="1" dirty="0" err="1"/>
            <a:t>нові</a:t>
          </a:r>
          <a:r>
            <a:rPr lang="ru-RU" sz="1600" b="0" i="1" dirty="0"/>
            <a:t> </a:t>
          </a:r>
          <a:r>
            <a:rPr lang="ru-RU" sz="1600" b="0" i="1" dirty="0" err="1"/>
            <a:t>результати</a:t>
          </a:r>
          <a:r>
            <a:rPr lang="ru-RU" sz="1600" b="0" i="1" dirty="0"/>
            <a:t> </a:t>
          </a:r>
          <a:r>
            <a:rPr lang="ru-RU" sz="1600" b="0" i="1" dirty="0" err="1"/>
            <a:t>навчання</a:t>
          </a:r>
          <a:r>
            <a:rPr lang="ru-RU" sz="1600" b="0" i="1" dirty="0"/>
            <a:t> </a:t>
          </a:r>
          <a:r>
            <a:rPr lang="ru-RU" sz="1600" i="1" dirty="0"/>
            <a:t>у </a:t>
          </a:r>
          <a:r>
            <a:rPr lang="ru-RU" sz="1600" i="1" dirty="0" err="1"/>
            <a:t>Законі</a:t>
          </a:r>
          <a:r>
            <a:rPr lang="ru-RU" sz="1600" i="1" dirty="0"/>
            <a:t> </a:t>
          </a:r>
          <a:r>
            <a:rPr lang="ru-RU" sz="1600" i="1" dirty="0" err="1"/>
            <a:t>України</a:t>
          </a:r>
          <a:r>
            <a:rPr lang="ru-RU" sz="1600" i="1" dirty="0"/>
            <a:t> про </a:t>
          </a:r>
          <a:r>
            <a:rPr lang="ru-RU" sz="1600" i="1" dirty="0" err="1"/>
            <a:t>освіту:компетентності</a:t>
          </a:r>
          <a:r>
            <a:rPr lang="ru-RU" sz="1600" i="1" dirty="0"/>
            <a:t> та </a:t>
          </a:r>
          <a:r>
            <a:rPr lang="ru-RU" sz="1600" i="1" dirty="0" err="1"/>
            <a:t>загальнонавчальні</a:t>
          </a:r>
          <a:r>
            <a:rPr lang="ru-RU" sz="1600" i="1" dirty="0"/>
            <a:t> </a:t>
          </a:r>
          <a:r>
            <a:rPr lang="ru-RU" sz="1600" i="1" dirty="0" err="1"/>
            <a:t>вміння</a:t>
          </a:r>
          <a:r>
            <a:rPr lang="ru-RU" sz="1600" i="1" dirty="0"/>
            <a:t> </a:t>
          </a:r>
        </a:p>
      </dgm:t>
    </dgm:pt>
    <dgm:pt modelId="{074420BA-22F7-48B5-94DE-5A17E073D81B}" type="parTrans" cxnId="{F1D8E374-92DF-4C33-9B1A-3BD1CA91064E}">
      <dgm:prSet/>
      <dgm:spPr/>
      <dgm:t>
        <a:bodyPr/>
        <a:lstStyle/>
        <a:p>
          <a:endParaRPr lang="ru-RU"/>
        </a:p>
      </dgm:t>
    </dgm:pt>
    <dgm:pt modelId="{130F00F9-028F-4B8A-B6C1-BE49A4687D57}" type="sibTrans" cxnId="{F1D8E374-92DF-4C33-9B1A-3BD1CA91064E}">
      <dgm:prSet/>
      <dgm:spPr/>
      <dgm:t>
        <a:bodyPr/>
        <a:lstStyle/>
        <a:p>
          <a:endParaRPr lang="ru-RU"/>
        </a:p>
      </dgm:t>
    </dgm:pt>
    <dgm:pt modelId="{50532860-7C9E-420D-A19F-88FA35AF1348}">
      <dgm:prSet phldrT="[Текст]" phldr="1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1600" i="1" dirty="0"/>
        </a:p>
      </dgm:t>
    </dgm:pt>
    <dgm:pt modelId="{3C4F0A42-E3D7-44C0-AF09-BE5279AA9980}" type="parTrans" cxnId="{1FCFD1FB-35C7-45BE-BA4A-9475BF7BFD93}">
      <dgm:prSet/>
      <dgm:spPr/>
      <dgm:t>
        <a:bodyPr/>
        <a:lstStyle/>
        <a:p>
          <a:endParaRPr lang="ru-RU"/>
        </a:p>
      </dgm:t>
    </dgm:pt>
    <dgm:pt modelId="{F08096F7-82A5-4A42-8249-EE8FC71B23F2}" type="sibTrans" cxnId="{1FCFD1FB-35C7-45BE-BA4A-9475BF7BFD93}">
      <dgm:prSet/>
      <dgm:spPr/>
      <dgm:t>
        <a:bodyPr/>
        <a:lstStyle/>
        <a:p>
          <a:endParaRPr lang="ru-RU"/>
        </a:p>
      </dgm:t>
    </dgm:pt>
    <dgm:pt modelId="{C503817A-DA5A-476E-8CE8-A245C78BDBC8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/>
            <a:t>-</a:t>
          </a:r>
          <a:endParaRPr lang="ru-RU" dirty="0"/>
        </a:p>
      </dgm:t>
    </dgm:pt>
    <dgm:pt modelId="{5507DEBD-2643-4E89-B515-BABDA72E04EF}" type="parTrans" cxnId="{9D6E98AA-B494-446D-A6F7-E6DF206B0226}">
      <dgm:prSet/>
      <dgm:spPr/>
      <dgm:t>
        <a:bodyPr/>
        <a:lstStyle/>
        <a:p>
          <a:endParaRPr lang="ru-RU"/>
        </a:p>
      </dgm:t>
    </dgm:pt>
    <dgm:pt modelId="{2C8988A3-8D8B-444F-9B50-C7BF1C933CC8}" type="sibTrans" cxnId="{9D6E98AA-B494-446D-A6F7-E6DF206B0226}">
      <dgm:prSet/>
      <dgm:spPr/>
      <dgm:t>
        <a:bodyPr/>
        <a:lstStyle/>
        <a:p>
          <a:endParaRPr lang="ru-RU"/>
        </a:p>
      </dgm:t>
    </dgm:pt>
    <dgm:pt modelId="{7C133128-4842-49E2-BE9B-3B6B1132BD18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1600" i="1" dirty="0"/>
            <a:t>сформульовано ключові принципи нового Державного стандарту</a:t>
          </a:r>
          <a:endParaRPr lang="ru-RU" sz="1600" i="1" dirty="0"/>
        </a:p>
      </dgm:t>
    </dgm:pt>
    <dgm:pt modelId="{20590F72-7005-4386-9405-F73193EA1510}" type="parTrans" cxnId="{1F276228-B59E-4398-92B9-45EBF2796D68}">
      <dgm:prSet/>
      <dgm:spPr/>
      <dgm:t>
        <a:bodyPr/>
        <a:lstStyle/>
        <a:p>
          <a:endParaRPr lang="ru-RU"/>
        </a:p>
      </dgm:t>
    </dgm:pt>
    <dgm:pt modelId="{71E78560-A877-49C6-9AAC-77A6BF491462}" type="sibTrans" cxnId="{1F276228-B59E-4398-92B9-45EBF2796D68}">
      <dgm:prSet/>
      <dgm:spPr/>
      <dgm:t>
        <a:bodyPr/>
        <a:lstStyle/>
        <a:p>
          <a:endParaRPr lang="ru-RU"/>
        </a:p>
      </dgm:t>
    </dgm:pt>
    <dgm:pt modelId="{4F8BF904-EEE2-4012-9A08-CA45CCA8090A}">
      <dgm:prSet phldrT="[Текст]" phldr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1900"/>
        </a:p>
      </dgm:t>
    </dgm:pt>
    <dgm:pt modelId="{66A258EC-40AD-4822-B4D3-38A7E82BC2ED}" type="parTrans" cxnId="{6A66A28A-0FFB-49DD-B471-3CF39D374DC5}">
      <dgm:prSet/>
      <dgm:spPr/>
      <dgm:t>
        <a:bodyPr/>
        <a:lstStyle/>
        <a:p>
          <a:endParaRPr lang="ru-RU"/>
        </a:p>
      </dgm:t>
    </dgm:pt>
    <dgm:pt modelId="{054228E3-2066-41A3-88C3-2D184362C0E1}" type="sibTrans" cxnId="{6A66A28A-0FFB-49DD-B471-3CF39D374DC5}">
      <dgm:prSet/>
      <dgm:spPr/>
      <dgm:t>
        <a:bodyPr/>
        <a:lstStyle/>
        <a:p>
          <a:endParaRPr lang="ru-RU"/>
        </a:p>
      </dgm:t>
    </dgm:pt>
    <dgm:pt modelId="{78FCAD3D-B4F9-4BFA-96AB-4FF783E8D124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/>
            <a:t>-</a:t>
          </a:r>
          <a:endParaRPr lang="ru-RU" dirty="0"/>
        </a:p>
      </dgm:t>
    </dgm:pt>
    <dgm:pt modelId="{9D6F90AD-B7C6-41AE-8E93-4C20C91322DF}" type="parTrans" cxnId="{7E8A080A-AE67-4F96-91A5-FD9ADE8950DF}">
      <dgm:prSet/>
      <dgm:spPr/>
      <dgm:t>
        <a:bodyPr/>
        <a:lstStyle/>
        <a:p>
          <a:endParaRPr lang="ru-RU"/>
        </a:p>
      </dgm:t>
    </dgm:pt>
    <dgm:pt modelId="{4D15C251-75A3-4459-90AA-A05F32AC963D}" type="sibTrans" cxnId="{7E8A080A-AE67-4F96-91A5-FD9ADE8950DF}">
      <dgm:prSet/>
      <dgm:spPr/>
      <dgm:t>
        <a:bodyPr/>
        <a:lstStyle/>
        <a:p>
          <a:endParaRPr lang="ru-RU"/>
        </a:p>
      </dgm:t>
    </dgm:pt>
    <dgm:pt modelId="{27904EFA-2FD3-4000-BDC5-0D898FF63F9B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1600" i="1" dirty="0"/>
            <a:t>зміщено акценти із засвоєння фактів  (знань) на оволодіння способами взаємодії зі світом (уміння</a:t>
          </a:r>
          <a:r>
            <a:rPr lang="uk-UA" sz="1900" dirty="0"/>
            <a:t>)</a:t>
          </a:r>
          <a:endParaRPr lang="ru-RU" sz="1900" dirty="0"/>
        </a:p>
      </dgm:t>
    </dgm:pt>
    <dgm:pt modelId="{8222AC86-0624-4640-AFEB-9CAE16D26B28}" type="parTrans" cxnId="{B75DFB64-2B0D-42A0-85C6-18BCFD5B6F22}">
      <dgm:prSet/>
      <dgm:spPr/>
      <dgm:t>
        <a:bodyPr/>
        <a:lstStyle/>
        <a:p>
          <a:endParaRPr lang="ru-RU"/>
        </a:p>
      </dgm:t>
    </dgm:pt>
    <dgm:pt modelId="{2C703D6A-D399-4B49-A0C2-D23C96333863}" type="sibTrans" cxnId="{B75DFB64-2B0D-42A0-85C6-18BCFD5B6F22}">
      <dgm:prSet/>
      <dgm:spPr/>
      <dgm:t>
        <a:bodyPr/>
        <a:lstStyle/>
        <a:p>
          <a:endParaRPr lang="ru-RU"/>
        </a:p>
      </dgm:t>
    </dgm:pt>
    <dgm:pt modelId="{59FE7F5B-3DC4-4A45-AB9E-287EC4D98C69}">
      <dgm:prSet phldrT="[Текст]" phldr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1900"/>
        </a:p>
      </dgm:t>
    </dgm:pt>
    <dgm:pt modelId="{9EF11B90-D6F3-4DAA-B414-E43D7263DF4B}" type="parTrans" cxnId="{7CE91676-DAFE-4BC5-94B0-22DF0FB02AFB}">
      <dgm:prSet/>
      <dgm:spPr/>
      <dgm:t>
        <a:bodyPr/>
        <a:lstStyle/>
        <a:p>
          <a:endParaRPr lang="ru-RU"/>
        </a:p>
      </dgm:t>
    </dgm:pt>
    <dgm:pt modelId="{4FC95D9A-35B4-4483-94EF-F2FCDA25A556}" type="sibTrans" cxnId="{7CE91676-DAFE-4BC5-94B0-22DF0FB02AFB}">
      <dgm:prSet/>
      <dgm:spPr/>
      <dgm:t>
        <a:bodyPr/>
        <a:lstStyle/>
        <a:p>
          <a:endParaRPr lang="ru-RU"/>
        </a:p>
      </dgm:t>
    </dgm:pt>
    <dgm:pt modelId="{DE7F6F63-6256-415C-9CE7-62EA4F2B24F8}" type="pres">
      <dgm:prSet presAssocID="{33E9F512-6A0B-4B27-AC60-2A0835DEDA28}" presName="linearFlow" presStyleCnt="0">
        <dgm:presLayoutVars>
          <dgm:dir/>
          <dgm:animLvl val="lvl"/>
          <dgm:resizeHandles val="exact"/>
        </dgm:presLayoutVars>
      </dgm:prSet>
      <dgm:spPr/>
    </dgm:pt>
    <dgm:pt modelId="{BB28AC50-6381-4F70-9688-323BB1104FBD}" type="pres">
      <dgm:prSet presAssocID="{7208B07C-2CDD-4465-8F05-D63EF64D205A}" presName="composite" presStyleCnt="0"/>
      <dgm:spPr/>
    </dgm:pt>
    <dgm:pt modelId="{2A2C40DC-F38B-4C47-8F0B-E692B75B4D3D}" type="pres">
      <dgm:prSet presAssocID="{7208B07C-2CDD-4465-8F05-D63EF64D205A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C115CB39-A1C6-4170-88C3-E87C75E87D4F}" type="pres">
      <dgm:prSet presAssocID="{7208B07C-2CDD-4465-8F05-D63EF64D205A}" presName="descendantText" presStyleLbl="alignAcc1" presStyleIdx="0" presStyleCnt="3">
        <dgm:presLayoutVars>
          <dgm:bulletEnabled val="1"/>
        </dgm:presLayoutVars>
      </dgm:prSet>
      <dgm:spPr/>
    </dgm:pt>
    <dgm:pt modelId="{B2B639F2-71B0-4056-AFE5-D76853AFEADE}" type="pres">
      <dgm:prSet presAssocID="{60D93B16-CDA7-402C-BF64-31AD95E17558}" presName="sp" presStyleCnt="0"/>
      <dgm:spPr/>
    </dgm:pt>
    <dgm:pt modelId="{095FD240-C680-4636-8409-FB2504D60768}" type="pres">
      <dgm:prSet presAssocID="{C503817A-DA5A-476E-8CE8-A245C78BDBC8}" presName="composite" presStyleCnt="0"/>
      <dgm:spPr/>
    </dgm:pt>
    <dgm:pt modelId="{E7E7049E-8831-4363-8C4A-8BA907E42A74}" type="pres">
      <dgm:prSet presAssocID="{C503817A-DA5A-476E-8CE8-A245C78BDBC8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91C606DD-D323-4A9D-9761-A7CDDA943094}" type="pres">
      <dgm:prSet presAssocID="{C503817A-DA5A-476E-8CE8-A245C78BDBC8}" presName="descendantText" presStyleLbl="alignAcc1" presStyleIdx="1" presStyleCnt="3">
        <dgm:presLayoutVars>
          <dgm:bulletEnabled val="1"/>
        </dgm:presLayoutVars>
      </dgm:prSet>
      <dgm:spPr/>
    </dgm:pt>
    <dgm:pt modelId="{29CD7032-53E4-4757-A0C8-F57C9FE6A228}" type="pres">
      <dgm:prSet presAssocID="{2C8988A3-8D8B-444F-9B50-C7BF1C933CC8}" presName="sp" presStyleCnt="0"/>
      <dgm:spPr/>
    </dgm:pt>
    <dgm:pt modelId="{23F049F0-0585-42F4-85B3-84EA1FF6D0DF}" type="pres">
      <dgm:prSet presAssocID="{78FCAD3D-B4F9-4BFA-96AB-4FF783E8D124}" presName="composite" presStyleCnt="0"/>
      <dgm:spPr/>
    </dgm:pt>
    <dgm:pt modelId="{053DF8F2-FC6A-40C4-9265-72D0A1C38BAE}" type="pres">
      <dgm:prSet presAssocID="{78FCAD3D-B4F9-4BFA-96AB-4FF783E8D124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55D45DC7-7010-45B0-B687-58248F71E973}" type="pres">
      <dgm:prSet presAssocID="{78FCAD3D-B4F9-4BFA-96AB-4FF783E8D124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E0351302-35FC-4914-A17E-B016F67246FD}" type="presOf" srcId="{33E9F512-6A0B-4B27-AC60-2A0835DEDA28}" destId="{DE7F6F63-6256-415C-9CE7-62EA4F2B24F8}" srcOrd="0" destOrd="0" presId="urn:microsoft.com/office/officeart/2005/8/layout/chevron2"/>
    <dgm:cxn modelId="{1B622802-FB01-4002-A7FA-0C095044FD58}" type="presOf" srcId="{59FE7F5B-3DC4-4A45-AB9E-287EC4D98C69}" destId="{55D45DC7-7010-45B0-B687-58248F71E973}" srcOrd="0" destOrd="1" presId="urn:microsoft.com/office/officeart/2005/8/layout/chevron2"/>
    <dgm:cxn modelId="{7E8A080A-AE67-4F96-91A5-FD9ADE8950DF}" srcId="{33E9F512-6A0B-4B27-AC60-2A0835DEDA28}" destId="{78FCAD3D-B4F9-4BFA-96AB-4FF783E8D124}" srcOrd="2" destOrd="0" parTransId="{9D6F90AD-B7C6-41AE-8E93-4C20C91322DF}" sibTransId="{4D15C251-75A3-4459-90AA-A05F32AC963D}"/>
    <dgm:cxn modelId="{1F276228-B59E-4398-92B9-45EBF2796D68}" srcId="{C503817A-DA5A-476E-8CE8-A245C78BDBC8}" destId="{7C133128-4842-49E2-BE9B-3B6B1132BD18}" srcOrd="0" destOrd="0" parTransId="{20590F72-7005-4386-9405-F73193EA1510}" sibTransId="{71E78560-A877-49C6-9AAC-77A6BF491462}"/>
    <dgm:cxn modelId="{06497240-313C-4150-9D9D-50E3C831C32D}" type="presOf" srcId="{4DB7E559-F550-492C-9A59-414FC84447F2}" destId="{C115CB39-A1C6-4170-88C3-E87C75E87D4F}" srcOrd="0" destOrd="0" presId="urn:microsoft.com/office/officeart/2005/8/layout/chevron2"/>
    <dgm:cxn modelId="{B75DFB64-2B0D-42A0-85C6-18BCFD5B6F22}" srcId="{78FCAD3D-B4F9-4BFA-96AB-4FF783E8D124}" destId="{27904EFA-2FD3-4000-BDC5-0D898FF63F9B}" srcOrd="0" destOrd="0" parTransId="{8222AC86-0624-4640-AFEB-9CAE16D26B28}" sibTransId="{2C703D6A-D399-4B49-A0C2-D23C96333863}"/>
    <dgm:cxn modelId="{F1D8E374-92DF-4C33-9B1A-3BD1CA91064E}" srcId="{7208B07C-2CDD-4465-8F05-D63EF64D205A}" destId="{4DB7E559-F550-492C-9A59-414FC84447F2}" srcOrd="0" destOrd="0" parTransId="{074420BA-22F7-48B5-94DE-5A17E073D81B}" sibTransId="{130F00F9-028F-4B8A-B6C1-BE49A4687D57}"/>
    <dgm:cxn modelId="{7CE91676-DAFE-4BC5-94B0-22DF0FB02AFB}" srcId="{78FCAD3D-B4F9-4BFA-96AB-4FF783E8D124}" destId="{59FE7F5B-3DC4-4A45-AB9E-287EC4D98C69}" srcOrd="1" destOrd="0" parTransId="{9EF11B90-D6F3-4DAA-B414-E43D7263DF4B}" sibTransId="{4FC95D9A-35B4-4483-94EF-F2FCDA25A556}"/>
    <dgm:cxn modelId="{B40BB95A-5F25-4FD8-A068-C3481B570AA8}" type="presOf" srcId="{7C133128-4842-49E2-BE9B-3B6B1132BD18}" destId="{91C606DD-D323-4A9D-9761-A7CDDA943094}" srcOrd="0" destOrd="0" presId="urn:microsoft.com/office/officeart/2005/8/layout/chevron2"/>
    <dgm:cxn modelId="{6A66A28A-0FFB-49DD-B471-3CF39D374DC5}" srcId="{C503817A-DA5A-476E-8CE8-A245C78BDBC8}" destId="{4F8BF904-EEE2-4012-9A08-CA45CCA8090A}" srcOrd="1" destOrd="0" parTransId="{66A258EC-40AD-4822-B4D3-38A7E82BC2ED}" sibTransId="{054228E3-2066-41A3-88C3-2D184362C0E1}"/>
    <dgm:cxn modelId="{AE3E429F-E729-4A77-879F-B2901A6236A2}" type="presOf" srcId="{4F8BF904-EEE2-4012-9A08-CA45CCA8090A}" destId="{91C606DD-D323-4A9D-9761-A7CDDA943094}" srcOrd="0" destOrd="1" presId="urn:microsoft.com/office/officeart/2005/8/layout/chevron2"/>
    <dgm:cxn modelId="{9D6E98AA-B494-446D-A6F7-E6DF206B0226}" srcId="{33E9F512-6A0B-4B27-AC60-2A0835DEDA28}" destId="{C503817A-DA5A-476E-8CE8-A245C78BDBC8}" srcOrd="1" destOrd="0" parTransId="{5507DEBD-2643-4E89-B515-BABDA72E04EF}" sibTransId="{2C8988A3-8D8B-444F-9B50-C7BF1C933CC8}"/>
    <dgm:cxn modelId="{5C198AC6-D092-4B15-B663-F8D07781562F}" type="presOf" srcId="{78FCAD3D-B4F9-4BFA-96AB-4FF783E8D124}" destId="{053DF8F2-FC6A-40C4-9265-72D0A1C38BAE}" srcOrd="0" destOrd="0" presId="urn:microsoft.com/office/officeart/2005/8/layout/chevron2"/>
    <dgm:cxn modelId="{751F07DC-73DA-4566-A93F-7EB561AAD621}" srcId="{33E9F512-6A0B-4B27-AC60-2A0835DEDA28}" destId="{7208B07C-2CDD-4465-8F05-D63EF64D205A}" srcOrd="0" destOrd="0" parTransId="{6C9A38CC-3579-48FE-8D21-FB711678F23F}" sibTransId="{60D93B16-CDA7-402C-BF64-31AD95E17558}"/>
    <dgm:cxn modelId="{E82718DF-113C-45A2-A177-5F20DF6B2E5B}" type="presOf" srcId="{27904EFA-2FD3-4000-BDC5-0D898FF63F9B}" destId="{55D45DC7-7010-45B0-B687-58248F71E973}" srcOrd="0" destOrd="0" presId="urn:microsoft.com/office/officeart/2005/8/layout/chevron2"/>
    <dgm:cxn modelId="{13A681E9-FC86-4A8A-9CEB-22104DCCCC44}" type="presOf" srcId="{50532860-7C9E-420D-A19F-88FA35AF1348}" destId="{C115CB39-A1C6-4170-88C3-E87C75E87D4F}" srcOrd="0" destOrd="1" presId="urn:microsoft.com/office/officeart/2005/8/layout/chevron2"/>
    <dgm:cxn modelId="{E7A29AEE-04CD-4A78-812E-97D99934776B}" type="presOf" srcId="{7208B07C-2CDD-4465-8F05-D63EF64D205A}" destId="{2A2C40DC-F38B-4C47-8F0B-E692B75B4D3D}" srcOrd="0" destOrd="0" presId="urn:microsoft.com/office/officeart/2005/8/layout/chevron2"/>
    <dgm:cxn modelId="{1FCFD1FB-35C7-45BE-BA4A-9475BF7BFD93}" srcId="{7208B07C-2CDD-4465-8F05-D63EF64D205A}" destId="{50532860-7C9E-420D-A19F-88FA35AF1348}" srcOrd="1" destOrd="0" parTransId="{3C4F0A42-E3D7-44C0-AF09-BE5279AA9980}" sibTransId="{F08096F7-82A5-4A42-8249-EE8FC71B23F2}"/>
    <dgm:cxn modelId="{F9893DFE-CA73-4B37-BDE0-50DD33A0D390}" type="presOf" srcId="{C503817A-DA5A-476E-8CE8-A245C78BDBC8}" destId="{E7E7049E-8831-4363-8C4A-8BA907E42A74}" srcOrd="0" destOrd="0" presId="urn:microsoft.com/office/officeart/2005/8/layout/chevron2"/>
    <dgm:cxn modelId="{9D3EC9E0-1F70-4D9D-A861-8D1E7608817B}" type="presParOf" srcId="{DE7F6F63-6256-415C-9CE7-62EA4F2B24F8}" destId="{BB28AC50-6381-4F70-9688-323BB1104FBD}" srcOrd="0" destOrd="0" presId="urn:microsoft.com/office/officeart/2005/8/layout/chevron2"/>
    <dgm:cxn modelId="{E8517B58-98D0-4018-B0A9-22928307B7F3}" type="presParOf" srcId="{BB28AC50-6381-4F70-9688-323BB1104FBD}" destId="{2A2C40DC-F38B-4C47-8F0B-E692B75B4D3D}" srcOrd="0" destOrd="0" presId="urn:microsoft.com/office/officeart/2005/8/layout/chevron2"/>
    <dgm:cxn modelId="{5A81702B-BCA9-4CEE-B732-2DB90C6D46C9}" type="presParOf" srcId="{BB28AC50-6381-4F70-9688-323BB1104FBD}" destId="{C115CB39-A1C6-4170-88C3-E87C75E87D4F}" srcOrd="1" destOrd="0" presId="urn:microsoft.com/office/officeart/2005/8/layout/chevron2"/>
    <dgm:cxn modelId="{7CA12EDD-DB30-491D-8546-3D2510CDDB99}" type="presParOf" srcId="{DE7F6F63-6256-415C-9CE7-62EA4F2B24F8}" destId="{B2B639F2-71B0-4056-AFE5-D76853AFEADE}" srcOrd="1" destOrd="0" presId="urn:microsoft.com/office/officeart/2005/8/layout/chevron2"/>
    <dgm:cxn modelId="{6160DDEC-0D46-4A74-9A8F-68F927868219}" type="presParOf" srcId="{DE7F6F63-6256-415C-9CE7-62EA4F2B24F8}" destId="{095FD240-C680-4636-8409-FB2504D60768}" srcOrd="2" destOrd="0" presId="urn:microsoft.com/office/officeart/2005/8/layout/chevron2"/>
    <dgm:cxn modelId="{A80C26AF-7464-43EB-A5BC-D4DF782D4BB2}" type="presParOf" srcId="{095FD240-C680-4636-8409-FB2504D60768}" destId="{E7E7049E-8831-4363-8C4A-8BA907E42A74}" srcOrd="0" destOrd="0" presId="urn:microsoft.com/office/officeart/2005/8/layout/chevron2"/>
    <dgm:cxn modelId="{1EC0B03F-F078-48B7-92C2-658820E0873E}" type="presParOf" srcId="{095FD240-C680-4636-8409-FB2504D60768}" destId="{91C606DD-D323-4A9D-9761-A7CDDA943094}" srcOrd="1" destOrd="0" presId="urn:microsoft.com/office/officeart/2005/8/layout/chevron2"/>
    <dgm:cxn modelId="{210B8FDA-04BE-4A6D-9412-633B9E202268}" type="presParOf" srcId="{DE7F6F63-6256-415C-9CE7-62EA4F2B24F8}" destId="{29CD7032-53E4-4757-A0C8-F57C9FE6A228}" srcOrd="3" destOrd="0" presId="urn:microsoft.com/office/officeart/2005/8/layout/chevron2"/>
    <dgm:cxn modelId="{7FA02BF1-6929-4753-809C-240E1BB11D56}" type="presParOf" srcId="{DE7F6F63-6256-415C-9CE7-62EA4F2B24F8}" destId="{23F049F0-0585-42F4-85B3-84EA1FF6D0DF}" srcOrd="4" destOrd="0" presId="urn:microsoft.com/office/officeart/2005/8/layout/chevron2"/>
    <dgm:cxn modelId="{FA57C595-B20A-4098-9E33-F119E5E24109}" type="presParOf" srcId="{23F049F0-0585-42F4-85B3-84EA1FF6D0DF}" destId="{053DF8F2-FC6A-40C4-9265-72D0A1C38BAE}" srcOrd="0" destOrd="0" presId="urn:microsoft.com/office/officeart/2005/8/layout/chevron2"/>
    <dgm:cxn modelId="{8B6752D5-09EA-49BB-A1A9-4EB4F81EE77B}" type="presParOf" srcId="{23F049F0-0585-42F4-85B3-84EA1FF6D0DF}" destId="{55D45DC7-7010-45B0-B687-58248F71E97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9F35EA-2C3E-4BB8-9756-22FBD69F0C59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D69F38-960F-4813-B37F-14C1A5639CCD}">
      <dgm:prSet phldrT="[Текст]"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uk-UA" dirty="0" err="1"/>
            <a:t>Діяльнісний</a:t>
          </a:r>
          <a:r>
            <a:rPr lang="uk-UA" dirty="0"/>
            <a:t> підхід</a:t>
          </a:r>
          <a:endParaRPr lang="ru-RU" dirty="0"/>
        </a:p>
      </dgm:t>
    </dgm:pt>
    <dgm:pt modelId="{9793BBA1-D89A-440F-B252-A00C469529FA}" type="parTrans" cxnId="{F16BF331-A5DD-4C40-8C6D-3C388B518F35}">
      <dgm:prSet/>
      <dgm:spPr/>
      <dgm:t>
        <a:bodyPr/>
        <a:lstStyle/>
        <a:p>
          <a:endParaRPr lang="ru-RU"/>
        </a:p>
      </dgm:t>
    </dgm:pt>
    <dgm:pt modelId="{DB2661A6-126A-418E-AF47-0BD489AF8D4B}" type="sibTrans" cxnId="{F16BF331-A5DD-4C40-8C6D-3C388B518F35}">
      <dgm:prSet/>
      <dgm:spPr/>
      <dgm:t>
        <a:bodyPr/>
        <a:lstStyle/>
        <a:p>
          <a:endParaRPr lang="ru-RU"/>
        </a:p>
      </dgm:t>
    </dgm:pt>
    <dgm:pt modelId="{BA5DC4D4-5415-4779-BD9C-D2403DFDD33E}">
      <dgm:prSet phldrT="[Текст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uk-UA" dirty="0"/>
            <a:t>Нерозривний із комунікаційним, бо передбачає навчальне співробітництво, у якому зацікавлені  ініціативні учителі та учні</a:t>
          </a:r>
          <a:endParaRPr lang="ru-RU" dirty="0"/>
        </a:p>
      </dgm:t>
    </dgm:pt>
    <dgm:pt modelId="{4DDB2915-D2C4-466E-AF1A-08AB395EBB3D}" type="parTrans" cxnId="{95E292EF-F9C8-43A3-8CD8-ED33E7E81B8E}">
      <dgm:prSet/>
      <dgm:spPr/>
      <dgm:t>
        <a:bodyPr/>
        <a:lstStyle/>
        <a:p>
          <a:endParaRPr lang="ru-RU"/>
        </a:p>
      </dgm:t>
    </dgm:pt>
    <dgm:pt modelId="{A0C89DCD-246D-4F3A-8975-DCC867170561}" type="sibTrans" cxnId="{95E292EF-F9C8-43A3-8CD8-ED33E7E81B8E}">
      <dgm:prSet/>
      <dgm:spPr/>
      <dgm:t>
        <a:bodyPr/>
        <a:lstStyle/>
        <a:p>
          <a:endParaRPr lang="ru-RU"/>
        </a:p>
      </dgm:t>
    </dgm:pt>
    <dgm:pt modelId="{1B0E8AAE-1E35-4B01-AEE0-D859B1C76F4D}">
      <dgm:prSet phldrT="[Текст]"/>
      <dgm:spPr>
        <a:solidFill>
          <a:schemeClr val="accent6">
            <a:lumMod val="5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/>
            <a:t>Основа концепції розвивального підходу в освіті</a:t>
          </a:r>
          <a:endParaRPr lang="ru-RU" dirty="0"/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9005D875-5A1B-4B79-AB47-1E6FDA9E2979}" type="parTrans" cxnId="{B2638786-9546-4DE2-B04A-F6494802CD9C}">
      <dgm:prSet/>
      <dgm:spPr/>
      <dgm:t>
        <a:bodyPr/>
        <a:lstStyle/>
        <a:p>
          <a:endParaRPr lang="ru-RU"/>
        </a:p>
      </dgm:t>
    </dgm:pt>
    <dgm:pt modelId="{41193655-284E-4407-BDE0-AF16FEC84A43}" type="sibTrans" cxnId="{B2638786-9546-4DE2-B04A-F6494802CD9C}">
      <dgm:prSet/>
      <dgm:spPr/>
      <dgm:t>
        <a:bodyPr/>
        <a:lstStyle/>
        <a:p>
          <a:endParaRPr lang="ru-RU"/>
        </a:p>
      </dgm:t>
    </dgm:pt>
    <dgm:pt modelId="{15DB8B37-841A-41AC-B7E8-608B432199F2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uk-UA" dirty="0"/>
            <a:t>Підхід, при якому дитина сама здобуває знання в процесі власної навчально-пізнавальної діяльності</a:t>
          </a:r>
          <a:endParaRPr lang="ru-RU" dirty="0"/>
        </a:p>
      </dgm:t>
    </dgm:pt>
    <dgm:pt modelId="{0157627D-0143-4621-8016-F39D536D5B1D}" type="parTrans" cxnId="{7B086EAB-5457-46E7-B0B9-6C729D2EB714}">
      <dgm:prSet/>
      <dgm:spPr/>
      <dgm:t>
        <a:bodyPr/>
        <a:lstStyle/>
        <a:p>
          <a:endParaRPr lang="ru-RU"/>
        </a:p>
      </dgm:t>
    </dgm:pt>
    <dgm:pt modelId="{1415E96E-7BD8-4A42-8F60-E406AFF10622}" type="sibTrans" cxnId="{7B086EAB-5457-46E7-B0B9-6C729D2EB714}">
      <dgm:prSet/>
      <dgm:spPr/>
      <dgm:t>
        <a:bodyPr/>
        <a:lstStyle/>
        <a:p>
          <a:endParaRPr lang="ru-RU"/>
        </a:p>
      </dgm:t>
    </dgm:pt>
    <dgm:pt modelId="{82135DB6-46DA-4D98-89D3-F9F2009E8333}" type="pres">
      <dgm:prSet presAssocID="{BF9F35EA-2C3E-4BB8-9756-22FBD69F0C5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08CDA63-0CCC-4925-AD3E-51CE208E8B8C}" type="pres">
      <dgm:prSet presAssocID="{C2D69F38-960F-4813-B37F-14C1A5639CCD}" presName="centerShape" presStyleLbl="node0" presStyleIdx="0" presStyleCnt="1"/>
      <dgm:spPr/>
    </dgm:pt>
    <dgm:pt modelId="{67BA06D4-AE1E-4AFF-B7E3-B37513E267E0}" type="pres">
      <dgm:prSet presAssocID="{4DDB2915-D2C4-466E-AF1A-08AB395EBB3D}" presName="parTrans" presStyleLbl="bgSibTrans2D1" presStyleIdx="0" presStyleCnt="3"/>
      <dgm:spPr/>
    </dgm:pt>
    <dgm:pt modelId="{452A645C-602D-4104-9570-EFA1F66476CA}" type="pres">
      <dgm:prSet presAssocID="{BA5DC4D4-5415-4779-BD9C-D2403DFDD33E}" presName="node" presStyleLbl="node1" presStyleIdx="0" presStyleCnt="3">
        <dgm:presLayoutVars>
          <dgm:bulletEnabled val="1"/>
        </dgm:presLayoutVars>
      </dgm:prSet>
      <dgm:spPr/>
    </dgm:pt>
    <dgm:pt modelId="{4D614B50-186B-456C-A498-595B5106BCB3}" type="pres">
      <dgm:prSet presAssocID="{0157627D-0143-4621-8016-F39D536D5B1D}" presName="parTrans" presStyleLbl="bgSibTrans2D1" presStyleIdx="1" presStyleCnt="3"/>
      <dgm:spPr/>
    </dgm:pt>
    <dgm:pt modelId="{6858E7FD-9310-4EC3-BA35-F7DFE8014D0A}" type="pres">
      <dgm:prSet presAssocID="{15DB8B37-841A-41AC-B7E8-608B432199F2}" presName="node" presStyleLbl="node1" presStyleIdx="1" presStyleCnt="3">
        <dgm:presLayoutVars>
          <dgm:bulletEnabled val="1"/>
        </dgm:presLayoutVars>
      </dgm:prSet>
      <dgm:spPr/>
    </dgm:pt>
    <dgm:pt modelId="{BB6059EE-08F5-4738-8A99-3695D5CD9C9B}" type="pres">
      <dgm:prSet presAssocID="{9005D875-5A1B-4B79-AB47-1E6FDA9E2979}" presName="parTrans" presStyleLbl="bgSibTrans2D1" presStyleIdx="2" presStyleCnt="3"/>
      <dgm:spPr/>
    </dgm:pt>
    <dgm:pt modelId="{5A337FED-EE83-43DE-B109-3072CB750A0B}" type="pres">
      <dgm:prSet presAssocID="{1B0E8AAE-1E35-4B01-AEE0-D859B1C76F4D}" presName="node" presStyleLbl="node1" presStyleIdx="2" presStyleCnt="3">
        <dgm:presLayoutVars>
          <dgm:bulletEnabled val="1"/>
        </dgm:presLayoutVars>
      </dgm:prSet>
      <dgm:spPr/>
    </dgm:pt>
  </dgm:ptLst>
  <dgm:cxnLst>
    <dgm:cxn modelId="{9E79A62C-22EB-4E96-B190-E79D0EFE83B8}" type="presOf" srcId="{4DDB2915-D2C4-466E-AF1A-08AB395EBB3D}" destId="{67BA06D4-AE1E-4AFF-B7E3-B37513E267E0}" srcOrd="0" destOrd="0" presId="urn:microsoft.com/office/officeart/2005/8/layout/radial4"/>
    <dgm:cxn modelId="{F16BF331-A5DD-4C40-8C6D-3C388B518F35}" srcId="{BF9F35EA-2C3E-4BB8-9756-22FBD69F0C59}" destId="{C2D69F38-960F-4813-B37F-14C1A5639CCD}" srcOrd="0" destOrd="0" parTransId="{9793BBA1-D89A-440F-B252-A00C469529FA}" sibTransId="{DB2661A6-126A-418E-AF47-0BD489AF8D4B}"/>
    <dgm:cxn modelId="{2A2DAA69-41A1-461B-B83B-4B38048856AE}" type="presOf" srcId="{C2D69F38-960F-4813-B37F-14C1A5639CCD}" destId="{F08CDA63-0CCC-4925-AD3E-51CE208E8B8C}" srcOrd="0" destOrd="0" presId="urn:microsoft.com/office/officeart/2005/8/layout/radial4"/>
    <dgm:cxn modelId="{E3156C70-5D22-419A-8194-BA2A9BE46F79}" type="presOf" srcId="{1B0E8AAE-1E35-4B01-AEE0-D859B1C76F4D}" destId="{5A337FED-EE83-43DE-B109-3072CB750A0B}" srcOrd="0" destOrd="0" presId="urn:microsoft.com/office/officeart/2005/8/layout/radial4"/>
    <dgm:cxn modelId="{78F65158-BD41-41FD-AF8E-BD9801E76AF7}" type="presOf" srcId="{BF9F35EA-2C3E-4BB8-9756-22FBD69F0C59}" destId="{82135DB6-46DA-4D98-89D3-F9F2009E8333}" srcOrd="0" destOrd="0" presId="urn:microsoft.com/office/officeart/2005/8/layout/radial4"/>
    <dgm:cxn modelId="{B2638786-9546-4DE2-B04A-F6494802CD9C}" srcId="{C2D69F38-960F-4813-B37F-14C1A5639CCD}" destId="{1B0E8AAE-1E35-4B01-AEE0-D859B1C76F4D}" srcOrd="2" destOrd="0" parTransId="{9005D875-5A1B-4B79-AB47-1E6FDA9E2979}" sibTransId="{41193655-284E-4407-BDE0-AF16FEC84A43}"/>
    <dgm:cxn modelId="{F9B79D8A-D506-4BEF-BC65-7A1D6B8309A2}" type="presOf" srcId="{15DB8B37-841A-41AC-B7E8-608B432199F2}" destId="{6858E7FD-9310-4EC3-BA35-F7DFE8014D0A}" srcOrd="0" destOrd="0" presId="urn:microsoft.com/office/officeart/2005/8/layout/radial4"/>
    <dgm:cxn modelId="{64E4F690-FC1E-4BAA-A474-4555EB61860E}" type="presOf" srcId="{9005D875-5A1B-4B79-AB47-1E6FDA9E2979}" destId="{BB6059EE-08F5-4738-8A99-3695D5CD9C9B}" srcOrd="0" destOrd="0" presId="urn:microsoft.com/office/officeart/2005/8/layout/radial4"/>
    <dgm:cxn modelId="{7B086EAB-5457-46E7-B0B9-6C729D2EB714}" srcId="{C2D69F38-960F-4813-B37F-14C1A5639CCD}" destId="{15DB8B37-841A-41AC-B7E8-608B432199F2}" srcOrd="1" destOrd="0" parTransId="{0157627D-0143-4621-8016-F39D536D5B1D}" sibTransId="{1415E96E-7BD8-4A42-8F60-E406AFF10622}"/>
    <dgm:cxn modelId="{B7184FDE-A2C0-4D5F-8E74-7C688C012A93}" type="presOf" srcId="{0157627D-0143-4621-8016-F39D536D5B1D}" destId="{4D614B50-186B-456C-A498-595B5106BCB3}" srcOrd="0" destOrd="0" presId="urn:microsoft.com/office/officeart/2005/8/layout/radial4"/>
    <dgm:cxn modelId="{95E292EF-F9C8-43A3-8CD8-ED33E7E81B8E}" srcId="{C2D69F38-960F-4813-B37F-14C1A5639CCD}" destId="{BA5DC4D4-5415-4779-BD9C-D2403DFDD33E}" srcOrd="0" destOrd="0" parTransId="{4DDB2915-D2C4-466E-AF1A-08AB395EBB3D}" sibTransId="{A0C89DCD-246D-4F3A-8975-DCC867170561}"/>
    <dgm:cxn modelId="{C11E1CF9-A79C-414A-9F2C-F0B873C8661B}" type="presOf" srcId="{BA5DC4D4-5415-4779-BD9C-D2403DFDD33E}" destId="{452A645C-602D-4104-9570-EFA1F66476CA}" srcOrd="0" destOrd="0" presId="urn:microsoft.com/office/officeart/2005/8/layout/radial4"/>
    <dgm:cxn modelId="{B9EFBB89-80D6-4B60-92F4-183F9E9C09B1}" type="presParOf" srcId="{82135DB6-46DA-4D98-89D3-F9F2009E8333}" destId="{F08CDA63-0CCC-4925-AD3E-51CE208E8B8C}" srcOrd="0" destOrd="0" presId="urn:microsoft.com/office/officeart/2005/8/layout/radial4"/>
    <dgm:cxn modelId="{A3F5B29D-591B-4B77-BA08-F6B008704D03}" type="presParOf" srcId="{82135DB6-46DA-4D98-89D3-F9F2009E8333}" destId="{67BA06D4-AE1E-4AFF-B7E3-B37513E267E0}" srcOrd="1" destOrd="0" presId="urn:microsoft.com/office/officeart/2005/8/layout/radial4"/>
    <dgm:cxn modelId="{677B7879-0521-4108-9B57-B7B7D113EB87}" type="presParOf" srcId="{82135DB6-46DA-4D98-89D3-F9F2009E8333}" destId="{452A645C-602D-4104-9570-EFA1F66476CA}" srcOrd="2" destOrd="0" presId="urn:microsoft.com/office/officeart/2005/8/layout/radial4"/>
    <dgm:cxn modelId="{9E2AC1DC-D5B6-4038-B8B5-2B366E72BE76}" type="presParOf" srcId="{82135DB6-46DA-4D98-89D3-F9F2009E8333}" destId="{4D614B50-186B-456C-A498-595B5106BCB3}" srcOrd="3" destOrd="0" presId="urn:microsoft.com/office/officeart/2005/8/layout/radial4"/>
    <dgm:cxn modelId="{25D2E376-C2CA-471A-8E2F-EC8128D598A3}" type="presParOf" srcId="{82135DB6-46DA-4D98-89D3-F9F2009E8333}" destId="{6858E7FD-9310-4EC3-BA35-F7DFE8014D0A}" srcOrd="4" destOrd="0" presId="urn:microsoft.com/office/officeart/2005/8/layout/radial4"/>
    <dgm:cxn modelId="{4B6D770B-A24A-405E-BC0E-7EFD42832539}" type="presParOf" srcId="{82135DB6-46DA-4D98-89D3-F9F2009E8333}" destId="{BB6059EE-08F5-4738-8A99-3695D5CD9C9B}" srcOrd="5" destOrd="0" presId="urn:microsoft.com/office/officeart/2005/8/layout/radial4"/>
    <dgm:cxn modelId="{6AD61A9B-18AC-4FD4-953C-F1C6BBECF62D}" type="presParOf" srcId="{82135DB6-46DA-4D98-89D3-F9F2009E8333}" destId="{5A337FED-EE83-43DE-B109-3072CB750A0B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A82D3-D4E5-40B1-ABB6-BA646B96930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7EB685-6DE1-4DD3-8416-B012F9704690}">
      <dgm:prSet phldrT="[Текст]" custT="1"/>
      <dgm:spPr>
        <a:gradFill flip="none" rotWithShape="0">
          <a:gsLst>
            <a:gs pos="0">
              <a:schemeClr val="accent6">
                <a:lumMod val="50000"/>
                <a:shade val="30000"/>
                <a:satMod val="115000"/>
              </a:schemeClr>
            </a:gs>
            <a:gs pos="50000">
              <a:schemeClr val="accent6">
                <a:lumMod val="50000"/>
                <a:shade val="67500"/>
                <a:satMod val="115000"/>
              </a:schemeClr>
            </a:gs>
            <a:gs pos="100000">
              <a:schemeClr val="accent6">
                <a:lumMod val="5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uk-UA" sz="1800" dirty="0"/>
            <a:t>Активне навчання</a:t>
          </a:r>
          <a:endParaRPr lang="ru-RU" sz="1800" dirty="0"/>
        </a:p>
      </dgm:t>
    </dgm:pt>
    <dgm:pt modelId="{53E7D43C-47CE-45E7-9671-1BA3FF5577D7}" type="parTrans" cxnId="{81271BE2-EA90-462E-9BB2-24AE30C56E2E}">
      <dgm:prSet/>
      <dgm:spPr/>
      <dgm:t>
        <a:bodyPr/>
        <a:lstStyle/>
        <a:p>
          <a:endParaRPr lang="ru-RU"/>
        </a:p>
      </dgm:t>
    </dgm:pt>
    <dgm:pt modelId="{1D90B07B-8541-4970-969C-84819932CCE4}" type="sibTrans" cxnId="{81271BE2-EA90-462E-9BB2-24AE30C56E2E}">
      <dgm:prSet/>
      <dgm:spPr/>
      <dgm:t>
        <a:bodyPr/>
        <a:lstStyle/>
        <a:p>
          <a:endParaRPr lang="ru-RU"/>
        </a:p>
      </dgm:t>
    </dgm:pt>
    <dgm:pt modelId="{15B96D82-08DC-4455-9621-8031A02FFDBE}">
      <dgm:prSet phldrT="[Текст]" custT="1"/>
      <dgm:spPr>
        <a:gradFill flip="none" rotWithShape="0">
          <a:gsLst>
            <a:gs pos="0">
              <a:schemeClr val="accent6">
                <a:lumMod val="50000"/>
                <a:shade val="30000"/>
                <a:satMod val="115000"/>
              </a:schemeClr>
            </a:gs>
            <a:gs pos="50000">
              <a:schemeClr val="accent6">
                <a:lumMod val="50000"/>
                <a:shade val="67500"/>
                <a:satMod val="115000"/>
              </a:schemeClr>
            </a:gs>
            <a:gs pos="100000">
              <a:schemeClr val="accent6">
                <a:lumMod val="50000"/>
                <a:shade val="100000"/>
                <a:satMod val="115000"/>
              </a:schemeClr>
            </a:gs>
          </a:gsLst>
          <a:lin ang="10800000" scaled="1"/>
          <a:tileRect/>
        </a:gradFill>
      </dgm:spPr>
      <dgm:t>
        <a:bodyPr/>
        <a:lstStyle/>
        <a:p>
          <a:r>
            <a:rPr lang="uk-UA" sz="1800" dirty="0"/>
            <a:t>Кооперативне навчання</a:t>
          </a:r>
          <a:endParaRPr lang="ru-RU" sz="1800" dirty="0"/>
        </a:p>
      </dgm:t>
    </dgm:pt>
    <dgm:pt modelId="{0331BB0E-BAF9-4949-80ED-740B9B84CF0D}" type="parTrans" cxnId="{EA0E0732-8E1F-45C1-9B2D-491CEEA9CC6C}">
      <dgm:prSet/>
      <dgm:spPr/>
      <dgm:t>
        <a:bodyPr/>
        <a:lstStyle/>
        <a:p>
          <a:endParaRPr lang="ru-RU"/>
        </a:p>
      </dgm:t>
    </dgm:pt>
    <dgm:pt modelId="{785B006D-23FB-482C-98A8-59BAC1754820}" type="sibTrans" cxnId="{EA0E0732-8E1F-45C1-9B2D-491CEEA9CC6C}">
      <dgm:prSet/>
      <dgm:spPr/>
      <dgm:t>
        <a:bodyPr/>
        <a:lstStyle/>
        <a:p>
          <a:endParaRPr lang="ru-RU"/>
        </a:p>
      </dgm:t>
    </dgm:pt>
    <dgm:pt modelId="{50B82412-597B-4443-B50E-FA54C464DA9A}">
      <dgm:prSet phldrT="[Текст]" custT="1"/>
      <dgm:spPr>
        <a:gradFill flip="none" rotWithShape="0">
          <a:gsLst>
            <a:gs pos="0">
              <a:schemeClr val="accent6">
                <a:lumMod val="50000"/>
                <a:shade val="30000"/>
                <a:satMod val="115000"/>
              </a:schemeClr>
            </a:gs>
            <a:gs pos="50000">
              <a:schemeClr val="accent6">
                <a:lumMod val="50000"/>
                <a:shade val="67500"/>
                <a:satMod val="115000"/>
              </a:schemeClr>
            </a:gs>
            <a:gs pos="100000">
              <a:schemeClr val="accent6">
                <a:lumMod val="50000"/>
                <a:shade val="100000"/>
                <a:satMod val="115000"/>
              </a:schemeClr>
            </a:gs>
          </a:gsLst>
          <a:lin ang="10800000" scaled="1"/>
          <a:tileRect/>
        </a:gradFill>
      </dgm:spPr>
      <dgm:t>
        <a:bodyPr/>
        <a:lstStyle/>
        <a:p>
          <a:r>
            <a:rPr lang="uk-UA" sz="1800" dirty="0"/>
            <a:t>Емпіричне навчання</a:t>
          </a:r>
          <a:endParaRPr lang="ru-RU" sz="1800" dirty="0"/>
        </a:p>
      </dgm:t>
    </dgm:pt>
    <dgm:pt modelId="{8A7C9DD1-13F9-44CA-8C03-C9737D9374A3}" type="parTrans" cxnId="{B5740ACB-7D50-4C25-B972-44CD8D809E26}">
      <dgm:prSet/>
      <dgm:spPr/>
      <dgm:t>
        <a:bodyPr/>
        <a:lstStyle/>
        <a:p>
          <a:endParaRPr lang="ru-RU"/>
        </a:p>
      </dgm:t>
    </dgm:pt>
    <dgm:pt modelId="{7E6357C6-6532-4A9F-ABBE-409433E78F52}" type="sibTrans" cxnId="{B5740ACB-7D50-4C25-B972-44CD8D809E26}">
      <dgm:prSet/>
      <dgm:spPr/>
      <dgm:t>
        <a:bodyPr/>
        <a:lstStyle/>
        <a:p>
          <a:endParaRPr lang="ru-RU"/>
        </a:p>
      </dgm:t>
    </dgm:pt>
    <dgm:pt modelId="{16FA83E5-489D-4F4B-B77C-1012BCED17BE}">
      <dgm:prSet custT="1"/>
      <dgm:spPr>
        <a:gradFill flip="none" rotWithShape="0">
          <a:gsLst>
            <a:gs pos="0">
              <a:schemeClr val="accent6">
                <a:lumMod val="50000"/>
                <a:shade val="30000"/>
                <a:satMod val="115000"/>
              </a:schemeClr>
            </a:gs>
            <a:gs pos="50000">
              <a:schemeClr val="accent6">
                <a:lumMod val="50000"/>
                <a:shade val="67500"/>
                <a:satMod val="115000"/>
              </a:schemeClr>
            </a:gs>
            <a:gs pos="100000">
              <a:schemeClr val="accent6">
                <a:lumMod val="50000"/>
                <a:shade val="100000"/>
                <a:satMod val="115000"/>
              </a:schemeClr>
            </a:gs>
          </a:gsLst>
          <a:lin ang="10800000" scaled="1"/>
          <a:tileRect/>
        </a:gradFill>
      </dgm:spPr>
      <dgm:t>
        <a:bodyPr/>
        <a:lstStyle/>
        <a:p>
          <a:r>
            <a:rPr lang="uk-UA" sz="1800" dirty="0"/>
            <a:t>Навчання через відкриття</a:t>
          </a:r>
          <a:endParaRPr lang="ru-RU" sz="1800" dirty="0"/>
        </a:p>
      </dgm:t>
    </dgm:pt>
    <dgm:pt modelId="{0D8472DB-34F8-4C1A-AE89-AA390A6A1AEE}" type="parTrans" cxnId="{B386CB9C-72B1-451E-952E-250AE2826213}">
      <dgm:prSet/>
      <dgm:spPr/>
      <dgm:t>
        <a:bodyPr/>
        <a:lstStyle/>
        <a:p>
          <a:endParaRPr lang="ru-RU"/>
        </a:p>
      </dgm:t>
    </dgm:pt>
    <dgm:pt modelId="{1566A037-875A-41DF-990A-4A4D54B09352}" type="sibTrans" cxnId="{B386CB9C-72B1-451E-952E-250AE2826213}">
      <dgm:prSet/>
      <dgm:spPr/>
      <dgm:t>
        <a:bodyPr/>
        <a:lstStyle/>
        <a:p>
          <a:endParaRPr lang="ru-RU"/>
        </a:p>
      </dgm:t>
    </dgm:pt>
    <dgm:pt modelId="{95C140AD-2533-40E6-92BD-F3F6E6BE9CF6}">
      <dgm:prSet custT="1"/>
      <dgm:spPr>
        <a:gradFill flip="none" rotWithShape="0">
          <a:gsLst>
            <a:gs pos="0">
              <a:schemeClr val="accent6">
                <a:lumMod val="50000"/>
                <a:shade val="30000"/>
                <a:satMod val="115000"/>
              </a:schemeClr>
            </a:gs>
            <a:gs pos="50000">
              <a:schemeClr val="accent6">
                <a:lumMod val="50000"/>
                <a:shade val="67500"/>
                <a:satMod val="115000"/>
              </a:schemeClr>
            </a:gs>
            <a:gs pos="100000">
              <a:schemeClr val="accent6">
                <a:lumMod val="50000"/>
                <a:shade val="100000"/>
                <a:satMod val="115000"/>
              </a:schemeClr>
            </a:gs>
          </a:gsLst>
          <a:lin ang="10800000" scaled="1"/>
          <a:tileRect/>
        </a:gradFill>
      </dgm:spPr>
      <dgm:t>
        <a:bodyPr/>
        <a:lstStyle/>
        <a:p>
          <a:r>
            <a:rPr lang="uk-UA" sz="1800" dirty="0" err="1"/>
            <a:t>Проєктне</a:t>
          </a:r>
          <a:r>
            <a:rPr lang="uk-UA" sz="1800" dirty="0"/>
            <a:t> навчання</a:t>
          </a:r>
          <a:endParaRPr lang="ru-RU" sz="1800" dirty="0"/>
        </a:p>
      </dgm:t>
    </dgm:pt>
    <dgm:pt modelId="{630D11F1-AE20-461A-B99A-AB93CF7E91B1}" type="parTrans" cxnId="{B8B8F150-6211-4C9A-9A30-60A8F667EF40}">
      <dgm:prSet/>
      <dgm:spPr/>
      <dgm:t>
        <a:bodyPr/>
        <a:lstStyle/>
        <a:p>
          <a:endParaRPr lang="ru-RU"/>
        </a:p>
      </dgm:t>
    </dgm:pt>
    <dgm:pt modelId="{E9F9E6F2-88F7-4296-84B0-38EA29C458DD}" type="sibTrans" cxnId="{B8B8F150-6211-4C9A-9A30-60A8F667EF40}">
      <dgm:prSet/>
      <dgm:spPr/>
      <dgm:t>
        <a:bodyPr/>
        <a:lstStyle/>
        <a:p>
          <a:endParaRPr lang="ru-RU"/>
        </a:p>
      </dgm:t>
    </dgm:pt>
    <dgm:pt modelId="{68B07E99-96A4-4C8D-977D-95CF42717585}" type="pres">
      <dgm:prSet presAssocID="{A4BA82D3-D4E5-40B1-ABB6-BA646B969302}" presName="linear" presStyleCnt="0">
        <dgm:presLayoutVars>
          <dgm:dir/>
          <dgm:animLvl val="lvl"/>
          <dgm:resizeHandles val="exact"/>
        </dgm:presLayoutVars>
      </dgm:prSet>
      <dgm:spPr/>
    </dgm:pt>
    <dgm:pt modelId="{B7678AF9-50AF-4567-8467-18844A6204E8}" type="pres">
      <dgm:prSet presAssocID="{937EB685-6DE1-4DD3-8416-B012F9704690}" presName="parentLin" presStyleCnt="0"/>
      <dgm:spPr/>
    </dgm:pt>
    <dgm:pt modelId="{38C1C668-7560-44FF-B01C-E5F47A78A6CE}" type="pres">
      <dgm:prSet presAssocID="{937EB685-6DE1-4DD3-8416-B012F9704690}" presName="parentLeftMargin" presStyleLbl="node1" presStyleIdx="0" presStyleCnt="5"/>
      <dgm:spPr/>
    </dgm:pt>
    <dgm:pt modelId="{46FD88A7-7A3B-4918-86DA-10A65898FC4D}" type="pres">
      <dgm:prSet presAssocID="{937EB685-6DE1-4DD3-8416-B012F9704690}" presName="parentText" presStyleLbl="node1" presStyleIdx="0" presStyleCnt="5" custScaleY="29508">
        <dgm:presLayoutVars>
          <dgm:chMax val="0"/>
          <dgm:bulletEnabled val="1"/>
        </dgm:presLayoutVars>
      </dgm:prSet>
      <dgm:spPr/>
    </dgm:pt>
    <dgm:pt modelId="{C8F04F43-7E56-48C8-B63B-7C781A26EC3B}" type="pres">
      <dgm:prSet presAssocID="{937EB685-6DE1-4DD3-8416-B012F9704690}" presName="negativeSpace" presStyleCnt="0"/>
      <dgm:spPr/>
    </dgm:pt>
    <dgm:pt modelId="{B8282AD9-36A6-4979-A5E9-52206B29C4B4}" type="pres">
      <dgm:prSet presAssocID="{937EB685-6DE1-4DD3-8416-B012F9704690}" presName="childText" presStyleLbl="conFgAcc1" presStyleIdx="0" presStyleCnt="5" custScaleY="56418">
        <dgm:presLayoutVars>
          <dgm:bulletEnabled val="1"/>
        </dgm:presLayoutVars>
      </dgm:prSet>
      <dgm:spPr/>
    </dgm:pt>
    <dgm:pt modelId="{19A119DA-410F-46E0-84CF-876379C0F841}" type="pres">
      <dgm:prSet presAssocID="{1D90B07B-8541-4970-969C-84819932CCE4}" presName="spaceBetweenRectangles" presStyleCnt="0"/>
      <dgm:spPr/>
    </dgm:pt>
    <dgm:pt modelId="{FC30F405-3303-40D9-B751-203ED6161AA1}" type="pres">
      <dgm:prSet presAssocID="{15B96D82-08DC-4455-9621-8031A02FFDBE}" presName="parentLin" presStyleCnt="0"/>
      <dgm:spPr/>
    </dgm:pt>
    <dgm:pt modelId="{F807F529-A79F-4373-B924-E1FBEF226B63}" type="pres">
      <dgm:prSet presAssocID="{15B96D82-08DC-4455-9621-8031A02FFDBE}" presName="parentLeftMargin" presStyleLbl="node1" presStyleIdx="0" presStyleCnt="5"/>
      <dgm:spPr/>
    </dgm:pt>
    <dgm:pt modelId="{08F3EDC3-4A1F-4299-B14F-9AC39654524B}" type="pres">
      <dgm:prSet presAssocID="{15B96D82-08DC-4455-9621-8031A02FFDBE}" presName="parentText" presStyleLbl="node1" presStyleIdx="1" presStyleCnt="5" custScaleX="99215" custScaleY="30486" custLinFactNeighborX="9890" custLinFactNeighborY="-11057">
        <dgm:presLayoutVars>
          <dgm:chMax val="0"/>
          <dgm:bulletEnabled val="1"/>
        </dgm:presLayoutVars>
      </dgm:prSet>
      <dgm:spPr/>
    </dgm:pt>
    <dgm:pt modelId="{69E04357-8CFD-45CB-82C3-F5F3AA531105}" type="pres">
      <dgm:prSet presAssocID="{15B96D82-08DC-4455-9621-8031A02FFDBE}" presName="negativeSpace" presStyleCnt="0"/>
      <dgm:spPr/>
    </dgm:pt>
    <dgm:pt modelId="{8348C56B-F776-46D1-B574-082E95917F9F}" type="pres">
      <dgm:prSet presAssocID="{15B96D82-08DC-4455-9621-8031A02FFDBE}" presName="childText" presStyleLbl="conFgAcc1" presStyleIdx="1" presStyleCnt="5" custScaleY="47735" custLinFactNeighborY="22607">
        <dgm:presLayoutVars>
          <dgm:bulletEnabled val="1"/>
        </dgm:presLayoutVars>
      </dgm:prSet>
      <dgm:spPr/>
    </dgm:pt>
    <dgm:pt modelId="{5777D9D3-9BF6-4F3A-BDC8-0D29FC56F85C}" type="pres">
      <dgm:prSet presAssocID="{785B006D-23FB-482C-98A8-59BAC1754820}" presName="spaceBetweenRectangles" presStyleCnt="0"/>
      <dgm:spPr/>
    </dgm:pt>
    <dgm:pt modelId="{F2796199-5CBA-4FC6-8A81-69F362279F17}" type="pres">
      <dgm:prSet presAssocID="{50B82412-597B-4443-B50E-FA54C464DA9A}" presName="parentLin" presStyleCnt="0"/>
      <dgm:spPr/>
    </dgm:pt>
    <dgm:pt modelId="{B208476E-750B-4C8C-811F-C51902FDB040}" type="pres">
      <dgm:prSet presAssocID="{50B82412-597B-4443-B50E-FA54C464DA9A}" presName="parentLeftMargin" presStyleLbl="node1" presStyleIdx="1" presStyleCnt="5"/>
      <dgm:spPr/>
    </dgm:pt>
    <dgm:pt modelId="{D265140E-F420-4828-8ABE-8956D80FE7AF}" type="pres">
      <dgm:prSet presAssocID="{50B82412-597B-4443-B50E-FA54C464DA9A}" presName="parentText" presStyleLbl="node1" presStyleIdx="2" presStyleCnt="5" custScaleY="30222" custLinFactNeighborX="9890" custLinFactNeighborY="-7371">
        <dgm:presLayoutVars>
          <dgm:chMax val="0"/>
          <dgm:bulletEnabled val="1"/>
        </dgm:presLayoutVars>
      </dgm:prSet>
      <dgm:spPr/>
    </dgm:pt>
    <dgm:pt modelId="{947CF289-754B-4764-95BE-B7ECFD97A03E}" type="pres">
      <dgm:prSet presAssocID="{50B82412-597B-4443-B50E-FA54C464DA9A}" presName="negativeSpace" presStyleCnt="0"/>
      <dgm:spPr/>
    </dgm:pt>
    <dgm:pt modelId="{AF4547BF-853C-4075-8F2D-7EAB85652C63}" type="pres">
      <dgm:prSet presAssocID="{50B82412-597B-4443-B50E-FA54C464DA9A}" presName="childText" presStyleLbl="conFgAcc1" presStyleIdx="2" presStyleCnt="5" custScaleY="51618" custLinFactNeighborY="40028">
        <dgm:presLayoutVars>
          <dgm:bulletEnabled val="1"/>
        </dgm:presLayoutVars>
      </dgm:prSet>
      <dgm:spPr/>
    </dgm:pt>
    <dgm:pt modelId="{7F4E6A57-B603-4FBF-8E05-A37001E9583C}" type="pres">
      <dgm:prSet presAssocID="{7E6357C6-6532-4A9F-ABBE-409433E78F52}" presName="spaceBetweenRectangles" presStyleCnt="0"/>
      <dgm:spPr/>
    </dgm:pt>
    <dgm:pt modelId="{4BB18984-D0F5-4507-9861-499DC6409BFB}" type="pres">
      <dgm:prSet presAssocID="{16FA83E5-489D-4F4B-B77C-1012BCED17BE}" presName="parentLin" presStyleCnt="0"/>
      <dgm:spPr/>
    </dgm:pt>
    <dgm:pt modelId="{CA181A67-8DDF-4D13-B3BA-C32A9F85D521}" type="pres">
      <dgm:prSet presAssocID="{16FA83E5-489D-4F4B-B77C-1012BCED17BE}" presName="parentLeftMargin" presStyleLbl="node1" presStyleIdx="2" presStyleCnt="5"/>
      <dgm:spPr/>
    </dgm:pt>
    <dgm:pt modelId="{BFD2F282-83F4-47E8-B4DE-24CE81F27E0E}" type="pres">
      <dgm:prSet presAssocID="{16FA83E5-489D-4F4B-B77C-1012BCED17BE}" presName="parentText" presStyleLbl="node1" presStyleIdx="3" presStyleCnt="5" custScaleY="34866" custLinFactNeighborX="9890" custLinFactNeighborY="-15379">
        <dgm:presLayoutVars>
          <dgm:chMax val="0"/>
          <dgm:bulletEnabled val="1"/>
        </dgm:presLayoutVars>
      </dgm:prSet>
      <dgm:spPr/>
    </dgm:pt>
    <dgm:pt modelId="{3738F710-B482-4B4C-91AC-DD2BC08B256A}" type="pres">
      <dgm:prSet presAssocID="{16FA83E5-489D-4F4B-B77C-1012BCED17BE}" presName="negativeSpace" presStyleCnt="0"/>
      <dgm:spPr/>
    </dgm:pt>
    <dgm:pt modelId="{82200890-B26E-478F-BCB7-51EA24E1DA48}" type="pres">
      <dgm:prSet presAssocID="{16FA83E5-489D-4F4B-B77C-1012BCED17BE}" presName="childText" presStyleLbl="conFgAcc1" presStyleIdx="3" presStyleCnt="5" custScaleY="50576" custLinFactNeighborY="25505">
        <dgm:presLayoutVars>
          <dgm:bulletEnabled val="1"/>
        </dgm:presLayoutVars>
      </dgm:prSet>
      <dgm:spPr/>
    </dgm:pt>
    <dgm:pt modelId="{3D562FE3-6397-4D8A-A81F-E939CE81530B}" type="pres">
      <dgm:prSet presAssocID="{1566A037-875A-41DF-990A-4A4D54B09352}" presName="spaceBetweenRectangles" presStyleCnt="0"/>
      <dgm:spPr/>
    </dgm:pt>
    <dgm:pt modelId="{170112C8-1040-483B-AAC1-9112B96623BD}" type="pres">
      <dgm:prSet presAssocID="{95C140AD-2533-40E6-92BD-F3F6E6BE9CF6}" presName="parentLin" presStyleCnt="0"/>
      <dgm:spPr/>
    </dgm:pt>
    <dgm:pt modelId="{3FCB05E9-FF15-48D1-A552-B4A6E04CD4AF}" type="pres">
      <dgm:prSet presAssocID="{95C140AD-2533-40E6-92BD-F3F6E6BE9CF6}" presName="parentLeftMargin" presStyleLbl="node1" presStyleIdx="3" presStyleCnt="5"/>
      <dgm:spPr/>
    </dgm:pt>
    <dgm:pt modelId="{B12231BB-27E3-4538-A5CD-54A4BD9600CA}" type="pres">
      <dgm:prSet presAssocID="{95C140AD-2533-40E6-92BD-F3F6E6BE9CF6}" presName="parentText" presStyleLbl="node1" presStyleIdx="4" presStyleCnt="5" custScaleY="30765" custLinFactNeighborX="2564" custLinFactNeighborY="-23181">
        <dgm:presLayoutVars>
          <dgm:chMax val="0"/>
          <dgm:bulletEnabled val="1"/>
        </dgm:presLayoutVars>
      </dgm:prSet>
      <dgm:spPr/>
    </dgm:pt>
    <dgm:pt modelId="{F86CDFE0-76CB-46C9-B5F1-CEDF49B44674}" type="pres">
      <dgm:prSet presAssocID="{95C140AD-2533-40E6-92BD-F3F6E6BE9CF6}" presName="negativeSpace" presStyleCnt="0"/>
      <dgm:spPr/>
    </dgm:pt>
    <dgm:pt modelId="{3664D7DA-2F0C-43BB-B56F-42860E7D15E0}" type="pres">
      <dgm:prSet presAssocID="{95C140AD-2533-40E6-92BD-F3F6E6BE9CF6}" presName="childText" presStyleLbl="conFgAcc1" presStyleIdx="4" presStyleCnt="5" custScaleX="100000" custScaleY="65689" custLinFactNeighborX="-1099" custLinFactNeighborY="-7892">
        <dgm:presLayoutVars>
          <dgm:bulletEnabled val="1"/>
        </dgm:presLayoutVars>
      </dgm:prSet>
      <dgm:spPr/>
    </dgm:pt>
  </dgm:ptLst>
  <dgm:cxnLst>
    <dgm:cxn modelId="{35AC6B31-873B-4083-96B4-9847C8F7F825}" type="presOf" srcId="{15B96D82-08DC-4455-9621-8031A02FFDBE}" destId="{08F3EDC3-4A1F-4299-B14F-9AC39654524B}" srcOrd="1" destOrd="0" presId="urn:microsoft.com/office/officeart/2005/8/layout/list1"/>
    <dgm:cxn modelId="{EA0E0732-8E1F-45C1-9B2D-491CEEA9CC6C}" srcId="{A4BA82D3-D4E5-40B1-ABB6-BA646B969302}" destId="{15B96D82-08DC-4455-9621-8031A02FFDBE}" srcOrd="1" destOrd="0" parTransId="{0331BB0E-BAF9-4949-80ED-740B9B84CF0D}" sibTransId="{785B006D-23FB-482C-98A8-59BAC1754820}"/>
    <dgm:cxn modelId="{B8B8F150-6211-4C9A-9A30-60A8F667EF40}" srcId="{A4BA82D3-D4E5-40B1-ABB6-BA646B969302}" destId="{95C140AD-2533-40E6-92BD-F3F6E6BE9CF6}" srcOrd="4" destOrd="0" parTransId="{630D11F1-AE20-461A-B99A-AB93CF7E91B1}" sibTransId="{E9F9E6F2-88F7-4296-84B0-38EA29C458DD}"/>
    <dgm:cxn modelId="{958F3955-3398-4EFD-A1B8-78B1ED0F5DED}" type="presOf" srcId="{16FA83E5-489D-4F4B-B77C-1012BCED17BE}" destId="{CA181A67-8DDF-4D13-B3BA-C32A9F85D521}" srcOrd="0" destOrd="0" presId="urn:microsoft.com/office/officeart/2005/8/layout/list1"/>
    <dgm:cxn modelId="{D934A17B-2242-4308-B834-037A66990EFE}" type="presOf" srcId="{937EB685-6DE1-4DD3-8416-B012F9704690}" destId="{46FD88A7-7A3B-4918-86DA-10A65898FC4D}" srcOrd="1" destOrd="0" presId="urn:microsoft.com/office/officeart/2005/8/layout/list1"/>
    <dgm:cxn modelId="{F4B2248D-6DEC-4CA4-88C8-6096D5F74DFB}" type="presOf" srcId="{50B82412-597B-4443-B50E-FA54C464DA9A}" destId="{D265140E-F420-4828-8ABE-8956D80FE7AF}" srcOrd="1" destOrd="0" presId="urn:microsoft.com/office/officeart/2005/8/layout/list1"/>
    <dgm:cxn modelId="{B386CB9C-72B1-451E-952E-250AE2826213}" srcId="{A4BA82D3-D4E5-40B1-ABB6-BA646B969302}" destId="{16FA83E5-489D-4F4B-B77C-1012BCED17BE}" srcOrd="3" destOrd="0" parTransId="{0D8472DB-34F8-4C1A-AE89-AA390A6A1AEE}" sibTransId="{1566A037-875A-41DF-990A-4A4D54B09352}"/>
    <dgm:cxn modelId="{A6F2229D-8144-4529-80D5-08AD9D76CFE9}" type="presOf" srcId="{95C140AD-2533-40E6-92BD-F3F6E6BE9CF6}" destId="{B12231BB-27E3-4538-A5CD-54A4BD9600CA}" srcOrd="1" destOrd="0" presId="urn:microsoft.com/office/officeart/2005/8/layout/list1"/>
    <dgm:cxn modelId="{D492E2A9-B8C7-4942-9EBB-A5206DE07C2A}" type="presOf" srcId="{16FA83E5-489D-4F4B-B77C-1012BCED17BE}" destId="{BFD2F282-83F4-47E8-B4DE-24CE81F27E0E}" srcOrd="1" destOrd="0" presId="urn:microsoft.com/office/officeart/2005/8/layout/list1"/>
    <dgm:cxn modelId="{3F5E40BF-1EBB-4035-8CC6-78E210AE549E}" type="presOf" srcId="{95C140AD-2533-40E6-92BD-F3F6E6BE9CF6}" destId="{3FCB05E9-FF15-48D1-A552-B4A6E04CD4AF}" srcOrd="0" destOrd="0" presId="urn:microsoft.com/office/officeart/2005/8/layout/list1"/>
    <dgm:cxn modelId="{66A5CBBF-A795-43EF-9F85-6CA854E9E13E}" type="presOf" srcId="{937EB685-6DE1-4DD3-8416-B012F9704690}" destId="{38C1C668-7560-44FF-B01C-E5F47A78A6CE}" srcOrd="0" destOrd="0" presId="urn:microsoft.com/office/officeart/2005/8/layout/list1"/>
    <dgm:cxn modelId="{B5740ACB-7D50-4C25-B972-44CD8D809E26}" srcId="{A4BA82D3-D4E5-40B1-ABB6-BA646B969302}" destId="{50B82412-597B-4443-B50E-FA54C464DA9A}" srcOrd="2" destOrd="0" parTransId="{8A7C9DD1-13F9-44CA-8C03-C9737D9374A3}" sibTransId="{7E6357C6-6532-4A9F-ABBE-409433E78F52}"/>
    <dgm:cxn modelId="{F238B2CE-0B51-4AD2-994A-65C9AC6FF2D9}" type="presOf" srcId="{50B82412-597B-4443-B50E-FA54C464DA9A}" destId="{B208476E-750B-4C8C-811F-C51902FDB040}" srcOrd="0" destOrd="0" presId="urn:microsoft.com/office/officeart/2005/8/layout/list1"/>
    <dgm:cxn modelId="{EBE0B3DC-05B3-40A2-A0FB-61346444E083}" type="presOf" srcId="{A4BA82D3-D4E5-40B1-ABB6-BA646B969302}" destId="{68B07E99-96A4-4C8D-977D-95CF42717585}" srcOrd="0" destOrd="0" presId="urn:microsoft.com/office/officeart/2005/8/layout/list1"/>
    <dgm:cxn modelId="{81271BE2-EA90-462E-9BB2-24AE30C56E2E}" srcId="{A4BA82D3-D4E5-40B1-ABB6-BA646B969302}" destId="{937EB685-6DE1-4DD3-8416-B012F9704690}" srcOrd="0" destOrd="0" parTransId="{53E7D43C-47CE-45E7-9671-1BA3FF5577D7}" sibTransId="{1D90B07B-8541-4970-969C-84819932CCE4}"/>
    <dgm:cxn modelId="{E7C205FC-0B65-40A4-BDD9-ADDD548503C6}" type="presOf" srcId="{15B96D82-08DC-4455-9621-8031A02FFDBE}" destId="{F807F529-A79F-4373-B924-E1FBEF226B63}" srcOrd="0" destOrd="0" presId="urn:microsoft.com/office/officeart/2005/8/layout/list1"/>
    <dgm:cxn modelId="{0D5B05B1-BDDC-4D5A-B0B0-1C428B2874AB}" type="presParOf" srcId="{68B07E99-96A4-4C8D-977D-95CF42717585}" destId="{B7678AF9-50AF-4567-8467-18844A6204E8}" srcOrd="0" destOrd="0" presId="urn:microsoft.com/office/officeart/2005/8/layout/list1"/>
    <dgm:cxn modelId="{B34BAE82-F5C0-4749-9FDA-ED7B2926B5C4}" type="presParOf" srcId="{B7678AF9-50AF-4567-8467-18844A6204E8}" destId="{38C1C668-7560-44FF-B01C-E5F47A78A6CE}" srcOrd="0" destOrd="0" presId="urn:microsoft.com/office/officeart/2005/8/layout/list1"/>
    <dgm:cxn modelId="{702A7B57-5216-4174-AD2E-69655AF72B8A}" type="presParOf" srcId="{B7678AF9-50AF-4567-8467-18844A6204E8}" destId="{46FD88A7-7A3B-4918-86DA-10A65898FC4D}" srcOrd="1" destOrd="0" presId="urn:microsoft.com/office/officeart/2005/8/layout/list1"/>
    <dgm:cxn modelId="{5F1D1D8B-A355-4A6A-83CB-FEEBEACBE53E}" type="presParOf" srcId="{68B07E99-96A4-4C8D-977D-95CF42717585}" destId="{C8F04F43-7E56-48C8-B63B-7C781A26EC3B}" srcOrd="1" destOrd="0" presId="urn:microsoft.com/office/officeart/2005/8/layout/list1"/>
    <dgm:cxn modelId="{6BA7C217-962A-48E9-89B0-53CFDCE1D1E8}" type="presParOf" srcId="{68B07E99-96A4-4C8D-977D-95CF42717585}" destId="{B8282AD9-36A6-4979-A5E9-52206B29C4B4}" srcOrd="2" destOrd="0" presId="urn:microsoft.com/office/officeart/2005/8/layout/list1"/>
    <dgm:cxn modelId="{29E83147-D4A9-4CAA-8EED-5F8648E93C78}" type="presParOf" srcId="{68B07E99-96A4-4C8D-977D-95CF42717585}" destId="{19A119DA-410F-46E0-84CF-876379C0F841}" srcOrd="3" destOrd="0" presId="urn:microsoft.com/office/officeart/2005/8/layout/list1"/>
    <dgm:cxn modelId="{8C61AA3B-7BC3-428C-BBEF-6897C916FA81}" type="presParOf" srcId="{68B07E99-96A4-4C8D-977D-95CF42717585}" destId="{FC30F405-3303-40D9-B751-203ED6161AA1}" srcOrd="4" destOrd="0" presId="urn:microsoft.com/office/officeart/2005/8/layout/list1"/>
    <dgm:cxn modelId="{EEC033F4-1713-4925-9F1C-C9917B975A7D}" type="presParOf" srcId="{FC30F405-3303-40D9-B751-203ED6161AA1}" destId="{F807F529-A79F-4373-B924-E1FBEF226B63}" srcOrd="0" destOrd="0" presId="urn:microsoft.com/office/officeart/2005/8/layout/list1"/>
    <dgm:cxn modelId="{D62B6E86-D1C2-4FC8-BB18-E8A19441E27E}" type="presParOf" srcId="{FC30F405-3303-40D9-B751-203ED6161AA1}" destId="{08F3EDC3-4A1F-4299-B14F-9AC39654524B}" srcOrd="1" destOrd="0" presId="urn:microsoft.com/office/officeart/2005/8/layout/list1"/>
    <dgm:cxn modelId="{5D317E3A-E399-4872-B495-BD5C56CE9E5C}" type="presParOf" srcId="{68B07E99-96A4-4C8D-977D-95CF42717585}" destId="{69E04357-8CFD-45CB-82C3-F5F3AA531105}" srcOrd="5" destOrd="0" presId="urn:microsoft.com/office/officeart/2005/8/layout/list1"/>
    <dgm:cxn modelId="{F45ADACD-BCDF-4D96-A962-3D176C22B43D}" type="presParOf" srcId="{68B07E99-96A4-4C8D-977D-95CF42717585}" destId="{8348C56B-F776-46D1-B574-082E95917F9F}" srcOrd="6" destOrd="0" presId="urn:microsoft.com/office/officeart/2005/8/layout/list1"/>
    <dgm:cxn modelId="{9115BA63-5F63-41EF-95BA-CC3CEFFB02B4}" type="presParOf" srcId="{68B07E99-96A4-4C8D-977D-95CF42717585}" destId="{5777D9D3-9BF6-4F3A-BDC8-0D29FC56F85C}" srcOrd="7" destOrd="0" presId="urn:microsoft.com/office/officeart/2005/8/layout/list1"/>
    <dgm:cxn modelId="{34261A22-0695-4453-AFD1-1937376C543B}" type="presParOf" srcId="{68B07E99-96A4-4C8D-977D-95CF42717585}" destId="{F2796199-5CBA-4FC6-8A81-69F362279F17}" srcOrd="8" destOrd="0" presId="urn:microsoft.com/office/officeart/2005/8/layout/list1"/>
    <dgm:cxn modelId="{CB910118-0BF1-4BCF-A24B-6D14F6867B57}" type="presParOf" srcId="{F2796199-5CBA-4FC6-8A81-69F362279F17}" destId="{B208476E-750B-4C8C-811F-C51902FDB040}" srcOrd="0" destOrd="0" presId="urn:microsoft.com/office/officeart/2005/8/layout/list1"/>
    <dgm:cxn modelId="{7FDEB35D-9B41-4AE8-BD79-E0D737C023C4}" type="presParOf" srcId="{F2796199-5CBA-4FC6-8A81-69F362279F17}" destId="{D265140E-F420-4828-8ABE-8956D80FE7AF}" srcOrd="1" destOrd="0" presId="urn:microsoft.com/office/officeart/2005/8/layout/list1"/>
    <dgm:cxn modelId="{C4A60429-5635-49F2-A439-050FF7AD6F2A}" type="presParOf" srcId="{68B07E99-96A4-4C8D-977D-95CF42717585}" destId="{947CF289-754B-4764-95BE-B7ECFD97A03E}" srcOrd="9" destOrd="0" presId="urn:microsoft.com/office/officeart/2005/8/layout/list1"/>
    <dgm:cxn modelId="{F0065127-CF00-401F-94D8-D33F16857A94}" type="presParOf" srcId="{68B07E99-96A4-4C8D-977D-95CF42717585}" destId="{AF4547BF-853C-4075-8F2D-7EAB85652C63}" srcOrd="10" destOrd="0" presId="urn:microsoft.com/office/officeart/2005/8/layout/list1"/>
    <dgm:cxn modelId="{94EBA0C0-ED13-4ED9-B1DC-7FF88B4C17F8}" type="presParOf" srcId="{68B07E99-96A4-4C8D-977D-95CF42717585}" destId="{7F4E6A57-B603-4FBF-8E05-A37001E9583C}" srcOrd="11" destOrd="0" presId="urn:microsoft.com/office/officeart/2005/8/layout/list1"/>
    <dgm:cxn modelId="{FD22ABE6-ACE0-42C5-9914-13FEC3F81841}" type="presParOf" srcId="{68B07E99-96A4-4C8D-977D-95CF42717585}" destId="{4BB18984-D0F5-4507-9861-499DC6409BFB}" srcOrd="12" destOrd="0" presId="urn:microsoft.com/office/officeart/2005/8/layout/list1"/>
    <dgm:cxn modelId="{EA658ABF-6F0C-4D52-AE48-B5B81E6965BB}" type="presParOf" srcId="{4BB18984-D0F5-4507-9861-499DC6409BFB}" destId="{CA181A67-8DDF-4D13-B3BA-C32A9F85D521}" srcOrd="0" destOrd="0" presId="urn:microsoft.com/office/officeart/2005/8/layout/list1"/>
    <dgm:cxn modelId="{78488935-E7F0-4B54-ADF9-CF61F9675D0F}" type="presParOf" srcId="{4BB18984-D0F5-4507-9861-499DC6409BFB}" destId="{BFD2F282-83F4-47E8-B4DE-24CE81F27E0E}" srcOrd="1" destOrd="0" presId="urn:microsoft.com/office/officeart/2005/8/layout/list1"/>
    <dgm:cxn modelId="{33C2F48D-1D1C-4437-97B0-D63FAA831C8D}" type="presParOf" srcId="{68B07E99-96A4-4C8D-977D-95CF42717585}" destId="{3738F710-B482-4B4C-91AC-DD2BC08B256A}" srcOrd="13" destOrd="0" presId="urn:microsoft.com/office/officeart/2005/8/layout/list1"/>
    <dgm:cxn modelId="{88425C2F-000D-4A31-9643-C298F5097213}" type="presParOf" srcId="{68B07E99-96A4-4C8D-977D-95CF42717585}" destId="{82200890-B26E-478F-BCB7-51EA24E1DA48}" srcOrd="14" destOrd="0" presId="urn:microsoft.com/office/officeart/2005/8/layout/list1"/>
    <dgm:cxn modelId="{46C02FD2-E614-4AFF-99CA-9F808EA674BF}" type="presParOf" srcId="{68B07E99-96A4-4C8D-977D-95CF42717585}" destId="{3D562FE3-6397-4D8A-A81F-E939CE81530B}" srcOrd="15" destOrd="0" presId="urn:microsoft.com/office/officeart/2005/8/layout/list1"/>
    <dgm:cxn modelId="{595AD624-0A47-4D84-86B9-F16582EB44C8}" type="presParOf" srcId="{68B07E99-96A4-4C8D-977D-95CF42717585}" destId="{170112C8-1040-483B-AAC1-9112B96623BD}" srcOrd="16" destOrd="0" presId="urn:microsoft.com/office/officeart/2005/8/layout/list1"/>
    <dgm:cxn modelId="{0BB273D5-4C33-457C-BA74-3AACFAE088FD}" type="presParOf" srcId="{170112C8-1040-483B-AAC1-9112B96623BD}" destId="{3FCB05E9-FF15-48D1-A552-B4A6E04CD4AF}" srcOrd="0" destOrd="0" presId="urn:microsoft.com/office/officeart/2005/8/layout/list1"/>
    <dgm:cxn modelId="{93865CA6-A63C-4AC3-B1C7-D423389FEDBA}" type="presParOf" srcId="{170112C8-1040-483B-AAC1-9112B96623BD}" destId="{B12231BB-27E3-4538-A5CD-54A4BD9600CA}" srcOrd="1" destOrd="0" presId="urn:microsoft.com/office/officeart/2005/8/layout/list1"/>
    <dgm:cxn modelId="{9999992A-B857-4C6E-B209-50C1E023060A}" type="presParOf" srcId="{68B07E99-96A4-4C8D-977D-95CF42717585}" destId="{F86CDFE0-76CB-46C9-B5F1-CEDF49B44674}" srcOrd="17" destOrd="0" presId="urn:microsoft.com/office/officeart/2005/8/layout/list1"/>
    <dgm:cxn modelId="{BDE9DC05-8487-430E-A8BC-C0791E90D70A}" type="presParOf" srcId="{68B07E99-96A4-4C8D-977D-95CF42717585}" destId="{3664D7DA-2F0C-43BB-B56F-42860E7D15E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2C40DC-F38B-4C47-8F0B-E692B75B4D3D}">
      <dsp:nvSpPr>
        <dsp:cNvPr id="0" name=""/>
        <dsp:cNvSpPr/>
      </dsp:nvSpPr>
      <dsp:spPr>
        <a:xfrm rot="5400000">
          <a:off x="-208375" y="210700"/>
          <a:ext cx="1389170" cy="972419"/>
        </a:xfrm>
        <a:prstGeom prst="chevron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-</a:t>
          </a:r>
          <a:endParaRPr lang="ru-RU" sz="2800" kern="1200" dirty="0"/>
        </a:p>
      </dsp:txBody>
      <dsp:txXfrm rot="-5400000">
        <a:off x="1" y="488535"/>
        <a:ext cx="972419" cy="416751"/>
      </dsp:txXfrm>
    </dsp:sp>
    <dsp:sp modelId="{C115CB39-A1C6-4170-88C3-E87C75E87D4F}">
      <dsp:nvSpPr>
        <dsp:cNvPr id="0" name=""/>
        <dsp:cNvSpPr/>
      </dsp:nvSpPr>
      <dsp:spPr>
        <a:xfrm rot="5400000">
          <a:off x="4082861" y="-3108116"/>
          <a:ext cx="902960" cy="7123844"/>
        </a:xfrm>
        <a:prstGeom prst="round2Same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i="1" kern="1200" dirty="0" err="1"/>
            <a:t>визначено</a:t>
          </a:r>
          <a:r>
            <a:rPr lang="ru-RU" sz="1600" i="1" kern="1200" dirty="0"/>
            <a:t> </a:t>
          </a:r>
          <a:r>
            <a:rPr lang="ru-RU" sz="1600" b="0" i="1" kern="1200" dirty="0" err="1"/>
            <a:t>нові</a:t>
          </a:r>
          <a:r>
            <a:rPr lang="ru-RU" sz="1600" b="0" i="1" kern="1200" dirty="0"/>
            <a:t> </a:t>
          </a:r>
          <a:r>
            <a:rPr lang="ru-RU" sz="1600" b="0" i="1" kern="1200" dirty="0" err="1"/>
            <a:t>результати</a:t>
          </a:r>
          <a:r>
            <a:rPr lang="ru-RU" sz="1600" b="0" i="1" kern="1200" dirty="0"/>
            <a:t> </a:t>
          </a:r>
          <a:r>
            <a:rPr lang="ru-RU" sz="1600" b="0" i="1" kern="1200" dirty="0" err="1"/>
            <a:t>навчання</a:t>
          </a:r>
          <a:r>
            <a:rPr lang="ru-RU" sz="1600" b="0" i="1" kern="1200" dirty="0"/>
            <a:t> </a:t>
          </a:r>
          <a:r>
            <a:rPr lang="ru-RU" sz="1600" i="1" kern="1200" dirty="0"/>
            <a:t>у </a:t>
          </a:r>
          <a:r>
            <a:rPr lang="ru-RU" sz="1600" i="1" kern="1200" dirty="0" err="1"/>
            <a:t>Законі</a:t>
          </a:r>
          <a:r>
            <a:rPr lang="ru-RU" sz="1600" i="1" kern="1200" dirty="0"/>
            <a:t> </a:t>
          </a:r>
          <a:r>
            <a:rPr lang="ru-RU" sz="1600" i="1" kern="1200" dirty="0" err="1"/>
            <a:t>України</a:t>
          </a:r>
          <a:r>
            <a:rPr lang="ru-RU" sz="1600" i="1" kern="1200" dirty="0"/>
            <a:t> про </a:t>
          </a:r>
          <a:r>
            <a:rPr lang="ru-RU" sz="1600" i="1" kern="1200" dirty="0" err="1"/>
            <a:t>освіту:компетентності</a:t>
          </a:r>
          <a:r>
            <a:rPr lang="ru-RU" sz="1600" i="1" kern="1200" dirty="0"/>
            <a:t> та </a:t>
          </a:r>
          <a:r>
            <a:rPr lang="ru-RU" sz="1600" i="1" kern="1200" dirty="0" err="1"/>
            <a:t>загальнонавчальні</a:t>
          </a:r>
          <a:r>
            <a:rPr lang="ru-RU" sz="1600" i="1" kern="1200" dirty="0"/>
            <a:t> </a:t>
          </a:r>
          <a:r>
            <a:rPr lang="ru-RU" sz="1600" i="1" kern="1200" dirty="0" err="1"/>
            <a:t>вміння</a:t>
          </a:r>
          <a:r>
            <a:rPr lang="ru-RU" sz="1600" i="1" kern="1200" dirty="0"/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600" i="1" kern="1200" dirty="0"/>
        </a:p>
      </dsp:txBody>
      <dsp:txXfrm rot="-5400000">
        <a:off x="972420" y="46404"/>
        <a:ext cx="7079765" cy="814802"/>
      </dsp:txXfrm>
    </dsp:sp>
    <dsp:sp modelId="{E7E7049E-8831-4363-8C4A-8BA907E42A74}">
      <dsp:nvSpPr>
        <dsp:cNvPr id="0" name=""/>
        <dsp:cNvSpPr/>
      </dsp:nvSpPr>
      <dsp:spPr>
        <a:xfrm rot="5400000">
          <a:off x="-208375" y="1402914"/>
          <a:ext cx="1389170" cy="972419"/>
        </a:xfrm>
        <a:prstGeom prst="chevron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-</a:t>
          </a:r>
          <a:endParaRPr lang="ru-RU" sz="2800" kern="1200" dirty="0"/>
        </a:p>
      </dsp:txBody>
      <dsp:txXfrm rot="-5400000">
        <a:off x="1" y="1680749"/>
        <a:ext cx="972419" cy="416751"/>
      </dsp:txXfrm>
    </dsp:sp>
    <dsp:sp modelId="{91C606DD-D323-4A9D-9761-A7CDDA943094}">
      <dsp:nvSpPr>
        <dsp:cNvPr id="0" name=""/>
        <dsp:cNvSpPr/>
      </dsp:nvSpPr>
      <dsp:spPr>
        <a:xfrm rot="5400000">
          <a:off x="4082861" y="-1915903"/>
          <a:ext cx="902960" cy="7123844"/>
        </a:xfrm>
        <a:prstGeom prst="round2Same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i="1" kern="1200" dirty="0"/>
            <a:t>сформульовано ключові принципи нового Державного стандарту</a:t>
          </a:r>
          <a:endParaRPr lang="ru-RU" sz="1600" i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900" kern="1200"/>
        </a:p>
      </dsp:txBody>
      <dsp:txXfrm rot="-5400000">
        <a:off x="972420" y="1238617"/>
        <a:ext cx="7079765" cy="814802"/>
      </dsp:txXfrm>
    </dsp:sp>
    <dsp:sp modelId="{053DF8F2-FC6A-40C4-9265-72D0A1C38BAE}">
      <dsp:nvSpPr>
        <dsp:cNvPr id="0" name=""/>
        <dsp:cNvSpPr/>
      </dsp:nvSpPr>
      <dsp:spPr>
        <a:xfrm rot="5400000">
          <a:off x="-208375" y="2595128"/>
          <a:ext cx="1389170" cy="972419"/>
        </a:xfrm>
        <a:prstGeom prst="chevron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-</a:t>
          </a:r>
          <a:endParaRPr lang="ru-RU" sz="2800" kern="1200" dirty="0"/>
        </a:p>
      </dsp:txBody>
      <dsp:txXfrm rot="-5400000">
        <a:off x="1" y="2872963"/>
        <a:ext cx="972419" cy="416751"/>
      </dsp:txXfrm>
    </dsp:sp>
    <dsp:sp modelId="{55D45DC7-7010-45B0-B687-58248F71E973}">
      <dsp:nvSpPr>
        <dsp:cNvPr id="0" name=""/>
        <dsp:cNvSpPr/>
      </dsp:nvSpPr>
      <dsp:spPr>
        <a:xfrm rot="5400000">
          <a:off x="4082861" y="-723689"/>
          <a:ext cx="902960" cy="7123844"/>
        </a:xfrm>
        <a:prstGeom prst="round2Same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i="1" kern="1200" dirty="0"/>
            <a:t>зміщено акценти із засвоєння фактів  (знань) на оволодіння способами взаємодії зі світом (уміння</a:t>
          </a:r>
          <a:r>
            <a:rPr lang="uk-UA" sz="1900" kern="1200" dirty="0"/>
            <a:t>)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900" kern="1200"/>
        </a:p>
      </dsp:txBody>
      <dsp:txXfrm rot="-5400000">
        <a:off x="972420" y="2430831"/>
        <a:ext cx="7079765" cy="8148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CDA63-0CCC-4925-AD3E-51CE208E8B8C}">
      <dsp:nvSpPr>
        <dsp:cNvPr id="0" name=""/>
        <dsp:cNvSpPr/>
      </dsp:nvSpPr>
      <dsp:spPr>
        <a:xfrm>
          <a:off x="2862232" y="2929741"/>
          <a:ext cx="2370227" cy="2370227"/>
        </a:xfrm>
        <a:prstGeom prst="ellipse">
          <a:avLst/>
        </a:prstGeom>
        <a:solidFill>
          <a:schemeClr val="tx1">
            <a:lumMod val="5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 err="1"/>
            <a:t>Діяльнісний</a:t>
          </a:r>
          <a:r>
            <a:rPr lang="uk-UA" sz="2400" kern="1200" dirty="0"/>
            <a:t> підхід</a:t>
          </a:r>
          <a:endParaRPr lang="ru-RU" sz="2400" kern="1200" dirty="0"/>
        </a:p>
      </dsp:txBody>
      <dsp:txXfrm>
        <a:off x="3209344" y="3276853"/>
        <a:ext cx="1676003" cy="1676003"/>
      </dsp:txXfrm>
    </dsp:sp>
    <dsp:sp modelId="{67BA06D4-AE1E-4AFF-B7E3-B37513E267E0}">
      <dsp:nvSpPr>
        <dsp:cNvPr id="0" name=""/>
        <dsp:cNvSpPr/>
      </dsp:nvSpPr>
      <dsp:spPr>
        <a:xfrm rot="12900000">
          <a:off x="1243149" y="2484125"/>
          <a:ext cx="1915283" cy="67551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2A645C-602D-4104-9570-EFA1F66476CA}">
      <dsp:nvSpPr>
        <dsp:cNvPr id="0" name=""/>
        <dsp:cNvSpPr/>
      </dsp:nvSpPr>
      <dsp:spPr>
        <a:xfrm>
          <a:off x="290479" y="1371916"/>
          <a:ext cx="2251715" cy="1801372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Нерозривний із комунікаційним, бо передбачає навчальне співробітництво, у якому зацікавлені  ініціативні учителі та учні</a:t>
          </a:r>
          <a:endParaRPr lang="ru-RU" sz="1700" kern="1200" dirty="0"/>
        </a:p>
      </dsp:txBody>
      <dsp:txXfrm>
        <a:off x="343239" y="1424676"/>
        <a:ext cx="2146195" cy="1695852"/>
      </dsp:txXfrm>
    </dsp:sp>
    <dsp:sp modelId="{4D614B50-186B-456C-A498-595B5106BCB3}">
      <dsp:nvSpPr>
        <dsp:cNvPr id="0" name=""/>
        <dsp:cNvSpPr/>
      </dsp:nvSpPr>
      <dsp:spPr>
        <a:xfrm rot="16200000">
          <a:off x="3089704" y="1522870"/>
          <a:ext cx="1915283" cy="67551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58E7FD-9310-4EC3-BA35-F7DFE8014D0A}">
      <dsp:nvSpPr>
        <dsp:cNvPr id="0" name=""/>
        <dsp:cNvSpPr/>
      </dsp:nvSpPr>
      <dsp:spPr>
        <a:xfrm>
          <a:off x="2921488" y="2299"/>
          <a:ext cx="2251715" cy="1801372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Підхід, при якому дитина сама здобуває знання в процесі власної навчально-пізнавальної діяльності</a:t>
          </a:r>
          <a:endParaRPr lang="ru-RU" sz="1700" kern="1200" dirty="0"/>
        </a:p>
      </dsp:txBody>
      <dsp:txXfrm>
        <a:off x="2974248" y="55059"/>
        <a:ext cx="2146195" cy="1695852"/>
      </dsp:txXfrm>
    </dsp:sp>
    <dsp:sp modelId="{BB6059EE-08F5-4738-8A99-3695D5CD9C9B}">
      <dsp:nvSpPr>
        <dsp:cNvPr id="0" name=""/>
        <dsp:cNvSpPr/>
      </dsp:nvSpPr>
      <dsp:spPr>
        <a:xfrm rot="19500000">
          <a:off x="4936259" y="2484125"/>
          <a:ext cx="1915283" cy="67551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337FED-EE83-43DE-B109-3072CB750A0B}">
      <dsp:nvSpPr>
        <dsp:cNvPr id="0" name=""/>
        <dsp:cNvSpPr/>
      </dsp:nvSpPr>
      <dsp:spPr>
        <a:xfrm>
          <a:off x="5552497" y="1371916"/>
          <a:ext cx="2251715" cy="1801372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700" kern="1200" dirty="0"/>
            <a:t>Основа концепції розвивального підходу в освіті</a:t>
          </a:r>
          <a:endParaRPr lang="ru-RU" sz="1700" kern="1200" dirty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700" kern="1200" dirty="0"/>
        </a:p>
      </dsp:txBody>
      <dsp:txXfrm>
        <a:off x="5605257" y="1424676"/>
        <a:ext cx="2146195" cy="16958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82AD9-36A6-4979-A5E9-52206B29C4B4}">
      <dsp:nvSpPr>
        <dsp:cNvPr id="0" name=""/>
        <dsp:cNvSpPr/>
      </dsp:nvSpPr>
      <dsp:spPr>
        <a:xfrm>
          <a:off x="0" y="419934"/>
          <a:ext cx="8715436" cy="9241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FD88A7-7A3B-4918-86DA-10A65898FC4D}">
      <dsp:nvSpPr>
        <dsp:cNvPr id="0" name=""/>
        <dsp:cNvSpPr/>
      </dsp:nvSpPr>
      <dsp:spPr>
        <a:xfrm>
          <a:off x="435771" y="813135"/>
          <a:ext cx="6100805" cy="566199"/>
        </a:xfrm>
        <a:prstGeom prst="roundRect">
          <a:avLst/>
        </a:prstGeom>
        <a:gradFill flip="none" rotWithShape="0">
          <a:gsLst>
            <a:gs pos="0">
              <a:schemeClr val="accent6">
                <a:lumMod val="50000"/>
                <a:shade val="30000"/>
                <a:satMod val="115000"/>
              </a:schemeClr>
            </a:gs>
            <a:gs pos="50000">
              <a:schemeClr val="accent6">
                <a:lumMod val="50000"/>
                <a:shade val="67500"/>
                <a:satMod val="115000"/>
              </a:schemeClr>
            </a:gs>
            <a:gs pos="100000">
              <a:schemeClr val="accent6">
                <a:lumMod val="5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Активне навчання</a:t>
          </a:r>
          <a:endParaRPr lang="ru-RU" sz="1800" kern="1200" dirty="0"/>
        </a:p>
      </dsp:txBody>
      <dsp:txXfrm>
        <a:off x="463411" y="840775"/>
        <a:ext cx="6045525" cy="510919"/>
      </dsp:txXfrm>
    </dsp:sp>
    <dsp:sp modelId="{8348C56B-F776-46D1-B574-082E95917F9F}">
      <dsp:nvSpPr>
        <dsp:cNvPr id="0" name=""/>
        <dsp:cNvSpPr/>
      </dsp:nvSpPr>
      <dsp:spPr>
        <a:xfrm>
          <a:off x="0" y="1399977"/>
          <a:ext cx="8715436" cy="7818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F3EDC3-4A1F-4299-B14F-9AC39654524B}">
      <dsp:nvSpPr>
        <dsp:cNvPr id="0" name=""/>
        <dsp:cNvSpPr/>
      </dsp:nvSpPr>
      <dsp:spPr>
        <a:xfrm>
          <a:off x="478869" y="1482899"/>
          <a:ext cx="6052913" cy="584965"/>
        </a:xfrm>
        <a:prstGeom prst="roundRect">
          <a:avLst/>
        </a:prstGeom>
        <a:gradFill flip="none" rotWithShape="0">
          <a:gsLst>
            <a:gs pos="0">
              <a:schemeClr val="accent6">
                <a:lumMod val="50000"/>
                <a:shade val="30000"/>
                <a:satMod val="115000"/>
              </a:schemeClr>
            </a:gs>
            <a:gs pos="50000">
              <a:schemeClr val="accent6">
                <a:lumMod val="50000"/>
                <a:shade val="67500"/>
                <a:satMod val="115000"/>
              </a:schemeClr>
            </a:gs>
            <a:gs pos="100000">
              <a:schemeClr val="accent6">
                <a:lumMod val="50000"/>
                <a:shade val="100000"/>
                <a:satMod val="115000"/>
              </a:schemeClr>
            </a:gs>
          </a:gsLst>
          <a:lin ang="10800000" scaled="1"/>
          <a:tileRect/>
        </a:gra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Кооперативне навчання</a:t>
          </a:r>
          <a:endParaRPr lang="ru-RU" sz="1800" kern="1200" dirty="0"/>
        </a:p>
      </dsp:txBody>
      <dsp:txXfrm>
        <a:off x="507425" y="1511455"/>
        <a:ext cx="5995801" cy="527853"/>
      </dsp:txXfrm>
    </dsp:sp>
    <dsp:sp modelId="{AF4547BF-853C-4075-8F2D-7EAB85652C63}">
      <dsp:nvSpPr>
        <dsp:cNvPr id="0" name=""/>
        <dsp:cNvSpPr/>
      </dsp:nvSpPr>
      <dsp:spPr>
        <a:xfrm>
          <a:off x="0" y="2214524"/>
          <a:ext cx="8715436" cy="8455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65140E-F420-4828-8ABE-8956D80FE7AF}">
      <dsp:nvSpPr>
        <dsp:cNvPr id="0" name=""/>
        <dsp:cNvSpPr/>
      </dsp:nvSpPr>
      <dsp:spPr>
        <a:xfrm>
          <a:off x="478869" y="2312091"/>
          <a:ext cx="6100805" cy="579899"/>
        </a:xfrm>
        <a:prstGeom prst="roundRect">
          <a:avLst/>
        </a:prstGeom>
        <a:gradFill flip="none" rotWithShape="0">
          <a:gsLst>
            <a:gs pos="0">
              <a:schemeClr val="accent6">
                <a:lumMod val="50000"/>
                <a:shade val="30000"/>
                <a:satMod val="115000"/>
              </a:schemeClr>
            </a:gs>
            <a:gs pos="50000">
              <a:schemeClr val="accent6">
                <a:lumMod val="50000"/>
                <a:shade val="67500"/>
                <a:satMod val="115000"/>
              </a:schemeClr>
            </a:gs>
            <a:gs pos="100000">
              <a:schemeClr val="accent6">
                <a:lumMod val="50000"/>
                <a:shade val="100000"/>
                <a:satMod val="115000"/>
              </a:schemeClr>
            </a:gs>
          </a:gsLst>
          <a:lin ang="10800000" scaled="1"/>
          <a:tileRect/>
        </a:gra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Емпіричне навчання</a:t>
          </a:r>
          <a:endParaRPr lang="ru-RU" sz="1800" kern="1200" dirty="0"/>
        </a:p>
      </dsp:txBody>
      <dsp:txXfrm>
        <a:off x="507177" y="2340399"/>
        <a:ext cx="6044189" cy="523283"/>
      </dsp:txXfrm>
    </dsp:sp>
    <dsp:sp modelId="{82200890-B26E-478F-BCB7-51EA24E1DA48}">
      <dsp:nvSpPr>
        <dsp:cNvPr id="0" name=""/>
        <dsp:cNvSpPr/>
      </dsp:nvSpPr>
      <dsp:spPr>
        <a:xfrm>
          <a:off x="0" y="3069660"/>
          <a:ext cx="8715436" cy="8284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D2F282-83F4-47E8-B4DE-24CE81F27E0E}">
      <dsp:nvSpPr>
        <dsp:cNvPr id="0" name=""/>
        <dsp:cNvSpPr/>
      </dsp:nvSpPr>
      <dsp:spPr>
        <a:xfrm>
          <a:off x="478869" y="2975436"/>
          <a:ext cx="6100805" cy="669008"/>
        </a:xfrm>
        <a:prstGeom prst="roundRect">
          <a:avLst/>
        </a:prstGeom>
        <a:gradFill flip="none" rotWithShape="0">
          <a:gsLst>
            <a:gs pos="0">
              <a:schemeClr val="accent6">
                <a:lumMod val="50000"/>
                <a:shade val="30000"/>
                <a:satMod val="115000"/>
              </a:schemeClr>
            </a:gs>
            <a:gs pos="50000">
              <a:schemeClr val="accent6">
                <a:lumMod val="50000"/>
                <a:shade val="67500"/>
                <a:satMod val="115000"/>
              </a:schemeClr>
            </a:gs>
            <a:gs pos="100000">
              <a:schemeClr val="accent6">
                <a:lumMod val="50000"/>
                <a:shade val="100000"/>
                <a:satMod val="115000"/>
              </a:schemeClr>
            </a:gs>
          </a:gsLst>
          <a:lin ang="10800000" scaled="1"/>
          <a:tileRect/>
        </a:gra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Навчання через відкриття</a:t>
          </a:r>
          <a:endParaRPr lang="ru-RU" sz="1800" kern="1200" dirty="0"/>
        </a:p>
      </dsp:txBody>
      <dsp:txXfrm>
        <a:off x="511527" y="3008094"/>
        <a:ext cx="6035489" cy="603692"/>
      </dsp:txXfrm>
    </dsp:sp>
    <dsp:sp modelId="{3664D7DA-2F0C-43BB-B56F-42860E7D15E0}">
      <dsp:nvSpPr>
        <dsp:cNvPr id="0" name=""/>
        <dsp:cNvSpPr/>
      </dsp:nvSpPr>
      <dsp:spPr>
        <a:xfrm>
          <a:off x="0" y="3714775"/>
          <a:ext cx="8715436" cy="10759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2231BB-27E3-4538-A5CD-54A4BD9600CA}">
      <dsp:nvSpPr>
        <dsp:cNvPr id="0" name=""/>
        <dsp:cNvSpPr/>
      </dsp:nvSpPr>
      <dsp:spPr>
        <a:xfrm>
          <a:off x="446944" y="3714775"/>
          <a:ext cx="6100805" cy="590318"/>
        </a:xfrm>
        <a:prstGeom prst="roundRect">
          <a:avLst/>
        </a:prstGeom>
        <a:gradFill flip="none" rotWithShape="0">
          <a:gsLst>
            <a:gs pos="0">
              <a:schemeClr val="accent6">
                <a:lumMod val="50000"/>
                <a:shade val="30000"/>
                <a:satMod val="115000"/>
              </a:schemeClr>
            </a:gs>
            <a:gs pos="50000">
              <a:schemeClr val="accent6">
                <a:lumMod val="50000"/>
                <a:shade val="67500"/>
                <a:satMod val="115000"/>
              </a:schemeClr>
            </a:gs>
            <a:gs pos="100000">
              <a:schemeClr val="accent6">
                <a:lumMod val="50000"/>
                <a:shade val="100000"/>
                <a:satMod val="115000"/>
              </a:schemeClr>
            </a:gs>
          </a:gsLst>
          <a:lin ang="10800000" scaled="1"/>
          <a:tileRect/>
        </a:gra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 err="1"/>
            <a:t>Проєктне</a:t>
          </a:r>
          <a:r>
            <a:rPr lang="uk-UA" sz="1800" kern="1200" dirty="0"/>
            <a:t> навчання</a:t>
          </a:r>
          <a:endParaRPr lang="ru-RU" sz="1800" kern="1200" dirty="0"/>
        </a:p>
      </dsp:txBody>
      <dsp:txXfrm>
        <a:off x="475761" y="3743592"/>
        <a:ext cx="6043171" cy="532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8E6DB0F-9A74-40B3-BDB2-D003B5420787}" type="datetimeFigureOut">
              <a:rPr lang="ru-RU"/>
              <a:pPr>
                <a:defRPr/>
              </a:pPr>
              <a:t>09.02.2021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C90B553-E201-4882-B78E-6416CE21DC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uk-UA" dirty="0" err="1"/>
              <a:t>Учасний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439027-A8D0-4EC6-899B-71AB976FC8C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3197D-2E13-4CD1-900C-0683A9C0F6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83991-5BBD-40B2-AB28-38EFFDE1F5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201FB-59A3-4568-87BC-739B33D864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CE770-F220-463B-80E6-6D0F2CF62A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C2A3C-9DF9-47E2-9841-1526F9E451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87DE-7179-4679-8826-62ED844D4F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A3824-2F33-475F-BD4B-35A9A48A81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9B586-CCBF-4142-B68F-62CF026BD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F49E4-27F8-46BF-8A32-FF75FC27B0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6080F-6E08-4CC0-A3FA-687108C283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11600-291E-4B58-91B8-6FD3A62008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447871A-11BB-4159-84FE-FBEC88E668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76" r:id="rId1"/>
    <p:sldLayoutId id="2147484071" r:id="rId2"/>
    <p:sldLayoutId id="2147484077" r:id="rId3"/>
    <p:sldLayoutId id="2147484072" r:id="rId4"/>
    <p:sldLayoutId id="2147484073" r:id="rId5"/>
    <p:sldLayoutId id="2147484074" r:id="rId6"/>
    <p:sldLayoutId id="2147484078" r:id="rId7"/>
    <p:sldLayoutId id="2147484079" r:id="rId8"/>
    <p:sldLayoutId id="2147484080" r:id="rId9"/>
    <p:sldLayoutId id="2147484075" r:id="rId10"/>
    <p:sldLayoutId id="21474840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779588"/>
          </a:xfrm>
        </p:spPr>
        <p:txBody>
          <a:bodyPr/>
          <a:lstStyle/>
          <a:p>
            <a:pPr eaLnBrk="1" hangingPunct="1">
              <a:defRPr/>
            </a:pPr>
            <a:r>
              <a:rPr lang="uk-UA" sz="2400" b="1" i="1" dirty="0">
                <a:solidFill>
                  <a:srgbClr val="7030A0"/>
                </a:solidFill>
                <a:cs typeface="Arabic Typesetting" pitchFamily="66" charset="-78"/>
              </a:rPr>
              <a:t>Діяльнісний підхід як основа організації освітнього процесу у початковій школі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11413" y="4005263"/>
            <a:ext cx="6858000" cy="1600200"/>
          </a:xfrm>
        </p:spPr>
        <p:txBody>
          <a:bodyPr/>
          <a:lstStyle/>
          <a:p>
            <a:pPr algn="l" eaLnBrk="1" hangingPunct="1">
              <a:defRPr/>
            </a:pPr>
            <a:endParaRPr lang="uk-UA" dirty="0">
              <a:solidFill>
                <a:schemeClr val="tx1"/>
              </a:solidFill>
            </a:endParaRPr>
          </a:p>
          <a:p>
            <a:pPr algn="l" eaLnBrk="1" hangingPunct="1">
              <a:defRPr/>
            </a:pPr>
            <a:r>
              <a:rPr lang="uk-UA" dirty="0">
                <a:solidFill>
                  <a:schemeClr val="tx1"/>
                </a:solidFill>
              </a:rPr>
              <a:t>                                                       </a:t>
            </a:r>
            <a:r>
              <a:rPr lang="uk-UA" sz="1600" i="1" dirty="0">
                <a:solidFill>
                  <a:schemeClr val="accent3">
                    <a:lumMod val="50000"/>
                  </a:schemeClr>
                </a:solidFill>
              </a:rPr>
              <a:t>Омельянова Л.В., консультант </a:t>
            </a:r>
            <a:endParaRPr lang="uk-UA" sz="1800" i="1" dirty="0">
              <a:solidFill>
                <a:schemeClr val="accent3">
                  <a:lumMod val="50000"/>
                </a:schemeClr>
              </a:solidFill>
            </a:endParaRPr>
          </a:p>
          <a:p>
            <a:pPr algn="l" eaLnBrk="1" hangingPunct="1">
              <a:defRPr/>
            </a:pPr>
            <a:r>
              <a:rPr lang="uk-UA" sz="1800" i="1" dirty="0">
                <a:solidFill>
                  <a:schemeClr val="accent3">
                    <a:lumMod val="50000"/>
                  </a:schemeClr>
                </a:solidFill>
              </a:rPr>
              <a:t>                                                             </a:t>
            </a:r>
            <a:r>
              <a:rPr lang="uk-UA" sz="1600" i="1" dirty="0">
                <a:solidFill>
                  <a:schemeClr val="accent3">
                    <a:lumMod val="50000"/>
                  </a:schemeClr>
                </a:solidFill>
              </a:rPr>
              <a:t>КУ “Зарічненський ЦПРПП”</a:t>
            </a:r>
          </a:p>
        </p:txBody>
      </p:sp>
    </p:spTree>
  </p:cSld>
  <p:clrMapOvr>
    <a:masterClrMapping/>
  </p:clrMapOvr>
  <p:transition>
    <p:wheel spokes="3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1"/>
          <p:cNvSpPr>
            <a:spLocks noGrp="1"/>
          </p:cNvSpPr>
          <p:nvPr>
            <p:ph idx="1"/>
          </p:nvPr>
        </p:nvSpPr>
        <p:spPr>
          <a:xfrm>
            <a:off x="785813" y="1714500"/>
            <a:ext cx="7408862" cy="4281488"/>
          </a:xfrm>
        </p:spPr>
        <p:txBody>
          <a:bodyPr/>
          <a:lstStyle/>
          <a:p>
            <a:endParaRPr lang="uk-UA" sz="1800"/>
          </a:p>
        </p:txBody>
      </p:sp>
      <p:sp>
        <p:nvSpPr>
          <p:cNvPr id="16387" name="Заголовок 2"/>
          <p:cNvSpPr>
            <a:spLocks noGrp="1"/>
          </p:cNvSpPr>
          <p:nvPr>
            <p:ph type="title"/>
          </p:nvPr>
        </p:nvSpPr>
        <p:spPr>
          <a:xfrm>
            <a:off x="214282" y="285728"/>
            <a:ext cx="8515352" cy="1214446"/>
          </a:xfrm>
          <a:solidFill>
            <a:schemeClr val="tx1">
              <a:lumMod val="85000"/>
            </a:schemeClr>
          </a:solidFill>
        </p:spPr>
        <p:txBody>
          <a:bodyPr/>
          <a:lstStyle/>
          <a:p>
            <a:r>
              <a:rPr lang="uk-UA" sz="2400" i="1" dirty="0">
                <a:solidFill>
                  <a:srgbClr val="7030A0"/>
                </a:solidFill>
                <a:latin typeface="+mn-lt"/>
                <a:ea typeface="Batang" pitchFamily="18" charset="-127"/>
              </a:rPr>
              <a:t>Види діяльності </a:t>
            </a:r>
            <a:r>
              <a:rPr lang="uk-UA" sz="2400" i="1" dirty="0" err="1">
                <a:solidFill>
                  <a:srgbClr val="7030A0"/>
                </a:solidFill>
                <a:latin typeface="+mn-lt"/>
                <a:ea typeface="Batang" pitchFamily="18" charset="-127"/>
              </a:rPr>
              <a:t>учня-суб</a:t>
            </a:r>
            <a:r>
              <a:rPr lang="en-US" sz="2400" i="1" dirty="0">
                <a:solidFill>
                  <a:srgbClr val="7030A0"/>
                </a:solidFill>
                <a:latin typeface="+mn-lt"/>
                <a:ea typeface="Batang" pitchFamily="18" charset="-127"/>
              </a:rPr>
              <a:t>’</a:t>
            </a:r>
            <a:r>
              <a:rPr lang="uk-UA" sz="2400" i="1" dirty="0" err="1">
                <a:solidFill>
                  <a:srgbClr val="7030A0"/>
                </a:solidFill>
                <a:latin typeface="+mn-lt"/>
                <a:ea typeface="Batang" pitchFamily="18" charset="-127"/>
              </a:rPr>
              <a:t>єкта</a:t>
            </a:r>
            <a:r>
              <a:rPr lang="uk-UA" sz="2400" i="1" dirty="0">
                <a:solidFill>
                  <a:srgbClr val="7030A0"/>
                </a:solidFill>
                <a:latin typeface="+mn-lt"/>
                <a:ea typeface="Batang" pitchFamily="18" charset="-127"/>
              </a:rPr>
              <a:t>,</a:t>
            </a:r>
            <a:r>
              <a:rPr lang="uk-UA" sz="2400" i="1" dirty="0" err="1">
                <a:solidFill>
                  <a:srgbClr val="7030A0"/>
                </a:solidFill>
                <a:latin typeface="+mn-lt"/>
                <a:ea typeface="Batang" pitchFamily="18" charset="-127"/>
              </a:rPr>
              <a:t>пов”язані</a:t>
            </a:r>
            <a:r>
              <a:rPr lang="uk-UA" sz="2400" i="1" dirty="0">
                <a:solidFill>
                  <a:srgbClr val="7030A0"/>
                </a:solidFill>
                <a:latin typeface="+mn-lt"/>
                <a:ea typeface="Batang" pitchFamily="18" charset="-127"/>
              </a:rPr>
              <a:t> </a:t>
            </a:r>
            <a:br>
              <a:rPr lang="uk-UA" sz="2400" i="1" dirty="0">
                <a:solidFill>
                  <a:srgbClr val="7030A0"/>
                </a:solidFill>
                <a:latin typeface="+mn-lt"/>
                <a:ea typeface="Batang" pitchFamily="18" charset="-127"/>
              </a:rPr>
            </a:br>
            <a:r>
              <a:rPr lang="uk-UA" sz="2400" i="1" dirty="0">
                <a:solidFill>
                  <a:srgbClr val="7030A0"/>
                </a:solidFill>
                <a:latin typeface="+mn-lt"/>
                <a:ea typeface="Batang" pitchFamily="18" charset="-127"/>
              </a:rPr>
              <a:t>з </a:t>
            </a:r>
            <a:r>
              <a:rPr lang="uk-UA" sz="2400" i="1" dirty="0" err="1">
                <a:solidFill>
                  <a:srgbClr val="7030A0"/>
                </a:solidFill>
                <a:latin typeface="+mn-lt"/>
                <a:ea typeface="Batang" pitchFamily="18" charset="-127"/>
              </a:rPr>
              <a:t>діяльнісним</a:t>
            </a:r>
            <a:r>
              <a:rPr lang="uk-UA" sz="2400" i="1" dirty="0">
                <a:solidFill>
                  <a:srgbClr val="7030A0"/>
                </a:solidFill>
                <a:latin typeface="+mn-lt"/>
                <a:ea typeface="Batang" pitchFamily="18" charset="-127"/>
              </a:rPr>
              <a:t> підходом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214282" y="1214422"/>
          <a:ext cx="8715436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ъект 1"/>
          <p:cNvSpPr>
            <a:spLocks noGrp="1"/>
          </p:cNvSpPr>
          <p:nvPr>
            <p:ph idx="1"/>
          </p:nvPr>
        </p:nvSpPr>
        <p:spPr>
          <a:xfrm>
            <a:off x="428596" y="1357298"/>
            <a:ext cx="8715404" cy="53578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sz="2000" i="1" dirty="0"/>
          </a:p>
          <a:p>
            <a:endParaRPr lang="ru-RU" sz="2000" i="1" dirty="0"/>
          </a:p>
          <a:p>
            <a:endParaRPr lang="ru-RU" sz="2000" i="1" dirty="0"/>
          </a:p>
          <a:p>
            <a:endParaRPr lang="ru-RU" sz="2000" i="1" dirty="0"/>
          </a:p>
          <a:p>
            <a:endParaRPr lang="ru-RU" sz="2000" i="1" dirty="0"/>
          </a:p>
          <a:p>
            <a:endParaRPr lang="ru-RU" sz="2000" i="1" dirty="0"/>
          </a:p>
          <a:p>
            <a:endParaRPr lang="ru-RU" sz="2000" i="1" dirty="0"/>
          </a:p>
          <a:p>
            <a:endParaRPr lang="ru-RU" sz="2000" i="1" dirty="0"/>
          </a:p>
          <a:p>
            <a:endParaRPr lang="ru-RU" sz="2000" i="1" dirty="0"/>
          </a:p>
          <a:p>
            <a:endParaRPr lang="ru-RU" sz="2000" i="1" dirty="0"/>
          </a:p>
          <a:p>
            <a:endParaRPr lang="ru-RU" sz="2000" i="1" dirty="0"/>
          </a:p>
          <a:p>
            <a:endParaRPr lang="ru-RU" sz="2000" i="1" dirty="0"/>
          </a:p>
        </p:txBody>
      </p:sp>
      <p:sp>
        <p:nvSpPr>
          <p:cNvPr id="29699" name="Заголовок 2"/>
          <p:cNvSpPr>
            <a:spLocks noGrp="1"/>
          </p:cNvSpPr>
          <p:nvPr>
            <p:ph type="title"/>
          </p:nvPr>
        </p:nvSpPr>
        <p:spPr>
          <a:xfrm>
            <a:off x="214282" y="338139"/>
            <a:ext cx="8572560" cy="9477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sz="2400" i="1" dirty="0">
                <a:solidFill>
                  <a:srgbClr val="7030A0"/>
                </a:solidFill>
              </a:rPr>
              <a:t>Поради молодому учителю</a:t>
            </a: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428596" y="1643050"/>
            <a:ext cx="1785950" cy="2000264"/>
          </a:xfrm>
          <a:prstGeom prst="verticalScroll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i="1" dirty="0">
                <a:solidFill>
                  <a:srgbClr val="0000CC"/>
                </a:solidFill>
              </a:rPr>
              <a:t>Веди </a:t>
            </a:r>
            <a:r>
              <a:rPr lang="ru-RU" sz="1400" b="1" i="1" dirty="0" err="1">
                <a:solidFill>
                  <a:srgbClr val="0000CC"/>
                </a:solidFill>
              </a:rPr>
              <a:t>його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від</a:t>
            </a:r>
            <a:r>
              <a:rPr lang="ru-RU" sz="1400" b="1" i="1" dirty="0">
                <a:solidFill>
                  <a:srgbClr val="0000CC"/>
                </a:solidFill>
              </a:rPr>
              <a:t> в</a:t>
            </a:r>
            <a:r>
              <a:rPr lang="uk-UA" sz="1400" b="1" i="1" dirty="0">
                <a:solidFill>
                  <a:srgbClr val="0000CC"/>
                </a:solidFill>
              </a:rPr>
              <a:t>л</a:t>
            </a:r>
            <a:r>
              <a:rPr lang="ru-RU" sz="1400" b="1" i="1" dirty="0" err="1">
                <a:solidFill>
                  <a:srgbClr val="0000CC"/>
                </a:solidFill>
              </a:rPr>
              <a:t>асного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досвіду</a:t>
            </a:r>
            <a:r>
              <a:rPr lang="ru-RU" sz="1400" b="1" i="1" dirty="0">
                <a:solidFill>
                  <a:srgbClr val="0000CC"/>
                </a:solidFill>
              </a:rPr>
              <a:t> до </a:t>
            </a:r>
            <a:r>
              <a:rPr lang="ru-RU" sz="1400" b="1" i="1" dirty="0" err="1">
                <a:solidFill>
                  <a:srgbClr val="0000CC"/>
                </a:solidFill>
              </a:rPr>
              <a:t>суспільного</a:t>
            </a:r>
            <a:r>
              <a:rPr lang="ru-RU" sz="1400" b="1" i="1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3571868" y="2714620"/>
            <a:ext cx="45719" cy="45719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i="1" dirty="0"/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1285852" y="3286124"/>
            <a:ext cx="2143140" cy="1714512"/>
          </a:xfrm>
          <a:prstGeom prst="verticalScroll">
            <a:avLst/>
          </a:prstGeom>
          <a:scene3d>
            <a:camera prst="perspectiveHeroicExtremeRightFacing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i="1" dirty="0">
                <a:solidFill>
                  <a:srgbClr val="0000CC"/>
                </a:solidFill>
              </a:rPr>
              <a:t>Будь не «над», а «</a:t>
            </a:r>
            <a:r>
              <a:rPr lang="ru-RU" sz="1400" b="1" i="1" dirty="0" err="1">
                <a:solidFill>
                  <a:srgbClr val="0000CC"/>
                </a:solidFill>
              </a:rPr>
              <a:t>поряд</a:t>
            </a:r>
            <a:r>
              <a:rPr lang="ru-RU" sz="1400" b="1" i="1" dirty="0">
                <a:solidFill>
                  <a:srgbClr val="0000CC"/>
                </a:solidFill>
              </a:rPr>
              <a:t>».</a:t>
            </a:r>
          </a:p>
        </p:txBody>
      </p:sp>
      <p:sp>
        <p:nvSpPr>
          <p:cNvPr id="8" name="Вертикальный свиток 7"/>
          <p:cNvSpPr/>
          <p:nvPr/>
        </p:nvSpPr>
        <p:spPr>
          <a:xfrm>
            <a:off x="2714612" y="1571612"/>
            <a:ext cx="1785950" cy="1928826"/>
          </a:xfrm>
          <a:prstGeom prst="verticalScroll">
            <a:avLst/>
          </a:prstGeom>
          <a:scene3d>
            <a:camera prst="perspective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i="1" dirty="0" err="1">
                <a:solidFill>
                  <a:srgbClr val="0000CC"/>
                </a:solidFill>
              </a:rPr>
              <a:t>Радій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запитанню</a:t>
            </a:r>
            <a:r>
              <a:rPr lang="ru-RU" sz="1400" b="1" i="1" dirty="0">
                <a:solidFill>
                  <a:srgbClr val="0000CC"/>
                </a:solidFill>
              </a:rPr>
              <a:t>, </a:t>
            </a:r>
            <a:r>
              <a:rPr lang="ru-RU" sz="1400" b="1" i="1" dirty="0" err="1">
                <a:solidFill>
                  <a:srgbClr val="0000CC"/>
                </a:solidFill>
              </a:rPr>
              <a:t>але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відповідати</a:t>
            </a:r>
            <a:r>
              <a:rPr lang="ru-RU" sz="1400" b="1" i="1" dirty="0">
                <a:solidFill>
                  <a:srgbClr val="0000CC"/>
                </a:solidFill>
              </a:rPr>
              <a:t> не </a:t>
            </a:r>
            <a:r>
              <a:rPr lang="ru-RU" sz="1400" b="1" i="1" dirty="0" err="1">
                <a:solidFill>
                  <a:srgbClr val="0000CC"/>
                </a:solidFill>
              </a:rPr>
              <a:t>поспішай</a:t>
            </a:r>
            <a:r>
              <a:rPr lang="ru-RU" sz="1400" b="1" i="1" dirty="0">
                <a:solidFill>
                  <a:srgbClr val="0000CC"/>
                </a:solidFill>
              </a:rPr>
              <a:t>.</a:t>
            </a:r>
          </a:p>
          <a:p>
            <a:endParaRPr lang="ru-RU" i="1" dirty="0"/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4000496" y="2857496"/>
            <a:ext cx="2104842" cy="1785950"/>
          </a:xfrm>
          <a:prstGeom prst="verticalScroll">
            <a:avLst/>
          </a:prstGeom>
          <a:scene3d>
            <a:camera prst="perspectiveHeroicExtremeRightFacing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i="1" dirty="0" err="1">
                <a:solidFill>
                  <a:srgbClr val="0000CC"/>
                </a:solidFill>
              </a:rPr>
              <a:t>Навчай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аналізувати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кожен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етап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роботи</a:t>
            </a:r>
            <a:r>
              <a:rPr lang="ru-RU" sz="1400" i="1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10" name="Вертикальный свиток 9"/>
          <p:cNvSpPr/>
          <p:nvPr/>
        </p:nvSpPr>
        <p:spPr>
          <a:xfrm>
            <a:off x="5786446" y="1500174"/>
            <a:ext cx="1785950" cy="2143140"/>
          </a:xfrm>
          <a:prstGeom prst="verticalScroll">
            <a:avLst/>
          </a:prstGeom>
          <a:scene3d>
            <a:camera prst="perspectiveLeft"/>
            <a:lightRig rig="threePt" dir="t"/>
          </a:scene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400" b="1" i="1" dirty="0" err="1">
                <a:solidFill>
                  <a:srgbClr val="0000CC"/>
                </a:solidFill>
              </a:rPr>
              <a:t>Подаруй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дитині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радість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творчості</a:t>
            </a:r>
            <a:r>
              <a:rPr lang="ru-RU" sz="1400" b="1" i="1" dirty="0">
                <a:solidFill>
                  <a:srgbClr val="0000CC"/>
                </a:solidFill>
              </a:rPr>
              <a:t>, </a:t>
            </a:r>
            <a:r>
              <a:rPr lang="ru-RU" sz="1400" b="1" i="1" dirty="0" err="1">
                <a:solidFill>
                  <a:srgbClr val="0000CC"/>
                </a:solidFill>
              </a:rPr>
              <a:t>усвідомлення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авторського</a:t>
            </a:r>
            <a:r>
              <a:rPr lang="ru-RU" sz="1400" b="1" i="1" dirty="0">
                <a:solidFill>
                  <a:srgbClr val="0000CC"/>
                </a:solidFill>
              </a:rPr>
              <a:t> голосу.</a:t>
            </a:r>
          </a:p>
        </p:txBody>
      </p:sp>
      <p:sp>
        <p:nvSpPr>
          <p:cNvPr id="11" name="Вертикальный свиток 10"/>
          <p:cNvSpPr/>
          <p:nvPr/>
        </p:nvSpPr>
        <p:spPr>
          <a:xfrm>
            <a:off x="6429388" y="3500438"/>
            <a:ext cx="2214578" cy="1643074"/>
          </a:xfrm>
          <a:prstGeom prst="verticalScroll">
            <a:avLst/>
          </a:prstGeom>
          <a:scene3d>
            <a:camera prst="perspectiveContrastingLeftFacing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i="1" dirty="0" err="1">
                <a:solidFill>
                  <a:srgbClr val="0000CC"/>
                </a:solidFill>
              </a:rPr>
              <a:t>Критикуючи</a:t>
            </a:r>
            <a:r>
              <a:rPr lang="ru-RU" sz="1400" b="1" i="1" dirty="0">
                <a:solidFill>
                  <a:srgbClr val="0000CC"/>
                </a:solidFill>
              </a:rPr>
              <a:t>, </a:t>
            </a:r>
            <a:r>
              <a:rPr lang="ru-RU" sz="1400" b="1" i="1" dirty="0" err="1">
                <a:solidFill>
                  <a:srgbClr val="0000CC"/>
                </a:solidFill>
              </a:rPr>
              <a:t>стимулюй</a:t>
            </a:r>
            <a:r>
              <a:rPr lang="ru-RU" sz="1400" b="1" i="1" dirty="0">
                <a:solidFill>
                  <a:srgbClr val="0000CC"/>
                </a:solidFill>
              </a:rPr>
              <a:t> </a:t>
            </a:r>
            <a:r>
              <a:rPr lang="ru-RU" sz="1400" b="1" i="1" dirty="0" err="1">
                <a:solidFill>
                  <a:srgbClr val="0000CC"/>
                </a:solidFill>
              </a:rPr>
              <a:t>учня</a:t>
            </a:r>
            <a:r>
              <a:rPr lang="ru-RU" sz="1400" b="1" i="1" dirty="0">
                <a:solidFill>
                  <a:srgbClr val="0000CC"/>
                </a:solidFill>
              </a:rPr>
              <a:t>.</a:t>
            </a:r>
            <a:endParaRPr lang="uk-UA" sz="1400" b="1" i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Admin\Desktop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00108"/>
            <a:ext cx="721523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628775"/>
            <a:ext cx="8286750" cy="4497388"/>
          </a:xfrm>
        </p:spPr>
        <p:txBody>
          <a:bodyPr rtlCol="0">
            <a:normAutofit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uk-UA" dirty="0">
              <a:latin typeface="+mj-lt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uk-UA" sz="1800" dirty="0">
              <a:latin typeface="+mj-lt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2400" b="1" i="1">
                <a:solidFill>
                  <a:srgbClr val="7030A0"/>
                </a:solidFill>
                <a:latin typeface="Batang" pitchFamily="18" charset="-127"/>
                <a:ea typeface="Batang" pitchFamily="18" charset="-127"/>
              </a:rPr>
              <a:t>Актуальність діяльнісного підходу</a:t>
            </a:r>
            <a:endParaRPr lang="ru-RU" sz="2400" b="1" i="1">
              <a:solidFill>
                <a:srgbClr val="7030A0"/>
              </a:solidFill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85720" y="1714488"/>
          <a:ext cx="8096264" cy="3778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857233"/>
          <a:ext cx="8094693" cy="5302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267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590550"/>
          </a:xfrm>
        </p:spPr>
        <p:txBody>
          <a:bodyPr/>
          <a:lstStyle/>
          <a:p>
            <a:r>
              <a:rPr lang="uk-UA" sz="240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571736" y="2000240"/>
            <a:ext cx="3857652" cy="1714512"/>
          </a:xfrm>
          <a:prstGeom prst="ellipse">
            <a:avLst/>
          </a:prstGeom>
          <a:ln/>
          <a:effectLst>
            <a:glow rad="139700">
              <a:schemeClr val="accent6">
                <a:satMod val="175000"/>
                <a:alpha val="40000"/>
              </a:schemeClr>
            </a:glow>
            <a:outerShdw blurRad="45000" dist="25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b="1" i="1" dirty="0">
                <a:solidFill>
                  <a:schemeClr val="accent4">
                    <a:lumMod val="50000"/>
                  </a:schemeClr>
                </a:solidFill>
              </a:rPr>
              <a:t>Дидактичні принципи </a:t>
            </a:r>
            <a:r>
              <a:rPr lang="uk-UA" b="1" i="1" dirty="0" err="1">
                <a:solidFill>
                  <a:schemeClr val="accent4">
                    <a:lumMod val="50000"/>
                  </a:schemeClr>
                </a:solidFill>
              </a:rPr>
              <a:t>діяльнісного</a:t>
            </a:r>
            <a:r>
              <a:rPr lang="uk-UA" b="1" i="1" dirty="0">
                <a:solidFill>
                  <a:schemeClr val="accent4">
                    <a:lumMod val="50000"/>
                  </a:schemeClr>
                </a:solidFill>
              </a:rPr>
              <a:t> методу (Шиян Л.Д)</a:t>
            </a:r>
            <a:endParaRPr lang="ru-RU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857364"/>
            <a:ext cx="2000250" cy="7143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/>
              <a:t>Цілісності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14678" y="714356"/>
            <a:ext cx="2643206" cy="7143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/>
              <a:t>Діяльності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357950" y="1785926"/>
            <a:ext cx="2428892" cy="7143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/>
              <a:t>Творчості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215074" y="3929066"/>
            <a:ext cx="2286016" cy="7143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/>
              <a:t>Психологічної комфортності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3714752"/>
            <a:ext cx="2214578" cy="7143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 err="1"/>
              <a:t>Мінімаксу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14678" y="4500570"/>
            <a:ext cx="2357454" cy="7143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/>
              <a:t>Варіативності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2844" y="1142984"/>
            <a:ext cx="8358246" cy="4926016"/>
          </a:xfrm>
        </p:spPr>
        <p:txBody>
          <a:bodyPr/>
          <a:lstStyle/>
          <a:p>
            <a:pPr>
              <a:defRPr/>
            </a:pPr>
            <a:r>
              <a:rPr lang="uk-UA" sz="1800" dirty="0"/>
              <a:t>1. Навчальний матеріал </a:t>
            </a:r>
            <a:r>
              <a:rPr lang="uk-UA" sz="1800" dirty="0" err="1"/>
              <a:t>–система</a:t>
            </a:r>
            <a:r>
              <a:rPr lang="uk-UA" sz="1800" dirty="0"/>
              <a:t> задач, які </a:t>
            </a:r>
            <a:r>
              <a:rPr lang="uk-UA" sz="1800" dirty="0" err="1"/>
              <a:t>розв</a:t>
            </a:r>
            <a:r>
              <a:rPr lang="en-US" sz="1800" dirty="0"/>
              <a:t>’</a:t>
            </a:r>
            <a:r>
              <a:rPr lang="uk-UA" sz="1800" dirty="0" err="1"/>
              <a:t>язують</a:t>
            </a:r>
            <a:r>
              <a:rPr lang="uk-UA" sz="1800" dirty="0"/>
              <a:t> учні, формулюють висновки, узагальнення</a:t>
            </a:r>
          </a:p>
          <a:p>
            <a:pPr>
              <a:defRPr/>
            </a:pPr>
            <a:r>
              <a:rPr lang="uk-UA" sz="1800" dirty="0"/>
              <a:t>2. Спеціальний спосіб розумової діяльності (дослідницько-пошуковий):</a:t>
            </a:r>
          </a:p>
          <a:p>
            <a:pPr marL="0" indent="0">
              <a:buFont typeface="Symbol" pitchFamily="18" charset="2"/>
              <a:buNone/>
              <a:defRPr/>
            </a:pPr>
            <a:r>
              <a:rPr lang="uk-UA" sz="1800" dirty="0"/>
              <a:t>        І.Ситуація успіху</a:t>
            </a:r>
          </a:p>
          <a:p>
            <a:pPr marL="0" indent="0">
              <a:buFont typeface="Symbol" pitchFamily="18" charset="2"/>
              <a:buNone/>
              <a:defRPr/>
            </a:pPr>
            <a:r>
              <a:rPr lang="uk-UA" sz="1800" dirty="0"/>
              <a:t>        ІІ. Ситуація розриву в знаннях</a:t>
            </a:r>
          </a:p>
          <a:p>
            <a:pPr marL="0" indent="0">
              <a:buFont typeface="Symbol" pitchFamily="18" charset="2"/>
              <a:buNone/>
              <a:defRPr/>
            </a:pPr>
            <a:r>
              <a:rPr lang="uk-UA" sz="1800" dirty="0"/>
              <a:t>        ІІІ. Формулювання та фіксація задачі учнями</a:t>
            </a:r>
          </a:p>
          <a:p>
            <a:pPr marL="0" indent="0">
              <a:buFont typeface="Symbol" pitchFamily="18" charset="2"/>
              <a:buNone/>
              <a:defRPr/>
            </a:pPr>
            <a:r>
              <a:rPr lang="uk-UA" sz="1800" dirty="0"/>
              <a:t>        І</a:t>
            </a:r>
            <a:r>
              <a:rPr lang="en-US" sz="1800" dirty="0"/>
              <a:t>V</a:t>
            </a:r>
            <a:r>
              <a:rPr lang="uk-UA" sz="1800" dirty="0"/>
              <a:t>. Гіпотези  про спосіб вирішення задачі та їх перевірка</a:t>
            </a:r>
          </a:p>
          <a:p>
            <a:pPr marL="0" indent="0">
              <a:buFont typeface="Symbol" pitchFamily="18" charset="2"/>
              <a:buNone/>
              <a:defRPr/>
            </a:pPr>
            <a:r>
              <a:rPr lang="uk-UA" sz="1800" dirty="0"/>
              <a:t>         </a:t>
            </a:r>
            <a:r>
              <a:rPr lang="en-US" sz="1800" dirty="0"/>
              <a:t>V</a:t>
            </a:r>
            <a:r>
              <a:rPr lang="uk-UA" sz="1800" dirty="0"/>
              <a:t>. Дослідження з метою винайдення способу (відкриття поняття)</a:t>
            </a:r>
          </a:p>
          <a:p>
            <a:pPr marL="0" indent="0">
              <a:buFont typeface="Symbol" pitchFamily="18" charset="2"/>
              <a:buNone/>
              <a:defRPr/>
            </a:pPr>
            <a:r>
              <a:rPr lang="uk-UA" sz="1800" dirty="0"/>
              <a:t>         </a:t>
            </a:r>
            <a:r>
              <a:rPr lang="en-US" sz="1800" dirty="0"/>
              <a:t>V</a:t>
            </a:r>
            <a:r>
              <a:rPr lang="uk-UA" sz="1800" dirty="0"/>
              <a:t>І. Укладання моделі, що фіксує помічену закономірність у   досліджуваних об</a:t>
            </a:r>
            <a:r>
              <a:rPr lang="en-US" sz="1800" dirty="0"/>
              <a:t>’</a:t>
            </a:r>
            <a:r>
              <a:rPr lang="uk-UA" sz="1800" dirty="0" err="1"/>
              <a:t>єктах</a:t>
            </a:r>
            <a:r>
              <a:rPr lang="uk-UA" sz="1800" dirty="0"/>
              <a:t> науки та стає способом для перевірки</a:t>
            </a:r>
          </a:p>
          <a:p>
            <a:pPr marL="0" indent="0">
              <a:buFont typeface="Symbol" pitchFamily="18" charset="2"/>
              <a:buNone/>
              <a:defRPr/>
            </a:pPr>
            <a:r>
              <a:rPr lang="uk-UA" sz="1800" dirty="0"/>
              <a:t>         </a:t>
            </a:r>
            <a:r>
              <a:rPr lang="en-US" sz="1800" dirty="0"/>
              <a:t>V</a:t>
            </a:r>
            <a:r>
              <a:rPr lang="uk-UA" sz="1800" dirty="0"/>
              <a:t>ІІ. Перевірка моделі на великій кількості аналогічних задач</a:t>
            </a:r>
          </a:p>
          <a:p>
            <a:pPr marL="0" indent="0">
              <a:buFont typeface="Symbol" pitchFamily="18" charset="2"/>
              <a:buNone/>
              <a:defRPr/>
            </a:pPr>
            <a:r>
              <a:rPr lang="uk-UA" sz="1800" dirty="0"/>
              <a:t>         </a:t>
            </a:r>
            <a:r>
              <a:rPr lang="en-US" sz="1800" dirty="0"/>
              <a:t>V</a:t>
            </a:r>
            <a:r>
              <a:rPr lang="uk-UA" sz="1800" dirty="0"/>
              <a:t>ІІІ. Рефлексія.</a:t>
            </a:r>
          </a:p>
          <a:p>
            <a:pPr marL="0" indent="0">
              <a:buFont typeface="Symbol" pitchFamily="18" charset="2"/>
              <a:buNone/>
              <a:defRPr/>
            </a:pPr>
            <a:endParaRPr lang="uk-UA" sz="2000" dirty="0"/>
          </a:p>
          <a:p>
            <a:pPr marL="0" indent="0">
              <a:buFont typeface="Symbol" pitchFamily="18" charset="2"/>
              <a:buNone/>
              <a:defRPr/>
            </a:pPr>
            <a:endParaRPr lang="uk-UA" sz="2000" dirty="0"/>
          </a:p>
        </p:txBody>
      </p:sp>
      <p:sp>
        <p:nvSpPr>
          <p:cNvPr id="13315" name="Заголовок 2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00066"/>
          </a:xfrm>
        </p:spPr>
        <p:txBody>
          <a:bodyPr/>
          <a:lstStyle/>
          <a:p>
            <a:r>
              <a:rPr lang="uk-UA" dirty="0"/>
              <a:t> </a:t>
            </a:r>
            <a:r>
              <a:rPr lang="uk-UA" sz="2400" i="1" dirty="0">
                <a:solidFill>
                  <a:srgbClr val="7030A0"/>
                </a:solidFill>
                <a:latin typeface="+mn-lt"/>
              </a:rPr>
              <a:t>Складові </a:t>
            </a:r>
            <a:r>
              <a:rPr lang="uk-UA" sz="2400" i="1" dirty="0" err="1">
                <a:solidFill>
                  <a:srgbClr val="7030A0"/>
                </a:solidFill>
                <a:latin typeface="+mn-lt"/>
              </a:rPr>
              <a:t>діяльнісного</a:t>
            </a:r>
            <a:r>
              <a:rPr lang="uk-UA" sz="2400" i="1" dirty="0">
                <a:solidFill>
                  <a:srgbClr val="7030A0"/>
                </a:solidFill>
                <a:latin typeface="+mn-lt"/>
              </a:rPr>
              <a:t> підходу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472518" cy="9286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sz="2000" i="1" dirty="0"/>
              <a:t>Типи уроків з використанням </a:t>
            </a:r>
            <a:r>
              <a:rPr lang="uk-UA" sz="2000" i="1" dirty="0" err="1"/>
              <a:t>діяльнісного</a:t>
            </a:r>
            <a:r>
              <a:rPr lang="uk-UA" sz="2000" i="1" dirty="0"/>
              <a:t> підходу</a:t>
            </a:r>
            <a:endParaRPr lang="ru-RU" sz="2000" i="1" dirty="0"/>
          </a:p>
        </p:txBody>
      </p:sp>
      <p:sp>
        <p:nvSpPr>
          <p:cNvPr id="4" name="Пятно 1 3"/>
          <p:cNvSpPr/>
          <p:nvPr/>
        </p:nvSpPr>
        <p:spPr>
          <a:xfrm>
            <a:off x="357158" y="2714620"/>
            <a:ext cx="2928958" cy="2571768"/>
          </a:xfrm>
          <a:prstGeom prst="irregularSeal1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214282" y="1428736"/>
            <a:ext cx="8066118" cy="4697427"/>
          </a:xfrm>
          <a:ln>
            <a:solidFill>
              <a:schemeClr val="accent1"/>
            </a:solidFill>
          </a:ln>
        </p:spPr>
        <p:txBody>
          <a:bodyPr/>
          <a:lstStyle/>
          <a:p>
            <a:endParaRPr lang="ru-RU" dirty="0"/>
          </a:p>
          <a:p>
            <a:pPr lvl="3"/>
            <a:endParaRPr lang="uk-UA" dirty="0"/>
          </a:p>
        </p:txBody>
      </p:sp>
      <p:sp>
        <p:nvSpPr>
          <p:cNvPr id="24" name="7-конечная звезда 23"/>
          <p:cNvSpPr/>
          <p:nvPr/>
        </p:nvSpPr>
        <p:spPr>
          <a:xfrm>
            <a:off x="2285984" y="1071546"/>
            <a:ext cx="2643206" cy="2214578"/>
          </a:xfrm>
          <a:prstGeom prst="star7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Урок відкриття нових знань 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7" name="7-конечная звезда 26"/>
          <p:cNvSpPr/>
          <p:nvPr/>
        </p:nvSpPr>
        <p:spPr>
          <a:xfrm>
            <a:off x="3143240" y="3857628"/>
            <a:ext cx="3000396" cy="2143140"/>
          </a:xfrm>
          <a:prstGeom prst="star7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Урок-рефлексії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9" name="Пятно 1 28"/>
          <p:cNvSpPr/>
          <p:nvPr/>
        </p:nvSpPr>
        <p:spPr>
          <a:xfrm>
            <a:off x="5286380" y="1928802"/>
            <a:ext cx="2928958" cy="257176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ятно 1 30"/>
          <p:cNvSpPr/>
          <p:nvPr/>
        </p:nvSpPr>
        <p:spPr>
          <a:xfrm>
            <a:off x="5429256" y="2000240"/>
            <a:ext cx="2928958" cy="2571768"/>
          </a:xfrm>
          <a:prstGeom prst="irregularSeal1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Урок контролю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 flipH="1">
            <a:off x="1403007" y="3643314"/>
            <a:ext cx="1240166" cy="64633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Урок-тренінг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29600" cy="80484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sz="2000" i="1" dirty="0"/>
              <a:t>Методи та форми організації навчального простору </a:t>
            </a:r>
            <a:endParaRPr lang="ru-RU" sz="2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76655" y="2285992"/>
            <a:ext cx="3822192" cy="38404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uk-UA" sz="2000" i="1" dirty="0"/>
              <a:t>Проблемного викладу</a:t>
            </a:r>
          </a:p>
          <a:p>
            <a:pPr>
              <a:lnSpc>
                <a:spcPct val="150000"/>
              </a:lnSpc>
            </a:pPr>
            <a:r>
              <a:rPr lang="uk-UA" sz="2000" i="1" dirty="0"/>
              <a:t>Частково-пошуковий</a:t>
            </a:r>
          </a:p>
          <a:p>
            <a:pPr>
              <a:lnSpc>
                <a:spcPct val="150000"/>
              </a:lnSpc>
            </a:pPr>
            <a:r>
              <a:rPr lang="uk-UA" sz="2000" i="1" dirty="0"/>
              <a:t>Дослідницький </a:t>
            </a:r>
            <a:endParaRPr lang="ru-RU" sz="2000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4"/>
          </p:nvPr>
        </p:nvSpPr>
        <p:spPr>
          <a:xfrm>
            <a:off x="4645152" y="2214554"/>
            <a:ext cx="3822192" cy="391192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uk-UA" sz="2000" i="1" dirty="0"/>
              <a:t>Парна взаємодія</a:t>
            </a:r>
          </a:p>
          <a:p>
            <a:pPr>
              <a:lnSpc>
                <a:spcPct val="150000"/>
              </a:lnSpc>
            </a:pPr>
            <a:r>
              <a:rPr lang="uk-UA" sz="2000" i="1" dirty="0" err="1"/>
              <a:t>Мікрогрупова</a:t>
            </a:r>
            <a:r>
              <a:rPr lang="uk-UA" sz="2000" i="1" dirty="0"/>
              <a:t> взаємодія</a:t>
            </a:r>
          </a:p>
          <a:p>
            <a:pPr>
              <a:lnSpc>
                <a:spcPct val="150000"/>
              </a:lnSpc>
            </a:pPr>
            <a:r>
              <a:rPr lang="uk-UA" sz="2000" i="1" dirty="0"/>
              <a:t>Групова взаємодія</a:t>
            </a:r>
          </a:p>
          <a:p>
            <a:pPr>
              <a:lnSpc>
                <a:spcPct val="150000"/>
              </a:lnSpc>
            </a:pPr>
            <a:r>
              <a:rPr lang="uk-UA" sz="2000" i="1" dirty="0" err="1"/>
              <a:t>Міжгрупова</a:t>
            </a:r>
            <a:r>
              <a:rPr lang="uk-UA" sz="2000" i="1" dirty="0"/>
              <a:t> взаємодія</a:t>
            </a:r>
            <a:endParaRPr lang="ru-RU" sz="20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500034" y="1214423"/>
          <a:ext cx="8501122" cy="6742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0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2036">
                <a:tc gridSpan="2">
                  <a:txBody>
                    <a:bodyPr/>
                    <a:lstStyle/>
                    <a:p>
                      <a:pPr algn="ctr"/>
                      <a:r>
                        <a:rPr lang="uk-UA" sz="1600" b="0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Batang" pitchFamily="18" charset="-127"/>
                        </a:rPr>
                        <a:t>Етап актуалізації знань</a:t>
                      </a:r>
                    </a:p>
                  </a:txBody>
                  <a:tcPr marT="45719" marB="45719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451">
                <a:tc>
                  <a:txBody>
                    <a:bodyPr/>
                    <a:lstStyle/>
                    <a:p>
                      <a:r>
                        <a:rPr lang="uk-UA" sz="1000" dirty="0">
                          <a:solidFill>
                            <a:srgbClr val="FF0000"/>
                          </a:solidFill>
                        </a:rPr>
                        <a:t>Вчитель</a:t>
                      </a:r>
                      <a:r>
                        <a:rPr lang="uk-UA" sz="1000" dirty="0"/>
                        <a:t>:представляє</a:t>
                      </a:r>
                      <a:r>
                        <a:rPr lang="uk-UA" sz="1000" baseline="0" dirty="0"/>
                        <a:t> </a:t>
                      </a:r>
                      <a:r>
                        <a:rPr lang="uk-UA" sz="1000" dirty="0"/>
                        <a:t>матеріал, що дозволяє перейти до нової</a:t>
                      </a:r>
                      <a:r>
                        <a:rPr lang="uk-UA" sz="1000" baseline="0" dirty="0"/>
                        <a:t> теми</a:t>
                      </a:r>
                      <a:endParaRPr lang="uk-UA" sz="1000" dirty="0"/>
                    </a:p>
                  </a:txBody>
                  <a:tcPr marT="45719" marB="45719">
                    <a:gradFill flip="none" rotWithShape="1">
                      <a:gsLst>
                        <a:gs pos="0">
                          <a:schemeClr val="accent1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dirty="0">
                          <a:solidFill>
                            <a:srgbClr val="FF0000"/>
                          </a:solidFill>
                        </a:rPr>
                        <a:t>Учень</a:t>
                      </a:r>
                      <a:r>
                        <a:rPr lang="uk-UA" sz="1000" dirty="0"/>
                        <a:t>:згадує попередні</a:t>
                      </a:r>
                      <a:r>
                        <a:rPr lang="uk-UA" sz="1000" baseline="0" dirty="0"/>
                        <a:t> задачі, зіставляє з матеріалом, наданим вчителем</a:t>
                      </a:r>
                      <a:endParaRPr lang="uk-UA" sz="1000" dirty="0"/>
                    </a:p>
                  </a:txBody>
                  <a:tcPr marT="45719" marB="45719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760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i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Етап </a:t>
                      </a:r>
                      <a:r>
                        <a:rPr lang="uk-UA" sz="1400" i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цілепокладання</a:t>
                      </a:r>
                      <a:endParaRPr lang="uk-UA" sz="1400" i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T="45719" marB="45719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588">
                <a:tc>
                  <a:txBody>
                    <a:bodyPr/>
                    <a:lstStyle/>
                    <a:p>
                      <a:r>
                        <a:rPr lang="uk-UA" sz="1000" dirty="0"/>
                        <a:t>представляє</a:t>
                      </a:r>
                      <a:r>
                        <a:rPr lang="uk-UA" sz="1000" baseline="0" dirty="0"/>
                        <a:t>  «конфліктний » матеріал, створює готовність до наступної діяльності</a:t>
                      </a:r>
                      <a:endParaRPr lang="uk-UA" sz="1000" dirty="0"/>
                    </a:p>
                  </a:txBody>
                  <a:tcPr marT="45719" marB="45719">
                    <a:gradFill flip="none" rotWithShape="1">
                      <a:gsLst>
                        <a:gs pos="0">
                          <a:schemeClr val="accent1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dirty="0"/>
                        <a:t>проявляє пізнавальну ініціативу, усвідомлює інтелектуальне утруднення,</a:t>
                      </a:r>
                      <a:r>
                        <a:rPr lang="uk-UA" sz="1000" baseline="0" dirty="0"/>
                        <a:t> дефіцит знань,формулює тему</a:t>
                      </a:r>
                      <a:endParaRPr lang="uk-UA" sz="1000" dirty="0"/>
                    </a:p>
                  </a:txBody>
                  <a:tcPr marT="45719" marB="45719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760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i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Етап планування</a:t>
                      </a:r>
                    </a:p>
                  </a:txBody>
                  <a:tcPr marT="45719" marB="45719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588">
                <a:tc>
                  <a:txBody>
                    <a:bodyPr/>
                    <a:lstStyle/>
                    <a:p>
                      <a:r>
                        <a:rPr lang="uk-UA" sz="1000" dirty="0"/>
                        <a:t>представляє достатню кількість матеріалу,</a:t>
                      </a:r>
                      <a:r>
                        <a:rPr lang="uk-UA" sz="1000" baseline="0" dirty="0"/>
                        <a:t> що спонукає  скласти план виходу з утруднення</a:t>
                      </a:r>
                      <a:endParaRPr lang="uk-UA" sz="1000" dirty="0"/>
                    </a:p>
                  </a:txBody>
                  <a:tcPr marT="45719" marB="45719">
                    <a:gradFill flip="none" rotWithShape="1">
                      <a:gsLst>
                        <a:gs pos="0">
                          <a:schemeClr val="accent1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dirty="0"/>
                        <a:t>працює в групах,  складає план вивчення об</a:t>
                      </a:r>
                      <a:r>
                        <a:rPr lang="en-US" sz="1000" dirty="0"/>
                        <a:t>’</a:t>
                      </a:r>
                      <a:r>
                        <a:rPr lang="uk-UA" sz="1000" dirty="0" err="1"/>
                        <a:t>єкту</a:t>
                      </a:r>
                      <a:r>
                        <a:rPr lang="uk-UA" sz="1000" dirty="0"/>
                        <a:t> і дослідження способу</a:t>
                      </a:r>
                    </a:p>
                  </a:txBody>
                  <a:tcPr marT="45719" marB="45719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760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i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Етап відкриття нового</a:t>
                      </a:r>
                    </a:p>
                  </a:txBody>
                  <a:tcPr marT="45719" marB="45719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495">
                <a:tc>
                  <a:txBody>
                    <a:bodyPr/>
                    <a:lstStyle/>
                    <a:p>
                      <a:r>
                        <a:rPr lang="uk-UA" sz="1000" dirty="0"/>
                        <a:t>спонукає</a:t>
                      </a:r>
                      <a:r>
                        <a:rPr lang="uk-UA" sz="1000" baseline="0" dirty="0"/>
                        <a:t> учнів до теоретичного пояснення фактів, стимулює участь всіх дітей у пошуковій роботі</a:t>
                      </a:r>
                      <a:endParaRPr lang="uk-UA" sz="1000" dirty="0"/>
                    </a:p>
                  </a:txBody>
                  <a:tcPr marT="45719" marB="45719">
                    <a:gradFill flip="none" rotWithShape="1">
                      <a:gsLst>
                        <a:gs pos="0">
                          <a:schemeClr val="accent1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dirty="0"/>
                        <a:t>формулюють узагальнені запитання:</a:t>
                      </a:r>
                      <a:r>
                        <a:rPr lang="uk-UA" sz="1000" baseline="0" dirty="0"/>
                        <a:t> «Чого нового ми дізналися?» «Чи відрізняється наш висновок від правила у підручнику?»</a:t>
                      </a:r>
                      <a:endParaRPr lang="uk-UA" sz="1000" dirty="0"/>
                    </a:p>
                  </a:txBody>
                  <a:tcPr marT="45719" marB="45719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2760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i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Етап роботи над реалізацією плану</a:t>
                      </a:r>
                    </a:p>
                  </a:txBody>
                  <a:tcPr marT="45719" marB="45719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0588">
                <a:tc>
                  <a:txBody>
                    <a:bodyPr/>
                    <a:lstStyle/>
                    <a:p>
                      <a:r>
                        <a:rPr lang="uk-UA" sz="1000" dirty="0"/>
                        <a:t>Пропонує завдання на «нові знання»,вибір моделі для роботи, використання</a:t>
                      </a:r>
                      <a:r>
                        <a:rPr lang="uk-UA" sz="1000" baseline="0" dirty="0"/>
                        <a:t> її.</a:t>
                      </a:r>
                      <a:endParaRPr lang="uk-UA" sz="1000" dirty="0"/>
                    </a:p>
                  </a:txBody>
                  <a:tcPr marT="45719" marB="45719">
                    <a:gradFill flip="none" rotWithShape="1">
                      <a:gsLst>
                        <a:gs pos="0">
                          <a:schemeClr val="accent1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dirty="0"/>
                        <a:t>Промовляння </a:t>
                      </a:r>
                      <a:r>
                        <a:rPr lang="uk-UA" sz="1000" dirty="0" err="1"/>
                        <a:t>алгориму</a:t>
                      </a:r>
                      <a:r>
                        <a:rPr lang="uk-UA" sz="1000" baseline="0" dirty="0"/>
                        <a:t> дій в ході спільного виконання завдань</a:t>
                      </a:r>
                      <a:endParaRPr lang="uk-UA" sz="1000" dirty="0"/>
                    </a:p>
                  </a:txBody>
                  <a:tcPr marT="45719" marB="45719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2760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i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Рефлексія</a:t>
                      </a:r>
                    </a:p>
                  </a:txBody>
                  <a:tcPr marT="45719" marB="45719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40588">
                <a:tc>
                  <a:txBody>
                    <a:bodyPr/>
                    <a:lstStyle/>
                    <a:p>
                      <a:r>
                        <a:rPr lang="uk-UA" sz="1000" dirty="0"/>
                        <a:t>Пропонує згадати</a:t>
                      </a:r>
                      <a:r>
                        <a:rPr lang="uk-UA" sz="1000" baseline="0" dirty="0"/>
                        <a:t> тему і мету уроку, </a:t>
                      </a:r>
                      <a:r>
                        <a:rPr lang="uk-UA" sz="1000" baseline="0" dirty="0" err="1"/>
                        <a:t>співвівднести</a:t>
                      </a:r>
                      <a:r>
                        <a:rPr lang="uk-UA" sz="1000" baseline="0" dirty="0"/>
                        <a:t> з планом роботи і згадати міру власного просування до мети </a:t>
                      </a:r>
                      <a:endParaRPr lang="uk-UA" sz="1000" dirty="0"/>
                    </a:p>
                  </a:txBody>
                  <a:tcPr marT="45719" marB="45719">
                    <a:gradFill flip="none" rotWithShape="1">
                      <a:gsLst>
                        <a:gs pos="0">
                          <a:schemeClr val="accent1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dirty="0" err="1"/>
                        <a:t>Співставляють</a:t>
                      </a:r>
                      <a:r>
                        <a:rPr lang="uk-UA" sz="1000" dirty="0"/>
                        <a:t> ступінь відповідності цілі уроку  і результатів роботи</a:t>
                      </a:r>
                    </a:p>
                  </a:txBody>
                  <a:tcPr marT="45719" marB="45719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5402" name="Заголовок 2"/>
          <p:cNvSpPr>
            <a:spLocks noGrp="1"/>
          </p:cNvSpPr>
          <p:nvPr>
            <p:ph type="title"/>
          </p:nvPr>
        </p:nvSpPr>
        <p:spPr>
          <a:xfrm>
            <a:off x="-428660" y="285728"/>
            <a:ext cx="8543956" cy="80484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uk-UA" sz="2400" i="1" dirty="0">
                <a:solidFill>
                  <a:srgbClr val="7030A0"/>
                </a:solidFill>
                <a:latin typeface="+mn-lt"/>
                <a:ea typeface="Batang" pitchFamily="18" charset="-127"/>
              </a:rPr>
              <a:t>Модель уроку на основі </a:t>
            </a:r>
            <a:r>
              <a:rPr lang="uk-UA" sz="2400" i="1" dirty="0" err="1">
                <a:solidFill>
                  <a:srgbClr val="7030A0"/>
                </a:solidFill>
                <a:latin typeface="+mn-lt"/>
                <a:ea typeface="Batang" pitchFamily="18" charset="-127"/>
              </a:rPr>
              <a:t>діяльнісного</a:t>
            </a:r>
            <a:r>
              <a:rPr lang="uk-UA" sz="2400" i="1" dirty="0">
                <a:solidFill>
                  <a:srgbClr val="7030A0"/>
                </a:solidFill>
                <a:latin typeface="+mn-lt"/>
                <a:ea typeface="Batang" pitchFamily="18" charset="-127"/>
              </a:rPr>
              <a:t> підходу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</p:nvPr>
        </p:nvGraphicFramePr>
        <p:xfrm>
          <a:off x="500035" y="1569760"/>
          <a:ext cx="8358246" cy="4924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6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6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8176">
                <a:tc>
                  <a:txBody>
                    <a:bodyPr/>
                    <a:lstStyle/>
                    <a:p>
                      <a:r>
                        <a:rPr lang="uk-UA" sz="1800" b="0" dirty="0">
                          <a:solidFill>
                            <a:schemeClr val="tx2"/>
                          </a:solidFill>
                        </a:rPr>
                        <a:t>Пояснювально-ілюстративний</a:t>
                      </a:r>
                    </a:p>
                  </a:txBody>
                  <a:tcPr marT="45693" marB="45693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0" dirty="0">
                          <a:solidFill>
                            <a:schemeClr val="tx2"/>
                          </a:solidFill>
                        </a:rPr>
                        <a:t>Компонент навчальної діяльності</a:t>
                      </a:r>
                    </a:p>
                  </a:txBody>
                  <a:tcPr marT="45693" marB="45693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0" dirty="0" err="1">
                          <a:solidFill>
                            <a:schemeClr val="tx2"/>
                          </a:solidFill>
                        </a:rPr>
                        <a:t>Діяльнісний</a:t>
                      </a:r>
                      <a:r>
                        <a:rPr lang="uk-UA" sz="1800" b="0" dirty="0">
                          <a:solidFill>
                            <a:schemeClr val="tx2"/>
                          </a:solidFill>
                        </a:rPr>
                        <a:t> підхід</a:t>
                      </a:r>
                    </a:p>
                  </a:txBody>
                  <a:tcPr marT="45693" marB="45693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1645">
                <a:tc>
                  <a:txBody>
                    <a:bodyPr/>
                    <a:lstStyle/>
                    <a:p>
                      <a:r>
                        <a:rPr lang="uk-UA" sz="1600" dirty="0"/>
                        <a:t>Формулює педагог</a:t>
                      </a:r>
                    </a:p>
                  </a:txBody>
                  <a:tcPr marT="45693" marB="45693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rgbClr val="C00000"/>
                          </a:solidFill>
                        </a:rPr>
                        <a:t>Мета: передбачуваний результат</a:t>
                      </a:r>
                    </a:p>
                  </a:txBody>
                  <a:tcPr marT="45693" marB="45693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Через проблему</a:t>
                      </a:r>
                      <a:r>
                        <a:rPr lang="uk-UA" sz="1600" baseline="0" dirty="0"/>
                        <a:t> формулюють діти</a:t>
                      </a:r>
                      <a:endParaRPr lang="uk-UA" sz="1600" dirty="0"/>
                    </a:p>
                  </a:txBody>
                  <a:tcPr marT="45693" marB="45693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137">
                <a:tc>
                  <a:txBody>
                    <a:bodyPr/>
                    <a:lstStyle/>
                    <a:p>
                      <a:r>
                        <a:rPr lang="uk-UA" sz="1600" dirty="0"/>
                        <a:t>Зовнішня</a:t>
                      </a:r>
                    </a:p>
                  </a:txBody>
                  <a:tcPr marT="45693" marB="45693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rgbClr val="C00000"/>
                          </a:solidFill>
                        </a:rPr>
                        <a:t>Мотивація, що спонукає</a:t>
                      </a:r>
                      <a:r>
                        <a:rPr lang="uk-UA" sz="1600" baseline="0" dirty="0">
                          <a:solidFill>
                            <a:srgbClr val="C00000"/>
                          </a:solidFill>
                        </a:rPr>
                        <a:t> до діяльності</a:t>
                      </a:r>
                      <a:endParaRPr lang="uk-UA" sz="1600" dirty="0">
                        <a:solidFill>
                          <a:srgbClr val="C00000"/>
                        </a:solidFill>
                      </a:endParaRPr>
                    </a:p>
                  </a:txBody>
                  <a:tcPr marT="45693" marB="45693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Внутрішня</a:t>
                      </a:r>
                    </a:p>
                  </a:txBody>
                  <a:tcPr marT="45693" marB="45693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137">
                <a:tc>
                  <a:txBody>
                    <a:bodyPr/>
                    <a:lstStyle/>
                    <a:p>
                      <a:r>
                        <a:rPr lang="uk-UA" sz="1600" dirty="0"/>
                        <a:t>Вибирає вчитель</a:t>
                      </a:r>
                    </a:p>
                  </a:txBody>
                  <a:tcPr marT="45693" marB="45693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rgbClr val="C00000"/>
                          </a:solidFill>
                        </a:rPr>
                        <a:t>Засоби</a:t>
                      </a:r>
                    </a:p>
                  </a:txBody>
                  <a:tcPr marT="45693" marB="45693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Вибирає вчитель разом з учнями</a:t>
                      </a:r>
                    </a:p>
                  </a:txBody>
                  <a:tcPr marT="45693" marB="45693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1645">
                <a:tc>
                  <a:txBody>
                    <a:bodyPr/>
                    <a:lstStyle/>
                    <a:p>
                      <a:r>
                        <a:rPr lang="uk-UA" sz="1600" dirty="0"/>
                        <a:t> Інваріантна,  передбачена вчителем</a:t>
                      </a:r>
                    </a:p>
                  </a:txBody>
                  <a:tcPr marT="45693" marB="45693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rgbClr val="C00000"/>
                          </a:solidFill>
                        </a:rPr>
                        <a:t>Дія:основний</a:t>
                      </a:r>
                      <a:r>
                        <a:rPr lang="uk-UA" sz="1600" baseline="0" dirty="0">
                          <a:solidFill>
                            <a:srgbClr val="C00000"/>
                          </a:solidFill>
                        </a:rPr>
                        <a:t> елемент діяльності</a:t>
                      </a:r>
                      <a:endParaRPr lang="uk-UA" sz="1600" dirty="0">
                        <a:solidFill>
                          <a:srgbClr val="C00000"/>
                        </a:solidFill>
                      </a:endParaRPr>
                    </a:p>
                  </a:txBody>
                  <a:tcPr marT="45693" marB="45693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Варіативна, можливий індивідуальний вибір</a:t>
                      </a:r>
                    </a:p>
                  </a:txBody>
                  <a:tcPr marT="45693" marB="45693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85152">
                <a:tc>
                  <a:txBody>
                    <a:bodyPr/>
                    <a:lstStyle/>
                    <a:p>
                      <a:r>
                        <a:rPr lang="uk-UA" sz="1600" dirty="0"/>
                        <a:t>Порівняння результату з еталоном</a:t>
                      </a:r>
                    </a:p>
                  </a:txBody>
                  <a:tcPr marT="45693" marB="45693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rgbClr val="C00000"/>
                          </a:solidFill>
                        </a:rPr>
                        <a:t>Результат: критерій досягнення мети</a:t>
                      </a:r>
                    </a:p>
                  </a:txBody>
                  <a:tcPr marT="45693" marB="45693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Самооцінка на основі використання індивідуальних досягнень</a:t>
                      </a:r>
                    </a:p>
                  </a:txBody>
                  <a:tcPr marT="45693" marB="45693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440" name="Заголовок 2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1252537"/>
          </a:xfrm>
          <a:solidFill>
            <a:schemeClr val="tx1">
              <a:lumMod val="75000"/>
            </a:schemeClr>
          </a:solidFill>
        </p:spPr>
        <p:txBody>
          <a:bodyPr/>
          <a:lstStyle/>
          <a:p>
            <a:r>
              <a:rPr lang="uk-UA" sz="1800" i="1" dirty="0">
                <a:solidFill>
                  <a:srgbClr val="7030A0"/>
                </a:solidFill>
              </a:rPr>
              <a:t>Порівняльна характеристика пояснювально-ілюстративного та </a:t>
            </a:r>
            <a:r>
              <a:rPr lang="uk-UA" sz="1800" i="1" dirty="0" err="1">
                <a:solidFill>
                  <a:srgbClr val="7030A0"/>
                </a:solidFill>
              </a:rPr>
              <a:t>діяльнісного</a:t>
            </a:r>
            <a:r>
              <a:rPr lang="uk-UA" sz="1800" i="1" dirty="0">
                <a:solidFill>
                  <a:srgbClr val="7030A0"/>
                </a:solidFill>
              </a:rPr>
              <a:t> підходу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1688</TotalTime>
  <Words>588</Words>
  <Application>Microsoft Office PowerPoint</Application>
  <PresentationFormat>Экран (4:3)</PresentationFormat>
  <Paragraphs>110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Batang</vt:lpstr>
      <vt:lpstr>Arial</vt:lpstr>
      <vt:lpstr>Calibri</vt:lpstr>
      <vt:lpstr>Symbol</vt:lpstr>
      <vt:lpstr>Times New Roman</vt:lpstr>
      <vt:lpstr>Волна</vt:lpstr>
      <vt:lpstr>Діяльнісний підхід як основа організації освітнього процесу у початковій школі</vt:lpstr>
      <vt:lpstr>Актуальність діяльнісного підходу</vt:lpstr>
      <vt:lpstr> </vt:lpstr>
      <vt:lpstr>Презентация PowerPoint</vt:lpstr>
      <vt:lpstr> Складові діяльнісного підходу</vt:lpstr>
      <vt:lpstr>Типи уроків з використанням діяльнісного підходу</vt:lpstr>
      <vt:lpstr>Методи та форми організації навчального простору </vt:lpstr>
      <vt:lpstr>Модель уроку на основі діяльнісного підходу</vt:lpstr>
      <vt:lpstr>Порівняльна характеристика пояснювально-ілюстративного та діяльнісного підходу</vt:lpstr>
      <vt:lpstr>Види діяльності учня-суб’єкта,пов”язані  з діяльнісним підходом</vt:lpstr>
      <vt:lpstr>Поради молодому учителю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Вода в природі</dc:title>
  <dc:creator>User</dc:creator>
  <cp:lastModifiedBy>Admin</cp:lastModifiedBy>
  <cp:revision>234</cp:revision>
  <dcterms:created xsi:type="dcterms:W3CDTF">2013-01-28T11:46:00Z</dcterms:created>
  <dcterms:modified xsi:type="dcterms:W3CDTF">2021-02-09T13:44:12Z</dcterms:modified>
</cp:coreProperties>
</file>