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24"/>
  </p:handoutMasterIdLst>
  <p:sldIdLst>
    <p:sldId id="260" r:id="rId2"/>
    <p:sldId id="303" r:id="rId3"/>
    <p:sldId id="301" r:id="rId4"/>
    <p:sldId id="302" r:id="rId5"/>
    <p:sldId id="304" r:id="rId6"/>
    <p:sldId id="297" r:id="rId7"/>
    <p:sldId id="307" r:id="rId8"/>
    <p:sldId id="308" r:id="rId9"/>
    <p:sldId id="309" r:id="rId10"/>
    <p:sldId id="310" r:id="rId11"/>
    <p:sldId id="311" r:id="rId12"/>
    <p:sldId id="312" r:id="rId13"/>
    <p:sldId id="313" r:id="rId14"/>
    <p:sldId id="314" r:id="rId15"/>
    <p:sldId id="298" r:id="rId16"/>
    <p:sldId id="299" r:id="rId17"/>
    <p:sldId id="305" r:id="rId18"/>
    <p:sldId id="266" r:id="rId19"/>
    <p:sldId id="280" r:id="rId20"/>
    <p:sldId id="281" r:id="rId21"/>
    <p:sldId id="315" r:id="rId22"/>
    <p:sldId id="295" r:id="rId2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74"/>
    <a:srgbClr val="F3F0ED"/>
    <a:srgbClr val="E1DAD2"/>
    <a:srgbClr val="FEFEFE"/>
    <a:srgbClr val="C1C9CD"/>
    <a:srgbClr val="7C96A3"/>
    <a:srgbClr val="FFFFFF"/>
    <a:srgbClr val="3A58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2" d="100"/>
          <a:sy n="72" d="100"/>
        </p:scale>
        <p:origin x="1308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2952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F6BAF12-FBF0-489C-AA28-E0AA1CF8E441}" type="doc">
      <dgm:prSet loTypeId="urn:microsoft.com/office/officeart/2005/8/layout/default" loCatId="list" qsTypeId="urn:microsoft.com/office/officeart/2005/8/quickstyle/simple1#2" qsCatId="simple" csTypeId="urn:microsoft.com/office/officeart/2005/8/colors/accent1_2#2" csCatId="accent1" phldr="1"/>
      <dgm:spPr/>
      <dgm:t>
        <a:bodyPr/>
        <a:lstStyle/>
        <a:p>
          <a:endParaRPr lang="ru-RU"/>
        </a:p>
      </dgm:t>
    </dgm:pt>
    <dgm:pt modelId="{62CF3F4D-9C1E-49F6-9D5C-3D66BF55DA9B}">
      <dgm:prSet phldrT="[Текст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>
            <a:spcAft>
              <a:spcPts val="0"/>
            </a:spcAft>
          </a:pPr>
          <a:r>
            <a:rPr lang="uk-UA" sz="2000" b="1" dirty="0">
              <a:solidFill>
                <a:srgbClr val="002060"/>
              </a:solidFill>
            </a:rPr>
            <a:t>Превентивне виховання </a:t>
          </a:r>
        </a:p>
        <a:p>
          <a:pPr>
            <a:spcAft>
              <a:spcPts val="0"/>
            </a:spcAft>
          </a:pPr>
          <a:r>
            <a:rPr lang="uk-UA" sz="1800" b="1" dirty="0">
              <a:solidFill>
                <a:srgbClr val="002060"/>
              </a:solidFill>
            </a:rPr>
            <a:t>(профілактика насильства, </a:t>
          </a:r>
          <a:r>
            <a:rPr lang="uk-UA" sz="1800" b="1" dirty="0" err="1">
              <a:solidFill>
                <a:srgbClr val="002060"/>
              </a:solidFill>
            </a:rPr>
            <a:t>булінгу</a:t>
          </a:r>
          <a:r>
            <a:rPr lang="uk-UA" sz="1800" b="1" dirty="0">
              <a:solidFill>
                <a:srgbClr val="002060"/>
              </a:solidFill>
            </a:rPr>
            <a:t>, торгівлі людьми)</a:t>
          </a:r>
          <a:endParaRPr lang="ru-RU" sz="1800" b="1" dirty="0">
            <a:solidFill>
              <a:srgbClr val="002060"/>
            </a:solidFill>
          </a:endParaRPr>
        </a:p>
      </dgm:t>
    </dgm:pt>
    <dgm:pt modelId="{ECE55115-4FCF-432B-958D-855E8ECFB40E}" type="parTrans" cxnId="{1BC4DBEC-FC77-4130-9020-EF54F28EAAAD}">
      <dgm:prSet/>
      <dgm:spPr/>
      <dgm:t>
        <a:bodyPr/>
        <a:lstStyle/>
        <a:p>
          <a:endParaRPr lang="ru-RU"/>
        </a:p>
      </dgm:t>
    </dgm:pt>
    <dgm:pt modelId="{4648A260-F378-4A57-9350-F9FD0ADCADAD}" type="sibTrans" cxnId="{1BC4DBEC-FC77-4130-9020-EF54F28EAAAD}">
      <dgm:prSet/>
      <dgm:spPr/>
      <dgm:t>
        <a:bodyPr/>
        <a:lstStyle/>
        <a:p>
          <a:endParaRPr lang="ru-RU"/>
        </a:p>
      </dgm:t>
    </dgm:pt>
    <dgm:pt modelId="{EF1F276D-C43A-422C-BF19-C2B46C77FEAC}">
      <dgm:prSet phldrT="[Текст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uk-UA" sz="2000" b="1" dirty="0">
              <a:solidFill>
                <a:srgbClr val="002060"/>
              </a:solidFill>
            </a:rPr>
            <a:t>Розвиток дитячого громадського руху</a:t>
          </a:r>
          <a:endParaRPr lang="ru-RU" sz="2000" b="1" dirty="0">
            <a:solidFill>
              <a:srgbClr val="002060"/>
            </a:solidFill>
          </a:endParaRPr>
        </a:p>
      </dgm:t>
    </dgm:pt>
    <dgm:pt modelId="{F1355E97-CBF0-4B0D-912F-0DE51139A422}" type="parTrans" cxnId="{2CBFACBA-2B0F-449A-A428-3D4EE1DC591E}">
      <dgm:prSet/>
      <dgm:spPr/>
      <dgm:t>
        <a:bodyPr/>
        <a:lstStyle/>
        <a:p>
          <a:endParaRPr lang="ru-RU"/>
        </a:p>
      </dgm:t>
    </dgm:pt>
    <dgm:pt modelId="{45736679-52F8-4C15-9FB4-18EE13971F52}" type="sibTrans" cxnId="{2CBFACBA-2B0F-449A-A428-3D4EE1DC591E}">
      <dgm:prSet/>
      <dgm:spPr/>
      <dgm:t>
        <a:bodyPr/>
        <a:lstStyle/>
        <a:p>
          <a:endParaRPr lang="ru-RU"/>
        </a:p>
      </dgm:t>
    </dgm:pt>
    <dgm:pt modelId="{42B05709-3C1A-4137-9D11-D015BA0BEDA7}">
      <dgm:prSet phldrT="[Текст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uk-UA" sz="2000" b="1" dirty="0">
              <a:solidFill>
                <a:srgbClr val="002060"/>
              </a:solidFill>
            </a:rPr>
            <a:t>Здоровий спосіб життя</a:t>
          </a:r>
          <a:endParaRPr lang="ru-RU" sz="2000" b="1" dirty="0">
            <a:solidFill>
              <a:srgbClr val="002060"/>
            </a:solidFill>
          </a:endParaRPr>
        </a:p>
      </dgm:t>
    </dgm:pt>
    <dgm:pt modelId="{BC65E74A-EDCB-413D-B835-776B8E06141B}" type="parTrans" cxnId="{3C2495EC-81F5-4796-AC81-3893415C096A}">
      <dgm:prSet/>
      <dgm:spPr/>
      <dgm:t>
        <a:bodyPr/>
        <a:lstStyle/>
        <a:p>
          <a:endParaRPr lang="ru-RU"/>
        </a:p>
      </dgm:t>
    </dgm:pt>
    <dgm:pt modelId="{A4C4548D-865A-4D18-ABBC-DB06A43941F6}" type="sibTrans" cxnId="{3C2495EC-81F5-4796-AC81-3893415C096A}">
      <dgm:prSet/>
      <dgm:spPr/>
      <dgm:t>
        <a:bodyPr/>
        <a:lstStyle/>
        <a:p>
          <a:endParaRPr lang="ru-RU"/>
        </a:p>
      </dgm:t>
    </dgm:pt>
    <dgm:pt modelId="{4E20609A-072B-4614-814C-C362B4FA5467}">
      <dgm:prSet phldrT="[Текст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uk-UA" sz="2000" b="1" dirty="0">
              <a:solidFill>
                <a:srgbClr val="002060"/>
              </a:solidFill>
            </a:rPr>
            <a:t>Педагогіка партнерства</a:t>
          </a:r>
          <a:endParaRPr lang="ru-RU" sz="2000" b="1" dirty="0">
            <a:solidFill>
              <a:srgbClr val="002060"/>
            </a:solidFill>
          </a:endParaRPr>
        </a:p>
      </dgm:t>
    </dgm:pt>
    <dgm:pt modelId="{87687266-A2F3-4A8C-8DAC-B7B37BD5FC1B}" type="parTrans" cxnId="{E10BA66B-2477-4EF4-B02B-6F52AE5FCDC9}">
      <dgm:prSet/>
      <dgm:spPr/>
      <dgm:t>
        <a:bodyPr/>
        <a:lstStyle/>
        <a:p>
          <a:endParaRPr lang="ru-RU"/>
        </a:p>
      </dgm:t>
    </dgm:pt>
    <dgm:pt modelId="{66BDB03F-F025-4542-BEEB-25F8C9DE5EF9}" type="sibTrans" cxnId="{E10BA66B-2477-4EF4-B02B-6F52AE5FCDC9}">
      <dgm:prSet/>
      <dgm:spPr/>
      <dgm:t>
        <a:bodyPr/>
        <a:lstStyle/>
        <a:p>
          <a:endParaRPr lang="ru-RU"/>
        </a:p>
      </dgm:t>
    </dgm:pt>
    <dgm:pt modelId="{232D558B-E992-4A67-9F9A-EB2B12387F6C}">
      <dgm:prSet phldrT="[Текст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uk-UA" sz="2000" b="1" dirty="0">
              <a:solidFill>
                <a:srgbClr val="002060"/>
              </a:solidFill>
            </a:rPr>
            <a:t>Національно-патріотичне виховання</a:t>
          </a:r>
          <a:endParaRPr lang="ru-RU" sz="2000" b="1" dirty="0">
            <a:solidFill>
              <a:srgbClr val="002060"/>
            </a:solidFill>
          </a:endParaRPr>
        </a:p>
      </dgm:t>
    </dgm:pt>
    <dgm:pt modelId="{43CC220A-C6BA-47B4-B94D-6E648C456268}" type="sibTrans" cxnId="{F7463BA9-2465-4CC5-A940-AE9B173E7E58}">
      <dgm:prSet/>
      <dgm:spPr/>
      <dgm:t>
        <a:bodyPr/>
        <a:lstStyle/>
        <a:p>
          <a:endParaRPr lang="ru-RU"/>
        </a:p>
      </dgm:t>
    </dgm:pt>
    <dgm:pt modelId="{7E126442-C38E-4FDB-9E62-051531E3C019}" type="parTrans" cxnId="{F7463BA9-2465-4CC5-A940-AE9B173E7E58}">
      <dgm:prSet/>
      <dgm:spPr/>
      <dgm:t>
        <a:bodyPr/>
        <a:lstStyle/>
        <a:p>
          <a:endParaRPr lang="ru-RU"/>
        </a:p>
      </dgm:t>
    </dgm:pt>
    <dgm:pt modelId="{8C1AAE4A-4093-4926-9DB2-2CB6E2EFB43D}" type="pres">
      <dgm:prSet presAssocID="{7F6BAF12-FBF0-489C-AA28-E0AA1CF8E441}" presName="diagram" presStyleCnt="0">
        <dgm:presLayoutVars>
          <dgm:dir/>
          <dgm:resizeHandles val="exact"/>
        </dgm:presLayoutVars>
      </dgm:prSet>
      <dgm:spPr/>
    </dgm:pt>
    <dgm:pt modelId="{C5B815D3-19AD-42D4-9FA7-55F520BCE0B2}" type="pres">
      <dgm:prSet presAssocID="{62CF3F4D-9C1E-49F6-9D5C-3D66BF55DA9B}" presName="node" presStyleLbl="node1" presStyleIdx="0" presStyleCnt="5" custLinFactX="54001" custLinFactNeighborX="100000" custLinFactNeighborY="61316">
        <dgm:presLayoutVars>
          <dgm:bulletEnabled val="1"/>
        </dgm:presLayoutVars>
      </dgm:prSet>
      <dgm:spPr/>
    </dgm:pt>
    <dgm:pt modelId="{A9DF79B4-4007-4F6B-BE2C-550EDBB670F9}" type="pres">
      <dgm:prSet presAssocID="{4648A260-F378-4A57-9350-F9FD0ADCADAD}" presName="sibTrans" presStyleCnt="0"/>
      <dgm:spPr/>
    </dgm:pt>
    <dgm:pt modelId="{41EACF14-6FEF-4C78-B410-ED6546E2614C}" type="pres">
      <dgm:prSet presAssocID="{EF1F276D-C43A-422C-BF19-C2B46C77FEAC}" presName="node" presStyleLbl="node1" presStyleIdx="1" presStyleCnt="5" custLinFactY="68552" custLinFactNeighborX="43612" custLinFactNeighborY="100000">
        <dgm:presLayoutVars>
          <dgm:bulletEnabled val="1"/>
        </dgm:presLayoutVars>
      </dgm:prSet>
      <dgm:spPr/>
    </dgm:pt>
    <dgm:pt modelId="{C4D6DBC0-9118-4F76-8448-C8F75B256A56}" type="pres">
      <dgm:prSet presAssocID="{45736679-52F8-4C15-9FB4-18EE13971F52}" presName="sibTrans" presStyleCnt="0"/>
      <dgm:spPr/>
    </dgm:pt>
    <dgm:pt modelId="{E7BF85B0-5B98-460C-BB90-7EA85745D0C0}" type="pres">
      <dgm:prSet presAssocID="{42B05709-3C1A-4137-9D11-D015BA0BEDA7}" presName="node" presStyleLbl="node1" presStyleIdx="2" presStyleCnt="5" custLinFactX="-76948" custLinFactY="68510" custLinFactNeighborX="-100000" custLinFactNeighborY="100000">
        <dgm:presLayoutVars>
          <dgm:bulletEnabled val="1"/>
        </dgm:presLayoutVars>
      </dgm:prSet>
      <dgm:spPr/>
    </dgm:pt>
    <dgm:pt modelId="{90192EC4-8606-43BB-A785-F9E204707E1A}" type="pres">
      <dgm:prSet presAssocID="{A4C4548D-865A-4D18-ABBC-DB06A43941F6}" presName="sibTrans" presStyleCnt="0"/>
      <dgm:spPr/>
    </dgm:pt>
    <dgm:pt modelId="{5104498B-340E-46CE-8F7C-B5D6D24A92CA}" type="pres">
      <dgm:prSet presAssocID="{4E20609A-072B-4614-814C-C362B4FA5467}" presName="node" presStyleLbl="node1" presStyleIdx="3" presStyleCnt="5" custLinFactNeighborX="-10938" custLinFactNeighborY="-55750">
        <dgm:presLayoutVars>
          <dgm:bulletEnabled val="1"/>
        </dgm:presLayoutVars>
      </dgm:prSet>
      <dgm:spPr/>
    </dgm:pt>
    <dgm:pt modelId="{FDE22957-6CA8-49B4-A45A-A342B68D7150}" type="pres">
      <dgm:prSet presAssocID="{66BDB03F-F025-4542-BEEB-25F8C9DE5EF9}" presName="sibTrans" presStyleCnt="0"/>
      <dgm:spPr/>
    </dgm:pt>
    <dgm:pt modelId="{67EC02A9-C0F8-47A7-848F-96AFF824293A}" type="pres">
      <dgm:prSet presAssocID="{232D558B-E992-4A67-9F9A-EB2B12387F6C}" presName="node" presStyleLbl="node1" presStyleIdx="4" presStyleCnt="5" custLinFactY="-74791" custLinFactNeighborX="-81886" custLinFactNeighborY="-100000">
        <dgm:presLayoutVars>
          <dgm:bulletEnabled val="1"/>
        </dgm:presLayoutVars>
      </dgm:prSet>
      <dgm:spPr/>
    </dgm:pt>
  </dgm:ptLst>
  <dgm:cxnLst>
    <dgm:cxn modelId="{D9298634-6A82-4720-A898-D43D40555147}" type="presOf" srcId="{7F6BAF12-FBF0-489C-AA28-E0AA1CF8E441}" destId="{8C1AAE4A-4093-4926-9DB2-2CB6E2EFB43D}" srcOrd="0" destOrd="0" presId="urn:microsoft.com/office/officeart/2005/8/layout/default"/>
    <dgm:cxn modelId="{4D0F8169-50DE-427D-9B1E-A6ECAE8D1163}" type="presOf" srcId="{232D558B-E992-4A67-9F9A-EB2B12387F6C}" destId="{67EC02A9-C0F8-47A7-848F-96AFF824293A}" srcOrd="0" destOrd="0" presId="urn:microsoft.com/office/officeart/2005/8/layout/default"/>
    <dgm:cxn modelId="{E10BA66B-2477-4EF4-B02B-6F52AE5FCDC9}" srcId="{7F6BAF12-FBF0-489C-AA28-E0AA1CF8E441}" destId="{4E20609A-072B-4614-814C-C362B4FA5467}" srcOrd="3" destOrd="0" parTransId="{87687266-A2F3-4A8C-8DAC-B7B37BD5FC1B}" sibTransId="{66BDB03F-F025-4542-BEEB-25F8C9DE5EF9}"/>
    <dgm:cxn modelId="{CAFE2674-0471-49B2-9DA7-CF0D293E371B}" type="presOf" srcId="{4E20609A-072B-4614-814C-C362B4FA5467}" destId="{5104498B-340E-46CE-8F7C-B5D6D24A92CA}" srcOrd="0" destOrd="0" presId="urn:microsoft.com/office/officeart/2005/8/layout/default"/>
    <dgm:cxn modelId="{62E7F655-BD1F-41B1-8856-AF0130EABBF2}" type="presOf" srcId="{EF1F276D-C43A-422C-BF19-C2B46C77FEAC}" destId="{41EACF14-6FEF-4C78-B410-ED6546E2614C}" srcOrd="0" destOrd="0" presId="urn:microsoft.com/office/officeart/2005/8/layout/default"/>
    <dgm:cxn modelId="{14F7DA57-62B5-4E50-83F3-A815061E16C7}" type="presOf" srcId="{42B05709-3C1A-4137-9D11-D015BA0BEDA7}" destId="{E7BF85B0-5B98-460C-BB90-7EA85745D0C0}" srcOrd="0" destOrd="0" presId="urn:microsoft.com/office/officeart/2005/8/layout/default"/>
    <dgm:cxn modelId="{F7463BA9-2465-4CC5-A940-AE9B173E7E58}" srcId="{7F6BAF12-FBF0-489C-AA28-E0AA1CF8E441}" destId="{232D558B-E992-4A67-9F9A-EB2B12387F6C}" srcOrd="4" destOrd="0" parTransId="{7E126442-C38E-4FDB-9E62-051531E3C019}" sibTransId="{43CC220A-C6BA-47B4-B94D-6E648C456268}"/>
    <dgm:cxn modelId="{0B12F1B0-6E27-4B3E-AAAB-0820B84D992A}" type="presOf" srcId="{62CF3F4D-9C1E-49F6-9D5C-3D66BF55DA9B}" destId="{C5B815D3-19AD-42D4-9FA7-55F520BCE0B2}" srcOrd="0" destOrd="0" presId="urn:microsoft.com/office/officeart/2005/8/layout/default"/>
    <dgm:cxn modelId="{2CBFACBA-2B0F-449A-A428-3D4EE1DC591E}" srcId="{7F6BAF12-FBF0-489C-AA28-E0AA1CF8E441}" destId="{EF1F276D-C43A-422C-BF19-C2B46C77FEAC}" srcOrd="1" destOrd="0" parTransId="{F1355E97-CBF0-4B0D-912F-0DE51139A422}" sibTransId="{45736679-52F8-4C15-9FB4-18EE13971F52}"/>
    <dgm:cxn modelId="{3C2495EC-81F5-4796-AC81-3893415C096A}" srcId="{7F6BAF12-FBF0-489C-AA28-E0AA1CF8E441}" destId="{42B05709-3C1A-4137-9D11-D015BA0BEDA7}" srcOrd="2" destOrd="0" parTransId="{BC65E74A-EDCB-413D-B835-776B8E06141B}" sibTransId="{A4C4548D-865A-4D18-ABBC-DB06A43941F6}"/>
    <dgm:cxn modelId="{1BC4DBEC-FC77-4130-9020-EF54F28EAAAD}" srcId="{7F6BAF12-FBF0-489C-AA28-E0AA1CF8E441}" destId="{62CF3F4D-9C1E-49F6-9D5C-3D66BF55DA9B}" srcOrd="0" destOrd="0" parTransId="{ECE55115-4FCF-432B-958D-855E8ECFB40E}" sibTransId="{4648A260-F378-4A57-9350-F9FD0ADCADAD}"/>
    <dgm:cxn modelId="{06217A37-7901-411E-87EB-09722C7F9A43}" type="presParOf" srcId="{8C1AAE4A-4093-4926-9DB2-2CB6E2EFB43D}" destId="{C5B815D3-19AD-42D4-9FA7-55F520BCE0B2}" srcOrd="0" destOrd="0" presId="urn:microsoft.com/office/officeart/2005/8/layout/default"/>
    <dgm:cxn modelId="{4C2076DD-3A4D-4276-BE51-56358D67BF38}" type="presParOf" srcId="{8C1AAE4A-4093-4926-9DB2-2CB6E2EFB43D}" destId="{A9DF79B4-4007-4F6B-BE2C-550EDBB670F9}" srcOrd="1" destOrd="0" presId="urn:microsoft.com/office/officeart/2005/8/layout/default"/>
    <dgm:cxn modelId="{1596E1A7-EFE9-4C23-B959-AA9401BE843F}" type="presParOf" srcId="{8C1AAE4A-4093-4926-9DB2-2CB6E2EFB43D}" destId="{41EACF14-6FEF-4C78-B410-ED6546E2614C}" srcOrd="2" destOrd="0" presId="urn:microsoft.com/office/officeart/2005/8/layout/default"/>
    <dgm:cxn modelId="{B9450621-D7F5-48D5-9E2A-CB423042D2E9}" type="presParOf" srcId="{8C1AAE4A-4093-4926-9DB2-2CB6E2EFB43D}" destId="{C4D6DBC0-9118-4F76-8448-C8F75B256A56}" srcOrd="3" destOrd="0" presId="urn:microsoft.com/office/officeart/2005/8/layout/default"/>
    <dgm:cxn modelId="{5D4A1AF6-94C2-4061-962D-2DCE02C1DFB3}" type="presParOf" srcId="{8C1AAE4A-4093-4926-9DB2-2CB6E2EFB43D}" destId="{E7BF85B0-5B98-460C-BB90-7EA85745D0C0}" srcOrd="4" destOrd="0" presId="urn:microsoft.com/office/officeart/2005/8/layout/default"/>
    <dgm:cxn modelId="{F697D917-A29A-49B6-89AD-31D69D73A416}" type="presParOf" srcId="{8C1AAE4A-4093-4926-9DB2-2CB6E2EFB43D}" destId="{90192EC4-8606-43BB-A785-F9E204707E1A}" srcOrd="5" destOrd="0" presId="urn:microsoft.com/office/officeart/2005/8/layout/default"/>
    <dgm:cxn modelId="{D6F30AB0-10D0-4C75-9D63-2CFFE90C75B1}" type="presParOf" srcId="{8C1AAE4A-4093-4926-9DB2-2CB6E2EFB43D}" destId="{5104498B-340E-46CE-8F7C-B5D6D24A92CA}" srcOrd="6" destOrd="0" presId="urn:microsoft.com/office/officeart/2005/8/layout/default"/>
    <dgm:cxn modelId="{881D91E9-3B84-4284-84CD-132C393ACA11}" type="presParOf" srcId="{8C1AAE4A-4093-4926-9DB2-2CB6E2EFB43D}" destId="{FDE22957-6CA8-49B4-A45A-A342B68D7150}" srcOrd="7" destOrd="0" presId="urn:microsoft.com/office/officeart/2005/8/layout/default"/>
    <dgm:cxn modelId="{6A38D63B-1BD8-4DA1-ACD7-A19EEB72E700}" type="presParOf" srcId="{8C1AAE4A-4093-4926-9DB2-2CB6E2EFB43D}" destId="{67EC02A9-C0F8-47A7-848F-96AFF824293A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B815D3-19AD-42D4-9FA7-55F520BCE0B2}">
      <dsp:nvSpPr>
        <dsp:cNvPr id="0" name=""/>
        <dsp:cNvSpPr/>
      </dsp:nvSpPr>
      <dsp:spPr>
        <a:xfrm>
          <a:off x="3967880" y="1852916"/>
          <a:ext cx="2576529" cy="1545917"/>
        </a:xfrm>
        <a:prstGeom prst="rect">
          <a:avLst/>
        </a:prstGeom>
        <a:gradFill rotWithShape="1">
          <a:gsLst>
            <a:gs pos="0">
              <a:schemeClr val="accent6">
                <a:lumMod val="110000"/>
                <a:satMod val="105000"/>
                <a:tint val="67000"/>
              </a:schemeClr>
            </a:gs>
            <a:gs pos="50000">
              <a:schemeClr val="accent6">
                <a:lumMod val="105000"/>
                <a:satMod val="103000"/>
                <a:tint val="73000"/>
              </a:schemeClr>
            </a:gs>
            <a:gs pos="100000">
              <a:schemeClr val="accent6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2000" b="1" kern="1200" dirty="0">
              <a:solidFill>
                <a:srgbClr val="002060"/>
              </a:solidFill>
            </a:rPr>
            <a:t>Превентивне виховання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800" b="1" kern="1200" dirty="0">
              <a:solidFill>
                <a:srgbClr val="002060"/>
              </a:solidFill>
            </a:rPr>
            <a:t>(профілактика насильства, </a:t>
          </a:r>
          <a:r>
            <a:rPr lang="uk-UA" sz="1800" b="1" kern="1200" dirty="0" err="1">
              <a:solidFill>
                <a:srgbClr val="002060"/>
              </a:solidFill>
            </a:rPr>
            <a:t>булінгу</a:t>
          </a:r>
          <a:r>
            <a:rPr lang="uk-UA" sz="1800" b="1" kern="1200" dirty="0">
              <a:solidFill>
                <a:srgbClr val="002060"/>
              </a:solidFill>
            </a:rPr>
            <a:t>, торгівлі людьми)</a:t>
          </a:r>
          <a:endParaRPr lang="ru-RU" sz="1800" b="1" kern="1200" dirty="0">
            <a:solidFill>
              <a:srgbClr val="002060"/>
            </a:solidFill>
          </a:endParaRPr>
        </a:p>
      </dsp:txBody>
      <dsp:txXfrm>
        <a:off x="3967880" y="1852916"/>
        <a:ext cx="2576529" cy="1545917"/>
      </dsp:txXfrm>
    </dsp:sp>
    <dsp:sp modelId="{41EACF14-6FEF-4C78-B410-ED6546E2614C}">
      <dsp:nvSpPr>
        <dsp:cNvPr id="0" name=""/>
        <dsp:cNvSpPr/>
      </dsp:nvSpPr>
      <dsp:spPr>
        <a:xfrm>
          <a:off x="3957857" y="3510696"/>
          <a:ext cx="2576529" cy="1545917"/>
        </a:xfrm>
        <a:prstGeom prst="rect">
          <a:avLst/>
        </a:prstGeom>
        <a:gradFill rotWithShape="1">
          <a:gsLst>
            <a:gs pos="0">
              <a:schemeClr val="accent6">
                <a:lumMod val="110000"/>
                <a:satMod val="105000"/>
                <a:tint val="67000"/>
              </a:schemeClr>
            </a:gs>
            <a:gs pos="50000">
              <a:schemeClr val="accent6">
                <a:lumMod val="105000"/>
                <a:satMod val="103000"/>
                <a:tint val="73000"/>
              </a:schemeClr>
            </a:gs>
            <a:gs pos="100000">
              <a:schemeClr val="accent6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b="1" kern="1200" dirty="0">
              <a:solidFill>
                <a:srgbClr val="002060"/>
              </a:solidFill>
            </a:rPr>
            <a:t>Розвиток дитячого громадського руху</a:t>
          </a:r>
          <a:endParaRPr lang="ru-RU" sz="2000" b="1" kern="1200" dirty="0">
            <a:solidFill>
              <a:srgbClr val="002060"/>
            </a:solidFill>
          </a:endParaRPr>
        </a:p>
      </dsp:txBody>
      <dsp:txXfrm>
        <a:off x="3957857" y="3510696"/>
        <a:ext cx="2576529" cy="1545917"/>
      </dsp:txXfrm>
    </dsp:sp>
    <dsp:sp modelId="{E7BF85B0-5B98-460C-BB90-7EA85745D0C0}">
      <dsp:nvSpPr>
        <dsp:cNvPr id="0" name=""/>
        <dsp:cNvSpPr/>
      </dsp:nvSpPr>
      <dsp:spPr>
        <a:xfrm>
          <a:off x="1109247" y="3510047"/>
          <a:ext cx="2576529" cy="1545917"/>
        </a:xfrm>
        <a:prstGeom prst="rect">
          <a:avLst/>
        </a:prstGeom>
        <a:gradFill rotWithShape="1">
          <a:gsLst>
            <a:gs pos="0">
              <a:schemeClr val="accent6">
                <a:lumMod val="110000"/>
                <a:satMod val="105000"/>
                <a:tint val="67000"/>
              </a:schemeClr>
            </a:gs>
            <a:gs pos="50000">
              <a:schemeClr val="accent6">
                <a:lumMod val="105000"/>
                <a:satMod val="103000"/>
                <a:tint val="73000"/>
              </a:schemeClr>
            </a:gs>
            <a:gs pos="100000">
              <a:schemeClr val="accent6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b="1" kern="1200" dirty="0">
              <a:solidFill>
                <a:srgbClr val="002060"/>
              </a:solidFill>
            </a:rPr>
            <a:t>Здоровий спосіб життя</a:t>
          </a:r>
          <a:endParaRPr lang="ru-RU" sz="2000" b="1" kern="1200" dirty="0">
            <a:solidFill>
              <a:srgbClr val="002060"/>
            </a:solidFill>
          </a:endParaRPr>
        </a:p>
      </dsp:txBody>
      <dsp:txXfrm>
        <a:off x="1109247" y="3510047"/>
        <a:ext cx="2576529" cy="1545917"/>
      </dsp:txXfrm>
    </dsp:sp>
    <dsp:sp modelId="{5104498B-340E-46CE-8F7C-B5D6D24A92CA}">
      <dsp:nvSpPr>
        <dsp:cNvPr id="0" name=""/>
        <dsp:cNvSpPr/>
      </dsp:nvSpPr>
      <dsp:spPr>
        <a:xfrm>
          <a:off x="1135270" y="1846743"/>
          <a:ext cx="2576529" cy="1545917"/>
        </a:xfrm>
        <a:prstGeom prst="rect">
          <a:avLst/>
        </a:prstGeom>
        <a:gradFill rotWithShape="1">
          <a:gsLst>
            <a:gs pos="0">
              <a:schemeClr val="accent6">
                <a:lumMod val="110000"/>
                <a:satMod val="105000"/>
                <a:tint val="67000"/>
              </a:schemeClr>
            </a:gs>
            <a:gs pos="50000">
              <a:schemeClr val="accent6">
                <a:lumMod val="105000"/>
                <a:satMod val="103000"/>
                <a:tint val="73000"/>
              </a:schemeClr>
            </a:gs>
            <a:gs pos="100000">
              <a:schemeClr val="accent6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b="1" kern="1200" dirty="0">
              <a:solidFill>
                <a:srgbClr val="002060"/>
              </a:solidFill>
            </a:rPr>
            <a:t>Педагогіка партнерства</a:t>
          </a:r>
          <a:endParaRPr lang="ru-RU" sz="2000" b="1" kern="1200" dirty="0">
            <a:solidFill>
              <a:srgbClr val="002060"/>
            </a:solidFill>
          </a:endParaRPr>
        </a:p>
      </dsp:txBody>
      <dsp:txXfrm>
        <a:off x="1135270" y="1846743"/>
        <a:ext cx="2576529" cy="1545917"/>
      </dsp:txXfrm>
    </dsp:sp>
    <dsp:sp modelId="{67EC02A9-C0F8-47A7-848F-96AFF824293A}">
      <dsp:nvSpPr>
        <dsp:cNvPr id="0" name=""/>
        <dsp:cNvSpPr/>
      </dsp:nvSpPr>
      <dsp:spPr>
        <a:xfrm>
          <a:off x="2141456" y="6467"/>
          <a:ext cx="2576529" cy="1545917"/>
        </a:xfrm>
        <a:prstGeom prst="rect">
          <a:avLst/>
        </a:prstGeom>
        <a:gradFill rotWithShape="1">
          <a:gsLst>
            <a:gs pos="0">
              <a:schemeClr val="accent6">
                <a:lumMod val="110000"/>
                <a:satMod val="105000"/>
                <a:tint val="67000"/>
              </a:schemeClr>
            </a:gs>
            <a:gs pos="50000">
              <a:schemeClr val="accent6">
                <a:lumMod val="105000"/>
                <a:satMod val="103000"/>
                <a:tint val="73000"/>
              </a:schemeClr>
            </a:gs>
            <a:gs pos="100000">
              <a:schemeClr val="accent6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b="1" kern="1200" dirty="0">
              <a:solidFill>
                <a:srgbClr val="002060"/>
              </a:solidFill>
            </a:rPr>
            <a:t>Національно-патріотичне виховання</a:t>
          </a:r>
          <a:endParaRPr lang="ru-RU" sz="2000" b="1" kern="1200" dirty="0">
            <a:solidFill>
              <a:srgbClr val="002060"/>
            </a:solidFill>
          </a:endParaRPr>
        </a:p>
      </dsp:txBody>
      <dsp:txXfrm>
        <a:off x="2141456" y="6467"/>
        <a:ext cx="2576529" cy="15459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1832607-2C69-41F2-B593-6925748B6A8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45B5C9F-6834-4C5A-9A46-1AB7A957E43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>
                <a:latin typeface="+mn-lt"/>
              </a:defRPr>
            </a:lvl1pPr>
          </a:lstStyle>
          <a:p>
            <a:pPr>
              <a:defRPr/>
            </a:pPr>
            <a:fld id="{4B323800-F4F3-4670-8454-1ED316A6BCBA}" type="datetimeFigureOut">
              <a:rPr lang="en-US"/>
              <a:pPr>
                <a:defRPr/>
              </a:pPr>
              <a:t>2/9/2021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21783D-41B6-4430-A2C0-B4FCB75B0EC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0D7CBAD-D4F1-462E-A5DD-ACD83CAFF86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Calibri" panose="020F0502020204030204" pitchFamily="34" charset="0"/>
              </a:defRPr>
            </a:lvl1pPr>
          </a:lstStyle>
          <a:p>
            <a:fld id="{5BE5ACE5-9C38-4D22-B0EA-3A5AA7731CF1}" type="slidenum">
              <a:rPr lang="en-US" altLang="ru-RU"/>
              <a:pPr/>
              <a:t>‹#›</a:t>
            </a:fld>
            <a:endParaRPr lang="en-US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8B6E9-2073-41F7-9540-088BBBC8AB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DBADA9-12B2-4DAB-A7B0-BE08BA6EE73E}" type="datetimeFigureOut">
              <a:rPr lang="en-US"/>
              <a:pPr>
                <a:defRPr/>
              </a:pPr>
              <a:t>2/9/2021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0D0D82-7873-457F-BCA9-0C413AD919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E58690-1B3B-4863-8D65-36CAB135D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A874BB-9011-44B6-B906-59E5679EF1B2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0117546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5C8032-3839-47A9-AB18-161A57F79E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705009-38DB-41CC-A6B9-0D16F834AD03}" type="datetimeFigureOut">
              <a:rPr lang="en-US"/>
              <a:pPr>
                <a:defRPr/>
              </a:pPr>
              <a:t>2/9/2021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B1A844-A3D7-4976-BFE5-5F14ED5E7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CF847F-7C31-4CFC-ACBA-F067B9B40D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D23F95-0B9F-4748-92D7-27330E86469F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4040636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96B5B0-AC05-4606-8E30-6A71BF3062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53787B-5521-4E35-B649-AEC4C081031E}" type="datetimeFigureOut">
              <a:rPr lang="en-US"/>
              <a:pPr>
                <a:defRPr/>
              </a:pPr>
              <a:t>2/9/2021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0637C0-310F-4B50-B248-45DB9535EF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BA777D-6D8A-4B74-BF17-0912F4B54F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420F69-5E92-44B8-B2FA-B56881C821B9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109400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0F6AE3-9715-4F3D-994D-26CA61B057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4B72C2-C14E-448C-92BC-F35EF5095A35}" type="datetimeFigureOut">
              <a:rPr lang="en-US"/>
              <a:pPr>
                <a:defRPr/>
              </a:pPr>
              <a:t>2/9/2021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7BAA88-19B3-4933-99AB-8BFCA93765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AF641F-E53A-4927-8358-683835409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BA7648-7E08-4628-A501-5B211BEA130C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220947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3A7427-B3AE-43B4-952B-2600A4314F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16BFA4-4B82-45B9-903F-5E659A2EC041}" type="datetimeFigureOut">
              <a:rPr lang="en-US"/>
              <a:pPr>
                <a:defRPr/>
              </a:pPr>
              <a:t>2/9/2021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D9648E-396D-40D4-9BD1-75552306FC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D3AD97-0488-439F-AC32-DFAE0F8619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9C689D-9318-43E7-BFFD-6B21D427C207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372960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394C4FE-1915-42FB-BB48-BB645AEBDA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2AE98-D2E0-4A95-8076-4808A352A272}" type="datetimeFigureOut">
              <a:rPr lang="en-US"/>
              <a:pPr>
                <a:defRPr/>
              </a:pPr>
              <a:t>2/9/2021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293D784-5B4C-4E05-87C8-AE6BFBA90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F4EFC09-5B9D-4465-873A-AB76236D7D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85B3F0-7093-4205-8F8F-38F797D83312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60175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3C709274-9200-466B-BD9D-DB43C7B6B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A8886A-B5D5-4A29-9D0A-1D125AA6B09B}" type="datetimeFigureOut">
              <a:rPr lang="en-US"/>
              <a:pPr>
                <a:defRPr/>
              </a:pPr>
              <a:t>2/9/2021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6954791B-A700-4217-8454-716E89BDD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FE83D386-3E9C-4105-B4BA-3C6069DAE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580002-7807-47C3-AF84-13C1649D2787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107800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8077D3B-782D-41CB-A8B2-A1F78154C2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9FD023-BF35-487B-994C-DF0165192089}" type="datetimeFigureOut">
              <a:rPr lang="en-US"/>
              <a:pPr>
                <a:defRPr/>
              </a:pPr>
              <a:t>2/9/2021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01D032-608D-4CBB-8349-D804F51774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8148C94-BAE0-4B55-B56E-E89FB5E9A7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8833EE-7E9B-4DEA-B56B-97C35E181BA5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4018683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E7B17B82-AD2E-4DB7-96AB-EC6A76EF1C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6F0B66-24D0-4D4E-A9D7-1F344571652F}" type="datetimeFigureOut">
              <a:rPr lang="en-US"/>
              <a:pPr>
                <a:defRPr/>
              </a:pPr>
              <a:t>2/9/2021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79D05DC-5285-4826-9B14-80C5EF913F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DA35ECF8-BC5F-4056-9308-38F6265C3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414480-13ED-4E72-B8B8-B304B769E729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808594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8BCE4DE-E774-4492-AAFC-FF51F4AA97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5F535C-F14B-4AE6-91A6-849CA4836FE2}" type="datetimeFigureOut">
              <a:rPr lang="en-US"/>
              <a:pPr>
                <a:defRPr/>
              </a:pPr>
              <a:t>2/9/2021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7F48D2C-F80A-43C2-B88F-16C33BD5B4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6206C94-831F-4E8B-8109-FDF1E59F92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AD464C-EE14-4F80-BF18-A4BA765FCA01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742437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CE7913F-85F5-44C3-96B9-9EE4FC1383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2AEF5F-2E41-444C-8DE8-3E3D3B92D793}" type="datetimeFigureOut">
              <a:rPr lang="en-US"/>
              <a:pPr>
                <a:defRPr/>
              </a:pPr>
              <a:t>2/9/2021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3C85CC4-B415-4FC8-9D23-593F65CC8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4B7CEB9-CDC4-4FDF-A347-2B3C0877C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30FF7A-64AF-446B-9A6D-6792D9CC5049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989407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36">
            <a:extLst>
              <a:ext uri="{FF2B5EF4-FFF2-40B4-BE49-F238E27FC236}">
                <a16:creationId xmlns:a16="http://schemas.microsoft.com/office/drawing/2014/main" id="{CBDB4591-4490-44F4-9086-267DE147BF60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AA2C5F3C-7E2B-4B23-8BC5-6B4E17BED58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6113" y="1287463"/>
            <a:ext cx="7869237" cy="488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/>
              <a:t>Click to edit Master text styles</a:t>
            </a:r>
          </a:p>
          <a:p>
            <a:pPr lvl="1"/>
            <a:r>
              <a:rPr lang="en-US" altLang="ru-RU"/>
              <a:t>Second level</a:t>
            </a:r>
          </a:p>
          <a:p>
            <a:pPr lvl="2"/>
            <a:r>
              <a:rPr lang="en-US" altLang="ru-RU"/>
              <a:t>Third level</a:t>
            </a:r>
          </a:p>
          <a:p>
            <a:pPr lvl="3"/>
            <a:r>
              <a:rPr lang="en-US" altLang="ru-RU"/>
              <a:t>Fourth level</a:t>
            </a:r>
          </a:p>
          <a:p>
            <a:pPr lvl="4"/>
            <a:r>
              <a:rPr lang="en-US" altLang="ru-RU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2E923E-2577-410D-9D3C-9BA7A65BE0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87A9B20-746F-4445-9813-09E7A69C9BD3}" type="datetimeFigureOut">
              <a:rPr lang="en-US"/>
              <a:pPr>
                <a:defRPr/>
              </a:pPr>
              <a:t>2/9/2021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0024FC-C0C1-4CCF-A1F3-A03F9A044A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F1A1A4-444B-4950-9CD3-54E7BBBE59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rgbClr val="898989"/>
                </a:solidFill>
                <a:latin typeface="Trebuchet MS" panose="020B0603020202020204" pitchFamily="34" charset="0"/>
              </a:defRPr>
            </a:lvl1pPr>
          </a:lstStyle>
          <a:p>
            <a:fld id="{89206743-3FCF-4889-B496-5AB7CE758085}" type="slidenum">
              <a:rPr lang="en-US" altLang="ru-RU"/>
              <a:pPr/>
              <a:t>‹#›</a:t>
            </a:fld>
            <a:endParaRPr lang="en-US" altLang="ru-RU"/>
          </a:p>
        </p:txBody>
      </p:sp>
      <p:sp>
        <p:nvSpPr>
          <p:cNvPr id="1031" name="Title Placeholder 1">
            <a:extLst>
              <a:ext uri="{FF2B5EF4-FFF2-40B4-BE49-F238E27FC236}">
                <a16:creationId xmlns:a16="http://schemas.microsoft.com/office/drawing/2014/main" id="{A4E1A62C-9949-4125-86C2-ABBF4F8C442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46113" y="163513"/>
            <a:ext cx="786923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n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Trebuchet MS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Trebuchet MS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Trebuchet MS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Trebuchet MS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Trebuchet MS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Trebuchet MS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Trebuchet MS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Trebuchet MS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59D352-BD81-4FA6-9F99-9127EECE3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4888" y="1416050"/>
            <a:ext cx="7870825" cy="1700213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br>
              <a:rPr lang="uk-UA" sz="3600" dirty="0"/>
            </a:br>
            <a:r>
              <a:rPr lang="ru-RU" dirty="0">
                <a:solidFill>
                  <a:srgbClr val="002060"/>
                </a:solidFill>
                <a:latin typeface="Arial Black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Arial Black" pitchFamily="34" charset="0"/>
              </a:rPr>
              <a:t>Виховання</a:t>
            </a:r>
            <a:r>
              <a:rPr lang="ru-RU" dirty="0">
                <a:solidFill>
                  <a:srgbClr val="002060"/>
                </a:solidFill>
                <a:latin typeface="Arial Black" pitchFamily="34" charset="0"/>
              </a:rPr>
              <a:t> </a:t>
            </a:r>
            <a:br>
              <a:rPr lang="ru-RU" dirty="0">
                <a:solidFill>
                  <a:srgbClr val="002060"/>
                </a:solidFill>
                <a:latin typeface="Arial Black" pitchFamily="34" charset="0"/>
              </a:rPr>
            </a:br>
            <a:r>
              <a:rPr lang="ru-RU" dirty="0" err="1">
                <a:solidFill>
                  <a:srgbClr val="002060"/>
                </a:solidFill>
                <a:latin typeface="Arial Black" pitchFamily="34" charset="0"/>
              </a:rPr>
              <a:t>Особистост</a:t>
            </a:r>
            <a:r>
              <a:rPr lang="uk-UA" dirty="0">
                <a:solidFill>
                  <a:srgbClr val="002060"/>
                </a:solidFill>
                <a:latin typeface="Arial Black" pitchFamily="34" charset="0"/>
              </a:rPr>
              <a:t>і, Патріота, </a:t>
            </a:r>
            <a:r>
              <a:rPr lang="uk-UA" dirty="0" err="1">
                <a:solidFill>
                  <a:srgbClr val="002060"/>
                </a:solidFill>
                <a:latin typeface="Arial Black" pitchFamily="34" charset="0"/>
              </a:rPr>
              <a:t>Інноватора</a:t>
            </a:r>
            <a:r>
              <a:rPr lang="uk-UA" dirty="0">
                <a:solidFill>
                  <a:srgbClr val="002060"/>
                </a:solidFill>
                <a:latin typeface="Arial Black" pitchFamily="34" charset="0"/>
              </a:rPr>
              <a:t> – пріоритетне завдання системи освіти та виховання в Новій українській школі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2051" name="Содержимое 2">
            <a:extLst>
              <a:ext uri="{FF2B5EF4-FFF2-40B4-BE49-F238E27FC236}">
                <a16:creationId xmlns:a16="http://schemas.microsoft.com/office/drawing/2014/main" id="{9C3E6838-ACC7-4AAB-BC2C-33E2E52F1B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81300" y="3786188"/>
            <a:ext cx="5734050" cy="1455737"/>
          </a:xfrm>
        </p:spPr>
        <p:txBody>
          <a:bodyPr/>
          <a:lstStyle/>
          <a:p>
            <a:pPr algn="just" eaLnBrk="1" hangingPunct="1">
              <a:buFont typeface="Arial" charset="0"/>
              <a:buNone/>
              <a:defRPr/>
            </a:pPr>
            <a:r>
              <a:rPr lang="uk-UA" dirty="0">
                <a:solidFill>
                  <a:schemeClr val="bg1"/>
                </a:solidFill>
              </a:rPr>
              <a:t>                 </a:t>
            </a:r>
          </a:p>
          <a:p>
            <a:pPr marL="0" algn="r" eaLnBrk="1" hangingPunct="1">
              <a:lnSpc>
                <a:spcPct val="100000"/>
              </a:lnSpc>
              <a:spcBef>
                <a:spcPts val="0"/>
              </a:spcBef>
              <a:buFont typeface="Arial" charset="0"/>
              <a:buNone/>
              <a:defRPr/>
            </a:pPr>
            <a:r>
              <a:rPr lang="uk-UA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b="1" dirty="0" err="1">
                <a:solidFill>
                  <a:srgbClr val="003374"/>
                </a:solidFill>
                <a:latin typeface="Times New Roman" pitchFamily="18" charset="0"/>
                <a:cs typeface="Times New Roman" pitchFamily="18" charset="0"/>
              </a:rPr>
              <a:t>Нікітчук</a:t>
            </a:r>
            <a:r>
              <a:rPr lang="uk-UA" sz="2000" b="1" dirty="0">
                <a:solidFill>
                  <a:srgbClr val="003374"/>
                </a:solidFill>
                <a:latin typeface="Times New Roman" pitchFamily="18" charset="0"/>
                <a:cs typeface="Times New Roman" pitchFamily="18" charset="0"/>
              </a:rPr>
              <a:t> І.Г.,</a:t>
            </a:r>
            <a:r>
              <a:rPr lang="uk-UA" sz="2000" b="1" i="1" dirty="0">
                <a:solidFill>
                  <a:srgbClr val="00337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b="1" dirty="0">
                <a:solidFill>
                  <a:srgbClr val="003374"/>
                </a:solidFill>
                <a:latin typeface="Times New Roman" pitchFamily="18" charset="0"/>
                <a:cs typeface="Times New Roman" pitchFamily="18" charset="0"/>
              </a:rPr>
              <a:t>консультант </a:t>
            </a:r>
          </a:p>
          <a:p>
            <a:pPr marL="0" algn="r" eaLnBrk="1" hangingPunct="1">
              <a:lnSpc>
                <a:spcPct val="100000"/>
              </a:lnSpc>
              <a:spcBef>
                <a:spcPts val="0"/>
              </a:spcBef>
              <a:buFont typeface="Arial" charset="0"/>
              <a:buNone/>
              <a:defRPr/>
            </a:pPr>
            <a:r>
              <a:rPr lang="uk-UA" sz="2000" b="1" dirty="0" err="1">
                <a:solidFill>
                  <a:srgbClr val="003374"/>
                </a:solidFill>
                <a:latin typeface="Times New Roman" pitchFamily="18" charset="0"/>
                <a:cs typeface="Times New Roman" pitchFamily="18" charset="0"/>
              </a:rPr>
              <a:t>КУ</a:t>
            </a:r>
            <a:r>
              <a:rPr lang="uk-UA" sz="2000" b="1" dirty="0">
                <a:solidFill>
                  <a:srgbClr val="003374"/>
                </a:solidFill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uk-UA" sz="2000" b="1" dirty="0" err="1">
                <a:solidFill>
                  <a:srgbClr val="003374"/>
                </a:solidFill>
                <a:latin typeface="Times New Roman" pitchFamily="18" charset="0"/>
                <a:cs typeface="Times New Roman" pitchFamily="18" charset="0"/>
              </a:rPr>
              <a:t>Зарічненський</a:t>
            </a:r>
            <a:r>
              <a:rPr lang="uk-UA" sz="2000" b="1" dirty="0">
                <a:solidFill>
                  <a:srgbClr val="003374"/>
                </a:solidFill>
                <a:latin typeface="Times New Roman" pitchFamily="18" charset="0"/>
                <a:cs typeface="Times New Roman" pitchFamily="18" charset="0"/>
              </a:rPr>
              <a:t> ЦПРПП»</a:t>
            </a:r>
            <a:endParaRPr lang="ru-RU" sz="2000" b="1" dirty="0">
              <a:solidFill>
                <a:srgbClr val="003374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algn="r" eaLnBrk="1" hangingPunct="1">
              <a:lnSpc>
                <a:spcPct val="100000"/>
              </a:lnSpc>
              <a:spcBef>
                <a:spcPts val="0"/>
              </a:spcBef>
              <a:buFont typeface="Arial" charset="0"/>
              <a:buNone/>
              <a:defRPr/>
            </a:pPr>
            <a:r>
              <a:rPr lang="uk-UA" sz="2000" b="1" dirty="0">
                <a:solidFill>
                  <a:srgbClr val="002060"/>
                </a:solidFill>
                <a:latin typeface="Times New Roman" pitchFamily="18" charset="0"/>
              </a:rPr>
              <a:t>                         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</a:endParaRPr>
          </a:p>
          <a:p>
            <a:pPr algn="just" eaLnBrk="1" hangingPunct="1">
              <a:buFont typeface="Arial" charset="0"/>
              <a:buChar char="•"/>
              <a:defRPr/>
            </a:pPr>
            <a:endParaRPr lang="uk-UA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>
            <a:extLst>
              <a:ext uri="{FF2B5EF4-FFF2-40B4-BE49-F238E27FC236}">
                <a16:creationId xmlns:a16="http://schemas.microsoft.com/office/drawing/2014/main" id="{E0A2D778-25AA-47B5-9208-3D74363AA2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br>
              <a:rPr lang="ru-RU" altLang="ru-RU" sz="3600" b="1">
                <a:latin typeface="Times New Roman" panose="02020603050405020304" pitchFamily="18" charset="0"/>
              </a:rPr>
            </a:br>
            <a:br>
              <a:rPr lang="ru-RU" altLang="ru-RU" sz="3600" b="1">
                <a:latin typeface="Times New Roman" panose="02020603050405020304" pitchFamily="18" charset="0"/>
              </a:rPr>
            </a:br>
            <a:r>
              <a:rPr lang="ru-RU" altLang="ru-RU" sz="3200" b="1">
                <a:solidFill>
                  <a:srgbClr val="C00000"/>
                </a:solidFill>
                <a:latin typeface="Times New Roman" panose="02020603050405020304" pitchFamily="18" charset="0"/>
              </a:rPr>
              <a:t>Фізичне виховання як невід’ємна складова превентивної освіти</a:t>
            </a:r>
            <a:endParaRPr lang="ru-RU" altLang="ru-RU" sz="3200">
              <a:solidFill>
                <a:srgbClr val="C00000"/>
              </a:solidFill>
            </a:endParaRPr>
          </a:p>
        </p:txBody>
      </p:sp>
      <p:sp>
        <p:nvSpPr>
          <p:cNvPr id="11267" name="Содержимое 2">
            <a:extLst>
              <a:ext uri="{FF2B5EF4-FFF2-40B4-BE49-F238E27FC236}">
                <a16:creationId xmlns:a16="http://schemas.microsoft.com/office/drawing/2014/main" id="{2A68B728-7658-4C15-8E2D-9F3F08CF65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None/>
            </a:pPr>
            <a:endParaRPr lang="ru-RU" altLang="ru-RU" b="1">
              <a:latin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ru-RU" altLang="ru-RU" b="1">
                <a:solidFill>
                  <a:srgbClr val="0070C0"/>
                </a:solidFill>
                <a:latin typeface="Times New Roman" panose="02020603050405020304" pitchFamily="18" charset="0"/>
              </a:rPr>
              <a:t>         </a:t>
            </a:r>
            <a:r>
              <a:rPr lang="ru-RU" altLang="ru-RU" b="1">
                <a:solidFill>
                  <a:srgbClr val="002060"/>
                </a:solidFill>
                <a:latin typeface="Times New Roman" panose="02020603050405020304" pitchFamily="18" charset="0"/>
              </a:rPr>
              <a:t>Одним із важливих завдань сучасної школи є виховання свідомого ставлення до свого здоров'я та здоров'я інших громадян як найвищої соціальної цінності, формування гігієнічних навичок і засад здорового способу життя, збереження і зміцнення фізичного та психічного здоров'я учнів.</a:t>
            </a:r>
          </a:p>
          <a:p>
            <a:endParaRPr lang="ru-RU" altLang="ru-RU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>
            <a:extLst>
              <a:ext uri="{FF2B5EF4-FFF2-40B4-BE49-F238E27FC236}">
                <a16:creationId xmlns:a16="http://schemas.microsoft.com/office/drawing/2014/main" id="{B6B6B1B5-61BE-491C-9D96-AE6BEA114A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br>
              <a:rPr lang="ru-RU" altLang="ru-RU" sz="2800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altLang="ru-RU" sz="2800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altLang="ru-RU" sz="2800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8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 учнівського самоврядування, дитячих громадських об’єднань та організацій у вихованні патріотично спрямованої особистості</a:t>
            </a:r>
            <a:endParaRPr lang="ru-RU" altLang="ru-RU" sz="2800">
              <a:solidFill>
                <a:srgbClr val="C00000"/>
              </a:solidFill>
            </a:endParaRPr>
          </a:p>
        </p:txBody>
      </p:sp>
      <p:sp>
        <p:nvSpPr>
          <p:cNvPr id="3" name="Содержимое 2">
            <a:extLst>
              <a:ext uri="{FF2B5EF4-FFF2-40B4-BE49-F238E27FC236}">
                <a16:creationId xmlns:a16="http://schemas.microsoft.com/office/drawing/2014/main" id="{82754660-BCA3-4648-ABB2-F10CD1F48E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6425" y="1209675"/>
            <a:ext cx="7869238" cy="4889500"/>
          </a:xfrm>
        </p:spPr>
        <p:txBody>
          <a:bodyPr/>
          <a:lstStyle/>
          <a:p>
            <a:pPr marL="0" indent="0" algn="ctr">
              <a:lnSpc>
                <a:spcPct val="80000"/>
              </a:lnSpc>
              <a:buFont typeface="Arial" charset="0"/>
              <a:buNone/>
              <a:defRPr/>
            </a:pPr>
            <a:endParaRPr lang="ru-RU" altLang="ru-RU" sz="2400" b="1" dirty="0">
              <a:solidFill>
                <a:srgbClr val="0070C0"/>
              </a:solidFill>
              <a:latin typeface="Times New Roman" pitchFamily="18" charset="0"/>
            </a:endParaRPr>
          </a:p>
          <a:p>
            <a:pPr marL="0" indent="0" algn="ctr">
              <a:lnSpc>
                <a:spcPct val="80000"/>
              </a:lnSpc>
              <a:buFont typeface="Arial" charset="0"/>
              <a:buNone/>
              <a:defRPr/>
            </a:pPr>
            <a:endParaRPr lang="ru-RU" altLang="ru-RU" sz="2400" b="1" dirty="0">
              <a:solidFill>
                <a:srgbClr val="0070C0"/>
              </a:solidFill>
              <a:latin typeface="Times New Roman" pitchFamily="18" charset="0"/>
            </a:endParaRPr>
          </a:p>
          <a:p>
            <a:pPr marL="0" indent="0" algn="ctr">
              <a:lnSpc>
                <a:spcPct val="100000"/>
              </a:lnSpc>
              <a:buFont typeface="Arial" charset="0"/>
              <a:buNone/>
              <a:defRPr/>
            </a:pPr>
            <a:r>
              <a:rPr lang="ru-RU" altLang="ru-RU" sz="2400" b="1" dirty="0" err="1">
                <a:solidFill>
                  <a:srgbClr val="002060"/>
                </a:solidFill>
                <a:latin typeface="Times New Roman" pitchFamily="18" charset="0"/>
              </a:rPr>
              <a:t>Діяльність</a:t>
            </a:r>
            <a:r>
              <a:rPr lang="ru-RU" altLang="ru-RU" sz="2400" b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ru-RU" altLang="ru-RU" sz="2400" b="1" dirty="0" err="1">
                <a:solidFill>
                  <a:srgbClr val="002060"/>
                </a:solidFill>
                <a:latin typeface="Times New Roman" pitchFamily="18" charset="0"/>
              </a:rPr>
              <a:t>учнівських</a:t>
            </a:r>
            <a:r>
              <a:rPr lang="ru-RU" altLang="ru-RU" sz="2400" b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ru-RU" altLang="ru-RU" sz="2400" b="1" dirty="0" err="1">
                <a:solidFill>
                  <a:srgbClr val="002060"/>
                </a:solidFill>
                <a:latin typeface="Times New Roman" pitchFamily="18" charset="0"/>
              </a:rPr>
              <a:t>організацій</a:t>
            </a:r>
            <a:r>
              <a:rPr lang="ru-RU" altLang="ru-RU" sz="2400" b="1" dirty="0">
                <a:solidFill>
                  <a:srgbClr val="002060"/>
                </a:solidFill>
                <a:latin typeface="Times New Roman" pitchFamily="18" charset="0"/>
              </a:rPr>
              <a:t> у </a:t>
            </a:r>
            <a:r>
              <a:rPr lang="ru-RU" altLang="ru-RU" sz="2400" b="1" dirty="0" err="1">
                <a:solidFill>
                  <a:srgbClr val="002060"/>
                </a:solidFill>
                <a:latin typeface="Times New Roman" pitchFamily="18" charset="0"/>
              </a:rPr>
              <a:t>патріотичному</a:t>
            </a:r>
            <a:r>
              <a:rPr lang="ru-RU" altLang="ru-RU" sz="2400" b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ru-RU" altLang="ru-RU" sz="2400" b="1" dirty="0" err="1">
                <a:solidFill>
                  <a:srgbClr val="002060"/>
                </a:solidFill>
                <a:latin typeface="Times New Roman" pitchFamily="18" charset="0"/>
              </a:rPr>
              <a:t>вихованні</a:t>
            </a:r>
            <a:r>
              <a:rPr lang="ru-RU" altLang="ru-RU" sz="2400" b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ru-RU" altLang="ru-RU" sz="2400" b="1" dirty="0" err="1">
                <a:solidFill>
                  <a:srgbClr val="002060"/>
                </a:solidFill>
                <a:latin typeface="Times New Roman" pitchFamily="18" charset="0"/>
              </a:rPr>
              <a:t>займає</a:t>
            </a:r>
            <a:r>
              <a:rPr lang="ru-RU" altLang="ru-RU" sz="2400" b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ru-RU" altLang="ru-RU" sz="2400" b="1" dirty="0" err="1">
                <a:solidFill>
                  <a:srgbClr val="002060"/>
                </a:solidFill>
                <a:latin typeface="Times New Roman" pitchFamily="18" charset="0"/>
              </a:rPr>
              <a:t>неабияке</a:t>
            </a:r>
            <a:r>
              <a:rPr lang="ru-RU" altLang="ru-RU" sz="2400" b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ru-RU" altLang="ru-RU" sz="2400" b="1" dirty="0" err="1">
                <a:solidFill>
                  <a:srgbClr val="002060"/>
                </a:solidFill>
                <a:latin typeface="Times New Roman" pitchFamily="18" charset="0"/>
              </a:rPr>
              <a:t>місце</a:t>
            </a:r>
            <a:r>
              <a:rPr lang="ru-RU" altLang="ru-RU" sz="2400" b="1" dirty="0">
                <a:solidFill>
                  <a:srgbClr val="002060"/>
                </a:solidFill>
                <a:latin typeface="Times New Roman" pitchFamily="18" charset="0"/>
              </a:rPr>
              <a:t>: </a:t>
            </a:r>
            <a:r>
              <a:rPr lang="ru-RU" altLang="ru-RU" sz="2400" b="1" dirty="0" err="1">
                <a:solidFill>
                  <a:srgbClr val="002060"/>
                </a:solidFill>
                <a:latin typeface="Times New Roman" pitchFamily="18" charset="0"/>
              </a:rPr>
              <a:t>відроджується</a:t>
            </a:r>
            <a:r>
              <a:rPr lang="ru-RU" altLang="ru-RU" sz="2400" b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ru-RU" altLang="ru-RU" sz="2400" b="1" dirty="0" err="1">
                <a:solidFill>
                  <a:srgbClr val="002060"/>
                </a:solidFill>
                <a:latin typeface="Times New Roman" pitchFamily="18" charset="0"/>
              </a:rPr>
              <a:t>інтелектуальний</a:t>
            </a:r>
            <a:r>
              <a:rPr lang="ru-RU" altLang="ru-RU" sz="2400" b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ru-RU" altLang="ru-RU" sz="2400" b="1" dirty="0" err="1">
                <a:solidFill>
                  <a:srgbClr val="002060"/>
                </a:solidFill>
                <a:latin typeface="Times New Roman" pitchFamily="18" charset="0"/>
              </a:rPr>
              <a:t>потенціал</a:t>
            </a:r>
            <a:r>
              <a:rPr lang="ru-RU" altLang="ru-RU" sz="2400" b="1" dirty="0">
                <a:solidFill>
                  <a:srgbClr val="002060"/>
                </a:solidFill>
                <a:latin typeface="Times New Roman" pitchFamily="18" charset="0"/>
              </a:rPr>
              <a:t>, </a:t>
            </a:r>
            <a:r>
              <a:rPr lang="ru-RU" altLang="ru-RU" sz="2400" b="1" dirty="0" err="1">
                <a:solidFill>
                  <a:srgbClr val="002060"/>
                </a:solidFill>
                <a:latin typeface="Times New Roman" pitchFamily="18" charset="0"/>
              </a:rPr>
              <a:t>формується</a:t>
            </a:r>
            <a:r>
              <a:rPr lang="ru-RU" altLang="ru-RU" sz="2400" b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ru-RU" altLang="ru-RU" sz="2400" b="1" dirty="0" err="1">
                <a:solidFill>
                  <a:srgbClr val="002060"/>
                </a:solidFill>
                <a:latin typeface="Times New Roman" pitchFamily="18" charset="0"/>
              </a:rPr>
              <a:t>і</a:t>
            </a:r>
            <a:r>
              <a:rPr lang="ru-RU" altLang="ru-RU" sz="2400" b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ru-RU" altLang="ru-RU" sz="2400" b="1" dirty="0" err="1">
                <a:solidFill>
                  <a:srgbClr val="002060"/>
                </a:solidFill>
                <a:latin typeface="Times New Roman" pitchFamily="18" charset="0"/>
              </a:rPr>
              <a:t>розвивається</a:t>
            </a:r>
            <a:r>
              <a:rPr lang="ru-RU" altLang="ru-RU" sz="2400" b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ru-RU" altLang="ru-RU" sz="2400" b="1" dirty="0" err="1">
                <a:solidFill>
                  <a:srgbClr val="002060"/>
                </a:solidFill>
                <a:latin typeface="Times New Roman" pitchFamily="18" charset="0"/>
              </a:rPr>
              <a:t>творча</a:t>
            </a:r>
            <a:r>
              <a:rPr lang="ru-RU" altLang="ru-RU" sz="2400" b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ru-RU" altLang="ru-RU" sz="2400" b="1" dirty="0" err="1">
                <a:solidFill>
                  <a:srgbClr val="002060"/>
                </a:solidFill>
                <a:latin typeface="Times New Roman" pitchFamily="18" charset="0"/>
              </a:rPr>
              <a:t>особистість</a:t>
            </a:r>
            <a:r>
              <a:rPr lang="ru-RU" altLang="ru-RU" sz="2400" b="1" dirty="0">
                <a:solidFill>
                  <a:srgbClr val="002060"/>
                </a:solidFill>
                <a:latin typeface="Times New Roman" pitchFamily="18" charset="0"/>
              </a:rPr>
              <a:t>, </a:t>
            </a:r>
            <a:r>
              <a:rPr lang="ru-RU" altLang="ru-RU" sz="2400" b="1" dirty="0" err="1">
                <a:solidFill>
                  <a:srgbClr val="002060"/>
                </a:solidFill>
                <a:latin typeface="Times New Roman" pitchFamily="18" charset="0"/>
              </a:rPr>
              <a:t>важливими</a:t>
            </a:r>
            <a:r>
              <a:rPr lang="ru-RU" altLang="ru-RU" sz="2400" b="1" dirty="0">
                <a:solidFill>
                  <a:srgbClr val="002060"/>
                </a:solidFill>
                <a:latin typeface="Times New Roman" pitchFamily="18" charset="0"/>
              </a:rPr>
              <a:t> рисами </a:t>
            </a:r>
            <a:r>
              <a:rPr lang="ru-RU" altLang="ru-RU" sz="2400" b="1" dirty="0" err="1">
                <a:solidFill>
                  <a:srgbClr val="002060"/>
                </a:solidFill>
                <a:latin typeface="Times New Roman" pitchFamily="18" charset="0"/>
              </a:rPr>
              <a:t>якої</a:t>
            </a:r>
            <a:r>
              <a:rPr lang="ru-RU" altLang="ru-RU" sz="2400" b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ru-RU" altLang="ru-RU" sz="2400" b="1" dirty="0" err="1">
                <a:solidFill>
                  <a:srgbClr val="002060"/>
                </a:solidFill>
                <a:latin typeface="Times New Roman" pitchFamily="18" charset="0"/>
              </a:rPr>
              <a:t>є</a:t>
            </a:r>
            <a:r>
              <a:rPr lang="ru-RU" altLang="ru-RU" sz="2400" b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ru-RU" altLang="ru-RU" sz="2400" b="1" dirty="0" err="1">
                <a:solidFill>
                  <a:srgbClr val="002060"/>
                </a:solidFill>
                <a:latin typeface="Times New Roman" pitchFamily="18" charset="0"/>
              </a:rPr>
              <a:t>самостійність</a:t>
            </a:r>
            <a:r>
              <a:rPr lang="ru-RU" altLang="ru-RU" sz="2400" b="1" dirty="0">
                <a:solidFill>
                  <a:srgbClr val="002060"/>
                </a:solidFill>
                <a:latin typeface="Times New Roman" pitchFamily="18" charset="0"/>
              </a:rPr>
              <a:t> в </a:t>
            </a:r>
            <a:r>
              <a:rPr lang="ru-RU" altLang="ru-RU" sz="2400" b="1" dirty="0" err="1">
                <a:solidFill>
                  <a:srgbClr val="002060"/>
                </a:solidFill>
                <a:latin typeface="Times New Roman" pitchFamily="18" charset="0"/>
              </a:rPr>
              <a:t>інтелектуально-творчій</a:t>
            </a:r>
            <a:r>
              <a:rPr lang="ru-RU" altLang="ru-RU" sz="2400" b="1" dirty="0">
                <a:solidFill>
                  <a:srgbClr val="002060"/>
                </a:solidFill>
                <a:latin typeface="Times New Roman" pitchFamily="18" charset="0"/>
              </a:rPr>
              <a:t>  </a:t>
            </a:r>
            <a:r>
              <a:rPr lang="ru-RU" altLang="ru-RU" sz="2400" b="1" dirty="0" err="1">
                <a:solidFill>
                  <a:srgbClr val="002060"/>
                </a:solidFill>
                <a:latin typeface="Times New Roman" pitchFamily="18" charset="0"/>
              </a:rPr>
              <a:t>діяльності</a:t>
            </a:r>
            <a:r>
              <a:rPr lang="ru-RU" altLang="ru-RU" sz="2400" b="1" dirty="0">
                <a:solidFill>
                  <a:srgbClr val="002060"/>
                </a:solidFill>
                <a:latin typeface="Times New Roman" pitchFamily="18" charset="0"/>
              </a:rPr>
              <a:t> , </a:t>
            </a:r>
            <a:r>
              <a:rPr lang="ru-RU" altLang="ru-RU" sz="2400" b="1" dirty="0" err="1">
                <a:solidFill>
                  <a:srgbClr val="002060"/>
                </a:solidFill>
                <a:latin typeface="Times New Roman" pitchFamily="18" charset="0"/>
              </a:rPr>
              <a:t>здатній</a:t>
            </a:r>
            <a:r>
              <a:rPr lang="ru-RU" altLang="ru-RU" sz="2400" b="1" dirty="0">
                <a:solidFill>
                  <a:srgbClr val="002060"/>
                </a:solidFill>
                <a:latin typeface="Times New Roman" pitchFamily="18" charset="0"/>
              </a:rPr>
              <a:t> до </a:t>
            </a:r>
            <a:r>
              <a:rPr lang="ru-RU" altLang="ru-RU" sz="2400" b="1" dirty="0" err="1">
                <a:solidFill>
                  <a:srgbClr val="002060"/>
                </a:solidFill>
                <a:latin typeface="Times New Roman" pitchFamily="18" charset="0"/>
              </a:rPr>
              <a:t>самоорганізації</a:t>
            </a:r>
            <a:r>
              <a:rPr lang="ru-RU" altLang="ru-RU" sz="2400" b="1" dirty="0">
                <a:solidFill>
                  <a:srgbClr val="002060"/>
                </a:solidFill>
                <a:latin typeface="Times New Roman" pitchFamily="18" charset="0"/>
              </a:rPr>
              <a:t> , </a:t>
            </a:r>
            <a:r>
              <a:rPr lang="ru-RU" altLang="ru-RU" sz="2400" b="1" dirty="0" err="1">
                <a:solidFill>
                  <a:srgbClr val="002060"/>
                </a:solidFill>
                <a:latin typeface="Times New Roman" pitchFamily="18" charset="0"/>
              </a:rPr>
              <a:t>саморозвитку</a:t>
            </a:r>
            <a:r>
              <a:rPr lang="ru-RU" altLang="ru-RU" sz="2400" b="1" dirty="0">
                <a:solidFill>
                  <a:srgbClr val="002060"/>
                </a:solidFill>
                <a:latin typeface="Times New Roman" pitchFamily="18" charset="0"/>
              </a:rPr>
              <a:t>, </a:t>
            </a:r>
            <a:r>
              <a:rPr lang="ru-RU" altLang="ru-RU" sz="2400" b="1" dirty="0" err="1">
                <a:solidFill>
                  <a:srgbClr val="002060"/>
                </a:solidFill>
                <a:latin typeface="Times New Roman" pitchFamily="18" charset="0"/>
              </a:rPr>
              <a:t>самовиховання</a:t>
            </a:r>
            <a:r>
              <a:rPr lang="ru-RU" altLang="ru-RU" sz="2400" b="1" dirty="0">
                <a:solidFill>
                  <a:srgbClr val="002060"/>
                </a:solidFill>
                <a:latin typeface="Times New Roman" pitchFamily="18" charset="0"/>
              </a:rPr>
              <a:t>, </a:t>
            </a:r>
            <a:r>
              <a:rPr lang="ru-RU" altLang="ru-RU" sz="2400" b="1" dirty="0" err="1">
                <a:solidFill>
                  <a:srgbClr val="002060"/>
                </a:solidFill>
                <a:latin typeface="Times New Roman" pitchFamily="18" charset="0"/>
              </a:rPr>
              <a:t>самооцінки</a:t>
            </a:r>
            <a:r>
              <a:rPr lang="ru-RU" altLang="ru-RU" sz="2400" b="1" dirty="0">
                <a:solidFill>
                  <a:srgbClr val="002060"/>
                </a:solidFill>
                <a:latin typeface="Times New Roman" pitchFamily="18" charset="0"/>
              </a:rPr>
              <a:t>.</a:t>
            </a:r>
            <a:endParaRPr lang="uk-UA" altLang="ru-RU" sz="2400" b="1" dirty="0">
              <a:solidFill>
                <a:srgbClr val="002060"/>
              </a:solidFill>
              <a:latin typeface="Times New Roman" pitchFamily="18" charset="0"/>
            </a:endParaRPr>
          </a:p>
          <a:p>
            <a:pPr marL="0" indent="0" algn="ctr">
              <a:lnSpc>
                <a:spcPct val="100000"/>
              </a:lnSpc>
              <a:buFont typeface="Arial" charset="0"/>
              <a:buNone/>
              <a:defRPr/>
            </a:pPr>
            <a:r>
              <a:rPr lang="uk-UA" altLang="ru-RU" sz="2400" b="1" dirty="0">
                <a:solidFill>
                  <a:srgbClr val="002060"/>
                </a:solidFill>
                <a:latin typeface="Times New Roman" pitchFamily="18" charset="0"/>
              </a:rPr>
              <a:t>Створення простору самодіяльності учнів, повага педагогів до самостійних рішень учнівського колективу та його органів, не нав'язування учням своєї волі в справах, які є компетенцією учнівського самоврядування.</a:t>
            </a:r>
            <a:endParaRPr lang="ru-RU" altLang="ru-RU" sz="2400" b="1" dirty="0">
              <a:solidFill>
                <a:srgbClr val="002060"/>
              </a:solidFill>
              <a:latin typeface="Times New Roman" pitchFamily="18" charset="0"/>
            </a:endParaRPr>
          </a:p>
          <a:p>
            <a:pPr>
              <a:buFont typeface="Arial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>
            <a:extLst>
              <a:ext uri="{FF2B5EF4-FFF2-40B4-BE49-F238E27FC236}">
                <a16:creationId xmlns:a16="http://schemas.microsoft.com/office/drawing/2014/main" id="{2279C853-BA0A-4B82-90F2-D3BCB97B2E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br>
              <a:rPr lang="ru-RU" altLang="ru-RU" sz="36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altLang="ru-RU" sz="36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altLang="ru-RU" sz="36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36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Педагогіка партнерства</a:t>
            </a:r>
            <a:endParaRPr lang="ru-RU" altLang="ru-RU" sz="3600">
              <a:solidFill>
                <a:srgbClr val="C00000"/>
              </a:solidFill>
            </a:endParaRPr>
          </a:p>
        </p:txBody>
      </p:sp>
      <p:sp>
        <p:nvSpPr>
          <p:cNvPr id="3" name="Содержимое 2">
            <a:extLst>
              <a:ext uri="{FF2B5EF4-FFF2-40B4-BE49-F238E27FC236}">
                <a16:creationId xmlns:a16="http://schemas.microsoft.com/office/drawing/2014/main" id="{1357C612-D359-4A90-B8C4-4780161B9A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Arial" charset="0"/>
              <a:buNone/>
              <a:defRPr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ctr">
              <a:buFont typeface="Arial" charset="0"/>
              <a:buNone/>
              <a:defRPr/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Font typeface="Arial" charset="0"/>
              <a:buNone/>
              <a:defRPr/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вчитель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став другом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дитини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ця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дружба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осяяна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благородним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захопленням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поривом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чогось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світлого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розумного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у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серці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дитини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ніколи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з’явиться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зло», –писав </a:t>
            </a:r>
          </a:p>
          <a:p>
            <a:pPr marL="0" indent="0" algn="ctr">
              <a:buFont typeface="Arial" panose="020B0604020202020204" pitchFamily="34" charset="0"/>
              <a:buNone/>
              <a:defRPr/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Василь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Сухомлинський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>
            <a:extLst>
              <a:ext uri="{FF2B5EF4-FFF2-40B4-BE49-F238E27FC236}">
                <a16:creationId xmlns:a16="http://schemas.microsoft.com/office/drawing/2014/main" id="{5966C874-9526-49FE-AAC7-A428F7273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6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 педагогіки партнерства</a:t>
            </a:r>
            <a:endParaRPr lang="ru-RU" altLang="ru-RU" sz="3600" b="1">
              <a:solidFill>
                <a:srgbClr val="C00000"/>
              </a:solidFill>
            </a:endParaRPr>
          </a:p>
        </p:txBody>
      </p:sp>
      <p:sp>
        <p:nvSpPr>
          <p:cNvPr id="14339" name="Содержимое 2">
            <a:extLst>
              <a:ext uri="{FF2B5EF4-FFF2-40B4-BE49-F238E27FC236}">
                <a16:creationId xmlns:a16="http://schemas.microsoft.com/office/drawing/2014/main" id="{BB6A1355-6582-4453-8635-9208C782D4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altLang="ru-RU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повага до особистості;</a:t>
            </a:r>
          </a:p>
          <a:p>
            <a:r>
              <a:rPr lang="ru-RU" altLang="ru-RU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доброзичливість і позитивне ставлення;</a:t>
            </a:r>
          </a:p>
          <a:p>
            <a:r>
              <a:rPr lang="ru-RU" altLang="ru-RU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довіра у відносинах, стосунках;</a:t>
            </a:r>
          </a:p>
          <a:p>
            <a:r>
              <a:rPr lang="ru-RU" altLang="ru-RU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діалог – взаємодія – взаємоповага;</a:t>
            </a:r>
          </a:p>
          <a:p>
            <a:pPr algn="just"/>
            <a:r>
              <a:rPr lang="ru-RU" altLang="ru-RU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розподілене лідерство (проактивність, право вибору та відповідальність за нього, горизонтальність зв’язків);</a:t>
            </a:r>
          </a:p>
          <a:p>
            <a:pPr algn="just"/>
            <a:r>
              <a:rPr lang="ru-RU" altLang="ru-RU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 соціального партнерства (рівність сторін, добровільність прийняття зобов’язань, обов’язковість виконання домовленостей).</a:t>
            </a:r>
          </a:p>
          <a:p>
            <a:endParaRPr lang="ru-RU" altLang="ru-RU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>
            <a:extLst>
              <a:ext uri="{FF2B5EF4-FFF2-40B4-BE49-F238E27FC236}">
                <a16:creationId xmlns:a16="http://schemas.microsoft.com/office/drawing/2014/main" id="{6C93B50F-0CA9-43C5-9E4F-76E6AE2C43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br>
              <a:rPr lang="ru-RU" altLang="ru-RU" sz="36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altLang="ru-RU" sz="36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36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Орієнтація на учня</a:t>
            </a:r>
            <a:endParaRPr lang="ru-RU" altLang="ru-RU" sz="3600">
              <a:solidFill>
                <a:srgbClr val="C00000"/>
              </a:solidFill>
            </a:endParaRPr>
          </a:p>
        </p:txBody>
      </p:sp>
      <p:sp>
        <p:nvSpPr>
          <p:cNvPr id="3" name="Содержимое 2">
            <a:extLst>
              <a:ext uri="{FF2B5EF4-FFF2-40B4-BE49-F238E27FC236}">
                <a16:creationId xmlns:a16="http://schemas.microsoft.com/office/drawing/2014/main" id="{EBEE564B-3D2F-4094-9C0F-E9E341D006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6425" y="1104900"/>
            <a:ext cx="7869238" cy="4889500"/>
          </a:xfrm>
        </p:spPr>
        <p:txBody>
          <a:bodyPr/>
          <a:lstStyle/>
          <a:p>
            <a:pPr marL="0" indent="0" algn="ctr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endParaRPr lang="ru-RU" altLang="ru-RU" b="1" dirty="0">
              <a:latin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endParaRPr lang="ru-RU" altLang="ru-RU" b="1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r>
              <a:rPr lang="ru-RU" altLang="ru-RU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Виховний</a:t>
            </a:r>
            <a:r>
              <a:rPr lang="ru-RU" altLang="ru-RU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ru-RU" altLang="ru-RU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процес</a:t>
            </a:r>
            <a:r>
              <a:rPr lang="ru-RU" altLang="ru-RU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ru-RU" altLang="ru-RU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необхідно</a:t>
            </a:r>
            <a:r>
              <a:rPr lang="ru-RU" altLang="ru-RU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ru-RU" altLang="ru-RU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здійснювати</a:t>
            </a:r>
            <a:r>
              <a:rPr lang="ru-RU" altLang="ru-RU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на засадах </a:t>
            </a:r>
            <a:r>
              <a:rPr lang="ru-RU" altLang="ru-RU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особистісно</a:t>
            </a:r>
            <a:r>
              <a:rPr lang="ru-RU" altLang="ru-RU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ru-RU" altLang="ru-RU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орієнтованої</a:t>
            </a:r>
            <a:r>
              <a:rPr lang="ru-RU" altLang="ru-RU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ru-RU" altLang="ru-RU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моделі</a:t>
            </a:r>
            <a:r>
              <a:rPr lang="ru-RU" altLang="ru-RU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ru-RU" altLang="ru-RU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освіти</a:t>
            </a:r>
            <a:r>
              <a:rPr lang="ru-RU" altLang="ru-RU" b="1" dirty="0">
                <a:solidFill>
                  <a:srgbClr val="002060"/>
                </a:solidFill>
                <a:latin typeface="Times New Roman" panose="02020603050405020304" pitchFamily="18" charset="0"/>
              </a:rPr>
              <a:t>.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/>
            </a:pPr>
            <a:r>
              <a:rPr lang="ru-RU" altLang="ru-RU" b="1" dirty="0">
                <a:solidFill>
                  <a:srgbClr val="002060"/>
                </a:solidFill>
                <a:latin typeface="Times New Roman" panose="02020603050405020304" pitchFamily="18" charset="0"/>
              </a:rPr>
              <a:t>У рамках </a:t>
            </a:r>
            <a:r>
              <a:rPr lang="ru-RU" altLang="ru-RU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цієї</a:t>
            </a:r>
            <a:r>
              <a:rPr lang="ru-RU" altLang="ru-RU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ru-RU" altLang="ru-RU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моделі</a:t>
            </a:r>
            <a:r>
              <a:rPr lang="ru-RU" altLang="ru-RU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ru-RU" altLang="ru-RU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необхідно</a:t>
            </a:r>
            <a:r>
              <a:rPr lang="ru-RU" altLang="ru-RU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максимально </a:t>
            </a:r>
            <a:r>
              <a:rPr lang="ru-RU" altLang="ru-RU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враховувати</a:t>
            </a:r>
            <a:r>
              <a:rPr lang="ru-RU" altLang="ru-RU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ru-RU" altLang="ru-RU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здібності</a:t>
            </a:r>
            <a:r>
              <a:rPr lang="ru-RU" altLang="ru-RU" b="1" dirty="0">
                <a:solidFill>
                  <a:srgbClr val="002060"/>
                </a:solidFill>
                <a:latin typeface="Times New Roman" panose="02020603050405020304" pitchFamily="18" charset="0"/>
              </a:rPr>
              <a:t>, потреби та </a:t>
            </a:r>
            <a:r>
              <a:rPr lang="ru-RU" altLang="ru-RU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інтереси</a:t>
            </a:r>
            <a:r>
              <a:rPr lang="ru-RU" altLang="ru-RU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ru-RU" altLang="ru-RU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кожної</a:t>
            </a:r>
            <a:r>
              <a:rPr lang="ru-RU" altLang="ru-RU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ru-RU" altLang="ru-RU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дитини</a:t>
            </a:r>
            <a:r>
              <a:rPr lang="ru-RU" altLang="ru-RU" b="1" dirty="0">
                <a:solidFill>
                  <a:srgbClr val="002060"/>
                </a:solidFill>
                <a:latin typeface="Times New Roman" panose="02020603050405020304" pitchFamily="18" charset="0"/>
              </a:rPr>
              <a:t>, на </a:t>
            </a:r>
            <a:r>
              <a:rPr lang="ru-RU" altLang="ru-RU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практиці</a:t>
            </a:r>
            <a:r>
              <a:rPr lang="ru-RU" altLang="ru-RU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ru-RU" altLang="ru-RU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реалізуючи</a:t>
            </a:r>
            <a:r>
              <a:rPr lang="ru-RU" altLang="ru-RU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принцип </a:t>
            </a:r>
            <a:r>
              <a:rPr lang="ru-RU" altLang="ru-RU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дитиноцентризму</a:t>
            </a:r>
            <a:r>
              <a:rPr lang="ru-RU" altLang="ru-RU" b="1" dirty="0">
                <a:solidFill>
                  <a:srgbClr val="002060"/>
                </a:solidFill>
                <a:latin typeface="Times New Roman" panose="02020603050405020304" pitchFamily="18" charset="0"/>
              </a:rPr>
              <a:t>.</a:t>
            </a:r>
          </a:p>
          <a:p>
            <a:pPr>
              <a:buFont typeface="Arial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>
            <a:extLst>
              <a:ext uri="{FF2B5EF4-FFF2-40B4-BE49-F238E27FC236}">
                <a16:creationId xmlns:a16="http://schemas.microsoft.com/office/drawing/2014/main" id="{F8852E7C-7953-443B-A0F2-4BCAA7EB5E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br>
              <a:rPr lang="ru-RU" altLang="ru-RU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altLang="ru-RU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 виховного простору </a:t>
            </a:r>
            <a:r>
              <a:rPr lang="ru-RU" altLang="ru-RU" sz="3600" b="1">
                <a:solidFill>
                  <a:srgbClr val="C00000"/>
                </a:solidFill>
                <a:latin typeface="Times New Roman" panose="02020603050405020304" pitchFamily="18" charset="0"/>
              </a:rPr>
              <a:t>є головним завданням сьогоднішньої практики</a:t>
            </a:r>
            <a:endParaRPr lang="ru-RU" altLang="ru-RU" sz="3600">
              <a:solidFill>
                <a:srgbClr val="C00000"/>
              </a:solidFill>
            </a:endParaRPr>
          </a:p>
        </p:txBody>
      </p:sp>
      <p:sp>
        <p:nvSpPr>
          <p:cNvPr id="16387" name="Содержимое 2">
            <a:extLst>
              <a:ext uri="{FF2B5EF4-FFF2-40B4-BE49-F238E27FC236}">
                <a16:creationId xmlns:a16="http://schemas.microsoft.com/office/drawing/2014/main" id="{336DDA17-E720-4EAC-BE61-3FEFBECFCF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863" y="1652588"/>
            <a:ext cx="7869237" cy="4889500"/>
          </a:xfrm>
        </p:spPr>
        <p:txBody>
          <a:bodyPr/>
          <a:lstStyle/>
          <a:p>
            <a:pPr algn="ctr" eaLnBrk="1" hangingPunct="1">
              <a:buFont typeface="Arial" charset="0"/>
              <a:buNone/>
              <a:defRPr/>
            </a:pPr>
            <a:r>
              <a:rPr lang="ru-RU" altLang="ru-RU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endParaRPr lang="ru-RU" altLang="ru-RU" sz="3200" b="1" dirty="0">
              <a:solidFill>
                <a:srgbClr val="0070C0"/>
              </a:solidFill>
              <a:latin typeface="Times New Roman" pitchFamily="18" charset="0"/>
            </a:endParaRPr>
          </a:p>
          <a:p>
            <a:pPr marL="0" algn="just" eaLnBrk="1" hangingPunct="1">
              <a:spcBef>
                <a:spcPts val="0"/>
              </a:spcBef>
              <a:buFont typeface="Arial" charset="0"/>
              <a:buNone/>
              <a:defRPr/>
            </a:pPr>
            <a:r>
              <a:rPr lang="ru-RU" altLang="ru-RU" sz="3200" b="1" dirty="0">
                <a:solidFill>
                  <a:srgbClr val="0070C0"/>
                </a:solidFill>
                <a:latin typeface="Times New Roman" pitchFamily="18" charset="0"/>
              </a:rPr>
              <a:t>        </a:t>
            </a:r>
            <a:r>
              <a:rPr lang="ru-RU" altLang="ru-RU" b="1" dirty="0" err="1">
                <a:solidFill>
                  <a:srgbClr val="002060"/>
                </a:solidFill>
                <a:latin typeface="Times New Roman" pitchFamily="18" charset="0"/>
              </a:rPr>
              <a:t>Виховний</a:t>
            </a:r>
            <a:r>
              <a:rPr lang="ru-RU" altLang="ru-RU" b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ru-RU" altLang="ru-RU" b="1" dirty="0" err="1">
                <a:solidFill>
                  <a:srgbClr val="002060"/>
                </a:solidFill>
                <a:latin typeface="Times New Roman" pitchFamily="18" charset="0"/>
              </a:rPr>
              <a:t>простір</a:t>
            </a:r>
            <a:r>
              <a:rPr lang="ru-RU" altLang="ru-RU" b="1" dirty="0">
                <a:solidFill>
                  <a:srgbClr val="002060"/>
                </a:solidFill>
                <a:latin typeface="Times New Roman" pitchFamily="18" charset="0"/>
              </a:rPr>
              <a:t> - </a:t>
            </a:r>
            <a:r>
              <a:rPr lang="ru-RU" altLang="ru-RU" b="1" dirty="0" err="1">
                <a:solidFill>
                  <a:srgbClr val="002060"/>
                </a:solidFill>
                <a:latin typeface="Times New Roman" pitchFamily="18" charset="0"/>
              </a:rPr>
              <a:t>це</a:t>
            </a:r>
            <a:r>
              <a:rPr lang="ru-RU" altLang="ru-RU" b="1" dirty="0">
                <a:solidFill>
                  <a:srgbClr val="002060"/>
                </a:solidFill>
                <a:latin typeface="Times New Roman" pitchFamily="18" charset="0"/>
              </a:rPr>
              <a:t> не </a:t>
            </a:r>
            <a:r>
              <a:rPr lang="ru-RU" altLang="ru-RU" b="1" dirty="0" err="1">
                <a:solidFill>
                  <a:srgbClr val="002060"/>
                </a:solidFill>
                <a:latin typeface="Times New Roman" pitchFamily="18" charset="0"/>
              </a:rPr>
              <a:t>тільки</a:t>
            </a:r>
            <a:r>
              <a:rPr lang="ru-RU" altLang="ru-RU" b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ru-RU" altLang="ru-RU" b="1" dirty="0" err="1">
                <a:solidFill>
                  <a:srgbClr val="002060"/>
                </a:solidFill>
                <a:latin typeface="Times New Roman" pitchFamily="18" charset="0"/>
              </a:rPr>
              <a:t>середовище</a:t>
            </a:r>
            <a:r>
              <a:rPr lang="ru-RU" altLang="ru-RU" b="1" dirty="0">
                <a:solidFill>
                  <a:srgbClr val="002060"/>
                </a:solidFill>
                <a:latin typeface="Times New Roman" pitchFamily="18" charset="0"/>
              </a:rPr>
              <a:t>, а </a:t>
            </a:r>
            <a:r>
              <a:rPr lang="ru-RU" altLang="ru-RU" b="1" dirty="0" err="1">
                <a:solidFill>
                  <a:srgbClr val="002060"/>
                </a:solidFill>
                <a:latin typeface="Times New Roman" pitchFamily="18" charset="0"/>
              </a:rPr>
              <a:t>й</a:t>
            </a:r>
            <a:r>
              <a:rPr lang="ru-RU" altLang="ru-RU" b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ru-RU" altLang="ru-RU" b="1" dirty="0" err="1">
                <a:solidFill>
                  <a:srgbClr val="002060"/>
                </a:solidFill>
                <a:latin typeface="Times New Roman" pitchFamily="18" charset="0"/>
              </a:rPr>
              <a:t>духовний</a:t>
            </a:r>
            <a:r>
              <a:rPr lang="ru-RU" altLang="ru-RU" b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ru-RU" altLang="ru-RU" b="1" dirty="0" err="1">
                <a:solidFill>
                  <a:srgbClr val="002060"/>
                </a:solidFill>
                <a:latin typeface="Times New Roman" pitchFamily="18" charset="0"/>
              </a:rPr>
              <a:t>простір</a:t>
            </a:r>
            <a:r>
              <a:rPr lang="ru-RU" altLang="ru-RU" b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ru-RU" altLang="ru-RU" b="1" dirty="0" err="1">
                <a:solidFill>
                  <a:srgbClr val="002060"/>
                </a:solidFill>
                <a:latin typeface="Times New Roman" pitchFamily="18" charset="0"/>
              </a:rPr>
              <a:t>учня</a:t>
            </a:r>
            <a:r>
              <a:rPr lang="ru-RU" altLang="ru-RU" b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ru-RU" altLang="ru-RU" b="1" dirty="0" err="1">
                <a:solidFill>
                  <a:srgbClr val="002060"/>
                </a:solidFill>
                <a:latin typeface="Times New Roman" pitchFamily="18" charset="0"/>
              </a:rPr>
              <a:t>і</a:t>
            </a:r>
            <a:r>
              <a:rPr lang="ru-RU" altLang="ru-RU" b="1" dirty="0">
                <a:solidFill>
                  <a:srgbClr val="002060"/>
                </a:solidFill>
                <a:latin typeface="Times New Roman" pitchFamily="18" charset="0"/>
              </a:rPr>
              <a:t> педагога, </a:t>
            </a:r>
            <a:r>
              <a:rPr lang="ru-RU" altLang="ru-RU" b="1" dirty="0" err="1">
                <a:solidFill>
                  <a:srgbClr val="002060"/>
                </a:solidFill>
                <a:latin typeface="Times New Roman" pitchFamily="18" charset="0"/>
              </a:rPr>
              <a:t>це</a:t>
            </a:r>
            <a:r>
              <a:rPr lang="ru-RU" altLang="ru-RU" b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ru-RU" altLang="ru-RU" b="1" dirty="0" err="1">
                <a:solidFill>
                  <a:srgbClr val="002060"/>
                </a:solidFill>
                <a:latin typeface="Times New Roman" pitchFamily="18" charset="0"/>
              </a:rPr>
              <a:t>простір</a:t>
            </a:r>
            <a:r>
              <a:rPr lang="ru-RU" altLang="ru-RU" b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ru-RU" altLang="ru-RU" b="1" dirty="0" err="1">
                <a:solidFill>
                  <a:srgbClr val="002060"/>
                </a:solidFill>
                <a:latin typeface="Times New Roman" pitchFamily="18" charset="0"/>
              </a:rPr>
              <a:t>культури</a:t>
            </a:r>
            <a:r>
              <a:rPr lang="ru-RU" altLang="ru-RU" b="1" dirty="0">
                <a:solidFill>
                  <a:srgbClr val="002060"/>
                </a:solidFill>
                <a:latin typeface="Times New Roman" pitchFamily="18" charset="0"/>
              </a:rPr>
              <a:t>, </a:t>
            </a:r>
            <a:r>
              <a:rPr lang="ru-RU" altLang="ru-RU" b="1" dirty="0" err="1">
                <a:solidFill>
                  <a:srgbClr val="002060"/>
                </a:solidFill>
                <a:latin typeface="Times New Roman" pitchFamily="18" charset="0"/>
              </a:rPr>
              <a:t>що</a:t>
            </a:r>
            <a:r>
              <a:rPr lang="ru-RU" altLang="ru-RU" b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ru-RU" altLang="ru-RU" b="1" dirty="0" err="1">
                <a:solidFill>
                  <a:srgbClr val="002060"/>
                </a:solidFill>
                <a:latin typeface="Times New Roman" pitchFamily="18" charset="0"/>
              </a:rPr>
              <a:t>впливає</a:t>
            </a:r>
            <a:r>
              <a:rPr lang="ru-RU" altLang="ru-RU" b="1" dirty="0">
                <a:solidFill>
                  <a:srgbClr val="002060"/>
                </a:solidFill>
                <a:latin typeface="Times New Roman" pitchFamily="18" charset="0"/>
              </a:rPr>
              <a:t> на </a:t>
            </a:r>
            <a:r>
              <a:rPr lang="ru-RU" altLang="ru-RU" b="1" dirty="0" err="1">
                <a:solidFill>
                  <a:srgbClr val="002060"/>
                </a:solidFill>
                <a:latin typeface="Times New Roman" pitchFamily="18" charset="0"/>
              </a:rPr>
              <a:t>розвиток</a:t>
            </a:r>
            <a:r>
              <a:rPr lang="ru-RU" altLang="ru-RU" b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ru-RU" altLang="ru-RU" b="1" dirty="0" err="1">
                <a:solidFill>
                  <a:srgbClr val="002060"/>
                </a:solidFill>
                <a:latin typeface="Times New Roman" pitchFamily="18" charset="0"/>
              </a:rPr>
              <a:t>особистості</a:t>
            </a:r>
            <a:r>
              <a:rPr lang="ru-RU" altLang="ru-RU" b="1" dirty="0">
                <a:solidFill>
                  <a:srgbClr val="002060"/>
                </a:solidFill>
                <a:latin typeface="Times New Roman" pitchFamily="18" charset="0"/>
              </a:rPr>
              <a:t>.  </a:t>
            </a:r>
            <a:r>
              <a:rPr lang="ru-RU" altLang="ru-RU" b="1" dirty="0" err="1">
                <a:solidFill>
                  <a:srgbClr val="002060"/>
                </a:solidFill>
                <a:latin typeface="Times New Roman" pitchFamily="18" charset="0"/>
              </a:rPr>
              <a:t>Це</a:t>
            </a:r>
            <a:r>
              <a:rPr lang="ru-RU" altLang="ru-RU" b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ru-RU" altLang="ru-RU" b="1" dirty="0" err="1">
                <a:solidFill>
                  <a:srgbClr val="002060"/>
                </a:solidFill>
                <a:latin typeface="Times New Roman" pitchFamily="18" charset="0"/>
              </a:rPr>
              <a:t>простір</a:t>
            </a:r>
            <a:r>
              <a:rPr lang="ru-RU" altLang="ru-RU" b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ru-RU" altLang="ru-RU" b="1" dirty="0" err="1">
                <a:solidFill>
                  <a:srgbClr val="002060"/>
                </a:solidFill>
                <a:latin typeface="Times New Roman" pitchFamily="18" charset="0"/>
              </a:rPr>
              <a:t>соціальних</a:t>
            </a:r>
            <a:r>
              <a:rPr lang="ru-RU" altLang="ru-RU" b="1" dirty="0">
                <a:solidFill>
                  <a:srgbClr val="002060"/>
                </a:solidFill>
                <a:latin typeface="Times New Roman" pitchFamily="18" charset="0"/>
              </a:rPr>
              <a:t>, </a:t>
            </a:r>
            <a:r>
              <a:rPr lang="ru-RU" altLang="ru-RU" b="1" dirty="0" err="1">
                <a:solidFill>
                  <a:srgbClr val="002060"/>
                </a:solidFill>
                <a:latin typeface="Times New Roman" pitchFamily="18" charset="0"/>
              </a:rPr>
              <a:t>культурних</a:t>
            </a:r>
            <a:r>
              <a:rPr lang="ru-RU" altLang="ru-RU" b="1" dirty="0">
                <a:solidFill>
                  <a:srgbClr val="002060"/>
                </a:solidFill>
                <a:latin typeface="Times New Roman" pitchFamily="18" charset="0"/>
              </a:rPr>
              <a:t>, </a:t>
            </a:r>
            <a:r>
              <a:rPr lang="ru-RU" altLang="ru-RU" b="1" dirty="0" err="1">
                <a:solidFill>
                  <a:srgbClr val="002060"/>
                </a:solidFill>
                <a:latin typeface="Times New Roman" pitchFamily="18" charset="0"/>
              </a:rPr>
              <a:t>життєвих</a:t>
            </a:r>
            <a:r>
              <a:rPr lang="ru-RU" altLang="ru-RU" b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ru-RU" altLang="ru-RU" b="1" dirty="0" err="1">
                <a:solidFill>
                  <a:srgbClr val="002060"/>
                </a:solidFill>
                <a:latin typeface="Times New Roman" pitchFamily="18" charset="0"/>
              </a:rPr>
              <a:t>виборів</a:t>
            </a:r>
            <a:r>
              <a:rPr lang="ru-RU" altLang="ru-RU" b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ru-RU" altLang="ru-RU" b="1" dirty="0" err="1">
                <a:solidFill>
                  <a:srgbClr val="002060"/>
                </a:solidFill>
                <a:latin typeface="Times New Roman" pitchFamily="18" charset="0"/>
              </a:rPr>
              <a:t>особистості</a:t>
            </a:r>
            <a:r>
              <a:rPr lang="ru-RU" altLang="ru-RU" b="1" dirty="0">
                <a:solidFill>
                  <a:srgbClr val="002060"/>
                </a:solidFill>
                <a:latin typeface="Times New Roman" pitchFamily="18" charset="0"/>
              </a:rPr>
              <a:t>, </a:t>
            </a:r>
            <a:r>
              <a:rPr lang="ru-RU" altLang="ru-RU" b="1" dirty="0" err="1">
                <a:solidFill>
                  <a:srgbClr val="002060"/>
                </a:solidFill>
                <a:latin typeface="Times New Roman" pitchFamily="18" charset="0"/>
              </a:rPr>
              <a:t>котра</a:t>
            </a:r>
            <a:r>
              <a:rPr lang="ru-RU" altLang="ru-RU" b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ru-RU" altLang="ru-RU" b="1" dirty="0" err="1">
                <a:solidFill>
                  <a:srgbClr val="002060"/>
                </a:solidFill>
                <a:latin typeface="Times New Roman" pitchFamily="18" charset="0"/>
              </a:rPr>
              <a:t>самореалізується</a:t>
            </a:r>
            <a:r>
              <a:rPr lang="ru-RU" altLang="ru-RU" b="1" dirty="0">
                <a:solidFill>
                  <a:srgbClr val="002060"/>
                </a:solidFill>
                <a:latin typeface="Times New Roman" pitchFamily="18" charset="0"/>
              </a:rPr>
              <a:t> у </a:t>
            </a:r>
            <a:r>
              <a:rPr lang="ru-RU" altLang="ru-RU" b="1" dirty="0" err="1">
                <a:solidFill>
                  <a:srgbClr val="002060"/>
                </a:solidFill>
                <a:latin typeface="Times New Roman" pitchFamily="18" charset="0"/>
              </a:rPr>
              <a:t>різних</a:t>
            </a:r>
            <a:r>
              <a:rPr lang="ru-RU" altLang="ru-RU" b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ru-RU" altLang="ru-RU" b="1" dirty="0" err="1">
                <a:solidFill>
                  <a:srgbClr val="002060"/>
                </a:solidFill>
                <a:latin typeface="Times New Roman" pitchFamily="18" charset="0"/>
              </a:rPr>
              <a:t>виховних</a:t>
            </a:r>
            <a:r>
              <a:rPr lang="ru-RU" altLang="ru-RU" b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ru-RU" altLang="ru-RU" b="1" dirty="0" err="1">
                <a:solidFill>
                  <a:srgbClr val="002060"/>
                </a:solidFill>
                <a:latin typeface="Times New Roman" pitchFamily="18" charset="0"/>
              </a:rPr>
              <a:t>середовищах</a:t>
            </a:r>
            <a:r>
              <a:rPr lang="ru-RU" altLang="ru-RU" b="1" dirty="0">
                <a:solidFill>
                  <a:srgbClr val="002060"/>
                </a:solidFill>
                <a:latin typeface="Times New Roman" pitchFamily="18" charset="0"/>
              </a:rPr>
              <a:t> (</a:t>
            </a:r>
            <a:r>
              <a:rPr lang="ru-RU" altLang="ru-RU" b="1" dirty="0" err="1">
                <a:solidFill>
                  <a:srgbClr val="002060"/>
                </a:solidFill>
                <a:latin typeface="Times New Roman" pitchFamily="18" charset="0"/>
              </a:rPr>
              <a:t>академічне</a:t>
            </a:r>
            <a:r>
              <a:rPr lang="ru-RU" altLang="ru-RU" b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ru-RU" altLang="ru-RU" b="1" dirty="0" err="1">
                <a:solidFill>
                  <a:srgbClr val="002060"/>
                </a:solidFill>
                <a:latin typeface="Times New Roman" pitchFamily="18" charset="0"/>
              </a:rPr>
              <a:t>середовище</a:t>
            </a:r>
            <a:r>
              <a:rPr lang="ru-RU" altLang="ru-RU" b="1" dirty="0">
                <a:solidFill>
                  <a:srgbClr val="002060"/>
                </a:solidFill>
                <a:latin typeface="Times New Roman" pitchFamily="18" charset="0"/>
              </a:rPr>
              <a:t>, клубне, </a:t>
            </a:r>
            <a:r>
              <a:rPr lang="ru-RU" altLang="ru-RU" b="1" dirty="0" err="1">
                <a:solidFill>
                  <a:srgbClr val="002060"/>
                </a:solidFill>
                <a:latin typeface="Times New Roman" pitchFamily="18" charset="0"/>
              </a:rPr>
              <a:t>середовище</a:t>
            </a:r>
            <a:r>
              <a:rPr lang="ru-RU" altLang="ru-RU" b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ru-RU" altLang="ru-RU" b="1" dirty="0" err="1">
                <a:solidFill>
                  <a:srgbClr val="002060"/>
                </a:solidFill>
                <a:latin typeface="Times New Roman" pitchFamily="18" charset="0"/>
              </a:rPr>
              <a:t>творчих</a:t>
            </a:r>
            <a:r>
              <a:rPr lang="ru-RU" altLang="ru-RU" b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ru-RU" altLang="ru-RU" b="1" dirty="0" err="1">
                <a:solidFill>
                  <a:srgbClr val="002060"/>
                </a:solidFill>
                <a:latin typeface="Times New Roman" pitchFamily="18" charset="0"/>
              </a:rPr>
              <a:t>майстерень</a:t>
            </a:r>
            <a:r>
              <a:rPr lang="ru-RU" altLang="ru-RU" b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ru-RU" altLang="ru-RU" b="1" dirty="0" err="1">
                <a:solidFill>
                  <a:srgbClr val="002060"/>
                </a:solidFill>
                <a:latin typeface="Times New Roman" pitchFamily="18" charset="0"/>
              </a:rPr>
              <a:t>тощо</a:t>
            </a:r>
            <a:r>
              <a:rPr lang="ru-RU" altLang="ru-RU" b="1" dirty="0">
                <a:solidFill>
                  <a:srgbClr val="002060"/>
                </a:solidFill>
                <a:latin typeface="Times New Roman" pitchFamily="18" charset="0"/>
              </a:rPr>
              <a:t>).</a:t>
            </a:r>
          </a:p>
          <a:p>
            <a:pPr eaLnBrk="1" hangingPunct="1">
              <a:buFont typeface="Arial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>
            <a:extLst>
              <a:ext uri="{FF2B5EF4-FFF2-40B4-BE49-F238E27FC236}">
                <a16:creationId xmlns:a16="http://schemas.microsoft.com/office/drawing/2014/main" id="{650E8FDB-9B13-48A7-A9C0-D99DE1A350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br>
              <a:rPr lang="ru-RU" altLang="ru-RU" b="1">
                <a:solidFill>
                  <a:srgbClr val="0070C0"/>
                </a:solidFill>
                <a:latin typeface="Times New Roman" panose="02020603050405020304" pitchFamily="18" charset="0"/>
              </a:rPr>
            </a:br>
            <a:br>
              <a:rPr lang="ru-RU" altLang="ru-RU" b="1">
                <a:solidFill>
                  <a:srgbClr val="0070C0"/>
                </a:solidFill>
                <a:latin typeface="Times New Roman" panose="02020603050405020304" pitchFamily="18" charset="0"/>
              </a:rPr>
            </a:br>
            <a:br>
              <a:rPr lang="ru-RU" altLang="ru-RU" b="1">
                <a:solidFill>
                  <a:srgbClr val="0070C0"/>
                </a:solidFill>
                <a:latin typeface="Times New Roman" panose="02020603050405020304" pitchFamily="18" charset="0"/>
              </a:rPr>
            </a:br>
            <a:br>
              <a:rPr lang="ru-RU" altLang="ru-RU" b="1">
                <a:solidFill>
                  <a:srgbClr val="0070C0"/>
                </a:solidFill>
                <a:latin typeface="Times New Roman" panose="02020603050405020304" pitchFamily="18" charset="0"/>
              </a:rPr>
            </a:br>
            <a:r>
              <a:rPr lang="ru-RU" altLang="ru-RU" b="1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ru-RU" altLang="ru-RU" sz="3600" b="1">
                <a:solidFill>
                  <a:srgbClr val="C00000"/>
                </a:solidFill>
                <a:latin typeface="Times New Roman" panose="02020603050405020304" pitchFamily="18" charset="0"/>
              </a:rPr>
              <a:t>Створення  життєтворчого  простору</a:t>
            </a:r>
            <a:br>
              <a:rPr lang="ru-RU" altLang="ru-RU" b="1">
                <a:solidFill>
                  <a:srgbClr val="0070C0"/>
                </a:solidFill>
                <a:latin typeface="Times New Roman" panose="02020603050405020304" pitchFamily="18" charset="0"/>
              </a:rPr>
            </a:br>
            <a:endParaRPr lang="ru-RU" altLang="ru-RU"/>
          </a:p>
        </p:txBody>
      </p:sp>
      <p:sp>
        <p:nvSpPr>
          <p:cNvPr id="17411" name="Содержимое 2">
            <a:extLst>
              <a:ext uri="{FF2B5EF4-FFF2-40B4-BE49-F238E27FC236}">
                <a16:creationId xmlns:a16="http://schemas.microsoft.com/office/drawing/2014/main" id="{8D0281F5-18A3-4A27-9DF2-14F4022A7E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endParaRPr lang="ru-RU" altLang="ru-RU" sz="3600" b="1">
              <a:latin typeface="Times New Roman" panose="02020603050405020304" pitchFamily="18" charset="0"/>
            </a:endParaRPr>
          </a:p>
          <a:p>
            <a:pPr algn="just" eaLnBrk="1" hangingPunct="1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ru-RU" altLang="ru-RU" b="1">
                <a:solidFill>
                  <a:srgbClr val="002060"/>
                </a:solidFill>
                <a:latin typeface="Times New Roman" panose="02020603050405020304" pitchFamily="18" charset="0"/>
              </a:rPr>
              <a:t>          Педагогам потрібно  працювати  над  створенням  життєтворчого  простору,  в  якому  виховна  система  охоплює  весь  педагогічний  процес,  інтегруючи  навчальні  заняття,  позаурочне  життя  дітей,  різноманітну діяльність  соціального,  природного, предметно – естетичного,  виховного  середовища,  яке  безперервно  розширюється.</a:t>
            </a:r>
            <a:endParaRPr lang="ru-RU" altLang="ru-RU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1">
            <a:extLst>
              <a:ext uri="{FF2B5EF4-FFF2-40B4-BE49-F238E27FC236}">
                <a16:creationId xmlns:a16="http://schemas.microsoft.com/office/drawing/2014/main" id="{5EE4A5CE-CA00-48F6-ACCC-DD37D6EFE2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ru-RU"/>
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endParaRPr lang="ru-RU" altLang="ru-RU"/>
          </a:p>
        </p:txBody>
      </p:sp>
      <p:sp>
        <p:nvSpPr>
          <p:cNvPr id="18435" name="Содержимое 2">
            <a:extLst>
              <a:ext uri="{FF2B5EF4-FFF2-40B4-BE49-F238E27FC236}">
                <a16:creationId xmlns:a16="http://schemas.microsoft.com/office/drawing/2014/main" id="{F8F73E0D-A6CC-472F-B348-6F8B19C005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algn="just">
              <a:spcBef>
                <a:spcPts val="0"/>
              </a:spcBef>
              <a:buFont typeface="Arial" charset="0"/>
              <a:buNone/>
              <a:defRPr/>
            </a:pPr>
            <a:r>
              <a:rPr lang="ru-RU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</a:p>
          <a:p>
            <a:pPr marL="0" algn="just">
              <a:spcBef>
                <a:spcPts val="0"/>
              </a:spcBef>
              <a:buFont typeface="Arial" charset="0"/>
              <a:buNone/>
              <a:defRPr/>
            </a:pPr>
            <a:r>
              <a:rPr lang="ru-RU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Виховання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не повинно бути </a:t>
            </a:r>
            <a:r>
              <a:rPr lang="ru-RU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винесено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окремі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заняття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моралі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». </a:t>
            </a:r>
            <a:r>
              <a:rPr lang="ru-RU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характеру </a:t>
            </a:r>
            <a:r>
              <a:rPr lang="ru-RU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можливе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через </a:t>
            </a:r>
            <a:r>
              <a:rPr lang="ru-RU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наскрізний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досвід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Життя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школи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необхідно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організувати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моделлю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поваги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прав </a:t>
            </a:r>
            <a:r>
              <a:rPr lang="ru-RU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людини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демократії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підтримки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добрих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ідей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">
            <a:extLst>
              <a:ext uri="{FF2B5EF4-FFF2-40B4-BE49-F238E27FC236}">
                <a16:creationId xmlns:a16="http://schemas.microsoft.com/office/drawing/2014/main" id="{154E9918-2C86-466A-BBD5-FE5C061E8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uk-UA" altLang="ru-RU" sz="3600">
                <a:solidFill>
                  <a:srgbClr val="C00000"/>
                </a:solidFill>
                <a:latin typeface="Franklin Gothic Medium" panose="020B0603020102020204" pitchFamily="34" charset="0"/>
              </a:rPr>
              <a:t>Нормативні документи</a:t>
            </a:r>
            <a:endParaRPr lang="ru-RU" altLang="ru-RU" sz="3600">
              <a:solidFill>
                <a:srgbClr val="C00000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19459" name="Содержимое 2">
            <a:extLst>
              <a:ext uri="{FF2B5EF4-FFF2-40B4-BE49-F238E27FC236}">
                <a16:creationId xmlns:a16="http://schemas.microsoft.com/office/drawing/2014/main" id="{24C19161-17B0-4262-9ECC-FF32CBA7AB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70000"/>
              </a:lnSpc>
            </a:pPr>
            <a:r>
              <a:rPr lang="uk-UA" altLang="ru-RU" sz="20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 України «Про освіту» від 05.09.2017 №2145-</a:t>
            </a:r>
            <a:r>
              <a:rPr lang="en-US" altLang="ru-RU" sz="20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VIII</a:t>
            </a:r>
            <a:r>
              <a:rPr lang="uk-UA" altLang="ru-RU" sz="20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(стаття №12);</a:t>
            </a:r>
            <a:endParaRPr lang="ru-RU" altLang="ru-RU" sz="2000" b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70000"/>
              </a:lnSpc>
            </a:pPr>
            <a:r>
              <a:rPr lang="uk-UA" altLang="ru-RU" sz="20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«Концепція Нової української школи» (схвалена рішенням Колегії МОН України від 27.10.2016);</a:t>
            </a:r>
          </a:p>
          <a:p>
            <a:pPr algn="just" eaLnBrk="1" hangingPunct="1">
              <a:lnSpc>
                <a:spcPct val="70000"/>
              </a:lnSpc>
            </a:pPr>
            <a:r>
              <a:rPr lang="uk-UA" altLang="ru-RU" sz="20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Новий Державний стандарт початкової освіти (постанова Кабінету Міністрів України від 21 лютого 2018 р. № 87);</a:t>
            </a:r>
          </a:p>
          <a:p>
            <a:pPr algn="just" eaLnBrk="1" hangingPunct="1">
              <a:lnSpc>
                <a:spcPct val="70000"/>
              </a:lnSpc>
            </a:pPr>
            <a:r>
              <a:rPr lang="uk-UA" altLang="ru-RU" sz="20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«Про затвердження плану заходів на 2019-2022 роки з реалізації Концепції підтримки та сприяння розвитку дитячого громадського руху в Україні» (розпорядження Кабінету Міністрів України від 20.03.2019 №171-р);</a:t>
            </a:r>
          </a:p>
          <a:p>
            <a:pPr algn="just" eaLnBrk="1" hangingPunct="1">
              <a:lnSpc>
                <a:spcPct val="70000"/>
              </a:lnSpc>
            </a:pPr>
            <a:r>
              <a:rPr lang="uk-UA" altLang="ru-RU" sz="20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Програма  національного виховання учнівської молоді Зарічненщини на 2008-2020 роки (розпорядження  голови РДА від 04.06.2008 року №110);</a:t>
            </a:r>
          </a:p>
          <a:p>
            <a:pPr algn="just" eaLnBrk="1" hangingPunct="1">
              <a:lnSpc>
                <a:spcPct val="70000"/>
              </a:lnSpc>
            </a:pPr>
            <a:r>
              <a:rPr lang="uk-UA" altLang="ru-RU" sz="20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Програма “Основні орієнтири виховання учнів 1-11 класів загальноосвітніх навчальних закладів України (наказ МОН України від 31.10.2011 року №1243);</a:t>
            </a:r>
          </a:p>
          <a:p>
            <a:pPr algn="just" eaLnBrk="1" hangingPunct="1">
              <a:lnSpc>
                <a:spcPct val="70000"/>
              </a:lnSpc>
            </a:pPr>
            <a:r>
              <a:rPr lang="uk-UA" altLang="ru-RU" sz="20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Концепція сімейного виховання в системі освіти України “Щаслива родина на 2012-2021 роки;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Заголовок 1">
            <a:extLst>
              <a:ext uri="{FF2B5EF4-FFF2-40B4-BE49-F238E27FC236}">
                <a16:creationId xmlns:a16="http://schemas.microsoft.com/office/drawing/2014/main" id="{2FA0DD10-F1AB-4A50-BF38-A557181AC017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uk-UA" altLang="ru-RU" sz="3600">
                <a:solidFill>
                  <a:srgbClr val="C00000"/>
                </a:solidFill>
                <a:latin typeface="Franklin Gothic Medium" panose="020B0603020102020204" pitchFamily="34" charset="0"/>
              </a:rPr>
              <a:t>Нормативні документи</a:t>
            </a:r>
            <a:endParaRPr lang="ru-RU" altLang="ru-RU" sz="3600">
              <a:solidFill>
                <a:srgbClr val="C00000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3" name="Содержимое 2">
            <a:extLst>
              <a:ext uri="{FF2B5EF4-FFF2-40B4-BE49-F238E27FC236}">
                <a16:creationId xmlns:a16="http://schemas.microsoft.com/office/drawing/2014/main" id="{A718A113-78FF-4BC2-ACAA-D61DB59FCC36}"/>
              </a:ext>
            </a:extLst>
          </p:cNvPr>
          <p:cNvSpPr>
            <a:spLocks noGrp="1"/>
          </p:cNvSpPr>
          <p:nvPr>
            <p:ph idx="4294967295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buFont typeface="Arial" charset="0"/>
              <a:buChar char="•"/>
              <a:defRPr/>
            </a:pPr>
            <a:r>
              <a:rPr lang="ru-RU" sz="2000" b="1" dirty="0" err="1">
                <a:solidFill>
                  <a:srgbClr val="002060"/>
                </a:solidFill>
                <a:latin typeface="Times New Roman" pitchFamily="18" charset="0"/>
              </a:rPr>
              <a:t>Національна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itchFamily="18" charset="0"/>
              </a:rPr>
              <a:t>стратегія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itchFamily="18" charset="0"/>
              </a:rPr>
              <a:t>розвитку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itchFamily="18" charset="0"/>
              </a:rPr>
              <a:t>освіти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</a:rPr>
              <a:t> в </a:t>
            </a:r>
            <a:r>
              <a:rPr lang="ru-RU" sz="2000" b="1" dirty="0" err="1">
                <a:solidFill>
                  <a:srgbClr val="002060"/>
                </a:solidFill>
                <a:latin typeface="Times New Roman" pitchFamily="18" charset="0"/>
              </a:rPr>
              <a:t>Україні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</a:rPr>
              <a:t> на </a:t>
            </a:r>
            <a:r>
              <a:rPr lang="ru-RU" sz="2000" b="1" dirty="0" err="1">
                <a:solidFill>
                  <a:srgbClr val="002060"/>
                </a:solidFill>
                <a:latin typeface="Times New Roman" pitchFamily="18" charset="0"/>
              </a:rPr>
              <a:t>період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</a:rPr>
              <a:t> до 2021 року (Указ Президента </a:t>
            </a:r>
            <a:r>
              <a:rPr lang="ru-RU" sz="2000" b="1" dirty="0" err="1">
                <a:solidFill>
                  <a:srgbClr val="002060"/>
                </a:solidFill>
                <a:latin typeface="Times New Roman" pitchFamily="18" charset="0"/>
              </a:rPr>
              <a:t>України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</a:rPr>
              <a:t>  </a:t>
            </a:r>
            <a:r>
              <a:rPr lang="ru-RU" sz="2000" b="1" dirty="0" err="1">
                <a:solidFill>
                  <a:srgbClr val="002060"/>
                </a:solidFill>
                <a:latin typeface="Times New Roman" pitchFamily="18" charset="0"/>
              </a:rPr>
              <a:t>від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</a:rPr>
              <a:t> 25 </a:t>
            </a:r>
            <a:r>
              <a:rPr lang="ru-RU" sz="2000" b="1" dirty="0" err="1">
                <a:solidFill>
                  <a:srgbClr val="002060"/>
                </a:solidFill>
                <a:latin typeface="Times New Roman" pitchFamily="18" charset="0"/>
              </a:rPr>
              <a:t>червня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</a:rPr>
              <a:t> 2013 року № 344/2013); 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sym typeface="Symbol" pitchFamily="18" charset="2"/>
            </a:endParaRPr>
          </a:p>
          <a:p>
            <a:pPr eaLnBrk="1" hangingPunct="1">
              <a:buFont typeface="Arial" charset="0"/>
              <a:buChar char="•"/>
              <a:defRPr/>
            </a:pPr>
            <a:r>
              <a:rPr lang="uk-UA" sz="2000" b="1" dirty="0">
                <a:solidFill>
                  <a:srgbClr val="002060"/>
                </a:solidFill>
                <a:latin typeface="Times New Roman" pitchFamily="18" charset="0"/>
              </a:rPr>
              <a:t>Національна стратегія з оздоровчої рухової активності в Україні до 2025 року (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</a:rPr>
              <a:t>Указ Президента </a:t>
            </a:r>
            <a:r>
              <a:rPr lang="ru-RU" sz="2000" b="1" dirty="0" err="1">
                <a:solidFill>
                  <a:srgbClr val="002060"/>
                </a:solidFill>
                <a:latin typeface="Times New Roman" pitchFamily="18" charset="0"/>
              </a:rPr>
              <a:t>України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</a:rPr>
              <a:t> </a:t>
            </a:r>
            <a:r>
              <a:rPr lang="ru-RU" sz="2000" b="1" dirty="0" err="1">
                <a:solidFill>
                  <a:srgbClr val="002060"/>
                </a:solidFill>
                <a:latin typeface="Times New Roman" pitchFamily="18" charset="0"/>
              </a:rPr>
              <a:t>від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</a:rPr>
              <a:t> 9 лютого 2016 року № 42/2016); </a:t>
            </a:r>
            <a:endParaRPr lang="uk-UA" sz="2000" b="1" dirty="0">
              <a:solidFill>
                <a:srgbClr val="002060"/>
              </a:solidFill>
              <a:latin typeface="Times New Roman" pitchFamily="18" charset="0"/>
            </a:endParaRPr>
          </a:p>
          <a:p>
            <a:pPr eaLnBrk="1" hangingPunct="1">
              <a:buFont typeface="Arial" charset="0"/>
              <a:buChar char="•"/>
              <a:defRPr/>
            </a:pPr>
            <a:r>
              <a:rPr lang="uk-UA" sz="2000" b="1" dirty="0">
                <a:solidFill>
                  <a:srgbClr val="002060"/>
                </a:solidFill>
                <a:latin typeface="Times New Roman" pitchFamily="18" charset="0"/>
              </a:rPr>
              <a:t>Концепція Державної соціальної програми «Національний план дій щодо реалізації Конвенції ООН про права дитини» на 2017–2021 роки (Постанова Кабінету Міністрів  України  від 30 травня 2018 року №453);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sym typeface="Symbol" pitchFamily="18" charset="2"/>
            </a:endParaRPr>
          </a:p>
          <a:p>
            <a:pPr eaLnBrk="1" hangingPunct="1">
              <a:buFont typeface="Arial" charset="0"/>
              <a:buChar char="•"/>
              <a:defRPr/>
            </a:pPr>
            <a:r>
              <a:rPr lang="uk-UA" sz="2000" b="1" dirty="0">
                <a:solidFill>
                  <a:srgbClr val="002060"/>
                </a:solidFill>
                <a:latin typeface="Times New Roman" pitchFamily="18" charset="0"/>
              </a:rPr>
              <a:t>Концепція реалізації державної політики у сфері реформування загальної середньої освіти «Нова українська школа» на період до 2029 року ( розпорядження Кабінету Міністрів  України  від 14 грудня 2016 року №988-р);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</a:endParaRPr>
          </a:p>
          <a:p>
            <a:pPr eaLnBrk="1" hangingPunct="1">
              <a:buFont typeface="Arial" charset="0"/>
              <a:buChar char="•"/>
              <a:defRPr/>
            </a:pPr>
            <a:r>
              <a:rPr lang="uk-UA" sz="2000" b="1" dirty="0">
                <a:solidFill>
                  <a:srgbClr val="002060"/>
                </a:solidFill>
                <a:latin typeface="Times New Roman" pitchFamily="18" charset="0"/>
              </a:rPr>
              <a:t>Державна соціальна програма з протидії торгівлі людьми на період до 2020 року (Постанова Кабінету Міністрів  України  від 24 лютого 2016 року №111);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>
            <a:extLst>
              <a:ext uri="{FF2B5EF4-FFF2-40B4-BE49-F238E27FC236}">
                <a16:creationId xmlns:a16="http://schemas.microsoft.com/office/drawing/2014/main" id="{048D82DC-4DEC-410A-BEFB-28D561869D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74320" indent="-274320" algn="just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Мистецтво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виховання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ту </a:t>
            </a:r>
            <a:r>
              <a:rPr lang="ru-RU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особливість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майже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всім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воно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видається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справою </a:t>
            </a:r>
            <a:r>
              <a:rPr lang="ru-RU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знайомою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зрозумілою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декому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навіть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marL="274320" indent="-274320" algn="just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справою легкою. І </a:t>
            </a:r>
            <a:r>
              <a:rPr lang="ru-RU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зрозумілішим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легшим </a:t>
            </a:r>
            <a:r>
              <a:rPr lang="ru-RU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здається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воно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то </a:t>
            </a:r>
            <a:r>
              <a:rPr lang="ru-RU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менше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людина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ним </a:t>
            </a:r>
            <a:r>
              <a:rPr lang="ru-RU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знайома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теоретично </a:t>
            </a:r>
            <a:r>
              <a:rPr lang="ru-RU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практично.</a:t>
            </a:r>
          </a:p>
          <a:p>
            <a:pPr marL="274320" indent="-274320" algn="r" eaLnBrk="1" fontAlgn="auto" hangingPunct="1">
              <a:lnSpc>
                <a:spcPct val="12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2000" b="1" i="1" dirty="0" err="1">
                <a:solidFill>
                  <a:srgbClr val="002060"/>
                </a:solidFill>
                <a:latin typeface="Arial Black" pitchFamily="34" charset="0"/>
              </a:rPr>
              <a:t>К.Д.Ушинський</a:t>
            </a:r>
            <a:endParaRPr lang="ru-RU" b="1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Заголовок 1">
            <a:extLst>
              <a:ext uri="{FF2B5EF4-FFF2-40B4-BE49-F238E27FC236}">
                <a16:creationId xmlns:a16="http://schemas.microsoft.com/office/drawing/2014/main" id="{BF31ED92-B42C-485A-B520-1FCB900D30A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090613" y="241300"/>
            <a:ext cx="7869237" cy="998538"/>
          </a:xfrm>
        </p:spPr>
        <p:txBody>
          <a:bodyPr/>
          <a:lstStyle/>
          <a:p>
            <a:pPr algn="ctr" eaLnBrk="1" hangingPunct="1"/>
            <a:r>
              <a:rPr lang="uk-UA" altLang="ru-RU" sz="3600">
                <a:solidFill>
                  <a:srgbClr val="C00000"/>
                </a:solidFill>
                <a:latin typeface="Franklin Gothic Medium" panose="020B0603020102020204" pitchFamily="34" charset="0"/>
              </a:rPr>
              <a:t>Нормативні документи</a:t>
            </a:r>
            <a:endParaRPr lang="ru-RU" altLang="ru-RU" sz="3600">
              <a:solidFill>
                <a:srgbClr val="C00000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21507" name="Содержимое 2">
            <a:extLst>
              <a:ext uri="{FF2B5EF4-FFF2-40B4-BE49-F238E27FC236}">
                <a16:creationId xmlns:a16="http://schemas.microsoft.com/office/drawing/2014/main" id="{5B9242D5-887E-47D8-B6D5-0B755A44AD52}"/>
              </a:ext>
            </a:extLst>
          </p:cNvPr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uk-UA" altLang="ru-RU" sz="2000" b="1">
                <a:solidFill>
                  <a:srgbClr val="002060"/>
                </a:solidFill>
                <a:latin typeface="Times New Roman" panose="02020603050405020304" pitchFamily="18" charset="0"/>
              </a:rPr>
              <a:t>Деякі питання щодо створення у 2019-2020 н.р. безпечного освітнього середовища, формування в дітей та учнівської молоді ціннісних життєвих навичок (лист МОН України від 27.06.2019 року №1/9-414); </a:t>
            </a:r>
            <a:endParaRPr lang="ru-RU" altLang="ru-RU" sz="2000" b="1">
              <a:solidFill>
                <a:srgbClr val="002060"/>
              </a:solidFill>
              <a:latin typeface="Times New Roman" panose="02020603050405020304" pitchFamily="18" charset="0"/>
              <a:sym typeface="Symbol" panose="05050102010706020507" pitchFamily="18" charset="2"/>
            </a:endParaRPr>
          </a:p>
          <a:p>
            <a:pPr eaLnBrk="1" hangingPunct="1"/>
            <a:r>
              <a:rPr lang="uk-UA" altLang="ru-RU" sz="2000" b="1">
                <a:solidFill>
                  <a:srgbClr val="002060"/>
                </a:solidFill>
                <a:latin typeface="Times New Roman" panose="02020603050405020304" pitchFamily="18" charset="0"/>
              </a:rPr>
              <a:t>“Про схвалення Концепції національно-патріотичного виховання дітей та молоді” (наказ МОН України від 28.05.2015 року №582);</a:t>
            </a:r>
          </a:p>
          <a:p>
            <a:pPr eaLnBrk="1" hangingPunct="1"/>
            <a:r>
              <a:rPr lang="uk-UA" altLang="ru-RU" sz="2000" b="1">
                <a:solidFill>
                  <a:srgbClr val="002060"/>
                </a:solidFill>
                <a:latin typeface="Times New Roman" panose="02020603050405020304" pitchFamily="18" charset="0"/>
              </a:rPr>
              <a:t>Концепція Державної цільової соціальної  програми національно-патріотичного виховання на 2020–2025 роки (схвалена розпорядженням Кабінету Міністрів України); </a:t>
            </a:r>
            <a:endParaRPr lang="ru-RU" altLang="ru-RU" sz="2000" b="1">
              <a:solidFill>
                <a:srgbClr val="002060"/>
              </a:solidFill>
              <a:latin typeface="Times New Roman" panose="02020603050405020304" pitchFamily="18" charset="0"/>
              <a:sym typeface="Symbol" panose="05050102010706020507" pitchFamily="18" charset="2"/>
            </a:endParaRPr>
          </a:p>
          <a:p>
            <a:pPr eaLnBrk="1" hangingPunct="1"/>
            <a:r>
              <a:rPr lang="ru-RU" altLang="ru-RU" sz="2000" b="1">
                <a:solidFill>
                  <a:srgbClr val="002060"/>
                </a:solidFill>
                <a:latin typeface="Times New Roman" panose="02020603050405020304" pitchFamily="18" charset="0"/>
              </a:rPr>
              <a:t>Стратегія національно-патріотичного виховання дітей та молоді на 20</a:t>
            </a:r>
            <a:r>
              <a:rPr lang="uk-UA" altLang="ru-RU" sz="2000" b="1">
                <a:solidFill>
                  <a:srgbClr val="002060"/>
                </a:solidFill>
                <a:latin typeface="Times New Roman" panose="02020603050405020304" pitchFamily="18" charset="0"/>
              </a:rPr>
              <a:t>20</a:t>
            </a:r>
            <a:r>
              <a:rPr lang="ru-RU" altLang="ru-RU" sz="2000" b="1">
                <a:solidFill>
                  <a:srgbClr val="002060"/>
                </a:solidFill>
                <a:latin typeface="Times New Roman" panose="02020603050405020304" pitchFamily="18" charset="0"/>
              </a:rPr>
              <a:t>-202</a:t>
            </a:r>
            <a:r>
              <a:rPr lang="uk-UA" altLang="ru-RU" sz="2000" b="1">
                <a:solidFill>
                  <a:srgbClr val="002060"/>
                </a:solidFill>
                <a:latin typeface="Times New Roman" panose="02020603050405020304" pitchFamily="18" charset="0"/>
              </a:rPr>
              <a:t>5</a:t>
            </a:r>
            <a:r>
              <a:rPr lang="ru-RU" altLang="ru-RU" sz="2000" b="1">
                <a:solidFill>
                  <a:srgbClr val="002060"/>
                </a:solidFill>
                <a:latin typeface="Times New Roman" panose="02020603050405020304" pitchFamily="18" charset="0"/>
              </a:rPr>
              <a:t> роки</a:t>
            </a:r>
            <a:r>
              <a:rPr lang="uk-UA" altLang="ru-RU" sz="2000" b="1">
                <a:solidFill>
                  <a:srgbClr val="002060"/>
                </a:solidFill>
                <a:latin typeface="Times New Roman" panose="02020603050405020304" pitchFamily="18" charset="0"/>
              </a:rPr>
              <a:t> (Указ Президента від 18.05.2019 року №286/2019)</a:t>
            </a:r>
            <a:r>
              <a:rPr lang="ru-RU" altLang="ru-RU" sz="2000" b="1">
                <a:solidFill>
                  <a:srgbClr val="002060"/>
                </a:solidFill>
                <a:latin typeface="Times New Roman" panose="02020603050405020304" pitchFamily="18" charset="0"/>
              </a:rPr>
              <a:t> тощо. </a:t>
            </a:r>
            <a:endParaRPr lang="ru-RU" altLang="ru-RU" sz="2000" b="1">
              <a:solidFill>
                <a:srgbClr val="002060"/>
              </a:solidFill>
              <a:latin typeface="Times New Roman" panose="02020603050405020304" pitchFamily="18" charset="0"/>
              <a:sym typeface="Symbol" panose="05050102010706020507" pitchFamily="18" charset="2"/>
            </a:endParaRPr>
          </a:p>
          <a:p>
            <a:pPr eaLnBrk="1" hangingPunct="1"/>
            <a:endParaRPr lang="ru-RU" altLang="ru-RU" sz="2400">
              <a:solidFill>
                <a:schemeClr val="hlink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Прямоугольник 1">
            <a:extLst>
              <a:ext uri="{FF2B5EF4-FFF2-40B4-BE49-F238E27FC236}">
                <a16:creationId xmlns:a16="http://schemas.microsoft.com/office/drawing/2014/main" id="{01C8195C-153C-4F41-BC95-CD14275F69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2188" y="561975"/>
            <a:ext cx="7132637" cy="5694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uk-UA" altLang="ru-RU" sz="2800">
              <a:solidFill>
                <a:srgbClr val="FF0000"/>
              </a:solidFill>
            </a:endParaRPr>
          </a:p>
          <a:p>
            <a:pPr eaLnBrk="1" hangingPunct="1"/>
            <a:r>
              <a:rPr lang="uk-UA" altLang="ru-RU" sz="2800">
                <a:solidFill>
                  <a:srgbClr val="FF0000"/>
                </a:solidFill>
              </a:rPr>
              <a:t>Виховання Особистості</a:t>
            </a:r>
            <a:r>
              <a:rPr lang="uk-UA" altLang="ru-RU" sz="2800">
                <a:solidFill>
                  <a:srgbClr val="002060"/>
                </a:solidFill>
              </a:rPr>
              <a:t> – основна мета школи, кожного уроку. </a:t>
            </a:r>
          </a:p>
          <a:p>
            <a:pPr eaLnBrk="1" hangingPunct="1"/>
            <a:endParaRPr lang="uk-UA" altLang="ru-RU" sz="2800">
              <a:solidFill>
                <a:srgbClr val="002060"/>
              </a:solidFill>
            </a:endParaRPr>
          </a:p>
          <a:p>
            <a:pPr algn="ctr" eaLnBrk="1" hangingPunct="1"/>
            <a:r>
              <a:rPr lang="uk-UA" altLang="ru-RU" sz="2800">
                <a:solidFill>
                  <a:srgbClr val="FF0000"/>
                </a:solidFill>
              </a:rPr>
              <a:t>Навчання </a:t>
            </a:r>
            <a:r>
              <a:rPr lang="uk-UA" altLang="ru-RU" sz="2800">
                <a:solidFill>
                  <a:srgbClr val="003374"/>
                </a:solidFill>
              </a:rPr>
              <a:t>– засіб виховання.</a:t>
            </a:r>
            <a:br>
              <a:rPr lang="uk-UA" altLang="ru-RU" sz="2800"/>
            </a:br>
            <a:br>
              <a:rPr lang="uk-UA" altLang="ru-RU" sz="2800"/>
            </a:br>
            <a:r>
              <a:rPr lang="uk-UA" altLang="ru-RU" sz="2800">
                <a:solidFill>
                  <a:srgbClr val="002060"/>
                </a:solidFill>
              </a:rPr>
              <a:t>Злагоджена взаємодія всіх організаторів виховної роботи закладу (адміністрація – педагог-організатор – психологічна служба - соціальний педагог – класні керівники- вчителі-предметники-батьки).</a:t>
            </a:r>
            <a:br>
              <a:rPr lang="uk-UA" altLang="ru-RU" sz="2800">
                <a:solidFill>
                  <a:srgbClr val="002060"/>
                </a:solidFill>
              </a:rPr>
            </a:br>
            <a:br>
              <a:rPr lang="ru-RU" altLang="ru-RU" sz="2800">
                <a:solidFill>
                  <a:srgbClr val="002060"/>
                </a:solidFill>
              </a:rPr>
            </a:br>
            <a:endParaRPr lang="ru-RU" altLang="ru-RU" sz="280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>
            <a:extLst>
              <a:ext uri="{FF2B5EF4-FFF2-40B4-BE49-F238E27FC236}">
                <a16:creationId xmlns:a16="http://schemas.microsoft.com/office/drawing/2014/main" id="{C31E4182-2DEB-4C10-8152-D364111E3D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3725" y="1287463"/>
            <a:ext cx="7869238" cy="4889500"/>
          </a:xfrm>
        </p:spPr>
        <p:txBody>
          <a:bodyPr/>
          <a:lstStyle/>
          <a:p>
            <a:pPr eaLnBrk="1" hangingPunct="1">
              <a:buFont typeface="Arial" charset="0"/>
              <a:buNone/>
              <a:defRPr/>
            </a:pPr>
            <a:endParaRPr lang="uk-UA" sz="5400" b="1" dirty="0">
              <a:solidFill>
                <a:schemeClr val="accent6">
                  <a:lumMod val="50000"/>
                </a:schemeClr>
              </a:solidFill>
              <a:latin typeface="Franklin Gothic Medium" pitchFamily="34" charset="0"/>
            </a:endParaRPr>
          </a:p>
          <a:p>
            <a:pPr algn="ctr">
              <a:buFont typeface="Arial" charset="0"/>
              <a:buNone/>
              <a:defRPr/>
            </a:pPr>
            <a:r>
              <a:rPr lang="uk-UA" altLang="ru-RU" sz="5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Успіхів вам! </a:t>
            </a:r>
          </a:p>
          <a:p>
            <a:pPr algn="ctr">
              <a:buFont typeface="Arial" charset="0"/>
              <a:buNone/>
              <a:defRPr/>
            </a:pPr>
            <a:r>
              <a:rPr lang="uk-UA" altLang="ru-RU" sz="5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 обов’язково впораєтеся!</a:t>
            </a:r>
            <a:endParaRPr lang="ru-RU" altLang="ru-RU" sz="5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Arial" charset="0"/>
              <a:buNone/>
              <a:defRPr/>
            </a:pPr>
            <a:endParaRPr lang="uk-UA" sz="5400" dirty="0">
              <a:latin typeface="Franklin Gothic Medium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Содержимое 2">
            <a:extLst>
              <a:ext uri="{FF2B5EF4-FFF2-40B4-BE49-F238E27FC236}">
                <a16:creationId xmlns:a16="http://schemas.microsoft.com/office/drawing/2014/main" id="{CD1F5201-62F3-4DB5-9346-9CDDC33BB7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Arial" panose="020B0604020202020204" pitchFamily="34" charset="0"/>
              <a:buNone/>
            </a:pPr>
            <a:r>
              <a:rPr lang="ru-RU" altLang="ru-RU" sz="3600" b="1">
                <a:solidFill>
                  <a:srgbClr val="002060"/>
                </a:solidFill>
                <a:latin typeface="Times New Roman" panose="02020603050405020304" pitchFamily="18" charset="0"/>
              </a:rPr>
              <a:t>Одним із восьми компонентів формули нової школи є наскрізний процес виховання, який формує цінності.</a:t>
            </a:r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ru-RU" altLang="ru-RU" sz="3600" b="1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altLang="ru-RU" sz="3600" b="1" i="1">
                <a:solidFill>
                  <a:srgbClr val="C00000"/>
                </a:solidFill>
                <a:latin typeface="Times New Roman" panose="02020603050405020304" pitchFamily="18" charset="0"/>
              </a:rPr>
              <a:t>Це виховання на цінностях</a:t>
            </a:r>
            <a:r>
              <a:rPr lang="ru-RU" altLang="ru-RU" sz="3600" i="1">
                <a:solidFill>
                  <a:srgbClr val="C00000"/>
                </a:solidFill>
              </a:rPr>
              <a:t>.</a:t>
            </a:r>
          </a:p>
          <a:p>
            <a:pPr eaLnBrk="1" hangingPunct="1"/>
            <a:endParaRPr lang="ru-RU" alt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Содержимое 2">
            <a:extLst>
              <a:ext uri="{FF2B5EF4-FFF2-40B4-BE49-F238E27FC236}">
                <a16:creationId xmlns:a16="http://schemas.microsoft.com/office/drawing/2014/main" id="{4FE2D557-8542-413C-90DC-35E144D4C8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buFont typeface="Arial" panose="020B0604020202020204" pitchFamily="34" charset="0"/>
              <a:buNone/>
            </a:pPr>
            <a:r>
              <a:rPr lang="ru-RU" altLang="ru-RU" b="1">
                <a:solidFill>
                  <a:srgbClr val="002060"/>
                </a:solidFill>
                <a:latin typeface="Times New Roman" panose="02020603050405020304" pitchFamily="18" charset="0"/>
              </a:rPr>
              <a:t>         Виховний процес має бути, як визначається у Концепції нової школи, невід'ємною складовою усього освітнього процесу і орієнтуватиметься на загальнолюдські цінності, зокрема морально-етичні (гідність, чесність, справедливість, турбота, повага до життя, повага до себе та інших людей), соці­ально-політичні (свобода, демократія, культурне різноманіття, повага до рідної мови і культури, патріотизм, шанобливе ставлення до довкілля, повага до закону, солідарність, відповідальність ).</a:t>
            </a:r>
          </a:p>
          <a:p>
            <a:pPr eaLnBrk="1" hangingPunct="1"/>
            <a:endParaRPr lang="ru-RU" alt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Рисунок 1">
            <a:extLst>
              <a:ext uri="{FF2B5EF4-FFF2-40B4-BE49-F238E27FC236}">
                <a16:creationId xmlns:a16="http://schemas.microsoft.com/office/drawing/2014/main" id="{D58EC5DD-8483-41C4-8823-D2C845AD821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79425" y="250825"/>
            <a:ext cx="2533650" cy="1266825"/>
          </a:xfrm>
          <a:noFill/>
        </p:spPr>
      </p:pic>
      <p:pic>
        <p:nvPicPr>
          <p:cNvPr id="6147" name="Picture 2">
            <a:extLst>
              <a:ext uri="{FF2B5EF4-FFF2-40B4-BE49-F238E27FC236}">
                <a16:creationId xmlns:a16="http://schemas.microsoft.com/office/drawing/2014/main" id="{E994A637-34AF-42E2-A94E-BBDEA14D51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6038" y="1393825"/>
            <a:ext cx="4157662" cy="4964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8" name="Прямоугольник 5">
            <a:extLst>
              <a:ext uri="{FF2B5EF4-FFF2-40B4-BE49-F238E27FC236}">
                <a16:creationId xmlns:a16="http://schemas.microsoft.com/office/drawing/2014/main" id="{336847E3-DBA9-49D4-B09B-FCC5C74064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81663" y="2938463"/>
            <a:ext cx="3005137" cy="241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uk-UA" altLang="ru-RU" sz="2400">
                <a:solidFill>
                  <a:srgbClr val="002060"/>
                </a:solidFill>
              </a:rPr>
              <a:t>Освічені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українці, всебічно розвинені, відповідальні громадяни і патріоти, здатні до інновацій                                                                      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>
            <a:extLst>
              <a:ext uri="{FF2B5EF4-FFF2-40B4-BE49-F238E27FC236}">
                <a16:creationId xmlns:a16="http://schemas.microsoft.com/office/drawing/2014/main" id="{F36E8E1D-3321-4D8A-9E42-124CBB0B43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br>
              <a:rPr lang="ru-RU" alt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</a:br>
            <a:br>
              <a:rPr lang="ru-RU" alt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</a:br>
            <a:r>
              <a:rPr lang="ru-RU" altLang="ru-RU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М</a:t>
            </a:r>
            <a:r>
              <a:rPr lang="uk-UA" altLang="ru-RU" sz="36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ета</a:t>
            </a:r>
            <a:r>
              <a:rPr lang="uk-UA" altLang="ru-RU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 сучасного освітнього </a:t>
            </a:r>
            <a:r>
              <a:rPr lang="uk-UA" altLang="ru-RU" sz="36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процесу-</a:t>
            </a:r>
            <a:br>
              <a:rPr lang="uk-UA" alt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Содержимое 2">
            <a:extLst>
              <a:ext uri="{FF2B5EF4-FFF2-40B4-BE49-F238E27FC236}">
                <a16:creationId xmlns:a16="http://schemas.microsoft.com/office/drawing/2014/main" id="{430DA7D2-7368-40B4-A9BC-78FF22700C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buFont typeface="Arial" charset="0"/>
              <a:buNone/>
              <a:defRPr/>
            </a:pPr>
            <a:endParaRPr lang="uk-UA" altLang="ru-RU" sz="3200" b="1" dirty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  <a:p>
            <a:pPr algn="just" eaLnBrk="1" hangingPunct="1">
              <a:buFont typeface="Arial" charset="0"/>
              <a:buNone/>
              <a:defRPr/>
            </a:pPr>
            <a:r>
              <a:rPr lang="uk-UA" altLang="ru-RU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  </a:t>
            </a:r>
            <a:r>
              <a:rPr lang="uk-UA" alt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не тільки сформувати в учнів необхідні компетенції, надати ґрунтовні знання з різних предметів, а й виховати громадянина, патріота, інтелектуально розвинену, духовно і морально зрілу особистість, готову протистояти викликам глобалізації життя.</a:t>
            </a:r>
          </a:p>
          <a:p>
            <a:pPr eaLnBrk="1" hangingPunct="1">
              <a:buFont typeface="Arial" charset="0"/>
              <a:buNone/>
              <a:defRPr/>
            </a:pPr>
            <a:endParaRPr lang="ru-RU" sz="3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>
            <a:extLst>
              <a:ext uri="{FF2B5EF4-FFF2-40B4-BE49-F238E27FC236}">
                <a16:creationId xmlns:a16="http://schemas.microsoft.com/office/drawing/2014/main" id="{4ECC65F8-8144-4309-9B51-2E3A10D1A3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0850" y="188913"/>
            <a:ext cx="7869238" cy="828675"/>
          </a:xfrm>
        </p:spPr>
        <p:txBody>
          <a:bodyPr/>
          <a:lstStyle/>
          <a:p>
            <a:pPr algn="ctr" eaLnBrk="1" hangingPunct="1"/>
            <a:r>
              <a:rPr lang="uk-UA" altLang="ru-RU" sz="3600" b="1">
                <a:solidFill>
                  <a:srgbClr val="C00000"/>
                </a:solidFill>
                <a:latin typeface="Franklin Gothic Medium" panose="020B0603020102020204" pitchFamily="34" charset="0"/>
              </a:rPr>
              <a:t>Пріоритетні напрями виховної роботи</a:t>
            </a:r>
            <a:endParaRPr lang="ru-RU" altLang="ru-RU" sz="3600" b="1">
              <a:solidFill>
                <a:srgbClr val="C00000"/>
              </a:solidFill>
              <a:latin typeface="Franklin Gothic Medium" panose="020B0603020102020204" pitchFamily="34" charset="0"/>
            </a:endParaRPr>
          </a:p>
        </p:txBody>
      </p:sp>
      <p:graphicFrame>
        <p:nvGraphicFramePr>
          <p:cNvPr id="4" name="Содержимое 3">
            <a:extLst>
              <a:ext uri="{FF2B5EF4-FFF2-40B4-BE49-F238E27FC236}">
                <a16:creationId xmlns:a16="http://schemas.microsoft.com/office/drawing/2014/main" id="{A572A22D-D407-463B-8C98-F87BD44AD59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40018" y="992569"/>
          <a:ext cx="8244893" cy="51595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Содержимое 2">
            <a:extLst>
              <a:ext uri="{FF2B5EF4-FFF2-40B4-BE49-F238E27FC236}">
                <a16:creationId xmlns:a16="http://schemas.microsoft.com/office/drawing/2014/main" id="{9EDC98EF-DD86-4497-933A-86D6886B6D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Arial" panose="020B0604020202020204" pitchFamily="34" charset="0"/>
              <a:buNone/>
            </a:pPr>
            <a:r>
              <a:rPr lang="ru-RU" altLang="ru-RU" b="1">
                <a:solidFill>
                  <a:srgbClr val="002060"/>
                </a:solidFill>
                <a:latin typeface="Times New Roman" panose="02020603050405020304" pitchFamily="18" charset="0"/>
              </a:rPr>
              <a:t>Основним документом щодо національно-патріотичного виховання підростаючого покоління є Стратегія національно-патріотичного виховання дітей та молоді, затверджена Указом Президента України від 13.10.2015 р. № 580/2015. 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ru-RU" altLang="ru-RU" b="1">
                <a:solidFill>
                  <a:srgbClr val="002060"/>
                </a:solidFill>
                <a:latin typeface="Times New Roman" panose="02020603050405020304" pitchFamily="18" charset="0"/>
              </a:rPr>
              <a:t>Відповідно до положень зазначеної Стратегії, основними складовими національно-патріотичного виховання визначено: громадянсько-патріотичне, військово-патріотичне й духовно-моральне виховання.</a:t>
            </a:r>
          </a:p>
          <a:p>
            <a:endParaRPr lang="ru-RU" altLang="ru-R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>
            <a:extLst>
              <a:ext uri="{FF2B5EF4-FFF2-40B4-BE49-F238E27FC236}">
                <a16:creationId xmlns:a16="http://schemas.microsoft.com/office/drawing/2014/main" id="{AD88E922-7830-436B-B661-2741B14682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ru-RU" sz="3600" b="1">
                <a:solidFill>
                  <a:srgbClr val="C00000"/>
                </a:solidFill>
                <a:latin typeface="Times New Roman" panose="02020603050405020304" pitchFamily="18" charset="0"/>
              </a:rPr>
              <a:t>Превентивне виховання</a:t>
            </a:r>
            <a:endParaRPr lang="ru-RU" altLang="ru-RU" sz="3600">
              <a:solidFill>
                <a:srgbClr val="C00000"/>
              </a:solidFill>
            </a:endParaRPr>
          </a:p>
        </p:txBody>
      </p:sp>
      <p:sp>
        <p:nvSpPr>
          <p:cNvPr id="10243" name="Содержимое 2">
            <a:extLst>
              <a:ext uri="{FF2B5EF4-FFF2-40B4-BE49-F238E27FC236}">
                <a16:creationId xmlns:a16="http://schemas.microsoft.com/office/drawing/2014/main" id="{03D24BBA-9931-477A-A804-0A5062B407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Arial" panose="020B0604020202020204" pitchFamily="34" charset="0"/>
              <a:buNone/>
            </a:pPr>
            <a:r>
              <a:rPr lang="ru-RU" altLang="ru-RU" b="1">
                <a:solidFill>
                  <a:srgbClr val="0070C0"/>
                </a:solidFill>
                <a:latin typeface="Times New Roman" panose="02020603050405020304" pitchFamily="18" charset="0"/>
              </a:rPr>
              <a:t>         </a:t>
            </a:r>
            <a:r>
              <a:rPr lang="ru-RU" altLang="ru-RU" b="1">
                <a:solidFill>
                  <a:srgbClr val="002060"/>
                </a:solidFill>
                <a:latin typeface="Times New Roman" panose="02020603050405020304" pitchFamily="18" charset="0"/>
              </a:rPr>
              <a:t>Превентивне виховання має бути цілеспрямованою системою заходів правового, психолого-педагогічного, соціально-медичного, освітнього, інформаційно-освітнього та організаційного характеру, спрямованих на формування позитивних соціальних установок, запобігання вживанню наркотичних речовин, відвернення суїцидів та формування навичок безпечних статевих стосунків у дітей та учнівської молоді.</a:t>
            </a:r>
          </a:p>
          <a:p>
            <a:endParaRPr lang="ru-RU" alt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2085</TotalTime>
  <Words>1207</Words>
  <Application>Microsoft Office PowerPoint</Application>
  <PresentationFormat>Экран (4:3)</PresentationFormat>
  <Paragraphs>86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31" baseType="lpstr">
      <vt:lpstr>Times New Roman</vt:lpstr>
      <vt:lpstr>Arial</vt:lpstr>
      <vt:lpstr>Trebuchet MS</vt:lpstr>
      <vt:lpstr>Calibri</vt:lpstr>
      <vt:lpstr>Arial Black</vt:lpstr>
      <vt:lpstr>Wingdings 2</vt:lpstr>
      <vt:lpstr>Franklin Gothic Medium</vt:lpstr>
      <vt:lpstr>Symbol</vt:lpstr>
      <vt:lpstr>Office Theme</vt:lpstr>
      <vt:lpstr>  Виховання  Особистості, Патріота, Інноватора – пріоритетне завдання системи освіти та виховання в Новій українській школі</vt:lpstr>
      <vt:lpstr>Презентация PowerPoint</vt:lpstr>
      <vt:lpstr>Презентация PowerPoint</vt:lpstr>
      <vt:lpstr>Презентация PowerPoint</vt:lpstr>
      <vt:lpstr>Презентация PowerPoint</vt:lpstr>
      <vt:lpstr>  Мета сучасного освітнього процесу- </vt:lpstr>
      <vt:lpstr>Пріоритетні напрями виховної роботи</vt:lpstr>
      <vt:lpstr>Презентация PowerPoint</vt:lpstr>
      <vt:lpstr>Превентивне виховання</vt:lpstr>
      <vt:lpstr>  Фізичне виховання як невід’ємна складова превентивної освіти</vt:lpstr>
      <vt:lpstr>   Діяльність учнівського самоврядування, дитячих громадських об’єднань та організацій у вихованні патріотично спрямованої особистості</vt:lpstr>
      <vt:lpstr>   Педагогіка партнерства</vt:lpstr>
      <vt:lpstr>Принципи педагогіки партнерства</vt:lpstr>
      <vt:lpstr>  Орієнтація на учня</vt:lpstr>
      <vt:lpstr>   Створення виховного простору є головним завданням сьогоднішньої практики</vt:lpstr>
      <vt:lpstr>     Створення  життєтворчого  простору </vt:lpstr>
      <vt:lpstr>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vt:lpstr>
      <vt:lpstr>Нормативні документи</vt:lpstr>
      <vt:lpstr>Нормативні документи</vt:lpstr>
      <vt:lpstr>Нормативні документи</vt:lpstr>
      <vt:lpstr>Презентация PowerPoint</vt:lpstr>
      <vt:lpstr>Презентация PowerPoint</vt:lpstr>
    </vt:vector>
  </TitlesOfParts>
  <Company>PJSC "New Engineering Technologies"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Markasian, Pavel (KIEVH)</dc:creator>
  <cp:lastModifiedBy>Admin</cp:lastModifiedBy>
  <cp:revision>274</cp:revision>
  <dcterms:created xsi:type="dcterms:W3CDTF">2016-11-18T14:12:19Z</dcterms:created>
  <dcterms:modified xsi:type="dcterms:W3CDTF">2021-02-09T13:33:01Z</dcterms:modified>
</cp:coreProperties>
</file>