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4" r:id="rId2"/>
    <p:sldId id="389" r:id="rId3"/>
    <p:sldId id="390" r:id="rId4"/>
    <p:sldId id="385" r:id="rId5"/>
    <p:sldId id="395" r:id="rId6"/>
    <p:sldId id="299" r:id="rId7"/>
    <p:sldId id="354" r:id="rId8"/>
    <p:sldId id="306" r:id="rId9"/>
    <p:sldId id="392" r:id="rId10"/>
    <p:sldId id="356" r:id="rId11"/>
    <p:sldId id="393" r:id="rId12"/>
    <p:sldId id="286" r:id="rId13"/>
    <p:sldId id="355" r:id="rId14"/>
    <p:sldId id="371" r:id="rId15"/>
    <p:sldId id="369" r:id="rId16"/>
    <p:sldId id="277" r:id="rId17"/>
    <p:sldId id="370" r:id="rId18"/>
    <p:sldId id="300" r:id="rId19"/>
    <p:sldId id="349" r:id="rId20"/>
    <p:sldId id="333" r:id="rId21"/>
    <p:sldId id="337" r:id="rId22"/>
    <p:sldId id="394" r:id="rId23"/>
    <p:sldId id="291" r:id="rId24"/>
    <p:sldId id="335" r:id="rId25"/>
    <p:sldId id="336" r:id="rId26"/>
    <p:sldId id="367" r:id="rId27"/>
    <p:sldId id="368" r:id="rId28"/>
    <p:sldId id="357" r:id="rId29"/>
    <p:sldId id="375" r:id="rId30"/>
    <p:sldId id="360" r:id="rId31"/>
    <p:sldId id="361" r:id="rId32"/>
    <p:sldId id="363" r:id="rId33"/>
    <p:sldId id="364" r:id="rId34"/>
    <p:sldId id="365" r:id="rId35"/>
    <p:sldId id="366" r:id="rId36"/>
    <p:sldId id="341" r:id="rId37"/>
    <p:sldId id="296" r:id="rId38"/>
    <p:sldId id="362" r:id="rId39"/>
    <p:sldId id="373" r:id="rId40"/>
    <p:sldId id="298" r:id="rId41"/>
    <p:sldId id="380" r:id="rId42"/>
    <p:sldId id="376" r:id="rId43"/>
    <p:sldId id="342" r:id="rId44"/>
    <p:sldId id="381" r:id="rId45"/>
    <p:sldId id="382" r:id="rId46"/>
    <p:sldId id="377" r:id="rId47"/>
    <p:sldId id="378" r:id="rId48"/>
    <p:sldId id="379" r:id="rId49"/>
    <p:sldId id="350" r:id="rId50"/>
    <p:sldId id="301" r:id="rId51"/>
    <p:sldId id="302" r:id="rId52"/>
    <p:sldId id="303" r:id="rId53"/>
    <p:sldId id="304" r:id="rId54"/>
    <p:sldId id="348" r:id="rId55"/>
    <p:sldId id="345" r:id="rId56"/>
    <p:sldId id="346" r:id="rId57"/>
    <p:sldId id="347" r:id="rId58"/>
    <p:sldId id="383" r:id="rId59"/>
    <p:sldId id="351" r:id="rId60"/>
    <p:sldId id="352" r:id="rId61"/>
    <p:sldId id="396" r:id="rId62"/>
  </p:sldIdLst>
  <p:sldSz cx="12192000" cy="6858000"/>
  <p:notesSz cx="6858000" cy="994568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p:scale>
          <a:sx n="70" d="100"/>
          <a:sy n="70" d="100"/>
        </p:scale>
        <p:origin x="-72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A2F16-CA28-4B8C-BF78-47A8C5E0A67D}" type="doc">
      <dgm:prSet loTypeId="urn:microsoft.com/office/officeart/2005/8/layout/hList6" loCatId="list" qsTypeId="urn:microsoft.com/office/officeart/2005/8/quickstyle/simple1" qsCatId="simple" csTypeId="urn:microsoft.com/office/officeart/2005/8/colors/accent1_2" csCatId="accent1" phldr="1"/>
      <dgm:spPr/>
    </dgm:pt>
    <dgm:pt modelId="{6CC6DFE9-1E54-4DB9-91EC-C7C564DD5291}">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uk-UA" sz="2400" b="1" dirty="0" smtClean="0"/>
            <a:t>Несформованість у випускників достатньої життєвої компетентності</a:t>
          </a:r>
          <a:endParaRPr lang="uk-UA" sz="2400" b="1" dirty="0"/>
        </a:p>
      </dgm:t>
    </dgm:pt>
    <dgm:pt modelId="{08775CB3-A3BA-4AEB-B3E1-660D71F021E2}" type="parTrans" cxnId="{FCCF29FE-142E-46A4-87F9-2623DD958C05}">
      <dgm:prSet/>
      <dgm:spPr/>
      <dgm:t>
        <a:bodyPr/>
        <a:lstStyle/>
        <a:p>
          <a:endParaRPr lang="uk-UA"/>
        </a:p>
      </dgm:t>
    </dgm:pt>
    <dgm:pt modelId="{89061080-1C8A-4441-A88D-24E2F91FDC86}" type="sibTrans" cxnId="{FCCF29FE-142E-46A4-87F9-2623DD958C05}">
      <dgm:prSet/>
      <dgm:spPr/>
      <dgm:t>
        <a:bodyPr/>
        <a:lstStyle/>
        <a:p>
          <a:endParaRPr lang="uk-UA"/>
        </a:p>
      </dgm:t>
    </dgm:pt>
    <dgm:pt modelId="{27A92AC0-D1F5-4300-8F80-BF6E647FC31A}">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uk-UA" sz="2400" b="1" dirty="0" smtClean="0"/>
            <a:t>Недостатні вміння учнів вільно використовувати здобуті знання до розв'язування практичних завдань та аналізу нестандартних ситуацій</a:t>
          </a:r>
          <a:endParaRPr lang="uk-UA" sz="2400" b="1" dirty="0"/>
        </a:p>
      </dgm:t>
    </dgm:pt>
    <dgm:pt modelId="{D8D6491F-D950-4BF1-9EBF-93C2B8A73F27}" type="parTrans" cxnId="{4BB561F7-09A6-4D44-B6B5-030316F4822F}">
      <dgm:prSet/>
      <dgm:spPr/>
      <dgm:t>
        <a:bodyPr/>
        <a:lstStyle/>
        <a:p>
          <a:endParaRPr lang="uk-UA"/>
        </a:p>
      </dgm:t>
    </dgm:pt>
    <dgm:pt modelId="{E4548A0F-71AB-4B73-B53C-53FF543BA491}" type="sibTrans" cxnId="{4BB561F7-09A6-4D44-B6B5-030316F4822F}">
      <dgm:prSet/>
      <dgm:spPr/>
      <dgm:t>
        <a:bodyPr/>
        <a:lstStyle/>
        <a:p>
          <a:endParaRPr lang="uk-UA"/>
        </a:p>
      </dgm:t>
    </dgm:pt>
    <dgm:pt modelId="{54FD1B0A-B349-4C3B-B273-8F2D021182B6}">
      <dgm:prSet custT="1">
        <dgm:style>
          <a:lnRef idx="2">
            <a:schemeClr val="accent3"/>
          </a:lnRef>
          <a:fillRef idx="1">
            <a:schemeClr val="lt1"/>
          </a:fillRef>
          <a:effectRef idx="0">
            <a:schemeClr val="accent3"/>
          </a:effectRef>
          <a:fontRef idx="minor">
            <a:schemeClr val="dk1"/>
          </a:fontRef>
        </dgm:style>
      </dgm:prSet>
      <dgm:spPr/>
      <dgm:t>
        <a:bodyPr/>
        <a:lstStyle/>
        <a:p>
          <a:r>
            <a:rPr lang="uk-UA" sz="2400" b="1" dirty="0" smtClean="0"/>
            <a:t>Зміст шкільної освіти переобтяжений надмірним фактологічним матеріалом</a:t>
          </a:r>
          <a:endParaRPr lang="uk-UA" sz="2400" b="1" dirty="0"/>
        </a:p>
      </dgm:t>
    </dgm:pt>
    <dgm:pt modelId="{24D11EAA-1FD0-4631-80DC-88A9BD1E47CA}" type="parTrans" cxnId="{754ED71E-0FD7-409B-B901-5E055795F0A4}">
      <dgm:prSet/>
      <dgm:spPr/>
      <dgm:t>
        <a:bodyPr/>
        <a:lstStyle/>
        <a:p>
          <a:endParaRPr lang="uk-UA"/>
        </a:p>
      </dgm:t>
    </dgm:pt>
    <dgm:pt modelId="{F9534DE9-3F21-4FED-9207-359F140FB3B8}" type="sibTrans" cxnId="{754ED71E-0FD7-409B-B901-5E055795F0A4}">
      <dgm:prSet/>
      <dgm:spPr/>
      <dgm:t>
        <a:bodyPr/>
        <a:lstStyle/>
        <a:p>
          <a:endParaRPr lang="uk-UA"/>
        </a:p>
      </dgm:t>
    </dgm:pt>
    <dgm:pt modelId="{BD332DE4-CAAA-4A9E-9CE3-BE1600BD6812}">
      <dgm:prSet custT="1">
        <dgm:style>
          <a:lnRef idx="2">
            <a:schemeClr val="accent3"/>
          </a:lnRef>
          <a:fillRef idx="1">
            <a:schemeClr val="lt1"/>
          </a:fillRef>
          <a:effectRef idx="0">
            <a:schemeClr val="accent3"/>
          </a:effectRef>
          <a:fontRef idx="minor">
            <a:schemeClr val="dk1"/>
          </a:fontRef>
        </dgm:style>
      </dgm:prSet>
      <dgm:spPr/>
      <dgm:t>
        <a:bodyPr/>
        <a:lstStyle/>
        <a:p>
          <a:r>
            <a:rPr lang="uk-UA" sz="2400" b="1" dirty="0" smtClean="0"/>
            <a:t>Недостатньо враховано необхідність диференціації навчання залежно від нахилів, здібностей, життєвих планів школярів</a:t>
          </a:r>
          <a:endParaRPr lang="uk-UA" sz="2400" b="1" dirty="0"/>
        </a:p>
      </dgm:t>
    </dgm:pt>
    <dgm:pt modelId="{B4144B15-84F1-4177-9A63-7598B04AA4A8}" type="parTrans" cxnId="{6A201AEC-2EC4-458E-A776-834674E8048A}">
      <dgm:prSet/>
      <dgm:spPr/>
      <dgm:t>
        <a:bodyPr/>
        <a:lstStyle/>
        <a:p>
          <a:endParaRPr lang="ru-RU"/>
        </a:p>
      </dgm:t>
    </dgm:pt>
    <dgm:pt modelId="{F8436A8F-9FBF-4865-A39B-DC42AD7106F0}" type="sibTrans" cxnId="{6A201AEC-2EC4-458E-A776-834674E8048A}">
      <dgm:prSet/>
      <dgm:spPr/>
      <dgm:t>
        <a:bodyPr/>
        <a:lstStyle/>
        <a:p>
          <a:endParaRPr lang="ru-RU"/>
        </a:p>
      </dgm:t>
    </dgm:pt>
    <dgm:pt modelId="{EE5A06CE-FC3D-492A-A14E-F7AA065C96DD}" type="pres">
      <dgm:prSet presAssocID="{4D7A2F16-CA28-4B8C-BF78-47A8C5E0A67D}" presName="Name0" presStyleCnt="0">
        <dgm:presLayoutVars>
          <dgm:dir/>
          <dgm:resizeHandles val="exact"/>
        </dgm:presLayoutVars>
      </dgm:prSet>
      <dgm:spPr/>
    </dgm:pt>
    <dgm:pt modelId="{8A51794A-2E00-473A-ABBA-B5A16094B39C}" type="pres">
      <dgm:prSet presAssocID="{6CC6DFE9-1E54-4DB9-91EC-C7C564DD5291}" presName="node" presStyleLbl="node1" presStyleIdx="0" presStyleCnt="4" custScaleX="107455">
        <dgm:presLayoutVars>
          <dgm:bulletEnabled val="1"/>
        </dgm:presLayoutVars>
      </dgm:prSet>
      <dgm:spPr/>
      <dgm:t>
        <a:bodyPr/>
        <a:lstStyle/>
        <a:p>
          <a:endParaRPr lang="uk-UA"/>
        </a:p>
      </dgm:t>
    </dgm:pt>
    <dgm:pt modelId="{3C22B791-4630-48C1-AB64-444ED47B661B}" type="pres">
      <dgm:prSet presAssocID="{89061080-1C8A-4441-A88D-24E2F91FDC86}" presName="sibTrans" presStyleCnt="0"/>
      <dgm:spPr/>
    </dgm:pt>
    <dgm:pt modelId="{BF4BF425-1877-4A6F-AE39-964FCA7E59F6}" type="pres">
      <dgm:prSet presAssocID="{27A92AC0-D1F5-4300-8F80-BF6E647FC31A}" presName="node" presStyleLbl="node1" presStyleIdx="1" presStyleCnt="4" custScaleX="109043">
        <dgm:presLayoutVars>
          <dgm:bulletEnabled val="1"/>
        </dgm:presLayoutVars>
      </dgm:prSet>
      <dgm:spPr/>
      <dgm:t>
        <a:bodyPr/>
        <a:lstStyle/>
        <a:p>
          <a:endParaRPr lang="uk-UA"/>
        </a:p>
      </dgm:t>
    </dgm:pt>
    <dgm:pt modelId="{481A70D6-B3FD-4DDC-B85D-AAE8A7113F6D}" type="pres">
      <dgm:prSet presAssocID="{E4548A0F-71AB-4B73-B53C-53FF543BA491}" presName="sibTrans" presStyleCnt="0"/>
      <dgm:spPr/>
    </dgm:pt>
    <dgm:pt modelId="{BA248010-A6CE-47D4-ACE2-67CDC7306BBB}" type="pres">
      <dgm:prSet presAssocID="{54FD1B0A-B349-4C3B-B273-8F2D021182B6}" presName="node" presStyleLbl="node1" presStyleIdx="2" presStyleCnt="4">
        <dgm:presLayoutVars>
          <dgm:bulletEnabled val="1"/>
        </dgm:presLayoutVars>
      </dgm:prSet>
      <dgm:spPr/>
      <dgm:t>
        <a:bodyPr/>
        <a:lstStyle/>
        <a:p>
          <a:endParaRPr lang="uk-UA"/>
        </a:p>
      </dgm:t>
    </dgm:pt>
    <dgm:pt modelId="{833A8F9B-7864-4298-8B98-7B9B3E5D751B}" type="pres">
      <dgm:prSet presAssocID="{F9534DE9-3F21-4FED-9207-359F140FB3B8}" presName="sibTrans" presStyleCnt="0"/>
      <dgm:spPr/>
    </dgm:pt>
    <dgm:pt modelId="{18C1E882-047F-4117-B5A6-F7ABDB3E1A19}" type="pres">
      <dgm:prSet presAssocID="{BD332DE4-CAAA-4A9E-9CE3-BE1600BD6812}" presName="node" presStyleLbl="node1" presStyleIdx="3" presStyleCnt="4">
        <dgm:presLayoutVars>
          <dgm:bulletEnabled val="1"/>
        </dgm:presLayoutVars>
      </dgm:prSet>
      <dgm:spPr/>
      <dgm:t>
        <a:bodyPr/>
        <a:lstStyle/>
        <a:p>
          <a:endParaRPr lang="uk-UA"/>
        </a:p>
      </dgm:t>
    </dgm:pt>
  </dgm:ptLst>
  <dgm:cxnLst>
    <dgm:cxn modelId="{29B7DCD4-8390-4EFA-BE5E-94C5F98C3D00}" type="presOf" srcId="{54FD1B0A-B349-4C3B-B273-8F2D021182B6}" destId="{BA248010-A6CE-47D4-ACE2-67CDC7306BBB}" srcOrd="0" destOrd="0" presId="urn:microsoft.com/office/officeart/2005/8/layout/hList6"/>
    <dgm:cxn modelId="{4BB561F7-09A6-4D44-B6B5-030316F4822F}" srcId="{4D7A2F16-CA28-4B8C-BF78-47A8C5E0A67D}" destId="{27A92AC0-D1F5-4300-8F80-BF6E647FC31A}" srcOrd="1" destOrd="0" parTransId="{D8D6491F-D950-4BF1-9EBF-93C2B8A73F27}" sibTransId="{E4548A0F-71AB-4B73-B53C-53FF543BA491}"/>
    <dgm:cxn modelId="{2F0B3CF3-AF5F-48C5-BE50-DE5728D32721}" type="presOf" srcId="{BD332DE4-CAAA-4A9E-9CE3-BE1600BD6812}" destId="{18C1E882-047F-4117-B5A6-F7ABDB3E1A19}" srcOrd="0" destOrd="0" presId="urn:microsoft.com/office/officeart/2005/8/layout/hList6"/>
    <dgm:cxn modelId="{754ED71E-0FD7-409B-B901-5E055795F0A4}" srcId="{4D7A2F16-CA28-4B8C-BF78-47A8C5E0A67D}" destId="{54FD1B0A-B349-4C3B-B273-8F2D021182B6}" srcOrd="2" destOrd="0" parTransId="{24D11EAA-1FD0-4631-80DC-88A9BD1E47CA}" sibTransId="{F9534DE9-3F21-4FED-9207-359F140FB3B8}"/>
    <dgm:cxn modelId="{C5166DA9-DC8E-4933-AF1B-532913940CF1}" type="presOf" srcId="{4D7A2F16-CA28-4B8C-BF78-47A8C5E0A67D}" destId="{EE5A06CE-FC3D-492A-A14E-F7AA065C96DD}" srcOrd="0" destOrd="0" presId="urn:microsoft.com/office/officeart/2005/8/layout/hList6"/>
    <dgm:cxn modelId="{05172B5C-246C-4F0B-9D15-8B9E45983F30}" type="presOf" srcId="{6CC6DFE9-1E54-4DB9-91EC-C7C564DD5291}" destId="{8A51794A-2E00-473A-ABBA-B5A16094B39C}" srcOrd="0" destOrd="0" presId="urn:microsoft.com/office/officeart/2005/8/layout/hList6"/>
    <dgm:cxn modelId="{FCCF29FE-142E-46A4-87F9-2623DD958C05}" srcId="{4D7A2F16-CA28-4B8C-BF78-47A8C5E0A67D}" destId="{6CC6DFE9-1E54-4DB9-91EC-C7C564DD5291}" srcOrd="0" destOrd="0" parTransId="{08775CB3-A3BA-4AEB-B3E1-660D71F021E2}" sibTransId="{89061080-1C8A-4441-A88D-24E2F91FDC86}"/>
    <dgm:cxn modelId="{6A201AEC-2EC4-458E-A776-834674E8048A}" srcId="{4D7A2F16-CA28-4B8C-BF78-47A8C5E0A67D}" destId="{BD332DE4-CAAA-4A9E-9CE3-BE1600BD6812}" srcOrd="3" destOrd="0" parTransId="{B4144B15-84F1-4177-9A63-7598B04AA4A8}" sibTransId="{F8436A8F-9FBF-4865-A39B-DC42AD7106F0}"/>
    <dgm:cxn modelId="{1EED67FF-33F8-46C2-94EB-6A19A25FC81E}" type="presOf" srcId="{27A92AC0-D1F5-4300-8F80-BF6E647FC31A}" destId="{BF4BF425-1877-4A6F-AE39-964FCA7E59F6}" srcOrd="0" destOrd="0" presId="urn:microsoft.com/office/officeart/2005/8/layout/hList6"/>
    <dgm:cxn modelId="{1FE025B2-489A-4D2A-9E70-8B54A60650CA}" type="presParOf" srcId="{EE5A06CE-FC3D-492A-A14E-F7AA065C96DD}" destId="{8A51794A-2E00-473A-ABBA-B5A16094B39C}" srcOrd="0" destOrd="0" presId="urn:microsoft.com/office/officeart/2005/8/layout/hList6"/>
    <dgm:cxn modelId="{E8333EE8-DA82-4CC9-B58F-323192B1D4FE}" type="presParOf" srcId="{EE5A06CE-FC3D-492A-A14E-F7AA065C96DD}" destId="{3C22B791-4630-48C1-AB64-444ED47B661B}" srcOrd="1" destOrd="0" presId="urn:microsoft.com/office/officeart/2005/8/layout/hList6"/>
    <dgm:cxn modelId="{DBC084F8-A1B1-46FD-8280-90FD89A3C1BD}" type="presParOf" srcId="{EE5A06CE-FC3D-492A-A14E-F7AA065C96DD}" destId="{BF4BF425-1877-4A6F-AE39-964FCA7E59F6}" srcOrd="2" destOrd="0" presId="urn:microsoft.com/office/officeart/2005/8/layout/hList6"/>
    <dgm:cxn modelId="{161A4C18-D5F8-4A9F-9346-27BD3EDF4827}" type="presParOf" srcId="{EE5A06CE-FC3D-492A-A14E-F7AA065C96DD}" destId="{481A70D6-B3FD-4DDC-B85D-AAE8A7113F6D}" srcOrd="3" destOrd="0" presId="urn:microsoft.com/office/officeart/2005/8/layout/hList6"/>
    <dgm:cxn modelId="{0856F43F-F9FF-4974-A226-B010680C1DED}" type="presParOf" srcId="{EE5A06CE-FC3D-492A-A14E-F7AA065C96DD}" destId="{BA248010-A6CE-47D4-ACE2-67CDC7306BBB}" srcOrd="4" destOrd="0" presId="urn:microsoft.com/office/officeart/2005/8/layout/hList6"/>
    <dgm:cxn modelId="{F25E120E-9DCA-41EA-8570-5C949DD73765}" type="presParOf" srcId="{EE5A06CE-FC3D-492A-A14E-F7AA065C96DD}" destId="{833A8F9B-7864-4298-8B98-7B9B3E5D751B}" srcOrd="5" destOrd="0" presId="urn:microsoft.com/office/officeart/2005/8/layout/hList6"/>
    <dgm:cxn modelId="{111DF100-5EC3-4F0E-8B83-5A1A65F02C62}" type="presParOf" srcId="{EE5A06CE-FC3D-492A-A14E-F7AA065C96DD}" destId="{18C1E882-047F-4117-B5A6-F7ABDB3E1A1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943BAC-A98C-4E51-BD0E-3F8F0E548E99}"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uk-UA"/>
        </a:p>
      </dgm:t>
    </dgm:pt>
    <dgm:pt modelId="{BCE5C299-77E1-4AC7-B3BB-196A171E274D}">
      <dgm:prSet phldrT="[Текст]" custT="1"/>
      <dgm:spPr/>
      <dgm:t>
        <a:bodyPr/>
        <a:lstStyle/>
        <a:p>
          <a:r>
            <a:rPr lang="uk-UA" sz="2000" b="1" i="1" dirty="0" smtClean="0">
              <a:latin typeface="Bookman Old Style" panose="02050604050505020204" pitchFamily="18" charset="0"/>
            </a:rPr>
            <a:t>Модуль домашньої роботи</a:t>
          </a:r>
          <a:endParaRPr lang="uk-UA" sz="2000" b="1" i="1" dirty="0">
            <a:latin typeface="Bookman Old Style" panose="02050604050505020204" pitchFamily="18" charset="0"/>
          </a:endParaRPr>
        </a:p>
      </dgm:t>
    </dgm:pt>
    <dgm:pt modelId="{02892364-4EDE-4517-8074-BBFB9447981C}" type="parTrans" cxnId="{0968E2E9-8544-499A-A800-F7A004CA3506}">
      <dgm:prSet/>
      <dgm:spPr/>
      <dgm:t>
        <a:bodyPr/>
        <a:lstStyle/>
        <a:p>
          <a:endParaRPr lang="uk-UA"/>
        </a:p>
      </dgm:t>
    </dgm:pt>
    <dgm:pt modelId="{722DAAB2-8B75-46FF-A840-68263DF97557}" type="sibTrans" cxnId="{0968E2E9-8544-499A-A800-F7A004CA3506}">
      <dgm:prSet/>
      <dgm:spPr/>
      <dgm:t>
        <a:bodyPr/>
        <a:lstStyle/>
        <a:p>
          <a:endParaRPr lang="uk-UA"/>
        </a:p>
      </dgm:t>
    </dgm:pt>
    <dgm:pt modelId="{2F8B8CA7-083E-4E19-9D7C-9AA8BCD77513}">
      <dgm:prSet phldrT="[Текст]" custT="1"/>
      <dgm:spPr/>
      <dgm:t>
        <a:bodyPr/>
        <a:lstStyle/>
        <a:p>
          <a:r>
            <a:rPr lang="uk-UA" sz="2000" b="1" i="1" dirty="0" smtClean="0">
              <a:solidFill>
                <a:srgbClr val="002060"/>
              </a:solidFill>
              <a:latin typeface="Bookman Old Style" panose="02050604050505020204" pitchFamily="18" charset="0"/>
            </a:rPr>
            <a:t>Модуль узагальнення і систематизації</a:t>
          </a:r>
          <a:endParaRPr lang="uk-UA" sz="2000" b="1" i="1" dirty="0">
            <a:solidFill>
              <a:srgbClr val="002060"/>
            </a:solidFill>
            <a:latin typeface="Bookman Old Style" panose="02050604050505020204" pitchFamily="18" charset="0"/>
          </a:endParaRPr>
        </a:p>
      </dgm:t>
    </dgm:pt>
    <dgm:pt modelId="{0C945947-28B1-4A2F-8183-E94D2C824EE6}" type="parTrans" cxnId="{5A05D836-641D-45B6-89FA-6B28B9A38FC1}">
      <dgm:prSet/>
      <dgm:spPr/>
      <dgm:t>
        <a:bodyPr/>
        <a:lstStyle/>
        <a:p>
          <a:endParaRPr lang="uk-UA"/>
        </a:p>
      </dgm:t>
    </dgm:pt>
    <dgm:pt modelId="{5646F578-3BDA-48D4-867F-E481A1D26B8A}" type="sibTrans" cxnId="{5A05D836-641D-45B6-89FA-6B28B9A38FC1}">
      <dgm:prSet/>
      <dgm:spPr/>
      <dgm:t>
        <a:bodyPr/>
        <a:lstStyle/>
        <a:p>
          <a:endParaRPr lang="uk-UA"/>
        </a:p>
      </dgm:t>
    </dgm:pt>
    <dgm:pt modelId="{16E3EA07-55CE-4520-ABCF-1C249468DF97}">
      <dgm:prSet phldrT="[Текст]" custT="1"/>
      <dgm:spPr/>
      <dgm:t>
        <a:bodyPr/>
        <a:lstStyle/>
        <a:p>
          <a:r>
            <a:rPr lang="ru-RU" sz="2000" b="1" i="1" dirty="0" err="1" smtClean="0">
              <a:solidFill>
                <a:schemeClr val="tx1"/>
              </a:solidFill>
              <a:latin typeface="Bookman Old Style" panose="02050604050505020204" pitchFamily="18" charset="0"/>
            </a:rPr>
            <a:t>етап</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узагальнення</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знань</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умінь</a:t>
          </a:r>
          <a:r>
            <a:rPr lang="ru-RU" sz="2000" b="1" i="1" dirty="0" smtClean="0">
              <a:solidFill>
                <a:schemeClr val="tx1"/>
              </a:solidFill>
              <a:latin typeface="Bookman Old Style" panose="02050604050505020204" pitchFamily="18" charset="0"/>
            </a:rPr>
            <a:t> і </a:t>
          </a:r>
          <a:r>
            <a:rPr lang="ru-RU" sz="2000" b="1" i="1" dirty="0" err="1" smtClean="0">
              <a:solidFill>
                <a:schemeClr val="tx1"/>
              </a:solidFill>
              <a:latin typeface="Bookman Old Style" panose="02050604050505020204" pitchFamily="18" charset="0"/>
            </a:rPr>
            <a:t>навичок</a:t>
          </a:r>
          <a:endParaRPr lang="uk-UA" sz="2000" b="1" i="1" dirty="0">
            <a:solidFill>
              <a:schemeClr val="tx1"/>
            </a:solidFill>
            <a:latin typeface="Bookman Old Style" panose="02050604050505020204" pitchFamily="18" charset="0"/>
          </a:endParaRPr>
        </a:p>
      </dgm:t>
    </dgm:pt>
    <dgm:pt modelId="{4874C5E6-5D0D-4444-AC8F-EF9A6586447D}" type="parTrans" cxnId="{96A1546D-1226-4BFB-BDBD-10E8801E3CA0}">
      <dgm:prSet/>
      <dgm:spPr/>
      <dgm:t>
        <a:bodyPr/>
        <a:lstStyle/>
        <a:p>
          <a:endParaRPr lang="uk-UA"/>
        </a:p>
      </dgm:t>
    </dgm:pt>
    <dgm:pt modelId="{6122D668-715E-4074-8C2F-6333CC987555}" type="sibTrans" cxnId="{96A1546D-1226-4BFB-BDBD-10E8801E3CA0}">
      <dgm:prSet/>
      <dgm:spPr/>
      <dgm:t>
        <a:bodyPr/>
        <a:lstStyle/>
        <a:p>
          <a:endParaRPr lang="uk-UA"/>
        </a:p>
      </dgm:t>
    </dgm:pt>
    <dgm:pt modelId="{2F36D460-F5B4-4349-A718-FD715FDEA335}">
      <dgm:prSet phldrT="[Текст]" custT="1"/>
      <dgm:spPr/>
      <dgm:t>
        <a:bodyPr/>
        <a:lstStyle/>
        <a:p>
          <a:r>
            <a:rPr lang="uk-UA" sz="2000" b="1" i="1" dirty="0" smtClean="0">
              <a:latin typeface="Bookman Old Style" panose="02050604050505020204" pitchFamily="18" charset="0"/>
            </a:rPr>
            <a:t>Модуль психологічного супроводу</a:t>
          </a:r>
          <a:endParaRPr lang="uk-UA" sz="2000" b="1" i="1" dirty="0">
            <a:latin typeface="Bookman Old Style" panose="02050604050505020204" pitchFamily="18" charset="0"/>
          </a:endParaRPr>
        </a:p>
      </dgm:t>
    </dgm:pt>
    <dgm:pt modelId="{7C5BBF66-4CC9-4B3D-A154-65E92BA422A6}" type="parTrans" cxnId="{FAAFB86C-5DB1-4DA9-B7BC-34C8744481A4}">
      <dgm:prSet/>
      <dgm:spPr/>
      <dgm:t>
        <a:bodyPr/>
        <a:lstStyle/>
        <a:p>
          <a:endParaRPr lang="uk-UA"/>
        </a:p>
      </dgm:t>
    </dgm:pt>
    <dgm:pt modelId="{F4797D5A-85D4-4D14-96DE-8588EE4F7B0C}" type="sibTrans" cxnId="{FAAFB86C-5DB1-4DA9-B7BC-34C8744481A4}">
      <dgm:prSet/>
      <dgm:spPr/>
      <dgm:t>
        <a:bodyPr/>
        <a:lstStyle/>
        <a:p>
          <a:endParaRPr lang="uk-UA"/>
        </a:p>
      </dgm:t>
    </dgm:pt>
    <dgm:pt modelId="{26B41E51-EE49-488B-9D97-791DEDFD89E1}">
      <dgm:prSet custT="1"/>
      <dgm:spPr/>
      <dgm:t>
        <a:bodyPr/>
        <a:lstStyle/>
        <a:p>
          <a:r>
            <a:rPr lang="ru-RU" sz="2000" b="1" i="1" dirty="0" smtClean="0">
              <a:solidFill>
                <a:srgbClr val="002060"/>
              </a:solidFill>
              <a:latin typeface="Bookman Old Style" panose="02050604050505020204" pitchFamily="18" charset="0"/>
            </a:rPr>
            <a:t>Модуль </a:t>
          </a:r>
          <a:r>
            <a:rPr lang="ru-RU" sz="2000" b="1" i="1" dirty="0" err="1" smtClean="0">
              <a:solidFill>
                <a:srgbClr val="002060"/>
              </a:solidFill>
              <a:latin typeface="Bookman Old Style" panose="02050604050505020204" pitchFamily="18" charset="0"/>
            </a:rPr>
            <a:t>рефлексії</a:t>
          </a:r>
          <a:endParaRPr lang="uk-UA" sz="2000" b="1" i="1" dirty="0">
            <a:solidFill>
              <a:srgbClr val="002060"/>
            </a:solidFill>
            <a:latin typeface="Bookman Old Style" panose="02050604050505020204" pitchFamily="18" charset="0"/>
          </a:endParaRPr>
        </a:p>
      </dgm:t>
    </dgm:pt>
    <dgm:pt modelId="{638D0847-1973-4FC8-A8B6-C62818DD029E}" type="parTrans" cxnId="{181FAA43-8529-45F4-B82A-FC2DD7986F6C}">
      <dgm:prSet/>
      <dgm:spPr/>
      <dgm:t>
        <a:bodyPr/>
        <a:lstStyle/>
        <a:p>
          <a:endParaRPr lang="uk-UA"/>
        </a:p>
      </dgm:t>
    </dgm:pt>
    <dgm:pt modelId="{5893E9F5-B202-44DF-98BE-49C389B49C3B}" type="sibTrans" cxnId="{181FAA43-8529-45F4-B82A-FC2DD7986F6C}">
      <dgm:prSet/>
      <dgm:spPr/>
      <dgm:t>
        <a:bodyPr/>
        <a:lstStyle/>
        <a:p>
          <a:endParaRPr lang="uk-UA"/>
        </a:p>
      </dgm:t>
    </dgm:pt>
    <dgm:pt modelId="{F36AF7D2-921B-4AA9-95D0-F4C5E927BFA1}">
      <dgm:prSet custT="1"/>
      <dgm:spPr/>
      <dgm:t>
        <a:bodyPr/>
        <a:lstStyle/>
        <a:p>
          <a:r>
            <a:rPr lang="uk-UA" sz="1800" b="1" i="1" dirty="0" smtClean="0">
              <a:solidFill>
                <a:schemeClr val="tx1"/>
              </a:solidFill>
              <a:latin typeface="Bookman Old Style" panose="02050604050505020204" pitchFamily="18" charset="0"/>
            </a:rPr>
            <a:t>етап підсумків уроку</a:t>
          </a:r>
          <a:endParaRPr lang="uk-UA" sz="1800" b="1" i="1" dirty="0">
            <a:solidFill>
              <a:schemeClr val="tx1"/>
            </a:solidFill>
            <a:latin typeface="Bookman Old Style" panose="02050604050505020204" pitchFamily="18" charset="0"/>
          </a:endParaRPr>
        </a:p>
      </dgm:t>
    </dgm:pt>
    <dgm:pt modelId="{4AD7312E-9DB4-432F-88DF-837D8ACDB8E3}" type="parTrans" cxnId="{22765C25-2063-4672-8B03-D015F415E39E}">
      <dgm:prSet/>
      <dgm:spPr/>
      <dgm:t>
        <a:bodyPr/>
        <a:lstStyle/>
        <a:p>
          <a:endParaRPr lang="uk-UA"/>
        </a:p>
      </dgm:t>
    </dgm:pt>
    <dgm:pt modelId="{F27E5F09-9967-4489-929F-EE6A525D8A15}" type="sibTrans" cxnId="{22765C25-2063-4672-8B03-D015F415E39E}">
      <dgm:prSet/>
      <dgm:spPr/>
      <dgm:t>
        <a:bodyPr/>
        <a:lstStyle/>
        <a:p>
          <a:endParaRPr lang="uk-UA"/>
        </a:p>
      </dgm:t>
    </dgm:pt>
    <dgm:pt modelId="{3E1F61B9-F7CD-497E-8EDB-24752A9C2D63}" type="pres">
      <dgm:prSet presAssocID="{7E943BAC-A98C-4E51-BD0E-3F8F0E548E99}" presName="Name0" presStyleCnt="0">
        <dgm:presLayoutVars>
          <dgm:dir/>
          <dgm:animLvl val="lvl"/>
          <dgm:resizeHandles val="exact"/>
        </dgm:presLayoutVars>
      </dgm:prSet>
      <dgm:spPr/>
      <dgm:t>
        <a:bodyPr/>
        <a:lstStyle/>
        <a:p>
          <a:endParaRPr lang="uk-UA"/>
        </a:p>
      </dgm:t>
    </dgm:pt>
    <dgm:pt modelId="{DEEBB1DE-7606-4951-9CF5-791664906908}" type="pres">
      <dgm:prSet presAssocID="{BCE5C299-77E1-4AC7-B3BB-196A171E274D}" presName="linNode" presStyleCnt="0"/>
      <dgm:spPr/>
    </dgm:pt>
    <dgm:pt modelId="{36701D2D-C02C-4D6F-8985-2B2C9271F5F1}" type="pres">
      <dgm:prSet presAssocID="{BCE5C299-77E1-4AC7-B3BB-196A171E274D}" presName="parentText" presStyleLbl="node1" presStyleIdx="0" presStyleCnt="4" custLinFactNeighborX="-627" custLinFactNeighborY="1809">
        <dgm:presLayoutVars>
          <dgm:chMax val="1"/>
          <dgm:bulletEnabled val="1"/>
        </dgm:presLayoutVars>
      </dgm:prSet>
      <dgm:spPr/>
      <dgm:t>
        <a:bodyPr/>
        <a:lstStyle/>
        <a:p>
          <a:endParaRPr lang="uk-UA"/>
        </a:p>
      </dgm:t>
    </dgm:pt>
    <dgm:pt modelId="{8B26C43C-1C01-43AE-99DD-D17D07DDD8D7}" type="pres">
      <dgm:prSet presAssocID="{722DAAB2-8B75-46FF-A840-68263DF97557}" presName="sp" presStyleCnt="0"/>
      <dgm:spPr/>
    </dgm:pt>
    <dgm:pt modelId="{93C4F308-568C-4CD2-B378-E2DBE3F34B38}" type="pres">
      <dgm:prSet presAssocID="{2F8B8CA7-083E-4E19-9D7C-9AA8BCD77513}" presName="linNode" presStyleCnt="0"/>
      <dgm:spPr/>
    </dgm:pt>
    <dgm:pt modelId="{795ADAEA-FF51-4F2F-B065-096BBAB5A451}" type="pres">
      <dgm:prSet presAssocID="{2F8B8CA7-083E-4E19-9D7C-9AA8BCD77513}" presName="parentText" presStyleLbl="node1" presStyleIdx="1" presStyleCnt="4">
        <dgm:presLayoutVars>
          <dgm:chMax val="1"/>
          <dgm:bulletEnabled val="1"/>
        </dgm:presLayoutVars>
      </dgm:prSet>
      <dgm:spPr/>
      <dgm:t>
        <a:bodyPr/>
        <a:lstStyle/>
        <a:p>
          <a:endParaRPr lang="uk-UA"/>
        </a:p>
      </dgm:t>
    </dgm:pt>
    <dgm:pt modelId="{BE82C7BC-05E5-462C-B4B1-D967314AEA37}" type="pres">
      <dgm:prSet presAssocID="{2F8B8CA7-083E-4E19-9D7C-9AA8BCD77513}" presName="descendantText" presStyleLbl="alignAccFollowNode1" presStyleIdx="0" presStyleCnt="2">
        <dgm:presLayoutVars>
          <dgm:bulletEnabled val="1"/>
        </dgm:presLayoutVars>
      </dgm:prSet>
      <dgm:spPr/>
      <dgm:t>
        <a:bodyPr/>
        <a:lstStyle/>
        <a:p>
          <a:endParaRPr lang="uk-UA"/>
        </a:p>
      </dgm:t>
    </dgm:pt>
    <dgm:pt modelId="{8EE8A791-40D2-4C92-A5F8-049B313545CC}" type="pres">
      <dgm:prSet presAssocID="{5646F578-3BDA-48D4-867F-E481A1D26B8A}" presName="sp" presStyleCnt="0"/>
      <dgm:spPr/>
    </dgm:pt>
    <dgm:pt modelId="{8DDF9E26-8911-498B-8141-52B055CCA47C}" type="pres">
      <dgm:prSet presAssocID="{2F36D460-F5B4-4349-A718-FD715FDEA335}" presName="linNode" presStyleCnt="0"/>
      <dgm:spPr/>
    </dgm:pt>
    <dgm:pt modelId="{60E90AC3-0C15-4583-BA60-501F1182A69A}" type="pres">
      <dgm:prSet presAssocID="{2F36D460-F5B4-4349-A718-FD715FDEA335}" presName="parentText" presStyleLbl="node1" presStyleIdx="2" presStyleCnt="4">
        <dgm:presLayoutVars>
          <dgm:chMax val="1"/>
          <dgm:bulletEnabled val="1"/>
        </dgm:presLayoutVars>
      </dgm:prSet>
      <dgm:spPr/>
      <dgm:t>
        <a:bodyPr/>
        <a:lstStyle/>
        <a:p>
          <a:endParaRPr lang="uk-UA"/>
        </a:p>
      </dgm:t>
    </dgm:pt>
    <dgm:pt modelId="{49BD4BB0-6C2E-4A9F-BC0A-0F4737A5174F}" type="pres">
      <dgm:prSet presAssocID="{F4797D5A-85D4-4D14-96DE-8588EE4F7B0C}" presName="sp" presStyleCnt="0"/>
      <dgm:spPr/>
    </dgm:pt>
    <dgm:pt modelId="{054372D9-10CC-49A0-830A-D10BC14F8EDB}" type="pres">
      <dgm:prSet presAssocID="{26B41E51-EE49-488B-9D97-791DEDFD89E1}" presName="linNode" presStyleCnt="0"/>
      <dgm:spPr/>
    </dgm:pt>
    <dgm:pt modelId="{A09C81DF-450C-4A9A-98A0-F3AD8882D0E5}" type="pres">
      <dgm:prSet presAssocID="{26B41E51-EE49-488B-9D97-791DEDFD89E1}" presName="parentText" presStyleLbl="node1" presStyleIdx="3" presStyleCnt="4">
        <dgm:presLayoutVars>
          <dgm:chMax val="1"/>
          <dgm:bulletEnabled val="1"/>
        </dgm:presLayoutVars>
      </dgm:prSet>
      <dgm:spPr/>
      <dgm:t>
        <a:bodyPr/>
        <a:lstStyle/>
        <a:p>
          <a:endParaRPr lang="uk-UA"/>
        </a:p>
      </dgm:t>
    </dgm:pt>
    <dgm:pt modelId="{B607F0D8-B1BD-4AE5-A491-7692A272D22C}" type="pres">
      <dgm:prSet presAssocID="{26B41E51-EE49-488B-9D97-791DEDFD89E1}" presName="descendantText" presStyleLbl="alignAccFollowNode1" presStyleIdx="1" presStyleCnt="2">
        <dgm:presLayoutVars>
          <dgm:bulletEnabled val="1"/>
        </dgm:presLayoutVars>
      </dgm:prSet>
      <dgm:spPr/>
      <dgm:t>
        <a:bodyPr/>
        <a:lstStyle/>
        <a:p>
          <a:endParaRPr lang="uk-UA"/>
        </a:p>
      </dgm:t>
    </dgm:pt>
  </dgm:ptLst>
  <dgm:cxnLst>
    <dgm:cxn modelId="{3B97226C-ADCE-4E55-A589-62577847BF87}" type="presOf" srcId="{2F8B8CA7-083E-4E19-9D7C-9AA8BCD77513}" destId="{795ADAEA-FF51-4F2F-B065-096BBAB5A451}" srcOrd="0" destOrd="0" presId="urn:microsoft.com/office/officeart/2005/8/layout/vList5"/>
    <dgm:cxn modelId="{BBAF2002-A6FA-491B-B3E0-7C5DFF81B875}" type="presOf" srcId="{7E943BAC-A98C-4E51-BD0E-3F8F0E548E99}" destId="{3E1F61B9-F7CD-497E-8EDB-24752A9C2D63}" srcOrd="0" destOrd="0" presId="urn:microsoft.com/office/officeart/2005/8/layout/vList5"/>
    <dgm:cxn modelId="{181FAA43-8529-45F4-B82A-FC2DD7986F6C}" srcId="{7E943BAC-A98C-4E51-BD0E-3F8F0E548E99}" destId="{26B41E51-EE49-488B-9D97-791DEDFD89E1}" srcOrd="3" destOrd="0" parTransId="{638D0847-1973-4FC8-A8B6-C62818DD029E}" sibTransId="{5893E9F5-B202-44DF-98BE-49C389B49C3B}"/>
    <dgm:cxn modelId="{35D8EB78-4928-42AA-AF77-6F5627C7A589}" type="presOf" srcId="{2F36D460-F5B4-4349-A718-FD715FDEA335}" destId="{60E90AC3-0C15-4583-BA60-501F1182A69A}" srcOrd="0" destOrd="0" presId="urn:microsoft.com/office/officeart/2005/8/layout/vList5"/>
    <dgm:cxn modelId="{22765C25-2063-4672-8B03-D015F415E39E}" srcId="{26B41E51-EE49-488B-9D97-791DEDFD89E1}" destId="{F36AF7D2-921B-4AA9-95D0-F4C5E927BFA1}" srcOrd="0" destOrd="0" parTransId="{4AD7312E-9DB4-432F-88DF-837D8ACDB8E3}" sibTransId="{F27E5F09-9967-4489-929F-EE6A525D8A15}"/>
    <dgm:cxn modelId="{550022C7-32DA-4B5A-99A5-59FADA8AA73D}" type="presOf" srcId="{16E3EA07-55CE-4520-ABCF-1C249468DF97}" destId="{BE82C7BC-05E5-462C-B4B1-D967314AEA37}" srcOrd="0" destOrd="0" presId="urn:microsoft.com/office/officeart/2005/8/layout/vList5"/>
    <dgm:cxn modelId="{96A1546D-1226-4BFB-BDBD-10E8801E3CA0}" srcId="{2F8B8CA7-083E-4E19-9D7C-9AA8BCD77513}" destId="{16E3EA07-55CE-4520-ABCF-1C249468DF97}" srcOrd="0" destOrd="0" parTransId="{4874C5E6-5D0D-4444-AC8F-EF9A6586447D}" sibTransId="{6122D668-715E-4074-8C2F-6333CC987555}"/>
    <dgm:cxn modelId="{FAAFB86C-5DB1-4DA9-B7BC-34C8744481A4}" srcId="{7E943BAC-A98C-4E51-BD0E-3F8F0E548E99}" destId="{2F36D460-F5B4-4349-A718-FD715FDEA335}" srcOrd="2" destOrd="0" parTransId="{7C5BBF66-4CC9-4B3D-A154-65E92BA422A6}" sibTransId="{F4797D5A-85D4-4D14-96DE-8588EE4F7B0C}"/>
    <dgm:cxn modelId="{8047EAD2-20B9-4AD5-A247-B75862178EE7}" type="presOf" srcId="{BCE5C299-77E1-4AC7-B3BB-196A171E274D}" destId="{36701D2D-C02C-4D6F-8985-2B2C9271F5F1}" srcOrd="0" destOrd="0" presId="urn:microsoft.com/office/officeart/2005/8/layout/vList5"/>
    <dgm:cxn modelId="{FC6E2D6E-36BB-4DF8-9BA2-544D19620E75}" type="presOf" srcId="{26B41E51-EE49-488B-9D97-791DEDFD89E1}" destId="{A09C81DF-450C-4A9A-98A0-F3AD8882D0E5}" srcOrd="0" destOrd="0" presId="urn:microsoft.com/office/officeart/2005/8/layout/vList5"/>
    <dgm:cxn modelId="{55976A41-1F35-41ED-B678-2BAD0BD42938}" type="presOf" srcId="{F36AF7D2-921B-4AA9-95D0-F4C5E927BFA1}" destId="{B607F0D8-B1BD-4AE5-A491-7692A272D22C}" srcOrd="0" destOrd="0" presId="urn:microsoft.com/office/officeart/2005/8/layout/vList5"/>
    <dgm:cxn modelId="{0968E2E9-8544-499A-A800-F7A004CA3506}" srcId="{7E943BAC-A98C-4E51-BD0E-3F8F0E548E99}" destId="{BCE5C299-77E1-4AC7-B3BB-196A171E274D}" srcOrd="0" destOrd="0" parTransId="{02892364-4EDE-4517-8074-BBFB9447981C}" sibTransId="{722DAAB2-8B75-46FF-A840-68263DF97557}"/>
    <dgm:cxn modelId="{5A05D836-641D-45B6-89FA-6B28B9A38FC1}" srcId="{7E943BAC-A98C-4E51-BD0E-3F8F0E548E99}" destId="{2F8B8CA7-083E-4E19-9D7C-9AA8BCD77513}" srcOrd="1" destOrd="0" parTransId="{0C945947-28B1-4A2F-8183-E94D2C824EE6}" sibTransId="{5646F578-3BDA-48D4-867F-E481A1D26B8A}"/>
    <dgm:cxn modelId="{F84CE173-7C0F-44FB-93C2-78B608463AC1}" type="presParOf" srcId="{3E1F61B9-F7CD-497E-8EDB-24752A9C2D63}" destId="{DEEBB1DE-7606-4951-9CF5-791664906908}" srcOrd="0" destOrd="0" presId="urn:microsoft.com/office/officeart/2005/8/layout/vList5"/>
    <dgm:cxn modelId="{A6620F71-944D-49F3-A320-8F7482CB3461}" type="presParOf" srcId="{DEEBB1DE-7606-4951-9CF5-791664906908}" destId="{36701D2D-C02C-4D6F-8985-2B2C9271F5F1}" srcOrd="0" destOrd="0" presId="urn:microsoft.com/office/officeart/2005/8/layout/vList5"/>
    <dgm:cxn modelId="{4BB7BD73-AD8E-4548-AF76-61267C85B99E}" type="presParOf" srcId="{3E1F61B9-F7CD-497E-8EDB-24752A9C2D63}" destId="{8B26C43C-1C01-43AE-99DD-D17D07DDD8D7}" srcOrd="1" destOrd="0" presId="urn:microsoft.com/office/officeart/2005/8/layout/vList5"/>
    <dgm:cxn modelId="{646C239D-D704-4633-89BC-EE66EEEB599B}" type="presParOf" srcId="{3E1F61B9-F7CD-497E-8EDB-24752A9C2D63}" destId="{93C4F308-568C-4CD2-B378-E2DBE3F34B38}" srcOrd="2" destOrd="0" presId="urn:microsoft.com/office/officeart/2005/8/layout/vList5"/>
    <dgm:cxn modelId="{BC371F27-9460-4172-A3B8-8BF5BA3DE2F4}" type="presParOf" srcId="{93C4F308-568C-4CD2-B378-E2DBE3F34B38}" destId="{795ADAEA-FF51-4F2F-B065-096BBAB5A451}" srcOrd="0" destOrd="0" presId="urn:microsoft.com/office/officeart/2005/8/layout/vList5"/>
    <dgm:cxn modelId="{06CD2977-427A-4251-A715-2D1D6C2D3D65}" type="presParOf" srcId="{93C4F308-568C-4CD2-B378-E2DBE3F34B38}" destId="{BE82C7BC-05E5-462C-B4B1-D967314AEA37}" srcOrd="1" destOrd="0" presId="urn:microsoft.com/office/officeart/2005/8/layout/vList5"/>
    <dgm:cxn modelId="{F7F7ED2E-8225-4B62-A3F5-2F9AAC8423DA}" type="presParOf" srcId="{3E1F61B9-F7CD-497E-8EDB-24752A9C2D63}" destId="{8EE8A791-40D2-4C92-A5F8-049B313545CC}" srcOrd="3" destOrd="0" presId="urn:microsoft.com/office/officeart/2005/8/layout/vList5"/>
    <dgm:cxn modelId="{E754309F-C82C-4654-9C4A-4FF40F17BBE2}" type="presParOf" srcId="{3E1F61B9-F7CD-497E-8EDB-24752A9C2D63}" destId="{8DDF9E26-8911-498B-8141-52B055CCA47C}" srcOrd="4" destOrd="0" presId="urn:microsoft.com/office/officeart/2005/8/layout/vList5"/>
    <dgm:cxn modelId="{D277E7EF-5B0A-4431-B63D-0DB5FD0AA075}" type="presParOf" srcId="{8DDF9E26-8911-498B-8141-52B055CCA47C}" destId="{60E90AC3-0C15-4583-BA60-501F1182A69A}" srcOrd="0" destOrd="0" presId="urn:microsoft.com/office/officeart/2005/8/layout/vList5"/>
    <dgm:cxn modelId="{64A45B9E-BE39-46ED-AC6A-305E353B4A83}" type="presParOf" srcId="{3E1F61B9-F7CD-497E-8EDB-24752A9C2D63}" destId="{49BD4BB0-6C2E-4A9F-BC0A-0F4737A5174F}" srcOrd="5" destOrd="0" presId="urn:microsoft.com/office/officeart/2005/8/layout/vList5"/>
    <dgm:cxn modelId="{55E8B074-6D07-4148-8E89-A71E60DB0B74}" type="presParOf" srcId="{3E1F61B9-F7CD-497E-8EDB-24752A9C2D63}" destId="{054372D9-10CC-49A0-830A-D10BC14F8EDB}" srcOrd="6" destOrd="0" presId="urn:microsoft.com/office/officeart/2005/8/layout/vList5"/>
    <dgm:cxn modelId="{73DDCC5D-9724-4290-B407-84D382F768C5}" type="presParOf" srcId="{054372D9-10CC-49A0-830A-D10BC14F8EDB}" destId="{A09C81DF-450C-4A9A-98A0-F3AD8882D0E5}" srcOrd="0" destOrd="0" presId="urn:microsoft.com/office/officeart/2005/8/layout/vList5"/>
    <dgm:cxn modelId="{C53B662A-7C3E-46D4-BDF1-975E8FB6905A}" type="presParOf" srcId="{054372D9-10CC-49A0-830A-D10BC14F8EDB}" destId="{B607F0D8-B1BD-4AE5-A491-7692A272D2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B450E1-5871-487B-A3E8-2D75279FF194}" type="doc">
      <dgm:prSet loTypeId="urn:microsoft.com/office/officeart/2005/8/layout/matrix1" loCatId="matrix" qsTypeId="urn:microsoft.com/office/officeart/2005/8/quickstyle/simple1#2" qsCatId="simple" csTypeId="urn:microsoft.com/office/officeart/2005/8/colors/accent1_2#2" csCatId="accent1" phldr="1"/>
      <dgm:spPr/>
      <dgm:t>
        <a:bodyPr/>
        <a:lstStyle/>
        <a:p>
          <a:endParaRPr lang="ru-RU"/>
        </a:p>
      </dgm:t>
    </dgm:pt>
    <dgm:pt modelId="{2EC19FA1-9880-4F06-B19A-3358CC88C72C}">
      <dgm:prSet phldrT="[Текст]" custT="1"/>
      <dgm:spPr/>
      <dgm:t>
        <a:bodyPr/>
        <a:lstStyle/>
        <a:p>
          <a:r>
            <a:rPr lang="uk-UA" sz="2400" b="1" dirty="0" smtClean="0"/>
            <a:t>Сучасний урок =</a:t>
          </a:r>
        </a:p>
        <a:p>
          <a:r>
            <a:rPr lang="uk-UA" sz="2400" b="1" dirty="0" smtClean="0"/>
            <a:t>Учитель + Учень</a:t>
          </a:r>
          <a:endParaRPr lang="ru-RU" sz="2400" b="1" dirty="0"/>
        </a:p>
      </dgm:t>
    </dgm:pt>
    <dgm:pt modelId="{EBF39538-53DA-48D7-86E5-38EC75A73016}" type="parTrans" cxnId="{6705B2F7-D94E-4476-A790-08BE80B0C6DC}">
      <dgm:prSet/>
      <dgm:spPr/>
      <dgm:t>
        <a:bodyPr/>
        <a:lstStyle/>
        <a:p>
          <a:endParaRPr lang="ru-RU"/>
        </a:p>
      </dgm:t>
    </dgm:pt>
    <dgm:pt modelId="{E3974D65-C1F5-4938-BC9A-526A99C4ADFC}" type="sibTrans" cxnId="{6705B2F7-D94E-4476-A790-08BE80B0C6DC}">
      <dgm:prSet/>
      <dgm:spPr/>
      <dgm:t>
        <a:bodyPr/>
        <a:lstStyle/>
        <a:p>
          <a:endParaRPr lang="ru-RU"/>
        </a:p>
      </dgm:t>
    </dgm:pt>
    <dgm:pt modelId="{0636B7A7-901D-48A8-A56F-0DC7ADE6E9BF}">
      <dgm:prSet phldrT="[Текст]" custT="1"/>
      <dgm:spPr/>
      <dgm:t>
        <a:bodyPr/>
        <a:lstStyle/>
        <a:p>
          <a:r>
            <a:rPr lang="uk-UA" sz="2000" dirty="0" smtClean="0"/>
            <a:t>Майстерність</a:t>
          </a:r>
        </a:p>
        <a:p>
          <a:r>
            <a:rPr lang="uk-UA" sz="2000" dirty="0" smtClean="0"/>
            <a:t>Якісна методична підготовка</a:t>
          </a:r>
        </a:p>
        <a:p>
          <a:r>
            <a:rPr lang="uk-UA" sz="2000" dirty="0" smtClean="0"/>
            <a:t>Знання методів навчання</a:t>
          </a:r>
          <a:endParaRPr lang="ru-RU" sz="2000" dirty="0"/>
        </a:p>
      </dgm:t>
    </dgm:pt>
    <dgm:pt modelId="{E9C45602-304B-4837-9855-4F4B784592BD}" type="parTrans" cxnId="{6330C8C5-340C-40A7-B6FA-BA4582C54A00}">
      <dgm:prSet/>
      <dgm:spPr/>
      <dgm:t>
        <a:bodyPr/>
        <a:lstStyle/>
        <a:p>
          <a:endParaRPr lang="ru-RU"/>
        </a:p>
      </dgm:t>
    </dgm:pt>
    <dgm:pt modelId="{6BC65A95-17F0-4686-B0CA-3981310222FE}" type="sibTrans" cxnId="{6330C8C5-340C-40A7-B6FA-BA4582C54A00}">
      <dgm:prSet/>
      <dgm:spPr/>
      <dgm:t>
        <a:bodyPr/>
        <a:lstStyle/>
        <a:p>
          <a:endParaRPr lang="ru-RU"/>
        </a:p>
      </dgm:t>
    </dgm:pt>
    <dgm:pt modelId="{EECFD24C-C97B-48B9-9D86-877859285C12}">
      <dgm:prSet phldrT="[Текст]" custT="1"/>
      <dgm:spPr/>
      <dgm:t>
        <a:bodyPr/>
        <a:lstStyle/>
        <a:p>
          <a:endParaRPr lang="uk-UA" sz="2000" dirty="0" smtClean="0"/>
        </a:p>
        <a:p>
          <a:r>
            <a:rPr lang="uk-UA" sz="2000" dirty="0" smtClean="0"/>
            <a:t>Любов до дітей</a:t>
          </a:r>
        </a:p>
        <a:p>
          <a:r>
            <a:rPr lang="uk-UA" sz="2000" dirty="0" smtClean="0"/>
            <a:t>Відчуття проблеми</a:t>
          </a:r>
        </a:p>
        <a:p>
          <a:r>
            <a:rPr lang="uk-UA" sz="2000" dirty="0" smtClean="0"/>
            <a:t>Уміння спілкуватися</a:t>
          </a:r>
        </a:p>
        <a:p>
          <a:r>
            <a:rPr lang="uk-UA" sz="2000" dirty="0" smtClean="0"/>
            <a:t>Знання вікових особливостей</a:t>
          </a:r>
        </a:p>
        <a:p>
          <a:r>
            <a:rPr lang="uk-UA" sz="2000" dirty="0" smtClean="0"/>
            <a:t>Розуміння дітей</a:t>
          </a:r>
          <a:endParaRPr lang="ru-RU" sz="2000" dirty="0"/>
        </a:p>
      </dgm:t>
    </dgm:pt>
    <dgm:pt modelId="{EFC2A012-78D2-4F82-92C6-95C160A58CBE}" type="parTrans" cxnId="{E83EF118-8124-45AA-8C3B-BFB2071D782D}">
      <dgm:prSet/>
      <dgm:spPr/>
      <dgm:t>
        <a:bodyPr/>
        <a:lstStyle/>
        <a:p>
          <a:endParaRPr lang="ru-RU"/>
        </a:p>
      </dgm:t>
    </dgm:pt>
    <dgm:pt modelId="{7C700D46-A62A-4B48-BD27-E0C2A899B5AE}" type="sibTrans" cxnId="{E83EF118-8124-45AA-8C3B-BFB2071D782D}">
      <dgm:prSet/>
      <dgm:spPr/>
      <dgm:t>
        <a:bodyPr/>
        <a:lstStyle/>
        <a:p>
          <a:endParaRPr lang="ru-RU"/>
        </a:p>
      </dgm:t>
    </dgm:pt>
    <dgm:pt modelId="{E0A00F14-783D-4BE7-AB49-B866D1BC476D}">
      <dgm:prSet phldrT="[Текст]" custT="1"/>
      <dgm:spPr/>
      <dgm:t>
        <a:bodyPr/>
        <a:lstStyle/>
        <a:p>
          <a:r>
            <a:rPr lang="uk-UA" sz="2000" dirty="0" smtClean="0"/>
            <a:t>Творчість</a:t>
          </a:r>
        </a:p>
        <a:p>
          <a:r>
            <a:rPr lang="uk-UA" sz="2000" dirty="0" smtClean="0"/>
            <a:t>Толерантність</a:t>
          </a:r>
        </a:p>
        <a:p>
          <a:r>
            <a:rPr lang="uk-UA" sz="2000" dirty="0" smtClean="0"/>
            <a:t>Креатив</a:t>
          </a:r>
        </a:p>
        <a:p>
          <a:r>
            <a:rPr lang="uk-UA" sz="2000" dirty="0" smtClean="0"/>
            <a:t>Співпраця</a:t>
          </a:r>
          <a:endParaRPr lang="ru-RU" sz="2000" dirty="0"/>
        </a:p>
      </dgm:t>
    </dgm:pt>
    <dgm:pt modelId="{CA4A4385-E41C-49B4-8BFF-4814E8BBF6A4}" type="parTrans" cxnId="{4943908B-7C8B-4CF4-9768-E72F0FEB1A65}">
      <dgm:prSet/>
      <dgm:spPr/>
      <dgm:t>
        <a:bodyPr/>
        <a:lstStyle/>
        <a:p>
          <a:endParaRPr lang="ru-RU"/>
        </a:p>
      </dgm:t>
    </dgm:pt>
    <dgm:pt modelId="{395D0189-C729-45BD-A707-F1D7EA3B46A8}" type="sibTrans" cxnId="{4943908B-7C8B-4CF4-9768-E72F0FEB1A65}">
      <dgm:prSet/>
      <dgm:spPr/>
      <dgm:t>
        <a:bodyPr/>
        <a:lstStyle/>
        <a:p>
          <a:endParaRPr lang="ru-RU"/>
        </a:p>
      </dgm:t>
    </dgm:pt>
    <dgm:pt modelId="{D6FF7F45-8541-4455-8A9B-FD6EC227518F}">
      <dgm:prSet phldrT="[Текст]" custT="1"/>
      <dgm:spPr/>
      <dgm:t>
        <a:bodyPr/>
        <a:lstStyle/>
        <a:p>
          <a:r>
            <a:rPr lang="uk-UA" sz="2000" dirty="0" smtClean="0"/>
            <a:t>Сучасні технології</a:t>
          </a:r>
        </a:p>
        <a:p>
          <a:r>
            <a:rPr lang="uk-UA" sz="2000" dirty="0" smtClean="0"/>
            <a:t>Ситуація успіху</a:t>
          </a:r>
        </a:p>
        <a:p>
          <a:r>
            <a:rPr lang="uk-UA" sz="2000" dirty="0" smtClean="0"/>
            <a:t>Інтерактивні форми роботи</a:t>
          </a:r>
          <a:endParaRPr lang="ru-RU" sz="2000" dirty="0"/>
        </a:p>
      </dgm:t>
    </dgm:pt>
    <dgm:pt modelId="{5051998B-5294-4A7F-A920-8CC436285BCA}" type="parTrans" cxnId="{989B2E9A-CC50-4E74-ACEB-8841DA60CE6D}">
      <dgm:prSet/>
      <dgm:spPr/>
      <dgm:t>
        <a:bodyPr/>
        <a:lstStyle/>
        <a:p>
          <a:endParaRPr lang="ru-RU"/>
        </a:p>
      </dgm:t>
    </dgm:pt>
    <dgm:pt modelId="{B1FC5F60-707D-47B9-B518-B929286AEAFF}" type="sibTrans" cxnId="{989B2E9A-CC50-4E74-ACEB-8841DA60CE6D}">
      <dgm:prSet/>
      <dgm:spPr/>
      <dgm:t>
        <a:bodyPr/>
        <a:lstStyle/>
        <a:p>
          <a:endParaRPr lang="ru-RU"/>
        </a:p>
      </dgm:t>
    </dgm:pt>
    <dgm:pt modelId="{4A049EB7-9BDA-4202-A394-774C9E166A93}" type="pres">
      <dgm:prSet presAssocID="{0FB450E1-5871-487B-A3E8-2D75279FF194}" presName="diagram" presStyleCnt="0">
        <dgm:presLayoutVars>
          <dgm:chMax val="1"/>
          <dgm:dir/>
          <dgm:animLvl val="ctr"/>
          <dgm:resizeHandles val="exact"/>
        </dgm:presLayoutVars>
      </dgm:prSet>
      <dgm:spPr/>
      <dgm:t>
        <a:bodyPr/>
        <a:lstStyle/>
        <a:p>
          <a:endParaRPr lang="ru-RU"/>
        </a:p>
      </dgm:t>
    </dgm:pt>
    <dgm:pt modelId="{6AA39E29-37D6-4666-A3FA-4916C03D2E48}" type="pres">
      <dgm:prSet presAssocID="{0FB450E1-5871-487B-A3E8-2D75279FF194}" presName="matrix" presStyleCnt="0"/>
      <dgm:spPr/>
    </dgm:pt>
    <dgm:pt modelId="{D8643774-5375-4475-BE10-29B6CFD6EB8E}" type="pres">
      <dgm:prSet presAssocID="{0FB450E1-5871-487B-A3E8-2D75279FF194}" presName="tile1" presStyleLbl="node1" presStyleIdx="0" presStyleCnt="4"/>
      <dgm:spPr/>
      <dgm:t>
        <a:bodyPr/>
        <a:lstStyle/>
        <a:p>
          <a:endParaRPr lang="ru-RU"/>
        </a:p>
      </dgm:t>
    </dgm:pt>
    <dgm:pt modelId="{5A5C024E-2DC2-40DF-95D4-2C434CB97923}" type="pres">
      <dgm:prSet presAssocID="{0FB450E1-5871-487B-A3E8-2D75279FF194}" presName="tile1text" presStyleLbl="node1" presStyleIdx="0" presStyleCnt="4">
        <dgm:presLayoutVars>
          <dgm:chMax val="0"/>
          <dgm:chPref val="0"/>
          <dgm:bulletEnabled val="1"/>
        </dgm:presLayoutVars>
      </dgm:prSet>
      <dgm:spPr/>
      <dgm:t>
        <a:bodyPr/>
        <a:lstStyle/>
        <a:p>
          <a:endParaRPr lang="ru-RU"/>
        </a:p>
      </dgm:t>
    </dgm:pt>
    <dgm:pt modelId="{A42615C7-7F1F-4991-925F-35524122B34C}" type="pres">
      <dgm:prSet presAssocID="{0FB450E1-5871-487B-A3E8-2D75279FF194}" presName="tile2" presStyleLbl="node1" presStyleIdx="1" presStyleCnt="4" custLinFactNeighborX="-1750" custLinFactNeighborY="-1918"/>
      <dgm:spPr/>
      <dgm:t>
        <a:bodyPr/>
        <a:lstStyle/>
        <a:p>
          <a:endParaRPr lang="ru-RU"/>
        </a:p>
      </dgm:t>
    </dgm:pt>
    <dgm:pt modelId="{005EB7CD-AFC6-4FD0-B23C-502B57848865}" type="pres">
      <dgm:prSet presAssocID="{0FB450E1-5871-487B-A3E8-2D75279FF194}" presName="tile2text" presStyleLbl="node1" presStyleIdx="1" presStyleCnt="4">
        <dgm:presLayoutVars>
          <dgm:chMax val="0"/>
          <dgm:chPref val="0"/>
          <dgm:bulletEnabled val="1"/>
        </dgm:presLayoutVars>
      </dgm:prSet>
      <dgm:spPr/>
      <dgm:t>
        <a:bodyPr/>
        <a:lstStyle/>
        <a:p>
          <a:endParaRPr lang="ru-RU"/>
        </a:p>
      </dgm:t>
    </dgm:pt>
    <dgm:pt modelId="{E18D6399-9C22-467C-AE4C-06E94C3F31B0}" type="pres">
      <dgm:prSet presAssocID="{0FB450E1-5871-487B-A3E8-2D75279FF194}" presName="tile3" presStyleLbl="node1" presStyleIdx="2" presStyleCnt="4"/>
      <dgm:spPr/>
      <dgm:t>
        <a:bodyPr/>
        <a:lstStyle/>
        <a:p>
          <a:endParaRPr lang="ru-RU"/>
        </a:p>
      </dgm:t>
    </dgm:pt>
    <dgm:pt modelId="{7ABB44D7-669E-429B-950B-29BB5F097883}" type="pres">
      <dgm:prSet presAssocID="{0FB450E1-5871-487B-A3E8-2D75279FF194}" presName="tile3text" presStyleLbl="node1" presStyleIdx="2" presStyleCnt="4">
        <dgm:presLayoutVars>
          <dgm:chMax val="0"/>
          <dgm:chPref val="0"/>
          <dgm:bulletEnabled val="1"/>
        </dgm:presLayoutVars>
      </dgm:prSet>
      <dgm:spPr/>
      <dgm:t>
        <a:bodyPr/>
        <a:lstStyle/>
        <a:p>
          <a:endParaRPr lang="ru-RU"/>
        </a:p>
      </dgm:t>
    </dgm:pt>
    <dgm:pt modelId="{29FEBF70-44CE-43AB-A622-73A184940D2E}" type="pres">
      <dgm:prSet presAssocID="{0FB450E1-5871-487B-A3E8-2D75279FF194}" presName="tile4" presStyleLbl="node1" presStyleIdx="3" presStyleCnt="4" custScaleX="95997"/>
      <dgm:spPr/>
      <dgm:t>
        <a:bodyPr/>
        <a:lstStyle/>
        <a:p>
          <a:endParaRPr lang="ru-RU"/>
        </a:p>
      </dgm:t>
    </dgm:pt>
    <dgm:pt modelId="{2A1ABDC8-9F31-4BD9-B406-B356AF1325AC}" type="pres">
      <dgm:prSet presAssocID="{0FB450E1-5871-487B-A3E8-2D75279FF194}" presName="tile4text" presStyleLbl="node1" presStyleIdx="3" presStyleCnt="4">
        <dgm:presLayoutVars>
          <dgm:chMax val="0"/>
          <dgm:chPref val="0"/>
          <dgm:bulletEnabled val="1"/>
        </dgm:presLayoutVars>
      </dgm:prSet>
      <dgm:spPr/>
      <dgm:t>
        <a:bodyPr/>
        <a:lstStyle/>
        <a:p>
          <a:endParaRPr lang="ru-RU"/>
        </a:p>
      </dgm:t>
    </dgm:pt>
    <dgm:pt modelId="{8BE6AF45-5FB2-44B2-A3B1-6AC705FF93B7}" type="pres">
      <dgm:prSet presAssocID="{0FB450E1-5871-487B-A3E8-2D75279FF194}" presName="centerTile" presStyleLbl="fgShp" presStyleIdx="0" presStyleCnt="1">
        <dgm:presLayoutVars>
          <dgm:chMax val="0"/>
          <dgm:chPref val="0"/>
        </dgm:presLayoutVars>
      </dgm:prSet>
      <dgm:spPr/>
      <dgm:t>
        <a:bodyPr/>
        <a:lstStyle/>
        <a:p>
          <a:endParaRPr lang="ru-RU"/>
        </a:p>
      </dgm:t>
    </dgm:pt>
  </dgm:ptLst>
  <dgm:cxnLst>
    <dgm:cxn modelId="{37049ADB-0BCF-4962-AC32-CB6E97879B5A}" type="presOf" srcId="{0636B7A7-901D-48A8-A56F-0DC7ADE6E9BF}" destId="{5A5C024E-2DC2-40DF-95D4-2C434CB97923}" srcOrd="1" destOrd="0" presId="urn:microsoft.com/office/officeart/2005/8/layout/matrix1"/>
    <dgm:cxn modelId="{4943908B-7C8B-4CF4-9768-E72F0FEB1A65}" srcId="{2EC19FA1-9880-4F06-B19A-3358CC88C72C}" destId="{E0A00F14-783D-4BE7-AB49-B866D1BC476D}" srcOrd="2" destOrd="0" parTransId="{CA4A4385-E41C-49B4-8BFF-4814E8BBF6A4}" sibTransId="{395D0189-C729-45BD-A707-F1D7EA3B46A8}"/>
    <dgm:cxn modelId="{4EAD2E22-60A1-4F09-8A4D-F76865334E33}" type="presOf" srcId="{D6FF7F45-8541-4455-8A9B-FD6EC227518F}" destId="{2A1ABDC8-9F31-4BD9-B406-B356AF1325AC}" srcOrd="1" destOrd="0" presId="urn:microsoft.com/office/officeart/2005/8/layout/matrix1"/>
    <dgm:cxn modelId="{3E29B9EF-726B-4620-B419-3C0BB697BFDB}" type="presOf" srcId="{0FB450E1-5871-487B-A3E8-2D75279FF194}" destId="{4A049EB7-9BDA-4202-A394-774C9E166A93}" srcOrd="0" destOrd="0" presId="urn:microsoft.com/office/officeart/2005/8/layout/matrix1"/>
    <dgm:cxn modelId="{F6386698-E413-4E7A-AC89-C01DA1E349AB}" type="presOf" srcId="{EECFD24C-C97B-48B9-9D86-877859285C12}" destId="{005EB7CD-AFC6-4FD0-B23C-502B57848865}" srcOrd="1" destOrd="0" presId="urn:microsoft.com/office/officeart/2005/8/layout/matrix1"/>
    <dgm:cxn modelId="{6330C8C5-340C-40A7-B6FA-BA4582C54A00}" srcId="{2EC19FA1-9880-4F06-B19A-3358CC88C72C}" destId="{0636B7A7-901D-48A8-A56F-0DC7ADE6E9BF}" srcOrd="0" destOrd="0" parTransId="{E9C45602-304B-4837-9855-4F4B784592BD}" sibTransId="{6BC65A95-17F0-4686-B0CA-3981310222FE}"/>
    <dgm:cxn modelId="{FB847C70-CA25-43CF-A66B-996A21A36442}" type="presOf" srcId="{EECFD24C-C97B-48B9-9D86-877859285C12}" destId="{A42615C7-7F1F-4991-925F-35524122B34C}" srcOrd="0" destOrd="0" presId="urn:microsoft.com/office/officeart/2005/8/layout/matrix1"/>
    <dgm:cxn modelId="{245792FD-FD20-47E4-948C-6618D0DF70DA}" type="presOf" srcId="{E0A00F14-783D-4BE7-AB49-B866D1BC476D}" destId="{7ABB44D7-669E-429B-950B-29BB5F097883}" srcOrd="1" destOrd="0" presId="urn:microsoft.com/office/officeart/2005/8/layout/matrix1"/>
    <dgm:cxn modelId="{C3C57629-265F-45A6-8ED9-EC48575565FE}" type="presOf" srcId="{D6FF7F45-8541-4455-8A9B-FD6EC227518F}" destId="{29FEBF70-44CE-43AB-A622-73A184940D2E}" srcOrd="0" destOrd="0" presId="urn:microsoft.com/office/officeart/2005/8/layout/matrix1"/>
    <dgm:cxn modelId="{989B2E9A-CC50-4E74-ACEB-8841DA60CE6D}" srcId="{2EC19FA1-9880-4F06-B19A-3358CC88C72C}" destId="{D6FF7F45-8541-4455-8A9B-FD6EC227518F}" srcOrd="3" destOrd="0" parTransId="{5051998B-5294-4A7F-A920-8CC436285BCA}" sibTransId="{B1FC5F60-707D-47B9-B518-B929286AEAFF}"/>
    <dgm:cxn modelId="{6DE0C73F-B472-4C58-9BBE-7BD47BA70C34}" type="presOf" srcId="{E0A00F14-783D-4BE7-AB49-B866D1BC476D}" destId="{E18D6399-9C22-467C-AE4C-06E94C3F31B0}" srcOrd="0" destOrd="0" presId="urn:microsoft.com/office/officeart/2005/8/layout/matrix1"/>
    <dgm:cxn modelId="{6705B2F7-D94E-4476-A790-08BE80B0C6DC}" srcId="{0FB450E1-5871-487B-A3E8-2D75279FF194}" destId="{2EC19FA1-9880-4F06-B19A-3358CC88C72C}" srcOrd="0" destOrd="0" parTransId="{EBF39538-53DA-48D7-86E5-38EC75A73016}" sibTransId="{E3974D65-C1F5-4938-BC9A-526A99C4ADFC}"/>
    <dgm:cxn modelId="{BF349368-6EB4-4137-A2E5-E2A1B80625DD}" type="presOf" srcId="{2EC19FA1-9880-4F06-B19A-3358CC88C72C}" destId="{8BE6AF45-5FB2-44B2-A3B1-6AC705FF93B7}" srcOrd="0" destOrd="0" presId="urn:microsoft.com/office/officeart/2005/8/layout/matrix1"/>
    <dgm:cxn modelId="{B4CFCDF4-FF68-4861-8727-219FB1E7EE4E}" type="presOf" srcId="{0636B7A7-901D-48A8-A56F-0DC7ADE6E9BF}" destId="{D8643774-5375-4475-BE10-29B6CFD6EB8E}" srcOrd="0" destOrd="0" presId="urn:microsoft.com/office/officeart/2005/8/layout/matrix1"/>
    <dgm:cxn modelId="{E83EF118-8124-45AA-8C3B-BFB2071D782D}" srcId="{2EC19FA1-9880-4F06-B19A-3358CC88C72C}" destId="{EECFD24C-C97B-48B9-9D86-877859285C12}" srcOrd="1" destOrd="0" parTransId="{EFC2A012-78D2-4F82-92C6-95C160A58CBE}" sibTransId="{7C700D46-A62A-4B48-BD27-E0C2A899B5AE}"/>
    <dgm:cxn modelId="{FD67272D-1363-4426-9C80-80FCC0A6E598}" type="presParOf" srcId="{4A049EB7-9BDA-4202-A394-774C9E166A93}" destId="{6AA39E29-37D6-4666-A3FA-4916C03D2E48}" srcOrd="0" destOrd="0" presId="urn:microsoft.com/office/officeart/2005/8/layout/matrix1"/>
    <dgm:cxn modelId="{606087B6-D769-4DBF-8223-D1C78E0E16A6}" type="presParOf" srcId="{6AA39E29-37D6-4666-A3FA-4916C03D2E48}" destId="{D8643774-5375-4475-BE10-29B6CFD6EB8E}" srcOrd="0" destOrd="0" presId="urn:microsoft.com/office/officeart/2005/8/layout/matrix1"/>
    <dgm:cxn modelId="{B8120341-5652-4CA4-8F32-7B95BF19038F}" type="presParOf" srcId="{6AA39E29-37D6-4666-A3FA-4916C03D2E48}" destId="{5A5C024E-2DC2-40DF-95D4-2C434CB97923}" srcOrd="1" destOrd="0" presId="urn:microsoft.com/office/officeart/2005/8/layout/matrix1"/>
    <dgm:cxn modelId="{5EBB2D0F-F06E-4C96-9EC9-0355BECFE383}" type="presParOf" srcId="{6AA39E29-37D6-4666-A3FA-4916C03D2E48}" destId="{A42615C7-7F1F-4991-925F-35524122B34C}" srcOrd="2" destOrd="0" presId="urn:microsoft.com/office/officeart/2005/8/layout/matrix1"/>
    <dgm:cxn modelId="{60BB1E4D-703B-4D17-B8DB-8AAD3689D150}" type="presParOf" srcId="{6AA39E29-37D6-4666-A3FA-4916C03D2E48}" destId="{005EB7CD-AFC6-4FD0-B23C-502B57848865}" srcOrd="3" destOrd="0" presId="urn:microsoft.com/office/officeart/2005/8/layout/matrix1"/>
    <dgm:cxn modelId="{CCCC87A6-4232-4F31-844C-81203C910B83}" type="presParOf" srcId="{6AA39E29-37D6-4666-A3FA-4916C03D2E48}" destId="{E18D6399-9C22-467C-AE4C-06E94C3F31B0}" srcOrd="4" destOrd="0" presId="urn:microsoft.com/office/officeart/2005/8/layout/matrix1"/>
    <dgm:cxn modelId="{CC07A50F-4535-4EF8-AB21-6A239D12F55B}" type="presParOf" srcId="{6AA39E29-37D6-4666-A3FA-4916C03D2E48}" destId="{7ABB44D7-669E-429B-950B-29BB5F097883}" srcOrd="5" destOrd="0" presId="urn:microsoft.com/office/officeart/2005/8/layout/matrix1"/>
    <dgm:cxn modelId="{FD212EEC-BB8F-4DD3-906D-6C81F27AB02E}" type="presParOf" srcId="{6AA39E29-37D6-4666-A3FA-4916C03D2E48}" destId="{29FEBF70-44CE-43AB-A622-73A184940D2E}" srcOrd="6" destOrd="0" presId="urn:microsoft.com/office/officeart/2005/8/layout/matrix1"/>
    <dgm:cxn modelId="{CC6B25AF-09B3-47FA-B3C2-76E58718B234}" type="presParOf" srcId="{6AA39E29-37D6-4666-A3FA-4916C03D2E48}" destId="{2A1ABDC8-9F31-4BD9-B406-B356AF1325AC}" srcOrd="7" destOrd="0" presId="urn:microsoft.com/office/officeart/2005/8/layout/matrix1"/>
    <dgm:cxn modelId="{754B9942-3215-4D7C-8ED2-19A6D93F9891}" type="presParOf" srcId="{4A049EB7-9BDA-4202-A394-774C9E166A93}" destId="{8BE6AF45-5FB2-44B2-A3B1-6AC705FF93B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D03776-223C-4BAB-A8EC-7CC1084C4B4B}"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uk-UA"/>
        </a:p>
      </dgm:t>
    </dgm:pt>
    <dgm:pt modelId="{848662F3-F6C9-4DC8-9E6E-9FE88279AFA1}">
      <dgm:prSet phldrT="[Текст]"/>
      <dgm:spPr/>
      <dgm:t>
        <a:bodyPr/>
        <a:lstStyle/>
        <a:p>
          <a:r>
            <a:rPr lang="uk-UA" dirty="0" smtClean="0"/>
            <a:t>1</a:t>
          </a:r>
          <a:endParaRPr lang="uk-UA" dirty="0"/>
        </a:p>
      </dgm:t>
    </dgm:pt>
    <dgm:pt modelId="{A4603E3E-F239-4193-99F6-9B37D65CB0C5}" type="parTrans" cxnId="{2F26005A-F53A-4BF8-892A-74B3DF37357F}">
      <dgm:prSet/>
      <dgm:spPr/>
      <dgm:t>
        <a:bodyPr/>
        <a:lstStyle/>
        <a:p>
          <a:endParaRPr lang="uk-UA"/>
        </a:p>
      </dgm:t>
    </dgm:pt>
    <dgm:pt modelId="{5568FFC5-19A8-48DB-946C-BBEA57526669}" type="sibTrans" cxnId="{2F26005A-F53A-4BF8-892A-74B3DF37357F}">
      <dgm:prSet/>
      <dgm:spPr/>
      <dgm:t>
        <a:bodyPr/>
        <a:lstStyle/>
        <a:p>
          <a:endParaRPr lang="uk-UA"/>
        </a:p>
      </dgm:t>
    </dgm:pt>
    <dgm:pt modelId="{2CC07758-CC80-4937-A9AF-FC3AFA9CBBBF}">
      <dgm:prSet phldrT="[Текст]" custT="1"/>
      <dgm:spPr/>
      <dgm:t>
        <a:bodyPr/>
        <a:lstStyle/>
        <a:p>
          <a:r>
            <a:rPr lang="uk-UA" sz="2400" b="1" dirty="0" smtClean="0">
              <a:latin typeface="Times New Roman" pitchFamily="18" charset="0"/>
              <a:cs typeface="Times New Roman" pitchFamily="18" charset="0"/>
            </a:rPr>
            <a:t>диференціація знань з урахуванням вікової категорії та рівня засвоєння фізичного матеріалу</a:t>
          </a:r>
          <a:endParaRPr lang="uk-UA" sz="2400" b="1" dirty="0">
            <a:latin typeface="Times New Roman" pitchFamily="18" charset="0"/>
            <a:cs typeface="Times New Roman" pitchFamily="18" charset="0"/>
          </a:endParaRPr>
        </a:p>
      </dgm:t>
    </dgm:pt>
    <dgm:pt modelId="{83B63C9E-ACB6-43E8-869F-853BE4696F7C}" type="parTrans" cxnId="{9E1BFE6E-8E4A-4CE7-B537-4E5E84714935}">
      <dgm:prSet/>
      <dgm:spPr/>
      <dgm:t>
        <a:bodyPr/>
        <a:lstStyle/>
        <a:p>
          <a:endParaRPr lang="uk-UA"/>
        </a:p>
      </dgm:t>
    </dgm:pt>
    <dgm:pt modelId="{EAF2CD27-77A2-4D2D-93D3-D12C99C70E03}" type="sibTrans" cxnId="{9E1BFE6E-8E4A-4CE7-B537-4E5E84714935}">
      <dgm:prSet/>
      <dgm:spPr/>
      <dgm:t>
        <a:bodyPr/>
        <a:lstStyle/>
        <a:p>
          <a:endParaRPr lang="uk-UA"/>
        </a:p>
      </dgm:t>
    </dgm:pt>
    <dgm:pt modelId="{708FB5BC-474D-4921-9CAB-91E458352D44}">
      <dgm:prSet phldrT="[Текст]"/>
      <dgm:spPr/>
      <dgm:t>
        <a:bodyPr/>
        <a:lstStyle/>
        <a:p>
          <a:r>
            <a:rPr lang="uk-UA" dirty="0" smtClean="0"/>
            <a:t>2</a:t>
          </a:r>
          <a:endParaRPr lang="uk-UA" dirty="0"/>
        </a:p>
      </dgm:t>
    </dgm:pt>
    <dgm:pt modelId="{5CB4FCA9-3F28-4623-B2E8-985B4CD36E35}" type="parTrans" cxnId="{18D234D6-EF11-4B51-A688-CCD1E6465D5F}">
      <dgm:prSet/>
      <dgm:spPr/>
      <dgm:t>
        <a:bodyPr/>
        <a:lstStyle/>
        <a:p>
          <a:endParaRPr lang="uk-UA"/>
        </a:p>
      </dgm:t>
    </dgm:pt>
    <dgm:pt modelId="{FD9FF88E-5B05-4B45-A19E-0A2DFD05C639}" type="sibTrans" cxnId="{18D234D6-EF11-4B51-A688-CCD1E6465D5F}">
      <dgm:prSet/>
      <dgm:spPr/>
      <dgm:t>
        <a:bodyPr/>
        <a:lstStyle/>
        <a:p>
          <a:endParaRPr lang="uk-UA"/>
        </a:p>
      </dgm:t>
    </dgm:pt>
    <dgm:pt modelId="{C42482F3-9447-4585-BF94-DAF4B098D566}">
      <dgm:prSet phldrT="[Текст]" custT="1"/>
      <dgm:spPr/>
      <dgm:t>
        <a:bodyPr/>
        <a:lstStyle/>
        <a:p>
          <a:r>
            <a:rPr lang="uk-UA" sz="2400" b="1" dirty="0" smtClean="0">
              <a:latin typeface="Times New Roman" pitchFamily="18" charset="0"/>
              <a:cs typeface="Times New Roman" pitchFamily="18" charset="0"/>
            </a:rPr>
            <a:t>підвищення мотивації та стимулювання навчальної діяльності шляхом проблемних ситуацій та завдань відповідно до інтересів учнів певного віку</a:t>
          </a:r>
          <a:endParaRPr lang="uk-UA" sz="2400" b="1" dirty="0">
            <a:latin typeface="Times New Roman" pitchFamily="18" charset="0"/>
            <a:cs typeface="Times New Roman" pitchFamily="18" charset="0"/>
          </a:endParaRPr>
        </a:p>
      </dgm:t>
    </dgm:pt>
    <dgm:pt modelId="{02747061-86D0-4D2D-8BD2-87EEEFD99A57}" type="parTrans" cxnId="{06F2317B-40BE-4A44-8885-CA3C9834DDB7}">
      <dgm:prSet/>
      <dgm:spPr/>
      <dgm:t>
        <a:bodyPr/>
        <a:lstStyle/>
        <a:p>
          <a:endParaRPr lang="uk-UA"/>
        </a:p>
      </dgm:t>
    </dgm:pt>
    <dgm:pt modelId="{9A9FE683-0E9E-4834-86BF-3302B3E62540}" type="sibTrans" cxnId="{06F2317B-40BE-4A44-8885-CA3C9834DDB7}">
      <dgm:prSet/>
      <dgm:spPr/>
      <dgm:t>
        <a:bodyPr/>
        <a:lstStyle/>
        <a:p>
          <a:endParaRPr lang="uk-UA"/>
        </a:p>
      </dgm:t>
    </dgm:pt>
    <dgm:pt modelId="{B183A627-A051-4DE7-ABCC-FE310BA62FF4}">
      <dgm:prSet phldrT="[Текст]"/>
      <dgm:spPr/>
      <dgm:t>
        <a:bodyPr/>
        <a:lstStyle/>
        <a:p>
          <a:r>
            <a:rPr lang="uk-UA" dirty="0" smtClean="0"/>
            <a:t>3</a:t>
          </a:r>
          <a:endParaRPr lang="uk-UA" dirty="0"/>
        </a:p>
      </dgm:t>
    </dgm:pt>
    <dgm:pt modelId="{CA376813-0002-4F8A-9A68-2CED4C43DF55}" type="parTrans" cxnId="{412982F2-FD13-4D75-8BEF-2B0061719B12}">
      <dgm:prSet/>
      <dgm:spPr/>
      <dgm:t>
        <a:bodyPr/>
        <a:lstStyle/>
        <a:p>
          <a:endParaRPr lang="uk-UA"/>
        </a:p>
      </dgm:t>
    </dgm:pt>
    <dgm:pt modelId="{96346B93-C426-46DA-842B-4F2043EEED3F}" type="sibTrans" cxnId="{412982F2-FD13-4D75-8BEF-2B0061719B12}">
      <dgm:prSet/>
      <dgm:spPr/>
      <dgm:t>
        <a:bodyPr/>
        <a:lstStyle/>
        <a:p>
          <a:endParaRPr lang="uk-UA"/>
        </a:p>
      </dgm:t>
    </dgm:pt>
    <dgm:pt modelId="{5016FE39-6271-4C2D-BC0E-11C6F9806FCA}">
      <dgm:prSet phldrT="[Текст]"/>
      <dgm:spPr/>
      <dgm:t>
        <a:bodyPr/>
        <a:lstStyle/>
        <a:p>
          <a:r>
            <a:rPr lang="uk-UA" b="1" dirty="0" smtClean="0">
              <a:latin typeface="Times New Roman" pitchFamily="18" charset="0"/>
              <a:cs typeface="Times New Roman" pitchFamily="18" charset="0"/>
            </a:rPr>
            <a:t>розвиток самостійного мислення учнів, спроможності до самореалізації та самоосвіти</a:t>
          </a:r>
          <a:endParaRPr lang="uk-UA" b="1" dirty="0">
            <a:latin typeface="Times New Roman" pitchFamily="18" charset="0"/>
            <a:cs typeface="Times New Roman" pitchFamily="18" charset="0"/>
          </a:endParaRPr>
        </a:p>
      </dgm:t>
    </dgm:pt>
    <dgm:pt modelId="{29CDD46F-8EED-4165-8AA9-73657BBD6012}" type="parTrans" cxnId="{F7F5E7A1-8890-43B7-A3A3-ECE4A558FAD1}">
      <dgm:prSet/>
      <dgm:spPr/>
      <dgm:t>
        <a:bodyPr/>
        <a:lstStyle/>
        <a:p>
          <a:endParaRPr lang="uk-UA"/>
        </a:p>
      </dgm:t>
    </dgm:pt>
    <dgm:pt modelId="{89E242A1-86F0-4A7F-94C2-D426872555AA}" type="sibTrans" cxnId="{F7F5E7A1-8890-43B7-A3A3-ECE4A558FAD1}">
      <dgm:prSet/>
      <dgm:spPr/>
      <dgm:t>
        <a:bodyPr/>
        <a:lstStyle/>
        <a:p>
          <a:endParaRPr lang="uk-UA"/>
        </a:p>
      </dgm:t>
    </dgm:pt>
    <dgm:pt modelId="{7B007AFB-4109-4218-A682-C303BC3225E7}">
      <dgm:prSet/>
      <dgm:spPr/>
      <dgm:t>
        <a:bodyPr/>
        <a:lstStyle/>
        <a:p>
          <a:r>
            <a:rPr lang="uk-UA" dirty="0" smtClean="0"/>
            <a:t>4</a:t>
          </a:r>
          <a:endParaRPr lang="uk-UA" dirty="0"/>
        </a:p>
      </dgm:t>
    </dgm:pt>
    <dgm:pt modelId="{645C4D17-C565-4BCE-BE9A-37DDBCEB7162}" type="parTrans" cxnId="{B4B9C122-8718-4D9C-AFA3-C6ADADEEA518}">
      <dgm:prSet/>
      <dgm:spPr/>
      <dgm:t>
        <a:bodyPr/>
        <a:lstStyle/>
        <a:p>
          <a:endParaRPr lang="uk-UA"/>
        </a:p>
      </dgm:t>
    </dgm:pt>
    <dgm:pt modelId="{0BDF6A9B-D92B-4382-96F7-CC656B86A0E2}" type="sibTrans" cxnId="{B4B9C122-8718-4D9C-AFA3-C6ADADEEA518}">
      <dgm:prSet/>
      <dgm:spPr/>
      <dgm:t>
        <a:bodyPr/>
        <a:lstStyle/>
        <a:p>
          <a:endParaRPr lang="uk-UA"/>
        </a:p>
      </dgm:t>
    </dgm:pt>
    <dgm:pt modelId="{EE93F3BB-96BC-4C3E-B892-7AD25A431E3A}">
      <dgm:prSet/>
      <dgm:spPr/>
      <dgm:t>
        <a:bodyPr/>
        <a:lstStyle/>
        <a:p>
          <a:r>
            <a:rPr lang="uk-UA" dirty="0" smtClean="0"/>
            <a:t>5</a:t>
          </a:r>
          <a:endParaRPr lang="uk-UA" dirty="0"/>
        </a:p>
      </dgm:t>
    </dgm:pt>
    <dgm:pt modelId="{3E790D49-1ACD-4933-B230-FFEFFE90F9A6}" type="parTrans" cxnId="{609FAFD7-90F8-4720-96C0-25116D55D7A9}">
      <dgm:prSet/>
      <dgm:spPr/>
      <dgm:t>
        <a:bodyPr/>
        <a:lstStyle/>
        <a:p>
          <a:endParaRPr lang="uk-UA"/>
        </a:p>
      </dgm:t>
    </dgm:pt>
    <dgm:pt modelId="{24384DB4-C0D1-47D6-9069-4C9A9F810641}" type="sibTrans" cxnId="{609FAFD7-90F8-4720-96C0-25116D55D7A9}">
      <dgm:prSet/>
      <dgm:spPr/>
      <dgm:t>
        <a:bodyPr/>
        <a:lstStyle/>
        <a:p>
          <a:endParaRPr lang="uk-UA"/>
        </a:p>
      </dgm:t>
    </dgm:pt>
    <dgm:pt modelId="{F0BF6097-D761-4201-8372-1BCF6040DCE8}">
      <dgm:prSet/>
      <dgm:spPr/>
      <dgm:t>
        <a:bodyPr/>
        <a:lstStyle/>
        <a:p>
          <a:r>
            <a:rPr lang="uk-UA" b="1" dirty="0" smtClean="0">
              <a:latin typeface="Times New Roman" pitchFamily="18" charset="0"/>
              <a:cs typeface="Times New Roman" pitchFamily="18" charset="0"/>
            </a:rPr>
            <a:t>розвиток комунікативних навичок</a:t>
          </a:r>
          <a:endParaRPr lang="uk-UA" b="1" dirty="0">
            <a:latin typeface="Times New Roman" pitchFamily="18" charset="0"/>
            <a:cs typeface="Times New Roman" pitchFamily="18" charset="0"/>
          </a:endParaRPr>
        </a:p>
      </dgm:t>
    </dgm:pt>
    <dgm:pt modelId="{18350AA7-A381-40FA-B656-F2F332908386}" type="parTrans" cxnId="{5147815F-5B70-4E51-BE11-2260CE3647AE}">
      <dgm:prSet/>
      <dgm:spPr/>
      <dgm:t>
        <a:bodyPr/>
        <a:lstStyle/>
        <a:p>
          <a:endParaRPr lang="uk-UA"/>
        </a:p>
      </dgm:t>
    </dgm:pt>
    <dgm:pt modelId="{3A7833F6-A94B-449C-BBDD-A0B1CEC1412C}" type="sibTrans" cxnId="{5147815F-5B70-4E51-BE11-2260CE3647AE}">
      <dgm:prSet/>
      <dgm:spPr/>
      <dgm:t>
        <a:bodyPr/>
        <a:lstStyle/>
        <a:p>
          <a:endParaRPr lang="uk-UA"/>
        </a:p>
      </dgm:t>
    </dgm:pt>
    <dgm:pt modelId="{D7C944E9-72DE-4FB1-86C8-5AFDE5517A1E}">
      <dgm:prSet/>
      <dgm:spPr/>
      <dgm:t>
        <a:bodyPr/>
        <a:lstStyle/>
        <a:p>
          <a:r>
            <a:rPr lang="uk-UA" b="1" dirty="0" smtClean="0">
              <a:latin typeface="Times New Roman" pitchFamily="18" charset="0"/>
              <a:cs typeface="Times New Roman" pitchFamily="18" charset="0"/>
            </a:rPr>
            <a:t>використання  різноманітних форм, методів, прийомів організації освітнього процесу з урахуванням здібностей учнів</a:t>
          </a:r>
          <a:endParaRPr lang="uk-UA" b="1" dirty="0">
            <a:latin typeface="Times New Roman" pitchFamily="18" charset="0"/>
            <a:cs typeface="Times New Roman" pitchFamily="18" charset="0"/>
          </a:endParaRPr>
        </a:p>
      </dgm:t>
    </dgm:pt>
    <dgm:pt modelId="{EC887475-5245-4DCA-A7CC-B3067CA9DA6B}" type="parTrans" cxnId="{69845622-5F45-4C3C-9914-59C859075DF7}">
      <dgm:prSet/>
      <dgm:spPr/>
      <dgm:t>
        <a:bodyPr/>
        <a:lstStyle/>
        <a:p>
          <a:endParaRPr lang="uk-UA"/>
        </a:p>
      </dgm:t>
    </dgm:pt>
    <dgm:pt modelId="{6E084C27-1BBF-4DE6-ABF8-9BEE5F8678B1}" type="sibTrans" cxnId="{69845622-5F45-4C3C-9914-59C859075DF7}">
      <dgm:prSet/>
      <dgm:spPr/>
      <dgm:t>
        <a:bodyPr/>
        <a:lstStyle/>
        <a:p>
          <a:endParaRPr lang="uk-UA"/>
        </a:p>
      </dgm:t>
    </dgm:pt>
    <dgm:pt modelId="{79F7FD8A-2E2B-4FF4-A6C7-D535FD4C842D}" type="pres">
      <dgm:prSet presAssocID="{11D03776-223C-4BAB-A8EC-7CC1084C4B4B}" presName="linearFlow" presStyleCnt="0">
        <dgm:presLayoutVars>
          <dgm:dir/>
          <dgm:animLvl val="lvl"/>
          <dgm:resizeHandles val="exact"/>
        </dgm:presLayoutVars>
      </dgm:prSet>
      <dgm:spPr/>
      <dgm:t>
        <a:bodyPr/>
        <a:lstStyle/>
        <a:p>
          <a:endParaRPr lang="uk-UA"/>
        </a:p>
      </dgm:t>
    </dgm:pt>
    <dgm:pt modelId="{8C428F80-A275-466A-A9A7-9602563B40A0}" type="pres">
      <dgm:prSet presAssocID="{848662F3-F6C9-4DC8-9E6E-9FE88279AFA1}" presName="composite" presStyleCnt="0"/>
      <dgm:spPr/>
    </dgm:pt>
    <dgm:pt modelId="{A2CE11DF-4738-4AFB-AD60-051B62231AC2}" type="pres">
      <dgm:prSet presAssocID="{848662F3-F6C9-4DC8-9E6E-9FE88279AFA1}" presName="parentText" presStyleLbl="alignNode1" presStyleIdx="0" presStyleCnt="5">
        <dgm:presLayoutVars>
          <dgm:chMax val="1"/>
          <dgm:bulletEnabled val="1"/>
        </dgm:presLayoutVars>
      </dgm:prSet>
      <dgm:spPr/>
      <dgm:t>
        <a:bodyPr/>
        <a:lstStyle/>
        <a:p>
          <a:endParaRPr lang="uk-UA"/>
        </a:p>
      </dgm:t>
    </dgm:pt>
    <dgm:pt modelId="{5CDA176D-CB39-4BB6-BFE6-01037CD856E6}" type="pres">
      <dgm:prSet presAssocID="{848662F3-F6C9-4DC8-9E6E-9FE88279AFA1}" presName="descendantText" presStyleLbl="alignAcc1" presStyleIdx="0" presStyleCnt="5">
        <dgm:presLayoutVars>
          <dgm:bulletEnabled val="1"/>
        </dgm:presLayoutVars>
      </dgm:prSet>
      <dgm:spPr/>
      <dgm:t>
        <a:bodyPr/>
        <a:lstStyle/>
        <a:p>
          <a:endParaRPr lang="uk-UA"/>
        </a:p>
      </dgm:t>
    </dgm:pt>
    <dgm:pt modelId="{1BB6F85B-A3C8-4DD2-8E28-121A33490734}" type="pres">
      <dgm:prSet presAssocID="{5568FFC5-19A8-48DB-946C-BBEA57526669}" presName="sp" presStyleCnt="0"/>
      <dgm:spPr/>
    </dgm:pt>
    <dgm:pt modelId="{C8892ACE-B08A-4426-8DCE-D64A642E4814}" type="pres">
      <dgm:prSet presAssocID="{708FB5BC-474D-4921-9CAB-91E458352D44}" presName="composite" presStyleCnt="0"/>
      <dgm:spPr/>
    </dgm:pt>
    <dgm:pt modelId="{B6E82D5E-29F2-4E01-B6C1-1055C600D44E}" type="pres">
      <dgm:prSet presAssocID="{708FB5BC-474D-4921-9CAB-91E458352D44}" presName="parentText" presStyleLbl="alignNode1" presStyleIdx="1" presStyleCnt="5">
        <dgm:presLayoutVars>
          <dgm:chMax val="1"/>
          <dgm:bulletEnabled val="1"/>
        </dgm:presLayoutVars>
      </dgm:prSet>
      <dgm:spPr/>
      <dgm:t>
        <a:bodyPr/>
        <a:lstStyle/>
        <a:p>
          <a:endParaRPr lang="uk-UA"/>
        </a:p>
      </dgm:t>
    </dgm:pt>
    <dgm:pt modelId="{041DBB53-500E-459F-928F-CC5729BF72B7}" type="pres">
      <dgm:prSet presAssocID="{708FB5BC-474D-4921-9CAB-91E458352D44}" presName="descendantText" presStyleLbl="alignAcc1" presStyleIdx="1" presStyleCnt="5" custScaleY="128264">
        <dgm:presLayoutVars>
          <dgm:bulletEnabled val="1"/>
        </dgm:presLayoutVars>
      </dgm:prSet>
      <dgm:spPr/>
      <dgm:t>
        <a:bodyPr/>
        <a:lstStyle/>
        <a:p>
          <a:endParaRPr lang="uk-UA"/>
        </a:p>
      </dgm:t>
    </dgm:pt>
    <dgm:pt modelId="{281BE92F-A5CA-4609-A6C2-092B800B50F0}" type="pres">
      <dgm:prSet presAssocID="{FD9FF88E-5B05-4B45-A19E-0A2DFD05C639}" presName="sp" presStyleCnt="0"/>
      <dgm:spPr/>
    </dgm:pt>
    <dgm:pt modelId="{F247CDFF-FEA9-446E-814C-F6AF180A9B02}" type="pres">
      <dgm:prSet presAssocID="{B183A627-A051-4DE7-ABCC-FE310BA62FF4}" presName="composite" presStyleCnt="0"/>
      <dgm:spPr/>
    </dgm:pt>
    <dgm:pt modelId="{31423932-19B5-4EF8-BE10-39E3D72F3197}" type="pres">
      <dgm:prSet presAssocID="{B183A627-A051-4DE7-ABCC-FE310BA62FF4}" presName="parentText" presStyleLbl="alignNode1" presStyleIdx="2" presStyleCnt="5">
        <dgm:presLayoutVars>
          <dgm:chMax val="1"/>
          <dgm:bulletEnabled val="1"/>
        </dgm:presLayoutVars>
      </dgm:prSet>
      <dgm:spPr/>
      <dgm:t>
        <a:bodyPr/>
        <a:lstStyle/>
        <a:p>
          <a:endParaRPr lang="uk-UA"/>
        </a:p>
      </dgm:t>
    </dgm:pt>
    <dgm:pt modelId="{47C09C22-0726-4776-9167-01257EDDD524}" type="pres">
      <dgm:prSet presAssocID="{B183A627-A051-4DE7-ABCC-FE310BA62FF4}" presName="descendantText" presStyleLbl="alignAcc1" presStyleIdx="2" presStyleCnt="5">
        <dgm:presLayoutVars>
          <dgm:bulletEnabled val="1"/>
        </dgm:presLayoutVars>
      </dgm:prSet>
      <dgm:spPr/>
      <dgm:t>
        <a:bodyPr/>
        <a:lstStyle/>
        <a:p>
          <a:endParaRPr lang="uk-UA"/>
        </a:p>
      </dgm:t>
    </dgm:pt>
    <dgm:pt modelId="{30CE1CE7-D3EA-4FC6-9586-5D2A8D51CF0C}" type="pres">
      <dgm:prSet presAssocID="{96346B93-C426-46DA-842B-4F2043EEED3F}" presName="sp" presStyleCnt="0"/>
      <dgm:spPr/>
    </dgm:pt>
    <dgm:pt modelId="{2C9A446C-841E-4BBE-B146-D5E76D1A6D24}" type="pres">
      <dgm:prSet presAssocID="{7B007AFB-4109-4218-A682-C303BC3225E7}" presName="composite" presStyleCnt="0"/>
      <dgm:spPr/>
    </dgm:pt>
    <dgm:pt modelId="{2D2B0143-7C8B-4206-8C18-9EFFC48DB20B}" type="pres">
      <dgm:prSet presAssocID="{7B007AFB-4109-4218-A682-C303BC3225E7}" presName="parentText" presStyleLbl="alignNode1" presStyleIdx="3" presStyleCnt="5">
        <dgm:presLayoutVars>
          <dgm:chMax val="1"/>
          <dgm:bulletEnabled val="1"/>
        </dgm:presLayoutVars>
      </dgm:prSet>
      <dgm:spPr/>
      <dgm:t>
        <a:bodyPr/>
        <a:lstStyle/>
        <a:p>
          <a:endParaRPr lang="uk-UA"/>
        </a:p>
      </dgm:t>
    </dgm:pt>
    <dgm:pt modelId="{824678A4-063A-4062-B5AF-E0F0070DE7E0}" type="pres">
      <dgm:prSet presAssocID="{7B007AFB-4109-4218-A682-C303BC3225E7}" presName="descendantText" presStyleLbl="alignAcc1" presStyleIdx="3" presStyleCnt="5">
        <dgm:presLayoutVars>
          <dgm:bulletEnabled val="1"/>
        </dgm:presLayoutVars>
      </dgm:prSet>
      <dgm:spPr/>
      <dgm:t>
        <a:bodyPr/>
        <a:lstStyle/>
        <a:p>
          <a:endParaRPr lang="uk-UA"/>
        </a:p>
      </dgm:t>
    </dgm:pt>
    <dgm:pt modelId="{325100EF-8EBD-4A01-B796-DF4B76D70FE3}" type="pres">
      <dgm:prSet presAssocID="{0BDF6A9B-D92B-4382-96F7-CC656B86A0E2}" presName="sp" presStyleCnt="0"/>
      <dgm:spPr/>
    </dgm:pt>
    <dgm:pt modelId="{1C4F2857-87E4-47AE-A10C-CE44FBD3581D}" type="pres">
      <dgm:prSet presAssocID="{EE93F3BB-96BC-4C3E-B892-7AD25A431E3A}" presName="composite" presStyleCnt="0"/>
      <dgm:spPr/>
    </dgm:pt>
    <dgm:pt modelId="{893F19BD-9D2E-49E0-84AB-32B6A7E16155}" type="pres">
      <dgm:prSet presAssocID="{EE93F3BB-96BC-4C3E-B892-7AD25A431E3A}" presName="parentText" presStyleLbl="alignNode1" presStyleIdx="4" presStyleCnt="5">
        <dgm:presLayoutVars>
          <dgm:chMax val="1"/>
          <dgm:bulletEnabled val="1"/>
        </dgm:presLayoutVars>
      </dgm:prSet>
      <dgm:spPr/>
      <dgm:t>
        <a:bodyPr/>
        <a:lstStyle/>
        <a:p>
          <a:endParaRPr lang="uk-UA"/>
        </a:p>
      </dgm:t>
    </dgm:pt>
    <dgm:pt modelId="{BFA37884-F059-491C-985B-7D60D267CD67}" type="pres">
      <dgm:prSet presAssocID="{EE93F3BB-96BC-4C3E-B892-7AD25A431E3A}" presName="descendantText" presStyleLbl="alignAcc1" presStyleIdx="4" presStyleCnt="5">
        <dgm:presLayoutVars>
          <dgm:bulletEnabled val="1"/>
        </dgm:presLayoutVars>
      </dgm:prSet>
      <dgm:spPr/>
      <dgm:t>
        <a:bodyPr/>
        <a:lstStyle/>
        <a:p>
          <a:endParaRPr lang="uk-UA"/>
        </a:p>
      </dgm:t>
    </dgm:pt>
  </dgm:ptLst>
  <dgm:cxnLst>
    <dgm:cxn modelId="{9FA9F14D-4373-4560-A34A-12E96A88384A}" type="presOf" srcId="{B183A627-A051-4DE7-ABCC-FE310BA62FF4}" destId="{31423932-19B5-4EF8-BE10-39E3D72F3197}" srcOrd="0" destOrd="0" presId="urn:microsoft.com/office/officeart/2005/8/layout/chevron2"/>
    <dgm:cxn modelId="{A875A34C-C62B-46E0-B2A8-108C5A44CA2E}" type="presOf" srcId="{5016FE39-6271-4C2D-BC0E-11C6F9806FCA}" destId="{47C09C22-0726-4776-9167-01257EDDD524}" srcOrd="0" destOrd="0" presId="urn:microsoft.com/office/officeart/2005/8/layout/chevron2"/>
    <dgm:cxn modelId="{06F2317B-40BE-4A44-8885-CA3C9834DDB7}" srcId="{708FB5BC-474D-4921-9CAB-91E458352D44}" destId="{C42482F3-9447-4585-BF94-DAF4B098D566}" srcOrd="0" destOrd="0" parTransId="{02747061-86D0-4D2D-8BD2-87EEEFD99A57}" sibTransId="{9A9FE683-0E9E-4834-86BF-3302B3E62540}"/>
    <dgm:cxn modelId="{412982F2-FD13-4D75-8BEF-2B0061719B12}" srcId="{11D03776-223C-4BAB-A8EC-7CC1084C4B4B}" destId="{B183A627-A051-4DE7-ABCC-FE310BA62FF4}" srcOrd="2" destOrd="0" parTransId="{CA376813-0002-4F8A-9A68-2CED4C43DF55}" sibTransId="{96346B93-C426-46DA-842B-4F2043EEED3F}"/>
    <dgm:cxn modelId="{8407AFC6-1766-4095-B6FE-0CC50B180CA7}" type="presOf" srcId="{F0BF6097-D761-4201-8372-1BCF6040DCE8}" destId="{824678A4-063A-4062-B5AF-E0F0070DE7E0}" srcOrd="0" destOrd="0" presId="urn:microsoft.com/office/officeart/2005/8/layout/chevron2"/>
    <dgm:cxn modelId="{2E992971-6A55-4BD9-B85E-5156B3F10AB3}" type="presOf" srcId="{7B007AFB-4109-4218-A682-C303BC3225E7}" destId="{2D2B0143-7C8B-4206-8C18-9EFFC48DB20B}" srcOrd="0" destOrd="0" presId="urn:microsoft.com/office/officeart/2005/8/layout/chevron2"/>
    <dgm:cxn modelId="{5147815F-5B70-4E51-BE11-2260CE3647AE}" srcId="{7B007AFB-4109-4218-A682-C303BC3225E7}" destId="{F0BF6097-D761-4201-8372-1BCF6040DCE8}" srcOrd="0" destOrd="0" parTransId="{18350AA7-A381-40FA-B656-F2F332908386}" sibTransId="{3A7833F6-A94B-449C-BBDD-A0B1CEC1412C}"/>
    <dgm:cxn modelId="{B4B9C122-8718-4D9C-AFA3-C6ADADEEA518}" srcId="{11D03776-223C-4BAB-A8EC-7CC1084C4B4B}" destId="{7B007AFB-4109-4218-A682-C303BC3225E7}" srcOrd="3" destOrd="0" parTransId="{645C4D17-C565-4BCE-BE9A-37DDBCEB7162}" sibTransId="{0BDF6A9B-D92B-4382-96F7-CC656B86A0E2}"/>
    <dgm:cxn modelId="{609FAFD7-90F8-4720-96C0-25116D55D7A9}" srcId="{11D03776-223C-4BAB-A8EC-7CC1084C4B4B}" destId="{EE93F3BB-96BC-4C3E-B892-7AD25A431E3A}" srcOrd="4" destOrd="0" parTransId="{3E790D49-1ACD-4933-B230-FFEFFE90F9A6}" sibTransId="{24384DB4-C0D1-47D6-9069-4C9A9F810641}"/>
    <dgm:cxn modelId="{F7F5E7A1-8890-43B7-A3A3-ECE4A558FAD1}" srcId="{B183A627-A051-4DE7-ABCC-FE310BA62FF4}" destId="{5016FE39-6271-4C2D-BC0E-11C6F9806FCA}" srcOrd="0" destOrd="0" parTransId="{29CDD46F-8EED-4165-8AA9-73657BBD6012}" sibTransId="{89E242A1-86F0-4A7F-94C2-D426872555AA}"/>
    <dgm:cxn modelId="{0ADCFD9E-8974-4CF1-A061-50F31B0722B3}" type="presOf" srcId="{708FB5BC-474D-4921-9CAB-91E458352D44}" destId="{B6E82D5E-29F2-4E01-B6C1-1055C600D44E}" srcOrd="0" destOrd="0" presId="urn:microsoft.com/office/officeart/2005/8/layout/chevron2"/>
    <dgm:cxn modelId="{F7DE3285-8B2D-4062-88FC-2C68FD424FE1}" type="presOf" srcId="{D7C944E9-72DE-4FB1-86C8-5AFDE5517A1E}" destId="{BFA37884-F059-491C-985B-7D60D267CD67}" srcOrd="0" destOrd="0" presId="urn:microsoft.com/office/officeart/2005/8/layout/chevron2"/>
    <dgm:cxn modelId="{6DCD6220-0AA7-4C95-8158-65CA3B7B9ACA}" type="presOf" srcId="{11D03776-223C-4BAB-A8EC-7CC1084C4B4B}" destId="{79F7FD8A-2E2B-4FF4-A6C7-D535FD4C842D}" srcOrd="0" destOrd="0" presId="urn:microsoft.com/office/officeart/2005/8/layout/chevron2"/>
    <dgm:cxn modelId="{2F26005A-F53A-4BF8-892A-74B3DF37357F}" srcId="{11D03776-223C-4BAB-A8EC-7CC1084C4B4B}" destId="{848662F3-F6C9-4DC8-9E6E-9FE88279AFA1}" srcOrd="0" destOrd="0" parTransId="{A4603E3E-F239-4193-99F6-9B37D65CB0C5}" sibTransId="{5568FFC5-19A8-48DB-946C-BBEA57526669}"/>
    <dgm:cxn modelId="{18D234D6-EF11-4B51-A688-CCD1E6465D5F}" srcId="{11D03776-223C-4BAB-A8EC-7CC1084C4B4B}" destId="{708FB5BC-474D-4921-9CAB-91E458352D44}" srcOrd="1" destOrd="0" parTransId="{5CB4FCA9-3F28-4623-B2E8-985B4CD36E35}" sibTransId="{FD9FF88E-5B05-4B45-A19E-0A2DFD05C639}"/>
    <dgm:cxn modelId="{707A9F3C-BCD1-4420-ADDE-7EF8DE876B26}" type="presOf" srcId="{2CC07758-CC80-4937-A9AF-FC3AFA9CBBBF}" destId="{5CDA176D-CB39-4BB6-BFE6-01037CD856E6}" srcOrd="0" destOrd="0" presId="urn:microsoft.com/office/officeart/2005/8/layout/chevron2"/>
    <dgm:cxn modelId="{C618886E-13AB-49EC-89D1-AD7BB91AC891}" type="presOf" srcId="{C42482F3-9447-4585-BF94-DAF4B098D566}" destId="{041DBB53-500E-459F-928F-CC5729BF72B7}" srcOrd="0" destOrd="0" presId="urn:microsoft.com/office/officeart/2005/8/layout/chevron2"/>
    <dgm:cxn modelId="{69845622-5F45-4C3C-9914-59C859075DF7}" srcId="{EE93F3BB-96BC-4C3E-B892-7AD25A431E3A}" destId="{D7C944E9-72DE-4FB1-86C8-5AFDE5517A1E}" srcOrd="0" destOrd="0" parTransId="{EC887475-5245-4DCA-A7CC-B3067CA9DA6B}" sibTransId="{6E084C27-1BBF-4DE6-ABF8-9BEE5F8678B1}"/>
    <dgm:cxn modelId="{F4C03052-07C5-4792-8255-69C881CC7E98}" type="presOf" srcId="{848662F3-F6C9-4DC8-9E6E-9FE88279AFA1}" destId="{A2CE11DF-4738-4AFB-AD60-051B62231AC2}" srcOrd="0" destOrd="0" presId="urn:microsoft.com/office/officeart/2005/8/layout/chevron2"/>
    <dgm:cxn modelId="{865E693F-8C05-4B3F-AEDB-A4C696F37F0E}" type="presOf" srcId="{EE93F3BB-96BC-4C3E-B892-7AD25A431E3A}" destId="{893F19BD-9D2E-49E0-84AB-32B6A7E16155}" srcOrd="0" destOrd="0" presId="urn:microsoft.com/office/officeart/2005/8/layout/chevron2"/>
    <dgm:cxn modelId="{9E1BFE6E-8E4A-4CE7-B537-4E5E84714935}" srcId="{848662F3-F6C9-4DC8-9E6E-9FE88279AFA1}" destId="{2CC07758-CC80-4937-A9AF-FC3AFA9CBBBF}" srcOrd="0" destOrd="0" parTransId="{83B63C9E-ACB6-43E8-869F-853BE4696F7C}" sibTransId="{EAF2CD27-77A2-4D2D-93D3-D12C99C70E03}"/>
    <dgm:cxn modelId="{F517FB86-1639-4A3F-BFE8-3152A47C8A81}" type="presParOf" srcId="{79F7FD8A-2E2B-4FF4-A6C7-D535FD4C842D}" destId="{8C428F80-A275-466A-A9A7-9602563B40A0}" srcOrd="0" destOrd="0" presId="urn:microsoft.com/office/officeart/2005/8/layout/chevron2"/>
    <dgm:cxn modelId="{10871B41-ACDB-416E-8170-258A491121C9}" type="presParOf" srcId="{8C428F80-A275-466A-A9A7-9602563B40A0}" destId="{A2CE11DF-4738-4AFB-AD60-051B62231AC2}" srcOrd="0" destOrd="0" presId="urn:microsoft.com/office/officeart/2005/8/layout/chevron2"/>
    <dgm:cxn modelId="{761BB0CB-B456-4C7A-BB26-3BD1047C1B36}" type="presParOf" srcId="{8C428F80-A275-466A-A9A7-9602563B40A0}" destId="{5CDA176D-CB39-4BB6-BFE6-01037CD856E6}" srcOrd="1" destOrd="0" presId="urn:microsoft.com/office/officeart/2005/8/layout/chevron2"/>
    <dgm:cxn modelId="{2B340FBC-31D2-47AD-A8EB-DC76EDBC03D5}" type="presParOf" srcId="{79F7FD8A-2E2B-4FF4-A6C7-D535FD4C842D}" destId="{1BB6F85B-A3C8-4DD2-8E28-121A33490734}" srcOrd="1" destOrd="0" presId="urn:microsoft.com/office/officeart/2005/8/layout/chevron2"/>
    <dgm:cxn modelId="{ABC660BB-796A-4B09-B4AD-7F42CB0FC7A9}" type="presParOf" srcId="{79F7FD8A-2E2B-4FF4-A6C7-D535FD4C842D}" destId="{C8892ACE-B08A-4426-8DCE-D64A642E4814}" srcOrd="2" destOrd="0" presId="urn:microsoft.com/office/officeart/2005/8/layout/chevron2"/>
    <dgm:cxn modelId="{BA999386-286B-4BB3-B6CC-F2E653F7A341}" type="presParOf" srcId="{C8892ACE-B08A-4426-8DCE-D64A642E4814}" destId="{B6E82D5E-29F2-4E01-B6C1-1055C600D44E}" srcOrd="0" destOrd="0" presId="urn:microsoft.com/office/officeart/2005/8/layout/chevron2"/>
    <dgm:cxn modelId="{FB645055-1340-40BD-9F76-F3747EA5125E}" type="presParOf" srcId="{C8892ACE-B08A-4426-8DCE-D64A642E4814}" destId="{041DBB53-500E-459F-928F-CC5729BF72B7}" srcOrd="1" destOrd="0" presId="urn:microsoft.com/office/officeart/2005/8/layout/chevron2"/>
    <dgm:cxn modelId="{83A09F05-F5F4-44F3-9F9C-0B2E1AEB6D2F}" type="presParOf" srcId="{79F7FD8A-2E2B-4FF4-A6C7-D535FD4C842D}" destId="{281BE92F-A5CA-4609-A6C2-092B800B50F0}" srcOrd="3" destOrd="0" presId="urn:microsoft.com/office/officeart/2005/8/layout/chevron2"/>
    <dgm:cxn modelId="{23F44DD7-EEEA-476C-8A47-96A6A5A1FC35}" type="presParOf" srcId="{79F7FD8A-2E2B-4FF4-A6C7-D535FD4C842D}" destId="{F247CDFF-FEA9-446E-814C-F6AF180A9B02}" srcOrd="4" destOrd="0" presId="urn:microsoft.com/office/officeart/2005/8/layout/chevron2"/>
    <dgm:cxn modelId="{3768A90F-5BEF-47C4-9F68-6B0151DBD00B}" type="presParOf" srcId="{F247CDFF-FEA9-446E-814C-F6AF180A9B02}" destId="{31423932-19B5-4EF8-BE10-39E3D72F3197}" srcOrd="0" destOrd="0" presId="urn:microsoft.com/office/officeart/2005/8/layout/chevron2"/>
    <dgm:cxn modelId="{677471B3-1F96-436E-ADA7-94D0566B0D84}" type="presParOf" srcId="{F247CDFF-FEA9-446E-814C-F6AF180A9B02}" destId="{47C09C22-0726-4776-9167-01257EDDD524}" srcOrd="1" destOrd="0" presId="urn:microsoft.com/office/officeart/2005/8/layout/chevron2"/>
    <dgm:cxn modelId="{4DC94DE3-6785-4668-9592-EC814BABF701}" type="presParOf" srcId="{79F7FD8A-2E2B-4FF4-A6C7-D535FD4C842D}" destId="{30CE1CE7-D3EA-4FC6-9586-5D2A8D51CF0C}" srcOrd="5" destOrd="0" presId="urn:microsoft.com/office/officeart/2005/8/layout/chevron2"/>
    <dgm:cxn modelId="{2F3D4028-F7EA-4BBF-A60B-01BAAF95ECD5}" type="presParOf" srcId="{79F7FD8A-2E2B-4FF4-A6C7-D535FD4C842D}" destId="{2C9A446C-841E-4BBE-B146-D5E76D1A6D24}" srcOrd="6" destOrd="0" presId="urn:microsoft.com/office/officeart/2005/8/layout/chevron2"/>
    <dgm:cxn modelId="{4F05AEE1-2034-484E-8407-27553EAE2DDA}" type="presParOf" srcId="{2C9A446C-841E-4BBE-B146-D5E76D1A6D24}" destId="{2D2B0143-7C8B-4206-8C18-9EFFC48DB20B}" srcOrd="0" destOrd="0" presId="urn:microsoft.com/office/officeart/2005/8/layout/chevron2"/>
    <dgm:cxn modelId="{C8452F45-DC0D-4543-934F-8148C9D01226}" type="presParOf" srcId="{2C9A446C-841E-4BBE-B146-D5E76D1A6D24}" destId="{824678A4-063A-4062-B5AF-E0F0070DE7E0}" srcOrd="1" destOrd="0" presId="urn:microsoft.com/office/officeart/2005/8/layout/chevron2"/>
    <dgm:cxn modelId="{142D1887-113C-4239-A113-7396228C2D7D}" type="presParOf" srcId="{79F7FD8A-2E2B-4FF4-A6C7-D535FD4C842D}" destId="{325100EF-8EBD-4A01-B796-DF4B76D70FE3}" srcOrd="7" destOrd="0" presId="urn:microsoft.com/office/officeart/2005/8/layout/chevron2"/>
    <dgm:cxn modelId="{9CC74BEC-952A-4F5B-BE07-BF27F07EB3D6}" type="presParOf" srcId="{79F7FD8A-2E2B-4FF4-A6C7-D535FD4C842D}" destId="{1C4F2857-87E4-47AE-A10C-CE44FBD3581D}" srcOrd="8" destOrd="0" presId="urn:microsoft.com/office/officeart/2005/8/layout/chevron2"/>
    <dgm:cxn modelId="{0DF54EEA-B187-46DF-B067-10EB3E15DE12}" type="presParOf" srcId="{1C4F2857-87E4-47AE-A10C-CE44FBD3581D}" destId="{893F19BD-9D2E-49E0-84AB-32B6A7E16155}" srcOrd="0" destOrd="0" presId="urn:microsoft.com/office/officeart/2005/8/layout/chevron2"/>
    <dgm:cxn modelId="{C563DE32-8085-402A-8D05-95B9353C8E01}" type="presParOf" srcId="{1C4F2857-87E4-47AE-A10C-CE44FBD3581D}" destId="{BFA37884-F059-491C-985B-7D60D267CD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42452B-7144-422A-BF87-D2FD4195D1F5}"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ru-RU"/>
        </a:p>
      </dgm:t>
    </dgm:pt>
    <dgm:pt modelId="{A5FE6289-6D37-45C2-AE45-D02E341617FB}">
      <dgm:prSet phldrT="[Текст]" custT="1"/>
      <dgm:spPr>
        <a:xfrm>
          <a:off x="1998037" y="1116610"/>
          <a:ext cx="1542080" cy="968692"/>
        </a:xfrm>
        <a:solidFill>
          <a:srgbClr val="9BBB59">
            <a:lumMod val="75000"/>
          </a:srgbClr>
        </a:solidFill>
        <a:ln w="25400" cap="flat" cmpd="sng" algn="ctr">
          <a:solidFill>
            <a:srgbClr val="9BBB59">
              <a:shade val="80000"/>
              <a:hueOff val="0"/>
              <a:satOff val="0"/>
              <a:lumOff val="0"/>
              <a:alphaOff val="0"/>
            </a:srgbClr>
          </a:solidFill>
          <a:prstDash val="solid"/>
        </a:ln>
        <a:effectLst/>
      </dgm:spPr>
      <dgm:t>
        <a:bodyPr/>
        <a:lstStyle/>
        <a:p>
          <a:pPr algn="ctr"/>
          <a:r>
            <a:rPr lang="ru-RU" sz="2800" b="1" dirty="0" err="1">
              <a:solidFill>
                <a:srgbClr val="C00000"/>
              </a:solidFill>
              <a:latin typeface="Calibri"/>
              <a:ea typeface="+mn-ea"/>
              <a:cs typeface="+mn-cs"/>
            </a:rPr>
            <a:t>Засоби</a:t>
          </a:r>
          <a:r>
            <a:rPr lang="ru-RU" sz="2800" b="1" dirty="0">
              <a:solidFill>
                <a:srgbClr val="C00000"/>
              </a:solidFill>
              <a:latin typeface="Calibri"/>
              <a:ea typeface="+mn-ea"/>
              <a:cs typeface="+mn-cs"/>
            </a:rPr>
            <a:t> </a:t>
          </a:r>
          <a:r>
            <a:rPr lang="ru-RU" sz="2800" b="1" dirty="0" err="1">
              <a:solidFill>
                <a:srgbClr val="C00000"/>
              </a:solidFill>
              <a:latin typeface="Calibri"/>
              <a:ea typeface="+mn-ea"/>
              <a:cs typeface="+mn-cs"/>
            </a:rPr>
            <a:t>мобільного</a:t>
          </a:r>
          <a:r>
            <a:rPr lang="ru-RU" sz="2800" b="1" dirty="0">
              <a:solidFill>
                <a:srgbClr val="C00000"/>
              </a:solidFill>
              <a:latin typeface="Calibri"/>
              <a:ea typeface="+mn-ea"/>
              <a:cs typeface="+mn-cs"/>
            </a:rPr>
            <a:t> </a:t>
          </a:r>
          <a:r>
            <a:rPr lang="ru-RU" sz="2800" b="1" dirty="0" err="1">
              <a:solidFill>
                <a:srgbClr val="C00000"/>
              </a:solidFill>
              <a:latin typeface="Calibri"/>
              <a:ea typeface="+mn-ea"/>
              <a:cs typeface="+mn-cs"/>
            </a:rPr>
            <a:t>навчання</a:t>
          </a:r>
          <a:endParaRPr lang="ru-RU" sz="2800" b="1" dirty="0">
            <a:solidFill>
              <a:srgbClr val="C00000"/>
            </a:solidFill>
            <a:latin typeface="Calibri"/>
            <a:ea typeface="+mn-ea"/>
            <a:cs typeface="+mn-cs"/>
          </a:endParaRPr>
        </a:p>
      </dgm:t>
    </dgm:pt>
    <dgm:pt modelId="{50B6743C-E5B7-4423-9AFC-BD4BF24CCA8A}" type="parTrans" cxnId="{C098D639-A971-4B08-AC54-FABFCCF69B85}">
      <dgm:prSet/>
      <dgm:spPr/>
      <dgm:t>
        <a:bodyPr/>
        <a:lstStyle/>
        <a:p>
          <a:pPr algn="ctr"/>
          <a:endParaRPr lang="ru-RU"/>
        </a:p>
      </dgm:t>
    </dgm:pt>
    <dgm:pt modelId="{E5F4A87C-941C-42E3-8381-72C3A94BB3CB}" type="sibTrans" cxnId="{C098D639-A971-4B08-AC54-FABFCCF69B85}">
      <dgm:prSet/>
      <dgm:spPr/>
      <dgm:t>
        <a:bodyPr/>
        <a:lstStyle/>
        <a:p>
          <a:pPr algn="ctr"/>
          <a:endParaRPr lang="ru-RU"/>
        </a:p>
      </dgm:t>
    </dgm:pt>
    <dgm:pt modelId="{F3C45D74-954B-42E5-92E3-B8C881F31F99}">
      <dgm:prSet custT="1"/>
      <dgm:spPr>
        <a:xfrm>
          <a:off x="3750119" y="1241462"/>
          <a:ext cx="1822005" cy="718988"/>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2400" b="1" dirty="0" smtClean="0">
              <a:solidFill>
                <a:sysClr val="windowText" lastClr="000000">
                  <a:hueOff val="0"/>
                  <a:satOff val="0"/>
                  <a:lumOff val="0"/>
                  <a:alphaOff val="0"/>
                </a:sysClr>
              </a:solidFill>
              <a:latin typeface="Calibri"/>
              <a:ea typeface="+mn-ea"/>
              <a:cs typeface="+mn-cs"/>
            </a:rPr>
            <a:t>Активізація </a:t>
          </a:r>
          <a:r>
            <a:rPr lang="uk-UA" sz="2400" b="1" dirty="0">
              <a:solidFill>
                <a:sysClr val="windowText" lastClr="000000">
                  <a:hueOff val="0"/>
                  <a:satOff val="0"/>
                  <a:lumOff val="0"/>
                  <a:alphaOff val="0"/>
                </a:sysClr>
              </a:solidFill>
              <a:latin typeface="Calibri"/>
              <a:ea typeface="+mn-ea"/>
              <a:cs typeface="+mn-cs"/>
            </a:rPr>
            <a:t>пізнавальної діяльності</a:t>
          </a:r>
          <a:endParaRPr lang="ru-RU" sz="2400" b="1" dirty="0">
            <a:solidFill>
              <a:sysClr val="windowText" lastClr="000000">
                <a:hueOff val="0"/>
                <a:satOff val="0"/>
                <a:lumOff val="0"/>
                <a:alphaOff val="0"/>
              </a:sysClr>
            </a:solidFill>
            <a:latin typeface="Calibri"/>
            <a:ea typeface="+mn-ea"/>
            <a:cs typeface="+mn-cs"/>
          </a:endParaRPr>
        </a:p>
      </dgm:t>
    </dgm:pt>
    <dgm:pt modelId="{35DEE3C9-9822-4706-9A78-B40F8954E0AB}" type="parTrans" cxnId="{7E5D783F-8907-4324-91A2-121DDADF1553}">
      <dgm:prSet/>
      <dgm:spPr>
        <a:xfrm>
          <a:off x="3540118" y="1600956"/>
          <a:ext cx="210001" cy="0"/>
        </a:xfrm>
      </dgm:spPr>
      <dgm:t>
        <a:bodyPr/>
        <a:lstStyle/>
        <a:p>
          <a:pPr algn="ctr"/>
          <a:endParaRPr lang="ru-RU"/>
        </a:p>
      </dgm:t>
    </dgm:pt>
    <dgm:pt modelId="{72875C55-A100-44C2-A169-A9026E699AC7}" type="sibTrans" cxnId="{7E5D783F-8907-4324-91A2-121DDADF1553}">
      <dgm:prSet/>
      <dgm:spPr/>
      <dgm:t>
        <a:bodyPr/>
        <a:lstStyle/>
        <a:p>
          <a:pPr algn="ctr"/>
          <a:endParaRPr lang="ru-RU"/>
        </a:p>
      </dgm:t>
    </dgm:pt>
    <dgm:pt modelId="{C056C8C7-6C8D-4925-8680-320781881CD5}">
      <dgm:prSet custT="1"/>
      <dgm:spPr>
        <a:xfrm>
          <a:off x="1993558" y="23160"/>
          <a:ext cx="1551037" cy="576196"/>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2400" b="1" dirty="0" smtClean="0">
              <a:solidFill>
                <a:sysClr val="windowText" lastClr="000000">
                  <a:hueOff val="0"/>
                  <a:satOff val="0"/>
                  <a:lumOff val="0"/>
                  <a:alphaOff val="0"/>
                </a:sysClr>
              </a:solidFill>
              <a:latin typeface="Calibri"/>
              <a:ea typeface="+mn-ea"/>
              <a:cs typeface="+mn-cs"/>
            </a:rPr>
            <a:t>Перевірка </a:t>
          </a:r>
          <a:r>
            <a:rPr lang="uk-UA" sz="2400" b="1" dirty="0">
              <a:solidFill>
                <a:sysClr val="windowText" lastClr="000000">
                  <a:hueOff val="0"/>
                  <a:satOff val="0"/>
                  <a:lumOff val="0"/>
                  <a:alphaOff val="0"/>
                </a:sysClr>
              </a:solidFill>
              <a:latin typeface="Calibri"/>
              <a:ea typeface="+mn-ea"/>
              <a:cs typeface="+mn-cs"/>
            </a:rPr>
            <a:t>знань </a:t>
          </a:r>
          <a:endParaRPr lang="ru-RU" sz="2400" b="1" dirty="0">
            <a:solidFill>
              <a:sysClr val="windowText" lastClr="000000">
                <a:hueOff val="0"/>
                <a:satOff val="0"/>
                <a:lumOff val="0"/>
                <a:alphaOff val="0"/>
              </a:sysClr>
            </a:solidFill>
            <a:latin typeface="Calibri"/>
            <a:ea typeface="+mn-ea"/>
            <a:cs typeface="+mn-cs"/>
          </a:endParaRPr>
        </a:p>
      </dgm:t>
    </dgm:pt>
    <dgm:pt modelId="{AB6DB335-4E33-40CF-A909-1332D9DDCC48}" type="parTrans" cxnId="{10529DDC-BD5F-4BB1-897F-9DE65911881E}">
      <dgm:prSet/>
      <dgm:spPr>
        <a:xfrm rot="16200000">
          <a:off x="2510450" y="857984"/>
          <a:ext cx="517253"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C8E02971-068E-4857-864F-18B5436776D3}" type="sibTrans" cxnId="{10529DDC-BD5F-4BB1-897F-9DE65911881E}">
      <dgm:prSet/>
      <dgm:spPr/>
      <dgm:t>
        <a:bodyPr/>
        <a:lstStyle/>
        <a:p>
          <a:pPr algn="ctr"/>
          <a:endParaRPr lang="ru-RU"/>
        </a:p>
      </dgm:t>
    </dgm:pt>
    <dgm:pt modelId="{76F1D31C-FE20-4239-82F7-2D46A94AB3AB}">
      <dgm:prSet custT="1"/>
      <dgm:spPr>
        <a:xfrm>
          <a:off x="0" y="1251080"/>
          <a:ext cx="1754065" cy="738199"/>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2400" b="1" dirty="0" smtClean="0">
              <a:solidFill>
                <a:sysClr val="windowText" lastClr="000000">
                  <a:hueOff val="0"/>
                  <a:satOff val="0"/>
                  <a:lumOff val="0"/>
                  <a:alphaOff val="0"/>
                </a:sysClr>
              </a:solidFill>
              <a:latin typeface="Calibri"/>
              <a:ea typeface="+mn-ea"/>
              <a:cs typeface="+mn-cs"/>
            </a:rPr>
            <a:t>Унаочнення</a:t>
          </a:r>
          <a:endParaRPr lang="ru-RU" sz="2400" b="1" dirty="0">
            <a:solidFill>
              <a:sysClr val="windowText" lastClr="000000">
                <a:hueOff val="0"/>
                <a:satOff val="0"/>
                <a:lumOff val="0"/>
                <a:alphaOff val="0"/>
              </a:sysClr>
            </a:solidFill>
            <a:latin typeface="Calibri"/>
            <a:ea typeface="+mn-ea"/>
            <a:cs typeface="+mn-cs"/>
          </a:endParaRPr>
        </a:p>
      </dgm:t>
    </dgm:pt>
    <dgm:pt modelId="{9D60264E-16C4-47D1-9091-BE92553056F6}" type="parTrans" cxnId="{0CC0B0B9-1828-4D16-A9C9-6F53C4C27444}">
      <dgm:prSet/>
      <dgm:spPr>
        <a:xfrm rot="10765073">
          <a:off x="1754058" y="1610030"/>
          <a:ext cx="243984"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CBDC1C78-DB10-472F-950A-80F637091D0F}" type="sibTrans" cxnId="{0CC0B0B9-1828-4D16-A9C9-6F53C4C27444}">
      <dgm:prSet/>
      <dgm:spPr/>
      <dgm:t>
        <a:bodyPr/>
        <a:lstStyle/>
        <a:p>
          <a:pPr algn="ctr"/>
          <a:endParaRPr lang="ru-RU"/>
        </a:p>
      </dgm:t>
    </dgm:pt>
    <dgm:pt modelId="{576491C1-0202-4300-AFEE-19DFF68A24BA}">
      <dgm:prSet custT="1"/>
      <dgm:spPr>
        <a:xfrm>
          <a:off x="1819918" y="2575495"/>
          <a:ext cx="1898317" cy="630319"/>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ru-RU" sz="2400" b="1" dirty="0" err="1" smtClean="0">
              <a:solidFill>
                <a:sysClr val="windowText" lastClr="000000">
                  <a:hueOff val="0"/>
                  <a:satOff val="0"/>
                  <a:lumOff val="0"/>
                  <a:alphaOff val="0"/>
                </a:sysClr>
              </a:solidFill>
              <a:latin typeface="Calibri"/>
              <a:ea typeface="+mn-ea"/>
              <a:cs typeface="+mn-cs"/>
            </a:rPr>
            <a:t>Елементи</a:t>
          </a:r>
          <a:r>
            <a:rPr lang="ru-RU" sz="2400" b="1" dirty="0" smtClean="0">
              <a:solidFill>
                <a:sysClr val="windowText" lastClr="000000">
                  <a:hueOff val="0"/>
                  <a:satOff val="0"/>
                  <a:lumOff val="0"/>
                  <a:alphaOff val="0"/>
                </a:sysClr>
              </a:solidFill>
              <a:latin typeface="Calibri"/>
              <a:ea typeface="+mn-ea"/>
              <a:cs typeface="+mn-cs"/>
            </a:rPr>
            <a:t> </a:t>
          </a:r>
          <a:r>
            <a:rPr lang="ru-RU" sz="2400" b="1" dirty="0" err="1">
              <a:solidFill>
                <a:sysClr val="windowText" lastClr="000000">
                  <a:hueOff val="0"/>
                  <a:satOff val="0"/>
                  <a:lumOff val="0"/>
                  <a:alphaOff val="0"/>
                </a:sysClr>
              </a:solidFill>
              <a:latin typeface="Calibri"/>
              <a:ea typeface="+mn-ea"/>
              <a:cs typeface="+mn-cs"/>
            </a:rPr>
            <a:t>змішаного</a:t>
          </a:r>
          <a:r>
            <a:rPr lang="ru-RU" sz="2400" b="1" dirty="0">
              <a:solidFill>
                <a:sysClr val="windowText" lastClr="000000">
                  <a:hueOff val="0"/>
                  <a:satOff val="0"/>
                  <a:lumOff val="0"/>
                  <a:alphaOff val="0"/>
                </a:sysClr>
              </a:solidFill>
              <a:latin typeface="Calibri"/>
              <a:ea typeface="+mn-ea"/>
              <a:cs typeface="+mn-cs"/>
            </a:rPr>
            <a:t> </a:t>
          </a:r>
          <a:r>
            <a:rPr lang="ru-RU" sz="2400" b="1" dirty="0" err="1">
              <a:solidFill>
                <a:sysClr val="windowText" lastClr="000000">
                  <a:hueOff val="0"/>
                  <a:satOff val="0"/>
                  <a:lumOff val="0"/>
                  <a:alphaOff val="0"/>
                </a:sysClr>
              </a:solidFill>
              <a:latin typeface="Calibri"/>
              <a:ea typeface="+mn-ea"/>
              <a:cs typeface="+mn-cs"/>
            </a:rPr>
            <a:t>навчання</a:t>
          </a:r>
          <a:endParaRPr lang="ru-RU" sz="2400" b="1" dirty="0">
            <a:solidFill>
              <a:sysClr val="windowText" lastClr="000000">
                <a:hueOff val="0"/>
                <a:satOff val="0"/>
                <a:lumOff val="0"/>
                <a:alphaOff val="0"/>
              </a:sysClr>
            </a:solidFill>
            <a:latin typeface="Calibri"/>
            <a:ea typeface="+mn-ea"/>
            <a:cs typeface="+mn-cs"/>
          </a:endParaRPr>
        </a:p>
      </dgm:t>
    </dgm:pt>
    <dgm:pt modelId="{783830AD-D24D-4DBD-83FF-82AA6C6E0B28}" type="parTrans" cxnId="{56BAE81C-7DDF-48AA-8A63-E588B4046C6A}">
      <dgm:prSet/>
      <dgm:spPr>
        <a:xfrm rot="5400000">
          <a:off x="2523981" y="2330399"/>
          <a:ext cx="490192"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855B9DBB-1C11-4F9F-A466-D124E9572188}" type="sibTrans" cxnId="{56BAE81C-7DDF-48AA-8A63-E588B4046C6A}">
      <dgm:prSet/>
      <dgm:spPr/>
      <dgm:t>
        <a:bodyPr/>
        <a:lstStyle/>
        <a:p>
          <a:pPr algn="ctr"/>
          <a:endParaRPr lang="ru-RU"/>
        </a:p>
      </dgm:t>
    </dgm:pt>
    <dgm:pt modelId="{3924B289-E199-43F6-A104-43925E9D7210}" type="pres">
      <dgm:prSet presAssocID="{A942452B-7144-422A-BF87-D2FD4195D1F5}" presName="Name0" presStyleCnt="0">
        <dgm:presLayoutVars>
          <dgm:chMax val="1"/>
          <dgm:chPref val="1"/>
          <dgm:dir/>
          <dgm:animOne val="branch"/>
          <dgm:animLvl val="lvl"/>
        </dgm:presLayoutVars>
      </dgm:prSet>
      <dgm:spPr/>
      <dgm:t>
        <a:bodyPr/>
        <a:lstStyle/>
        <a:p>
          <a:endParaRPr lang="ru-RU"/>
        </a:p>
      </dgm:t>
    </dgm:pt>
    <dgm:pt modelId="{36FE0604-264A-41E5-9F9C-9958756093E9}" type="pres">
      <dgm:prSet presAssocID="{A5FE6289-6D37-45C2-AE45-D02E341617FB}" presName="singleCycle" presStyleCnt="0"/>
      <dgm:spPr/>
    </dgm:pt>
    <dgm:pt modelId="{1A6229BA-8F12-4FB3-BE3C-7BB0D9E80E7C}" type="pres">
      <dgm:prSet presAssocID="{A5FE6289-6D37-45C2-AE45-D02E341617FB}" presName="singleCenter" presStyleLbl="node1" presStyleIdx="0" presStyleCnt="5" custScaleX="264261" custLinFactNeighborX="8582" custLinFactNeighborY="-450">
        <dgm:presLayoutVars>
          <dgm:chMax val="7"/>
          <dgm:chPref val="7"/>
        </dgm:presLayoutVars>
      </dgm:prSet>
      <dgm:spPr>
        <a:prstGeom prst="roundRect">
          <a:avLst/>
        </a:prstGeom>
      </dgm:spPr>
      <dgm:t>
        <a:bodyPr/>
        <a:lstStyle/>
        <a:p>
          <a:endParaRPr lang="ru-RU"/>
        </a:p>
      </dgm:t>
    </dgm:pt>
    <dgm:pt modelId="{3B48FC82-333A-4F9A-AABD-43F1FED42727}" type="pres">
      <dgm:prSet presAssocID="{AB6DB335-4E33-40CF-A909-1332D9DDCC48}" presName="Name56" presStyleLbl="parChTrans1D2" presStyleIdx="0" presStyleCnt="4"/>
      <dgm:spPr>
        <a:custGeom>
          <a:avLst/>
          <a:gdLst/>
          <a:ahLst/>
          <a:cxnLst/>
          <a:rect l="0" t="0" r="0" b="0"/>
          <a:pathLst>
            <a:path>
              <a:moveTo>
                <a:pt x="0" y="0"/>
              </a:moveTo>
              <a:lnTo>
                <a:pt x="517253" y="0"/>
              </a:lnTo>
            </a:path>
          </a:pathLst>
        </a:custGeom>
      </dgm:spPr>
      <dgm:t>
        <a:bodyPr/>
        <a:lstStyle/>
        <a:p>
          <a:endParaRPr lang="ru-RU"/>
        </a:p>
      </dgm:t>
    </dgm:pt>
    <dgm:pt modelId="{55A5D359-94E5-46FF-92DB-96BAE36C0D8E}" type="pres">
      <dgm:prSet presAssocID="{C056C8C7-6C8D-4925-8680-320781881CD5}" presName="text0" presStyleLbl="node1" presStyleIdx="1" presStyleCnt="5" custScaleX="238980" custScaleY="88779" custRadScaleRad="98906" custRadScaleInc="22209">
        <dgm:presLayoutVars>
          <dgm:bulletEnabled val="1"/>
        </dgm:presLayoutVars>
      </dgm:prSet>
      <dgm:spPr>
        <a:prstGeom prst="roundRect">
          <a:avLst/>
        </a:prstGeom>
      </dgm:spPr>
      <dgm:t>
        <a:bodyPr/>
        <a:lstStyle/>
        <a:p>
          <a:endParaRPr lang="ru-RU"/>
        </a:p>
      </dgm:t>
    </dgm:pt>
    <dgm:pt modelId="{20EC17EF-AB34-4023-97AC-C1911CDC849B}" type="pres">
      <dgm:prSet presAssocID="{35DEE3C9-9822-4706-9A78-B40F8954E0AB}" presName="Name56" presStyleLbl="parChTrans1D2" presStyleIdx="1" presStyleCnt="4"/>
      <dgm:spPr>
        <a:custGeom>
          <a:avLst/>
          <a:gdLst/>
          <a:ahLst/>
          <a:cxnLst/>
          <a:rect l="0" t="0" r="0" b="0"/>
          <a:pathLst>
            <a:path>
              <a:moveTo>
                <a:pt x="0" y="0"/>
              </a:moveTo>
              <a:lnTo>
                <a:pt x="210001" y="0"/>
              </a:lnTo>
            </a:path>
          </a:pathLst>
        </a:custGeom>
      </dgm:spPr>
      <dgm:t>
        <a:bodyPr/>
        <a:lstStyle/>
        <a:p>
          <a:endParaRPr lang="ru-RU"/>
        </a:p>
      </dgm:t>
    </dgm:pt>
    <dgm:pt modelId="{0F683863-7F99-4ED5-9D58-B450A71233FE}" type="pres">
      <dgm:prSet presAssocID="{F3C45D74-954B-42E5-92E3-B8C881F31F99}" presName="text0" presStyleLbl="node1" presStyleIdx="2" presStyleCnt="5" custScaleX="280730" custScaleY="110780" custRadScaleRad="201408" custRadScaleInc="2715">
        <dgm:presLayoutVars>
          <dgm:bulletEnabled val="1"/>
        </dgm:presLayoutVars>
      </dgm:prSet>
      <dgm:spPr>
        <a:prstGeom prst="roundRect">
          <a:avLst/>
        </a:prstGeom>
      </dgm:spPr>
      <dgm:t>
        <a:bodyPr/>
        <a:lstStyle/>
        <a:p>
          <a:endParaRPr lang="ru-RU"/>
        </a:p>
      </dgm:t>
    </dgm:pt>
    <dgm:pt modelId="{06558F7A-28B0-4D3B-965D-086021611F3B}" type="pres">
      <dgm:prSet presAssocID="{783830AD-D24D-4DBD-83FF-82AA6C6E0B28}" presName="Name56" presStyleLbl="parChTrans1D2" presStyleIdx="2" presStyleCnt="4"/>
      <dgm:spPr>
        <a:custGeom>
          <a:avLst/>
          <a:gdLst/>
          <a:ahLst/>
          <a:cxnLst/>
          <a:rect l="0" t="0" r="0" b="0"/>
          <a:pathLst>
            <a:path>
              <a:moveTo>
                <a:pt x="0" y="0"/>
              </a:moveTo>
              <a:lnTo>
                <a:pt x="490192" y="0"/>
              </a:lnTo>
            </a:path>
          </a:pathLst>
        </a:custGeom>
      </dgm:spPr>
      <dgm:t>
        <a:bodyPr/>
        <a:lstStyle/>
        <a:p>
          <a:endParaRPr lang="ru-RU"/>
        </a:p>
      </dgm:t>
    </dgm:pt>
    <dgm:pt modelId="{5751500E-F23D-460E-AF0E-B6F459374B5A}" type="pres">
      <dgm:prSet presAssocID="{576491C1-0202-4300-AFEE-19DFF68A24BA}" presName="text0" presStyleLbl="node1" presStyleIdx="3" presStyleCnt="5" custScaleX="292488" custScaleY="132018" custRadScaleRad="100575" custRadScaleInc="-21836">
        <dgm:presLayoutVars>
          <dgm:bulletEnabled val="1"/>
        </dgm:presLayoutVars>
      </dgm:prSet>
      <dgm:spPr>
        <a:prstGeom prst="roundRect">
          <a:avLst/>
        </a:prstGeom>
      </dgm:spPr>
      <dgm:t>
        <a:bodyPr/>
        <a:lstStyle/>
        <a:p>
          <a:endParaRPr lang="ru-RU"/>
        </a:p>
      </dgm:t>
    </dgm:pt>
    <dgm:pt modelId="{9D536319-DEF9-4DD3-A148-C2DB6CFFAFEB}" type="pres">
      <dgm:prSet presAssocID="{9D60264E-16C4-47D1-9091-BE92553056F6}" presName="Name56" presStyleLbl="parChTrans1D2" presStyleIdx="3" presStyleCnt="4"/>
      <dgm:spPr>
        <a:custGeom>
          <a:avLst/>
          <a:gdLst/>
          <a:ahLst/>
          <a:cxnLst/>
          <a:rect l="0" t="0" r="0" b="0"/>
          <a:pathLst>
            <a:path>
              <a:moveTo>
                <a:pt x="0" y="0"/>
              </a:moveTo>
              <a:lnTo>
                <a:pt x="243984" y="0"/>
              </a:lnTo>
            </a:path>
          </a:pathLst>
        </a:custGeom>
      </dgm:spPr>
      <dgm:t>
        <a:bodyPr/>
        <a:lstStyle/>
        <a:p>
          <a:endParaRPr lang="ru-RU"/>
        </a:p>
      </dgm:t>
    </dgm:pt>
    <dgm:pt modelId="{9785F0DF-3CD9-4FA4-BCE2-0BD799B6DAEB}" type="pres">
      <dgm:prSet presAssocID="{76F1D31C-FE20-4239-82F7-2D46A94AB3AB}" presName="text0" presStyleLbl="node1" presStyleIdx="4" presStyleCnt="5" custScaleX="270262" custScaleY="113740" custRadScaleRad="164477" custRadScaleInc="1633">
        <dgm:presLayoutVars>
          <dgm:bulletEnabled val="1"/>
        </dgm:presLayoutVars>
      </dgm:prSet>
      <dgm:spPr>
        <a:prstGeom prst="roundRect">
          <a:avLst/>
        </a:prstGeom>
      </dgm:spPr>
      <dgm:t>
        <a:bodyPr/>
        <a:lstStyle/>
        <a:p>
          <a:endParaRPr lang="ru-RU"/>
        </a:p>
      </dgm:t>
    </dgm:pt>
  </dgm:ptLst>
  <dgm:cxnLst>
    <dgm:cxn modelId="{8DF0A5C8-7268-476F-B7D9-E7337FB0CB74}" type="presOf" srcId="{576491C1-0202-4300-AFEE-19DFF68A24BA}" destId="{5751500E-F23D-460E-AF0E-B6F459374B5A}" srcOrd="0" destOrd="0" presId="urn:microsoft.com/office/officeart/2008/layout/RadialCluster"/>
    <dgm:cxn modelId="{7E5D783F-8907-4324-91A2-121DDADF1553}" srcId="{A5FE6289-6D37-45C2-AE45-D02E341617FB}" destId="{F3C45D74-954B-42E5-92E3-B8C881F31F99}" srcOrd="1" destOrd="0" parTransId="{35DEE3C9-9822-4706-9A78-B40F8954E0AB}" sibTransId="{72875C55-A100-44C2-A169-A9026E699AC7}"/>
    <dgm:cxn modelId="{6B09703C-8FD5-46CF-B48A-3F5A9519B9B7}" type="presOf" srcId="{F3C45D74-954B-42E5-92E3-B8C881F31F99}" destId="{0F683863-7F99-4ED5-9D58-B450A71233FE}" srcOrd="0" destOrd="0" presId="urn:microsoft.com/office/officeart/2008/layout/RadialCluster"/>
    <dgm:cxn modelId="{56BAE81C-7DDF-48AA-8A63-E588B4046C6A}" srcId="{A5FE6289-6D37-45C2-AE45-D02E341617FB}" destId="{576491C1-0202-4300-AFEE-19DFF68A24BA}" srcOrd="2" destOrd="0" parTransId="{783830AD-D24D-4DBD-83FF-82AA6C6E0B28}" sibTransId="{855B9DBB-1C11-4F9F-A466-D124E9572188}"/>
    <dgm:cxn modelId="{3641D105-0815-4352-B66C-BA7DD1BF683F}" type="presOf" srcId="{76F1D31C-FE20-4239-82F7-2D46A94AB3AB}" destId="{9785F0DF-3CD9-4FA4-BCE2-0BD799B6DAEB}" srcOrd="0" destOrd="0" presId="urn:microsoft.com/office/officeart/2008/layout/RadialCluster"/>
    <dgm:cxn modelId="{10529DDC-BD5F-4BB1-897F-9DE65911881E}" srcId="{A5FE6289-6D37-45C2-AE45-D02E341617FB}" destId="{C056C8C7-6C8D-4925-8680-320781881CD5}" srcOrd="0" destOrd="0" parTransId="{AB6DB335-4E33-40CF-A909-1332D9DDCC48}" sibTransId="{C8E02971-068E-4857-864F-18B5436776D3}"/>
    <dgm:cxn modelId="{48C9453F-BEAE-464C-8C27-8D90B27047B4}" type="presOf" srcId="{C056C8C7-6C8D-4925-8680-320781881CD5}" destId="{55A5D359-94E5-46FF-92DB-96BAE36C0D8E}" srcOrd="0" destOrd="0" presId="urn:microsoft.com/office/officeart/2008/layout/RadialCluster"/>
    <dgm:cxn modelId="{0BDBA47F-03DC-4905-83DC-801D8A87E438}" type="presOf" srcId="{35DEE3C9-9822-4706-9A78-B40F8954E0AB}" destId="{20EC17EF-AB34-4023-97AC-C1911CDC849B}" srcOrd="0" destOrd="0" presId="urn:microsoft.com/office/officeart/2008/layout/RadialCluster"/>
    <dgm:cxn modelId="{D945CE8B-19E2-4EBC-819C-68C96B6AB3E9}" type="presOf" srcId="{A942452B-7144-422A-BF87-D2FD4195D1F5}" destId="{3924B289-E199-43F6-A104-43925E9D7210}" srcOrd="0" destOrd="0" presId="urn:microsoft.com/office/officeart/2008/layout/RadialCluster"/>
    <dgm:cxn modelId="{0CC0B0B9-1828-4D16-A9C9-6F53C4C27444}" srcId="{A5FE6289-6D37-45C2-AE45-D02E341617FB}" destId="{76F1D31C-FE20-4239-82F7-2D46A94AB3AB}" srcOrd="3" destOrd="0" parTransId="{9D60264E-16C4-47D1-9091-BE92553056F6}" sibTransId="{CBDC1C78-DB10-472F-950A-80F637091D0F}"/>
    <dgm:cxn modelId="{B32512EB-B0E7-41B6-90E9-FBE1D464A164}" type="presOf" srcId="{AB6DB335-4E33-40CF-A909-1332D9DDCC48}" destId="{3B48FC82-333A-4F9A-AABD-43F1FED42727}" srcOrd="0" destOrd="0" presId="urn:microsoft.com/office/officeart/2008/layout/RadialCluster"/>
    <dgm:cxn modelId="{C098D639-A971-4B08-AC54-FABFCCF69B85}" srcId="{A942452B-7144-422A-BF87-D2FD4195D1F5}" destId="{A5FE6289-6D37-45C2-AE45-D02E341617FB}" srcOrd="0" destOrd="0" parTransId="{50B6743C-E5B7-4423-9AFC-BD4BF24CCA8A}" sibTransId="{E5F4A87C-941C-42E3-8381-72C3A94BB3CB}"/>
    <dgm:cxn modelId="{88BE5F7C-E789-45BF-B1E4-33934C973AD0}" type="presOf" srcId="{9D60264E-16C4-47D1-9091-BE92553056F6}" destId="{9D536319-DEF9-4DD3-A148-C2DB6CFFAFEB}" srcOrd="0" destOrd="0" presId="urn:microsoft.com/office/officeart/2008/layout/RadialCluster"/>
    <dgm:cxn modelId="{B23612A2-06C0-4EE6-9D0D-E9910AA94BDF}" type="presOf" srcId="{783830AD-D24D-4DBD-83FF-82AA6C6E0B28}" destId="{06558F7A-28B0-4D3B-965D-086021611F3B}" srcOrd="0" destOrd="0" presId="urn:microsoft.com/office/officeart/2008/layout/RadialCluster"/>
    <dgm:cxn modelId="{6D016D06-BEEB-4F1C-8A40-E871FC198C21}" type="presOf" srcId="{A5FE6289-6D37-45C2-AE45-D02E341617FB}" destId="{1A6229BA-8F12-4FB3-BE3C-7BB0D9E80E7C}" srcOrd="0" destOrd="0" presId="urn:microsoft.com/office/officeart/2008/layout/RadialCluster"/>
    <dgm:cxn modelId="{09B37FB6-CF56-4839-ADAB-6F84BBEF5215}" type="presParOf" srcId="{3924B289-E199-43F6-A104-43925E9D7210}" destId="{36FE0604-264A-41E5-9F9C-9958756093E9}" srcOrd="0" destOrd="0" presId="urn:microsoft.com/office/officeart/2008/layout/RadialCluster"/>
    <dgm:cxn modelId="{6D2DEB1E-57CB-4476-893D-CB17553BEC1B}" type="presParOf" srcId="{36FE0604-264A-41E5-9F9C-9958756093E9}" destId="{1A6229BA-8F12-4FB3-BE3C-7BB0D9E80E7C}" srcOrd="0" destOrd="0" presId="urn:microsoft.com/office/officeart/2008/layout/RadialCluster"/>
    <dgm:cxn modelId="{45B04AB5-C195-459B-AA01-AC8684E46A33}" type="presParOf" srcId="{36FE0604-264A-41E5-9F9C-9958756093E9}" destId="{3B48FC82-333A-4F9A-AABD-43F1FED42727}" srcOrd="1" destOrd="0" presId="urn:microsoft.com/office/officeart/2008/layout/RadialCluster"/>
    <dgm:cxn modelId="{E61C68AA-E60C-40BD-8174-1066F12810A2}" type="presParOf" srcId="{36FE0604-264A-41E5-9F9C-9958756093E9}" destId="{55A5D359-94E5-46FF-92DB-96BAE36C0D8E}" srcOrd="2" destOrd="0" presId="urn:microsoft.com/office/officeart/2008/layout/RadialCluster"/>
    <dgm:cxn modelId="{F2C8865E-AB79-4F4B-A079-DDE37AC11C3A}" type="presParOf" srcId="{36FE0604-264A-41E5-9F9C-9958756093E9}" destId="{20EC17EF-AB34-4023-97AC-C1911CDC849B}" srcOrd="3" destOrd="0" presId="urn:microsoft.com/office/officeart/2008/layout/RadialCluster"/>
    <dgm:cxn modelId="{594B153F-A338-4B2C-B377-40B4BCDEA2D4}" type="presParOf" srcId="{36FE0604-264A-41E5-9F9C-9958756093E9}" destId="{0F683863-7F99-4ED5-9D58-B450A71233FE}" srcOrd="4" destOrd="0" presId="urn:microsoft.com/office/officeart/2008/layout/RadialCluster"/>
    <dgm:cxn modelId="{0A657AF6-59F2-4D4B-8A90-888212DA8954}" type="presParOf" srcId="{36FE0604-264A-41E5-9F9C-9958756093E9}" destId="{06558F7A-28B0-4D3B-965D-086021611F3B}" srcOrd="5" destOrd="0" presId="urn:microsoft.com/office/officeart/2008/layout/RadialCluster"/>
    <dgm:cxn modelId="{05BFF9D7-D80E-4B9F-A280-229F1F9BAFDA}" type="presParOf" srcId="{36FE0604-264A-41E5-9F9C-9958756093E9}" destId="{5751500E-F23D-460E-AF0E-B6F459374B5A}" srcOrd="6" destOrd="0" presId="urn:microsoft.com/office/officeart/2008/layout/RadialCluster"/>
    <dgm:cxn modelId="{62D7861E-A9BE-4391-9658-D58C38591110}" type="presParOf" srcId="{36FE0604-264A-41E5-9F9C-9958756093E9}" destId="{9D536319-DEF9-4DD3-A148-C2DB6CFFAFEB}" srcOrd="7" destOrd="0" presId="urn:microsoft.com/office/officeart/2008/layout/RadialCluster"/>
    <dgm:cxn modelId="{DEB41AE1-F9F3-46D4-8440-F169B72BC1D2}" type="presParOf" srcId="{36FE0604-264A-41E5-9F9C-9958756093E9}" destId="{9785F0DF-3CD9-4FA4-BCE2-0BD799B6DAEB}" srcOrd="8"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123555-F0FE-46EC-8C4D-651344561E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C4956AD9-B618-49B7-9113-68EFC1C17464}">
      <dgm:prSet phldrT="[Текст]" custT="1"/>
      <dgm:spPr/>
      <dgm:t>
        <a:bodyPr/>
        <a:lstStyle/>
        <a:p>
          <a:r>
            <a:rPr lang="uk-UA" sz="2400" dirty="0" smtClean="0"/>
            <a:t>Актуалізація опорних знань</a:t>
          </a:r>
          <a:endParaRPr lang="ru-RU" sz="2400" dirty="0"/>
        </a:p>
      </dgm:t>
    </dgm:pt>
    <dgm:pt modelId="{1993691B-2AF2-4698-B75B-9122627C4B0B}" type="parTrans" cxnId="{D6259405-B3B2-431E-BAF3-4B92D34D40DB}">
      <dgm:prSet/>
      <dgm:spPr/>
      <dgm:t>
        <a:bodyPr/>
        <a:lstStyle/>
        <a:p>
          <a:endParaRPr lang="ru-RU"/>
        </a:p>
      </dgm:t>
    </dgm:pt>
    <dgm:pt modelId="{50134560-8CBF-4989-8EC4-5AFC942324C4}" type="sibTrans" cxnId="{D6259405-B3B2-431E-BAF3-4B92D34D40DB}">
      <dgm:prSet/>
      <dgm:spPr/>
      <dgm:t>
        <a:bodyPr/>
        <a:lstStyle/>
        <a:p>
          <a:endParaRPr lang="ru-RU"/>
        </a:p>
      </dgm:t>
    </dgm:pt>
    <dgm:pt modelId="{D28872FF-CA37-4258-BE36-0ED1103577AF}">
      <dgm:prSet phldrT="[Текст]" custT="1"/>
      <dgm:spPr/>
      <dgm:t>
        <a:bodyPr/>
        <a:lstStyle/>
        <a:p>
          <a:r>
            <a:rPr lang="en-US" sz="1400" dirty="0" smtClean="0"/>
            <a:t>Classtime</a:t>
          </a:r>
          <a:endParaRPr lang="ru-RU" sz="1400" dirty="0"/>
        </a:p>
      </dgm:t>
    </dgm:pt>
    <dgm:pt modelId="{E96DE8C0-3951-49C8-A7D1-CCEE204D192E}" type="parTrans" cxnId="{1A25CEC0-C1CD-49DF-A620-D66C9C62B630}">
      <dgm:prSet/>
      <dgm:spPr/>
      <dgm:t>
        <a:bodyPr/>
        <a:lstStyle/>
        <a:p>
          <a:endParaRPr lang="ru-RU"/>
        </a:p>
      </dgm:t>
    </dgm:pt>
    <dgm:pt modelId="{74E5E57A-68D6-41D1-9560-A9870834BE79}" type="sibTrans" cxnId="{1A25CEC0-C1CD-49DF-A620-D66C9C62B630}">
      <dgm:prSet/>
      <dgm:spPr/>
      <dgm:t>
        <a:bodyPr/>
        <a:lstStyle/>
        <a:p>
          <a:endParaRPr lang="ru-RU"/>
        </a:p>
      </dgm:t>
    </dgm:pt>
    <dgm:pt modelId="{12C02A43-AFD9-4E5B-BA27-AB601B8CAFEB}">
      <dgm:prSet phldrT="[Текст]" custT="1"/>
      <dgm:spPr/>
      <dgm:t>
        <a:bodyPr/>
        <a:lstStyle/>
        <a:p>
          <a:r>
            <a:rPr lang="uk-UA" sz="2400" dirty="0" smtClean="0"/>
            <a:t>Мотивація навчальної діяльності</a:t>
          </a:r>
          <a:endParaRPr lang="ru-RU" sz="2400" dirty="0" smtClean="0"/>
        </a:p>
        <a:p>
          <a:endParaRPr lang="ru-RU" sz="2000" dirty="0"/>
        </a:p>
      </dgm:t>
    </dgm:pt>
    <dgm:pt modelId="{D838DF8F-9C56-43EA-9302-26AC9B2F8284}" type="parTrans" cxnId="{0F527A9A-0AA4-499A-AECD-690BE961AE6F}">
      <dgm:prSet/>
      <dgm:spPr/>
      <dgm:t>
        <a:bodyPr/>
        <a:lstStyle/>
        <a:p>
          <a:endParaRPr lang="ru-RU"/>
        </a:p>
      </dgm:t>
    </dgm:pt>
    <dgm:pt modelId="{8CCBE50D-513A-4AE0-B890-DEEF8C72AF1F}" type="sibTrans" cxnId="{0F527A9A-0AA4-499A-AECD-690BE961AE6F}">
      <dgm:prSet/>
      <dgm:spPr/>
      <dgm:t>
        <a:bodyPr/>
        <a:lstStyle/>
        <a:p>
          <a:endParaRPr lang="ru-RU"/>
        </a:p>
      </dgm:t>
    </dgm:pt>
    <dgm:pt modelId="{E07A9D07-7A36-4C6A-987D-4D9AC45A525E}">
      <dgm:prSet phldrT="[Текст]" custT="1"/>
      <dgm:spPr/>
      <dgm:t>
        <a:bodyPr/>
        <a:lstStyle/>
        <a:p>
          <a:r>
            <a:rPr lang="uk-UA" sz="1400" dirty="0" smtClean="0"/>
            <a:t>Мотиваційні відео на </a:t>
          </a:r>
          <a:r>
            <a:rPr lang="en-US" sz="1400" dirty="0" smtClean="0"/>
            <a:t>YouTube</a:t>
          </a:r>
          <a:endParaRPr lang="ru-RU" sz="1400" dirty="0"/>
        </a:p>
      </dgm:t>
    </dgm:pt>
    <dgm:pt modelId="{98522B10-9D17-4FB4-8BC4-A4EDF85E553B}" type="parTrans" cxnId="{79DF9F92-4A1B-4F53-A43E-6D74DC92EF7A}">
      <dgm:prSet/>
      <dgm:spPr/>
      <dgm:t>
        <a:bodyPr/>
        <a:lstStyle/>
        <a:p>
          <a:endParaRPr lang="ru-RU"/>
        </a:p>
      </dgm:t>
    </dgm:pt>
    <dgm:pt modelId="{57B88ECF-51AD-4B34-B67C-8B19A9D1D28C}" type="sibTrans" cxnId="{79DF9F92-4A1B-4F53-A43E-6D74DC92EF7A}">
      <dgm:prSet/>
      <dgm:spPr/>
      <dgm:t>
        <a:bodyPr/>
        <a:lstStyle/>
        <a:p>
          <a:endParaRPr lang="ru-RU"/>
        </a:p>
      </dgm:t>
    </dgm:pt>
    <dgm:pt modelId="{1DABA3FE-0794-43F7-ABCA-CCB84916E80C}">
      <dgm:prSet phldrT="[Текст]" custT="1"/>
      <dgm:spPr/>
      <dgm:t>
        <a:bodyPr/>
        <a:lstStyle/>
        <a:p>
          <a:r>
            <a:rPr lang="uk-UA" sz="2400" dirty="0" smtClean="0"/>
            <a:t>Вивчення нового матеріалу</a:t>
          </a:r>
          <a:endParaRPr lang="ru-RU" sz="2400" dirty="0"/>
        </a:p>
      </dgm:t>
    </dgm:pt>
    <dgm:pt modelId="{53EE8D70-A727-495B-89C0-1661750A8D61}" type="parTrans" cxnId="{181137E1-636F-4DAE-B7E6-68744BE30788}">
      <dgm:prSet/>
      <dgm:spPr/>
      <dgm:t>
        <a:bodyPr/>
        <a:lstStyle/>
        <a:p>
          <a:endParaRPr lang="ru-RU"/>
        </a:p>
      </dgm:t>
    </dgm:pt>
    <dgm:pt modelId="{B47B00DB-8731-409D-B8B8-09E556738136}" type="sibTrans" cxnId="{181137E1-636F-4DAE-B7E6-68744BE30788}">
      <dgm:prSet/>
      <dgm:spPr/>
      <dgm:t>
        <a:bodyPr/>
        <a:lstStyle/>
        <a:p>
          <a:endParaRPr lang="ru-RU"/>
        </a:p>
      </dgm:t>
    </dgm:pt>
    <dgm:pt modelId="{26F9AC52-6108-4A74-A831-2F8F3E35B848}">
      <dgm:prSet phldrT="[Текст]" custT="1"/>
      <dgm:spPr/>
      <dgm:t>
        <a:bodyPr/>
        <a:lstStyle/>
        <a:p>
          <a:r>
            <a:rPr lang="en-US" sz="1400" dirty="0" smtClean="0"/>
            <a:t>Classtime</a:t>
          </a:r>
          <a:endParaRPr lang="ru-RU" sz="1400" dirty="0"/>
        </a:p>
      </dgm:t>
    </dgm:pt>
    <dgm:pt modelId="{9D34960A-3CA3-40CD-8C74-A3F0F19C9272}" type="parTrans" cxnId="{41F02BDB-DF66-4637-AFD3-6E707D53A822}">
      <dgm:prSet/>
      <dgm:spPr/>
      <dgm:t>
        <a:bodyPr/>
        <a:lstStyle/>
        <a:p>
          <a:endParaRPr lang="ru-RU"/>
        </a:p>
      </dgm:t>
    </dgm:pt>
    <dgm:pt modelId="{CD4EDED9-464E-478E-933B-6F6FE06ED8A8}" type="sibTrans" cxnId="{41F02BDB-DF66-4637-AFD3-6E707D53A822}">
      <dgm:prSet/>
      <dgm:spPr/>
      <dgm:t>
        <a:bodyPr/>
        <a:lstStyle/>
        <a:p>
          <a:endParaRPr lang="ru-RU"/>
        </a:p>
      </dgm:t>
    </dgm:pt>
    <dgm:pt modelId="{F43916F2-49B6-4297-B8A0-D7C77CA26AB3}">
      <dgm:prSet custT="1"/>
      <dgm:spPr/>
      <dgm:t>
        <a:bodyPr/>
        <a:lstStyle/>
        <a:p>
          <a:r>
            <a:rPr lang="uk-UA" sz="1400" dirty="0" smtClean="0"/>
            <a:t>«</a:t>
          </a:r>
          <a:r>
            <a:rPr lang="uk-UA" sz="1400" dirty="0" err="1" smtClean="0"/>
            <a:t>Всеосвіта</a:t>
          </a:r>
          <a:r>
            <a:rPr lang="uk-UA" sz="1400" dirty="0" smtClean="0"/>
            <a:t>»</a:t>
          </a:r>
          <a:endParaRPr lang="ru-RU" sz="1400" dirty="0"/>
        </a:p>
      </dgm:t>
    </dgm:pt>
    <dgm:pt modelId="{E7D5DE49-629C-49BC-81F9-C49E997D8A20}" type="parTrans" cxnId="{E15903B6-DF52-4F1E-84E1-0713A1582730}">
      <dgm:prSet/>
      <dgm:spPr/>
      <dgm:t>
        <a:bodyPr/>
        <a:lstStyle/>
        <a:p>
          <a:endParaRPr lang="ru-RU"/>
        </a:p>
      </dgm:t>
    </dgm:pt>
    <dgm:pt modelId="{0DB2B8A5-02CD-402E-90A3-56BCC837FE0C}" type="sibTrans" cxnId="{E15903B6-DF52-4F1E-84E1-0713A1582730}">
      <dgm:prSet/>
      <dgm:spPr/>
      <dgm:t>
        <a:bodyPr/>
        <a:lstStyle/>
        <a:p>
          <a:endParaRPr lang="ru-RU"/>
        </a:p>
      </dgm:t>
    </dgm:pt>
    <dgm:pt modelId="{3A1D2516-5A5C-49D2-801B-74BEDCF97D24}">
      <dgm:prSet custT="1"/>
      <dgm:spPr/>
      <dgm:t>
        <a:bodyPr/>
        <a:lstStyle/>
        <a:p>
          <a:r>
            <a:rPr lang="uk-UA" sz="1400" dirty="0" smtClean="0"/>
            <a:t>«На урок»</a:t>
          </a:r>
          <a:endParaRPr lang="ru-RU" sz="1400" dirty="0"/>
        </a:p>
      </dgm:t>
    </dgm:pt>
    <dgm:pt modelId="{1026DDDE-E118-4E3B-84F2-7DC19D2CC9ED}" type="parTrans" cxnId="{6DF94CC6-2793-4E71-92EC-9C596ABCE263}">
      <dgm:prSet/>
      <dgm:spPr/>
      <dgm:t>
        <a:bodyPr/>
        <a:lstStyle/>
        <a:p>
          <a:endParaRPr lang="ru-RU"/>
        </a:p>
      </dgm:t>
    </dgm:pt>
    <dgm:pt modelId="{AF94A558-4C33-48E3-8AF6-94D7AD5F50AC}" type="sibTrans" cxnId="{6DF94CC6-2793-4E71-92EC-9C596ABCE263}">
      <dgm:prSet/>
      <dgm:spPr/>
      <dgm:t>
        <a:bodyPr/>
        <a:lstStyle/>
        <a:p>
          <a:endParaRPr lang="ru-RU"/>
        </a:p>
      </dgm:t>
    </dgm:pt>
    <dgm:pt modelId="{BE83E2A2-652B-410D-AEFA-4AF1A065AB95}">
      <dgm:prSet custT="1"/>
      <dgm:spPr/>
      <dgm:t>
        <a:bodyPr/>
        <a:lstStyle/>
        <a:p>
          <a:r>
            <a:rPr lang="en-US" sz="1400" dirty="0" smtClean="0"/>
            <a:t>Kahoot it!	</a:t>
          </a:r>
          <a:endParaRPr lang="ru-RU" sz="1400" dirty="0"/>
        </a:p>
      </dgm:t>
    </dgm:pt>
    <dgm:pt modelId="{61ED9F0D-AC82-4314-822F-145C3747A351}" type="parTrans" cxnId="{27461AE7-C832-4744-857D-1170D0762B2E}">
      <dgm:prSet/>
      <dgm:spPr/>
      <dgm:t>
        <a:bodyPr/>
        <a:lstStyle/>
        <a:p>
          <a:endParaRPr lang="ru-RU"/>
        </a:p>
      </dgm:t>
    </dgm:pt>
    <dgm:pt modelId="{7C6AC878-20F4-4CCD-BCBF-68CFD3C114A6}" type="sibTrans" cxnId="{27461AE7-C832-4744-857D-1170D0762B2E}">
      <dgm:prSet/>
      <dgm:spPr/>
      <dgm:t>
        <a:bodyPr/>
        <a:lstStyle/>
        <a:p>
          <a:endParaRPr lang="ru-RU"/>
        </a:p>
      </dgm:t>
    </dgm:pt>
    <dgm:pt modelId="{E2B2F729-8AD1-4B84-8CA6-74A2A5E5F638}">
      <dgm:prSet custT="1"/>
      <dgm:spPr/>
      <dgm:t>
        <a:bodyPr/>
        <a:lstStyle/>
        <a:p>
          <a:r>
            <a:rPr lang="en-US" sz="1400" dirty="0" smtClean="0"/>
            <a:t>P</a:t>
          </a:r>
          <a:r>
            <a:rPr lang="uk-UA" sz="1400" dirty="0" err="1" smtClean="0"/>
            <a:t>lickers</a:t>
          </a:r>
          <a:endParaRPr lang="ru-RU" sz="1400" dirty="0"/>
        </a:p>
      </dgm:t>
    </dgm:pt>
    <dgm:pt modelId="{B0FF7055-756C-448B-88BE-434FA754C0CD}" type="parTrans" cxnId="{2F4BBAE8-C779-4A08-B450-5E53820AB17E}">
      <dgm:prSet/>
      <dgm:spPr/>
      <dgm:t>
        <a:bodyPr/>
        <a:lstStyle/>
        <a:p>
          <a:endParaRPr lang="ru-RU"/>
        </a:p>
      </dgm:t>
    </dgm:pt>
    <dgm:pt modelId="{E9AB2F2F-B26F-4737-B0AF-234E0D993D33}" type="sibTrans" cxnId="{2F4BBAE8-C779-4A08-B450-5E53820AB17E}">
      <dgm:prSet/>
      <dgm:spPr/>
      <dgm:t>
        <a:bodyPr/>
        <a:lstStyle/>
        <a:p>
          <a:endParaRPr lang="ru-RU"/>
        </a:p>
      </dgm:t>
    </dgm:pt>
    <dgm:pt modelId="{862563DB-10ED-4968-83A2-3EB0A34CD0BE}">
      <dgm:prSet custT="1"/>
      <dgm:spPr/>
      <dgm:t>
        <a:bodyPr/>
        <a:lstStyle/>
        <a:p>
          <a:r>
            <a:rPr lang="uk-UA" sz="1400" dirty="0" smtClean="0"/>
            <a:t>Жартівливі картинки з теми з мережі</a:t>
          </a:r>
          <a:endParaRPr lang="ru-RU" sz="1400" dirty="0"/>
        </a:p>
      </dgm:t>
    </dgm:pt>
    <dgm:pt modelId="{0F65A584-BDF4-4DB0-B360-DEDBA72BC07F}" type="parTrans" cxnId="{3D1149DC-5DB9-42FF-B249-35340DDD47A0}">
      <dgm:prSet/>
      <dgm:spPr/>
      <dgm:t>
        <a:bodyPr/>
        <a:lstStyle/>
        <a:p>
          <a:endParaRPr lang="ru-RU"/>
        </a:p>
      </dgm:t>
    </dgm:pt>
    <dgm:pt modelId="{A1BA0617-0A34-4366-8441-9E7226C03C75}" type="sibTrans" cxnId="{3D1149DC-5DB9-42FF-B249-35340DDD47A0}">
      <dgm:prSet/>
      <dgm:spPr/>
      <dgm:t>
        <a:bodyPr/>
        <a:lstStyle/>
        <a:p>
          <a:endParaRPr lang="ru-RU"/>
        </a:p>
      </dgm:t>
    </dgm:pt>
    <dgm:pt modelId="{3B8DA008-532C-417C-B7DE-F5DC7C4AAE7E}">
      <dgm:prSet custT="1"/>
      <dgm:spPr/>
      <dgm:t>
        <a:bodyPr/>
        <a:lstStyle/>
        <a:p>
          <a:r>
            <a:rPr lang="en-US" sz="1400" dirty="0" smtClean="0"/>
            <a:t>QR</a:t>
          </a:r>
          <a:r>
            <a:rPr lang="uk-UA" sz="1400" dirty="0" smtClean="0"/>
            <a:t>- кодування</a:t>
          </a:r>
          <a:endParaRPr lang="ru-RU" sz="1400" dirty="0"/>
        </a:p>
      </dgm:t>
    </dgm:pt>
    <dgm:pt modelId="{B4A2D219-75CD-4BA5-AAEE-294C4109BE24}" type="parTrans" cxnId="{A381907D-68C9-4AC6-94C3-FFA8319EDEF8}">
      <dgm:prSet/>
      <dgm:spPr/>
      <dgm:t>
        <a:bodyPr/>
        <a:lstStyle/>
        <a:p>
          <a:endParaRPr lang="ru-RU"/>
        </a:p>
      </dgm:t>
    </dgm:pt>
    <dgm:pt modelId="{D1C8E124-B35E-4302-A991-A2C3503EC729}" type="sibTrans" cxnId="{A381907D-68C9-4AC6-94C3-FFA8319EDEF8}">
      <dgm:prSet/>
      <dgm:spPr/>
      <dgm:t>
        <a:bodyPr/>
        <a:lstStyle/>
        <a:p>
          <a:endParaRPr lang="ru-RU"/>
        </a:p>
      </dgm:t>
    </dgm:pt>
    <dgm:pt modelId="{C35CEC9D-D7DD-41BF-AD22-F25736E5A654}">
      <dgm:prSet custT="1"/>
      <dgm:spPr/>
      <dgm:t>
        <a:bodyPr/>
        <a:lstStyle/>
        <a:p>
          <a:r>
            <a:rPr lang="uk-UA" sz="1400" dirty="0" smtClean="0"/>
            <a:t>Мобільні додатки на </a:t>
          </a:r>
          <a:r>
            <a:rPr lang="en-US" sz="1400" dirty="0" smtClean="0"/>
            <a:t>Google Play</a:t>
          </a:r>
          <a:endParaRPr lang="ru-RU" sz="1400" dirty="0"/>
        </a:p>
      </dgm:t>
    </dgm:pt>
    <dgm:pt modelId="{639E5032-7C4D-4461-B5CB-1A0DD45350CA}" type="parTrans" cxnId="{8A17D47A-4225-4420-923C-DFE44AA85A49}">
      <dgm:prSet/>
      <dgm:spPr/>
      <dgm:t>
        <a:bodyPr/>
        <a:lstStyle/>
        <a:p>
          <a:endParaRPr lang="ru-RU"/>
        </a:p>
      </dgm:t>
    </dgm:pt>
    <dgm:pt modelId="{CC8AC662-102E-4FDC-A8A4-5985CDFCC85D}" type="sibTrans" cxnId="{8A17D47A-4225-4420-923C-DFE44AA85A49}">
      <dgm:prSet/>
      <dgm:spPr/>
      <dgm:t>
        <a:bodyPr/>
        <a:lstStyle/>
        <a:p>
          <a:endParaRPr lang="ru-RU"/>
        </a:p>
      </dgm:t>
    </dgm:pt>
    <dgm:pt modelId="{1C0C878C-E5A5-4FA6-9BFB-7F44AE704E5D}">
      <dgm:prSet custT="1"/>
      <dgm:spPr/>
      <dgm:t>
        <a:bodyPr/>
        <a:lstStyle/>
        <a:p>
          <a:r>
            <a:rPr lang="uk-UA" sz="1400" dirty="0" smtClean="0"/>
            <a:t>Навчальні відео на </a:t>
          </a:r>
          <a:r>
            <a:rPr lang="en-US" sz="1400" dirty="0" smtClean="0"/>
            <a:t>YouTube</a:t>
          </a:r>
          <a:endParaRPr lang="ru-RU" sz="1400" dirty="0"/>
        </a:p>
      </dgm:t>
    </dgm:pt>
    <dgm:pt modelId="{9F32755E-2048-4502-943F-478ABBE3496A}" type="parTrans" cxnId="{BA5EAFD4-BB74-499D-B50E-AAD3DDC7EED0}">
      <dgm:prSet/>
      <dgm:spPr/>
      <dgm:t>
        <a:bodyPr/>
        <a:lstStyle/>
        <a:p>
          <a:endParaRPr lang="ru-RU"/>
        </a:p>
      </dgm:t>
    </dgm:pt>
    <dgm:pt modelId="{B948ED9A-E5EC-4D2E-A7B9-BE6210F8BA88}" type="sibTrans" cxnId="{BA5EAFD4-BB74-499D-B50E-AAD3DDC7EED0}">
      <dgm:prSet/>
      <dgm:spPr/>
      <dgm:t>
        <a:bodyPr/>
        <a:lstStyle/>
        <a:p>
          <a:endParaRPr lang="ru-RU"/>
        </a:p>
      </dgm:t>
    </dgm:pt>
    <dgm:pt modelId="{6FE53C25-D899-4666-9FB7-22EAC7236122}">
      <dgm:prSet custT="1"/>
      <dgm:spPr/>
      <dgm:t>
        <a:bodyPr/>
        <a:lstStyle/>
        <a:p>
          <a:r>
            <a:rPr lang="uk-UA" sz="1400" dirty="0" smtClean="0"/>
            <a:t>Мобільні додатки на </a:t>
          </a:r>
          <a:r>
            <a:rPr lang="en-US" sz="1400" dirty="0" smtClean="0"/>
            <a:t>Google Play</a:t>
          </a:r>
          <a:endParaRPr lang="ru-RU" sz="1400" dirty="0"/>
        </a:p>
      </dgm:t>
    </dgm:pt>
    <dgm:pt modelId="{0D35708A-266A-448A-88BE-41D97012AD10}" type="parTrans" cxnId="{9D045BD3-6677-474D-9971-C1482706687B}">
      <dgm:prSet/>
      <dgm:spPr/>
      <dgm:t>
        <a:bodyPr/>
        <a:lstStyle/>
        <a:p>
          <a:endParaRPr lang="ru-RU"/>
        </a:p>
      </dgm:t>
    </dgm:pt>
    <dgm:pt modelId="{AA09A452-08EE-42D1-9189-D103A8F2AC00}" type="sibTrans" cxnId="{9D045BD3-6677-474D-9971-C1482706687B}">
      <dgm:prSet/>
      <dgm:spPr/>
      <dgm:t>
        <a:bodyPr/>
        <a:lstStyle/>
        <a:p>
          <a:endParaRPr lang="ru-RU"/>
        </a:p>
      </dgm:t>
    </dgm:pt>
    <dgm:pt modelId="{F7BF0458-AB10-4865-ADFD-760D57B56D4F}">
      <dgm:prSet custT="1"/>
      <dgm:spPr/>
      <dgm:t>
        <a:bodyPr/>
        <a:lstStyle/>
        <a:p>
          <a:r>
            <a:rPr lang="uk-UA" sz="1400" dirty="0" smtClean="0"/>
            <a:t>Віртуальні лабораторії</a:t>
          </a:r>
          <a:endParaRPr lang="ru-RU" sz="1400" dirty="0"/>
        </a:p>
      </dgm:t>
    </dgm:pt>
    <dgm:pt modelId="{BB21C3B5-6563-4455-B10E-7158DCB2CE10}" type="parTrans" cxnId="{5F6D1653-A238-4D35-AAFF-12E5F8D2935A}">
      <dgm:prSet/>
      <dgm:spPr/>
      <dgm:t>
        <a:bodyPr/>
        <a:lstStyle/>
        <a:p>
          <a:endParaRPr lang="ru-RU"/>
        </a:p>
      </dgm:t>
    </dgm:pt>
    <dgm:pt modelId="{ECAED140-01C6-4B65-8649-F682F1B8DDBE}" type="sibTrans" cxnId="{5F6D1653-A238-4D35-AAFF-12E5F8D2935A}">
      <dgm:prSet/>
      <dgm:spPr/>
      <dgm:t>
        <a:bodyPr/>
        <a:lstStyle/>
        <a:p>
          <a:endParaRPr lang="ru-RU"/>
        </a:p>
      </dgm:t>
    </dgm:pt>
    <dgm:pt modelId="{54616931-B7BD-4DA1-AED2-E23D0727628C}">
      <dgm:prSet custT="1"/>
      <dgm:spPr/>
      <dgm:t>
        <a:bodyPr/>
        <a:lstStyle/>
        <a:p>
          <a:r>
            <a:rPr lang="en-US" sz="1400" dirty="0" smtClean="0"/>
            <a:t>YouTube</a:t>
          </a:r>
          <a:endParaRPr lang="ru-RU" sz="1400" dirty="0"/>
        </a:p>
      </dgm:t>
    </dgm:pt>
    <dgm:pt modelId="{7D6A1FEA-DECF-4FED-85A8-BDE84BA11B26}" type="parTrans" cxnId="{6033B452-94DE-481B-BAD0-EE96660C750B}">
      <dgm:prSet/>
      <dgm:spPr/>
      <dgm:t>
        <a:bodyPr/>
        <a:lstStyle/>
        <a:p>
          <a:endParaRPr lang="ru-RU"/>
        </a:p>
      </dgm:t>
    </dgm:pt>
    <dgm:pt modelId="{74DF7891-1CA8-4F85-A4BC-08A15C0DD554}" type="sibTrans" cxnId="{6033B452-94DE-481B-BAD0-EE96660C750B}">
      <dgm:prSet/>
      <dgm:spPr/>
      <dgm:t>
        <a:bodyPr/>
        <a:lstStyle/>
        <a:p>
          <a:endParaRPr lang="ru-RU"/>
        </a:p>
      </dgm:t>
    </dgm:pt>
    <dgm:pt modelId="{E371595D-2B33-4D3E-8CFF-329B65D1ABCE}">
      <dgm:prSet custT="1"/>
      <dgm:spPr/>
      <dgm:t>
        <a:bodyPr/>
        <a:lstStyle/>
        <a:p>
          <a:r>
            <a:rPr lang="uk-UA" sz="2400" dirty="0" smtClean="0"/>
            <a:t>Закріплення та узагальнення вивченого матеріалу</a:t>
          </a:r>
          <a:endParaRPr lang="ru-RU" sz="2400" dirty="0"/>
        </a:p>
      </dgm:t>
    </dgm:pt>
    <dgm:pt modelId="{426AE301-6E60-40AB-AD1A-E4F2109129D8}" type="parTrans" cxnId="{9271B478-CD0E-48C6-9D1C-5E1C76B3216B}">
      <dgm:prSet/>
      <dgm:spPr/>
      <dgm:t>
        <a:bodyPr/>
        <a:lstStyle/>
        <a:p>
          <a:endParaRPr lang="ru-RU"/>
        </a:p>
      </dgm:t>
    </dgm:pt>
    <dgm:pt modelId="{5F89CC4E-99B8-4368-93CD-33EED2B5D1FC}" type="sibTrans" cxnId="{9271B478-CD0E-48C6-9D1C-5E1C76B3216B}">
      <dgm:prSet/>
      <dgm:spPr/>
      <dgm:t>
        <a:bodyPr/>
        <a:lstStyle/>
        <a:p>
          <a:endParaRPr lang="ru-RU"/>
        </a:p>
      </dgm:t>
    </dgm:pt>
    <dgm:pt modelId="{0D9ABB54-0CA8-4BC7-8332-8679FF650FC2}" type="pres">
      <dgm:prSet presAssocID="{D9123555-F0FE-46EC-8C4D-651344561EA6}" presName="Name0" presStyleCnt="0">
        <dgm:presLayoutVars>
          <dgm:dir/>
          <dgm:animLvl val="lvl"/>
          <dgm:resizeHandles val="exact"/>
        </dgm:presLayoutVars>
      </dgm:prSet>
      <dgm:spPr/>
      <dgm:t>
        <a:bodyPr/>
        <a:lstStyle/>
        <a:p>
          <a:endParaRPr lang="ru-RU"/>
        </a:p>
      </dgm:t>
    </dgm:pt>
    <dgm:pt modelId="{888A3319-3F07-4507-987A-F44E7757D69C}" type="pres">
      <dgm:prSet presAssocID="{C4956AD9-B618-49B7-9113-68EFC1C17464}" presName="linNode" presStyleCnt="0"/>
      <dgm:spPr/>
    </dgm:pt>
    <dgm:pt modelId="{F305E5A3-8D75-4085-A5BB-8C4AD50DEE44}" type="pres">
      <dgm:prSet presAssocID="{C4956AD9-B618-49B7-9113-68EFC1C17464}" presName="parentText" presStyleLbl="node1" presStyleIdx="0" presStyleCnt="4">
        <dgm:presLayoutVars>
          <dgm:chMax val="1"/>
          <dgm:bulletEnabled val="1"/>
        </dgm:presLayoutVars>
      </dgm:prSet>
      <dgm:spPr/>
      <dgm:t>
        <a:bodyPr/>
        <a:lstStyle/>
        <a:p>
          <a:endParaRPr lang="ru-RU"/>
        </a:p>
      </dgm:t>
    </dgm:pt>
    <dgm:pt modelId="{92486CCC-EAF7-45E2-913C-AC43E61E2C56}" type="pres">
      <dgm:prSet presAssocID="{C4956AD9-B618-49B7-9113-68EFC1C17464}" presName="descendantText" presStyleLbl="alignAccFollowNode1" presStyleIdx="0" presStyleCnt="3" custScaleY="134860">
        <dgm:presLayoutVars>
          <dgm:bulletEnabled val="1"/>
        </dgm:presLayoutVars>
      </dgm:prSet>
      <dgm:spPr/>
      <dgm:t>
        <a:bodyPr/>
        <a:lstStyle/>
        <a:p>
          <a:endParaRPr lang="ru-RU"/>
        </a:p>
      </dgm:t>
    </dgm:pt>
    <dgm:pt modelId="{6E928377-34A4-4F07-93C4-4760B2778B97}" type="pres">
      <dgm:prSet presAssocID="{50134560-8CBF-4989-8EC4-5AFC942324C4}" presName="sp" presStyleCnt="0"/>
      <dgm:spPr/>
    </dgm:pt>
    <dgm:pt modelId="{C104F8FD-7147-453B-AF29-4E2A2DB9AA81}" type="pres">
      <dgm:prSet presAssocID="{12C02A43-AFD9-4E5B-BA27-AB601B8CAFEB}" presName="linNode" presStyleCnt="0"/>
      <dgm:spPr/>
    </dgm:pt>
    <dgm:pt modelId="{14B92902-6EE6-4789-AD95-26155826EE28}" type="pres">
      <dgm:prSet presAssocID="{12C02A43-AFD9-4E5B-BA27-AB601B8CAFEB}" presName="parentText" presStyleLbl="node1" presStyleIdx="1" presStyleCnt="4">
        <dgm:presLayoutVars>
          <dgm:chMax val="1"/>
          <dgm:bulletEnabled val="1"/>
        </dgm:presLayoutVars>
      </dgm:prSet>
      <dgm:spPr/>
      <dgm:t>
        <a:bodyPr/>
        <a:lstStyle/>
        <a:p>
          <a:endParaRPr lang="ru-RU"/>
        </a:p>
      </dgm:t>
    </dgm:pt>
    <dgm:pt modelId="{EA0474DE-0D7C-41B1-ADEF-4D76191B9CB8}" type="pres">
      <dgm:prSet presAssocID="{12C02A43-AFD9-4E5B-BA27-AB601B8CAFEB}" presName="descendantText" presStyleLbl="alignAccFollowNode1" presStyleIdx="1" presStyleCnt="3" custLinFactNeighborX="2201" custLinFactNeighborY="-8910">
        <dgm:presLayoutVars>
          <dgm:bulletEnabled val="1"/>
        </dgm:presLayoutVars>
      </dgm:prSet>
      <dgm:spPr/>
      <dgm:t>
        <a:bodyPr/>
        <a:lstStyle/>
        <a:p>
          <a:endParaRPr lang="ru-RU"/>
        </a:p>
      </dgm:t>
    </dgm:pt>
    <dgm:pt modelId="{122E9918-DB8D-4BDD-9E11-8EC9101CDB1B}" type="pres">
      <dgm:prSet presAssocID="{8CCBE50D-513A-4AE0-B890-DEEF8C72AF1F}" presName="sp" presStyleCnt="0"/>
      <dgm:spPr/>
    </dgm:pt>
    <dgm:pt modelId="{083A8264-EBA9-451E-9A73-F07CB89B31B2}" type="pres">
      <dgm:prSet presAssocID="{1DABA3FE-0794-43F7-ABCA-CCB84916E80C}" presName="linNode" presStyleCnt="0"/>
      <dgm:spPr/>
    </dgm:pt>
    <dgm:pt modelId="{B4ADCF24-5609-43A3-8473-CD4BD612D6FC}" type="pres">
      <dgm:prSet presAssocID="{1DABA3FE-0794-43F7-ABCA-CCB84916E80C}" presName="parentText" presStyleLbl="node1" presStyleIdx="2" presStyleCnt="4">
        <dgm:presLayoutVars>
          <dgm:chMax val="1"/>
          <dgm:bulletEnabled val="1"/>
        </dgm:presLayoutVars>
      </dgm:prSet>
      <dgm:spPr/>
      <dgm:t>
        <a:bodyPr/>
        <a:lstStyle/>
        <a:p>
          <a:endParaRPr lang="ru-RU"/>
        </a:p>
      </dgm:t>
    </dgm:pt>
    <dgm:pt modelId="{EC11D5A9-6332-4139-834B-4B2F2426DAD7}" type="pres">
      <dgm:prSet presAssocID="{1DABA3FE-0794-43F7-ABCA-CCB84916E80C}" presName="descendantText" presStyleLbl="alignAccFollowNode1" presStyleIdx="2" presStyleCnt="3" custScaleY="116243" custLinFactNeighborX="2201" custLinFactNeighborY="-3728">
        <dgm:presLayoutVars>
          <dgm:bulletEnabled val="1"/>
        </dgm:presLayoutVars>
      </dgm:prSet>
      <dgm:spPr/>
      <dgm:t>
        <a:bodyPr/>
        <a:lstStyle/>
        <a:p>
          <a:endParaRPr lang="ru-RU"/>
        </a:p>
      </dgm:t>
    </dgm:pt>
    <dgm:pt modelId="{9E63BD1B-C921-49AB-8819-CCA843735340}" type="pres">
      <dgm:prSet presAssocID="{B47B00DB-8731-409D-B8B8-09E556738136}" presName="sp" presStyleCnt="0"/>
      <dgm:spPr/>
    </dgm:pt>
    <dgm:pt modelId="{14A3FA00-8BCF-483D-ADD3-64D93B0BA208}" type="pres">
      <dgm:prSet presAssocID="{E371595D-2B33-4D3E-8CFF-329B65D1ABCE}" presName="linNode" presStyleCnt="0"/>
      <dgm:spPr/>
    </dgm:pt>
    <dgm:pt modelId="{F9D191FD-77B1-41B2-81B4-A346F26A1B0D}" type="pres">
      <dgm:prSet presAssocID="{E371595D-2B33-4D3E-8CFF-329B65D1ABCE}" presName="parentText" presStyleLbl="node1" presStyleIdx="3" presStyleCnt="4">
        <dgm:presLayoutVars>
          <dgm:chMax val="1"/>
          <dgm:bulletEnabled val="1"/>
        </dgm:presLayoutVars>
      </dgm:prSet>
      <dgm:spPr/>
      <dgm:t>
        <a:bodyPr/>
        <a:lstStyle/>
        <a:p>
          <a:endParaRPr lang="ru-RU"/>
        </a:p>
      </dgm:t>
    </dgm:pt>
  </dgm:ptLst>
  <dgm:cxnLst>
    <dgm:cxn modelId="{22FFE1E3-8750-4745-9375-F6FF9723DC7F}" type="presOf" srcId="{C35CEC9D-D7DD-41BF-AD22-F25736E5A654}" destId="{EA0474DE-0D7C-41B1-ADEF-4D76191B9CB8}" srcOrd="0" destOrd="3" presId="urn:microsoft.com/office/officeart/2005/8/layout/vList5"/>
    <dgm:cxn modelId="{7308041B-3FC4-4331-A295-F37FD9D514C7}" type="presOf" srcId="{3B8DA008-532C-417C-B7DE-F5DC7C4AAE7E}" destId="{EA0474DE-0D7C-41B1-ADEF-4D76191B9CB8}" srcOrd="0" destOrd="2" presId="urn:microsoft.com/office/officeart/2005/8/layout/vList5"/>
    <dgm:cxn modelId="{D6259405-B3B2-431E-BAF3-4B92D34D40DB}" srcId="{D9123555-F0FE-46EC-8C4D-651344561EA6}" destId="{C4956AD9-B618-49B7-9113-68EFC1C17464}" srcOrd="0" destOrd="0" parTransId="{1993691B-2AF2-4698-B75B-9122627C4B0B}" sibTransId="{50134560-8CBF-4989-8EC4-5AFC942324C4}"/>
    <dgm:cxn modelId="{32FDAD82-34F2-46F6-BD90-2F792A09A9D4}" type="presOf" srcId="{F43916F2-49B6-4297-B8A0-D7C77CA26AB3}" destId="{92486CCC-EAF7-45E2-913C-AC43E61E2C56}" srcOrd="0" destOrd="1" presId="urn:microsoft.com/office/officeart/2005/8/layout/vList5"/>
    <dgm:cxn modelId="{05135CB5-AFAB-4024-8F47-AB2C92F3C8DF}" type="presOf" srcId="{6FE53C25-D899-4666-9FB7-22EAC7236122}" destId="{EC11D5A9-6332-4139-834B-4B2F2426DAD7}" srcOrd="0" destOrd="2" presId="urn:microsoft.com/office/officeart/2005/8/layout/vList5"/>
    <dgm:cxn modelId="{C4C9948B-1113-4DF7-84C5-47DC5584D8F5}" type="presOf" srcId="{D9123555-F0FE-46EC-8C4D-651344561EA6}" destId="{0D9ABB54-0CA8-4BC7-8332-8679FF650FC2}" srcOrd="0" destOrd="0" presId="urn:microsoft.com/office/officeart/2005/8/layout/vList5"/>
    <dgm:cxn modelId="{1A25CEC0-C1CD-49DF-A620-D66C9C62B630}" srcId="{C4956AD9-B618-49B7-9113-68EFC1C17464}" destId="{D28872FF-CA37-4258-BE36-0ED1103577AF}" srcOrd="0" destOrd="0" parTransId="{E96DE8C0-3951-49C8-A7D1-CCEE204D192E}" sibTransId="{74E5E57A-68D6-41D1-9560-A9870834BE79}"/>
    <dgm:cxn modelId="{38F91E41-AB9C-4FEE-83D8-1BDA556A78AE}" type="presOf" srcId="{E2B2F729-8AD1-4B84-8CA6-74A2A5E5F638}" destId="{92486CCC-EAF7-45E2-913C-AC43E61E2C56}" srcOrd="0" destOrd="4" presId="urn:microsoft.com/office/officeart/2005/8/layout/vList5"/>
    <dgm:cxn modelId="{41F02BDB-DF66-4637-AFD3-6E707D53A822}" srcId="{1DABA3FE-0794-43F7-ABCA-CCB84916E80C}" destId="{26F9AC52-6108-4A74-A831-2F8F3E35B848}" srcOrd="0" destOrd="0" parTransId="{9D34960A-3CA3-40CD-8C74-A3F0F19C9272}" sibTransId="{CD4EDED9-464E-478E-933B-6F6FE06ED8A8}"/>
    <dgm:cxn modelId="{6DF94CC6-2793-4E71-92EC-9C596ABCE263}" srcId="{C4956AD9-B618-49B7-9113-68EFC1C17464}" destId="{3A1D2516-5A5C-49D2-801B-74BEDCF97D24}" srcOrd="2" destOrd="0" parTransId="{1026DDDE-E118-4E3B-84F2-7DC19D2CC9ED}" sibTransId="{AF94A558-4C33-48E3-8AF6-94D7AD5F50AC}"/>
    <dgm:cxn modelId="{D45CF80D-07C0-4947-8916-77C2D70BB461}" type="presOf" srcId="{C4956AD9-B618-49B7-9113-68EFC1C17464}" destId="{F305E5A3-8D75-4085-A5BB-8C4AD50DEE44}" srcOrd="0" destOrd="0" presId="urn:microsoft.com/office/officeart/2005/8/layout/vList5"/>
    <dgm:cxn modelId="{2F4BBAE8-C779-4A08-B450-5E53820AB17E}" srcId="{C4956AD9-B618-49B7-9113-68EFC1C17464}" destId="{E2B2F729-8AD1-4B84-8CA6-74A2A5E5F638}" srcOrd="4" destOrd="0" parTransId="{B0FF7055-756C-448B-88BE-434FA754C0CD}" sibTransId="{E9AB2F2F-B26F-4737-B0AF-234E0D993D33}"/>
    <dgm:cxn modelId="{A44DFA3D-C10A-4DFA-B2BD-6F13AC9946B8}" type="presOf" srcId="{BE83E2A2-652B-410D-AEFA-4AF1A065AB95}" destId="{92486CCC-EAF7-45E2-913C-AC43E61E2C56}" srcOrd="0" destOrd="3" presId="urn:microsoft.com/office/officeart/2005/8/layout/vList5"/>
    <dgm:cxn modelId="{9D045BD3-6677-474D-9971-C1482706687B}" srcId="{1DABA3FE-0794-43F7-ABCA-CCB84916E80C}" destId="{6FE53C25-D899-4666-9FB7-22EAC7236122}" srcOrd="2" destOrd="0" parTransId="{0D35708A-266A-448A-88BE-41D97012AD10}" sibTransId="{AA09A452-08EE-42D1-9189-D103A8F2AC00}"/>
    <dgm:cxn modelId="{A381907D-68C9-4AC6-94C3-FFA8319EDEF8}" srcId="{12C02A43-AFD9-4E5B-BA27-AB601B8CAFEB}" destId="{3B8DA008-532C-417C-B7DE-F5DC7C4AAE7E}" srcOrd="2" destOrd="0" parTransId="{B4A2D219-75CD-4BA5-AAEE-294C4109BE24}" sibTransId="{D1C8E124-B35E-4302-A991-A2C3503EC729}"/>
    <dgm:cxn modelId="{79DF9F92-4A1B-4F53-A43E-6D74DC92EF7A}" srcId="{12C02A43-AFD9-4E5B-BA27-AB601B8CAFEB}" destId="{E07A9D07-7A36-4C6A-987D-4D9AC45A525E}" srcOrd="0" destOrd="0" parTransId="{98522B10-9D17-4FB4-8BC4-A4EDF85E553B}" sibTransId="{57B88ECF-51AD-4B34-B67C-8B19A9D1D28C}"/>
    <dgm:cxn modelId="{D5555643-38B9-49A7-A601-2794EC1E3C2D}" type="presOf" srcId="{1C0C878C-E5A5-4FA6-9BFB-7F44AE704E5D}" destId="{EC11D5A9-6332-4139-834B-4B2F2426DAD7}" srcOrd="0" destOrd="1" presId="urn:microsoft.com/office/officeart/2005/8/layout/vList5"/>
    <dgm:cxn modelId="{365A96CC-A545-4206-84CF-D583B82434C0}" type="presOf" srcId="{F7BF0458-AB10-4865-ADFD-760D57B56D4F}" destId="{EC11D5A9-6332-4139-834B-4B2F2426DAD7}" srcOrd="0" destOrd="3" presId="urn:microsoft.com/office/officeart/2005/8/layout/vList5"/>
    <dgm:cxn modelId="{716E142D-9A5C-4C50-A84E-E41FCBD26978}" type="presOf" srcId="{E371595D-2B33-4D3E-8CFF-329B65D1ABCE}" destId="{F9D191FD-77B1-41B2-81B4-A346F26A1B0D}" srcOrd="0" destOrd="0" presId="urn:microsoft.com/office/officeart/2005/8/layout/vList5"/>
    <dgm:cxn modelId="{5F6D1653-A238-4D35-AAFF-12E5F8D2935A}" srcId="{1DABA3FE-0794-43F7-ABCA-CCB84916E80C}" destId="{F7BF0458-AB10-4865-ADFD-760D57B56D4F}" srcOrd="3" destOrd="0" parTransId="{BB21C3B5-6563-4455-B10E-7158DCB2CE10}" sibTransId="{ECAED140-01C6-4B65-8649-F682F1B8DDBE}"/>
    <dgm:cxn modelId="{4BEA115C-9B90-45F2-8694-96281D5AD098}" type="presOf" srcId="{D28872FF-CA37-4258-BE36-0ED1103577AF}" destId="{92486CCC-EAF7-45E2-913C-AC43E61E2C56}" srcOrd="0" destOrd="0" presId="urn:microsoft.com/office/officeart/2005/8/layout/vList5"/>
    <dgm:cxn modelId="{9271B478-CD0E-48C6-9D1C-5E1C76B3216B}" srcId="{D9123555-F0FE-46EC-8C4D-651344561EA6}" destId="{E371595D-2B33-4D3E-8CFF-329B65D1ABCE}" srcOrd="3" destOrd="0" parTransId="{426AE301-6E60-40AB-AD1A-E4F2109129D8}" sibTransId="{5F89CC4E-99B8-4368-93CD-33EED2B5D1FC}"/>
    <dgm:cxn modelId="{6033B452-94DE-481B-BAD0-EE96660C750B}" srcId="{1DABA3FE-0794-43F7-ABCA-CCB84916E80C}" destId="{54616931-B7BD-4DA1-AED2-E23D0727628C}" srcOrd="4" destOrd="0" parTransId="{7D6A1FEA-DECF-4FED-85A8-BDE84BA11B26}" sibTransId="{74DF7891-1CA8-4F85-A4BC-08A15C0DD554}"/>
    <dgm:cxn modelId="{0F527A9A-0AA4-499A-AECD-690BE961AE6F}" srcId="{D9123555-F0FE-46EC-8C4D-651344561EA6}" destId="{12C02A43-AFD9-4E5B-BA27-AB601B8CAFEB}" srcOrd="1" destOrd="0" parTransId="{D838DF8F-9C56-43EA-9302-26AC9B2F8284}" sibTransId="{8CCBE50D-513A-4AE0-B890-DEEF8C72AF1F}"/>
    <dgm:cxn modelId="{23BC0F9A-A925-44BC-A141-C3FE2E39C6E9}" type="presOf" srcId="{12C02A43-AFD9-4E5B-BA27-AB601B8CAFEB}" destId="{14B92902-6EE6-4789-AD95-26155826EE28}" srcOrd="0" destOrd="0" presId="urn:microsoft.com/office/officeart/2005/8/layout/vList5"/>
    <dgm:cxn modelId="{B2181EE4-4105-4F7E-A904-FAE2D9DD8F8E}" type="presOf" srcId="{54616931-B7BD-4DA1-AED2-E23D0727628C}" destId="{EC11D5A9-6332-4139-834B-4B2F2426DAD7}" srcOrd="0" destOrd="4" presId="urn:microsoft.com/office/officeart/2005/8/layout/vList5"/>
    <dgm:cxn modelId="{7D699A46-841F-4205-8518-4BF27FB7C321}" type="presOf" srcId="{3A1D2516-5A5C-49D2-801B-74BEDCF97D24}" destId="{92486CCC-EAF7-45E2-913C-AC43E61E2C56}" srcOrd="0" destOrd="2" presId="urn:microsoft.com/office/officeart/2005/8/layout/vList5"/>
    <dgm:cxn modelId="{181137E1-636F-4DAE-B7E6-68744BE30788}" srcId="{D9123555-F0FE-46EC-8C4D-651344561EA6}" destId="{1DABA3FE-0794-43F7-ABCA-CCB84916E80C}" srcOrd="2" destOrd="0" parTransId="{53EE8D70-A727-495B-89C0-1661750A8D61}" sibTransId="{B47B00DB-8731-409D-B8B8-09E556738136}"/>
    <dgm:cxn modelId="{4A920D5D-D7E1-418A-B4DD-3F52CADD0F8B}" type="presOf" srcId="{E07A9D07-7A36-4C6A-987D-4D9AC45A525E}" destId="{EA0474DE-0D7C-41B1-ADEF-4D76191B9CB8}" srcOrd="0" destOrd="0" presId="urn:microsoft.com/office/officeart/2005/8/layout/vList5"/>
    <dgm:cxn modelId="{27461AE7-C832-4744-857D-1170D0762B2E}" srcId="{C4956AD9-B618-49B7-9113-68EFC1C17464}" destId="{BE83E2A2-652B-410D-AEFA-4AF1A065AB95}" srcOrd="3" destOrd="0" parTransId="{61ED9F0D-AC82-4314-822F-145C3747A351}" sibTransId="{7C6AC878-20F4-4CCD-BCBF-68CFD3C114A6}"/>
    <dgm:cxn modelId="{8A17D47A-4225-4420-923C-DFE44AA85A49}" srcId="{12C02A43-AFD9-4E5B-BA27-AB601B8CAFEB}" destId="{C35CEC9D-D7DD-41BF-AD22-F25736E5A654}" srcOrd="3" destOrd="0" parTransId="{639E5032-7C4D-4461-B5CB-1A0DD45350CA}" sibTransId="{CC8AC662-102E-4FDC-A8A4-5985CDFCC85D}"/>
    <dgm:cxn modelId="{3D1149DC-5DB9-42FF-B249-35340DDD47A0}" srcId="{12C02A43-AFD9-4E5B-BA27-AB601B8CAFEB}" destId="{862563DB-10ED-4968-83A2-3EB0A34CD0BE}" srcOrd="1" destOrd="0" parTransId="{0F65A584-BDF4-4DB0-B360-DEDBA72BC07F}" sibTransId="{A1BA0617-0A34-4366-8441-9E7226C03C75}"/>
    <dgm:cxn modelId="{1044DF85-CEF9-4C8A-B0F1-5C8DB12F2750}" type="presOf" srcId="{862563DB-10ED-4968-83A2-3EB0A34CD0BE}" destId="{EA0474DE-0D7C-41B1-ADEF-4D76191B9CB8}" srcOrd="0" destOrd="1" presId="urn:microsoft.com/office/officeart/2005/8/layout/vList5"/>
    <dgm:cxn modelId="{BA5EAFD4-BB74-499D-B50E-AAD3DDC7EED0}" srcId="{1DABA3FE-0794-43F7-ABCA-CCB84916E80C}" destId="{1C0C878C-E5A5-4FA6-9BFB-7F44AE704E5D}" srcOrd="1" destOrd="0" parTransId="{9F32755E-2048-4502-943F-478ABBE3496A}" sibTransId="{B948ED9A-E5EC-4D2E-A7B9-BE6210F8BA88}"/>
    <dgm:cxn modelId="{2B3EC34C-F885-4F87-8D48-73C750B37A5D}" type="presOf" srcId="{1DABA3FE-0794-43F7-ABCA-CCB84916E80C}" destId="{B4ADCF24-5609-43A3-8473-CD4BD612D6FC}" srcOrd="0" destOrd="0" presId="urn:microsoft.com/office/officeart/2005/8/layout/vList5"/>
    <dgm:cxn modelId="{F6DBFA5D-051B-4C79-81B2-24D4AE19B011}" type="presOf" srcId="{26F9AC52-6108-4A74-A831-2F8F3E35B848}" destId="{EC11D5A9-6332-4139-834B-4B2F2426DAD7}" srcOrd="0" destOrd="0" presId="urn:microsoft.com/office/officeart/2005/8/layout/vList5"/>
    <dgm:cxn modelId="{E15903B6-DF52-4F1E-84E1-0713A1582730}" srcId="{C4956AD9-B618-49B7-9113-68EFC1C17464}" destId="{F43916F2-49B6-4297-B8A0-D7C77CA26AB3}" srcOrd="1" destOrd="0" parTransId="{E7D5DE49-629C-49BC-81F9-C49E997D8A20}" sibTransId="{0DB2B8A5-02CD-402E-90A3-56BCC837FE0C}"/>
    <dgm:cxn modelId="{EB25D5BF-4A80-4F8C-9291-F9D9224008D1}" type="presParOf" srcId="{0D9ABB54-0CA8-4BC7-8332-8679FF650FC2}" destId="{888A3319-3F07-4507-987A-F44E7757D69C}" srcOrd="0" destOrd="0" presId="urn:microsoft.com/office/officeart/2005/8/layout/vList5"/>
    <dgm:cxn modelId="{D5D1DB1E-7FF6-4AC2-B42D-5ADDFAD00705}" type="presParOf" srcId="{888A3319-3F07-4507-987A-F44E7757D69C}" destId="{F305E5A3-8D75-4085-A5BB-8C4AD50DEE44}" srcOrd="0" destOrd="0" presId="urn:microsoft.com/office/officeart/2005/8/layout/vList5"/>
    <dgm:cxn modelId="{F9CFBFF5-6F84-4AEC-ACA9-6F689CB8E2D2}" type="presParOf" srcId="{888A3319-3F07-4507-987A-F44E7757D69C}" destId="{92486CCC-EAF7-45E2-913C-AC43E61E2C56}" srcOrd="1" destOrd="0" presId="urn:microsoft.com/office/officeart/2005/8/layout/vList5"/>
    <dgm:cxn modelId="{EE7C75CE-B5EE-4D3D-BEB7-F2DE806EB4CA}" type="presParOf" srcId="{0D9ABB54-0CA8-4BC7-8332-8679FF650FC2}" destId="{6E928377-34A4-4F07-93C4-4760B2778B97}" srcOrd="1" destOrd="0" presId="urn:microsoft.com/office/officeart/2005/8/layout/vList5"/>
    <dgm:cxn modelId="{396710AE-4AB9-43A1-8B47-4AE5E6908C37}" type="presParOf" srcId="{0D9ABB54-0CA8-4BC7-8332-8679FF650FC2}" destId="{C104F8FD-7147-453B-AF29-4E2A2DB9AA81}" srcOrd="2" destOrd="0" presId="urn:microsoft.com/office/officeart/2005/8/layout/vList5"/>
    <dgm:cxn modelId="{0950E227-7B9F-4C1B-B725-7C0CDEB68516}" type="presParOf" srcId="{C104F8FD-7147-453B-AF29-4E2A2DB9AA81}" destId="{14B92902-6EE6-4789-AD95-26155826EE28}" srcOrd="0" destOrd="0" presId="urn:microsoft.com/office/officeart/2005/8/layout/vList5"/>
    <dgm:cxn modelId="{CF803418-3D07-4CF3-8DDB-FAE3C505CEED}" type="presParOf" srcId="{C104F8FD-7147-453B-AF29-4E2A2DB9AA81}" destId="{EA0474DE-0D7C-41B1-ADEF-4D76191B9CB8}" srcOrd="1" destOrd="0" presId="urn:microsoft.com/office/officeart/2005/8/layout/vList5"/>
    <dgm:cxn modelId="{1F20D53D-81B1-4E59-B73F-B9A4FC227721}" type="presParOf" srcId="{0D9ABB54-0CA8-4BC7-8332-8679FF650FC2}" destId="{122E9918-DB8D-4BDD-9E11-8EC9101CDB1B}" srcOrd="3" destOrd="0" presId="urn:microsoft.com/office/officeart/2005/8/layout/vList5"/>
    <dgm:cxn modelId="{37183E98-8A55-4006-9F2C-40FC3423F54A}" type="presParOf" srcId="{0D9ABB54-0CA8-4BC7-8332-8679FF650FC2}" destId="{083A8264-EBA9-451E-9A73-F07CB89B31B2}" srcOrd="4" destOrd="0" presId="urn:microsoft.com/office/officeart/2005/8/layout/vList5"/>
    <dgm:cxn modelId="{2FC2296F-83E8-4A68-86F8-D0A60079DA0F}" type="presParOf" srcId="{083A8264-EBA9-451E-9A73-F07CB89B31B2}" destId="{B4ADCF24-5609-43A3-8473-CD4BD612D6FC}" srcOrd="0" destOrd="0" presId="urn:microsoft.com/office/officeart/2005/8/layout/vList5"/>
    <dgm:cxn modelId="{E5E99AF5-9358-4C16-9C64-0B9BE3C98686}" type="presParOf" srcId="{083A8264-EBA9-451E-9A73-F07CB89B31B2}" destId="{EC11D5A9-6332-4139-834B-4B2F2426DAD7}" srcOrd="1" destOrd="0" presId="urn:microsoft.com/office/officeart/2005/8/layout/vList5"/>
    <dgm:cxn modelId="{A5BD650F-CA10-4470-A45C-4FD2CFCC74D4}" type="presParOf" srcId="{0D9ABB54-0CA8-4BC7-8332-8679FF650FC2}" destId="{9E63BD1B-C921-49AB-8819-CCA843735340}" srcOrd="5" destOrd="0" presId="urn:microsoft.com/office/officeart/2005/8/layout/vList5"/>
    <dgm:cxn modelId="{79E5FCB0-08C1-47BB-BA87-9C95F976C641}" type="presParOf" srcId="{0D9ABB54-0CA8-4BC7-8332-8679FF650FC2}" destId="{14A3FA00-8BCF-483D-ADD3-64D93B0BA208}" srcOrd="6" destOrd="0" presId="urn:microsoft.com/office/officeart/2005/8/layout/vList5"/>
    <dgm:cxn modelId="{29CA382D-0945-44D8-9153-CAFD4E9070DB}" type="presParOf" srcId="{14A3FA00-8BCF-483D-ADD3-64D93B0BA208}" destId="{F9D191FD-77B1-41B2-81B4-A346F26A1B0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1386E4-A4B6-45E2-B857-DFDACCF6EF3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22F34FBD-53A3-4EE5-9676-05C44D3E2D68}">
      <dgm:prSet phldrT="[Текст]"/>
      <dgm:spPr/>
      <dgm:t>
        <a:bodyPr/>
        <a:lstStyle/>
        <a:p>
          <a:r>
            <a:rPr lang="uk-UA" dirty="0" smtClean="0"/>
            <a:t>Домашнє завдання</a:t>
          </a:r>
          <a:endParaRPr lang="ru-RU" dirty="0"/>
        </a:p>
      </dgm:t>
    </dgm:pt>
    <dgm:pt modelId="{C551E209-81F0-41F4-BA7E-38FA6E188C36}" type="parTrans" cxnId="{A3973212-CC96-46B9-B5C5-F6AD25DABC60}">
      <dgm:prSet/>
      <dgm:spPr/>
      <dgm:t>
        <a:bodyPr/>
        <a:lstStyle/>
        <a:p>
          <a:endParaRPr lang="ru-RU"/>
        </a:p>
      </dgm:t>
    </dgm:pt>
    <dgm:pt modelId="{4741991A-E51F-493C-A207-1231A90F2325}" type="sibTrans" cxnId="{A3973212-CC96-46B9-B5C5-F6AD25DABC60}">
      <dgm:prSet/>
      <dgm:spPr/>
      <dgm:t>
        <a:bodyPr/>
        <a:lstStyle/>
        <a:p>
          <a:endParaRPr lang="ru-RU"/>
        </a:p>
      </dgm:t>
    </dgm:pt>
    <dgm:pt modelId="{1449AB91-18A2-4ED5-B83B-75651F9F188C}">
      <dgm:prSet phldrT="[Текст]" custT="1"/>
      <dgm:spPr/>
      <dgm:t>
        <a:bodyPr/>
        <a:lstStyle/>
        <a:p>
          <a:r>
            <a:rPr lang="en-US" sz="2000" dirty="0" smtClean="0"/>
            <a:t>Classtime</a:t>
          </a:r>
          <a:endParaRPr lang="ru-RU" sz="2000" dirty="0"/>
        </a:p>
      </dgm:t>
    </dgm:pt>
    <dgm:pt modelId="{DCF450C9-3CAA-4E03-B587-E32A8F2DAA01}" type="parTrans" cxnId="{B88DF002-0617-4D0D-95EA-46994D9F10DE}">
      <dgm:prSet/>
      <dgm:spPr/>
      <dgm:t>
        <a:bodyPr/>
        <a:lstStyle/>
        <a:p>
          <a:endParaRPr lang="ru-RU"/>
        </a:p>
      </dgm:t>
    </dgm:pt>
    <dgm:pt modelId="{38C6A893-C7B9-441D-8192-F8A08B36E3FB}" type="sibTrans" cxnId="{B88DF002-0617-4D0D-95EA-46994D9F10DE}">
      <dgm:prSet/>
      <dgm:spPr/>
      <dgm:t>
        <a:bodyPr/>
        <a:lstStyle/>
        <a:p>
          <a:endParaRPr lang="ru-RU"/>
        </a:p>
      </dgm:t>
    </dgm:pt>
    <dgm:pt modelId="{A1DB8D97-8024-465F-8AA8-CD501E632BF4}">
      <dgm:prSet phldrT="[Текст]"/>
      <dgm:spPr/>
      <dgm:t>
        <a:bodyPr/>
        <a:lstStyle/>
        <a:p>
          <a:r>
            <a:rPr lang="uk-UA" dirty="0" smtClean="0"/>
            <a:t>Дистанційне (онлайн) навчання</a:t>
          </a:r>
          <a:endParaRPr lang="ru-RU" dirty="0"/>
        </a:p>
      </dgm:t>
    </dgm:pt>
    <dgm:pt modelId="{EACF3778-633E-4F9B-AABA-BA5B383E49ED}" type="parTrans" cxnId="{7278CA78-6E25-409F-B2B5-BA9621EE1FF0}">
      <dgm:prSet/>
      <dgm:spPr/>
      <dgm:t>
        <a:bodyPr/>
        <a:lstStyle/>
        <a:p>
          <a:endParaRPr lang="ru-RU"/>
        </a:p>
      </dgm:t>
    </dgm:pt>
    <dgm:pt modelId="{E2429072-4FEB-4024-80E9-C57672AA21AD}" type="sibTrans" cxnId="{7278CA78-6E25-409F-B2B5-BA9621EE1FF0}">
      <dgm:prSet/>
      <dgm:spPr/>
      <dgm:t>
        <a:bodyPr/>
        <a:lstStyle/>
        <a:p>
          <a:endParaRPr lang="ru-RU"/>
        </a:p>
      </dgm:t>
    </dgm:pt>
    <dgm:pt modelId="{295D3ABC-5AF5-4527-BB54-D03F1D1A4E99}">
      <dgm:prSet phldrT="[Текст]" custT="1"/>
      <dgm:spPr/>
      <dgm:t>
        <a:bodyPr/>
        <a:lstStyle/>
        <a:p>
          <a:r>
            <a:rPr lang="en-US" sz="1400" dirty="0" smtClean="0"/>
            <a:t>Google Classroom</a:t>
          </a:r>
          <a:endParaRPr lang="ru-RU" sz="1400" dirty="0"/>
        </a:p>
      </dgm:t>
    </dgm:pt>
    <dgm:pt modelId="{E4EE9633-4607-444A-8C99-231453DE1526}" type="parTrans" cxnId="{76AFEE30-E3DD-44B3-8620-810C32841560}">
      <dgm:prSet/>
      <dgm:spPr/>
      <dgm:t>
        <a:bodyPr/>
        <a:lstStyle/>
        <a:p>
          <a:endParaRPr lang="ru-RU"/>
        </a:p>
      </dgm:t>
    </dgm:pt>
    <dgm:pt modelId="{C77EFE6F-F0CF-4BEE-ADC9-AC5BCFAE06F3}" type="sibTrans" cxnId="{76AFEE30-E3DD-44B3-8620-810C32841560}">
      <dgm:prSet/>
      <dgm:spPr/>
      <dgm:t>
        <a:bodyPr/>
        <a:lstStyle/>
        <a:p>
          <a:endParaRPr lang="ru-RU"/>
        </a:p>
      </dgm:t>
    </dgm:pt>
    <dgm:pt modelId="{E474B366-792F-45F5-B256-4854D6830A1E}">
      <dgm:prSet phldrT="[Текст]"/>
      <dgm:spPr/>
      <dgm:t>
        <a:bodyPr/>
        <a:lstStyle/>
        <a:p>
          <a:r>
            <a:rPr lang="uk-UA" dirty="0" err="1" smtClean="0"/>
            <a:t>Проєктна</a:t>
          </a:r>
          <a:r>
            <a:rPr lang="uk-UA" dirty="0" smtClean="0"/>
            <a:t> діяльність</a:t>
          </a:r>
          <a:endParaRPr lang="ru-RU" dirty="0"/>
        </a:p>
      </dgm:t>
    </dgm:pt>
    <dgm:pt modelId="{7F8BB22A-AF7D-43C4-B090-D55C1B6158F4}" type="parTrans" cxnId="{A8A54C38-5110-4022-A06B-F92594ED3A0A}">
      <dgm:prSet/>
      <dgm:spPr/>
      <dgm:t>
        <a:bodyPr/>
        <a:lstStyle/>
        <a:p>
          <a:endParaRPr lang="ru-RU"/>
        </a:p>
      </dgm:t>
    </dgm:pt>
    <dgm:pt modelId="{FF4E8746-1E1D-4C2C-99CE-07BE45BDE1BC}" type="sibTrans" cxnId="{A8A54C38-5110-4022-A06B-F92594ED3A0A}">
      <dgm:prSet/>
      <dgm:spPr/>
      <dgm:t>
        <a:bodyPr/>
        <a:lstStyle/>
        <a:p>
          <a:endParaRPr lang="ru-RU"/>
        </a:p>
      </dgm:t>
    </dgm:pt>
    <dgm:pt modelId="{7A13176F-19FB-48D7-91C1-D4225E5452B2}">
      <dgm:prSet phldrT="[Текст]" custT="1"/>
      <dgm:spPr/>
      <dgm:t>
        <a:bodyPr/>
        <a:lstStyle/>
        <a:p>
          <a:r>
            <a:rPr lang="en-US" sz="1800" dirty="0" smtClean="0"/>
            <a:t>Padlet</a:t>
          </a:r>
          <a:endParaRPr lang="ru-RU" sz="1800" dirty="0"/>
        </a:p>
      </dgm:t>
    </dgm:pt>
    <dgm:pt modelId="{FEE5B3AF-6E31-40D7-894C-50A77532E517}" type="parTrans" cxnId="{3DB8151B-E3BD-445C-85A5-B3E33555F67B}">
      <dgm:prSet/>
      <dgm:spPr/>
      <dgm:t>
        <a:bodyPr/>
        <a:lstStyle/>
        <a:p>
          <a:endParaRPr lang="ru-RU"/>
        </a:p>
      </dgm:t>
    </dgm:pt>
    <dgm:pt modelId="{8AEEB7F0-FBFD-4831-AEAA-D7BE7247A730}" type="sibTrans" cxnId="{3DB8151B-E3BD-445C-85A5-B3E33555F67B}">
      <dgm:prSet/>
      <dgm:spPr/>
      <dgm:t>
        <a:bodyPr/>
        <a:lstStyle/>
        <a:p>
          <a:endParaRPr lang="ru-RU"/>
        </a:p>
      </dgm:t>
    </dgm:pt>
    <dgm:pt modelId="{87315478-33EB-4F17-BC3B-FCDC6B0B9F80}">
      <dgm:prSet custT="1"/>
      <dgm:spPr/>
      <dgm:t>
        <a:bodyPr/>
        <a:lstStyle/>
        <a:p>
          <a:r>
            <a:rPr lang="uk-UA" sz="2000" dirty="0" smtClean="0"/>
            <a:t>LearningApps</a:t>
          </a:r>
          <a:endParaRPr lang="ru-RU" sz="2000" dirty="0"/>
        </a:p>
      </dgm:t>
    </dgm:pt>
    <dgm:pt modelId="{851DD29A-9E84-439F-83E3-F92E766F60DF}" type="parTrans" cxnId="{E105804C-A162-49A1-9C0F-A2EADD8F27D2}">
      <dgm:prSet/>
      <dgm:spPr/>
      <dgm:t>
        <a:bodyPr/>
        <a:lstStyle/>
        <a:p>
          <a:endParaRPr lang="ru-RU"/>
        </a:p>
      </dgm:t>
    </dgm:pt>
    <dgm:pt modelId="{10F61B42-B62C-4B34-9849-9601F18122E8}" type="sibTrans" cxnId="{E105804C-A162-49A1-9C0F-A2EADD8F27D2}">
      <dgm:prSet/>
      <dgm:spPr/>
      <dgm:t>
        <a:bodyPr/>
        <a:lstStyle/>
        <a:p>
          <a:endParaRPr lang="ru-RU"/>
        </a:p>
      </dgm:t>
    </dgm:pt>
    <dgm:pt modelId="{0B0EA646-A6F7-4C76-8D35-3BC7F7BB71DA}">
      <dgm:prSet custT="1"/>
      <dgm:spPr/>
      <dgm:t>
        <a:bodyPr/>
        <a:lstStyle/>
        <a:p>
          <a:r>
            <a:rPr lang="uk-UA" sz="2000" dirty="0" smtClean="0"/>
            <a:t>Навчальні відео на </a:t>
          </a:r>
          <a:r>
            <a:rPr lang="en-US" sz="2000" dirty="0" smtClean="0"/>
            <a:t>YouTube</a:t>
          </a:r>
          <a:endParaRPr lang="ru-RU" sz="2000" dirty="0"/>
        </a:p>
      </dgm:t>
    </dgm:pt>
    <dgm:pt modelId="{5051ADF6-C38B-4571-86A0-0F3AD8D154B8}" type="parTrans" cxnId="{7E59C0C1-64A8-400B-A03E-82EA869E168F}">
      <dgm:prSet/>
      <dgm:spPr/>
      <dgm:t>
        <a:bodyPr/>
        <a:lstStyle/>
        <a:p>
          <a:endParaRPr lang="ru-RU"/>
        </a:p>
      </dgm:t>
    </dgm:pt>
    <dgm:pt modelId="{49D828FA-7989-4386-A292-1E306A33DBC1}" type="sibTrans" cxnId="{7E59C0C1-64A8-400B-A03E-82EA869E168F}">
      <dgm:prSet/>
      <dgm:spPr/>
      <dgm:t>
        <a:bodyPr/>
        <a:lstStyle/>
        <a:p>
          <a:endParaRPr lang="ru-RU"/>
        </a:p>
      </dgm:t>
    </dgm:pt>
    <dgm:pt modelId="{1FCA6E32-C86E-4BB8-B120-2EE75789F8FB}">
      <dgm:prSet custT="1"/>
      <dgm:spPr/>
      <dgm:t>
        <a:bodyPr/>
        <a:lstStyle/>
        <a:p>
          <a:r>
            <a:rPr lang="en-US" sz="1400" dirty="0" smtClean="0"/>
            <a:t>My own conference</a:t>
          </a:r>
          <a:endParaRPr lang="ru-RU" sz="1400" dirty="0"/>
        </a:p>
      </dgm:t>
    </dgm:pt>
    <dgm:pt modelId="{EC484329-0AAB-41C9-A05D-214DEF5CA09F}" type="parTrans" cxnId="{7E779BEF-655E-457E-BF5E-42715AA2F3B3}">
      <dgm:prSet/>
      <dgm:spPr/>
      <dgm:t>
        <a:bodyPr/>
        <a:lstStyle/>
        <a:p>
          <a:endParaRPr lang="ru-RU"/>
        </a:p>
      </dgm:t>
    </dgm:pt>
    <dgm:pt modelId="{C8EE172D-288E-475F-8C3A-41404EB9F8A9}" type="sibTrans" cxnId="{7E779BEF-655E-457E-BF5E-42715AA2F3B3}">
      <dgm:prSet/>
      <dgm:spPr/>
      <dgm:t>
        <a:bodyPr/>
        <a:lstStyle/>
        <a:p>
          <a:endParaRPr lang="ru-RU"/>
        </a:p>
      </dgm:t>
    </dgm:pt>
    <dgm:pt modelId="{EA50FE15-BBCF-4202-8B2F-EE8709242E7B}">
      <dgm:prSet custT="1"/>
      <dgm:spPr/>
      <dgm:t>
        <a:bodyPr/>
        <a:lstStyle/>
        <a:p>
          <a:r>
            <a:rPr lang="en-US" sz="1400" dirty="0" smtClean="0"/>
            <a:t>Zoom</a:t>
          </a:r>
          <a:endParaRPr lang="ru-RU" sz="1400" dirty="0"/>
        </a:p>
      </dgm:t>
    </dgm:pt>
    <dgm:pt modelId="{B8433F8D-1EB3-44E7-84AF-9B0388550A16}" type="parTrans" cxnId="{99941D68-6857-4802-99E9-46D56CB6EF48}">
      <dgm:prSet/>
      <dgm:spPr/>
      <dgm:t>
        <a:bodyPr/>
        <a:lstStyle/>
        <a:p>
          <a:endParaRPr lang="ru-RU"/>
        </a:p>
      </dgm:t>
    </dgm:pt>
    <dgm:pt modelId="{ECA4EB63-9305-41F7-86E8-7C0335407C92}" type="sibTrans" cxnId="{99941D68-6857-4802-99E9-46D56CB6EF48}">
      <dgm:prSet/>
      <dgm:spPr/>
      <dgm:t>
        <a:bodyPr/>
        <a:lstStyle/>
        <a:p>
          <a:endParaRPr lang="ru-RU"/>
        </a:p>
      </dgm:t>
    </dgm:pt>
    <dgm:pt modelId="{DA3CF74B-52A5-42B0-B626-0887C28AA99C}">
      <dgm:prSet custT="1"/>
      <dgm:spPr/>
      <dgm:t>
        <a:bodyPr/>
        <a:lstStyle/>
        <a:p>
          <a:r>
            <a:rPr lang="ru-RU" sz="1400" dirty="0" err="1" smtClean="0"/>
            <a:t>Месенджери</a:t>
          </a:r>
          <a:r>
            <a:rPr lang="en-US" sz="1400" dirty="0" smtClean="0"/>
            <a:t> (</a:t>
          </a:r>
          <a:r>
            <a:rPr lang="en-US" sz="1400" dirty="0" err="1" smtClean="0"/>
            <a:t>Viber</a:t>
          </a:r>
          <a:r>
            <a:rPr lang="en-US" sz="1400" dirty="0" smtClean="0"/>
            <a:t>,  Telegram)</a:t>
          </a:r>
          <a:endParaRPr lang="ru-RU" sz="1400" dirty="0"/>
        </a:p>
      </dgm:t>
    </dgm:pt>
    <dgm:pt modelId="{DA81278A-6606-4A66-9C28-8E5A280F7C7F}" type="parTrans" cxnId="{26AC1F3F-265D-4608-9C27-CCC367ACD03A}">
      <dgm:prSet/>
      <dgm:spPr/>
      <dgm:t>
        <a:bodyPr/>
        <a:lstStyle/>
        <a:p>
          <a:endParaRPr lang="ru-RU"/>
        </a:p>
      </dgm:t>
    </dgm:pt>
    <dgm:pt modelId="{086DD3FC-0D8E-47AE-B962-6E897E72F8D4}" type="sibTrans" cxnId="{26AC1F3F-265D-4608-9C27-CCC367ACD03A}">
      <dgm:prSet/>
      <dgm:spPr/>
      <dgm:t>
        <a:bodyPr/>
        <a:lstStyle/>
        <a:p>
          <a:endParaRPr lang="ru-RU"/>
        </a:p>
      </dgm:t>
    </dgm:pt>
    <dgm:pt modelId="{F787AEE6-0B86-47EA-B9FE-D6957A5A5094}">
      <dgm:prSet custT="1"/>
      <dgm:spPr/>
      <dgm:t>
        <a:bodyPr/>
        <a:lstStyle/>
        <a:p>
          <a:r>
            <a:rPr lang="en-US" sz="1400" dirty="0" err="1" smtClean="0"/>
            <a:t>Padlet</a:t>
          </a:r>
          <a:endParaRPr lang="ru-RU" sz="1400" dirty="0"/>
        </a:p>
      </dgm:t>
    </dgm:pt>
    <dgm:pt modelId="{DE3BF2DC-3EB3-43B5-9928-BAAED190A99F}" type="parTrans" cxnId="{CE6D9129-750A-498D-9DB9-097DAC84F5B3}">
      <dgm:prSet/>
      <dgm:spPr/>
      <dgm:t>
        <a:bodyPr/>
        <a:lstStyle/>
        <a:p>
          <a:endParaRPr lang="ru-RU"/>
        </a:p>
      </dgm:t>
    </dgm:pt>
    <dgm:pt modelId="{224C37F6-5B64-4B93-AA1C-F554ACA97477}" type="sibTrans" cxnId="{CE6D9129-750A-498D-9DB9-097DAC84F5B3}">
      <dgm:prSet/>
      <dgm:spPr/>
      <dgm:t>
        <a:bodyPr/>
        <a:lstStyle/>
        <a:p>
          <a:endParaRPr lang="ru-RU"/>
        </a:p>
      </dgm:t>
    </dgm:pt>
    <dgm:pt modelId="{A1A6F355-32E7-47D6-A956-5C028389AF9E}">
      <dgm:prSet custT="1"/>
      <dgm:spPr/>
      <dgm:t>
        <a:bodyPr/>
        <a:lstStyle/>
        <a:p>
          <a:r>
            <a:rPr lang="en-US" sz="1400" dirty="0" smtClean="0"/>
            <a:t>YouTube</a:t>
          </a:r>
          <a:endParaRPr lang="ru-RU" sz="1400" dirty="0"/>
        </a:p>
      </dgm:t>
    </dgm:pt>
    <dgm:pt modelId="{6B2E2A58-0BD4-43A2-A176-0CC234A75CBF}" type="parTrans" cxnId="{6CA3EA71-AA86-48A9-BEB8-901CDA43E7A6}">
      <dgm:prSet/>
      <dgm:spPr/>
      <dgm:t>
        <a:bodyPr/>
        <a:lstStyle/>
        <a:p>
          <a:endParaRPr lang="ru-RU"/>
        </a:p>
      </dgm:t>
    </dgm:pt>
    <dgm:pt modelId="{471F994C-E00B-4E14-B8B3-D5B4D25C56E5}" type="sibTrans" cxnId="{6CA3EA71-AA86-48A9-BEB8-901CDA43E7A6}">
      <dgm:prSet/>
      <dgm:spPr/>
      <dgm:t>
        <a:bodyPr/>
        <a:lstStyle/>
        <a:p>
          <a:endParaRPr lang="ru-RU"/>
        </a:p>
      </dgm:t>
    </dgm:pt>
    <dgm:pt modelId="{DC8232BC-23BC-466A-9D49-E699143E068A}">
      <dgm:prSet custT="1"/>
      <dgm:spPr/>
      <dgm:t>
        <a:bodyPr/>
        <a:lstStyle/>
        <a:p>
          <a:r>
            <a:rPr lang="en-US" sz="1800" dirty="0" smtClean="0"/>
            <a:t>Google Classroom</a:t>
          </a:r>
          <a:endParaRPr lang="ru-RU" sz="1800" dirty="0"/>
        </a:p>
      </dgm:t>
    </dgm:pt>
    <dgm:pt modelId="{D3FDB12D-BB49-4D2C-8DBF-61A5F53AF3FE}" type="parTrans" cxnId="{7A982CA1-F311-48A2-8732-0611017B2C3A}">
      <dgm:prSet/>
      <dgm:spPr/>
      <dgm:t>
        <a:bodyPr/>
        <a:lstStyle/>
        <a:p>
          <a:endParaRPr lang="ru-RU"/>
        </a:p>
      </dgm:t>
    </dgm:pt>
    <dgm:pt modelId="{784E14AC-4FBD-464A-941B-A0D669326D3F}" type="sibTrans" cxnId="{7A982CA1-F311-48A2-8732-0611017B2C3A}">
      <dgm:prSet/>
      <dgm:spPr/>
      <dgm:t>
        <a:bodyPr/>
        <a:lstStyle/>
        <a:p>
          <a:endParaRPr lang="ru-RU"/>
        </a:p>
      </dgm:t>
    </dgm:pt>
    <dgm:pt modelId="{F8B9DDFE-6E22-4846-93BE-3A8C7A95237B}" type="pres">
      <dgm:prSet presAssocID="{A11386E4-A4B6-45E2-B857-DFDACCF6EF3D}" presName="Name0" presStyleCnt="0">
        <dgm:presLayoutVars>
          <dgm:dir/>
          <dgm:animLvl val="lvl"/>
          <dgm:resizeHandles val="exact"/>
        </dgm:presLayoutVars>
      </dgm:prSet>
      <dgm:spPr/>
      <dgm:t>
        <a:bodyPr/>
        <a:lstStyle/>
        <a:p>
          <a:endParaRPr lang="ru-RU"/>
        </a:p>
      </dgm:t>
    </dgm:pt>
    <dgm:pt modelId="{69503689-C8E2-40A9-8698-0CCA4283F837}" type="pres">
      <dgm:prSet presAssocID="{22F34FBD-53A3-4EE5-9676-05C44D3E2D68}" presName="linNode" presStyleCnt="0"/>
      <dgm:spPr/>
    </dgm:pt>
    <dgm:pt modelId="{1E39E624-95C6-4F48-BB21-6A228E89D791}" type="pres">
      <dgm:prSet presAssocID="{22F34FBD-53A3-4EE5-9676-05C44D3E2D68}" presName="parentText" presStyleLbl="node1" presStyleIdx="0" presStyleCnt="3">
        <dgm:presLayoutVars>
          <dgm:chMax val="1"/>
          <dgm:bulletEnabled val="1"/>
        </dgm:presLayoutVars>
      </dgm:prSet>
      <dgm:spPr/>
      <dgm:t>
        <a:bodyPr/>
        <a:lstStyle/>
        <a:p>
          <a:endParaRPr lang="ru-RU"/>
        </a:p>
      </dgm:t>
    </dgm:pt>
    <dgm:pt modelId="{C03EAC8C-3BB8-424C-981E-5EE05D142DFF}" type="pres">
      <dgm:prSet presAssocID="{22F34FBD-53A3-4EE5-9676-05C44D3E2D68}" presName="descendantText" presStyleLbl="alignAccFollowNode1" presStyleIdx="0" presStyleCnt="3">
        <dgm:presLayoutVars>
          <dgm:bulletEnabled val="1"/>
        </dgm:presLayoutVars>
      </dgm:prSet>
      <dgm:spPr/>
      <dgm:t>
        <a:bodyPr/>
        <a:lstStyle/>
        <a:p>
          <a:endParaRPr lang="ru-RU"/>
        </a:p>
      </dgm:t>
    </dgm:pt>
    <dgm:pt modelId="{093F9792-6C24-4394-9DBB-799561CC7A4B}" type="pres">
      <dgm:prSet presAssocID="{4741991A-E51F-493C-A207-1231A90F2325}" presName="sp" presStyleCnt="0"/>
      <dgm:spPr/>
    </dgm:pt>
    <dgm:pt modelId="{FFCF945A-35D7-482B-B8F8-F98C03DA6695}" type="pres">
      <dgm:prSet presAssocID="{A1DB8D97-8024-465F-8AA8-CD501E632BF4}" presName="linNode" presStyleCnt="0"/>
      <dgm:spPr/>
    </dgm:pt>
    <dgm:pt modelId="{4D967B78-1152-4EDF-9F42-A9F61480205B}" type="pres">
      <dgm:prSet presAssocID="{A1DB8D97-8024-465F-8AA8-CD501E632BF4}" presName="parentText" presStyleLbl="node1" presStyleIdx="1" presStyleCnt="3">
        <dgm:presLayoutVars>
          <dgm:chMax val="1"/>
          <dgm:bulletEnabled val="1"/>
        </dgm:presLayoutVars>
      </dgm:prSet>
      <dgm:spPr/>
      <dgm:t>
        <a:bodyPr/>
        <a:lstStyle/>
        <a:p>
          <a:endParaRPr lang="ru-RU"/>
        </a:p>
      </dgm:t>
    </dgm:pt>
    <dgm:pt modelId="{2B463DF1-8EF5-4574-888E-2266E8BD7173}" type="pres">
      <dgm:prSet presAssocID="{A1DB8D97-8024-465F-8AA8-CD501E632BF4}" presName="descendantText" presStyleLbl="alignAccFollowNode1" presStyleIdx="1" presStyleCnt="3" custScaleY="126318">
        <dgm:presLayoutVars>
          <dgm:bulletEnabled val="1"/>
        </dgm:presLayoutVars>
      </dgm:prSet>
      <dgm:spPr/>
      <dgm:t>
        <a:bodyPr/>
        <a:lstStyle/>
        <a:p>
          <a:endParaRPr lang="ru-RU"/>
        </a:p>
      </dgm:t>
    </dgm:pt>
    <dgm:pt modelId="{0FB3CE3F-3ED0-424D-9FED-DF8004A0FFF4}" type="pres">
      <dgm:prSet presAssocID="{E2429072-4FEB-4024-80E9-C57672AA21AD}" presName="sp" presStyleCnt="0"/>
      <dgm:spPr/>
    </dgm:pt>
    <dgm:pt modelId="{FCA17D65-059D-4C25-BF06-F9C29514D707}" type="pres">
      <dgm:prSet presAssocID="{E474B366-792F-45F5-B256-4854D6830A1E}" presName="linNode" presStyleCnt="0"/>
      <dgm:spPr/>
    </dgm:pt>
    <dgm:pt modelId="{4163C244-6976-4317-B87D-76E20607F1EF}" type="pres">
      <dgm:prSet presAssocID="{E474B366-792F-45F5-B256-4854D6830A1E}" presName="parentText" presStyleLbl="node1" presStyleIdx="2" presStyleCnt="3">
        <dgm:presLayoutVars>
          <dgm:chMax val="1"/>
          <dgm:bulletEnabled val="1"/>
        </dgm:presLayoutVars>
      </dgm:prSet>
      <dgm:spPr/>
      <dgm:t>
        <a:bodyPr/>
        <a:lstStyle/>
        <a:p>
          <a:endParaRPr lang="ru-RU"/>
        </a:p>
      </dgm:t>
    </dgm:pt>
    <dgm:pt modelId="{CAFCEB21-A486-47A9-BEDC-0DDFD98A308B}" type="pres">
      <dgm:prSet presAssocID="{E474B366-792F-45F5-B256-4854D6830A1E}" presName="descendantText" presStyleLbl="alignAccFollowNode1" presStyleIdx="2" presStyleCnt="3">
        <dgm:presLayoutVars>
          <dgm:bulletEnabled val="1"/>
        </dgm:presLayoutVars>
      </dgm:prSet>
      <dgm:spPr/>
      <dgm:t>
        <a:bodyPr/>
        <a:lstStyle/>
        <a:p>
          <a:endParaRPr lang="ru-RU"/>
        </a:p>
      </dgm:t>
    </dgm:pt>
  </dgm:ptLst>
  <dgm:cxnLst>
    <dgm:cxn modelId="{06B39C75-893B-4295-ABA4-A82B3B09FA6C}" type="presOf" srcId="{A11386E4-A4B6-45E2-B857-DFDACCF6EF3D}" destId="{F8B9DDFE-6E22-4846-93BE-3A8C7A95237B}" srcOrd="0" destOrd="0" presId="urn:microsoft.com/office/officeart/2005/8/layout/vList5"/>
    <dgm:cxn modelId="{3314B75D-EDE5-4DD4-8B63-8601AEF4EDCF}" type="presOf" srcId="{DC8232BC-23BC-466A-9D49-E699143E068A}" destId="{CAFCEB21-A486-47A9-BEDC-0DDFD98A308B}" srcOrd="0" destOrd="1" presId="urn:microsoft.com/office/officeart/2005/8/layout/vList5"/>
    <dgm:cxn modelId="{CE6D9129-750A-498D-9DB9-097DAC84F5B3}" srcId="{A1DB8D97-8024-465F-8AA8-CD501E632BF4}" destId="{F787AEE6-0B86-47EA-B9FE-D6957A5A5094}" srcOrd="4" destOrd="0" parTransId="{DE3BF2DC-3EB3-43B5-9928-BAAED190A99F}" sibTransId="{224C37F6-5B64-4B93-AA1C-F554ACA97477}"/>
    <dgm:cxn modelId="{8AA1AB49-9A0E-4010-BAB4-4D9D51822544}" type="presOf" srcId="{EA50FE15-BBCF-4202-8B2F-EE8709242E7B}" destId="{2B463DF1-8EF5-4574-888E-2266E8BD7173}" srcOrd="0" destOrd="2" presId="urn:microsoft.com/office/officeart/2005/8/layout/vList5"/>
    <dgm:cxn modelId="{C93D7E74-7793-4C68-8A35-CA98C349E3B5}" type="presOf" srcId="{F787AEE6-0B86-47EA-B9FE-D6957A5A5094}" destId="{2B463DF1-8EF5-4574-888E-2266E8BD7173}" srcOrd="0" destOrd="4" presId="urn:microsoft.com/office/officeart/2005/8/layout/vList5"/>
    <dgm:cxn modelId="{7A982CA1-F311-48A2-8732-0611017B2C3A}" srcId="{E474B366-792F-45F5-B256-4854D6830A1E}" destId="{DC8232BC-23BC-466A-9D49-E699143E068A}" srcOrd="1" destOrd="0" parTransId="{D3FDB12D-BB49-4D2C-8DBF-61A5F53AF3FE}" sibTransId="{784E14AC-4FBD-464A-941B-A0D669326D3F}"/>
    <dgm:cxn modelId="{90F4D22C-1777-4A26-BCE4-BEB5322261C5}" type="presOf" srcId="{1449AB91-18A2-4ED5-B83B-75651F9F188C}" destId="{C03EAC8C-3BB8-424C-981E-5EE05D142DFF}" srcOrd="0" destOrd="0" presId="urn:microsoft.com/office/officeart/2005/8/layout/vList5"/>
    <dgm:cxn modelId="{7278CA78-6E25-409F-B2B5-BA9621EE1FF0}" srcId="{A11386E4-A4B6-45E2-B857-DFDACCF6EF3D}" destId="{A1DB8D97-8024-465F-8AA8-CD501E632BF4}" srcOrd="1" destOrd="0" parTransId="{EACF3778-633E-4F9B-AABA-BA5B383E49ED}" sibTransId="{E2429072-4FEB-4024-80E9-C57672AA21AD}"/>
    <dgm:cxn modelId="{E03EA279-A0AF-4B1D-8EF2-7F36ECAE5499}" type="presOf" srcId="{A1A6F355-32E7-47D6-A956-5C028389AF9E}" destId="{2B463DF1-8EF5-4574-888E-2266E8BD7173}" srcOrd="0" destOrd="5" presId="urn:microsoft.com/office/officeart/2005/8/layout/vList5"/>
    <dgm:cxn modelId="{76AFEE30-E3DD-44B3-8620-810C32841560}" srcId="{A1DB8D97-8024-465F-8AA8-CD501E632BF4}" destId="{295D3ABC-5AF5-4527-BB54-D03F1D1A4E99}" srcOrd="0" destOrd="0" parTransId="{E4EE9633-4607-444A-8C99-231453DE1526}" sibTransId="{C77EFE6F-F0CF-4BEE-ADC9-AC5BCFAE06F3}"/>
    <dgm:cxn modelId="{99941D68-6857-4802-99E9-46D56CB6EF48}" srcId="{A1DB8D97-8024-465F-8AA8-CD501E632BF4}" destId="{EA50FE15-BBCF-4202-8B2F-EE8709242E7B}" srcOrd="2" destOrd="0" parTransId="{B8433F8D-1EB3-44E7-84AF-9B0388550A16}" sibTransId="{ECA4EB63-9305-41F7-86E8-7C0335407C92}"/>
    <dgm:cxn modelId="{7E59C0C1-64A8-400B-A03E-82EA869E168F}" srcId="{22F34FBD-53A3-4EE5-9676-05C44D3E2D68}" destId="{0B0EA646-A6F7-4C76-8D35-3BC7F7BB71DA}" srcOrd="2" destOrd="0" parTransId="{5051ADF6-C38B-4571-86A0-0F3AD8D154B8}" sibTransId="{49D828FA-7989-4386-A292-1E306A33DBC1}"/>
    <dgm:cxn modelId="{3DB8151B-E3BD-445C-85A5-B3E33555F67B}" srcId="{E474B366-792F-45F5-B256-4854D6830A1E}" destId="{7A13176F-19FB-48D7-91C1-D4225E5452B2}" srcOrd="0" destOrd="0" parTransId="{FEE5B3AF-6E31-40D7-894C-50A77532E517}" sibTransId="{8AEEB7F0-FBFD-4831-AEAA-D7BE7247A730}"/>
    <dgm:cxn modelId="{E105804C-A162-49A1-9C0F-A2EADD8F27D2}" srcId="{22F34FBD-53A3-4EE5-9676-05C44D3E2D68}" destId="{87315478-33EB-4F17-BC3B-FCDC6B0B9F80}" srcOrd="1" destOrd="0" parTransId="{851DD29A-9E84-439F-83E3-F92E766F60DF}" sibTransId="{10F61B42-B62C-4B34-9849-9601F18122E8}"/>
    <dgm:cxn modelId="{7FAF0382-4CA5-49DF-BAEF-A1A959C1C711}" type="presOf" srcId="{1FCA6E32-C86E-4BB8-B120-2EE75789F8FB}" destId="{2B463DF1-8EF5-4574-888E-2266E8BD7173}" srcOrd="0" destOrd="1" presId="urn:microsoft.com/office/officeart/2005/8/layout/vList5"/>
    <dgm:cxn modelId="{D43492D7-C80E-4BAD-BF0B-7A229EA77709}" type="presOf" srcId="{295D3ABC-5AF5-4527-BB54-D03F1D1A4E99}" destId="{2B463DF1-8EF5-4574-888E-2266E8BD7173}" srcOrd="0" destOrd="0" presId="urn:microsoft.com/office/officeart/2005/8/layout/vList5"/>
    <dgm:cxn modelId="{EC85A34C-9B93-40AD-A15F-E17EDC302F1F}" type="presOf" srcId="{7A13176F-19FB-48D7-91C1-D4225E5452B2}" destId="{CAFCEB21-A486-47A9-BEDC-0DDFD98A308B}" srcOrd="0" destOrd="0" presId="urn:microsoft.com/office/officeart/2005/8/layout/vList5"/>
    <dgm:cxn modelId="{93CD33E8-0D04-4409-93BC-73D68D3479E5}" type="presOf" srcId="{22F34FBD-53A3-4EE5-9676-05C44D3E2D68}" destId="{1E39E624-95C6-4F48-BB21-6A228E89D791}" srcOrd="0" destOrd="0" presId="urn:microsoft.com/office/officeart/2005/8/layout/vList5"/>
    <dgm:cxn modelId="{B88DF002-0617-4D0D-95EA-46994D9F10DE}" srcId="{22F34FBD-53A3-4EE5-9676-05C44D3E2D68}" destId="{1449AB91-18A2-4ED5-B83B-75651F9F188C}" srcOrd="0" destOrd="0" parTransId="{DCF450C9-3CAA-4E03-B587-E32A8F2DAA01}" sibTransId="{38C6A893-C7B9-441D-8192-F8A08B36E3FB}"/>
    <dgm:cxn modelId="{A8D57241-52E7-4860-B166-90BEC267F121}" type="presOf" srcId="{A1DB8D97-8024-465F-8AA8-CD501E632BF4}" destId="{4D967B78-1152-4EDF-9F42-A9F61480205B}" srcOrd="0" destOrd="0" presId="urn:microsoft.com/office/officeart/2005/8/layout/vList5"/>
    <dgm:cxn modelId="{8F4C1F77-C1F7-43CC-928E-8DF79DB6CA04}" type="presOf" srcId="{E474B366-792F-45F5-B256-4854D6830A1E}" destId="{4163C244-6976-4317-B87D-76E20607F1EF}" srcOrd="0" destOrd="0" presId="urn:microsoft.com/office/officeart/2005/8/layout/vList5"/>
    <dgm:cxn modelId="{6CA3EA71-AA86-48A9-BEB8-901CDA43E7A6}" srcId="{A1DB8D97-8024-465F-8AA8-CD501E632BF4}" destId="{A1A6F355-32E7-47D6-A956-5C028389AF9E}" srcOrd="5" destOrd="0" parTransId="{6B2E2A58-0BD4-43A2-A176-0CC234A75CBF}" sibTransId="{471F994C-E00B-4E14-B8B3-D5B4D25C56E5}"/>
    <dgm:cxn modelId="{A3973212-CC96-46B9-B5C5-F6AD25DABC60}" srcId="{A11386E4-A4B6-45E2-B857-DFDACCF6EF3D}" destId="{22F34FBD-53A3-4EE5-9676-05C44D3E2D68}" srcOrd="0" destOrd="0" parTransId="{C551E209-81F0-41F4-BA7E-38FA6E188C36}" sibTransId="{4741991A-E51F-493C-A207-1231A90F2325}"/>
    <dgm:cxn modelId="{16BF29DA-5B38-44AA-A883-AC5DA591DFF6}" type="presOf" srcId="{0B0EA646-A6F7-4C76-8D35-3BC7F7BB71DA}" destId="{C03EAC8C-3BB8-424C-981E-5EE05D142DFF}" srcOrd="0" destOrd="2" presId="urn:microsoft.com/office/officeart/2005/8/layout/vList5"/>
    <dgm:cxn modelId="{A8A54C38-5110-4022-A06B-F92594ED3A0A}" srcId="{A11386E4-A4B6-45E2-B857-DFDACCF6EF3D}" destId="{E474B366-792F-45F5-B256-4854D6830A1E}" srcOrd="2" destOrd="0" parTransId="{7F8BB22A-AF7D-43C4-B090-D55C1B6158F4}" sibTransId="{FF4E8746-1E1D-4C2C-99CE-07BE45BDE1BC}"/>
    <dgm:cxn modelId="{91FA1213-87FF-46A7-A52B-B9FEFBEE06B6}" type="presOf" srcId="{87315478-33EB-4F17-BC3B-FCDC6B0B9F80}" destId="{C03EAC8C-3BB8-424C-981E-5EE05D142DFF}" srcOrd="0" destOrd="1" presId="urn:microsoft.com/office/officeart/2005/8/layout/vList5"/>
    <dgm:cxn modelId="{248D8CAD-ECF7-456F-BB9D-7E09B450A433}" type="presOf" srcId="{DA3CF74B-52A5-42B0-B626-0887C28AA99C}" destId="{2B463DF1-8EF5-4574-888E-2266E8BD7173}" srcOrd="0" destOrd="3" presId="urn:microsoft.com/office/officeart/2005/8/layout/vList5"/>
    <dgm:cxn modelId="{26AC1F3F-265D-4608-9C27-CCC367ACD03A}" srcId="{A1DB8D97-8024-465F-8AA8-CD501E632BF4}" destId="{DA3CF74B-52A5-42B0-B626-0887C28AA99C}" srcOrd="3" destOrd="0" parTransId="{DA81278A-6606-4A66-9C28-8E5A280F7C7F}" sibTransId="{086DD3FC-0D8E-47AE-B962-6E897E72F8D4}"/>
    <dgm:cxn modelId="{7E779BEF-655E-457E-BF5E-42715AA2F3B3}" srcId="{A1DB8D97-8024-465F-8AA8-CD501E632BF4}" destId="{1FCA6E32-C86E-4BB8-B120-2EE75789F8FB}" srcOrd="1" destOrd="0" parTransId="{EC484329-0AAB-41C9-A05D-214DEF5CA09F}" sibTransId="{C8EE172D-288E-475F-8C3A-41404EB9F8A9}"/>
    <dgm:cxn modelId="{8077C028-C940-46E4-8FA1-4CD45E5E464A}" type="presParOf" srcId="{F8B9DDFE-6E22-4846-93BE-3A8C7A95237B}" destId="{69503689-C8E2-40A9-8698-0CCA4283F837}" srcOrd="0" destOrd="0" presId="urn:microsoft.com/office/officeart/2005/8/layout/vList5"/>
    <dgm:cxn modelId="{86D5BC6F-A5B2-40F1-A81C-1412EBADFF8B}" type="presParOf" srcId="{69503689-C8E2-40A9-8698-0CCA4283F837}" destId="{1E39E624-95C6-4F48-BB21-6A228E89D791}" srcOrd="0" destOrd="0" presId="urn:microsoft.com/office/officeart/2005/8/layout/vList5"/>
    <dgm:cxn modelId="{5268916F-6650-40DD-B9EF-08873011AF36}" type="presParOf" srcId="{69503689-C8E2-40A9-8698-0CCA4283F837}" destId="{C03EAC8C-3BB8-424C-981E-5EE05D142DFF}" srcOrd="1" destOrd="0" presId="urn:microsoft.com/office/officeart/2005/8/layout/vList5"/>
    <dgm:cxn modelId="{D4553D4C-1CF6-4074-8F94-6201AB8C42B2}" type="presParOf" srcId="{F8B9DDFE-6E22-4846-93BE-3A8C7A95237B}" destId="{093F9792-6C24-4394-9DBB-799561CC7A4B}" srcOrd="1" destOrd="0" presId="urn:microsoft.com/office/officeart/2005/8/layout/vList5"/>
    <dgm:cxn modelId="{9BF87292-6BB1-4E31-86E8-CFA552FB0259}" type="presParOf" srcId="{F8B9DDFE-6E22-4846-93BE-3A8C7A95237B}" destId="{FFCF945A-35D7-482B-B8F8-F98C03DA6695}" srcOrd="2" destOrd="0" presId="urn:microsoft.com/office/officeart/2005/8/layout/vList5"/>
    <dgm:cxn modelId="{DFD3948C-E496-4578-B289-B332C6EA1233}" type="presParOf" srcId="{FFCF945A-35D7-482B-B8F8-F98C03DA6695}" destId="{4D967B78-1152-4EDF-9F42-A9F61480205B}" srcOrd="0" destOrd="0" presId="urn:microsoft.com/office/officeart/2005/8/layout/vList5"/>
    <dgm:cxn modelId="{2480943C-8148-40C5-9F08-A0FD8E4B7531}" type="presParOf" srcId="{FFCF945A-35D7-482B-B8F8-F98C03DA6695}" destId="{2B463DF1-8EF5-4574-888E-2266E8BD7173}" srcOrd="1" destOrd="0" presId="urn:microsoft.com/office/officeart/2005/8/layout/vList5"/>
    <dgm:cxn modelId="{613BA0CC-E926-42E1-B96E-890CB237386D}" type="presParOf" srcId="{F8B9DDFE-6E22-4846-93BE-3A8C7A95237B}" destId="{0FB3CE3F-3ED0-424D-9FED-DF8004A0FFF4}" srcOrd="3" destOrd="0" presId="urn:microsoft.com/office/officeart/2005/8/layout/vList5"/>
    <dgm:cxn modelId="{7854EFB0-063B-488E-97A0-9BF114CEB4D6}" type="presParOf" srcId="{F8B9DDFE-6E22-4846-93BE-3A8C7A95237B}" destId="{FCA17D65-059D-4C25-BF06-F9C29514D707}" srcOrd="4" destOrd="0" presId="urn:microsoft.com/office/officeart/2005/8/layout/vList5"/>
    <dgm:cxn modelId="{D906A6DA-3A55-4462-B4B0-8118D75C594C}" type="presParOf" srcId="{FCA17D65-059D-4C25-BF06-F9C29514D707}" destId="{4163C244-6976-4317-B87D-76E20607F1EF}" srcOrd="0" destOrd="0" presId="urn:microsoft.com/office/officeart/2005/8/layout/vList5"/>
    <dgm:cxn modelId="{81CACD96-FB13-4C25-9272-AAD0EF6DE11C}" type="presParOf" srcId="{FCA17D65-059D-4C25-BF06-F9C29514D707}" destId="{CAFCEB21-A486-47A9-BEDC-0DDFD98A30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7404D-273C-4BF1-95DD-C57C03BC8EF5}" type="doc">
      <dgm:prSet loTypeId="urn:microsoft.com/office/officeart/2005/8/layout/vList3#1" loCatId="list" qsTypeId="urn:microsoft.com/office/officeart/2005/8/quickstyle/simple1" qsCatId="simple" csTypeId="urn:microsoft.com/office/officeart/2005/8/colors/accent1_2" csCatId="accent1" phldr="1"/>
      <dgm:spPr/>
    </dgm:pt>
    <dgm:pt modelId="{F7D033F8-A170-476B-944B-C451961FE30B}">
      <dgm:prSet phldrT="[Текст]" custT="1"/>
      <dgm:spPr>
        <a:solidFill>
          <a:schemeClr val="accent5">
            <a:lumMod val="60000"/>
            <a:lumOff val="40000"/>
          </a:schemeClr>
        </a:solidFill>
        <a:ln>
          <a:solidFill>
            <a:schemeClr val="bg1">
              <a:lumMod val="95000"/>
            </a:schemeClr>
          </a:solidFill>
        </a:ln>
      </dgm:spPr>
      <dgm:t>
        <a:bodyPr/>
        <a:lstStyle/>
        <a:p>
          <a:r>
            <a:rPr lang="uk-UA" sz="3200" dirty="0">
              <a:solidFill>
                <a:schemeClr val="bg2">
                  <a:lumMod val="10000"/>
                </a:schemeClr>
              </a:solidFill>
            </a:rPr>
            <a:t>навчитися жити разом</a:t>
          </a:r>
          <a:endParaRPr lang="ru-RU" sz="3200" dirty="0">
            <a:solidFill>
              <a:schemeClr val="bg2">
                <a:lumMod val="10000"/>
              </a:schemeClr>
            </a:solidFill>
          </a:endParaRPr>
        </a:p>
      </dgm:t>
    </dgm:pt>
    <dgm:pt modelId="{D6C5561D-C702-4457-B6C2-055AFC0F461A}" type="parTrans" cxnId="{D96CBD82-7B1C-4682-BAAD-3384AFD7D28C}">
      <dgm:prSet/>
      <dgm:spPr/>
      <dgm:t>
        <a:bodyPr/>
        <a:lstStyle/>
        <a:p>
          <a:endParaRPr lang="ru-RU"/>
        </a:p>
      </dgm:t>
    </dgm:pt>
    <dgm:pt modelId="{B34887D1-8D3B-4221-AF83-75A9B9C46D2B}" type="sibTrans" cxnId="{D96CBD82-7B1C-4682-BAAD-3384AFD7D28C}">
      <dgm:prSet/>
      <dgm:spPr/>
      <dgm:t>
        <a:bodyPr/>
        <a:lstStyle/>
        <a:p>
          <a:endParaRPr lang="ru-RU"/>
        </a:p>
      </dgm:t>
    </dgm:pt>
    <dgm:pt modelId="{5E5640DC-3B25-466F-8A23-7D29F75842BC}">
      <dgm:prSet phldrT="[Текст]" custT="1"/>
      <dgm:spPr>
        <a:solidFill>
          <a:schemeClr val="accent3">
            <a:lumMod val="75000"/>
          </a:schemeClr>
        </a:solidFill>
      </dgm:spPr>
      <dgm:t>
        <a:bodyPr/>
        <a:lstStyle/>
        <a:p>
          <a:r>
            <a:rPr lang="uk-UA" sz="3200" dirty="0">
              <a:solidFill>
                <a:schemeClr val="tx1">
                  <a:lumMod val="85000"/>
                  <a:lumOff val="15000"/>
                </a:schemeClr>
              </a:solidFill>
            </a:rPr>
            <a:t>навчитися набувати знання</a:t>
          </a:r>
          <a:endParaRPr lang="ru-RU" sz="3200" dirty="0">
            <a:solidFill>
              <a:schemeClr val="tx1">
                <a:lumMod val="85000"/>
                <a:lumOff val="15000"/>
              </a:schemeClr>
            </a:solidFill>
          </a:endParaRPr>
        </a:p>
      </dgm:t>
    </dgm:pt>
    <dgm:pt modelId="{9BC1C026-8623-4A5E-BA34-1E315A35C574}" type="parTrans" cxnId="{69A310BE-3D3E-488D-ABF8-9076A9594DCF}">
      <dgm:prSet/>
      <dgm:spPr/>
      <dgm:t>
        <a:bodyPr/>
        <a:lstStyle/>
        <a:p>
          <a:endParaRPr lang="ru-RU"/>
        </a:p>
      </dgm:t>
    </dgm:pt>
    <dgm:pt modelId="{94BDF3C2-4B10-4481-A960-D913C13ECE64}" type="sibTrans" cxnId="{69A310BE-3D3E-488D-ABF8-9076A9594DCF}">
      <dgm:prSet/>
      <dgm:spPr/>
      <dgm:t>
        <a:bodyPr/>
        <a:lstStyle/>
        <a:p>
          <a:endParaRPr lang="ru-RU"/>
        </a:p>
      </dgm:t>
    </dgm:pt>
    <dgm:pt modelId="{8D38CE71-19DC-4F78-8EC8-0B186DBBD6D0}">
      <dgm:prSet phldrT="[Текст]" custT="1"/>
      <dgm:spPr>
        <a:solidFill>
          <a:schemeClr val="tx2">
            <a:lumMod val="60000"/>
            <a:lumOff val="40000"/>
          </a:schemeClr>
        </a:solidFill>
      </dgm:spPr>
      <dgm:t>
        <a:bodyPr/>
        <a:lstStyle/>
        <a:p>
          <a:r>
            <a:rPr lang="uk-UA" sz="3200" dirty="0">
              <a:solidFill>
                <a:schemeClr val="tx1">
                  <a:lumMod val="85000"/>
                  <a:lumOff val="15000"/>
                </a:schemeClr>
              </a:solidFill>
            </a:rPr>
            <a:t>навчитися працювати</a:t>
          </a:r>
          <a:endParaRPr lang="ru-RU" sz="3200" dirty="0">
            <a:solidFill>
              <a:schemeClr val="tx1">
                <a:lumMod val="85000"/>
                <a:lumOff val="15000"/>
              </a:schemeClr>
            </a:solidFill>
          </a:endParaRPr>
        </a:p>
      </dgm:t>
    </dgm:pt>
    <dgm:pt modelId="{30D22AE8-2F20-4AE3-919A-C07D810213A9}" type="parTrans" cxnId="{A26ECC6F-8C1C-4550-A60E-2C92DA38EA37}">
      <dgm:prSet/>
      <dgm:spPr/>
      <dgm:t>
        <a:bodyPr/>
        <a:lstStyle/>
        <a:p>
          <a:endParaRPr lang="ru-RU"/>
        </a:p>
      </dgm:t>
    </dgm:pt>
    <dgm:pt modelId="{37E4B4A7-E9C8-4092-B545-274E496848B0}" type="sibTrans" cxnId="{A26ECC6F-8C1C-4550-A60E-2C92DA38EA37}">
      <dgm:prSet/>
      <dgm:spPr/>
      <dgm:t>
        <a:bodyPr/>
        <a:lstStyle/>
        <a:p>
          <a:endParaRPr lang="ru-RU"/>
        </a:p>
      </dgm:t>
    </dgm:pt>
    <dgm:pt modelId="{CDBC889C-63EA-45DB-A17B-C95809317AB3}">
      <dgm:prSet custT="1"/>
      <dgm:spPr>
        <a:solidFill>
          <a:schemeClr val="accent2">
            <a:lumMod val="60000"/>
            <a:lumOff val="40000"/>
          </a:schemeClr>
        </a:solidFill>
      </dgm:spPr>
      <dgm:t>
        <a:bodyPr/>
        <a:lstStyle/>
        <a:p>
          <a:r>
            <a:rPr lang="uk-UA" sz="3200" dirty="0">
              <a:solidFill>
                <a:schemeClr val="tx1">
                  <a:lumMod val="85000"/>
                  <a:lumOff val="15000"/>
                </a:schemeClr>
              </a:solidFill>
            </a:rPr>
            <a:t>навчити жити (відповідати за власні вчинки та своє життя)</a:t>
          </a:r>
          <a:endParaRPr lang="ru-RU" sz="3200" dirty="0">
            <a:solidFill>
              <a:schemeClr val="tx1">
                <a:lumMod val="85000"/>
                <a:lumOff val="15000"/>
              </a:schemeClr>
            </a:solidFill>
          </a:endParaRPr>
        </a:p>
      </dgm:t>
    </dgm:pt>
    <dgm:pt modelId="{19F752F9-C616-4DB4-8AA7-FC3E789A84CD}" type="parTrans" cxnId="{B4492702-5B21-495C-88D1-F5E61F3C1788}">
      <dgm:prSet/>
      <dgm:spPr/>
      <dgm:t>
        <a:bodyPr/>
        <a:lstStyle/>
        <a:p>
          <a:endParaRPr lang="ru-RU"/>
        </a:p>
      </dgm:t>
    </dgm:pt>
    <dgm:pt modelId="{CCE5C962-C2E4-4812-865B-7958CCAC7B5F}" type="sibTrans" cxnId="{B4492702-5B21-495C-88D1-F5E61F3C1788}">
      <dgm:prSet/>
      <dgm:spPr/>
      <dgm:t>
        <a:bodyPr/>
        <a:lstStyle/>
        <a:p>
          <a:endParaRPr lang="ru-RU"/>
        </a:p>
      </dgm:t>
    </dgm:pt>
    <dgm:pt modelId="{DE5512C9-E13F-44EE-8E5C-B4FD1B0EF843}" type="pres">
      <dgm:prSet presAssocID="{0F07404D-273C-4BF1-95DD-C57C03BC8EF5}" presName="linearFlow" presStyleCnt="0">
        <dgm:presLayoutVars>
          <dgm:dir/>
          <dgm:resizeHandles val="exact"/>
        </dgm:presLayoutVars>
      </dgm:prSet>
      <dgm:spPr/>
    </dgm:pt>
    <dgm:pt modelId="{742A1BE4-E117-4A72-BB0D-BB8A11878B6D}" type="pres">
      <dgm:prSet presAssocID="{F7D033F8-A170-476B-944B-C451961FE30B}" presName="composite" presStyleCnt="0"/>
      <dgm:spPr/>
    </dgm:pt>
    <dgm:pt modelId="{A334AFAF-56DD-41CE-84CA-125B1936D390}" type="pres">
      <dgm:prSet presAssocID="{F7D033F8-A170-476B-944B-C451961FE30B}" presName="imgShp" presStyleLbl="fgImgPlace1" presStyleIdx="0" presStyleCnt="4" custScaleX="12834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C3A04E93-F482-4213-81F0-B731F8D4DEED}" type="pres">
      <dgm:prSet presAssocID="{F7D033F8-A170-476B-944B-C451961FE30B}" presName="txShp" presStyleLbl="node1" presStyleIdx="0" presStyleCnt="4" custLinFactNeighborX="650" custLinFactNeighborY="1341">
        <dgm:presLayoutVars>
          <dgm:bulletEnabled val="1"/>
        </dgm:presLayoutVars>
      </dgm:prSet>
      <dgm:spPr/>
      <dgm:t>
        <a:bodyPr/>
        <a:lstStyle/>
        <a:p>
          <a:endParaRPr lang="ru-RU"/>
        </a:p>
      </dgm:t>
    </dgm:pt>
    <dgm:pt modelId="{67741F32-BF93-4DE1-9EB3-B1B914D6E5CD}" type="pres">
      <dgm:prSet presAssocID="{B34887D1-8D3B-4221-AF83-75A9B9C46D2B}" presName="spacing" presStyleCnt="0"/>
      <dgm:spPr/>
    </dgm:pt>
    <dgm:pt modelId="{3DBACBF3-DA86-42EE-B0AE-DD10B6E7E597}" type="pres">
      <dgm:prSet presAssocID="{5E5640DC-3B25-466F-8A23-7D29F75842BC}" presName="composite" presStyleCnt="0"/>
      <dgm:spPr/>
    </dgm:pt>
    <dgm:pt modelId="{F6647EE8-0D79-49F5-BBA8-7E4C9C4F997C}" type="pres">
      <dgm:prSet presAssocID="{5E5640DC-3B25-466F-8A23-7D29F75842BC}" presName="imgShp" presStyleLbl="fgImgPlace1" presStyleIdx="1" presStyleCnt="4" custScaleX="12219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A1E898AB-DC04-498B-9C4A-08ACD37AAF46}" type="pres">
      <dgm:prSet presAssocID="{5E5640DC-3B25-466F-8A23-7D29F75842BC}" presName="txShp" presStyleLbl="node1" presStyleIdx="1" presStyleCnt="4" custLinFactNeighborX="1528" custLinFactNeighborY="-2453">
        <dgm:presLayoutVars>
          <dgm:bulletEnabled val="1"/>
        </dgm:presLayoutVars>
      </dgm:prSet>
      <dgm:spPr/>
      <dgm:t>
        <a:bodyPr/>
        <a:lstStyle/>
        <a:p>
          <a:endParaRPr lang="ru-RU"/>
        </a:p>
      </dgm:t>
    </dgm:pt>
    <dgm:pt modelId="{29D80F2B-4CC5-4485-846E-73CDE29B878E}" type="pres">
      <dgm:prSet presAssocID="{94BDF3C2-4B10-4481-A960-D913C13ECE64}" presName="spacing" presStyleCnt="0"/>
      <dgm:spPr/>
    </dgm:pt>
    <dgm:pt modelId="{76C99093-40FB-454B-B082-F6D2F787F3D2}" type="pres">
      <dgm:prSet presAssocID="{8D38CE71-19DC-4F78-8EC8-0B186DBBD6D0}" presName="composite" presStyleCnt="0"/>
      <dgm:spPr/>
    </dgm:pt>
    <dgm:pt modelId="{20AFF898-1B8B-4D50-B1A3-0DBF019959F8}" type="pres">
      <dgm:prSet presAssocID="{8D38CE71-19DC-4F78-8EC8-0B186DBBD6D0}" presName="imgShp" presStyleLbl="fgImgPlace1" presStyleIdx="2" presStyleCnt="4" custScaleX="11911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 modelId="{EDE2D951-610F-42A9-B313-33EDC993D50B}" type="pres">
      <dgm:prSet presAssocID="{8D38CE71-19DC-4F78-8EC8-0B186DBBD6D0}" presName="txShp" presStyleLbl="node1" presStyleIdx="2" presStyleCnt="4" custLinFactNeighborX="1528" custLinFactNeighborY="3264">
        <dgm:presLayoutVars>
          <dgm:bulletEnabled val="1"/>
        </dgm:presLayoutVars>
      </dgm:prSet>
      <dgm:spPr/>
      <dgm:t>
        <a:bodyPr/>
        <a:lstStyle/>
        <a:p>
          <a:endParaRPr lang="ru-RU"/>
        </a:p>
      </dgm:t>
    </dgm:pt>
    <dgm:pt modelId="{7D15D82A-95C4-4408-91B6-8CF4D59D4F11}" type="pres">
      <dgm:prSet presAssocID="{37E4B4A7-E9C8-4092-B545-274E496848B0}" presName="spacing" presStyleCnt="0"/>
      <dgm:spPr/>
    </dgm:pt>
    <dgm:pt modelId="{CE42FFF6-B295-4586-A5BD-86B7CA4B7F15}" type="pres">
      <dgm:prSet presAssocID="{CDBC889C-63EA-45DB-A17B-C95809317AB3}" presName="composite" presStyleCnt="0"/>
      <dgm:spPr/>
    </dgm:pt>
    <dgm:pt modelId="{F298F93B-71A1-4D40-A7C7-756DD4CAAEB1}" type="pres">
      <dgm:prSet presAssocID="{CDBC889C-63EA-45DB-A17B-C95809317AB3}" presName="imgShp" presStyleLbl="fgImgPlace1" presStyleIdx="3" presStyleCnt="4" custScaleX="1443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D249310-8922-44B3-9BEE-3CBCB22651C9}" type="pres">
      <dgm:prSet presAssocID="{CDBC889C-63EA-45DB-A17B-C95809317AB3}" presName="txShp" presStyleLbl="node1" presStyleIdx="3" presStyleCnt="4" custScaleX="102191" custLinFactNeighborX="650" custLinFactNeighborY="-6696">
        <dgm:presLayoutVars>
          <dgm:bulletEnabled val="1"/>
        </dgm:presLayoutVars>
      </dgm:prSet>
      <dgm:spPr/>
      <dgm:t>
        <a:bodyPr/>
        <a:lstStyle/>
        <a:p>
          <a:endParaRPr lang="ru-RU"/>
        </a:p>
      </dgm:t>
    </dgm:pt>
  </dgm:ptLst>
  <dgm:cxnLst>
    <dgm:cxn modelId="{CC7FCB9E-7B1B-4107-8FEA-F1AF7DB5C014}" type="presOf" srcId="{5E5640DC-3B25-466F-8A23-7D29F75842BC}" destId="{A1E898AB-DC04-498B-9C4A-08ACD37AAF46}" srcOrd="0" destOrd="0" presId="urn:microsoft.com/office/officeart/2005/8/layout/vList3#1"/>
    <dgm:cxn modelId="{A26ECC6F-8C1C-4550-A60E-2C92DA38EA37}" srcId="{0F07404D-273C-4BF1-95DD-C57C03BC8EF5}" destId="{8D38CE71-19DC-4F78-8EC8-0B186DBBD6D0}" srcOrd="2" destOrd="0" parTransId="{30D22AE8-2F20-4AE3-919A-C07D810213A9}" sibTransId="{37E4B4A7-E9C8-4092-B545-274E496848B0}"/>
    <dgm:cxn modelId="{69A310BE-3D3E-488D-ABF8-9076A9594DCF}" srcId="{0F07404D-273C-4BF1-95DD-C57C03BC8EF5}" destId="{5E5640DC-3B25-466F-8A23-7D29F75842BC}" srcOrd="1" destOrd="0" parTransId="{9BC1C026-8623-4A5E-BA34-1E315A35C574}" sibTransId="{94BDF3C2-4B10-4481-A960-D913C13ECE64}"/>
    <dgm:cxn modelId="{B4492702-5B21-495C-88D1-F5E61F3C1788}" srcId="{0F07404D-273C-4BF1-95DD-C57C03BC8EF5}" destId="{CDBC889C-63EA-45DB-A17B-C95809317AB3}" srcOrd="3" destOrd="0" parTransId="{19F752F9-C616-4DB4-8AA7-FC3E789A84CD}" sibTransId="{CCE5C962-C2E4-4812-865B-7958CCAC7B5F}"/>
    <dgm:cxn modelId="{F9929309-4479-4155-BB2D-A2DF0A5B3E4F}" type="presOf" srcId="{CDBC889C-63EA-45DB-A17B-C95809317AB3}" destId="{2D249310-8922-44B3-9BEE-3CBCB22651C9}" srcOrd="0" destOrd="0" presId="urn:microsoft.com/office/officeart/2005/8/layout/vList3#1"/>
    <dgm:cxn modelId="{5ED70694-BCF8-4C40-B20A-25EDE7FDB7C5}" type="presOf" srcId="{0F07404D-273C-4BF1-95DD-C57C03BC8EF5}" destId="{DE5512C9-E13F-44EE-8E5C-B4FD1B0EF843}" srcOrd="0" destOrd="0" presId="urn:microsoft.com/office/officeart/2005/8/layout/vList3#1"/>
    <dgm:cxn modelId="{23813C2C-CD31-4747-8CC7-E975D7641E39}" type="presOf" srcId="{F7D033F8-A170-476B-944B-C451961FE30B}" destId="{C3A04E93-F482-4213-81F0-B731F8D4DEED}" srcOrd="0" destOrd="0" presId="urn:microsoft.com/office/officeart/2005/8/layout/vList3#1"/>
    <dgm:cxn modelId="{F4D8634E-672D-4BC3-A10B-12E72F6264A1}" type="presOf" srcId="{8D38CE71-19DC-4F78-8EC8-0B186DBBD6D0}" destId="{EDE2D951-610F-42A9-B313-33EDC993D50B}" srcOrd="0" destOrd="0" presId="urn:microsoft.com/office/officeart/2005/8/layout/vList3#1"/>
    <dgm:cxn modelId="{D96CBD82-7B1C-4682-BAAD-3384AFD7D28C}" srcId="{0F07404D-273C-4BF1-95DD-C57C03BC8EF5}" destId="{F7D033F8-A170-476B-944B-C451961FE30B}" srcOrd="0" destOrd="0" parTransId="{D6C5561D-C702-4457-B6C2-055AFC0F461A}" sibTransId="{B34887D1-8D3B-4221-AF83-75A9B9C46D2B}"/>
    <dgm:cxn modelId="{BF31EB57-4F59-4367-BE8D-8C3B7C5781B9}" type="presParOf" srcId="{DE5512C9-E13F-44EE-8E5C-B4FD1B0EF843}" destId="{742A1BE4-E117-4A72-BB0D-BB8A11878B6D}" srcOrd="0" destOrd="0" presId="urn:microsoft.com/office/officeart/2005/8/layout/vList3#1"/>
    <dgm:cxn modelId="{142145B7-8285-4617-9DC9-C44164868BAF}" type="presParOf" srcId="{742A1BE4-E117-4A72-BB0D-BB8A11878B6D}" destId="{A334AFAF-56DD-41CE-84CA-125B1936D390}" srcOrd="0" destOrd="0" presId="urn:microsoft.com/office/officeart/2005/8/layout/vList3#1"/>
    <dgm:cxn modelId="{E98046C4-1794-4AD3-BC2F-EF5CF12F2197}" type="presParOf" srcId="{742A1BE4-E117-4A72-BB0D-BB8A11878B6D}" destId="{C3A04E93-F482-4213-81F0-B731F8D4DEED}" srcOrd="1" destOrd="0" presId="urn:microsoft.com/office/officeart/2005/8/layout/vList3#1"/>
    <dgm:cxn modelId="{EEB69424-BC73-4D72-9F14-2E37F2CB883B}" type="presParOf" srcId="{DE5512C9-E13F-44EE-8E5C-B4FD1B0EF843}" destId="{67741F32-BF93-4DE1-9EB3-B1B914D6E5CD}" srcOrd="1" destOrd="0" presId="urn:microsoft.com/office/officeart/2005/8/layout/vList3#1"/>
    <dgm:cxn modelId="{18CC6033-35C5-4D2F-A92E-45A74016BB87}" type="presParOf" srcId="{DE5512C9-E13F-44EE-8E5C-B4FD1B0EF843}" destId="{3DBACBF3-DA86-42EE-B0AE-DD10B6E7E597}" srcOrd="2" destOrd="0" presId="urn:microsoft.com/office/officeart/2005/8/layout/vList3#1"/>
    <dgm:cxn modelId="{AFF83B90-4675-4FB6-A7B5-601D61D45C4E}" type="presParOf" srcId="{3DBACBF3-DA86-42EE-B0AE-DD10B6E7E597}" destId="{F6647EE8-0D79-49F5-BBA8-7E4C9C4F997C}" srcOrd="0" destOrd="0" presId="urn:microsoft.com/office/officeart/2005/8/layout/vList3#1"/>
    <dgm:cxn modelId="{EBB6EC7D-4B8B-4F3B-9AC4-DA71C3794A01}" type="presParOf" srcId="{3DBACBF3-DA86-42EE-B0AE-DD10B6E7E597}" destId="{A1E898AB-DC04-498B-9C4A-08ACD37AAF46}" srcOrd="1" destOrd="0" presId="urn:microsoft.com/office/officeart/2005/8/layout/vList3#1"/>
    <dgm:cxn modelId="{8A2CF4C4-2E17-4A06-A4F9-0184ECE8D6AD}" type="presParOf" srcId="{DE5512C9-E13F-44EE-8E5C-B4FD1B0EF843}" destId="{29D80F2B-4CC5-4485-846E-73CDE29B878E}" srcOrd="3" destOrd="0" presId="urn:microsoft.com/office/officeart/2005/8/layout/vList3#1"/>
    <dgm:cxn modelId="{54FBAE29-5EFE-4986-86E6-4A523E4F547F}" type="presParOf" srcId="{DE5512C9-E13F-44EE-8E5C-B4FD1B0EF843}" destId="{76C99093-40FB-454B-B082-F6D2F787F3D2}" srcOrd="4" destOrd="0" presId="urn:microsoft.com/office/officeart/2005/8/layout/vList3#1"/>
    <dgm:cxn modelId="{B393661D-EEC0-4183-AA42-0B86DE925E57}" type="presParOf" srcId="{76C99093-40FB-454B-B082-F6D2F787F3D2}" destId="{20AFF898-1B8B-4D50-B1A3-0DBF019959F8}" srcOrd="0" destOrd="0" presId="urn:microsoft.com/office/officeart/2005/8/layout/vList3#1"/>
    <dgm:cxn modelId="{38F894D4-5249-43EC-B7BA-D7A0E2B4D48D}" type="presParOf" srcId="{76C99093-40FB-454B-B082-F6D2F787F3D2}" destId="{EDE2D951-610F-42A9-B313-33EDC993D50B}" srcOrd="1" destOrd="0" presId="urn:microsoft.com/office/officeart/2005/8/layout/vList3#1"/>
    <dgm:cxn modelId="{D32C50EE-995C-4C2F-8776-A6D78C56F354}" type="presParOf" srcId="{DE5512C9-E13F-44EE-8E5C-B4FD1B0EF843}" destId="{7D15D82A-95C4-4408-91B6-8CF4D59D4F11}" srcOrd="5" destOrd="0" presId="urn:microsoft.com/office/officeart/2005/8/layout/vList3#1"/>
    <dgm:cxn modelId="{76AB710E-5791-47B8-92A6-AFBCB7256A30}" type="presParOf" srcId="{DE5512C9-E13F-44EE-8E5C-B4FD1B0EF843}" destId="{CE42FFF6-B295-4586-A5BD-86B7CA4B7F15}" srcOrd="6" destOrd="0" presId="urn:microsoft.com/office/officeart/2005/8/layout/vList3#1"/>
    <dgm:cxn modelId="{D8ACA346-9B90-4753-A08B-FF1D5AD8F459}" type="presParOf" srcId="{CE42FFF6-B295-4586-A5BD-86B7CA4B7F15}" destId="{F298F93B-71A1-4D40-A7C7-756DD4CAAEB1}" srcOrd="0" destOrd="0" presId="urn:microsoft.com/office/officeart/2005/8/layout/vList3#1"/>
    <dgm:cxn modelId="{EB630E7D-2759-447C-8E9B-DD9AAD9BD27E}" type="presParOf" srcId="{CE42FFF6-B295-4586-A5BD-86B7CA4B7F15}" destId="{2D249310-8922-44B3-9BEE-3CBCB22651C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05031-CC3C-472E-8EC8-14A9FFDB108C}" type="doc">
      <dgm:prSet loTypeId="urn:microsoft.com/office/officeart/2005/8/layout/equation1" loCatId="process" qsTypeId="urn:microsoft.com/office/officeart/2005/8/quickstyle/simple1" qsCatId="simple" csTypeId="urn:microsoft.com/office/officeart/2005/8/colors/accent1_2" csCatId="accent1" phldr="1"/>
      <dgm:spPr/>
    </dgm:pt>
    <dgm:pt modelId="{CFF107AE-D86C-4014-A15A-D6531982DD7F}">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1800" b="1" dirty="0" smtClean="0">
              <a:solidFill>
                <a:schemeClr val="tx1"/>
              </a:solidFill>
            </a:rPr>
            <a:t>ЗНАННЯ</a:t>
          </a:r>
          <a:endParaRPr lang="uk-UA" sz="1800" b="1" dirty="0">
            <a:solidFill>
              <a:schemeClr val="tx1"/>
            </a:solidFill>
          </a:endParaRPr>
        </a:p>
      </dgm:t>
    </dgm:pt>
    <dgm:pt modelId="{0BCFA30D-3FC3-4A13-95DC-527F51D46580}" type="parTrans" cxnId="{BB392FAE-9BD6-445C-8FD9-1731DEE75AED}">
      <dgm:prSet/>
      <dgm:spPr/>
      <dgm:t>
        <a:bodyPr/>
        <a:lstStyle/>
        <a:p>
          <a:endParaRPr lang="uk-UA"/>
        </a:p>
      </dgm:t>
    </dgm:pt>
    <dgm:pt modelId="{80E6A23B-BBC0-4DD5-9208-A7E1F19775E5}" type="sibTrans" cxnId="{BB392FAE-9BD6-445C-8FD9-1731DEE75AED}">
      <dgm:prSet/>
      <dgm:spPr>
        <a:solidFill>
          <a:srgbClr val="006600"/>
        </a:solidFill>
      </dgm:spPr>
      <dgm:t>
        <a:bodyPr/>
        <a:lstStyle/>
        <a:p>
          <a:endParaRPr lang="uk-UA"/>
        </a:p>
      </dgm:t>
    </dgm:pt>
    <dgm:pt modelId="{68D34282-5993-4D2F-9480-5EEF6FE1AAF1}">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1800" b="1" dirty="0" smtClean="0">
              <a:solidFill>
                <a:schemeClr val="tx1"/>
              </a:solidFill>
            </a:rPr>
            <a:t>УМІННЯ</a:t>
          </a:r>
          <a:endParaRPr lang="uk-UA" sz="1800" b="1" dirty="0">
            <a:solidFill>
              <a:schemeClr val="tx1"/>
            </a:solidFill>
          </a:endParaRPr>
        </a:p>
      </dgm:t>
    </dgm:pt>
    <dgm:pt modelId="{AD1E536F-7B03-44A6-AD05-0C94BA7D6667}" type="parTrans" cxnId="{B5E1C590-0976-4243-9F27-7E7CAF82CBC2}">
      <dgm:prSet/>
      <dgm:spPr/>
      <dgm:t>
        <a:bodyPr/>
        <a:lstStyle/>
        <a:p>
          <a:endParaRPr lang="uk-UA"/>
        </a:p>
      </dgm:t>
    </dgm:pt>
    <dgm:pt modelId="{6B4FD231-AB92-4E97-950F-8CC066A7B74C}" type="sibTrans" cxnId="{B5E1C590-0976-4243-9F27-7E7CAF82CBC2}">
      <dgm:prSet/>
      <dgm:spPr>
        <a:solidFill>
          <a:srgbClr val="006600"/>
        </a:solidFill>
      </dgm:spPr>
      <dgm:t>
        <a:bodyPr/>
        <a:lstStyle/>
        <a:p>
          <a:endParaRPr lang="uk-UA"/>
        </a:p>
      </dgm:t>
    </dgm:pt>
    <dgm:pt modelId="{DA6B280B-0810-4B92-B653-DD1286A4D923}">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1600" b="1" dirty="0" smtClean="0">
              <a:solidFill>
                <a:schemeClr val="tx1"/>
              </a:solidFill>
            </a:rPr>
            <a:t>КОМПЕТЕНЦІЯ</a:t>
          </a:r>
          <a:endParaRPr lang="uk-UA" sz="1600" b="1" dirty="0">
            <a:solidFill>
              <a:schemeClr val="tx1"/>
            </a:solidFill>
          </a:endParaRPr>
        </a:p>
      </dgm:t>
    </dgm:pt>
    <dgm:pt modelId="{82DD2034-B378-4476-AEA9-197907AC8D24}" type="parTrans" cxnId="{D338B97B-34E0-4A87-BDF7-C374C4AB1A40}">
      <dgm:prSet/>
      <dgm:spPr/>
      <dgm:t>
        <a:bodyPr/>
        <a:lstStyle/>
        <a:p>
          <a:endParaRPr lang="uk-UA"/>
        </a:p>
      </dgm:t>
    </dgm:pt>
    <dgm:pt modelId="{EEB9A12D-15C1-4465-A2C8-603B10673870}" type="sibTrans" cxnId="{D338B97B-34E0-4A87-BDF7-C374C4AB1A40}">
      <dgm:prSet/>
      <dgm:spPr/>
      <dgm:t>
        <a:bodyPr/>
        <a:lstStyle/>
        <a:p>
          <a:endParaRPr lang="uk-UA"/>
        </a:p>
      </dgm:t>
    </dgm:pt>
    <dgm:pt modelId="{B528594A-A360-4AD0-AC24-A9127889B718}">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1800" b="1" dirty="0" smtClean="0">
              <a:solidFill>
                <a:schemeClr val="tx1"/>
              </a:solidFill>
            </a:rPr>
            <a:t>НАВИЧКИ</a:t>
          </a:r>
          <a:endParaRPr lang="uk-UA" sz="1800" b="1" dirty="0">
            <a:solidFill>
              <a:schemeClr val="tx1"/>
            </a:solidFill>
          </a:endParaRPr>
        </a:p>
      </dgm:t>
    </dgm:pt>
    <dgm:pt modelId="{E27A772C-8EE8-493C-A1AF-C3E1210415AD}" type="parTrans" cxnId="{342A9E02-D377-419C-B96D-8DA363B6A1BC}">
      <dgm:prSet/>
      <dgm:spPr/>
      <dgm:t>
        <a:bodyPr/>
        <a:lstStyle/>
        <a:p>
          <a:endParaRPr lang="uk-UA"/>
        </a:p>
      </dgm:t>
    </dgm:pt>
    <dgm:pt modelId="{02325CA8-B2B1-4D8C-AC44-074184B80261}" type="sibTrans" cxnId="{342A9E02-D377-419C-B96D-8DA363B6A1BC}">
      <dgm:prSet/>
      <dgm:spPr>
        <a:solidFill>
          <a:srgbClr val="006600"/>
        </a:solidFill>
      </dgm:spPr>
      <dgm:t>
        <a:bodyPr/>
        <a:lstStyle/>
        <a:p>
          <a:endParaRPr lang="uk-UA"/>
        </a:p>
      </dgm:t>
    </dgm:pt>
    <dgm:pt modelId="{56D70938-39BE-429D-A196-734E5D65AE12}" type="pres">
      <dgm:prSet presAssocID="{AC005031-CC3C-472E-8EC8-14A9FFDB108C}" presName="linearFlow" presStyleCnt="0">
        <dgm:presLayoutVars>
          <dgm:dir/>
          <dgm:resizeHandles val="exact"/>
        </dgm:presLayoutVars>
      </dgm:prSet>
      <dgm:spPr/>
    </dgm:pt>
    <dgm:pt modelId="{53D25CA7-E9B3-488C-8592-EFE5AF911EF6}" type="pres">
      <dgm:prSet presAssocID="{CFF107AE-D86C-4014-A15A-D6531982DD7F}" presName="node" presStyleLbl="node1" presStyleIdx="0" presStyleCnt="4" custLinFactX="2855" custLinFactNeighborX="100000" custLinFactNeighborY="-2900">
        <dgm:presLayoutVars>
          <dgm:bulletEnabled val="1"/>
        </dgm:presLayoutVars>
      </dgm:prSet>
      <dgm:spPr/>
      <dgm:t>
        <a:bodyPr/>
        <a:lstStyle/>
        <a:p>
          <a:endParaRPr lang="uk-UA"/>
        </a:p>
      </dgm:t>
    </dgm:pt>
    <dgm:pt modelId="{C836E2A3-5DF3-4C84-AED9-AC0AD9BE5ABE}" type="pres">
      <dgm:prSet presAssocID="{80E6A23B-BBC0-4DD5-9208-A7E1F19775E5}" presName="spacerL" presStyleCnt="0"/>
      <dgm:spPr/>
    </dgm:pt>
    <dgm:pt modelId="{3E3FC03C-0201-4092-8D43-FA4F5BA0A300}" type="pres">
      <dgm:prSet presAssocID="{80E6A23B-BBC0-4DD5-9208-A7E1F19775E5}" presName="sibTrans" presStyleLbl="sibTrans2D1" presStyleIdx="0" presStyleCnt="3"/>
      <dgm:spPr/>
      <dgm:t>
        <a:bodyPr/>
        <a:lstStyle/>
        <a:p>
          <a:endParaRPr lang="uk-UA"/>
        </a:p>
      </dgm:t>
    </dgm:pt>
    <dgm:pt modelId="{9D1D4F26-196C-4FF5-9691-D1CC8C94AB99}" type="pres">
      <dgm:prSet presAssocID="{80E6A23B-BBC0-4DD5-9208-A7E1F19775E5}" presName="spacerR" presStyleCnt="0"/>
      <dgm:spPr/>
    </dgm:pt>
    <dgm:pt modelId="{438AD119-5BDA-467D-9654-4B10A95C3B8D}" type="pres">
      <dgm:prSet presAssocID="{68D34282-5993-4D2F-9480-5EEF6FE1AAF1}" presName="node" presStyleLbl="node1" presStyleIdx="1" presStyleCnt="4" custLinFactX="645" custLinFactNeighborX="100000" custLinFactNeighborY="-937">
        <dgm:presLayoutVars>
          <dgm:bulletEnabled val="1"/>
        </dgm:presLayoutVars>
      </dgm:prSet>
      <dgm:spPr/>
      <dgm:t>
        <a:bodyPr/>
        <a:lstStyle/>
        <a:p>
          <a:endParaRPr lang="uk-UA"/>
        </a:p>
      </dgm:t>
    </dgm:pt>
    <dgm:pt modelId="{D893F7F4-F628-4669-A752-213E8D054D5C}" type="pres">
      <dgm:prSet presAssocID="{6B4FD231-AB92-4E97-950F-8CC066A7B74C}" presName="spacerL" presStyleCnt="0"/>
      <dgm:spPr/>
    </dgm:pt>
    <dgm:pt modelId="{704C5D80-885D-4E29-95A2-359E50762D7B}" type="pres">
      <dgm:prSet presAssocID="{6B4FD231-AB92-4E97-950F-8CC066A7B74C}" presName="sibTrans" presStyleLbl="sibTrans2D1" presStyleIdx="1" presStyleCnt="3"/>
      <dgm:spPr/>
      <dgm:t>
        <a:bodyPr/>
        <a:lstStyle/>
        <a:p>
          <a:endParaRPr lang="uk-UA"/>
        </a:p>
      </dgm:t>
    </dgm:pt>
    <dgm:pt modelId="{C1F99C55-B3CB-46DB-977C-702C18283C6D}" type="pres">
      <dgm:prSet presAssocID="{6B4FD231-AB92-4E97-950F-8CC066A7B74C}" presName="spacerR" presStyleCnt="0"/>
      <dgm:spPr/>
    </dgm:pt>
    <dgm:pt modelId="{0E4CC1E0-98A0-4F88-A708-6896B74183A9}" type="pres">
      <dgm:prSet presAssocID="{B528594A-A360-4AD0-AC24-A9127889B718}" presName="node" presStyleLbl="node1" presStyleIdx="2" presStyleCnt="4">
        <dgm:presLayoutVars>
          <dgm:bulletEnabled val="1"/>
        </dgm:presLayoutVars>
      </dgm:prSet>
      <dgm:spPr/>
      <dgm:t>
        <a:bodyPr/>
        <a:lstStyle/>
        <a:p>
          <a:endParaRPr lang="uk-UA"/>
        </a:p>
      </dgm:t>
    </dgm:pt>
    <dgm:pt modelId="{6A806B1A-669E-4A3A-9650-DE3C53BDD2C9}" type="pres">
      <dgm:prSet presAssocID="{02325CA8-B2B1-4D8C-AC44-074184B80261}" presName="spacerL" presStyleCnt="0"/>
      <dgm:spPr/>
    </dgm:pt>
    <dgm:pt modelId="{6C48CBF2-53C3-49DB-B392-0FF671417196}" type="pres">
      <dgm:prSet presAssocID="{02325CA8-B2B1-4D8C-AC44-074184B80261}" presName="sibTrans" presStyleLbl="sibTrans2D1" presStyleIdx="2" presStyleCnt="3"/>
      <dgm:spPr/>
      <dgm:t>
        <a:bodyPr/>
        <a:lstStyle/>
        <a:p>
          <a:endParaRPr lang="uk-UA"/>
        </a:p>
      </dgm:t>
    </dgm:pt>
    <dgm:pt modelId="{690F7826-A61B-44E8-8896-B87FA3B3F9B3}" type="pres">
      <dgm:prSet presAssocID="{02325CA8-B2B1-4D8C-AC44-074184B80261}" presName="spacerR" presStyleCnt="0"/>
      <dgm:spPr/>
    </dgm:pt>
    <dgm:pt modelId="{2EC04FBC-EB4D-42E3-B430-C6AA18356BF9}" type="pres">
      <dgm:prSet presAssocID="{DA6B280B-0810-4B92-B653-DD1286A4D923}" presName="node" presStyleLbl="node1" presStyleIdx="3" presStyleCnt="4" custScaleX="115240">
        <dgm:presLayoutVars>
          <dgm:bulletEnabled val="1"/>
        </dgm:presLayoutVars>
      </dgm:prSet>
      <dgm:spPr/>
      <dgm:t>
        <a:bodyPr/>
        <a:lstStyle/>
        <a:p>
          <a:endParaRPr lang="uk-UA"/>
        </a:p>
      </dgm:t>
    </dgm:pt>
  </dgm:ptLst>
  <dgm:cxnLst>
    <dgm:cxn modelId="{2B15B8F2-F431-4AE5-A96C-9375D940692F}" type="presOf" srcId="{68D34282-5993-4D2F-9480-5EEF6FE1AAF1}" destId="{438AD119-5BDA-467D-9654-4B10A95C3B8D}" srcOrd="0" destOrd="0" presId="urn:microsoft.com/office/officeart/2005/8/layout/equation1"/>
    <dgm:cxn modelId="{6F3F6CD3-46B9-43D9-8E89-C9F2C95397F3}" type="presOf" srcId="{80E6A23B-BBC0-4DD5-9208-A7E1F19775E5}" destId="{3E3FC03C-0201-4092-8D43-FA4F5BA0A300}" srcOrd="0" destOrd="0" presId="urn:microsoft.com/office/officeart/2005/8/layout/equation1"/>
    <dgm:cxn modelId="{D338B97B-34E0-4A87-BDF7-C374C4AB1A40}" srcId="{AC005031-CC3C-472E-8EC8-14A9FFDB108C}" destId="{DA6B280B-0810-4B92-B653-DD1286A4D923}" srcOrd="3" destOrd="0" parTransId="{82DD2034-B378-4476-AEA9-197907AC8D24}" sibTransId="{EEB9A12D-15C1-4465-A2C8-603B10673870}"/>
    <dgm:cxn modelId="{C52F5696-079E-4532-BF4A-695D532A194E}" type="presOf" srcId="{B528594A-A360-4AD0-AC24-A9127889B718}" destId="{0E4CC1E0-98A0-4F88-A708-6896B74183A9}" srcOrd="0" destOrd="0" presId="urn:microsoft.com/office/officeart/2005/8/layout/equation1"/>
    <dgm:cxn modelId="{C1FF86F3-1AA7-4484-872C-9BDBF97E40A6}" type="presOf" srcId="{02325CA8-B2B1-4D8C-AC44-074184B80261}" destId="{6C48CBF2-53C3-49DB-B392-0FF671417196}" srcOrd="0" destOrd="0" presId="urn:microsoft.com/office/officeart/2005/8/layout/equation1"/>
    <dgm:cxn modelId="{E7915A2C-0719-4FD8-883B-398B50D10B39}" type="presOf" srcId="{CFF107AE-D86C-4014-A15A-D6531982DD7F}" destId="{53D25CA7-E9B3-488C-8592-EFE5AF911EF6}" srcOrd="0" destOrd="0" presId="urn:microsoft.com/office/officeart/2005/8/layout/equation1"/>
    <dgm:cxn modelId="{BB392FAE-9BD6-445C-8FD9-1731DEE75AED}" srcId="{AC005031-CC3C-472E-8EC8-14A9FFDB108C}" destId="{CFF107AE-D86C-4014-A15A-D6531982DD7F}" srcOrd="0" destOrd="0" parTransId="{0BCFA30D-3FC3-4A13-95DC-527F51D46580}" sibTransId="{80E6A23B-BBC0-4DD5-9208-A7E1F19775E5}"/>
    <dgm:cxn modelId="{B5E1C590-0976-4243-9F27-7E7CAF82CBC2}" srcId="{AC005031-CC3C-472E-8EC8-14A9FFDB108C}" destId="{68D34282-5993-4D2F-9480-5EEF6FE1AAF1}" srcOrd="1" destOrd="0" parTransId="{AD1E536F-7B03-44A6-AD05-0C94BA7D6667}" sibTransId="{6B4FD231-AB92-4E97-950F-8CC066A7B74C}"/>
    <dgm:cxn modelId="{DF4F5C8A-1F76-46ED-8B42-15CE7D045395}" type="presOf" srcId="{DA6B280B-0810-4B92-B653-DD1286A4D923}" destId="{2EC04FBC-EB4D-42E3-B430-C6AA18356BF9}" srcOrd="0" destOrd="0" presId="urn:microsoft.com/office/officeart/2005/8/layout/equation1"/>
    <dgm:cxn modelId="{972F645E-D998-44C2-A9D3-0CDBD8D48C70}" type="presOf" srcId="{6B4FD231-AB92-4E97-950F-8CC066A7B74C}" destId="{704C5D80-885D-4E29-95A2-359E50762D7B}" srcOrd="0" destOrd="0" presId="urn:microsoft.com/office/officeart/2005/8/layout/equation1"/>
    <dgm:cxn modelId="{4FC2AAC0-A201-4794-8616-86A29964E48F}" type="presOf" srcId="{AC005031-CC3C-472E-8EC8-14A9FFDB108C}" destId="{56D70938-39BE-429D-A196-734E5D65AE12}" srcOrd="0" destOrd="0" presId="urn:microsoft.com/office/officeart/2005/8/layout/equation1"/>
    <dgm:cxn modelId="{342A9E02-D377-419C-B96D-8DA363B6A1BC}" srcId="{AC005031-CC3C-472E-8EC8-14A9FFDB108C}" destId="{B528594A-A360-4AD0-AC24-A9127889B718}" srcOrd="2" destOrd="0" parTransId="{E27A772C-8EE8-493C-A1AF-C3E1210415AD}" sibTransId="{02325CA8-B2B1-4D8C-AC44-074184B80261}"/>
    <dgm:cxn modelId="{39D50D14-3329-41D0-819F-84DC1171EF81}" type="presParOf" srcId="{56D70938-39BE-429D-A196-734E5D65AE12}" destId="{53D25CA7-E9B3-488C-8592-EFE5AF911EF6}" srcOrd="0" destOrd="0" presId="urn:microsoft.com/office/officeart/2005/8/layout/equation1"/>
    <dgm:cxn modelId="{232A9D49-0751-4E8E-912B-F152C6C47BEF}" type="presParOf" srcId="{56D70938-39BE-429D-A196-734E5D65AE12}" destId="{C836E2A3-5DF3-4C84-AED9-AC0AD9BE5ABE}" srcOrd="1" destOrd="0" presId="urn:microsoft.com/office/officeart/2005/8/layout/equation1"/>
    <dgm:cxn modelId="{3EF57ABA-EF4E-4084-B943-4103790D89CA}" type="presParOf" srcId="{56D70938-39BE-429D-A196-734E5D65AE12}" destId="{3E3FC03C-0201-4092-8D43-FA4F5BA0A300}" srcOrd="2" destOrd="0" presId="urn:microsoft.com/office/officeart/2005/8/layout/equation1"/>
    <dgm:cxn modelId="{D8584C88-1354-4872-AD3B-071CF4FCF3E3}" type="presParOf" srcId="{56D70938-39BE-429D-A196-734E5D65AE12}" destId="{9D1D4F26-196C-4FF5-9691-D1CC8C94AB99}" srcOrd="3" destOrd="0" presId="urn:microsoft.com/office/officeart/2005/8/layout/equation1"/>
    <dgm:cxn modelId="{40FB99A6-D5A9-4AC7-9233-ACADA676DCE7}" type="presParOf" srcId="{56D70938-39BE-429D-A196-734E5D65AE12}" destId="{438AD119-5BDA-467D-9654-4B10A95C3B8D}" srcOrd="4" destOrd="0" presId="urn:microsoft.com/office/officeart/2005/8/layout/equation1"/>
    <dgm:cxn modelId="{37387DFE-3C27-454E-B885-B17CC8530CFD}" type="presParOf" srcId="{56D70938-39BE-429D-A196-734E5D65AE12}" destId="{D893F7F4-F628-4669-A752-213E8D054D5C}" srcOrd="5" destOrd="0" presId="urn:microsoft.com/office/officeart/2005/8/layout/equation1"/>
    <dgm:cxn modelId="{406370EF-FD5C-4790-AA93-5505A6EB3290}" type="presParOf" srcId="{56D70938-39BE-429D-A196-734E5D65AE12}" destId="{704C5D80-885D-4E29-95A2-359E50762D7B}" srcOrd="6" destOrd="0" presId="urn:microsoft.com/office/officeart/2005/8/layout/equation1"/>
    <dgm:cxn modelId="{AA5A5DD1-3CD2-4DF8-A0B4-D8A3F0D77752}" type="presParOf" srcId="{56D70938-39BE-429D-A196-734E5D65AE12}" destId="{C1F99C55-B3CB-46DB-977C-702C18283C6D}" srcOrd="7" destOrd="0" presId="urn:microsoft.com/office/officeart/2005/8/layout/equation1"/>
    <dgm:cxn modelId="{629B451E-7D49-4CD3-AE6D-11A7F1905D5F}" type="presParOf" srcId="{56D70938-39BE-429D-A196-734E5D65AE12}" destId="{0E4CC1E0-98A0-4F88-A708-6896B74183A9}" srcOrd="8" destOrd="0" presId="urn:microsoft.com/office/officeart/2005/8/layout/equation1"/>
    <dgm:cxn modelId="{5024BD5A-9CBF-4077-AC6D-FD79B1A92E87}" type="presParOf" srcId="{56D70938-39BE-429D-A196-734E5D65AE12}" destId="{6A806B1A-669E-4A3A-9650-DE3C53BDD2C9}" srcOrd="9" destOrd="0" presId="urn:microsoft.com/office/officeart/2005/8/layout/equation1"/>
    <dgm:cxn modelId="{924F5313-D53E-4A71-BB4A-8D85D675516A}" type="presParOf" srcId="{56D70938-39BE-429D-A196-734E5D65AE12}" destId="{6C48CBF2-53C3-49DB-B392-0FF671417196}" srcOrd="10" destOrd="0" presId="urn:microsoft.com/office/officeart/2005/8/layout/equation1"/>
    <dgm:cxn modelId="{097DEAF3-EA99-41F6-918D-0EC501A21AF9}" type="presParOf" srcId="{56D70938-39BE-429D-A196-734E5D65AE12}" destId="{690F7826-A61B-44E8-8896-B87FA3B3F9B3}" srcOrd="11" destOrd="0" presId="urn:microsoft.com/office/officeart/2005/8/layout/equation1"/>
    <dgm:cxn modelId="{E1F8245E-8C65-4F6C-BED9-7731DB684800}" type="presParOf" srcId="{56D70938-39BE-429D-A196-734E5D65AE12}" destId="{2EC04FBC-EB4D-42E3-B430-C6AA18356BF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39369-411C-4E46-9735-2213CA4F250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uk-UA"/>
        </a:p>
      </dgm:t>
    </dgm:pt>
    <dgm:pt modelId="{7698450F-2A5E-40CE-A06C-02A672EE82B0}">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2000" b="1" dirty="0" smtClean="0">
              <a:solidFill>
                <a:srgbClr val="C00000"/>
              </a:solidFill>
            </a:rPr>
            <a:t>Досвід</a:t>
          </a:r>
          <a:endParaRPr lang="uk-UA" sz="2000" b="1" dirty="0">
            <a:solidFill>
              <a:srgbClr val="C00000"/>
            </a:solidFill>
          </a:endParaRPr>
        </a:p>
      </dgm:t>
    </dgm:pt>
    <dgm:pt modelId="{26FCC612-079B-4B97-AB49-F42C40B9B661}" type="parTrans" cxnId="{C6511A9D-C760-4B79-9A8D-414948E116B2}">
      <dgm:prSet/>
      <dgm:spPr/>
      <dgm:t>
        <a:bodyPr/>
        <a:lstStyle/>
        <a:p>
          <a:endParaRPr lang="uk-UA"/>
        </a:p>
      </dgm:t>
    </dgm:pt>
    <dgm:pt modelId="{9B77EAC3-8630-4EBA-A6E6-9C3A2BBE350E}" type="sibTrans" cxnId="{C6511A9D-C760-4B79-9A8D-414948E116B2}">
      <dgm:prSet/>
      <dgm:spPr/>
      <dgm:t>
        <a:bodyPr/>
        <a:lstStyle/>
        <a:p>
          <a:endParaRPr lang="uk-UA"/>
        </a:p>
      </dgm:t>
    </dgm:pt>
    <dgm:pt modelId="{9F515582-0088-4954-8880-BA879F3C555C}">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2000" b="1" dirty="0" smtClean="0">
              <a:solidFill>
                <a:srgbClr val="C00000"/>
              </a:solidFill>
            </a:rPr>
            <a:t>Компетенції</a:t>
          </a:r>
          <a:endParaRPr lang="uk-UA" sz="2000" b="1" dirty="0">
            <a:solidFill>
              <a:srgbClr val="C00000"/>
            </a:solidFill>
          </a:endParaRPr>
        </a:p>
      </dgm:t>
    </dgm:pt>
    <dgm:pt modelId="{FE025A31-E78A-4D66-8A70-39530C8A2F4C}" type="parTrans" cxnId="{0EC9281C-29FF-41F6-91AB-F0EA3C5002A9}">
      <dgm:prSet/>
      <dgm:spPr/>
      <dgm:t>
        <a:bodyPr/>
        <a:lstStyle/>
        <a:p>
          <a:endParaRPr lang="uk-UA"/>
        </a:p>
      </dgm:t>
    </dgm:pt>
    <dgm:pt modelId="{074416EB-DD2F-450F-8797-2826A0AD6AF1}" type="sibTrans" cxnId="{0EC9281C-29FF-41F6-91AB-F0EA3C5002A9}">
      <dgm:prSet/>
      <dgm:spPr/>
      <dgm:t>
        <a:bodyPr/>
        <a:lstStyle/>
        <a:p>
          <a:endParaRPr lang="uk-UA"/>
        </a:p>
      </dgm:t>
    </dgm:pt>
    <dgm:pt modelId="{49E4350D-824C-46EA-929A-CEE60F84926A}">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006600"/>
          </a:solidFill>
        </a:ln>
      </dgm:spPr>
      <dgm:t>
        <a:bodyPr/>
        <a:lstStyle/>
        <a:p>
          <a:r>
            <a:rPr lang="uk-UA" sz="2000" b="1" dirty="0" smtClean="0">
              <a:solidFill>
                <a:srgbClr val="C00000"/>
              </a:solidFill>
            </a:rPr>
            <a:t>Особисті якості</a:t>
          </a:r>
          <a:endParaRPr lang="uk-UA" sz="2000" b="1" dirty="0">
            <a:solidFill>
              <a:srgbClr val="C00000"/>
            </a:solidFill>
          </a:endParaRPr>
        </a:p>
      </dgm:t>
    </dgm:pt>
    <dgm:pt modelId="{AAC6BA99-EDB4-41CC-A781-942CAD791B86}" type="parTrans" cxnId="{731E3F6F-2986-474A-BD6F-18EA29780F34}">
      <dgm:prSet/>
      <dgm:spPr/>
      <dgm:t>
        <a:bodyPr/>
        <a:lstStyle/>
        <a:p>
          <a:endParaRPr lang="uk-UA"/>
        </a:p>
      </dgm:t>
    </dgm:pt>
    <dgm:pt modelId="{9E1F1316-15B4-4B73-A353-BB1A0965CE35}" type="sibTrans" cxnId="{731E3F6F-2986-474A-BD6F-18EA29780F34}">
      <dgm:prSet/>
      <dgm:spPr/>
      <dgm:t>
        <a:bodyPr/>
        <a:lstStyle/>
        <a:p>
          <a:endParaRPr lang="uk-UA"/>
        </a:p>
      </dgm:t>
    </dgm:pt>
    <dgm:pt modelId="{02F22C4F-D969-4E3B-BF20-49993A73F0F9}">
      <dgm:prSet phldrT="[Текст]" custT="1"/>
      <dgm:spPr/>
      <dgm:t>
        <a:bodyPr/>
        <a:lstStyle/>
        <a:p>
          <a:r>
            <a:rPr lang="uk-UA" sz="3200" b="1" dirty="0" smtClean="0">
              <a:solidFill>
                <a:srgbClr val="006600"/>
              </a:solidFill>
            </a:rPr>
            <a:t>Компетентність</a:t>
          </a:r>
          <a:endParaRPr lang="uk-UA" sz="3200" b="1" dirty="0">
            <a:solidFill>
              <a:srgbClr val="006600"/>
            </a:solidFill>
          </a:endParaRPr>
        </a:p>
      </dgm:t>
    </dgm:pt>
    <dgm:pt modelId="{88EA1FE4-E8AC-4C04-BE1A-54BBED9BC189}" type="parTrans" cxnId="{F5867ED8-FEBC-42A0-9D6E-BA9067D376C1}">
      <dgm:prSet/>
      <dgm:spPr/>
      <dgm:t>
        <a:bodyPr/>
        <a:lstStyle/>
        <a:p>
          <a:endParaRPr lang="uk-UA"/>
        </a:p>
      </dgm:t>
    </dgm:pt>
    <dgm:pt modelId="{97875D98-0E2E-455E-846D-87528DEA8C56}" type="sibTrans" cxnId="{F5867ED8-FEBC-42A0-9D6E-BA9067D376C1}">
      <dgm:prSet/>
      <dgm:spPr/>
      <dgm:t>
        <a:bodyPr/>
        <a:lstStyle/>
        <a:p>
          <a:endParaRPr lang="uk-UA"/>
        </a:p>
      </dgm:t>
    </dgm:pt>
    <dgm:pt modelId="{7EE644E9-8674-4501-92E3-EF52545D8BD5}" type="pres">
      <dgm:prSet presAssocID="{51E39369-411C-4E46-9735-2213CA4F2502}" presName="Name0" presStyleCnt="0">
        <dgm:presLayoutVars>
          <dgm:chMax val="4"/>
          <dgm:resizeHandles val="exact"/>
        </dgm:presLayoutVars>
      </dgm:prSet>
      <dgm:spPr/>
      <dgm:t>
        <a:bodyPr/>
        <a:lstStyle/>
        <a:p>
          <a:endParaRPr lang="uk-UA"/>
        </a:p>
      </dgm:t>
    </dgm:pt>
    <dgm:pt modelId="{AA2AEA1F-74E3-46A9-B3DD-3C9EF4C31745}" type="pres">
      <dgm:prSet presAssocID="{51E39369-411C-4E46-9735-2213CA4F2502}" presName="ellipse" presStyleLbl="trBgShp" presStyleIdx="0" presStyleCnt="1" custLinFactNeighborX="-1009" custLinFactNeighborY="-47990"/>
      <dgm:spPr/>
    </dgm:pt>
    <dgm:pt modelId="{8BC44037-3748-466F-BCB7-A1E7D23B63EC}" type="pres">
      <dgm:prSet presAssocID="{51E39369-411C-4E46-9735-2213CA4F2502}" presName="arrow1" presStyleLbl="fgShp" presStyleIdx="0" presStyleCnt="1" custLinFactNeighborX="-20580" custLinFactNeighborY="35205"/>
      <dgm:spPr/>
    </dgm:pt>
    <dgm:pt modelId="{4E401EA7-FA25-47E6-8C60-326C23329C67}" type="pres">
      <dgm:prSet presAssocID="{51E39369-411C-4E46-9735-2213CA4F2502}" presName="rectangle" presStyleLbl="revTx" presStyleIdx="0" presStyleCnt="1" custScaleX="153323">
        <dgm:presLayoutVars>
          <dgm:bulletEnabled val="1"/>
        </dgm:presLayoutVars>
      </dgm:prSet>
      <dgm:spPr/>
      <dgm:t>
        <a:bodyPr/>
        <a:lstStyle/>
        <a:p>
          <a:endParaRPr lang="uk-UA"/>
        </a:p>
      </dgm:t>
    </dgm:pt>
    <dgm:pt modelId="{C9DB4D5F-9216-4EAF-BC9E-29C83A5D83EC}" type="pres">
      <dgm:prSet presAssocID="{9F515582-0088-4954-8880-BA879F3C555C}" presName="item1" presStyleLbl="node1" presStyleIdx="0" presStyleCnt="3" custScaleX="197783">
        <dgm:presLayoutVars>
          <dgm:bulletEnabled val="1"/>
        </dgm:presLayoutVars>
      </dgm:prSet>
      <dgm:spPr/>
      <dgm:t>
        <a:bodyPr/>
        <a:lstStyle/>
        <a:p>
          <a:endParaRPr lang="uk-UA"/>
        </a:p>
      </dgm:t>
    </dgm:pt>
    <dgm:pt modelId="{B2D4D70E-F09D-4082-963A-43BFE4C12AF0}" type="pres">
      <dgm:prSet presAssocID="{49E4350D-824C-46EA-929A-CEE60F84926A}" presName="item2" presStyleLbl="node1" presStyleIdx="1" presStyleCnt="3" custScaleX="197783" custLinFactNeighborX="-20696" custLinFactNeighborY="-17613">
        <dgm:presLayoutVars>
          <dgm:bulletEnabled val="1"/>
        </dgm:presLayoutVars>
      </dgm:prSet>
      <dgm:spPr/>
      <dgm:t>
        <a:bodyPr/>
        <a:lstStyle/>
        <a:p>
          <a:endParaRPr lang="uk-UA"/>
        </a:p>
      </dgm:t>
    </dgm:pt>
    <dgm:pt modelId="{8BF77797-B3D3-46B2-B441-B7B5A01BD66B}" type="pres">
      <dgm:prSet presAssocID="{02F22C4F-D969-4E3B-BF20-49993A73F0F9}" presName="item3" presStyleLbl="node1" presStyleIdx="2" presStyleCnt="3" custScaleX="197783" custLinFactNeighborX="51107" custLinFactNeighborY="4177">
        <dgm:presLayoutVars>
          <dgm:bulletEnabled val="1"/>
        </dgm:presLayoutVars>
      </dgm:prSet>
      <dgm:spPr/>
      <dgm:t>
        <a:bodyPr/>
        <a:lstStyle/>
        <a:p>
          <a:endParaRPr lang="uk-UA"/>
        </a:p>
      </dgm:t>
    </dgm:pt>
    <dgm:pt modelId="{4E38E081-F62E-4BC4-ADFE-9E8B11F7201E}" type="pres">
      <dgm:prSet presAssocID="{51E39369-411C-4E46-9735-2213CA4F2502}" presName="funnel" presStyleLbl="trAlignAcc1" presStyleIdx="0" presStyleCnt="1" custScaleX="141427" custScaleY="93154" custLinFactNeighborX="-948" custLinFactNeighborY="1905"/>
      <dgm:spPr/>
    </dgm:pt>
  </dgm:ptLst>
  <dgm:cxnLst>
    <dgm:cxn modelId="{0EC9281C-29FF-41F6-91AB-F0EA3C5002A9}" srcId="{51E39369-411C-4E46-9735-2213CA4F2502}" destId="{9F515582-0088-4954-8880-BA879F3C555C}" srcOrd="1" destOrd="0" parTransId="{FE025A31-E78A-4D66-8A70-39530C8A2F4C}" sibTransId="{074416EB-DD2F-450F-8797-2826A0AD6AF1}"/>
    <dgm:cxn modelId="{2CE60495-E1E3-4554-8E6B-2B5278EACBC2}" type="presOf" srcId="{02F22C4F-D969-4E3B-BF20-49993A73F0F9}" destId="{4E401EA7-FA25-47E6-8C60-326C23329C67}" srcOrd="0" destOrd="0" presId="urn:microsoft.com/office/officeart/2005/8/layout/funnel1"/>
    <dgm:cxn modelId="{731E3F6F-2986-474A-BD6F-18EA29780F34}" srcId="{51E39369-411C-4E46-9735-2213CA4F2502}" destId="{49E4350D-824C-46EA-929A-CEE60F84926A}" srcOrd="2" destOrd="0" parTransId="{AAC6BA99-EDB4-41CC-A781-942CAD791B86}" sibTransId="{9E1F1316-15B4-4B73-A353-BB1A0965CE35}"/>
    <dgm:cxn modelId="{F5867ED8-FEBC-42A0-9D6E-BA9067D376C1}" srcId="{51E39369-411C-4E46-9735-2213CA4F2502}" destId="{02F22C4F-D969-4E3B-BF20-49993A73F0F9}" srcOrd="3" destOrd="0" parTransId="{88EA1FE4-E8AC-4C04-BE1A-54BBED9BC189}" sibTransId="{97875D98-0E2E-455E-846D-87528DEA8C56}"/>
    <dgm:cxn modelId="{AB247E59-9E20-4E0F-ADB9-2890184695B8}" type="presOf" srcId="{9F515582-0088-4954-8880-BA879F3C555C}" destId="{B2D4D70E-F09D-4082-963A-43BFE4C12AF0}" srcOrd="0" destOrd="0" presId="urn:microsoft.com/office/officeart/2005/8/layout/funnel1"/>
    <dgm:cxn modelId="{C6511A9D-C760-4B79-9A8D-414948E116B2}" srcId="{51E39369-411C-4E46-9735-2213CA4F2502}" destId="{7698450F-2A5E-40CE-A06C-02A672EE82B0}" srcOrd="0" destOrd="0" parTransId="{26FCC612-079B-4B97-AB49-F42C40B9B661}" sibTransId="{9B77EAC3-8630-4EBA-A6E6-9C3A2BBE350E}"/>
    <dgm:cxn modelId="{61A969C7-7A46-40DE-AFDC-B9B6913972E8}" type="presOf" srcId="{7698450F-2A5E-40CE-A06C-02A672EE82B0}" destId="{8BF77797-B3D3-46B2-B441-B7B5A01BD66B}" srcOrd="0" destOrd="0" presId="urn:microsoft.com/office/officeart/2005/8/layout/funnel1"/>
    <dgm:cxn modelId="{2A241B1D-6A6E-4F9F-9811-7BD797875625}" type="presOf" srcId="{51E39369-411C-4E46-9735-2213CA4F2502}" destId="{7EE644E9-8674-4501-92E3-EF52545D8BD5}" srcOrd="0" destOrd="0" presId="urn:microsoft.com/office/officeart/2005/8/layout/funnel1"/>
    <dgm:cxn modelId="{07A1E41E-656F-48F8-9AB4-867A2B384BF4}" type="presOf" srcId="{49E4350D-824C-46EA-929A-CEE60F84926A}" destId="{C9DB4D5F-9216-4EAF-BC9E-29C83A5D83EC}" srcOrd="0" destOrd="0" presId="urn:microsoft.com/office/officeart/2005/8/layout/funnel1"/>
    <dgm:cxn modelId="{1C0D2870-51BC-435C-8B1B-A0330931E154}" type="presParOf" srcId="{7EE644E9-8674-4501-92E3-EF52545D8BD5}" destId="{AA2AEA1F-74E3-46A9-B3DD-3C9EF4C31745}" srcOrd="0" destOrd="0" presId="urn:microsoft.com/office/officeart/2005/8/layout/funnel1"/>
    <dgm:cxn modelId="{88AB5AEE-A2FB-4376-B5FC-1E4E891E9E7D}" type="presParOf" srcId="{7EE644E9-8674-4501-92E3-EF52545D8BD5}" destId="{8BC44037-3748-466F-BCB7-A1E7D23B63EC}" srcOrd="1" destOrd="0" presId="urn:microsoft.com/office/officeart/2005/8/layout/funnel1"/>
    <dgm:cxn modelId="{FBD42F23-2636-4962-8753-E0F625882E12}" type="presParOf" srcId="{7EE644E9-8674-4501-92E3-EF52545D8BD5}" destId="{4E401EA7-FA25-47E6-8C60-326C23329C67}" srcOrd="2" destOrd="0" presId="urn:microsoft.com/office/officeart/2005/8/layout/funnel1"/>
    <dgm:cxn modelId="{9B284BC4-E75C-44EB-B628-BF53340C7F53}" type="presParOf" srcId="{7EE644E9-8674-4501-92E3-EF52545D8BD5}" destId="{C9DB4D5F-9216-4EAF-BC9E-29C83A5D83EC}" srcOrd="3" destOrd="0" presId="urn:microsoft.com/office/officeart/2005/8/layout/funnel1"/>
    <dgm:cxn modelId="{B34E719D-8AF3-4469-ACCF-17484CFF2B2E}" type="presParOf" srcId="{7EE644E9-8674-4501-92E3-EF52545D8BD5}" destId="{B2D4D70E-F09D-4082-963A-43BFE4C12AF0}" srcOrd="4" destOrd="0" presId="urn:microsoft.com/office/officeart/2005/8/layout/funnel1"/>
    <dgm:cxn modelId="{6A0F966E-417C-4421-9A67-46E60A62BA3F}" type="presParOf" srcId="{7EE644E9-8674-4501-92E3-EF52545D8BD5}" destId="{8BF77797-B3D3-46B2-B441-B7B5A01BD66B}" srcOrd="5" destOrd="0" presId="urn:microsoft.com/office/officeart/2005/8/layout/funnel1"/>
    <dgm:cxn modelId="{E870BCBD-2FE8-4B63-A895-CAA5CB78E350}" type="presParOf" srcId="{7EE644E9-8674-4501-92E3-EF52545D8BD5}" destId="{4E38E081-F62E-4BC4-ADFE-9E8B11F7201E}"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FD5211-CC8C-4372-8E4E-A9A181B003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9F71883E-954B-4752-88F3-9CCC33A010B8}">
      <dgm:prSet phldrT="[Текст]"/>
      <dgm:spPr>
        <a:solidFill>
          <a:schemeClr val="accent1">
            <a:lumMod val="60000"/>
            <a:lumOff val="40000"/>
          </a:schemeClr>
        </a:solidFill>
      </dgm:spPr>
      <dgm:t>
        <a:bodyPr/>
        <a:lstStyle/>
        <a:p>
          <a:endParaRPr lang="ru-RU" dirty="0"/>
        </a:p>
      </dgm:t>
    </dgm:pt>
    <dgm:pt modelId="{65804753-F249-475D-A688-B05E3C0C04D8}" type="parTrans" cxnId="{09664548-4C9A-4776-8722-8B3C13AF22B5}">
      <dgm:prSet/>
      <dgm:spPr/>
      <dgm:t>
        <a:bodyPr/>
        <a:lstStyle/>
        <a:p>
          <a:endParaRPr lang="ru-RU"/>
        </a:p>
      </dgm:t>
    </dgm:pt>
    <dgm:pt modelId="{01F0709E-5E0D-4FC9-BC2C-EEFD3A2BA3A1}" type="sibTrans" cxnId="{09664548-4C9A-4776-8722-8B3C13AF22B5}">
      <dgm:prSet/>
      <dgm:spPr/>
      <dgm:t>
        <a:bodyPr/>
        <a:lstStyle/>
        <a:p>
          <a:endParaRPr lang="ru-RU"/>
        </a:p>
      </dgm:t>
    </dgm:pt>
    <dgm:pt modelId="{480A919C-C143-4C51-8363-BAAFA9D009FE}">
      <dgm:prSet phldrT="[Текст]"/>
      <dgm:spPr>
        <a:solidFill>
          <a:srgbClr val="92D050"/>
        </a:solidFill>
      </dgm:spPr>
      <dgm:t>
        <a:bodyPr/>
        <a:lstStyle/>
        <a:p>
          <a:endParaRPr lang="ru-RU" dirty="0"/>
        </a:p>
      </dgm:t>
    </dgm:pt>
    <dgm:pt modelId="{05D81E5F-0957-4A0D-9554-FE80BD03177C}" type="parTrans" cxnId="{BFBE4B47-2723-4B7B-8E9E-217895128FD0}">
      <dgm:prSet/>
      <dgm:spPr/>
      <dgm:t>
        <a:bodyPr/>
        <a:lstStyle/>
        <a:p>
          <a:endParaRPr lang="ru-RU"/>
        </a:p>
      </dgm:t>
    </dgm:pt>
    <dgm:pt modelId="{544D4F53-F18C-450C-A315-54DC8E013B1B}" type="sibTrans" cxnId="{BFBE4B47-2723-4B7B-8E9E-217895128FD0}">
      <dgm:prSet/>
      <dgm:spPr/>
      <dgm:t>
        <a:bodyPr/>
        <a:lstStyle/>
        <a:p>
          <a:endParaRPr lang="ru-RU"/>
        </a:p>
      </dgm:t>
    </dgm:pt>
    <dgm:pt modelId="{7555A02F-A38D-4E5B-B655-F1D2044051B8}">
      <dgm:prSet phldrT="[Текст]"/>
      <dgm:spPr>
        <a:solidFill>
          <a:srgbClr val="00B0F0"/>
        </a:solidFill>
      </dgm:spPr>
      <dgm:t>
        <a:bodyPr/>
        <a:lstStyle/>
        <a:p>
          <a:endParaRPr lang="ru-RU" dirty="0"/>
        </a:p>
      </dgm:t>
    </dgm:pt>
    <dgm:pt modelId="{BD594EEC-2A45-4CBE-A56B-32E463153CD2}" type="parTrans" cxnId="{57670DAD-1A3F-47CD-8ADE-BE72A9D7DDE6}">
      <dgm:prSet/>
      <dgm:spPr/>
      <dgm:t>
        <a:bodyPr/>
        <a:lstStyle/>
        <a:p>
          <a:endParaRPr lang="ru-RU"/>
        </a:p>
      </dgm:t>
    </dgm:pt>
    <dgm:pt modelId="{339D57C9-4657-49BF-9ACC-30A5BBA53155}" type="sibTrans" cxnId="{57670DAD-1A3F-47CD-8ADE-BE72A9D7DDE6}">
      <dgm:prSet/>
      <dgm:spPr/>
      <dgm:t>
        <a:bodyPr/>
        <a:lstStyle/>
        <a:p>
          <a:endParaRPr lang="ru-RU"/>
        </a:p>
      </dgm:t>
    </dgm:pt>
    <dgm:pt modelId="{23598638-588C-42EB-8B30-861E7EC357C9}">
      <dgm:prSet/>
      <dgm:spPr>
        <a:solidFill>
          <a:srgbClr val="FFC000"/>
        </a:solidFill>
      </dgm:spPr>
      <dgm:t>
        <a:bodyPr/>
        <a:lstStyle/>
        <a:p>
          <a:endParaRPr lang="ru-RU" dirty="0"/>
        </a:p>
      </dgm:t>
    </dgm:pt>
    <dgm:pt modelId="{5EDAD15F-3755-41F8-B499-D633046A5228}" type="parTrans" cxnId="{E8BA2583-9235-42B7-85B2-936C060725E0}">
      <dgm:prSet/>
      <dgm:spPr/>
      <dgm:t>
        <a:bodyPr/>
        <a:lstStyle/>
        <a:p>
          <a:endParaRPr lang="ru-RU"/>
        </a:p>
      </dgm:t>
    </dgm:pt>
    <dgm:pt modelId="{77A8DDB1-1669-4DF9-8F90-01C4467070DF}" type="sibTrans" cxnId="{E8BA2583-9235-42B7-85B2-936C060725E0}">
      <dgm:prSet/>
      <dgm:spPr/>
      <dgm:t>
        <a:bodyPr/>
        <a:lstStyle/>
        <a:p>
          <a:endParaRPr lang="ru-RU"/>
        </a:p>
      </dgm:t>
    </dgm:pt>
    <dgm:pt modelId="{DCBA319B-8B12-4B50-9E98-91DAB2906B4E}">
      <dgm:prSet custT="1"/>
      <dgm:spPr/>
      <dgm:t>
        <a:bodyPr/>
        <a:lstStyle/>
        <a:p>
          <a:r>
            <a:rPr lang="ru-RU" sz="2400" b="1" cap="none" spc="0" dirty="0" err="1" smtClean="0">
              <a:ln w="1905"/>
              <a:solidFill>
                <a:schemeClr val="tx1"/>
              </a:solidFill>
              <a:effectLst>
                <a:innerShdw blurRad="69850" dist="43180" dir="5400000">
                  <a:srgbClr val="000000">
                    <a:alpha val="65000"/>
                  </a:srgbClr>
                </a:innerShdw>
              </a:effectLst>
            </a:rPr>
            <a:t>усвідомлення</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суті</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основних</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законів</a:t>
          </a:r>
          <a:r>
            <a:rPr lang="ru-RU" sz="2400" b="1" cap="none" spc="0" dirty="0" smtClean="0">
              <a:ln w="1905"/>
              <a:solidFill>
                <a:schemeClr val="tx1"/>
              </a:solidFill>
              <a:effectLst>
                <a:innerShdw blurRad="69850" dist="43180" dir="5400000">
                  <a:srgbClr val="000000">
                    <a:alpha val="65000"/>
                  </a:srgbClr>
                </a:innerShdw>
              </a:effectLst>
            </a:rPr>
            <a:t> і </a:t>
          </a:r>
          <a:r>
            <a:rPr lang="ru-RU" sz="2400" b="1" cap="none" spc="0" dirty="0" err="1" smtClean="0">
              <a:ln w="1905"/>
              <a:solidFill>
                <a:schemeClr val="tx1"/>
              </a:solidFill>
              <a:effectLst>
                <a:innerShdw blurRad="69850" dist="43180" dir="5400000">
                  <a:srgbClr val="000000">
                    <a:alpha val="65000"/>
                  </a:srgbClr>
                </a:innerShdw>
              </a:effectLst>
            </a:rPr>
            <a:t>закономірностей</a:t>
          </a:r>
          <a:endParaRPr lang="ru-RU" sz="2400" b="1" cap="none" spc="0" dirty="0">
            <a:ln w="1905"/>
            <a:solidFill>
              <a:schemeClr val="tx1"/>
            </a:solidFill>
            <a:effectLst>
              <a:innerShdw blurRad="69850" dist="43180" dir="5400000">
                <a:srgbClr val="000000">
                  <a:alpha val="65000"/>
                </a:srgbClr>
              </a:innerShdw>
            </a:effectLst>
          </a:endParaRPr>
        </a:p>
      </dgm:t>
    </dgm:pt>
    <dgm:pt modelId="{AF73C725-F2C7-42BF-930B-22CC0961AEAF}" type="parTrans" cxnId="{29D00A8E-4C21-415A-9F42-34614CD167AF}">
      <dgm:prSet/>
      <dgm:spPr/>
      <dgm:t>
        <a:bodyPr/>
        <a:lstStyle/>
        <a:p>
          <a:endParaRPr lang="ru-RU"/>
        </a:p>
      </dgm:t>
    </dgm:pt>
    <dgm:pt modelId="{42579C03-BAE8-4A42-827B-31AA108E88CA}" type="sibTrans" cxnId="{29D00A8E-4C21-415A-9F42-34614CD167AF}">
      <dgm:prSet/>
      <dgm:spPr/>
      <dgm:t>
        <a:bodyPr/>
        <a:lstStyle/>
        <a:p>
          <a:endParaRPr lang="ru-RU"/>
        </a:p>
      </dgm:t>
    </dgm:pt>
    <dgm:pt modelId="{F6DB8288-19E5-4C4C-B346-5427C26E142D}">
      <dgm:prSet custT="1"/>
      <dgm:spPr/>
      <dgm:t>
        <a:bodyPr/>
        <a:lstStyle/>
        <a:p>
          <a:endParaRPr lang="ru-RU" sz="2400" b="1" cap="none" spc="0" dirty="0">
            <a:ln w="1905"/>
            <a:solidFill>
              <a:schemeClr val="tx1"/>
            </a:solidFill>
            <a:effectLst>
              <a:innerShdw blurRad="69850" dist="43180" dir="5400000">
                <a:srgbClr val="000000">
                  <a:alpha val="65000"/>
                </a:srgbClr>
              </a:innerShdw>
            </a:effectLst>
          </a:endParaRPr>
        </a:p>
      </dgm:t>
    </dgm:pt>
    <dgm:pt modelId="{E2E64013-1C89-456D-855F-0AD1E410C55B}" type="parTrans" cxnId="{63D21EF0-6745-4060-9C8F-D1CF6ED86464}">
      <dgm:prSet/>
      <dgm:spPr/>
      <dgm:t>
        <a:bodyPr/>
        <a:lstStyle/>
        <a:p>
          <a:endParaRPr lang="ru-RU"/>
        </a:p>
      </dgm:t>
    </dgm:pt>
    <dgm:pt modelId="{95744C3E-72CE-4CEF-ADCF-0708F0395CA5}" type="sibTrans" cxnId="{63D21EF0-6745-4060-9C8F-D1CF6ED86464}">
      <dgm:prSet/>
      <dgm:spPr/>
      <dgm:t>
        <a:bodyPr/>
        <a:lstStyle/>
        <a:p>
          <a:endParaRPr lang="ru-RU"/>
        </a:p>
      </dgm:t>
    </dgm:pt>
    <dgm:pt modelId="{1503D7E3-6B03-477F-9894-55A51E0B52AD}">
      <dgm:prSet custT="1"/>
      <dgm:spPr/>
      <dgm:t>
        <a:bodyPr/>
        <a:lstStyle/>
        <a:p>
          <a:r>
            <a:rPr lang="ru-RU" sz="2400" b="1" cap="none" spc="0" dirty="0" err="1" smtClean="0">
              <a:ln w="1905"/>
              <a:solidFill>
                <a:schemeClr val="tx1"/>
              </a:solidFill>
              <a:effectLst>
                <a:innerShdw blurRad="69850" dist="43180" dir="5400000">
                  <a:srgbClr val="000000">
                    <a:alpha val="65000"/>
                  </a:srgbClr>
                </a:innerShdw>
              </a:effectLst>
            </a:rPr>
            <a:t>оволодіння</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учнями</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термінологічним</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апаратом</a:t>
          </a:r>
          <a:r>
            <a:rPr lang="ru-RU" sz="2400" b="1" cap="none" spc="0" dirty="0" smtClean="0">
              <a:ln w="1905"/>
              <a:solidFill>
                <a:schemeClr val="tx1"/>
              </a:solidFill>
              <a:effectLst>
                <a:innerShdw blurRad="69850" dist="43180" dir="5400000">
                  <a:srgbClr val="000000">
                    <a:alpha val="65000"/>
                  </a:srgbClr>
                </a:innerShdw>
              </a:effectLst>
            </a:rPr>
            <a:t> </a:t>
          </a:r>
          <a:endParaRPr lang="ru-RU" sz="2400" b="1" cap="none" spc="0" dirty="0">
            <a:ln w="1905"/>
            <a:solidFill>
              <a:schemeClr val="tx1"/>
            </a:solidFill>
            <a:effectLst>
              <a:innerShdw blurRad="69850" dist="43180" dir="5400000">
                <a:srgbClr val="000000">
                  <a:alpha val="65000"/>
                </a:srgbClr>
              </a:innerShdw>
            </a:effectLst>
          </a:endParaRPr>
        </a:p>
      </dgm:t>
    </dgm:pt>
    <dgm:pt modelId="{B0A68FA1-70AE-4095-A318-BD477AAEA91F}" type="parTrans" cxnId="{B6A013BB-7761-4DB3-AB79-7C2411A68AAA}">
      <dgm:prSet/>
      <dgm:spPr/>
      <dgm:t>
        <a:bodyPr/>
        <a:lstStyle/>
        <a:p>
          <a:endParaRPr lang="ru-RU"/>
        </a:p>
      </dgm:t>
    </dgm:pt>
    <dgm:pt modelId="{89EACE0E-FA13-4897-9DC7-F787A4BB389C}" type="sibTrans" cxnId="{B6A013BB-7761-4DB3-AB79-7C2411A68AAA}">
      <dgm:prSet/>
      <dgm:spPr/>
      <dgm:t>
        <a:bodyPr/>
        <a:lstStyle/>
        <a:p>
          <a:endParaRPr lang="ru-RU"/>
        </a:p>
      </dgm:t>
    </dgm:pt>
    <dgm:pt modelId="{C2CB7B1F-B1EE-4259-9DB9-8FBDDB035B8F}">
      <dgm:prSet custT="1"/>
      <dgm:spPr/>
      <dgm:t>
        <a:bodyPr/>
        <a:lstStyle/>
        <a:p>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AF849C3-50B7-45BB-A48C-4B7DA947BEDD}" type="parTrans" cxnId="{2FFF15FF-C29C-461E-B74A-E398D6E9F96A}">
      <dgm:prSet/>
      <dgm:spPr/>
      <dgm:t>
        <a:bodyPr/>
        <a:lstStyle/>
        <a:p>
          <a:endParaRPr lang="ru-RU"/>
        </a:p>
      </dgm:t>
    </dgm:pt>
    <dgm:pt modelId="{E15C70D1-B37A-479A-B285-7B42485BE27A}" type="sibTrans" cxnId="{2FFF15FF-C29C-461E-B74A-E398D6E9F96A}">
      <dgm:prSet/>
      <dgm:spPr/>
      <dgm:t>
        <a:bodyPr/>
        <a:lstStyle/>
        <a:p>
          <a:endParaRPr lang="ru-RU"/>
        </a:p>
      </dgm:t>
    </dgm:pt>
    <dgm:pt modelId="{0CE5D4EB-47DE-4CB8-9DE8-D9FBA7E2A3FA}">
      <dgm:prSet custT="1"/>
      <dgm:spPr/>
      <dgm:t>
        <a:bodyPr/>
        <a:lstStyle/>
        <a:p>
          <a:r>
            <a:rPr lang="ru-RU" sz="2400" b="1" cap="none" spc="0" dirty="0" err="1" smtClean="0">
              <a:ln w="1905"/>
              <a:solidFill>
                <a:schemeClr val="tx1"/>
              </a:solidFill>
              <a:effectLst>
                <a:innerShdw blurRad="69850" dist="43180" dir="5400000">
                  <a:srgbClr val="000000">
                    <a:alpha val="65000"/>
                  </a:srgbClr>
                </a:innerShdw>
              </a:effectLst>
            </a:rPr>
            <a:t>засвоєння</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предметних</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знань</a:t>
          </a:r>
          <a:r>
            <a:rPr lang="ru-RU" sz="2400" b="1" cap="none" spc="0" dirty="0" smtClean="0">
              <a:ln w="1905"/>
              <a:solidFill>
                <a:schemeClr val="tx1"/>
              </a:solidFill>
              <a:effectLst>
                <a:innerShdw blurRad="69850" dist="43180" dir="5400000">
                  <a:srgbClr val="000000">
                    <a:alpha val="65000"/>
                  </a:srgbClr>
                </a:innerShdw>
              </a:effectLst>
            </a:rPr>
            <a:t> </a:t>
          </a:r>
          <a:endParaRPr lang="ru-RU" sz="2400" b="1" cap="none" spc="0" dirty="0">
            <a:ln w="1905"/>
            <a:solidFill>
              <a:schemeClr val="tx1"/>
            </a:solidFill>
            <a:effectLst>
              <a:innerShdw blurRad="69850" dist="43180" dir="5400000">
                <a:srgbClr val="000000">
                  <a:alpha val="65000"/>
                </a:srgbClr>
              </a:innerShdw>
            </a:effectLst>
          </a:endParaRPr>
        </a:p>
      </dgm:t>
    </dgm:pt>
    <dgm:pt modelId="{A1B3DCEF-2A95-4DD6-AB1D-67E089D27CE6}" type="parTrans" cxnId="{EA76D66A-3548-47C4-A50A-978DD5D5B7E4}">
      <dgm:prSet/>
      <dgm:spPr/>
      <dgm:t>
        <a:bodyPr/>
        <a:lstStyle/>
        <a:p>
          <a:endParaRPr lang="ru-RU"/>
        </a:p>
      </dgm:t>
    </dgm:pt>
    <dgm:pt modelId="{F21D8CED-3DCF-4AFE-86F0-8B7A57AF0DAD}" type="sibTrans" cxnId="{EA76D66A-3548-47C4-A50A-978DD5D5B7E4}">
      <dgm:prSet/>
      <dgm:spPr/>
      <dgm:t>
        <a:bodyPr/>
        <a:lstStyle/>
        <a:p>
          <a:endParaRPr lang="ru-RU"/>
        </a:p>
      </dgm:t>
    </dgm:pt>
    <dgm:pt modelId="{5C9EE072-A79C-4698-A2AB-187989C2D36B}">
      <dgm:prSet custT="1"/>
      <dgm:spPr/>
      <dgm:t>
        <a:bodyPr/>
        <a:lstStyle/>
        <a:p>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B40BBD3-2ACE-4BDC-A7E7-D4B8F022AEF4}" type="parTrans" cxnId="{CED8E40E-53DA-4A11-A5BC-64F7CA97E9BE}">
      <dgm:prSet/>
      <dgm:spPr/>
      <dgm:t>
        <a:bodyPr/>
        <a:lstStyle/>
        <a:p>
          <a:endParaRPr lang="ru-RU"/>
        </a:p>
      </dgm:t>
    </dgm:pt>
    <dgm:pt modelId="{4C036367-3B29-4B7A-8769-F656F1CC1F68}" type="sibTrans" cxnId="{CED8E40E-53DA-4A11-A5BC-64F7CA97E9BE}">
      <dgm:prSet/>
      <dgm:spPr/>
      <dgm:t>
        <a:bodyPr/>
        <a:lstStyle/>
        <a:p>
          <a:endParaRPr lang="ru-RU"/>
        </a:p>
      </dgm:t>
    </dgm:pt>
    <dgm:pt modelId="{335F15F2-E40A-4E92-A03A-E46D984B8964}">
      <dgm:prSet custT="1"/>
      <dgm:spPr/>
      <dgm:t>
        <a:bodyPr/>
        <a:lstStyle/>
        <a:p>
          <a:r>
            <a:rPr lang="ru-RU" sz="2400" b="1" cap="none" spc="0" dirty="0" err="1" smtClean="0">
              <a:ln w="1905"/>
              <a:solidFill>
                <a:schemeClr val="tx1"/>
              </a:solidFill>
              <a:effectLst>
                <a:innerShdw blurRad="69850" dist="43180" dir="5400000">
                  <a:srgbClr val="000000">
                    <a:alpha val="65000"/>
                  </a:srgbClr>
                </a:innerShdw>
              </a:effectLst>
            </a:rPr>
            <a:t>набуття</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досвіду</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практичної</a:t>
          </a:r>
          <a:r>
            <a:rPr lang="ru-RU" sz="2400" b="1" cap="none" spc="0" dirty="0" smtClean="0">
              <a:ln w="1905"/>
              <a:solidFill>
                <a:schemeClr val="tx1"/>
              </a:solidFill>
              <a:effectLst>
                <a:innerShdw blurRad="69850" dist="43180" dir="5400000">
                  <a:srgbClr val="000000">
                    <a:alpha val="65000"/>
                  </a:srgbClr>
                </a:innerShdw>
              </a:effectLst>
            </a:rPr>
            <a:t> та </a:t>
          </a:r>
          <a:r>
            <a:rPr lang="ru-RU" sz="2400" b="1" cap="none" spc="0" dirty="0" err="1" smtClean="0">
              <a:ln w="1905"/>
              <a:solidFill>
                <a:schemeClr val="tx1"/>
              </a:solidFill>
              <a:effectLst>
                <a:innerShdw blurRad="69850" dist="43180" dir="5400000">
                  <a:srgbClr val="000000">
                    <a:alpha val="65000"/>
                  </a:srgbClr>
                </a:innerShdw>
              </a:effectLst>
            </a:rPr>
            <a:t>експерименталької</a:t>
          </a:r>
          <a:r>
            <a:rPr lang="ru-RU" sz="2400" b="1" cap="none" spc="0" dirty="0" smtClean="0">
              <a:ln w="1905"/>
              <a:solidFill>
                <a:schemeClr val="tx1"/>
              </a:solidFill>
              <a:effectLst>
                <a:innerShdw blurRad="69850" dist="43180" dir="5400000">
                  <a:srgbClr val="000000">
                    <a:alpha val="65000"/>
                  </a:srgbClr>
                </a:innerShdw>
              </a:effectLst>
            </a:rPr>
            <a:t> </a:t>
          </a:r>
          <a:r>
            <a:rPr lang="ru-RU" sz="2400" b="1" cap="none" spc="0" dirty="0" err="1" smtClean="0">
              <a:ln w="1905"/>
              <a:solidFill>
                <a:schemeClr val="tx1"/>
              </a:solidFill>
              <a:effectLst>
                <a:innerShdw blurRad="69850" dist="43180" dir="5400000">
                  <a:srgbClr val="000000">
                    <a:alpha val="65000"/>
                  </a:srgbClr>
                </a:innerShdw>
              </a:effectLst>
            </a:rPr>
            <a:t>діяльності</a:t>
          </a:r>
          <a:endParaRPr lang="ru-RU" sz="2400" b="1" cap="none" spc="0" dirty="0">
            <a:ln w="1905"/>
            <a:solidFill>
              <a:schemeClr val="tx1"/>
            </a:solidFill>
            <a:effectLst>
              <a:innerShdw blurRad="69850" dist="43180" dir="5400000">
                <a:srgbClr val="000000">
                  <a:alpha val="65000"/>
                </a:srgbClr>
              </a:innerShdw>
            </a:effectLst>
          </a:endParaRPr>
        </a:p>
      </dgm:t>
    </dgm:pt>
    <dgm:pt modelId="{402022C1-04B3-47F4-90C0-EAB1FA9085E7}" type="parTrans" cxnId="{4FEF26BE-DA9A-4826-9F20-4A6C23F50461}">
      <dgm:prSet/>
      <dgm:spPr/>
      <dgm:t>
        <a:bodyPr/>
        <a:lstStyle/>
        <a:p>
          <a:endParaRPr lang="ru-RU"/>
        </a:p>
      </dgm:t>
    </dgm:pt>
    <dgm:pt modelId="{EE82EA38-F706-42C9-9426-11C8D85C37E0}" type="sibTrans" cxnId="{4FEF26BE-DA9A-4826-9F20-4A6C23F50461}">
      <dgm:prSet/>
      <dgm:spPr/>
      <dgm:t>
        <a:bodyPr/>
        <a:lstStyle/>
        <a:p>
          <a:endParaRPr lang="ru-RU"/>
        </a:p>
      </dgm:t>
    </dgm:pt>
    <dgm:pt modelId="{39D8ECE0-48C7-424B-9675-E22EAF529E7E}">
      <dgm:prSet custT="1"/>
      <dgm:spPr/>
      <dgm:t>
        <a:bodyPr/>
        <a:lstStyle/>
        <a:p>
          <a:endParaRPr lang="ru-RU" sz="2400" b="1" cap="none" spc="0" dirty="0">
            <a:ln w="1905"/>
            <a:solidFill>
              <a:schemeClr val="tx1"/>
            </a:solidFill>
            <a:effectLst>
              <a:innerShdw blurRad="69850" dist="43180" dir="5400000">
                <a:srgbClr val="000000">
                  <a:alpha val="65000"/>
                </a:srgbClr>
              </a:innerShdw>
            </a:effectLst>
          </a:endParaRPr>
        </a:p>
      </dgm:t>
    </dgm:pt>
    <dgm:pt modelId="{390E530C-66AB-44D0-8E55-7F9353A23077}" type="parTrans" cxnId="{8DA89DF2-67CB-43D7-875C-C95312188E69}">
      <dgm:prSet/>
      <dgm:spPr/>
      <dgm:t>
        <a:bodyPr/>
        <a:lstStyle/>
        <a:p>
          <a:endParaRPr lang="ru-RU"/>
        </a:p>
      </dgm:t>
    </dgm:pt>
    <dgm:pt modelId="{3EAE5505-FA41-4A97-9AC2-1BEF79160161}" type="sibTrans" cxnId="{8DA89DF2-67CB-43D7-875C-C95312188E69}">
      <dgm:prSet/>
      <dgm:spPr/>
      <dgm:t>
        <a:bodyPr/>
        <a:lstStyle/>
        <a:p>
          <a:endParaRPr lang="ru-RU"/>
        </a:p>
      </dgm:t>
    </dgm:pt>
    <dgm:pt modelId="{7B71ABFC-FBE0-4964-BFC6-ECBFBA01F55B}">
      <dgm:prSet custT="1"/>
      <dgm:spPr/>
      <dgm:t>
        <a:bodyPr/>
        <a:lstStyle/>
        <a:p>
          <a:endParaRPr lang="ru-RU" sz="2400" b="1" cap="none" spc="0" dirty="0">
            <a:ln w="1905"/>
            <a:solidFill>
              <a:schemeClr val="tx1"/>
            </a:solidFill>
            <a:effectLst>
              <a:innerShdw blurRad="69850" dist="43180" dir="5400000">
                <a:srgbClr val="000000">
                  <a:alpha val="65000"/>
                </a:srgbClr>
              </a:innerShdw>
            </a:effectLst>
          </a:endParaRPr>
        </a:p>
      </dgm:t>
    </dgm:pt>
    <dgm:pt modelId="{B4C6B113-AFAE-4779-8F9C-23DBD30A23CE}" type="parTrans" cxnId="{49BD1C22-B85C-4A75-90D5-326922140D93}">
      <dgm:prSet/>
      <dgm:spPr/>
      <dgm:t>
        <a:bodyPr/>
        <a:lstStyle/>
        <a:p>
          <a:endParaRPr lang="ru-RU"/>
        </a:p>
      </dgm:t>
    </dgm:pt>
    <dgm:pt modelId="{8A377779-FD84-44DA-B4FC-B9B331BB5FA3}" type="sibTrans" cxnId="{49BD1C22-B85C-4A75-90D5-326922140D93}">
      <dgm:prSet/>
      <dgm:spPr/>
      <dgm:t>
        <a:bodyPr/>
        <a:lstStyle/>
        <a:p>
          <a:endParaRPr lang="ru-RU"/>
        </a:p>
      </dgm:t>
    </dgm:pt>
    <dgm:pt modelId="{5C995B62-E280-4E85-B7D3-D0CD5CE64E19}" type="pres">
      <dgm:prSet presAssocID="{77FD5211-CC8C-4372-8E4E-A9A181B003CC}" presName="linearFlow" presStyleCnt="0">
        <dgm:presLayoutVars>
          <dgm:dir/>
          <dgm:animLvl val="lvl"/>
          <dgm:resizeHandles val="exact"/>
        </dgm:presLayoutVars>
      </dgm:prSet>
      <dgm:spPr/>
      <dgm:t>
        <a:bodyPr/>
        <a:lstStyle/>
        <a:p>
          <a:endParaRPr lang="ru-RU"/>
        </a:p>
      </dgm:t>
    </dgm:pt>
    <dgm:pt modelId="{C6433B15-631B-4FF1-99BE-56C489062640}" type="pres">
      <dgm:prSet presAssocID="{9F71883E-954B-4752-88F3-9CCC33A010B8}" presName="composite" presStyleCnt="0"/>
      <dgm:spPr/>
    </dgm:pt>
    <dgm:pt modelId="{FD5EC5B4-C8DF-4AC0-B6E1-DE7DF5194A6F}" type="pres">
      <dgm:prSet presAssocID="{9F71883E-954B-4752-88F3-9CCC33A010B8}" presName="parentText" presStyleLbl="alignNode1" presStyleIdx="0" presStyleCnt="4">
        <dgm:presLayoutVars>
          <dgm:chMax val="1"/>
          <dgm:bulletEnabled val="1"/>
        </dgm:presLayoutVars>
      </dgm:prSet>
      <dgm:spPr/>
      <dgm:t>
        <a:bodyPr/>
        <a:lstStyle/>
        <a:p>
          <a:endParaRPr lang="ru-RU"/>
        </a:p>
      </dgm:t>
    </dgm:pt>
    <dgm:pt modelId="{DE08E5CB-2B53-44C0-93C9-164F494CCA65}" type="pres">
      <dgm:prSet presAssocID="{9F71883E-954B-4752-88F3-9CCC33A010B8}" presName="descendantText" presStyleLbl="alignAcc1" presStyleIdx="0" presStyleCnt="4">
        <dgm:presLayoutVars>
          <dgm:bulletEnabled val="1"/>
        </dgm:presLayoutVars>
      </dgm:prSet>
      <dgm:spPr/>
      <dgm:t>
        <a:bodyPr/>
        <a:lstStyle/>
        <a:p>
          <a:endParaRPr lang="ru-RU"/>
        </a:p>
      </dgm:t>
    </dgm:pt>
    <dgm:pt modelId="{8D723E58-C79B-4F5A-99F8-8A4BA0F698A6}" type="pres">
      <dgm:prSet presAssocID="{01F0709E-5E0D-4FC9-BC2C-EEFD3A2BA3A1}" presName="sp" presStyleCnt="0"/>
      <dgm:spPr/>
    </dgm:pt>
    <dgm:pt modelId="{51F34D4F-F571-4F46-A2A4-47A37149D3B7}" type="pres">
      <dgm:prSet presAssocID="{23598638-588C-42EB-8B30-861E7EC357C9}" presName="composite" presStyleCnt="0"/>
      <dgm:spPr/>
    </dgm:pt>
    <dgm:pt modelId="{A6FC7BD0-A4F8-412C-963A-DDF83BE48CCF}" type="pres">
      <dgm:prSet presAssocID="{23598638-588C-42EB-8B30-861E7EC357C9}" presName="parentText" presStyleLbl="alignNode1" presStyleIdx="1" presStyleCnt="4">
        <dgm:presLayoutVars>
          <dgm:chMax val="1"/>
          <dgm:bulletEnabled val="1"/>
        </dgm:presLayoutVars>
      </dgm:prSet>
      <dgm:spPr/>
      <dgm:t>
        <a:bodyPr/>
        <a:lstStyle/>
        <a:p>
          <a:endParaRPr lang="ru-RU"/>
        </a:p>
      </dgm:t>
    </dgm:pt>
    <dgm:pt modelId="{6D9BF51C-3C73-46DE-952A-803FA82C1D11}" type="pres">
      <dgm:prSet presAssocID="{23598638-588C-42EB-8B30-861E7EC357C9}" presName="descendantText" presStyleLbl="alignAcc1" presStyleIdx="1" presStyleCnt="4">
        <dgm:presLayoutVars>
          <dgm:bulletEnabled val="1"/>
        </dgm:presLayoutVars>
      </dgm:prSet>
      <dgm:spPr/>
      <dgm:t>
        <a:bodyPr/>
        <a:lstStyle/>
        <a:p>
          <a:endParaRPr lang="ru-RU"/>
        </a:p>
      </dgm:t>
    </dgm:pt>
    <dgm:pt modelId="{BC2668BE-7558-420D-A7A3-5DC3B238102F}" type="pres">
      <dgm:prSet presAssocID="{77A8DDB1-1669-4DF9-8F90-01C4467070DF}" presName="sp" presStyleCnt="0"/>
      <dgm:spPr/>
    </dgm:pt>
    <dgm:pt modelId="{D17813F7-C542-43F4-899A-D39FB6D4E594}" type="pres">
      <dgm:prSet presAssocID="{480A919C-C143-4C51-8363-BAAFA9D009FE}" presName="composite" presStyleCnt="0"/>
      <dgm:spPr/>
    </dgm:pt>
    <dgm:pt modelId="{B8ABFE12-22C3-4087-B264-490A1BD95F91}" type="pres">
      <dgm:prSet presAssocID="{480A919C-C143-4C51-8363-BAAFA9D009FE}" presName="parentText" presStyleLbl="alignNode1" presStyleIdx="2" presStyleCnt="4">
        <dgm:presLayoutVars>
          <dgm:chMax val="1"/>
          <dgm:bulletEnabled val="1"/>
        </dgm:presLayoutVars>
      </dgm:prSet>
      <dgm:spPr/>
      <dgm:t>
        <a:bodyPr/>
        <a:lstStyle/>
        <a:p>
          <a:endParaRPr lang="ru-RU"/>
        </a:p>
      </dgm:t>
    </dgm:pt>
    <dgm:pt modelId="{67248F76-9553-4EC6-8609-562D6127F298}" type="pres">
      <dgm:prSet presAssocID="{480A919C-C143-4C51-8363-BAAFA9D009FE}" presName="descendantText" presStyleLbl="alignAcc1" presStyleIdx="2" presStyleCnt="4">
        <dgm:presLayoutVars>
          <dgm:bulletEnabled val="1"/>
        </dgm:presLayoutVars>
      </dgm:prSet>
      <dgm:spPr/>
      <dgm:t>
        <a:bodyPr/>
        <a:lstStyle/>
        <a:p>
          <a:endParaRPr lang="ru-RU"/>
        </a:p>
      </dgm:t>
    </dgm:pt>
    <dgm:pt modelId="{9293EED8-1CC6-43FD-9D1C-69211BEA915E}" type="pres">
      <dgm:prSet presAssocID="{544D4F53-F18C-450C-A315-54DC8E013B1B}" presName="sp" presStyleCnt="0"/>
      <dgm:spPr/>
    </dgm:pt>
    <dgm:pt modelId="{A12B59B9-530A-489A-B5CB-47BA4379C81D}" type="pres">
      <dgm:prSet presAssocID="{7555A02F-A38D-4E5B-B655-F1D2044051B8}" presName="composite" presStyleCnt="0"/>
      <dgm:spPr/>
    </dgm:pt>
    <dgm:pt modelId="{FEDAECAF-1BD0-41BF-AD70-396A28CE2813}" type="pres">
      <dgm:prSet presAssocID="{7555A02F-A38D-4E5B-B655-F1D2044051B8}" presName="parentText" presStyleLbl="alignNode1" presStyleIdx="3" presStyleCnt="4">
        <dgm:presLayoutVars>
          <dgm:chMax val="1"/>
          <dgm:bulletEnabled val="1"/>
        </dgm:presLayoutVars>
      </dgm:prSet>
      <dgm:spPr/>
      <dgm:t>
        <a:bodyPr/>
        <a:lstStyle/>
        <a:p>
          <a:endParaRPr lang="ru-RU"/>
        </a:p>
      </dgm:t>
    </dgm:pt>
    <dgm:pt modelId="{CC342B7C-9B18-4436-860A-53CE33BFE87D}" type="pres">
      <dgm:prSet presAssocID="{7555A02F-A38D-4E5B-B655-F1D2044051B8}" presName="descendantText" presStyleLbl="alignAcc1" presStyleIdx="3" presStyleCnt="4">
        <dgm:presLayoutVars>
          <dgm:bulletEnabled val="1"/>
        </dgm:presLayoutVars>
      </dgm:prSet>
      <dgm:spPr/>
      <dgm:t>
        <a:bodyPr/>
        <a:lstStyle/>
        <a:p>
          <a:endParaRPr lang="ru-RU"/>
        </a:p>
      </dgm:t>
    </dgm:pt>
  </dgm:ptLst>
  <dgm:cxnLst>
    <dgm:cxn modelId="{4FEF26BE-DA9A-4826-9F20-4A6C23F50461}" srcId="{7555A02F-A38D-4E5B-B655-F1D2044051B8}" destId="{335F15F2-E40A-4E92-A03A-E46D984B8964}" srcOrd="1" destOrd="0" parTransId="{402022C1-04B3-47F4-90C0-EAB1FA9085E7}" sibTransId="{EE82EA38-F706-42C9-9426-11C8D85C37E0}"/>
    <dgm:cxn modelId="{A3F3BBF2-5B29-48D1-AB3B-576C247E96A2}" type="presOf" srcId="{480A919C-C143-4C51-8363-BAAFA9D009FE}" destId="{B8ABFE12-22C3-4087-B264-490A1BD95F91}" srcOrd="0" destOrd="0" presId="urn:microsoft.com/office/officeart/2005/8/layout/chevron2"/>
    <dgm:cxn modelId="{B893CEE9-0B0F-4D44-8E07-A9D7F2F34E4C}" type="presOf" srcId="{39D8ECE0-48C7-424B-9675-E22EAF529E7E}" destId="{CC342B7C-9B18-4436-860A-53CE33BFE87D}" srcOrd="0" destOrd="2" presId="urn:microsoft.com/office/officeart/2005/8/layout/chevron2"/>
    <dgm:cxn modelId="{09664548-4C9A-4776-8722-8B3C13AF22B5}" srcId="{77FD5211-CC8C-4372-8E4E-A9A181B003CC}" destId="{9F71883E-954B-4752-88F3-9CCC33A010B8}" srcOrd="0" destOrd="0" parTransId="{65804753-F249-475D-A688-B05E3C0C04D8}" sibTransId="{01F0709E-5E0D-4FC9-BC2C-EEFD3A2BA3A1}"/>
    <dgm:cxn modelId="{BFBE4B47-2723-4B7B-8E9E-217895128FD0}" srcId="{77FD5211-CC8C-4372-8E4E-A9A181B003CC}" destId="{480A919C-C143-4C51-8363-BAAFA9D009FE}" srcOrd="2" destOrd="0" parTransId="{05D81E5F-0957-4A0D-9554-FE80BD03177C}" sibTransId="{544D4F53-F18C-450C-A315-54DC8E013B1B}"/>
    <dgm:cxn modelId="{63D21EF0-6745-4060-9C8F-D1CF6ED86464}" srcId="{480A919C-C143-4C51-8363-BAAFA9D009FE}" destId="{F6DB8288-19E5-4C4C-B346-5427C26E142D}" srcOrd="1" destOrd="0" parTransId="{E2E64013-1C89-456D-855F-0AD1E410C55B}" sibTransId="{95744C3E-72CE-4CEF-ADCF-0708F0395CA5}"/>
    <dgm:cxn modelId="{50CC9DEE-C213-48FC-90C2-97E51013F1DE}" type="presOf" srcId="{1503D7E3-6B03-477F-9894-55A51E0B52AD}" destId="{6D9BF51C-3C73-46DE-952A-803FA82C1D11}" srcOrd="0" destOrd="0" presId="urn:microsoft.com/office/officeart/2005/8/layout/chevron2"/>
    <dgm:cxn modelId="{B6D21C81-8CDE-4D48-AB2F-DF68D8EB2C47}" type="presOf" srcId="{9F71883E-954B-4752-88F3-9CCC33A010B8}" destId="{FD5EC5B4-C8DF-4AC0-B6E1-DE7DF5194A6F}" srcOrd="0" destOrd="0" presId="urn:microsoft.com/office/officeart/2005/8/layout/chevron2"/>
    <dgm:cxn modelId="{E8BA2583-9235-42B7-85B2-936C060725E0}" srcId="{77FD5211-CC8C-4372-8E4E-A9A181B003CC}" destId="{23598638-588C-42EB-8B30-861E7EC357C9}" srcOrd="1" destOrd="0" parTransId="{5EDAD15F-3755-41F8-B499-D633046A5228}" sibTransId="{77A8DDB1-1669-4DF9-8F90-01C4467070DF}"/>
    <dgm:cxn modelId="{CED8E40E-53DA-4A11-A5BC-64F7CA97E9BE}" srcId="{9F71883E-954B-4752-88F3-9CCC33A010B8}" destId="{5C9EE072-A79C-4698-A2AB-187989C2D36B}" srcOrd="1" destOrd="0" parTransId="{FB40BBD3-2ACE-4BDC-A7E7-D4B8F022AEF4}" sibTransId="{4C036367-3B29-4B7A-8769-F656F1CC1F68}"/>
    <dgm:cxn modelId="{49BD1C22-B85C-4A75-90D5-326922140D93}" srcId="{7555A02F-A38D-4E5B-B655-F1D2044051B8}" destId="{7B71ABFC-FBE0-4964-BFC6-ECBFBA01F55B}" srcOrd="0" destOrd="0" parTransId="{B4C6B113-AFAE-4779-8F9C-23DBD30A23CE}" sibTransId="{8A377779-FD84-44DA-B4FC-B9B331BB5FA3}"/>
    <dgm:cxn modelId="{B6A013BB-7761-4DB3-AB79-7C2411A68AAA}" srcId="{23598638-588C-42EB-8B30-861E7EC357C9}" destId="{1503D7E3-6B03-477F-9894-55A51E0B52AD}" srcOrd="0" destOrd="0" parTransId="{B0A68FA1-70AE-4095-A318-BD477AAEA91F}" sibTransId="{89EACE0E-FA13-4897-9DC7-F787A4BB389C}"/>
    <dgm:cxn modelId="{A71886C4-6962-483A-8266-E2E4F7CEFBF6}" type="presOf" srcId="{DCBA319B-8B12-4B50-9E98-91DAB2906B4E}" destId="{67248F76-9553-4EC6-8609-562D6127F298}" srcOrd="0" destOrd="0" presId="urn:microsoft.com/office/officeart/2005/8/layout/chevron2"/>
    <dgm:cxn modelId="{29D00A8E-4C21-415A-9F42-34614CD167AF}" srcId="{480A919C-C143-4C51-8363-BAAFA9D009FE}" destId="{DCBA319B-8B12-4B50-9E98-91DAB2906B4E}" srcOrd="0" destOrd="0" parTransId="{AF73C725-F2C7-42BF-930B-22CC0961AEAF}" sibTransId="{42579C03-BAE8-4A42-827B-31AA108E88CA}"/>
    <dgm:cxn modelId="{E2DA5BC8-D15F-40F8-B68D-9914DD73B0D2}" type="presOf" srcId="{23598638-588C-42EB-8B30-861E7EC357C9}" destId="{A6FC7BD0-A4F8-412C-963A-DDF83BE48CCF}" srcOrd="0" destOrd="0" presId="urn:microsoft.com/office/officeart/2005/8/layout/chevron2"/>
    <dgm:cxn modelId="{7FDF989C-0496-42C8-B449-40A1B14468C6}" type="presOf" srcId="{335F15F2-E40A-4E92-A03A-E46D984B8964}" destId="{CC342B7C-9B18-4436-860A-53CE33BFE87D}" srcOrd="0" destOrd="1" presId="urn:microsoft.com/office/officeart/2005/8/layout/chevron2"/>
    <dgm:cxn modelId="{E6B2C458-E5E5-42DE-B8AB-B6D0EA22325E}" type="presOf" srcId="{7555A02F-A38D-4E5B-B655-F1D2044051B8}" destId="{FEDAECAF-1BD0-41BF-AD70-396A28CE2813}" srcOrd="0" destOrd="0" presId="urn:microsoft.com/office/officeart/2005/8/layout/chevron2"/>
    <dgm:cxn modelId="{8DA89DF2-67CB-43D7-875C-C95312188E69}" srcId="{7555A02F-A38D-4E5B-B655-F1D2044051B8}" destId="{39D8ECE0-48C7-424B-9675-E22EAF529E7E}" srcOrd="2" destOrd="0" parTransId="{390E530C-66AB-44D0-8E55-7F9353A23077}" sibTransId="{3EAE5505-FA41-4A97-9AC2-1BEF79160161}"/>
    <dgm:cxn modelId="{57670DAD-1A3F-47CD-8ADE-BE72A9D7DDE6}" srcId="{77FD5211-CC8C-4372-8E4E-A9A181B003CC}" destId="{7555A02F-A38D-4E5B-B655-F1D2044051B8}" srcOrd="3" destOrd="0" parTransId="{BD594EEC-2A45-4CBE-A56B-32E463153CD2}" sibTransId="{339D57C9-4657-49BF-9ACC-30A5BBA53155}"/>
    <dgm:cxn modelId="{434CDD16-087E-4715-A2A6-2EFE1D16A93B}" type="presOf" srcId="{5C9EE072-A79C-4698-A2AB-187989C2D36B}" destId="{DE08E5CB-2B53-44C0-93C9-164F494CCA65}" srcOrd="0" destOrd="1" presId="urn:microsoft.com/office/officeart/2005/8/layout/chevron2"/>
    <dgm:cxn modelId="{101B8037-1468-47BA-857F-7148889624E0}" type="presOf" srcId="{F6DB8288-19E5-4C4C-B346-5427C26E142D}" destId="{67248F76-9553-4EC6-8609-562D6127F298}" srcOrd="0" destOrd="1" presId="urn:microsoft.com/office/officeart/2005/8/layout/chevron2"/>
    <dgm:cxn modelId="{3CA1FFFF-0E0C-4345-A2F1-3D7865169F0E}" type="presOf" srcId="{0CE5D4EB-47DE-4CB8-9DE8-D9FBA7E2A3FA}" destId="{DE08E5CB-2B53-44C0-93C9-164F494CCA65}" srcOrd="0" destOrd="0" presId="urn:microsoft.com/office/officeart/2005/8/layout/chevron2"/>
    <dgm:cxn modelId="{416FC67B-69D8-434C-943B-19C5A3E1602F}" type="presOf" srcId="{C2CB7B1F-B1EE-4259-9DB9-8FBDDB035B8F}" destId="{6D9BF51C-3C73-46DE-952A-803FA82C1D11}" srcOrd="0" destOrd="1" presId="urn:microsoft.com/office/officeart/2005/8/layout/chevron2"/>
    <dgm:cxn modelId="{52172449-6226-4883-BAC7-580F8D54F571}" type="presOf" srcId="{77FD5211-CC8C-4372-8E4E-A9A181B003CC}" destId="{5C995B62-E280-4E85-B7D3-D0CD5CE64E19}" srcOrd="0" destOrd="0" presId="urn:microsoft.com/office/officeart/2005/8/layout/chevron2"/>
    <dgm:cxn modelId="{2FFF15FF-C29C-461E-B74A-E398D6E9F96A}" srcId="{23598638-588C-42EB-8B30-861E7EC357C9}" destId="{C2CB7B1F-B1EE-4259-9DB9-8FBDDB035B8F}" srcOrd="1" destOrd="0" parTransId="{DAF849C3-50B7-45BB-A48C-4B7DA947BEDD}" sibTransId="{E15C70D1-B37A-479A-B285-7B42485BE27A}"/>
    <dgm:cxn modelId="{5645A5B4-8087-4B0B-848B-86C95E16AC91}" type="presOf" srcId="{7B71ABFC-FBE0-4964-BFC6-ECBFBA01F55B}" destId="{CC342B7C-9B18-4436-860A-53CE33BFE87D}" srcOrd="0" destOrd="0" presId="urn:microsoft.com/office/officeart/2005/8/layout/chevron2"/>
    <dgm:cxn modelId="{EA76D66A-3548-47C4-A50A-978DD5D5B7E4}" srcId="{9F71883E-954B-4752-88F3-9CCC33A010B8}" destId="{0CE5D4EB-47DE-4CB8-9DE8-D9FBA7E2A3FA}" srcOrd="0" destOrd="0" parTransId="{A1B3DCEF-2A95-4DD6-AB1D-67E089D27CE6}" sibTransId="{F21D8CED-3DCF-4AFE-86F0-8B7A57AF0DAD}"/>
    <dgm:cxn modelId="{10F805AB-6146-443F-A05C-581C0E7AEAFE}" type="presParOf" srcId="{5C995B62-E280-4E85-B7D3-D0CD5CE64E19}" destId="{C6433B15-631B-4FF1-99BE-56C489062640}" srcOrd="0" destOrd="0" presId="urn:microsoft.com/office/officeart/2005/8/layout/chevron2"/>
    <dgm:cxn modelId="{3773BA95-D0AC-4588-9551-523CED0A0988}" type="presParOf" srcId="{C6433B15-631B-4FF1-99BE-56C489062640}" destId="{FD5EC5B4-C8DF-4AC0-B6E1-DE7DF5194A6F}" srcOrd="0" destOrd="0" presId="urn:microsoft.com/office/officeart/2005/8/layout/chevron2"/>
    <dgm:cxn modelId="{94846C0F-BF5F-4EAE-85B1-B8F5C36A94B7}" type="presParOf" srcId="{C6433B15-631B-4FF1-99BE-56C489062640}" destId="{DE08E5CB-2B53-44C0-93C9-164F494CCA65}" srcOrd="1" destOrd="0" presId="urn:microsoft.com/office/officeart/2005/8/layout/chevron2"/>
    <dgm:cxn modelId="{C91604DB-6CBA-4928-B919-CF560C1886EC}" type="presParOf" srcId="{5C995B62-E280-4E85-B7D3-D0CD5CE64E19}" destId="{8D723E58-C79B-4F5A-99F8-8A4BA0F698A6}" srcOrd="1" destOrd="0" presId="urn:microsoft.com/office/officeart/2005/8/layout/chevron2"/>
    <dgm:cxn modelId="{074477C4-DDBB-4CE2-B21C-057A11565E96}" type="presParOf" srcId="{5C995B62-E280-4E85-B7D3-D0CD5CE64E19}" destId="{51F34D4F-F571-4F46-A2A4-47A37149D3B7}" srcOrd="2" destOrd="0" presId="urn:microsoft.com/office/officeart/2005/8/layout/chevron2"/>
    <dgm:cxn modelId="{CA7EC6C1-C4CA-477B-8B87-DD3834C629B4}" type="presParOf" srcId="{51F34D4F-F571-4F46-A2A4-47A37149D3B7}" destId="{A6FC7BD0-A4F8-412C-963A-DDF83BE48CCF}" srcOrd="0" destOrd="0" presId="urn:microsoft.com/office/officeart/2005/8/layout/chevron2"/>
    <dgm:cxn modelId="{E3B3C51C-7BE6-461A-B351-960B7178A5D6}" type="presParOf" srcId="{51F34D4F-F571-4F46-A2A4-47A37149D3B7}" destId="{6D9BF51C-3C73-46DE-952A-803FA82C1D11}" srcOrd="1" destOrd="0" presId="urn:microsoft.com/office/officeart/2005/8/layout/chevron2"/>
    <dgm:cxn modelId="{BD6B63F9-BE4E-496F-9ED2-2F5AC5076D29}" type="presParOf" srcId="{5C995B62-E280-4E85-B7D3-D0CD5CE64E19}" destId="{BC2668BE-7558-420D-A7A3-5DC3B238102F}" srcOrd="3" destOrd="0" presId="urn:microsoft.com/office/officeart/2005/8/layout/chevron2"/>
    <dgm:cxn modelId="{9ACC0B26-3C3E-4488-AD83-23A1FCC2BFFD}" type="presParOf" srcId="{5C995B62-E280-4E85-B7D3-D0CD5CE64E19}" destId="{D17813F7-C542-43F4-899A-D39FB6D4E594}" srcOrd="4" destOrd="0" presId="urn:microsoft.com/office/officeart/2005/8/layout/chevron2"/>
    <dgm:cxn modelId="{27BC0C0A-B7A5-4B54-A574-978FD8CC87C7}" type="presParOf" srcId="{D17813F7-C542-43F4-899A-D39FB6D4E594}" destId="{B8ABFE12-22C3-4087-B264-490A1BD95F91}" srcOrd="0" destOrd="0" presId="urn:microsoft.com/office/officeart/2005/8/layout/chevron2"/>
    <dgm:cxn modelId="{F66603B4-CA63-4D72-8042-8FBE0652CA8E}" type="presParOf" srcId="{D17813F7-C542-43F4-899A-D39FB6D4E594}" destId="{67248F76-9553-4EC6-8609-562D6127F298}" srcOrd="1" destOrd="0" presId="urn:microsoft.com/office/officeart/2005/8/layout/chevron2"/>
    <dgm:cxn modelId="{1984B53D-8624-4163-AD6E-C15ACB02FF84}" type="presParOf" srcId="{5C995B62-E280-4E85-B7D3-D0CD5CE64E19}" destId="{9293EED8-1CC6-43FD-9D1C-69211BEA915E}" srcOrd="5" destOrd="0" presId="urn:microsoft.com/office/officeart/2005/8/layout/chevron2"/>
    <dgm:cxn modelId="{965CFB48-64C2-4ACB-AA40-74D8B8D558BC}" type="presParOf" srcId="{5C995B62-E280-4E85-B7D3-D0CD5CE64E19}" destId="{A12B59B9-530A-489A-B5CB-47BA4379C81D}" srcOrd="6" destOrd="0" presId="urn:microsoft.com/office/officeart/2005/8/layout/chevron2"/>
    <dgm:cxn modelId="{98119CA1-B3E6-4900-8E04-8FD6531D7809}" type="presParOf" srcId="{A12B59B9-530A-489A-B5CB-47BA4379C81D}" destId="{FEDAECAF-1BD0-41BF-AD70-396A28CE2813}" srcOrd="0" destOrd="0" presId="urn:microsoft.com/office/officeart/2005/8/layout/chevron2"/>
    <dgm:cxn modelId="{9031F16C-052A-4F6D-A4D0-7867684EF559}" type="presParOf" srcId="{A12B59B9-530A-489A-B5CB-47BA4379C81D}" destId="{CC342B7C-9B18-4436-860A-53CE33BFE87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8C2399-9BC6-4E41-9B78-4D6B15CDE98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DEE890B9-C972-4123-B9C3-0A39EB59E573}">
      <dgm:prSet phldrT="[Текст]" custT="1"/>
      <dgm:spPr>
        <a:solidFill>
          <a:srgbClr val="FFFF00"/>
        </a:solidFill>
      </dgm:spPr>
      <dgm:t>
        <a:bodyPr/>
        <a:lstStyle/>
        <a:p>
          <a:pPr algn="ctr"/>
          <a:r>
            <a:rPr lang="uk-UA" sz="2400" b="1" dirty="0" smtClean="0">
              <a:solidFill>
                <a:srgbClr val="D60093"/>
              </a:solidFill>
            </a:rPr>
            <a:t>СУЧАСНИЙ УРОК</a:t>
          </a:r>
          <a:endParaRPr lang="ru-RU" sz="2400" dirty="0">
            <a:solidFill>
              <a:srgbClr val="D60093"/>
            </a:solidFill>
          </a:endParaRPr>
        </a:p>
      </dgm:t>
    </dgm:pt>
    <dgm:pt modelId="{AEF43807-3323-47D4-9AC0-7164BC00B65D}" type="parTrans" cxnId="{8C14B9E2-E384-4A9D-B2D3-05E541DC8322}">
      <dgm:prSet/>
      <dgm:spPr/>
      <dgm:t>
        <a:bodyPr/>
        <a:lstStyle/>
        <a:p>
          <a:endParaRPr lang="ru-RU"/>
        </a:p>
      </dgm:t>
    </dgm:pt>
    <dgm:pt modelId="{2F039F6C-9967-4C3A-9762-2E2F01990EC1}" type="sibTrans" cxnId="{8C14B9E2-E384-4A9D-B2D3-05E541DC8322}">
      <dgm:prSet/>
      <dgm:spPr/>
      <dgm:t>
        <a:bodyPr/>
        <a:lstStyle/>
        <a:p>
          <a:endParaRPr lang="ru-RU"/>
        </a:p>
      </dgm:t>
    </dgm:pt>
    <dgm:pt modelId="{40482C13-3664-4B81-A29A-DEA34FDD44B4}">
      <dgm:prSet phldrT="[Текст]" custT="1"/>
      <dgm:spPr>
        <a:solidFill>
          <a:srgbClr val="FFFF00"/>
        </a:solidFill>
      </dgm:spPr>
      <dgm:t>
        <a:bodyPr/>
        <a:lstStyle/>
        <a:p>
          <a:r>
            <a:rPr lang="uk-UA" sz="2000" b="1" dirty="0">
              <a:solidFill>
                <a:schemeClr val="tx1"/>
              </a:solidFill>
            </a:rPr>
            <a:t>Матеріально-технічне </a:t>
          </a:r>
          <a:r>
            <a:rPr lang="uk-UA" sz="2000" b="1" dirty="0" smtClean="0">
              <a:solidFill>
                <a:schemeClr val="tx1"/>
              </a:solidFill>
            </a:rPr>
            <a:t>забезпечення</a:t>
          </a:r>
          <a:endParaRPr lang="ru-RU" sz="2000" b="1" dirty="0">
            <a:solidFill>
              <a:schemeClr val="tx1"/>
            </a:solidFill>
          </a:endParaRPr>
        </a:p>
      </dgm:t>
    </dgm:pt>
    <dgm:pt modelId="{906059F3-6001-4437-BE54-20116B2A73DC}" type="parTrans" cxnId="{DCB2C960-D3C6-4463-BFC0-0E758B8FB95F}">
      <dgm:prSet/>
      <dgm:spPr/>
      <dgm:t>
        <a:bodyPr/>
        <a:lstStyle/>
        <a:p>
          <a:endParaRPr lang="ru-RU"/>
        </a:p>
      </dgm:t>
    </dgm:pt>
    <dgm:pt modelId="{79B07B1A-0A47-4AA3-94E5-076AD3862C72}" type="sibTrans" cxnId="{DCB2C960-D3C6-4463-BFC0-0E758B8FB95F}">
      <dgm:prSet/>
      <dgm:spPr/>
      <dgm:t>
        <a:bodyPr/>
        <a:lstStyle/>
        <a:p>
          <a:endParaRPr lang="ru-RU"/>
        </a:p>
      </dgm:t>
    </dgm:pt>
    <dgm:pt modelId="{FCBCB5C4-E04D-4E2F-9778-575465E8F22B}">
      <dgm:prSet phldrT="[Текст]" custT="1"/>
      <dgm:spPr>
        <a:solidFill>
          <a:srgbClr val="FFFF00"/>
        </a:solidFill>
      </dgm:spPr>
      <dgm:t>
        <a:bodyPr/>
        <a:lstStyle/>
        <a:p>
          <a:r>
            <a:rPr lang="uk-UA" sz="2400" b="1" dirty="0">
              <a:solidFill>
                <a:schemeClr val="tx1"/>
              </a:solidFill>
            </a:rPr>
            <a:t>Методи навчання</a:t>
          </a:r>
          <a:endParaRPr lang="ru-RU" sz="2400" b="1" dirty="0">
            <a:solidFill>
              <a:schemeClr val="tx1"/>
            </a:solidFill>
          </a:endParaRPr>
        </a:p>
      </dgm:t>
    </dgm:pt>
    <dgm:pt modelId="{9903A811-CAE9-44D6-A16E-055003395D1A}" type="parTrans" cxnId="{410B9D0A-6F44-420A-8A9C-3ED37429A330}">
      <dgm:prSet/>
      <dgm:spPr/>
      <dgm:t>
        <a:bodyPr/>
        <a:lstStyle/>
        <a:p>
          <a:endParaRPr lang="ru-RU"/>
        </a:p>
      </dgm:t>
    </dgm:pt>
    <dgm:pt modelId="{3FFA7E12-B9E5-49EF-A24F-D3B7421CFF06}" type="sibTrans" cxnId="{410B9D0A-6F44-420A-8A9C-3ED37429A330}">
      <dgm:prSet/>
      <dgm:spPr/>
      <dgm:t>
        <a:bodyPr/>
        <a:lstStyle/>
        <a:p>
          <a:endParaRPr lang="ru-RU"/>
        </a:p>
      </dgm:t>
    </dgm:pt>
    <dgm:pt modelId="{5F261932-0A63-495F-90D0-11413125A8BE}">
      <dgm:prSet phldrT="[Текст]" custT="1"/>
      <dgm:spPr>
        <a:solidFill>
          <a:srgbClr val="FFFF00"/>
        </a:solidFill>
      </dgm:spPr>
      <dgm:t>
        <a:bodyPr/>
        <a:lstStyle/>
        <a:p>
          <a:r>
            <a:rPr lang="uk-UA" sz="2000" b="1" dirty="0">
              <a:solidFill>
                <a:schemeClr val="tx1"/>
              </a:solidFill>
            </a:rPr>
            <a:t>Емоційний настрій</a:t>
          </a:r>
          <a:endParaRPr lang="ru-RU" sz="2000" b="1" dirty="0">
            <a:solidFill>
              <a:schemeClr val="tx1"/>
            </a:solidFill>
          </a:endParaRPr>
        </a:p>
      </dgm:t>
    </dgm:pt>
    <dgm:pt modelId="{442C20B0-E548-4430-93CE-0449A6769438}" type="parTrans" cxnId="{C785784B-E6A1-4E38-9B8B-478AC60D3864}">
      <dgm:prSet/>
      <dgm:spPr/>
      <dgm:t>
        <a:bodyPr/>
        <a:lstStyle/>
        <a:p>
          <a:endParaRPr lang="ru-RU"/>
        </a:p>
      </dgm:t>
    </dgm:pt>
    <dgm:pt modelId="{D45AD57D-6173-4D8F-8376-98595A8B0FC7}" type="sibTrans" cxnId="{C785784B-E6A1-4E38-9B8B-478AC60D3864}">
      <dgm:prSet/>
      <dgm:spPr/>
      <dgm:t>
        <a:bodyPr/>
        <a:lstStyle/>
        <a:p>
          <a:endParaRPr lang="ru-RU"/>
        </a:p>
      </dgm:t>
    </dgm:pt>
    <dgm:pt modelId="{A3EF6C82-6F3C-44D6-9A50-17D9E5156943}">
      <dgm:prSet phldrT="[Текст]" custT="1"/>
      <dgm:spPr>
        <a:solidFill>
          <a:srgbClr val="FFFF00"/>
        </a:solidFill>
      </dgm:spPr>
      <dgm:t>
        <a:bodyPr/>
        <a:lstStyle/>
        <a:p>
          <a:pPr algn="ctr"/>
          <a:r>
            <a:rPr lang="uk-UA" sz="2000" b="1" dirty="0">
              <a:solidFill>
                <a:schemeClr val="tx1"/>
              </a:solidFill>
            </a:rPr>
            <a:t>Кадрове </a:t>
          </a:r>
          <a:r>
            <a:rPr lang="uk-UA" sz="2000" b="1" dirty="0" smtClean="0">
              <a:solidFill>
                <a:schemeClr val="tx1"/>
              </a:solidFill>
            </a:rPr>
            <a:t>забезпечення</a:t>
          </a:r>
          <a:endParaRPr lang="ru-RU" sz="2000" b="1" dirty="0">
            <a:solidFill>
              <a:schemeClr val="tx1"/>
            </a:solidFill>
          </a:endParaRPr>
        </a:p>
      </dgm:t>
    </dgm:pt>
    <dgm:pt modelId="{C38A8B61-F968-4C85-BC8E-087D99E18302}" type="parTrans" cxnId="{9301303A-C2FA-4B52-88A8-D3EB6C5E20C4}">
      <dgm:prSet/>
      <dgm:spPr/>
      <dgm:t>
        <a:bodyPr/>
        <a:lstStyle/>
        <a:p>
          <a:endParaRPr lang="ru-RU"/>
        </a:p>
      </dgm:t>
    </dgm:pt>
    <dgm:pt modelId="{AB21D4D1-358A-41A8-8F11-6F2802A1C498}" type="sibTrans" cxnId="{9301303A-C2FA-4B52-88A8-D3EB6C5E20C4}">
      <dgm:prSet/>
      <dgm:spPr/>
      <dgm:t>
        <a:bodyPr/>
        <a:lstStyle/>
        <a:p>
          <a:endParaRPr lang="ru-RU"/>
        </a:p>
      </dgm:t>
    </dgm:pt>
    <dgm:pt modelId="{92D194AB-530D-4425-8C16-18325BC23640}">
      <dgm:prSet custT="1"/>
      <dgm:spPr>
        <a:solidFill>
          <a:srgbClr val="FFFF00"/>
        </a:solidFill>
      </dgm:spPr>
      <dgm:t>
        <a:bodyPr/>
        <a:lstStyle/>
        <a:p>
          <a:r>
            <a:rPr lang="uk-UA" sz="2000" b="1" dirty="0">
              <a:solidFill>
                <a:schemeClr val="tx1"/>
              </a:solidFill>
            </a:rPr>
            <a:t>Навчал</a:t>
          </a:r>
          <a:r>
            <a:rPr lang="uk-UA" sz="2400" b="1" dirty="0">
              <a:solidFill>
                <a:schemeClr val="tx1"/>
              </a:solidFill>
            </a:rPr>
            <a:t>ьн</a:t>
          </a:r>
          <a:r>
            <a:rPr lang="uk-UA" sz="2000" b="1" dirty="0">
              <a:solidFill>
                <a:schemeClr val="tx1"/>
              </a:solidFill>
            </a:rPr>
            <a:t>і програми</a:t>
          </a:r>
          <a:endParaRPr lang="ru-RU" sz="2000" b="1" dirty="0">
            <a:solidFill>
              <a:schemeClr val="tx1"/>
            </a:solidFill>
          </a:endParaRPr>
        </a:p>
      </dgm:t>
    </dgm:pt>
    <dgm:pt modelId="{ABA67D70-5111-484B-9869-A98F4672F3C6}" type="parTrans" cxnId="{67CF2271-3FC1-4100-854A-AFEA0A85BCAE}">
      <dgm:prSet/>
      <dgm:spPr/>
      <dgm:t>
        <a:bodyPr/>
        <a:lstStyle/>
        <a:p>
          <a:endParaRPr lang="ru-RU"/>
        </a:p>
      </dgm:t>
    </dgm:pt>
    <dgm:pt modelId="{7E74809E-5CF4-4598-B8BC-A30535151FF6}" type="sibTrans" cxnId="{67CF2271-3FC1-4100-854A-AFEA0A85BCAE}">
      <dgm:prSet/>
      <dgm:spPr/>
      <dgm:t>
        <a:bodyPr/>
        <a:lstStyle/>
        <a:p>
          <a:endParaRPr lang="ru-RU"/>
        </a:p>
      </dgm:t>
    </dgm:pt>
    <dgm:pt modelId="{B4709C57-44B2-4826-8AF5-B524F884F86E}">
      <dgm:prSet custT="1"/>
      <dgm:spPr>
        <a:solidFill>
          <a:srgbClr val="FFFF00"/>
        </a:solidFill>
      </dgm:spPr>
      <dgm:t>
        <a:bodyPr/>
        <a:lstStyle/>
        <a:p>
          <a:r>
            <a:rPr lang="uk-UA" sz="1800" b="1" dirty="0">
              <a:solidFill>
                <a:schemeClr val="tx1"/>
              </a:solidFill>
            </a:rPr>
            <a:t>Суспільна значущість навчання </a:t>
          </a:r>
          <a:endParaRPr lang="ru-RU" sz="1800" dirty="0">
            <a:solidFill>
              <a:schemeClr val="tx1"/>
            </a:solidFill>
          </a:endParaRPr>
        </a:p>
      </dgm:t>
    </dgm:pt>
    <dgm:pt modelId="{9947E304-04AC-490D-8130-77FA75AF8B3E}" type="parTrans" cxnId="{800B14BF-07C7-45DF-8D95-8663CCACA7B5}">
      <dgm:prSet/>
      <dgm:spPr/>
      <dgm:t>
        <a:bodyPr/>
        <a:lstStyle/>
        <a:p>
          <a:endParaRPr lang="ru-RU"/>
        </a:p>
      </dgm:t>
    </dgm:pt>
    <dgm:pt modelId="{D3A2D6AA-57BF-416B-B2D2-83938A33B6F5}" type="sibTrans" cxnId="{800B14BF-07C7-45DF-8D95-8663CCACA7B5}">
      <dgm:prSet/>
      <dgm:spPr/>
      <dgm:t>
        <a:bodyPr/>
        <a:lstStyle/>
        <a:p>
          <a:endParaRPr lang="ru-RU"/>
        </a:p>
      </dgm:t>
    </dgm:pt>
    <dgm:pt modelId="{F24F61C8-579B-4FEE-977E-B7B1A5B02298}">
      <dgm:prSet custT="1"/>
      <dgm:spPr>
        <a:solidFill>
          <a:srgbClr val="FFFF00"/>
        </a:solidFill>
      </dgm:spPr>
      <dgm:t>
        <a:bodyPr/>
        <a:lstStyle/>
        <a:p>
          <a:r>
            <a:rPr lang="uk-UA" sz="2000" b="1" dirty="0">
              <a:solidFill>
                <a:schemeClr val="tx1"/>
              </a:solidFill>
            </a:rPr>
            <a:t>Форми</a:t>
          </a:r>
          <a:r>
            <a:rPr lang="uk-UA" sz="2000" b="1" baseline="0" dirty="0">
              <a:solidFill>
                <a:schemeClr val="tx1"/>
              </a:solidFill>
            </a:rPr>
            <a:t>  організації навчання</a:t>
          </a:r>
          <a:endParaRPr lang="ru-RU" sz="2000" b="1" dirty="0">
            <a:solidFill>
              <a:schemeClr val="tx1"/>
            </a:solidFill>
          </a:endParaRPr>
        </a:p>
      </dgm:t>
    </dgm:pt>
    <dgm:pt modelId="{C79D473F-7E33-45C2-B997-A8F43BC70AA3}" type="parTrans" cxnId="{C5D311E2-6E41-4F31-97B7-D576E7557F89}">
      <dgm:prSet/>
      <dgm:spPr/>
      <dgm:t>
        <a:bodyPr/>
        <a:lstStyle/>
        <a:p>
          <a:endParaRPr lang="ru-RU"/>
        </a:p>
      </dgm:t>
    </dgm:pt>
    <dgm:pt modelId="{6426E2C7-F172-4C43-9BFE-D613CF74E295}" type="sibTrans" cxnId="{C5D311E2-6E41-4F31-97B7-D576E7557F89}">
      <dgm:prSet/>
      <dgm:spPr/>
      <dgm:t>
        <a:bodyPr/>
        <a:lstStyle/>
        <a:p>
          <a:endParaRPr lang="ru-RU"/>
        </a:p>
      </dgm:t>
    </dgm:pt>
    <dgm:pt modelId="{4F2F0DE1-1287-4F69-AE2F-E99F9064C4A4}" type="pres">
      <dgm:prSet presAssocID="{048C2399-9BC6-4E41-9B78-4D6B15CDE984}" presName="cycle" presStyleCnt="0">
        <dgm:presLayoutVars>
          <dgm:chMax val="1"/>
          <dgm:dir/>
          <dgm:animLvl val="ctr"/>
          <dgm:resizeHandles val="exact"/>
        </dgm:presLayoutVars>
      </dgm:prSet>
      <dgm:spPr/>
      <dgm:t>
        <a:bodyPr/>
        <a:lstStyle/>
        <a:p>
          <a:endParaRPr lang="ru-RU"/>
        </a:p>
      </dgm:t>
    </dgm:pt>
    <dgm:pt modelId="{05048D97-7C5F-4938-A8A1-40823312A1AC}" type="pres">
      <dgm:prSet presAssocID="{DEE890B9-C972-4123-B9C3-0A39EB59E573}" presName="centerShape" presStyleLbl="node0" presStyleIdx="0" presStyleCnt="1" custScaleX="183340" custScaleY="132092" custLinFactNeighborX="-385" custLinFactNeighborY="-754"/>
      <dgm:spPr/>
      <dgm:t>
        <a:bodyPr/>
        <a:lstStyle/>
        <a:p>
          <a:endParaRPr lang="ru-RU"/>
        </a:p>
      </dgm:t>
    </dgm:pt>
    <dgm:pt modelId="{A3016FB4-FC33-4167-B6F1-F1CA2740C09F}" type="pres">
      <dgm:prSet presAssocID="{906059F3-6001-4437-BE54-20116B2A73DC}" presName="Name9" presStyleLbl="parChTrans1D2" presStyleIdx="0" presStyleCnt="7"/>
      <dgm:spPr/>
      <dgm:t>
        <a:bodyPr/>
        <a:lstStyle/>
        <a:p>
          <a:endParaRPr lang="ru-RU"/>
        </a:p>
      </dgm:t>
    </dgm:pt>
    <dgm:pt modelId="{9A9F3C84-015A-4745-9862-37A5A24D8D28}" type="pres">
      <dgm:prSet presAssocID="{906059F3-6001-4437-BE54-20116B2A73DC}" presName="connTx" presStyleLbl="parChTrans1D2" presStyleIdx="0" presStyleCnt="7"/>
      <dgm:spPr/>
      <dgm:t>
        <a:bodyPr/>
        <a:lstStyle/>
        <a:p>
          <a:endParaRPr lang="ru-RU"/>
        </a:p>
      </dgm:t>
    </dgm:pt>
    <dgm:pt modelId="{70FCF58C-2D65-4DA1-814E-EEEF754FF70C}" type="pres">
      <dgm:prSet presAssocID="{40482C13-3664-4B81-A29A-DEA34FDD44B4}" presName="node" presStyleLbl="node1" presStyleIdx="0" presStyleCnt="7" custScaleX="171836" custScaleY="100869">
        <dgm:presLayoutVars>
          <dgm:bulletEnabled val="1"/>
        </dgm:presLayoutVars>
      </dgm:prSet>
      <dgm:spPr/>
      <dgm:t>
        <a:bodyPr/>
        <a:lstStyle/>
        <a:p>
          <a:endParaRPr lang="ru-RU"/>
        </a:p>
      </dgm:t>
    </dgm:pt>
    <dgm:pt modelId="{27EADBE8-6395-40D4-82A3-ECE70CB1C5BF}" type="pres">
      <dgm:prSet presAssocID="{ABA67D70-5111-484B-9869-A98F4672F3C6}" presName="Name9" presStyleLbl="parChTrans1D2" presStyleIdx="1" presStyleCnt="7"/>
      <dgm:spPr/>
      <dgm:t>
        <a:bodyPr/>
        <a:lstStyle/>
        <a:p>
          <a:endParaRPr lang="ru-RU"/>
        </a:p>
      </dgm:t>
    </dgm:pt>
    <dgm:pt modelId="{8D0C193B-5E7F-4EE1-9759-F8251BB5B989}" type="pres">
      <dgm:prSet presAssocID="{ABA67D70-5111-484B-9869-A98F4672F3C6}" presName="connTx" presStyleLbl="parChTrans1D2" presStyleIdx="1" presStyleCnt="7"/>
      <dgm:spPr/>
      <dgm:t>
        <a:bodyPr/>
        <a:lstStyle/>
        <a:p>
          <a:endParaRPr lang="ru-RU"/>
        </a:p>
      </dgm:t>
    </dgm:pt>
    <dgm:pt modelId="{E7ED52C6-4D6B-4A24-A57E-96785C9CE3DD}" type="pres">
      <dgm:prSet presAssocID="{92D194AB-530D-4425-8C16-18325BC23640}" presName="node" presStyleLbl="node1" presStyleIdx="1" presStyleCnt="7" custScaleX="152937" custScaleY="93462" custRadScaleRad="131739" custRadScaleInc="27503">
        <dgm:presLayoutVars>
          <dgm:bulletEnabled val="1"/>
        </dgm:presLayoutVars>
      </dgm:prSet>
      <dgm:spPr/>
      <dgm:t>
        <a:bodyPr/>
        <a:lstStyle/>
        <a:p>
          <a:endParaRPr lang="ru-RU"/>
        </a:p>
      </dgm:t>
    </dgm:pt>
    <dgm:pt modelId="{5E797B29-D0B6-4BC2-BFE3-36CC6515959E}" type="pres">
      <dgm:prSet presAssocID="{9947E304-04AC-490D-8130-77FA75AF8B3E}" presName="Name9" presStyleLbl="parChTrans1D2" presStyleIdx="2" presStyleCnt="7"/>
      <dgm:spPr/>
      <dgm:t>
        <a:bodyPr/>
        <a:lstStyle/>
        <a:p>
          <a:endParaRPr lang="ru-RU"/>
        </a:p>
      </dgm:t>
    </dgm:pt>
    <dgm:pt modelId="{C9C58E9F-30AF-4497-BCE2-D43E4D674159}" type="pres">
      <dgm:prSet presAssocID="{9947E304-04AC-490D-8130-77FA75AF8B3E}" presName="connTx" presStyleLbl="parChTrans1D2" presStyleIdx="2" presStyleCnt="7"/>
      <dgm:spPr/>
      <dgm:t>
        <a:bodyPr/>
        <a:lstStyle/>
        <a:p>
          <a:endParaRPr lang="ru-RU"/>
        </a:p>
      </dgm:t>
    </dgm:pt>
    <dgm:pt modelId="{AD8936BE-E566-4A18-8697-C3ADFF3C481B}" type="pres">
      <dgm:prSet presAssocID="{B4709C57-44B2-4826-8AF5-B524F884F86E}" presName="node" presStyleLbl="node1" presStyleIdx="2" presStyleCnt="7" custScaleX="175259" custScaleY="93369" custRadScaleRad="144366" custRadScaleInc="-39582">
        <dgm:presLayoutVars>
          <dgm:bulletEnabled val="1"/>
        </dgm:presLayoutVars>
      </dgm:prSet>
      <dgm:spPr/>
      <dgm:t>
        <a:bodyPr/>
        <a:lstStyle/>
        <a:p>
          <a:endParaRPr lang="ru-RU"/>
        </a:p>
      </dgm:t>
    </dgm:pt>
    <dgm:pt modelId="{C350A01C-FDC1-4514-8470-3287979B1CA8}" type="pres">
      <dgm:prSet presAssocID="{C79D473F-7E33-45C2-B997-A8F43BC70AA3}" presName="Name9" presStyleLbl="parChTrans1D2" presStyleIdx="3" presStyleCnt="7"/>
      <dgm:spPr/>
      <dgm:t>
        <a:bodyPr/>
        <a:lstStyle/>
        <a:p>
          <a:endParaRPr lang="ru-RU"/>
        </a:p>
      </dgm:t>
    </dgm:pt>
    <dgm:pt modelId="{0FE6ABD8-A868-4784-9C0F-71F6969D172C}" type="pres">
      <dgm:prSet presAssocID="{C79D473F-7E33-45C2-B997-A8F43BC70AA3}" presName="connTx" presStyleLbl="parChTrans1D2" presStyleIdx="3" presStyleCnt="7"/>
      <dgm:spPr/>
      <dgm:t>
        <a:bodyPr/>
        <a:lstStyle/>
        <a:p>
          <a:endParaRPr lang="ru-RU"/>
        </a:p>
      </dgm:t>
    </dgm:pt>
    <dgm:pt modelId="{72DFBBD7-9BC2-4A66-8F7B-2767AFFD0D0E}" type="pres">
      <dgm:prSet presAssocID="{F24F61C8-579B-4FEE-977E-B7B1A5B02298}" presName="node" presStyleLbl="node1" presStyleIdx="3" presStyleCnt="7" custScaleX="186114" custScaleY="106597" custRadScaleRad="112994" custRadScaleInc="-93605">
        <dgm:presLayoutVars>
          <dgm:bulletEnabled val="1"/>
        </dgm:presLayoutVars>
      </dgm:prSet>
      <dgm:spPr/>
      <dgm:t>
        <a:bodyPr/>
        <a:lstStyle/>
        <a:p>
          <a:endParaRPr lang="ru-RU"/>
        </a:p>
      </dgm:t>
    </dgm:pt>
    <dgm:pt modelId="{4E39691B-C7AB-46AA-84CD-BDE2F46A912F}" type="pres">
      <dgm:prSet presAssocID="{9903A811-CAE9-44D6-A16E-055003395D1A}" presName="Name9" presStyleLbl="parChTrans1D2" presStyleIdx="4" presStyleCnt="7"/>
      <dgm:spPr/>
      <dgm:t>
        <a:bodyPr/>
        <a:lstStyle/>
        <a:p>
          <a:endParaRPr lang="ru-RU"/>
        </a:p>
      </dgm:t>
    </dgm:pt>
    <dgm:pt modelId="{645FE534-ABB2-47A0-855A-98C9A66B6A5F}" type="pres">
      <dgm:prSet presAssocID="{9903A811-CAE9-44D6-A16E-055003395D1A}" presName="connTx" presStyleLbl="parChTrans1D2" presStyleIdx="4" presStyleCnt="7"/>
      <dgm:spPr/>
      <dgm:t>
        <a:bodyPr/>
        <a:lstStyle/>
        <a:p>
          <a:endParaRPr lang="ru-RU"/>
        </a:p>
      </dgm:t>
    </dgm:pt>
    <dgm:pt modelId="{B4454180-2E11-4FDC-BDF3-01CEA8D6778F}" type="pres">
      <dgm:prSet presAssocID="{FCBCB5C4-E04D-4E2F-9778-575465E8F22B}" presName="node" presStyleLbl="node1" presStyleIdx="4" presStyleCnt="7" custScaleX="166830" custScaleY="110601" custRadScaleRad="105126" custRadScaleInc="40435">
        <dgm:presLayoutVars>
          <dgm:bulletEnabled val="1"/>
        </dgm:presLayoutVars>
      </dgm:prSet>
      <dgm:spPr/>
      <dgm:t>
        <a:bodyPr/>
        <a:lstStyle/>
        <a:p>
          <a:endParaRPr lang="ru-RU"/>
        </a:p>
      </dgm:t>
    </dgm:pt>
    <dgm:pt modelId="{723751EF-6621-4AC7-9B3D-8ABBE60EFEF5}" type="pres">
      <dgm:prSet presAssocID="{442C20B0-E548-4430-93CE-0449A6769438}" presName="Name9" presStyleLbl="parChTrans1D2" presStyleIdx="5" presStyleCnt="7"/>
      <dgm:spPr/>
      <dgm:t>
        <a:bodyPr/>
        <a:lstStyle/>
        <a:p>
          <a:endParaRPr lang="ru-RU"/>
        </a:p>
      </dgm:t>
    </dgm:pt>
    <dgm:pt modelId="{79E50A53-0683-444C-8D58-9AB08EC194C8}" type="pres">
      <dgm:prSet presAssocID="{442C20B0-E548-4430-93CE-0449A6769438}" presName="connTx" presStyleLbl="parChTrans1D2" presStyleIdx="5" presStyleCnt="7"/>
      <dgm:spPr/>
      <dgm:t>
        <a:bodyPr/>
        <a:lstStyle/>
        <a:p>
          <a:endParaRPr lang="ru-RU"/>
        </a:p>
      </dgm:t>
    </dgm:pt>
    <dgm:pt modelId="{CC16021E-A8BD-4D5D-B801-D742A953D624}" type="pres">
      <dgm:prSet presAssocID="{5F261932-0A63-495F-90D0-11413125A8BE}" presName="node" presStyleLbl="node1" presStyleIdx="5" presStyleCnt="7" custScaleX="180446" custScaleY="84865" custRadScaleRad="143606" custRadScaleInc="27384">
        <dgm:presLayoutVars>
          <dgm:bulletEnabled val="1"/>
        </dgm:presLayoutVars>
      </dgm:prSet>
      <dgm:spPr/>
      <dgm:t>
        <a:bodyPr/>
        <a:lstStyle/>
        <a:p>
          <a:endParaRPr lang="ru-RU"/>
        </a:p>
      </dgm:t>
    </dgm:pt>
    <dgm:pt modelId="{270465A7-1BE2-4A34-89BA-17587A0EA5A5}" type="pres">
      <dgm:prSet presAssocID="{C38A8B61-F968-4C85-BC8E-087D99E18302}" presName="Name9" presStyleLbl="parChTrans1D2" presStyleIdx="6" presStyleCnt="7"/>
      <dgm:spPr/>
      <dgm:t>
        <a:bodyPr/>
        <a:lstStyle/>
        <a:p>
          <a:endParaRPr lang="ru-RU"/>
        </a:p>
      </dgm:t>
    </dgm:pt>
    <dgm:pt modelId="{50852858-7922-44A0-9F6F-16C1A9E49749}" type="pres">
      <dgm:prSet presAssocID="{C38A8B61-F968-4C85-BC8E-087D99E18302}" presName="connTx" presStyleLbl="parChTrans1D2" presStyleIdx="6" presStyleCnt="7"/>
      <dgm:spPr/>
      <dgm:t>
        <a:bodyPr/>
        <a:lstStyle/>
        <a:p>
          <a:endParaRPr lang="ru-RU"/>
        </a:p>
      </dgm:t>
    </dgm:pt>
    <dgm:pt modelId="{8494A274-1BBC-48C8-AE4A-FBD9C9EFC47E}" type="pres">
      <dgm:prSet presAssocID="{A3EF6C82-6F3C-44D6-9A50-17D9E5156943}" presName="node" presStyleLbl="node1" presStyleIdx="6" presStyleCnt="7" custScaleX="186828" custScaleY="108091" custRadScaleRad="129757" custRadScaleInc="-40422">
        <dgm:presLayoutVars>
          <dgm:bulletEnabled val="1"/>
        </dgm:presLayoutVars>
      </dgm:prSet>
      <dgm:spPr/>
      <dgm:t>
        <a:bodyPr/>
        <a:lstStyle/>
        <a:p>
          <a:endParaRPr lang="ru-RU"/>
        </a:p>
      </dgm:t>
    </dgm:pt>
  </dgm:ptLst>
  <dgm:cxnLst>
    <dgm:cxn modelId="{F6E41723-BD70-4DC2-B904-799B30CAD00A}" type="presOf" srcId="{C38A8B61-F968-4C85-BC8E-087D99E18302}" destId="{270465A7-1BE2-4A34-89BA-17587A0EA5A5}" srcOrd="0" destOrd="0" presId="urn:microsoft.com/office/officeart/2005/8/layout/radial1"/>
    <dgm:cxn modelId="{9301303A-C2FA-4B52-88A8-D3EB6C5E20C4}" srcId="{DEE890B9-C972-4123-B9C3-0A39EB59E573}" destId="{A3EF6C82-6F3C-44D6-9A50-17D9E5156943}" srcOrd="6" destOrd="0" parTransId="{C38A8B61-F968-4C85-BC8E-087D99E18302}" sibTransId="{AB21D4D1-358A-41A8-8F11-6F2802A1C498}"/>
    <dgm:cxn modelId="{533FE6A1-C986-4469-95BF-159C69CAC077}" type="presOf" srcId="{ABA67D70-5111-484B-9869-A98F4672F3C6}" destId="{27EADBE8-6395-40D4-82A3-ECE70CB1C5BF}" srcOrd="0" destOrd="0" presId="urn:microsoft.com/office/officeart/2005/8/layout/radial1"/>
    <dgm:cxn modelId="{F675D1B6-32AE-4ACD-A41E-3F53725D65EA}" type="presOf" srcId="{442C20B0-E548-4430-93CE-0449A6769438}" destId="{723751EF-6621-4AC7-9B3D-8ABBE60EFEF5}" srcOrd="0" destOrd="0" presId="urn:microsoft.com/office/officeart/2005/8/layout/radial1"/>
    <dgm:cxn modelId="{67CF2271-3FC1-4100-854A-AFEA0A85BCAE}" srcId="{DEE890B9-C972-4123-B9C3-0A39EB59E573}" destId="{92D194AB-530D-4425-8C16-18325BC23640}" srcOrd="1" destOrd="0" parTransId="{ABA67D70-5111-484B-9869-A98F4672F3C6}" sibTransId="{7E74809E-5CF4-4598-B8BC-A30535151FF6}"/>
    <dgm:cxn modelId="{0F398612-07B0-4EAE-90FB-FA4AF2432257}" type="presOf" srcId="{C38A8B61-F968-4C85-BC8E-087D99E18302}" destId="{50852858-7922-44A0-9F6F-16C1A9E49749}" srcOrd="1" destOrd="0" presId="urn:microsoft.com/office/officeart/2005/8/layout/radial1"/>
    <dgm:cxn modelId="{B0705DA0-0601-45E5-9A86-C754911F06A8}" type="presOf" srcId="{442C20B0-E548-4430-93CE-0449A6769438}" destId="{79E50A53-0683-444C-8D58-9AB08EC194C8}" srcOrd="1" destOrd="0" presId="urn:microsoft.com/office/officeart/2005/8/layout/radial1"/>
    <dgm:cxn modelId="{CD3D2F2E-7479-4F0A-B6F9-8D7F77D1C094}" type="presOf" srcId="{5F261932-0A63-495F-90D0-11413125A8BE}" destId="{CC16021E-A8BD-4D5D-B801-D742A953D624}" srcOrd="0" destOrd="0" presId="urn:microsoft.com/office/officeart/2005/8/layout/radial1"/>
    <dgm:cxn modelId="{72511732-1553-4225-92FB-75E827A13039}" type="presOf" srcId="{048C2399-9BC6-4E41-9B78-4D6B15CDE984}" destId="{4F2F0DE1-1287-4F69-AE2F-E99F9064C4A4}" srcOrd="0" destOrd="0" presId="urn:microsoft.com/office/officeart/2005/8/layout/radial1"/>
    <dgm:cxn modelId="{BF7D94EB-948A-48C7-9980-7B55923ABFE7}" type="presOf" srcId="{9903A811-CAE9-44D6-A16E-055003395D1A}" destId="{4E39691B-C7AB-46AA-84CD-BDE2F46A912F}" srcOrd="0" destOrd="0" presId="urn:microsoft.com/office/officeart/2005/8/layout/radial1"/>
    <dgm:cxn modelId="{C5D311E2-6E41-4F31-97B7-D576E7557F89}" srcId="{DEE890B9-C972-4123-B9C3-0A39EB59E573}" destId="{F24F61C8-579B-4FEE-977E-B7B1A5B02298}" srcOrd="3" destOrd="0" parTransId="{C79D473F-7E33-45C2-B997-A8F43BC70AA3}" sibTransId="{6426E2C7-F172-4C43-9BFE-D613CF74E295}"/>
    <dgm:cxn modelId="{DCB2C960-D3C6-4463-BFC0-0E758B8FB95F}" srcId="{DEE890B9-C972-4123-B9C3-0A39EB59E573}" destId="{40482C13-3664-4B81-A29A-DEA34FDD44B4}" srcOrd="0" destOrd="0" parTransId="{906059F3-6001-4437-BE54-20116B2A73DC}" sibTransId="{79B07B1A-0A47-4AA3-94E5-076AD3862C72}"/>
    <dgm:cxn modelId="{E5E7F3F2-D6B8-4A61-9849-AA5BB21B87A4}" type="presOf" srcId="{9903A811-CAE9-44D6-A16E-055003395D1A}" destId="{645FE534-ABB2-47A0-855A-98C9A66B6A5F}" srcOrd="1" destOrd="0" presId="urn:microsoft.com/office/officeart/2005/8/layout/radial1"/>
    <dgm:cxn modelId="{71A8CEE6-C2F0-4082-A033-EDFFC8A8954C}" type="presOf" srcId="{C79D473F-7E33-45C2-B997-A8F43BC70AA3}" destId="{0FE6ABD8-A868-4784-9C0F-71F6969D172C}" srcOrd="1" destOrd="0" presId="urn:microsoft.com/office/officeart/2005/8/layout/radial1"/>
    <dgm:cxn modelId="{8C14B9E2-E384-4A9D-B2D3-05E541DC8322}" srcId="{048C2399-9BC6-4E41-9B78-4D6B15CDE984}" destId="{DEE890B9-C972-4123-B9C3-0A39EB59E573}" srcOrd="0" destOrd="0" parTransId="{AEF43807-3323-47D4-9AC0-7164BC00B65D}" sibTransId="{2F039F6C-9967-4C3A-9762-2E2F01990EC1}"/>
    <dgm:cxn modelId="{8D55F05D-7E80-455B-9987-46B7D91F4F9D}" type="presOf" srcId="{9947E304-04AC-490D-8130-77FA75AF8B3E}" destId="{5E797B29-D0B6-4BC2-BFE3-36CC6515959E}" srcOrd="0" destOrd="0" presId="urn:microsoft.com/office/officeart/2005/8/layout/radial1"/>
    <dgm:cxn modelId="{58494695-3617-4EE3-BBBD-95FB9BC10FD0}" type="presOf" srcId="{906059F3-6001-4437-BE54-20116B2A73DC}" destId="{A3016FB4-FC33-4167-B6F1-F1CA2740C09F}" srcOrd="0" destOrd="0" presId="urn:microsoft.com/office/officeart/2005/8/layout/radial1"/>
    <dgm:cxn modelId="{01A404F1-8A2B-4E59-AE75-EE785E5EFB91}" type="presOf" srcId="{FCBCB5C4-E04D-4E2F-9778-575465E8F22B}" destId="{B4454180-2E11-4FDC-BDF3-01CEA8D6778F}" srcOrd="0" destOrd="0" presId="urn:microsoft.com/office/officeart/2005/8/layout/radial1"/>
    <dgm:cxn modelId="{19112AD6-3CC4-4A19-9DFE-514681BC8156}" type="presOf" srcId="{C79D473F-7E33-45C2-B997-A8F43BC70AA3}" destId="{C350A01C-FDC1-4514-8470-3287979B1CA8}" srcOrd="0" destOrd="0" presId="urn:microsoft.com/office/officeart/2005/8/layout/radial1"/>
    <dgm:cxn modelId="{BA5B088F-972D-4538-B4EB-46AFD170F17C}" type="presOf" srcId="{40482C13-3664-4B81-A29A-DEA34FDD44B4}" destId="{70FCF58C-2D65-4DA1-814E-EEEF754FF70C}" srcOrd="0" destOrd="0" presId="urn:microsoft.com/office/officeart/2005/8/layout/radial1"/>
    <dgm:cxn modelId="{298EE406-FF9A-4C0F-9547-23E62C8A759D}" type="presOf" srcId="{B4709C57-44B2-4826-8AF5-B524F884F86E}" destId="{AD8936BE-E566-4A18-8697-C3ADFF3C481B}" srcOrd="0" destOrd="0" presId="urn:microsoft.com/office/officeart/2005/8/layout/radial1"/>
    <dgm:cxn modelId="{FCD70EA6-CB69-4CB0-A9C3-865FF90F8C6D}" type="presOf" srcId="{F24F61C8-579B-4FEE-977E-B7B1A5B02298}" destId="{72DFBBD7-9BC2-4A66-8F7B-2767AFFD0D0E}" srcOrd="0" destOrd="0" presId="urn:microsoft.com/office/officeart/2005/8/layout/radial1"/>
    <dgm:cxn modelId="{813DAE65-4F86-495F-8AA0-9A2FFDF86785}" type="presOf" srcId="{9947E304-04AC-490D-8130-77FA75AF8B3E}" destId="{C9C58E9F-30AF-4497-BCE2-D43E4D674159}" srcOrd="1" destOrd="0" presId="urn:microsoft.com/office/officeart/2005/8/layout/radial1"/>
    <dgm:cxn modelId="{410B9D0A-6F44-420A-8A9C-3ED37429A330}" srcId="{DEE890B9-C972-4123-B9C3-0A39EB59E573}" destId="{FCBCB5C4-E04D-4E2F-9778-575465E8F22B}" srcOrd="4" destOrd="0" parTransId="{9903A811-CAE9-44D6-A16E-055003395D1A}" sibTransId="{3FFA7E12-B9E5-49EF-A24F-D3B7421CFF06}"/>
    <dgm:cxn modelId="{800B14BF-07C7-45DF-8D95-8663CCACA7B5}" srcId="{DEE890B9-C972-4123-B9C3-0A39EB59E573}" destId="{B4709C57-44B2-4826-8AF5-B524F884F86E}" srcOrd="2" destOrd="0" parTransId="{9947E304-04AC-490D-8130-77FA75AF8B3E}" sibTransId="{D3A2D6AA-57BF-416B-B2D2-83938A33B6F5}"/>
    <dgm:cxn modelId="{2D24018E-21AC-43EA-B232-598F48A86593}" type="presOf" srcId="{906059F3-6001-4437-BE54-20116B2A73DC}" destId="{9A9F3C84-015A-4745-9862-37A5A24D8D28}" srcOrd="1" destOrd="0" presId="urn:microsoft.com/office/officeart/2005/8/layout/radial1"/>
    <dgm:cxn modelId="{C785784B-E6A1-4E38-9B8B-478AC60D3864}" srcId="{DEE890B9-C972-4123-B9C3-0A39EB59E573}" destId="{5F261932-0A63-495F-90D0-11413125A8BE}" srcOrd="5" destOrd="0" parTransId="{442C20B0-E548-4430-93CE-0449A6769438}" sibTransId="{D45AD57D-6173-4D8F-8376-98595A8B0FC7}"/>
    <dgm:cxn modelId="{3132A583-E9DF-4D57-B06C-23B25833F778}" type="presOf" srcId="{DEE890B9-C972-4123-B9C3-0A39EB59E573}" destId="{05048D97-7C5F-4938-A8A1-40823312A1AC}" srcOrd="0" destOrd="0" presId="urn:microsoft.com/office/officeart/2005/8/layout/radial1"/>
    <dgm:cxn modelId="{1FC4C3E5-C748-43F7-85F2-A6D5D99DA502}" type="presOf" srcId="{A3EF6C82-6F3C-44D6-9A50-17D9E5156943}" destId="{8494A274-1BBC-48C8-AE4A-FBD9C9EFC47E}" srcOrd="0" destOrd="0" presId="urn:microsoft.com/office/officeart/2005/8/layout/radial1"/>
    <dgm:cxn modelId="{4FC45958-B968-44C2-896A-EA7E0C41AEEE}" type="presOf" srcId="{ABA67D70-5111-484B-9869-A98F4672F3C6}" destId="{8D0C193B-5E7F-4EE1-9759-F8251BB5B989}" srcOrd="1" destOrd="0" presId="urn:microsoft.com/office/officeart/2005/8/layout/radial1"/>
    <dgm:cxn modelId="{1D21E09F-255B-4DEF-AB3C-566ECD44C895}" type="presOf" srcId="{92D194AB-530D-4425-8C16-18325BC23640}" destId="{E7ED52C6-4D6B-4A24-A57E-96785C9CE3DD}" srcOrd="0" destOrd="0" presId="urn:microsoft.com/office/officeart/2005/8/layout/radial1"/>
    <dgm:cxn modelId="{5C804588-44D6-4FAE-83AB-35B1E37FE42F}" type="presParOf" srcId="{4F2F0DE1-1287-4F69-AE2F-E99F9064C4A4}" destId="{05048D97-7C5F-4938-A8A1-40823312A1AC}" srcOrd="0" destOrd="0" presId="urn:microsoft.com/office/officeart/2005/8/layout/radial1"/>
    <dgm:cxn modelId="{A980C86D-758E-4361-8A15-3FA0CC155119}" type="presParOf" srcId="{4F2F0DE1-1287-4F69-AE2F-E99F9064C4A4}" destId="{A3016FB4-FC33-4167-B6F1-F1CA2740C09F}" srcOrd="1" destOrd="0" presId="urn:microsoft.com/office/officeart/2005/8/layout/radial1"/>
    <dgm:cxn modelId="{AE763D85-DD44-4BA6-8392-B0C5493300CF}" type="presParOf" srcId="{A3016FB4-FC33-4167-B6F1-F1CA2740C09F}" destId="{9A9F3C84-015A-4745-9862-37A5A24D8D28}" srcOrd="0" destOrd="0" presId="urn:microsoft.com/office/officeart/2005/8/layout/radial1"/>
    <dgm:cxn modelId="{06B72352-7552-476D-B7E2-55E0857F550F}" type="presParOf" srcId="{4F2F0DE1-1287-4F69-AE2F-E99F9064C4A4}" destId="{70FCF58C-2D65-4DA1-814E-EEEF754FF70C}" srcOrd="2" destOrd="0" presId="urn:microsoft.com/office/officeart/2005/8/layout/radial1"/>
    <dgm:cxn modelId="{3A1FED6F-7C69-4DD0-9659-F4435C5B3FFB}" type="presParOf" srcId="{4F2F0DE1-1287-4F69-AE2F-E99F9064C4A4}" destId="{27EADBE8-6395-40D4-82A3-ECE70CB1C5BF}" srcOrd="3" destOrd="0" presId="urn:microsoft.com/office/officeart/2005/8/layout/radial1"/>
    <dgm:cxn modelId="{65F0CFD2-9275-49BB-BC7A-B0646A89E6D4}" type="presParOf" srcId="{27EADBE8-6395-40D4-82A3-ECE70CB1C5BF}" destId="{8D0C193B-5E7F-4EE1-9759-F8251BB5B989}" srcOrd="0" destOrd="0" presId="urn:microsoft.com/office/officeart/2005/8/layout/radial1"/>
    <dgm:cxn modelId="{3CC5908A-14A4-4914-ABC8-8C29A330A85E}" type="presParOf" srcId="{4F2F0DE1-1287-4F69-AE2F-E99F9064C4A4}" destId="{E7ED52C6-4D6B-4A24-A57E-96785C9CE3DD}" srcOrd="4" destOrd="0" presId="urn:microsoft.com/office/officeart/2005/8/layout/radial1"/>
    <dgm:cxn modelId="{CE1F275A-E73A-4F72-B4F2-FCCBF05C6317}" type="presParOf" srcId="{4F2F0DE1-1287-4F69-AE2F-E99F9064C4A4}" destId="{5E797B29-D0B6-4BC2-BFE3-36CC6515959E}" srcOrd="5" destOrd="0" presId="urn:microsoft.com/office/officeart/2005/8/layout/radial1"/>
    <dgm:cxn modelId="{8B6864B7-6604-4BAF-B1B3-B4C06B2B99D2}" type="presParOf" srcId="{5E797B29-D0B6-4BC2-BFE3-36CC6515959E}" destId="{C9C58E9F-30AF-4497-BCE2-D43E4D674159}" srcOrd="0" destOrd="0" presId="urn:microsoft.com/office/officeart/2005/8/layout/radial1"/>
    <dgm:cxn modelId="{B4AFC188-E9BA-4503-BA81-31D7AF15D722}" type="presParOf" srcId="{4F2F0DE1-1287-4F69-AE2F-E99F9064C4A4}" destId="{AD8936BE-E566-4A18-8697-C3ADFF3C481B}" srcOrd="6" destOrd="0" presId="urn:microsoft.com/office/officeart/2005/8/layout/radial1"/>
    <dgm:cxn modelId="{B2B4B214-8983-4CA8-97CA-C2BE89BEEEBE}" type="presParOf" srcId="{4F2F0DE1-1287-4F69-AE2F-E99F9064C4A4}" destId="{C350A01C-FDC1-4514-8470-3287979B1CA8}" srcOrd="7" destOrd="0" presId="urn:microsoft.com/office/officeart/2005/8/layout/radial1"/>
    <dgm:cxn modelId="{5718F371-D83B-4B23-84E3-8041E3F381FF}" type="presParOf" srcId="{C350A01C-FDC1-4514-8470-3287979B1CA8}" destId="{0FE6ABD8-A868-4784-9C0F-71F6969D172C}" srcOrd="0" destOrd="0" presId="urn:microsoft.com/office/officeart/2005/8/layout/radial1"/>
    <dgm:cxn modelId="{C1DA04C5-154F-49D2-8A47-D2B360311393}" type="presParOf" srcId="{4F2F0DE1-1287-4F69-AE2F-E99F9064C4A4}" destId="{72DFBBD7-9BC2-4A66-8F7B-2767AFFD0D0E}" srcOrd="8" destOrd="0" presId="urn:microsoft.com/office/officeart/2005/8/layout/radial1"/>
    <dgm:cxn modelId="{3B09FF27-99E7-4799-982A-AA2B07195581}" type="presParOf" srcId="{4F2F0DE1-1287-4F69-AE2F-E99F9064C4A4}" destId="{4E39691B-C7AB-46AA-84CD-BDE2F46A912F}" srcOrd="9" destOrd="0" presId="urn:microsoft.com/office/officeart/2005/8/layout/radial1"/>
    <dgm:cxn modelId="{EF05D00E-3C9B-4788-AAB1-47538A05F361}" type="presParOf" srcId="{4E39691B-C7AB-46AA-84CD-BDE2F46A912F}" destId="{645FE534-ABB2-47A0-855A-98C9A66B6A5F}" srcOrd="0" destOrd="0" presId="urn:microsoft.com/office/officeart/2005/8/layout/radial1"/>
    <dgm:cxn modelId="{22001E35-5FF5-4B1A-8208-3CEE25D58620}" type="presParOf" srcId="{4F2F0DE1-1287-4F69-AE2F-E99F9064C4A4}" destId="{B4454180-2E11-4FDC-BDF3-01CEA8D6778F}" srcOrd="10" destOrd="0" presId="urn:microsoft.com/office/officeart/2005/8/layout/radial1"/>
    <dgm:cxn modelId="{633D1539-DF04-468E-B879-E49D255B5814}" type="presParOf" srcId="{4F2F0DE1-1287-4F69-AE2F-E99F9064C4A4}" destId="{723751EF-6621-4AC7-9B3D-8ABBE60EFEF5}" srcOrd="11" destOrd="0" presId="urn:microsoft.com/office/officeart/2005/8/layout/radial1"/>
    <dgm:cxn modelId="{DA4B292B-B910-42E9-BE00-D1582446CC7F}" type="presParOf" srcId="{723751EF-6621-4AC7-9B3D-8ABBE60EFEF5}" destId="{79E50A53-0683-444C-8D58-9AB08EC194C8}" srcOrd="0" destOrd="0" presId="urn:microsoft.com/office/officeart/2005/8/layout/radial1"/>
    <dgm:cxn modelId="{0B3EEEDF-2DA8-4F95-AB1B-484CDB385B0F}" type="presParOf" srcId="{4F2F0DE1-1287-4F69-AE2F-E99F9064C4A4}" destId="{CC16021E-A8BD-4D5D-B801-D742A953D624}" srcOrd="12" destOrd="0" presId="urn:microsoft.com/office/officeart/2005/8/layout/radial1"/>
    <dgm:cxn modelId="{C7336104-41DB-42AC-A89A-4BC11E5FD553}" type="presParOf" srcId="{4F2F0DE1-1287-4F69-AE2F-E99F9064C4A4}" destId="{270465A7-1BE2-4A34-89BA-17587A0EA5A5}" srcOrd="13" destOrd="0" presId="urn:microsoft.com/office/officeart/2005/8/layout/radial1"/>
    <dgm:cxn modelId="{DA1B7BE7-E93A-4467-81F4-06E65DC363EB}" type="presParOf" srcId="{270465A7-1BE2-4A34-89BA-17587A0EA5A5}" destId="{50852858-7922-44A0-9F6F-16C1A9E49749}" srcOrd="0" destOrd="0" presId="urn:microsoft.com/office/officeart/2005/8/layout/radial1"/>
    <dgm:cxn modelId="{954DCD13-D5B3-4B04-8080-79E7A24109F1}" type="presParOf" srcId="{4F2F0DE1-1287-4F69-AE2F-E99F9064C4A4}" destId="{8494A274-1BBC-48C8-AE4A-FBD9C9EFC47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780C95-00F2-44B3-91C7-2B753EBF8E4B}"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uk-UA"/>
        </a:p>
      </dgm:t>
    </dgm:pt>
    <dgm:pt modelId="{7D8938A7-942A-4C7C-BE92-4BB0283A8820}">
      <dgm:prSet phldrT="[Текст]"/>
      <dgm:spPr/>
      <dgm:t>
        <a:bodyPr/>
        <a:lstStyle/>
        <a:p>
          <a:r>
            <a:rPr lang="en-US" dirty="0" smtClean="0"/>
            <a:t>1</a:t>
          </a:r>
          <a:endParaRPr lang="uk-UA" dirty="0"/>
        </a:p>
      </dgm:t>
    </dgm:pt>
    <dgm:pt modelId="{32CC81A9-D942-4308-AAEC-1DA74006D592}" type="parTrans" cxnId="{C427E104-D4DF-4927-899A-03B11C5F1178}">
      <dgm:prSet/>
      <dgm:spPr/>
      <dgm:t>
        <a:bodyPr/>
        <a:lstStyle/>
        <a:p>
          <a:endParaRPr lang="uk-UA"/>
        </a:p>
      </dgm:t>
    </dgm:pt>
    <dgm:pt modelId="{1F691A03-45C6-4CC4-A476-34C7C876CC44}" type="sibTrans" cxnId="{C427E104-D4DF-4927-899A-03B11C5F1178}">
      <dgm:prSet/>
      <dgm:spPr/>
      <dgm:t>
        <a:bodyPr/>
        <a:lstStyle/>
        <a:p>
          <a:endParaRPr lang="uk-UA"/>
        </a:p>
      </dgm:t>
    </dgm:pt>
    <dgm:pt modelId="{2E501E42-251E-45D4-B753-771CD106F94E}">
      <dgm:prSet phldrT="[Текст]" custT="1"/>
      <dgm:spPr/>
      <dgm:t>
        <a:bodyPr/>
        <a:lstStyle/>
        <a:p>
          <a:r>
            <a:rPr lang="uk-UA" sz="2800" b="1" dirty="0" smtClean="0">
              <a:solidFill>
                <a:schemeClr val="tx1"/>
              </a:solidFill>
            </a:rPr>
            <a:t>Моделювання (створення умовної моделі уроку)</a:t>
          </a:r>
          <a:endParaRPr lang="uk-UA" sz="2800" dirty="0">
            <a:solidFill>
              <a:schemeClr val="tx1"/>
            </a:solidFill>
          </a:endParaRPr>
        </a:p>
      </dgm:t>
    </dgm:pt>
    <dgm:pt modelId="{E73F6E49-C99C-4B24-BCEC-9363F29A7313}" type="parTrans" cxnId="{17410B1C-9464-44D3-B790-9872BD144E34}">
      <dgm:prSet/>
      <dgm:spPr/>
      <dgm:t>
        <a:bodyPr/>
        <a:lstStyle/>
        <a:p>
          <a:endParaRPr lang="uk-UA"/>
        </a:p>
      </dgm:t>
    </dgm:pt>
    <dgm:pt modelId="{C2B9C344-22F0-4AB6-933E-7DD09F73C111}" type="sibTrans" cxnId="{17410B1C-9464-44D3-B790-9872BD144E34}">
      <dgm:prSet/>
      <dgm:spPr/>
      <dgm:t>
        <a:bodyPr/>
        <a:lstStyle/>
        <a:p>
          <a:endParaRPr lang="uk-UA"/>
        </a:p>
      </dgm:t>
    </dgm:pt>
    <dgm:pt modelId="{DA6C6970-7F52-4230-9A22-66DFD7F08049}">
      <dgm:prSet phldrT="[Текст]"/>
      <dgm:spPr/>
      <dgm:t>
        <a:bodyPr/>
        <a:lstStyle/>
        <a:p>
          <a:r>
            <a:rPr lang="en-US" dirty="0" smtClean="0"/>
            <a:t>2</a:t>
          </a:r>
          <a:endParaRPr lang="uk-UA" dirty="0"/>
        </a:p>
      </dgm:t>
    </dgm:pt>
    <dgm:pt modelId="{CEAF8A02-0AA7-4106-B39B-A61B2029A6AF}" type="parTrans" cxnId="{09F2EE93-29BD-4F95-8A94-921309CBE025}">
      <dgm:prSet/>
      <dgm:spPr/>
      <dgm:t>
        <a:bodyPr/>
        <a:lstStyle/>
        <a:p>
          <a:endParaRPr lang="uk-UA"/>
        </a:p>
      </dgm:t>
    </dgm:pt>
    <dgm:pt modelId="{5C5853C1-B29C-4C81-933B-E9BCDEA9962A}" type="sibTrans" cxnId="{09F2EE93-29BD-4F95-8A94-921309CBE025}">
      <dgm:prSet/>
      <dgm:spPr/>
      <dgm:t>
        <a:bodyPr/>
        <a:lstStyle/>
        <a:p>
          <a:endParaRPr lang="uk-UA"/>
        </a:p>
      </dgm:t>
    </dgm:pt>
    <dgm:pt modelId="{DAB4AC7F-51A4-4ADB-B706-34154CD22115}">
      <dgm:prSet phldrT="[Текст]" custT="1"/>
      <dgm:spPr/>
      <dgm:t>
        <a:bodyPr/>
        <a:lstStyle/>
        <a:p>
          <a:r>
            <a:rPr lang="uk-UA" sz="2800" b="1" dirty="0" err="1" smtClean="0">
              <a:solidFill>
                <a:schemeClr val="tx1"/>
              </a:solidFill>
            </a:rPr>
            <a:t>Проєктування</a:t>
          </a:r>
          <a:r>
            <a:rPr lang="uk-UA" sz="2800" b="1" dirty="0" smtClean="0">
              <a:solidFill>
                <a:schemeClr val="tx1"/>
              </a:solidFill>
            </a:rPr>
            <a:t> (створення структури педагогічного процесу)</a:t>
          </a:r>
          <a:endParaRPr lang="uk-UA" sz="2800" dirty="0">
            <a:solidFill>
              <a:schemeClr val="tx1"/>
            </a:solidFill>
          </a:endParaRPr>
        </a:p>
      </dgm:t>
    </dgm:pt>
    <dgm:pt modelId="{023A0245-9799-471A-A129-5C285D6D131D}" type="parTrans" cxnId="{E0D7B7AA-189F-42CA-B8F3-59FF97BD78EF}">
      <dgm:prSet/>
      <dgm:spPr/>
      <dgm:t>
        <a:bodyPr/>
        <a:lstStyle/>
        <a:p>
          <a:endParaRPr lang="uk-UA"/>
        </a:p>
      </dgm:t>
    </dgm:pt>
    <dgm:pt modelId="{C12D82E5-D1C4-45F1-A925-3A1E49C9FDEE}" type="sibTrans" cxnId="{E0D7B7AA-189F-42CA-B8F3-59FF97BD78EF}">
      <dgm:prSet/>
      <dgm:spPr/>
      <dgm:t>
        <a:bodyPr/>
        <a:lstStyle/>
        <a:p>
          <a:endParaRPr lang="uk-UA"/>
        </a:p>
      </dgm:t>
    </dgm:pt>
    <dgm:pt modelId="{0844F5F6-103B-4A1B-86EF-5040B5DD3E17}">
      <dgm:prSet phldrT="[Текст]"/>
      <dgm:spPr/>
      <dgm:t>
        <a:bodyPr/>
        <a:lstStyle/>
        <a:p>
          <a:r>
            <a:rPr lang="en-US" dirty="0" smtClean="0"/>
            <a:t>3</a:t>
          </a:r>
          <a:endParaRPr lang="uk-UA" dirty="0"/>
        </a:p>
      </dgm:t>
    </dgm:pt>
    <dgm:pt modelId="{14256A0E-1D8C-4264-B97B-A2635A83EC0B}" type="parTrans" cxnId="{ABAB9071-E61B-407C-B44F-CB9AA6362B75}">
      <dgm:prSet/>
      <dgm:spPr/>
      <dgm:t>
        <a:bodyPr/>
        <a:lstStyle/>
        <a:p>
          <a:endParaRPr lang="uk-UA"/>
        </a:p>
      </dgm:t>
    </dgm:pt>
    <dgm:pt modelId="{7E396E18-6DB0-4A17-96DF-DE598A219F49}" type="sibTrans" cxnId="{ABAB9071-E61B-407C-B44F-CB9AA6362B75}">
      <dgm:prSet/>
      <dgm:spPr/>
      <dgm:t>
        <a:bodyPr/>
        <a:lstStyle/>
        <a:p>
          <a:endParaRPr lang="uk-UA"/>
        </a:p>
      </dgm:t>
    </dgm:pt>
    <dgm:pt modelId="{7D9948FB-2862-49C7-8370-55F7213A56DE}">
      <dgm:prSet phldrT="[Текст]" custT="1"/>
      <dgm:spPr/>
      <dgm:t>
        <a:bodyPr/>
        <a:lstStyle/>
        <a:p>
          <a:r>
            <a:rPr lang="uk-UA" sz="2800" b="1" dirty="0" smtClean="0">
              <a:solidFill>
                <a:schemeClr val="tx1"/>
              </a:solidFill>
            </a:rPr>
            <a:t>Конструювання (створення конструктора (конспекту) уроку)</a:t>
          </a:r>
          <a:endParaRPr lang="uk-UA" sz="2800" dirty="0">
            <a:solidFill>
              <a:schemeClr val="tx1"/>
            </a:solidFill>
          </a:endParaRPr>
        </a:p>
      </dgm:t>
    </dgm:pt>
    <dgm:pt modelId="{95348C3A-B33D-4382-90F0-F0F8C5594D37}" type="parTrans" cxnId="{EAD4AEAE-B89B-4AA9-99A6-9C1E77E69023}">
      <dgm:prSet/>
      <dgm:spPr/>
      <dgm:t>
        <a:bodyPr/>
        <a:lstStyle/>
        <a:p>
          <a:endParaRPr lang="uk-UA"/>
        </a:p>
      </dgm:t>
    </dgm:pt>
    <dgm:pt modelId="{F100C95F-E4BD-45D3-8F3F-D5B5A91E8CF1}" type="sibTrans" cxnId="{EAD4AEAE-B89B-4AA9-99A6-9C1E77E69023}">
      <dgm:prSet/>
      <dgm:spPr/>
      <dgm:t>
        <a:bodyPr/>
        <a:lstStyle/>
        <a:p>
          <a:endParaRPr lang="uk-UA"/>
        </a:p>
      </dgm:t>
    </dgm:pt>
    <dgm:pt modelId="{2A1AAB63-0074-4291-A1B4-B3BBFB24C192}" type="pres">
      <dgm:prSet presAssocID="{C0780C95-00F2-44B3-91C7-2B753EBF8E4B}" presName="linearFlow" presStyleCnt="0">
        <dgm:presLayoutVars>
          <dgm:dir/>
          <dgm:animLvl val="lvl"/>
          <dgm:resizeHandles val="exact"/>
        </dgm:presLayoutVars>
      </dgm:prSet>
      <dgm:spPr/>
      <dgm:t>
        <a:bodyPr/>
        <a:lstStyle/>
        <a:p>
          <a:endParaRPr lang="uk-UA"/>
        </a:p>
      </dgm:t>
    </dgm:pt>
    <dgm:pt modelId="{116395AD-99DC-441F-BD81-C79938BDE64D}" type="pres">
      <dgm:prSet presAssocID="{7D8938A7-942A-4C7C-BE92-4BB0283A8820}" presName="composite" presStyleCnt="0"/>
      <dgm:spPr/>
    </dgm:pt>
    <dgm:pt modelId="{2B80CAA3-3517-484F-86D8-E7E97080F773}" type="pres">
      <dgm:prSet presAssocID="{7D8938A7-942A-4C7C-BE92-4BB0283A8820}" presName="parentText" presStyleLbl="alignNode1" presStyleIdx="0" presStyleCnt="3" custLinFactNeighborX="1035" custLinFactNeighborY="5620">
        <dgm:presLayoutVars>
          <dgm:chMax val="1"/>
          <dgm:bulletEnabled val="1"/>
        </dgm:presLayoutVars>
      </dgm:prSet>
      <dgm:spPr/>
      <dgm:t>
        <a:bodyPr/>
        <a:lstStyle/>
        <a:p>
          <a:endParaRPr lang="uk-UA"/>
        </a:p>
      </dgm:t>
    </dgm:pt>
    <dgm:pt modelId="{4AC50674-0B04-4889-8009-83DC8F31DF52}" type="pres">
      <dgm:prSet presAssocID="{7D8938A7-942A-4C7C-BE92-4BB0283A8820}" presName="descendantText" presStyleLbl="alignAcc1" presStyleIdx="0" presStyleCnt="3" custScaleY="119434" custLinFactNeighborX="1260" custLinFactNeighborY="26123">
        <dgm:presLayoutVars>
          <dgm:bulletEnabled val="1"/>
        </dgm:presLayoutVars>
      </dgm:prSet>
      <dgm:spPr/>
      <dgm:t>
        <a:bodyPr/>
        <a:lstStyle/>
        <a:p>
          <a:endParaRPr lang="uk-UA"/>
        </a:p>
      </dgm:t>
    </dgm:pt>
    <dgm:pt modelId="{3637322E-D54D-405E-9968-1B27B66D3B6E}" type="pres">
      <dgm:prSet presAssocID="{1F691A03-45C6-4CC4-A476-34C7C876CC44}" presName="sp" presStyleCnt="0"/>
      <dgm:spPr/>
    </dgm:pt>
    <dgm:pt modelId="{724377E7-315D-4094-BEB3-57946D21AC51}" type="pres">
      <dgm:prSet presAssocID="{DA6C6970-7F52-4230-9A22-66DFD7F08049}" presName="composite" presStyleCnt="0"/>
      <dgm:spPr/>
    </dgm:pt>
    <dgm:pt modelId="{5FAF3906-D64E-4678-8567-01DB1DC4B9B8}" type="pres">
      <dgm:prSet presAssocID="{DA6C6970-7F52-4230-9A22-66DFD7F08049}" presName="parentText" presStyleLbl="alignNode1" presStyleIdx="1" presStyleCnt="3">
        <dgm:presLayoutVars>
          <dgm:chMax val="1"/>
          <dgm:bulletEnabled val="1"/>
        </dgm:presLayoutVars>
      </dgm:prSet>
      <dgm:spPr/>
      <dgm:t>
        <a:bodyPr/>
        <a:lstStyle/>
        <a:p>
          <a:endParaRPr lang="uk-UA"/>
        </a:p>
      </dgm:t>
    </dgm:pt>
    <dgm:pt modelId="{B7812CC2-3D8D-4FC0-B764-70E9184BA232}" type="pres">
      <dgm:prSet presAssocID="{DA6C6970-7F52-4230-9A22-66DFD7F08049}" presName="descendantText" presStyleLbl="alignAcc1" presStyleIdx="1" presStyleCnt="3" custScaleY="147370" custLinFactNeighborX="-137" custLinFactNeighborY="19382">
        <dgm:presLayoutVars>
          <dgm:bulletEnabled val="1"/>
        </dgm:presLayoutVars>
      </dgm:prSet>
      <dgm:spPr/>
      <dgm:t>
        <a:bodyPr/>
        <a:lstStyle/>
        <a:p>
          <a:endParaRPr lang="uk-UA"/>
        </a:p>
      </dgm:t>
    </dgm:pt>
    <dgm:pt modelId="{D73F5DAE-37E5-4CFD-9413-9D997DB9ECAC}" type="pres">
      <dgm:prSet presAssocID="{5C5853C1-B29C-4C81-933B-E9BCDEA9962A}" presName="sp" presStyleCnt="0"/>
      <dgm:spPr/>
    </dgm:pt>
    <dgm:pt modelId="{A09923D6-D93E-4656-A6C0-F8D96E4804F6}" type="pres">
      <dgm:prSet presAssocID="{0844F5F6-103B-4A1B-86EF-5040B5DD3E17}" presName="composite" presStyleCnt="0"/>
      <dgm:spPr/>
    </dgm:pt>
    <dgm:pt modelId="{391BE694-581C-46FD-A28F-CBBA6B421204}" type="pres">
      <dgm:prSet presAssocID="{0844F5F6-103B-4A1B-86EF-5040B5DD3E17}" presName="parentText" presStyleLbl="alignNode1" presStyleIdx="2" presStyleCnt="3" custLinFactNeighborY="5736">
        <dgm:presLayoutVars>
          <dgm:chMax val="1"/>
          <dgm:bulletEnabled val="1"/>
        </dgm:presLayoutVars>
      </dgm:prSet>
      <dgm:spPr/>
      <dgm:t>
        <a:bodyPr/>
        <a:lstStyle/>
        <a:p>
          <a:endParaRPr lang="uk-UA"/>
        </a:p>
      </dgm:t>
    </dgm:pt>
    <dgm:pt modelId="{4C3E4032-9560-41C3-837F-835950C6120E}" type="pres">
      <dgm:prSet presAssocID="{0844F5F6-103B-4A1B-86EF-5040B5DD3E17}" presName="descendantText" presStyleLbl="alignAcc1" presStyleIdx="2" presStyleCnt="3" custScaleY="157469" custLinFactNeighborX="-137" custLinFactNeighborY="40258">
        <dgm:presLayoutVars>
          <dgm:bulletEnabled val="1"/>
        </dgm:presLayoutVars>
      </dgm:prSet>
      <dgm:spPr/>
      <dgm:t>
        <a:bodyPr/>
        <a:lstStyle/>
        <a:p>
          <a:endParaRPr lang="uk-UA"/>
        </a:p>
      </dgm:t>
    </dgm:pt>
  </dgm:ptLst>
  <dgm:cxnLst>
    <dgm:cxn modelId="{ABAB9071-E61B-407C-B44F-CB9AA6362B75}" srcId="{C0780C95-00F2-44B3-91C7-2B753EBF8E4B}" destId="{0844F5F6-103B-4A1B-86EF-5040B5DD3E17}" srcOrd="2" destOrd="0" parTransId="{14256A0E-1D8C-4264-B97B-A2635A83EC0B}" sibTransId="{7E396E18-6DB0-4A17-96DF-DE598A219F49}"/>
    <dgm:cxn modelId="{329711DE-7DC4-42CD-9A6F-A53379AA24B5}" type="presOf" srcId="{7D8938A7-942A-4C7C-BE92-4BB0283A8820}" destId="{2B80CAA3-3517-484F-86D8-E7E97080F773}" srcOrd="0" destOrd="0" presId="urn:microsoft.com/office/officeart/2005/8/layout/chevron2"/>
    <dgm:cxn modelId="{EAD4AEAE-B89B-4AA9-99A6-9C1E77E69023}" srcId="{0844F5F6-103B-4A1B-86EF-5040B5DD3E17}" destId="{7D9948FB-2862-49C7-8370-55F7213A56DE}" srcOrd="0" destOrd="0" parTransId="{95348C3A-B33D-4382-90F0-F0F8C5594D37}" sibTransId="{F100C95F-E4BD-45D3-8F3F-D5B5A91E8CF1}"/>
    <dgm:cxn modelId="{0C31187F-6AFE-4236-AFF1-8990D9EE3428}" type="presOf" srcId="{C0780C95-00F2-44B3-91C7-2B753EBF8E4B}" destId="{2A1AAB63-0074-4291-A1B4-B3BBFB24C192}" srcOrd="0" destOrd="0" presId="urn:microsoft.com/office/officeart/2005/8/layout/chevron2"/>
    <dgm:cxn modelId="{DDAA4A53-F8F0-4854-9FAA-2D75653A1862}" type="presOf" srcId="{0844F5F6-103B-4A1B-86EF-5040B5DD3E17}" destId="{391BE694-581C-46FD-A28F-CBBA6B421204}" srcOrd="0" destOrd="0" presId="urn:microsoft.com/office/officeart/2005/8/layout/chevron2"/>
    <dgm:cxn modelId="{09F2EE93-29BD-4F95-8A94-921309CBE025}" srcId="{C0780C95-00F2-44B3-91C7-2B753EBF8E4B}" destId="{DA6C6970-7F52-4230-9A22-66DFD7F08049}" srcOrd="1" destOrd="0" parTransId="{CEAF8A02-0AA7-4106-B39B-A61B2029A6AF}" sibTransId="{5C5853C1-B29C-4C81-933B-E9BCDEA9962A}"/>
    <dgm:cxn modelId="{FB47F03F-0AF1-4DF7-BC9F-C74B08915FE9}" type="presOf" srcId="{2E501E42-251E-45D4-B753-771CD106F94E}" destId="{4AC50674-0B04-4889-8009-83DC8F31DF52}" srcOrd="0" destOrd="0" presId="urn:microsoft.com/office/officeart/2005/8/layout/chevron2"/>
    <dgm:cxn modelId="{5782E435-85DE-473E-828F-074D007FC622}" type="presOf" srcId="{DA6C6970-7F52-4230-9A22-66DFD7F08049}" destId="{5FAF3906-D64E-4678-8567-01DB1DC4B9B8}" srcOrd="0" destOrd="0" presId="urn:microsoft.com/office/officeart/2005/8/layout/chevron2"/>
    <dgm:cxn modelId="{EDC0B32F-8ABD-4AA2-95E8-73D975E5DF39}" type="presOf" srcId="{7D9948FB-2862-49C7-8370-55F7213A56DE}" destId="{4C3E4032-9560-41C3-837F-835950C6120E}" srcOrd="0" destOrd="0" presId="urn:microsoft.com/office/officeart/2005/8/layout/chevron2"/>
    <dgm:cxn modelId="{E0D7B7AA-189F-42CA-B8F3-59FF97BD78EF}" srcId="{DA6C6970-7F52-4230-9A22-66DFD7F08049}" destId="{DAB4AC7F-51A4-4ADB-B706-34154CD22115}" srcOrd="0" destOrd="0" parTransId="{023A0245-9799-471A-A129-5C285D6D131D}" sibTransId="{C12D82E5-D1C4-45F1-A925-3A1E49C9FDEE}"/>
    <dgm:cxn modelId="{C427E104-D4DF-4927-899A-03B11C5F1178}" srcId="{C0780C95-00F2-44B3-91C7-2B753EBF8E4B}" destId="{7D8938A7-942A-4C7C-BE92-4BB0283A8820}" srcOrd="0" destOrd="0" parTransId="{32CC81A9-D942-4308-AAEC-1DA74006D592}" sibTransId="{1F691A03-45C6-4CC4-A476-34C7C876CC44}"/>
    <dgm:cxn modelId="{17410B1C-9464-44D3-B790-9872BD144E34}" srcId="{7D8938A7-942A-4C7C-BE92-4BB0283A8820}" destId="{2E501E42-251E-45D4-B753-771CD106F94E}" srcOrd="0" destOrd="0" parTransId="{E73F6E49-C99C-4B24-BCEC-9363F29A7313}" sibTransId="{C2B9C344-22F0-4AB6-933E-7DD09F73C111}"/>
    <dgm:cxn modelId="{DE886435-0A51-41E7-819B-472E3BA476CD}" type="presOf" srcId="{DAB4AC7F-51A4-4ADB-B706-34154CD22115}" destId="{B7812CC2-3D8D-4FC0-B764-70E9184BA232}" srcOrd="0" destOrd="0" presId="urn:microsoft.com/office/officeart/2005/8/layout/chevron2"/>
    <dgm:cxn modelId="{948CAA28-455C-45D6-B2AC-46471CAD1F26}" type="presParOf" srcId="{2A1AAB63-0074-4291-A1B4-B3BBFB24C192}" destId="{116395AD-99DC-441F-BD81-C79938BDE64D}" srcOrd="0" destOrd="0" presId="urn:microsoft.com/office/officeart/2005/8/layout/chevron2"/>
    <dgm:cxn modelId="{5C90EB96-A297-4B6D-9A6F-CF9FDF581289}" type="presParOf" srcId="{116395AD-99DC-441F-BD81-C79938BDE64D}" destId="{2B80CAA3-3517-484F-86D8-E7E97080F773}" srcOrd="0" destOrd="0" presId="urn:microsoft.com/office/officeart/2005/8/layout/chevron2"/>
    <dgm:cxn modelId="{A815DD55-F269-4571-9D4C-1C60EA785181}" type="presParOf" srcId="{116395AD-99DC-441F-BD81-C79938BDE64D}" destId="{4AC50674-0B04-4889-8009-83DC8F31DF52}" srcOrd="1" destOrd="0" presId="urn:microsoft.com/office/officeart/2005/8/layout/chevron2"/>
    <dgm:cxn modelId="{3D63D286-07EE-4F69-99AE-0F7146331ADE}" type="presParOf" srcId="{2A1AAB63-0074-4291-A1B4-B3BBFB24C192}" destId="{3637322E-D54D-405E-9968-1B27B66D3B6E}" srcOrd="1" destOrd="0" presId="urn:microsoft.com/office/officeart/2005/8/layout/chevron2"/>
    <dgm:cxn modelId="{126C31E1-AD34-4595-BB65-D068E0E46B0B}" type="presParOf" srcId="{2A1AAB63-0074-4291-A1B4-B3BBFB24C192}" destId="{724377E7-315D-4094-BEB3-57946D21AC51}" srcOrd="2" destOrd="0" presId="urn:microsoft.com/office/officeart/2005/8/layout/chevron2"/>
    <dgm:cxn modelId="{FE03BE1D-FE4F-4C5D-9059-EE8437593DFA}" type="presParOf" srcId="{724377E7-315D-4094-BEB3-57946D21AC51}" destId="{5FAF3906-D64E-4678-8567-01DB1DC4B9B8}" srcOrd="0" destOrd="0" presId="urn:microsoft.com/office/officeart/2005/8/layout/chevron2"/>
    <dgm:cxn modelId="{61E72BD9-D194-4D1C-8BB1-63457F8CEF0E}" type="presParOf" srcId="{724377E7-315D-4094-BEB3-57946D21AC51}" destId="{B7812CC2-3D8D-4FC0-B764-70E9184BA232}" srcOrd="1" destOrd="0" presId="urn:microsoft.com/office/officeart/2005/8/layout/chevron2"/>
    <dgm:cxn modelId="{108756DE-31D3-48C7-8567-51EB75EF5BE4}" type="presParOf" srcId="{2A1AAB63-0074-4291-A1B4-B3BBFB24C192}" destId="{D73F5DAE-37E5-4CFD-9413-9D997DB9ECAC}" srcOrd="3" destOrd="0" presId="urn:microsoft.com/office/officeart/2005/8/layout/chevron2"/>
    <dgm:cxn modelId="{3F8536F0-E348-40CD-8F65-6B92020264BE}" type="presParOf" srcId="{2A1AAB63-0074-4291-A1B4-B3BBFB24C192}" destId="{A09923D6-D93E-4656-A6C0-F8D96E4804F6}" srcOrd="4" destOrd="0" presId="urn:microsoft.com/office/officeart/2005/8/layout/chevron2"/>
    <dgm:cxn modelId="{21A5EC48-4010-427C-83E0-2833E4F2D4CF}" type="presParOf" srcId="{A09923D6-D93E-4656-A6C0-F8D96E4804F6}" destId="{391BE694-581C-46FD-A28F-CBBA6B421204}" srcOrd="0" destOrd="0" presId="urn:microsoft.com/office/officeart/2005/8/layout/chevron2"/>
    <dgm:cxn modelId="{A5A4D57B-DB96-4580-8190-7E86ED01DE3C}" type="presParOf" srcId="{A09923D6-D93E-4656-A6C0-F8D96E4804F6}" destId="{4C3E4032-9560-41C3-837F-835950C6120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EE5060-6459-422D-9C6F-B251DA93AB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uk-UA"/>
        </a:p>
      </dgm:t>
    </dgm:pt>
    <dgm:pt modelId="{886D3FFB-6ADC-43C1-9F58-1D376BBE9243}">
      <dgm:prSet phldrT="[Текст]" custT="1"/>
      <dgm:spPr/>
      <dgm:t>
        <a:bodyPr/>
        <a:lstStyle/>
        <a:p>
          <a:r>
            <a:rPr lang="uk-UA" sz="2000" b="1" dirty="0" err="1" smtClean="0">
              <a:solidFill>
                <a:srgbClr val="C00000"/>
              </a:solidFill>
            </a:rPr>
            <a:t>Моделю-</a:t>
          </a:r>
          <a:endParaRPr lang="en-US" sz="2000" b="1" dirty="0" smtClean="0">
            <a:solidFill>
              <a:srgbClr val="C00000"/>
            </a:solidFill>
          </a:endParaRPr>
        </a:p>
        <a:p>
          <a:r>
            <a:rPr lang="uk-UA" sz="2000" b="1" dirty="0" err="1" smtClean="0">
              <a:solidFill>
                <a:srgbClr val="C00000"/>
              </a:solidFill>
            </a:rPr>
            <a:t>вання</a:t>
          </a:r>
          <a:endParaRPr lang="uk-UA" sz="2000" b="1" dirty="0">
            <a:solidFill>
              <a:srgbClr val="C00000"/>
            </a:solidFill>
          </a:endParaRPr>
        </a:p>
      </dgm:t>
    </dgm:pt>
    <dgm:pt modelId="{14D6BA45-16A6-47DC-BE78-BEA7C52BC095}" type="parTrans" cxnId="{D406BCDE-D231-48AA-909F-31E377985D31}">
      <dgm:prSet/>
      <dgm:spPr/>
      <dgm:t>
        <a:bodyPr/>
        <a:lstStyle/>
        <a:p>
          <a:endParaRPr lang="uk-UA"/>
        </a:p>
      </dgm:t>
    </dgm:pt>
    <dgm:pt modelId="{9835C146-2D45-453B-B8BB-0FB128599E7E}" type="sibTrans" cxnId="{D406BCDE-D231-48AA-909F-31E377985D31}">
      <dgm:prSet/>
      <dgm:spPr/>
      <dgm:t>
        <a:bodyPr/>
        <a:lstStyle/>
        <a:p>
          <a:endParaRPr lang="uk-UA"/>
        </a:p>
      </dgm:t>
    </dgm:pt>
    <dgm:pt modelId="{B72BF4C5-86D1-454B-9C4F-24DC7C876DE7}">
      <dgm:prSet phldrT="[Текст]" custT="1"/>
      <dgm:spPr/>
      <dgm:t>
        <a:bodyPr/>
        <a:lstStyle/>
        <a:p>
          <a:endParaRPr lang="uk-UA" sz="1600" dirty="0"/>
        </a:p>
      </dgm:t>
    </dgm:pt>
    <dgm:pt modelId="{B58F0B4C-4D61-4EA0-B8AE-2DAFD278255A}" type="parTrans" cxnId="{966AA5B3-3B51-4757-8859-B688DB72C414}">
      <dgm:prSet/>
      <dgm:spPr/>
      <dgm:t>
        <a:bodyPr/>
        <a:lstStyle/>
        <a:p>
          <a:endParaRPr lang="uk-UA"/>
        </a:p>
      </dgm:t>
    </dgm:pt>
    <dgm:pt modelId="{8A54C652-FCE5-4B78-9377-8A0431F01FB6}" type="sibTrans" cxnId="{966AA5B3-3B51-4757-8859-B688DB72C414}">
      <dgm:prSet/>
      <dgm:spPr/>
      <dgm:t>
        <a:bodyPr/>
        <a:lstStyle/>
        <a:p>
          <a:endParaRPr lang="uk-UA"/>
        </a:p>
      </dgm:t>
    </dgm:pt>
    <dgm:pt modelId="{A2EFEE4F-189C-4DF4-9EA5-A38816781BD2}">
      <dgm:prSet phldrT="[Текст]" custT="1"/>
      <dgm:spPr/>
      <dgm:t>
        <a:bodyPr/>
        <a:lstStyle/>
        <a:p>
          <a:r>
            <a:rPr lang="uk-UA" sz="2000" b="1" dirty="0" err="1" smtClean="0">
              <a:solidFill>
                <a:srgbClr val="C00000"/>
              </a:solidFill>
            </a:rPr>
            <a:t>Проєкту-</a:t>
          </a:r>
          <a:endParaRPr lang="en-US" sz="2000" b="1" dirty="0" smtClean="0">
            <a:solidFill>
              <a:srgbClr val="C00000"/>
            </a:solidFill>
          </a:endParaRPr>
        </a:p>
        <a:p>
          <a:r>
            <a:rPr lang="uk-UA" sz="2000" b="1" dirty="0" err="1" smtClean="0">
              <a:solidFill>
                <a:srgbClr val="C00000"/>
              </a:solidFill>
            </a:rPr>
            <a:t>вання</a:t>
          </a:r>
          <a:endParaRPr lang="uk-UA" sz="2000" b="1" dirty="0">
            <a:solidFill>
              <a:srgbClr val="C00000"/>
            </a:solidFill>
          </a:endParaRPr>
        </a:p>
      </dgm:t>
    </dgm:pt>
    <dgm:pt modelId="{24772018-C5A6-41AB-B676-F7AF02B374F2}" type="parTrans" cxnId="{94FF7C44-357F-422D-BCA4-BD5166465320}">
      <dgm:prSet/>
      <dgm:spPr/>
      <dgm:t>
        <a:bodyPr/>
        <a:lstStyle/>
        <a:p>
          <a:endParaRPr lang="uk-UA"/>
        </a:p>
      </dgm:t>
    </dgm:pt>
    <dgm:pt modelId="{819A2BB2-6235-4055-A7B0-48ABF6B9C020}" type="sibTrans" cxnId="{94FF7C44-357F-422D-BCA4-BD5166465320}">
      <dgm:prSet/>
      <dgm:spPr/>
      <dgm:t>
        <a:bodyPr/>
        <a:lstStyle/>
        <a:p>
          <a:endParaRPr lang="uk-UA"/>
        </a:p>
      </dgm:t>
    </dgm:pt>
    <dgm:pt modelId="{751DB7AC-A864-4F3B-9233-C578CDE57430}">
      <dgm:prSet phldrT="[Текст]" custT="1"/>
      <dgm:spPr/>
      <dgm:t>
        <a:bodyPr/>
        <a:lstStyle/>
        <a:p>
          <a:endParaRPr lang="uk-UA" sz="2000" dirty="0">
            <a:solidFill>
              <a:schemeClr val="tx2"/>
            </a:solidFill>
          </a:endParaRPr>
        </a:p>
      </dgm:t>
    </dgm:pt>
    <dgm:pt modelId="{D6B567D8-F47E-40E0-B32E-8AE68F7F9542}" type="parTrans" cxnId="{BB278E9D-3ECD-4B82-A226-F2A01961C846}">
      <dgm:prSet/>
      <dgm:spPr/>
      <dgm:t>
        <a:bodyPr/>
        <a:lstStyle/>
        <a:p>
          <a:endParaRPr lang="uk-UA"/>
        </a:p>
      </dgm:t>
    </dgm:pt>
    <dgm:pt modelId="{60A2921D-0015-4A2A-9C2C-13F0CC886F49}" type="sibTrans" cxnId="{BB278E9D-3ECD-4B82-A226-F2A01961C846}">
      <dgm:prSet/>
      <dgm:spPr/>
      <dgm:t>
        <a:bodyPr/>
        <a:lstStyle/>
        <a:p>
          <a:endParaRPr lang="uk-UA"/>
        </a:p>
      </dgm:t>
    </dgm:pt>
    <dgm:pt modelId="{3A63F45B-0E75-4216-9338-046EA348CBB9}">
      <dgm:prSet phldrT="[Текст]" custT="1"/>
      <dgm:spPr/>
      <dgm:t>
        <a:bodyPr/>
        <a:lstStyle/>
        <a:p>
          <a:r>
            <a:rPr lang="uk-UA" sz="2000" b="1" dirty="0" err="1" smtClean="0">
              <a:solidFill>
                <a:srgbClr val="C00000"/>
              </a:solidFill>
            </a:rPr>
            <a:t>Констру-ювання</a:t>
          </a:r>
          <a:endParaRPr lang="uk-UA" sz="2000" b="1" dirty="0">
            <a:solidFill>
              <a:srgbClr val="C00000"/>
            </a:solidFill>
          </a:endParaRPr>
        </a:p>
      </dgm:t>
    </dgm:pt>
    <dgm:pt modelId="{3C6D8992-BFCE-4F61-A957-ADD85A3ED732}" type="parTrans" cxnId="{2EA28E84-5114-40CA-BBAD-EDC2D9A624AD}">
      <dgm:prSet/>
      <dgm:spPr/>
      <dgm:t>
        <a:bodyPr/>
        <a:lstStyle/>
        <a:p>
          <a:endParaRPr lang="uk-UA"/>
        </a:p>
      </dgm:t>
    </dgm:pt>
    <dgm:pt modelId="{E3F9CCFA-8A54-4009-B7AC-C1306354875D}" type="sibTrans" cxnId="{2EA28E84-5114-40CA-BBAD-EDC2D9A624AD}">
      <dgm:prSet/>
      <dgm:spPr/>
      <dgm:t>
        <a:bodyPr/>
        <a:lstStyle/>
        <a:p>
          <a:endParaRPr lang="uk-UA"/>
        </a:p>
      </dgm:t>
    </dgm:pt>
    <dgm:pt modelId="{7A60CE5A-D8DA-4790-B467-29ADB7C71E77}">
      <dgm:prSet phldrT="[Текст]" custT="1"/>
      <dgm:spPr/>
      <dgm:t>
        <a:bodyPr/>
        <a:lstStyle/>
        <a:p>
          <a:r>
            <a:rPr lang="uk-UA" sz="1800" b="1" dirty="0" smtClean="0">
              <a:solidFill>
                <a:schemeClr val="tx1"/>
              </a:solidFill>
            </a:rPr>
            <a:t>чітке формулювання мети, завдань, типу, форми проведення уроку;</a:t>
          </a:r>
          <a:endParaRPr lang="uk-UA" sz="1800" b="1" dirty="0">
            <a:solidFill>
              <a:schemeClr val="tx1"/>
            </a:solidFill>
          </a:endParaRPr>
        </a:p>
      </dgm:t>
    </dgm:pt>
    <dgm:pt modelId="{F599FFCF-A9E4-4CA7-963F-6379D25B8A94}" type="parTrans" cxnId="{9FBFE76E-59B7-42D6-9197-14C3D71D19AE}">
      <dgm:prSet/>
      <dgm:spPr/>
      <dgm:t>
        <a:bodyPr/>
        <a:lstStyle/>
        <a:p>
          <a:endParaRPr lang="uk-UA"/>
        </a:p>
      </dgm:t>
    </dgm:pt>
    <dgm:pt modelId="{59A28FB8-ECB5-4263-911D-AB45AA61B071}" type="sibTrans" cxnId="{9FBFE76E-59B7-42D6-9197-14C3D71D19AE}">
      <dgm:prSet/>
      <dgm:spPr/>
      <dgm:t>
        <a:bodyPr/>
        <a:lstStyle/>
        <a:p>
          <a:endParaRPr lang="uk-UA"/>
        </a:p>
      </dgm:t>
    </dgm:pt>
    <dgm:pt modelId="{E73B2952-EBB4-4EBA-A9B7-C149CB84DDF5}">
      <dgm:prSet custT="1"/>
      <dgm:spPr/>
      <dgm:t>
        <a:bodyPr/>
        <a:lstStyle/>
        <a:p>
          <a:r>
            <a:rPr lang="uk-UA" sz="1800" b="1" dirty="0" smtClean="0">
              <a:solidFill>
                <a:schemeClr val="tx1"/>
              </a:solidFill>
            </a:rPr>
            <a:t>чітке визначення місця уроку у змістовому та методичному аспектах у межах навчальної програми курсу, розділу, теми;</a:t>
          </a:r>
          <a:endParaRPr lang="uk-UA" sz="1800" b="1" dirty="0">
            <a:solidFill>
              <a:schemeClr val="tx1"/>
            </a:solidFill>
          </a:endParaRPr>
        </a:p>
      </dgm:t>
    </dgm:pt>
    <dgm:pt modelId="{2E7B4AB6-2FEC-4DCE-86E1-397ED13885B7}" type="parTrans" cxnId="{5BBEA4D3-1A9D-40CD-8A70-BC52E9160395}">
      <dgm:prSet/>
      <dgm:spPr/>
      <dgm:t>
        <a:bodyPr/>
        <a:lstStyle/>
        <a:p>
          <a:endParaRPr lang="uk-UA"/>
        </a:p>
      </dgm:t>
    </dgm:pt>
    <dgm:pt modelId="{CE89A562-E92A-426F-BA44-5AFFB9DADDC5}" type="sibTrans" cxnId="{5BBEA4D3-1A9D-40CD-8A70-BC52E9160395}">
      <dgm:prSet/>
      <dgm:spPr/>
      <dgm:t>
        <a:bodyPr/>
        <a:lstStyle/>
        <a:p>
          <a:endParaRPr lang="uk-UA"/>
        </a:p>
      </dgm:t>
    </dgm:pt>
    <dgm:pt modelId="{3E39CCE6-6A63-452C-BCC5-AF2C55A4E325}">
      <dgm:prSet custT="1"/>
      <dgm:spPr/>
      <dgm:t>
        <a:bodyPr/>
        <a:lstStyle/>
        <a:p>
          <a:r>
            <a:rPr lang="uk-UA" sz="1800" b="1" dirty="0" smtClean="0">
              <a:solidFill>
                <a:schemeClr val="tx1"/>
              </a:solidFill>
            </a:rPr>
            <a:t>формулювання загальної мети вивчення матеріалу;</a:t>
          </a:r>
          <a:endParaRPr lang="uk-UA" sz="1800" b="1" dirty="0">
            <a:solidFill>
              <a:schemeClr val="tx1"/>
            </a:solidFill>
          </a:endParaRPr>
        </a:p>
      </dgm:t>
    </dgm:pt>
    <dgm:pt modelId="{9F1C9821-02FC-4659-8BED-F2678834BCD2}" type="parTrans" cxnId="{521C1714-7DE9-47CE-A5F8-36746A6E6E2F}">
      <dgm:prSet/>
      <dgm:spPr/>
      <dgm:t>
        <a:bodyPr/>
        <a:lstStyle/>
        <a:p>
          <a:endParaRPr lang="uk-UA"/>
        </a:p>
      </dgm:t>
    </dgm:pt>
    <dgm:pt modelId="{E6A4234B-65B0-46F4-85DA-C79343E32720}" type="sibTrans" cxnId="{521C1714-7DE9-47CE-A5F8-36746A6E6E2F}">
      <dgm:prSet/>
      <dgm:spPr/>
      <dgm:t>
        <a:bodyPr/>
        <a:lstStyle/>
        <a:p>
          <a:endParaRPr lang="uk-UA"/>
        </a:p>
      </dgm:t>
    </dgm:pt>
    <dgm:pt modelId="{AAFD4281-A0D2-4775-BDFB-E23DB0674B9F}">
      <dgm:prSet custT="1"/>
      <dgm:spPr/>
      <dgm:t>
        <a:bodyPr/>
        <a:lstStyle/>
        <a:p>
          <a:r>
            <a:rPr lang="uk-UA" sz="1800" b="1" dirty="0" smtClean="0">
              <a:solidFill>
                <a:schemeClr val="tx1"/>
              </a:solidFill>
            </a:rPr>
            <a:t>вибір педагогічних методів, прийомів, технологій, </a:t>
          </a:r>
          <a:r>
            <a:rPr lang="ru-RU" sz="1800" b="1" dirty="0" err="1" smtClean="0">
              <a:solidFill>
                <a:schemeClr val="tx1"/>
              </a:solidFill>
            </a:rPr>
            <a:t>використання</a:t>
          </a:r>
          <a:r>
            <a:rPr lang="ru-RU" sz="1800" b="1" dirty="0" smtClean="0">
              <a:solidFill>
                <a:schemeClr val="tx1"/>
              </a:solidFill>
            </a:rPr>
            <a:t> </a:t>
          </a:r>
          <a:r>
            <a:rPr lang="ru-RU" sz="1800" b="1" dirty="0" err="1" smtClean="0">
              <a:solidFill>
                <a:schemeClr val="tx1"/>
              </a:solidFill>
            </a:rPr>
            <a:t>яких</a:t>
          </a:r>
          <a:r>
            <a:rPr lang="ru-RU" sz="1800" b="1" dirty="0" smtClean="0">
              <a:solidFill>
                <a:schemeClr val="tx1"/>
              </a:solidFill>
            </a:rPr>
            <a:t> </a:t>
          </a:r>
          <a:r>
            <a:rPr lang="ru-RU" sz="1800" b="1" dirty="0" err="1" smtClean="0">
              <a:solidFill>
                <a:schemeClr val="tx1"/>
              </a:solidFill>
            </a:rPr>
            <a:t>забезпечить</a:t>
          </a:r>
          <a:r>
            <a:rPr lang="ru-RU" sz="1800" b="1" dirty="0" smtClean="0">
              <a:solidFill>
                <a:schemeClr val="tx1"/>
              </a:solidFill>
            </a:rPr>
            <a:t> </a:t>
          </a:r>
          <a:r>
            <a:rPr lang="ru-RU" sz="1800" b="1" dirty="0" err="1" smtClean="0">
              <a:solidFill>
                <a:schemeClr val="tx1"/>
              </a:solidFill>
            </a:rPr>
            <a:t>досягнення</a:t>
          </a:r>
          <a:r>
            <a:rPr lang="ru-RU" sz="1800" b="1" dirty="0" smtClean="0">
              <a:solidFill>
                <a:schemeClr val="tx1"/>
              </a:solidFill>
            </a:rPr>
            <a:t> </a:t>
          </a:r>
          <a:r>
            <a:rPr lang="ru-RU" sz="1800" b="1" dirty="0" err="1" smtClean="0">
              <a:solidFill>
                <a:schemeClr val="tx1"/>
              </a:solidFill>
            </a:rPr>
            <a:t>поставленої</a:t>
          </a:r>
          <a:r>
            <a:rPr lang="ru-RU" sz="1800" b="1" dirty="0" smtClean="0">
              <a:solidFill>
                <a:schemeClr val="tx1"/>
              </a:solidFill>
            </a:rPr>
            <a:t> мети </a:t>
          </a:r>
          <a:r>
            <a:rPr lang="ru-RU" sz="1800" b="1" dirty="0" err="1" smtClean="0">
              <a:solidFill>
                <a:schemeClr val="tx1"/>
              </a:solidFill>
            </a:rPr>
            <a:t>найбільш</a:t>
          </a:r>
          <a:r>
            <a:rPr lang="ru-RU" sz="1800" b="1" dirty="0" smtClean="0">
              <a:solidFill>
                <a:schemeClr val="tx1"/>
              </a:solidFill>
            </a:rPr>
            <a:t> </a:t>
          </a:r>
          <a:r>
            <a:rPr lang="ru-RU" sz="1800" b="1" dirty="0" err="1" smtClean="0">
              <a:solidFill>
                <a:schemeClr val="tx1"/>
              </a:solidFill>
            </a:rPr>
            <a:t>раціональним</a:t>
          </a:r>
          <a:r>
            <a:rPr lang="ru-RU" sz="1800" b="1" dirty="0" smtClean="0">
              <a:solidFill>
                <a:schemeClr val="tx1"/>
              </a:solidFill>
            </a:rPr>
            <a:t> шляхом</a:t>
          </a:r>
          <a:endParaRPr lang="uk-UA" sz="1800" b="1" dirty="0">
            <a:solidFill>
              <a:schemeClr val="tx1"/>
            </a:solidFill>
          </a:endParaRPr>
        </a:p>
      </dgm:t>
    </dgm:pt>
    <dgm:pt modelId="{D6802364-6589-41C5-81B2-9195617F07E4}" type="parTrans" cxnId="{EC8691DA-13E7-4705-8E57-60CDE659E363}">
      <dgm:prSet/>
      <dgm:spPr/>
      <dgm:t>
        <a:bodyPr/>
        <a:lstStyle/>
        <a:p>
          <a:endParaRPr lang="uk-UA"/>
        </a:p>
      </dgm:t>
    </dgm:pt>
    <dgm:pt modelId="{B462C9F1-5729-41BE-91A6-CB87B6829ADC}" type="sibTrans" cxnId="{EC8691DA-13E7-4705-8E57-60CDE659E363}">
      <dgm:prSet/>
      <dgm:spPr/>
      <dgm:t>
        <a:bodyPr/>
        <a:lstStyle/>
        <a:p>
          <a:endParaRPr lang="uk-UA"/>
        </a:p>
      </dgm:t>
    </dgm:pt>
    <dgm:pt modelId="{B2DA7F95-FD13-4281-BA2A-89891B37EA66}">
      <dgm:prSet custT="1"/>
      <dgm:spPr/>
      <dgm:t>
        <a:bodyPr/>
        <a:lstStyle/>
        <a:p>
          <a:r>
            <a:rPr lang="uk-UA" sz="1800" b="1" dirty="0" smtClean="0">
              <a:solidFill>
                <a:schemeClr val="tx1"/>
              </a:solidFill>
            </a:rPr>
            <a:t>визначення виховних і розвивальних завдань;</a:t>
          </a:r>
          <a:endParaRPr lang="uk-UA" sz="1800" b="1" dirty="0">
            <a:solidFill>
              <a:schemeClr val="tx1"/>
            </a:solidFill>
          </a:endParaRPr>
        </a:p>
      </dgm:t>
    </dgm:pt>
    <dgm:pt modelId="{FE80CE5E-8783-435E-98D2-B43B03956552}" type="parTrans" cxnId="{B0D8D600-13F4-4AB5-A44C-9BE1E3FAE3C1}">
      <dgm:prSet/>
      <dgm:spPr/>
      <dgm:t>
        <a:bodyPr/>
        <a:lstStyle/>
        <a:p>
          <a:endParaRPr lang="uk-UA"/>
        </a:p>
      </dgm:t>
    </dgm:pt>
    <dgm:pt modelId="{8C752E50-1AAB-4FC4-96AC-10759C66AA46}" type="sibTrans" cxnId="{B0D8D600-13F4-4AB5-A44C-9BE1E3FAE3C1}">
      <dgm:prSet/>
      <dgm:spPr/>
      <dgm:t>
        <a:bodyPr/>
        <a:lstStyle/>
        <a:p>
          <a:endParaRPr lang="uk-UA"/>
        </a:p>
      </dgm:t>
    </dgm:pt>
    <dgm:pt modelId="{36DF5243-2DEB-492C-9F64-BCF275BF01AF}">
      <dgm:prSet custT="1"/>
      <dgm:spPr/>
      <dgm:t>
        <a:bodyPr/>
        <a:lstStyle/>
        <a:p>
          <a:r>
            <a:rPr lang="uk-UA" sz="1800" b="1" dirty="0" smtClean="0">
              <a:solidFill>
                <a:schemeClr val="tx1"/>
              </a:solidFill>
            </a:rPr>
            <a:t>прогнозування результатів;</a:t>
          </a:r>
          <a:endParaRPr lang="uk-UA" sz="1800" b="1" dirty="0">
            <a:solidFill>
              <a:schemeClr val="tx1"/>
            </a:solidFill>
          </a:endParaRPr>
        </a:p>
      </dgm:t>
    </dgm:pt>
    <dgm:pt modelId="{2CF1DD2E-46BE-439D-8538-74F64B0A80D9}" type="parTrans" cxnId="{8AF16730-EEB3-4FFD-AF1E-969A1AAA5BF3}">
      <dgm:prSet/>
      <dgm:spPr/>
      <dgm:t>
        <a:bodyPr/>
        <a:lstStyle/>
        <a:p>
          <a:endParaRPr lang="uk-UA"/>
        </a:p>
      </dgm:t>
    </dgm:pt>
    <dgm:pt modelId="{A30CF334-A6FA-4F31-B3FE-ADBC3D056A9B}" type="sibTrans" cxnId="{8AF16730-EEB3-4FFD-AF1E-969A1AAA5BF3}">
      <dgm:prSet/>
      <dgm:spPr/>
      <dgm:t>
        <a:bodyPr/>
        <a:lstStyle/>
        <a:p>
          <a:endParaRPr lang="uk-UA"/>
        </a:p>
      </dgm:t>
    </dgm:pt>
    <dgm:pt modelId="{07EE9CA8-B0FD-4E35-BFA4-931ED1A92DA5}">
      <dgm:prSet custT="1"/>
      <dgm:spPr/>
      <dgm:t>
        <a:bodyPr/>
        <a:lstStyle/>
        <a:p>
          <a:r>
            <a:rPr lang="uk-UA" sz="1800" b="1" dirty="0" smtClean="0">
              <a:solidFill>
                <a:schemeClr val="tx1"/>
              </a:solidFill>
            </a:rPr>
            <a:t>опрацювання змістової частини матеріалу;</a:t>
          </a:r>
          <a:endParaRPr lang="uk-UA" sz="1800" b="1" dirty="0">
            <a:solidFill>
              <a:schemeClr val="tx1"/>
            </a:solidFill>
          </a:endParaRPr>
        </a:p>
      </dgm:t>
    </dgm:pt>
    <dgm:pt modelId="{5CF77293-2581-43E2-B372-7338B7DA7574}" type="parTrans" cxnId="{6F749063-3F88-473C-9D72-5B17B11BBEFE}">
      <dgm:prSet/>
      <dgm:spPr/>
      <dgm:t>
        <a:bodyPr/>
        <a:lstStyle/>
        <a:p>
          <a:endParaRPr lang="uk-UA"/>
        </a:p>
      </dgm:t>
    </dgm:pt>
    <dgm:pt modelId="{02E406B4-2454-42AA-93CF-6CEA99EB383A}" type="sibTrans" cxnId="{6F749063-3F88-473C-9D72-5B17B11BBEFE}">
      <dgm:prSet/>
      <dgm:spPr/>
      <dgm:t>
        <a:bodyPr/>
        <a:lstStyle/>
        <a:p>
          <a:endParaRPr lang="uk-UA"/>
        </a:p>
      </dgm:t>
    </dgm:pt>
    <dgm:pt modelId="{DA4B98C3-B97A-43FD-B853-755ACA708C93}">
      <dgm:prSet custT="1"/>
      <dgm:spPr/>
      <dgm:t>
        <a:bodyPr/>
        <a:lstStyle/>
        <a:p>
          <a:r>
            <a:rPr lang="uk-UA" sz="1800" b="1" dirty="0" smtClean="0">
              <a:solidFill>
                <a:schemeClr val="tx1"/>
              </a:solidFill>
            </a:rPr>
            <a:t>визначення методів, прийомів роботи;</a:t>
          </a:r>
          <a:endParaRPr lang="uk-UA" sz="1800" b="1" dirty="0">
            <a:solidFill>
              <a:schemeClr val="tx1"/>
            </a:solidFill>
          </a:endParaRPr>
        </a:p>
      </dgm:t>
    </dgm:pt>
    <dgm:pt modelId="{007062AA-8D88-452D-A7C3-91EB945AACEE}" type="parTrans" cxnId="{BAB3C093-0718-466F-B949-A8F2E6FE60F9}">
      <dgm:prSet/>
      <dgm:spPr/>
      <dgm:t>
        <a:bodyPr/>
        <a:lstStyle/>
        <a:p>
          <a:endParaRPr lang="uk-UA"/>
        </a:p>
      </dgm:t>
    </dgm:pt>
    <dgm:pt modelId="{DCD8BD59-0343-45C2-AD2C-ECBE35663117}" type="sibTrans" cxnId="{BAB3C093-0718-466F-B949-A8F2E6FE60F9}">
      <dgm:prSet/>
      <dgm:spPr/>
      <dgm:t>
        <a:bodyPr/>
        <a:lstStyle/>
        <a:p>
          <a:endParaRPr lang="uk-UA"/>
        </a:p>
      </dgm:t>
    </dgm:pt>
    <dgm:pt modelId="{7C3D97B2-C376-4D10-BEEC-C344F7873139}">
      <dgm:prSet custT="1"/>
      <dgm:spPr/>
      <dgm:t>
        <a:bodyPr/>
        <a:lstStyle/>
        <a:p>
          <a:r>
            <a:rPr lang="uk-UA" sz="1800" b="1" dirty="0" smtClean="0">
              <a:solidFill>
                <a:schemeClr val="tx1"/>
              </a:solidFill>
            </a:rPr>
            <a:t>прогнозування предметних та ключових </a:t>
          </a:r>
          <a:r>
            <a:rPr lang="uk-UA" sz="1800" b="1" dirty="0" err="1" smtClean="0">
              <a:solidFill>
                <a:schemeClr val="tx1"/>
              </a:solidFill>
            </a:rPr>
            <a:t>компетентностей</a:t>
          </a:r>
          <a:r>
            <a:rPr lang="uk-UA" sz="1800" b="1" dirty="0" smtClean="0">
              <a:solidFill>
                <a:schemeClr val="tx1"/>
              </a:solidFill>
            </a:rPr>
            <a:t>, які формуються на уроці</a:t>
          </a:r>
          <a:endParaRPr lang="uk-UA" sz="1800" b="1" dirty="0">
            <a:solidFill>
              <a:schemeClr val="tx1"/>
            </a:solidFill>
          </a:endParaRPr>
        </a:p>
      </dgm:t>
    </dgm:pt>
    <dgm:pt modelId="{557998FF-3EAC-40C9-8DC3-49C8E840FF31}" type="parTrans" cxnId="{DDCF521D-DC15-4139-938F-A05C660C4ECC}">
      <dgm:prSet/>
      <dgm:spPr/>
      <dgm:t>
        <a:bodyPr/>
        <a:lstStyle/>
        <a:p>
          <a:endParaRPr lang="uk-UA"/>
        </a:p>
      </dgm:t>
    </dgm:pt>
    <dgm:pt modelId="{34455B0D-1DEE-4506-A889-6887F4762113}" type="sibTrans" cxnId="{DDCF521D-DC15-4139-938F-A05C660C4ECC}">
      <dgm:prSet/>
      <dgm:spPr/>
      <dgm:t>
        <a:bodyPr/>
        <a:lstStyle/>
        <a:p>
          <a:endParaRPr lang="uk-UA"/>
        </a:p>
      </dgm:t>
    </dgm:pt>
    <dgm:pt modelId="{8D2DD4F6-E349-480B-9FC0-48EEDE598860}">
      <dgm:prSet custT="1"/>
      <dgm:spPr/>
      <dgm:t>
        <a:bodyPr/>
        <a:lstStyle/>
        <a:p>
          <a:endParaRPr lang="uk-UA" sz="2000" b="1" dirty="0"/>
        </a:p>
      </dgm:t>
    </dgm:pt>
    <dgm:pt modelId="{168B64F7-0CC9-4377-B73C-6CBA324F870D}" type="parTrans" cxnId="{44B57B9A-93BE-4A1D-BAB3-389F6F0809F7}">
      <dgm:prSet/>
      <dgm:spPr/>
      <dgm:t>
        <a:bodyPr/>
        <a:lstStyle/>
        <a:p>
          <a:endParaRPr lang="ru-RU"/>
        </a:p>
      </dgm:t>
    </dgm:pt>
    <dgm:pt modelId="{5E2E557E-DF7D-4331-B148-8D4E83686390}" type="sibTrans" cxnId="{44B57B9A-93BE-4A1D-BAB3-389F6F0809F7}">
      <dgm:prSet/>
      <dgm:spPr/>
      <dgm:t>
        <a:bodyPr/>
        <a:lstStyle/>
        <a:p>
          <a:endParaRPr lang="ru-RU"/>
        </a:p>
      </dgm:t>
    </dgm:pt>
    <dgm:pt modelId="{4EF8B454-48D2-419B-A987-CFC0C2E1D08E}">
      <dgm:prSet custT="1"/>
      <dgm:spPr/>
      <dgm:t>
        <a:bodyPr/>
        <a:lstStyle/>
        <a:p>
          <a:endParaRPr lang="uk-UA" sz="2000" dirty="0">
            <a:solidFill>
              <a:schemeClr val="tx1"/>
            </a:solidFill>
          </a:endParaRPr>
        </a:p>
      </dgm:t>
    </dgm:pt>
    <dgm:pt modelId="{FBD51317-9ADE-4908-904D-8C89F3B410FE}" type="parTrans" cxnId="{BB24EE2B-86DA-445F-B2FD-D519AC0A2CA5}">
      <dgm:prSet/>
      <dgm:spPr/>
      <dgm:t>
        <a:bodyPr/>
        <a:lstStyle/>
        <a:p>
          <a:endParaRPr lang="ru-RU"/>
        </a:p>
      </dgm:t>
    </dgm:pt>
    <dgm:pt modelId="{8556705C-A476-4DC0-9799-60CFD6CD31C0}" type="sibTrans" cxnId="{BB24EE2B-86DA-445F-B2FD-D519AC0A2CA5}">
      <dgm:prSet/>
      <dgm:spPr/>
      <dgm:t>
        <a:bodyPr/>
        <a:lstStyle/>
        <a:p>
          <a:endParaRPr lang="ru-RU"/>
        </a:p>
      </dgm:t>
    </dgm:pt>
    <dgm:pt modelId="{884960A3-67C7-4532-8E41-BB7B39B80396}">
      <dgm:prSet custT="1"/>
      <dgm:spPr/>
      <dgm:t>
        <a:bodyPr/>
        <a:lstStyle/>
        <a:p>
          <a:r>
            <a:rPr lang="uk-UA" sz="1800" b="1" dirty="0" smtClean="0">
              <a:solidFill>
                <a:schemeClr val="tx1"/>
              </a:solidFill>
            </a:rPr>
            <a:t>конкретизація методів, прийомів, технологій;</a:t>
          </a:r>
          <a:endParaRPr lang="uk-UA" sz="1800" b="1" dirty="0">
            <a:solidFill>
              <a:schemeClr val="tx1"/>
            </a:solidFill>
          </a:endParaRPr>
        </a:p>
      </dgm:t>
    </dgm:pt>
    <dgm:pt modelId="{BB07FA47-F955-4841-8721-2CB38D69E186}" type="parTrans" cxnId="{2A87608C-4E16-4641-AEF0-3779F9860914}">
      <dgm:prSet/>
      <dgm:spPr/>
      <dgm:t>
        <a:bodyPr/>
        <a:lstStyle/>
        <a:p>
          <a:endParaRPr lang="uk-UA"/>
        </a:p>
      </dgm:t>
    </dgm:pt>
    <dgm:pt modelId="{434283F3-6273-4AF5-BFA4-5165117599CA}" type="sibTrans" cxnId="{2A87608C-4E16-4641-AEF0-3779F9860914}">
      <dgm:prSet/>
      <dgm:spPr/>
      <dgm:t>
        <a:bodyPr/>
        <a:lstStyle/>
        <a:p>
          <a:endParaRPr lang="uk-UA"/>
        </a:p>
      </dgm:t>
    </dgm:pt>
    <dgm:pt modelId="{B653C777-CB7A-4E41-8F8F-87A6E8D450EF}">
      <dgm:prSet custT="1"/>
      <dgm:spPr/>
      <dgm:t>
        <a:bodyPr/>
        <a:lstStyle/>
        <a:p>
          <a:r>
            <a:rPr lang="uk-UA" sz="1800" b="1" dirty="0" smtClean="0">
              <a:solidFill>
                <a:schemeClr val="tx1"/>
              </a:solidFill>
            </a:rPr>
            <a:t>запис дій учителя та передбачення дій учнів;</a:t>
          </a:r>
          <a:endParaRPr lang="uk-UA" sz="1800" b="1" dirty="0">
            <a:solidFill>
              <a:schemeClr val="tx1"/>
            </a:solidFill>
          </a:endParaRPr>
        </a:p>
      </dgm:t>
    </dgm:pt>
    <dgm:pt modelId="{C0B45342-7093-4344-A6D6-51FF14BD501A}" type="parTrans" cxnId="{1CE4553A-B758-4D58-848B-F0EC575EE483}">
      <dgm:prSet/>
      <dgm:spPr/>
      <dgm:t>
        <a:bodyPr/>
        <a:lstStyle/>
        <a:p>
          <a:endParaRPr lang="uk-UA"/>
        </a:p>
      </dgm:t>
    </dgm:pt>
    <dgm:pt modelId="{56AA9047-1E38-42A1-94F6-345E8C676090}" type="sibTrans" cxnId="{1CE4553A-B758-4D58-848B-F0EC575EE483}">
      <dgm:prSet/>
      <dgm:spPr/>
      <dgm:t>
        <a:bodyPr/>
        <a:lstStyle/>
        <a:p>
          <a:endParaRPr lang="uk-UA"/>
        </a:p>
      </dgm:t>
    </dgm:pt>
    <dgm:pt modelId="{E13A6F1D-ECC5-40D6-B748-87540E2BD727}">
      <dgm:prSet custT="1"/>
      <dgm:spPr/>
      <dgm:t>
        <a:bodyPr/>
        <a:lstStyle/>
        <a:p>
          <a:r>
            <a:rPr lang="uk-UA" sz="1800" b="1" dirty="0" smtClean="0">
              <a:solidFill>
                <a:schemeClr val="tx1"/>
              </a:solidFill>
            </a:rPr>
            <a:t>раціональний розподіл часу;</a:t>
          </a:r>
          <a:endParaRPr lang="uk-UA" sz="1800" b="1" dirty="0">
            <a:solidFill>
              <a:schemeClr val="tx1"/>
            </a:solidFill>
          </a:endParaRPr>
        </a:p>
      </dgm:t>
    </dgm:pt>
    <dgm:pt modelId="{1D0F17FE-2ED2-475B-A066-294E4F47D8DE}" type="parTrans" cxnId="{670E4BAF-5036-47AB-9F72-EFEB6E7D92E3}">
      <dgm:prSet/>
      <dgm:spPr/>
      <dgm:t>
        <a:bodyPr/>
        <a:lstStyle/>
        <a:p>
          <a:endParaRPr lang="uk-UA"/>
        </a:p>
      </dgm:t>
    </dgm:pt>
    <dgm:pt modelId="{52AAA49D-59F3-4CA8-8BF8-E9161601C82D}" type="sibTrans" cxnId="{670E4BAF-5036-47AB-9F72-EFEB6E7D92E3}">
      <dgm:prSet/>
      <dgm:spPr/>
      <dgm:t>
        <a:bodyPr/>
        <a:lstStyle/>
        <a:p>
          <a:endParaRPr lang="uk-UA"/>
        </a:p>
      </dgm:t>
    </dgm:pt>
    <dgm:pt modelId="{1CB78E78-36A3-4A93-8CCE-D4E0C1E1DFB5}">
      <dgm:prSet custT="1"/>
      <dgm:spPr/>
      <dgm:t>
        <a:bodyPr/>
        <a:lstStyle/>
        <a:p>
          <a:r>
            <a:rPr lang="uk-UA" sz="1800" b="1" dirty="0" smtClean="0">
              <a:solidFill>
                <a:schemeClr val="tx1"/>
              </a:solidFill>
            </a:rPr>
            <a:t>виділення структурних елементів навчальної діяльності</a:t>
          </a:r>
          <a:endParaRPr lang="uk-UA" sz="1800" b="1" dirty="0">
            <a:solidFill>
              <a:schemeClr val="tx1"/>
            </a:solidFill>
          </a:endParaRPr>
        </a:p>
      </dgm:t>
    </dgm:pt>
    <dgm:pt modelId="{E91E73B2-B1C7-4CCB-81DC-7E3C9897E52A}" type="parTrans" cxnId="{C9746C37-36D4-4547-BBA0-8F484A6A9EEF}">
      <dgm:prSet/>
      <dgm:spPr/>
      <dgm:t>
        <a:bodyPr/>
        <a:lstStyle/>
        <a:p>
          <a:endParaRPr lang="uk-UA"/>
        </a:p>
      </dgm:t>
    </dgm:pt>
    <dgm:pt modelId="{2A34BD48-B97F-477A-AA46-D983F541CFCA}" type="sibTrans" cxnId="{C9746C37-36D4-4547-BBA0-8F484A6A9EEF}">
      <dgm:prSet/>
      <dgm:spPr/>
      <dgm:t>
        <a:bodyPr/>
        <a:lstStyle/>
        <a:p>
          <a:endParaRPr lang="uk-UA"/>
        </a:p>
      </dgm:t>
    </dgm:pt>
    <dgm:pt modelId="{7493D054-A4AE-4CA0-9A39-BB46DF615E31}">
      <dgm:prSet custT="1"/>
      <dgm:spPr/>
      <dgm:t>
        <a:bodyPr/>
        <a:lstStyle/>
        <a:p>
          <a:endParaRPr lang="ru-RU" sz="2000" b="1" dirty="0" smtClean="0">
            <a:solidFill>
              <a:schemeClr val="tx2"/>
            </a:solidFill>
          </a:endParaRPr>
        </a:p>
      </dgm:t>
    </dgm:pt>
    <dgm:pt modelId="{9A954891-1187-4EAF-B481-57496C8B5AE1}" type="parTrans" cxnId="{AAFA46F2-8273-4610-8626-841797F8F520}">
      <dgm:prSet/>
      <dgm:spPr/>
      <dgm:t>
        <a:bodyPr/>
        <a:lstStyle/>
        <a:p>
          <a:endParaRPr lang="ru-RU"/>
        </a:p>
      </dgm:t>
    </dgm:pt>
    <dgm:pt modelId="{BC6C4DFD-6CDA-4C51-8D6E-0D01E1909034}" type="sibTrans" cxnId="{AAFA46F2-8273-4610-8626-841797F8F520}">
      <dgm:prSet/>
      <dgm:spPr/>
      <dgm:t>
        <a:bodyPr/>
        <a:lstStyle/>
        <a:p>
          <a:endParaRPr lang="ru-RU"/>
        </a:p>
      </dgm:t>
    </dgm:pt>
    <dgm:pt modelId="{D59B2E6F-91F5-4C9B-ADB8-DCC657C81067}">
      <dgm:prSet custT="1"/>
      <dgm:spPr/>
      <dgm:t>
        <a:bodyPr/>
        <a:lstStyle/>
        <a:p>
          <a:endParaRPr lang="uk-UA" sz="1800" b="1" dirty="0">
            <a:solidFill>
              <a:schemeClr val="tx2"/>
            </a:solidFill>
          </a:endParaRPr>
        </a:p>
      </dgm:t>
    </dgm:pt>
    <dgm:pt modelId="{80024B63-159B-4479-B93E-68FB428670E3}" type="parTrans" cxnId="{24C5D503-720D-437E-9C01-18240A4F4955}">
      <dgm:prSet/>
      <dgm:spPr/>
      <dgm:t>
        <a:bodyPr/>
        <a:lstStyle/>
        <a:p>
          <a:endParaRPr lang="ru-RU"/>
        </a:p>
      </dgm:t>
    </dgm:pt>
    <dgm:pt modelId="{8A6C2E63-F98D-483E-BAA4-A6665DC0D3C2}" type="sibTrans" cxnId="{24C5D503-720D-437E-9C01-18240A4F4955}">
      <dgm:prSet/>
      <dgm:spPr/>
      <dgm:t>
        <a:bodyPr/>
        <a:lstStyle/>
        <a:p>
          <a:endParaRPr lang="ru-RU"/>
        </a:p>
      </dgm:t>
    </dgm:pt>
    <dgm:pt modelId="{8B7F6F2D-79AE-4262-BE66-B64154C39064}" type="pres">
      <dgm:prSet presAssocID="{72EE5060-6459-422D-9C6F-B251DA93AB54}" presName="linearFlow" presStyleCnt="0">
        <dgm:presLayoutVars>
          <dgm:dir/>
          <dgm:animLvl val="lvl"/>
          <dgm:resizeHandles val="exact"/>
        </dgm:presLayoutVars>
      </dgm:prSet>
      <dgm:spPr/>
      <dgm:t>
        <a:bodyPr/>
        <a:lstStyle/>
        <a:p>
          <a:endParaRPr lang="uk-UA"/>
        </a:p>
      </dgm:t>
    </dgm:pt>
    <dgm:pt modelId="{89DF50CF-5F17-4E22-8E94-EEF46C247CC3}" type="pres">
      <dgm:prSet presAssocID="{886D3FFB-6ADC-43C1-9F58-1D376BBE9243}" presName="composite" presStyleCnt="0"/>
      <dgm:spPr/>
    </dgm:pt>
    <dgm:pt modelId="{1A319B82-28C8-49EA-8483-C581A907C563}" type="pres">
      <dgm:prSet presAssocID="{886D3FFB-6ADC-43C1-9F58-1D376BBE9243}" presName="parentText" presStyleLbl="alignNode1" presStyleIdx="0" presStyleCnt="3">
        <dgm:presLayoutVars>
          <dgm:chMax val="1"/>
          <dgm:bulletEnabled val="1"/>
        </dgm:presLayoutVars>
      </dgm:prSet>
      <dgm:spPr/>
      <dgm:t>
        <a:bodyPr/>
        <a:lstStyle/>
        <a:p>
          <a:endParaRPr lang="uk-UA"/>
        </a:p>
      </dgm:t>
    </dgm:pt>
    <dgm:pt modelId="{C21E40B4-1299-45AA-A666-C76B93111A7F}" type="pres">
      <dgm:prSet presAssocID="{886D3FFB-6ADC-43C1-9F58-1D376BBE9243}" presName="descendantText" presStyleLbl="alignAcc1" presStyleIdx="0" presStyleCnt="3" custScaleY="168145" custLinFactNeighborX="535" custLinFactNeighborY="-4544">
        <dgm:presLayoutVars>
          <dgm:bulletEnabled val="1"/>
        </dgm:presLayoutVars>
      </dgm:prSet>
      <dgm:spPr/>
      <dgm:t>
        <a:bodyPr/>
        <a:lstStyle/>
        <a:p>
          <a:endParaRPr lang="uk-UA"/>
        </a:p>
      </dgm:t>
    </dgm:pt>
    <dgm:pt modelId="{77249FBE-778F-4A90-9A41-653A9495C58F}" type="pres">
      <dgm:prSet presAssocID="{9835C146-2D45-453B-B8BB-0FB128599E7E}" presName="sp" presStyleCnt="0"/>
      <dgm:spPr/>
    </dgm:pt>
    <dgm:pt modelId="{17517387-A37F-4123-9429-C2E7F71528E6}" type="pres">
      <dgm:prSet presAssocID="{A2EFEE4F-189C-4DF4-9EA5-A38816781BD2}" presName="composite" presStyleCnt="0"/>
      <dgm:spPr/>
    </dgm:pt>
    <dgm:pt modelId="{8C82F1EF-3EC6-4006-84F9-DA2543BE1AC0}" type="pres">
      <dgm:prSet presAssocID="{A2EFEE4F-189C-4DF4-9EA5-A38816781BD2}" presName="parentText" presStyleLbl="alignNode1" presStyleIdx="1" presStyleCnt="3">
        <dgm:presLayoutVars>
          <dgm:chMax val="1"/>
          <dgm:bulletEnabled val="1"/>
        </dgm:presLayoutVars>
      </dgm:prSet>
      <dgm:spPr/>
      <dgm:t>
        <a:bodyPr/>
        <a:lstStyle/>
        <a:p>
          <a:endParaRPr lang="uk-UA"/>
        </a:p>
      </dgm:t>
    </dgm:pt>
    <dgm:pt modelId="{57B7AD3E-3BE7-401F-B1BE-AB440F97E7A1}" type="pres">
      <dgm:prSet presAssocID="{A2EFEE4F-189C-4DF4-9EA5-A38816781BD2}" presName="descendantText" presStyleLbl="alignAcc1" presStyleIdx="1" presStyleCnt="3" custScaleY="158872">
        <dgm:presLayoutVars>
          <dgm:bulletEnabled val="1"/>
        </dgm:presLayoutVars>
      </dgm:prSet>
      <dgm:spPr/>
      <dgm:t>
        <a:bodyPr/>
        <a:lstStyle/>
        <a:p>
          <a:endParaRPr lang="uk-UA"/>
        </a:p>
      </dgm:t>
    </dgm:pt>
    <dgm:pt modelId="{BDA58A6C-9BE9-4703-AC52-EAC2B372E0A1}" type="pres">
      <dgm:prSet presAssocID="{819A2BB2-6235-4055-A7B0-48ABF6B9C020}" presName="sp" presStyleCnt="0"/>
      <dgm:spPr/>
    </dgm:pt>
    <dgm:pt modelId="{CBCD2850-D9D7-4282-BAE9-218B3B4BF32A}" type="pres">
      <dgm:prSet presAssocID="{3A63F45B-0E75-4216-9338-046EA348CBB9}" presName="composite" presStyleCnt="0"/>
      <dgm:spPr/>
    </dgm:pt>
    <dgm:pt modelId="{4EA35B9A-576A-433C-90F1-26EB77D2421A}" type="pres">
      <dgm:prSet presAssocID="{3A63F45B-0E75-4216-9338-046EA348CBB9}" presName="parentText" presStyleLbl="alignNode1" presStyleIdx="2" presStyleCnt="3">
        <dgm:presLayoutVars>
          <dgm:chMax val="1"/>
          <dgm:bulletEnabled val="1"/>
        </dgm:presLayoutVars>
      </dgm:prSet>
      <dgm:spPr/>
      <dgm:t>
        <a:bodyPr/>
        <a:lstStyle/>
        <a:p>
          <a:endParaRPr lang="uk-UA"/>
        </a:p>
      </dgm:t>
    </dgm:pt>
    <dgm:pt modelId="{F0023A51-DDCF-4D8F-910D-FDD4B129CA89}" type="pres">
      <dgm:prSet presAssocID="{3A63F45B-0E75-4216-9338-046EA348CBB9}" presName="descendantText" presStyleLbl="alignAcc1" presStyleIdx="2" presStyleCnt="3" custScaleY="159885">
        <dgm:presLayoutVars>
          <dgm:bulletEnabled val="1"/>
        </dgm:presLayoutVars>
      </dgm:prSet>
      <dgm:spPr/>
      <dgm:t>
        <a:bodyPr/>
        <a:lstStyle/>
        <a:p>
          <a:endParaRPr lang="uk-UA"/>
        </a:p>
      </dgm:t>
    </dgm:pt>
  </dgm:ptLst>
  <dgm:cxnLst>
    <dgm:cxn modelId="{BE9B347D-2E7E-4556-B096-0E6256027689}" type="presOf" srcId="{3E39CCE6-6A63-452C-BCC5-AF2C55A4E325}" destId="{C21E40B4-1299-45AA-A666-C76B93111A7F}" srcOrd="0" destOrd="3" presId="urn:microsoft.com/office/officeart/2005/8/layout/chevron2"/>
    <dgm:cxn modelId="{D0393C61-E877-4CAB-9197-1152548FAAB2}" type="presOf" srcId="{B72BF4C5-86D1-454B-9C4F-24DC7C876DE7}" destId="{C21E40B4-1299-45AA-A666-C76B93111A7F}" srcOrd="0" destOrd="0" presId="urn:microsoft.com/office/officeart/2005/8/layout/chevron2"/>
    <dgm:cxn modelId="{BB24EE2B-86DA-445F-B2FD-D519AC0A2CA5}" srcId="{A2EFEE4F-189C-4DF4-9EA5-A38816781BD2}" destId="{4EF8B454-48D2-419B-A987-CFC0C2E1D08E}" srcOrd="6" destOrd="0" parTransId="{FBD51317-9ADE-4908-904D-8C89F3B410FE}" sibTransId="{8556705C-A476-4DC0-9799-60CFD6CD31C0}"/>
    <dgm:cxn modelId="{1E8A9A65-B986-44A5-9DFE-507C15FA57BD}" type="presOf" srcId="{DA4B98C3-B97A-43FD-B853-755ACA708C93}" destId="{57B7AD3E-3BE7-401F-B1BE-AB440F97E7A1}" srcOrd="0" destOrd="4" presId="urn:microsoft.com/office/officeart/2005/8/layout/chevron2"/>
    <dgm:cxn modelId="{2C841963-D7E4-4698-8D2D-0FB01A1CB738}" type="presOf" srcId="{7A60CE5A-D8DA-4790-B467-29ADB7C71E77}" destId="{F0023A51-DDCF-4D8F-910D-FDD4B129CA89}" srcOrd="0" destOrd="0" presId="urn:microsoft.com/office/officeart/2005/8/layout/chevron2"/>
    <dgm:cxn modelId="{D114C174-F402-44DA-9738-F142459E3B94}" type="presOf" srcId="{8D2DD4F6-E349-480B-9FC0-48EEDE598860}" destId="{C21E40B4-1299-45AA-A666-C76B93111A7F}" srcOrd="0" destOrd="6" presId="urn:microsoft.com/office/officeart/2005/8/layout/chevron2"/>
    <dgm:cxn modelId="{995D5C69-9758-49BC-9B4D-68C5E9D4DF88}" type="presOf" srcId="{3A63F45B-0E75-4216-9338-046EA348CBB9}" destId="{4EA35B9A-576A-433C-90F1-26EB77D2421A}" srcOrd="0" destOrd="0" presId="urn:microsoft.com/office/officeart/2005/8/layout/chevron2"/>
    <dgm:cxn modelId="{2A87608C-4E16-4641-AEF0-3779F9860914}" srcId="{3A63F45B-0E75-4216-9338-046EA348CBB9}" destId="{884960A3-67C7-4532-8E41-BB7B39B80396}" srcOrd="1" destOrd="0" parTransId="{BB07FA47-F955-4841-8721-2CB38D69E186}" sibTransId="{434283F3-6273-4AF5-BFA4-5165117599CA}"/>
    <dgm:cxn modelId="{E6805751-0A6A-43FD-945E-F7F48F65F71B}" type="presOf" srcId="{751DB7AC-A864-4F3B-9233-C578CDE57430}" destId="{57B7AD3E-3BE7-401F-B1BE-AB440F97E7A1}" srcOrd="0" destOrd="0" presId="urn:microsoft.com/office/officeart/2005/8/layout/chevron2"/>
    <dgm:cxn modelId="{C343549A-D35B-409A-9EC9-D6C42DDA1B8D}" type="presOf" srcId="{E73B2952-EBB4-4EBA-A9B7-C149CB84DDF5}" destId="{C21E40B4-1299-45AA-A666-C76B93111A7F}" srcOrd="0" destOrd="2" presId="urn:microsoft.com/office/officeart/2005/8/layout/chevron2"/>
    <dgm:cxn modelId="{6F749063-3F88-473C-9D72-5B17B11BBEFE}" srcId="{A2EFEE4F-189C-4DF4-9EA5-A38816781BD2}" destId="{07EE9CA8-B0FD-4E35-BFA4-931ED1A92DA5}" srcOrd="3" destOrd="0" parTransId="{5CF77293-2581-43E2-B372-7338B7DA7574}" sibTransId="{02E406B4-2454-42AA-93CF-6CEA99EB383A}"/>
    <dgm:cxn modelId="{75F34CED-27DD-4022-B52D-5AB2DCD6A73B}" type="presOf" srcId="{AAFD4281-A0D2-4775-BDFB-E23DB0674B9F}" destId="{C21E40B4-1299-45AA-A666-C76B93111A7F}" srcOrd="0" destOrd="4" presId="urn:microsoft.com/office/officeart/2005/8/layout/chevron2"/>
    <dgm:cxn modelId="{B9DD3194-2BA1-4F1F-AA9F-19837F36CAD8}" type="presOf" srcId="{36DF5243-2DEB-492C-9F64-BCF275BF01AF}" destId="{57B7AD3E-3BE7-401F-B1BE-AB440F97E7A1}" srcOrd="0" destOrd="2" presId="urn:microsoft.com/office/officeart/2005/8/layout/chevron2"/>
    <dgm:cxn modelId="{AAFA46F2-8273-4610-8626-841797F8F520}" srcId="{886D3FFB-6ADC-43C1-9F58-1D376BBE9243}" destId="{7493D054-A4AE-4CA0-9A39-BB46DF615E31}" srcOrd="5" destOrd="0" parTransId="{9A954891-1187-4EAF-B481-57496C8B5AE1}" sibTransId="{BC6C4DFD-6CDA-4C51-8D6E-0D01E1909034}"/>
    <dgm:cxn modelId="{9A09283B-2C68-4447-894A-AB33D13E4796}" type="presOf" srcId="{72EE5060-6459-422D-9C6F-B251DA93AB54}" destId="{8B7F6F2D-79AE-4262-BE66-B64154C39064}" srcOrd="0" destOrd="0" presId="urn:microsoft.com/office/officeart/2005/8/layout/chevron2"/>
    <dgm:cxn modelId="{2D30F050-7A5C-4636-9E97-546F63467876}" type="presOf" srcId="{7C3D97B2-C376-4D10-BEEC-C344F7873139}" destId="{57B7AD3E-3BE7-401F-B1BE-AB440F97E7A1}" srcOrd="0" destOrd="5" presId="urn:microsoft.com/office/officeart/2005/8/layout/chevron2"/>
    <dgm:cxn modelId="{C9746C37-36D4-4547-BBA0-8F484A6A9EEF}" srcId="{3A63F45B-0E75-4216-9338-046EA348CBB9}" destId="{1CB78E78-36A3-4A93-8CCE-D4E0C1E1DFB5}" srcOrd="4" destOrd="0" parTransId="{E91E73B2-B1C7-4CCB-81DC-7E3C9897E52A}" sibTransId="{2A34BD48-B97F-477A-AA46-D983F541CFCA}"/>
    <dgm:cxn modelId="{2EA28E84-5114-40CA-BBAD-EDC2D9A624AD}" srcId="{72EE5060-6459-422D-9C6F-B251DA93AB54}" destId="{3A63F45B-0E75-4216-9338-046EA348CBB9}" srcOrd="2" destOrd="0" parTransId="{3C6D8992-BFCE-4F61-A957-ADD85A3ED732}" sibTransId="{E3F9CCFA-8A54-4009-B7AC-C1306354875D}"/>
    <dgm:cxn modelId="{83A16E3D-F492-48A7-B377-C7CFEE07B0B1}" type="presOf" srcId="{A2EFEE4F-189C-4DF4-9EA5-A38816781BD2}" destId="{8C82F1EF-3EC6-4006-84F9-DA2543BE1AC0}" srcOrd="0" destOrd="0" presId="urn:microsoft.com/office/officeart/2005/8/layout/chevron2"/>
    <dgm:cxn modelId="{CA76BE11-74F7-4094-A43E-029E0E767B1A}" type="presOf" srcId="{07EE9CA8-B0FD-4E35-BFA4-931ED1A92DA5}" destId="{57B7AD3E-3BE7-401F-B1BE-AB440F97E7A1}" srcOrd="0" destOrd="3" presId="urn:microsoft.com/office/officeart/2005/8/layout/chevron2"/>
    <dgm:cxn modelId="{EC8691DA-13E7-4705-8E57-60CDE659E363}" srcId="{886D3FFB-6ADC-43C1-9F58-1D376BBE9243}" destId="{AAFD4281-A0D2-4775-BDFB-E23DB0674B9F}" srcOrd="4" destOrd="0" parTransId="{D6802364-6589-41C5-81B2-9195617F07E4}" sibTransId="{B462C9F1-5729-41BE-91A6-CB87B6829ADC}"/>
    <dgm:cxn modelId="{DDCF521D-DC15-4139-938F-A05C660C4ECC}" srcId="{A2EFEE4F-189C-4DF4-9EA5-A38816781BD2}" destId="{7C3D97B2-C376-4D10-BEEC-C344F7873139}" srcOrd="5" destOrd="0" parTransId="{557998FF-3EAC-40C9-8DC3-49C8E840FF31}" sibTransId="{34455B0D-1DEE-4506-A889-6887F4762113}"/>
    <dgm:cxn modelId="{521C1714-7DE9-47CE-A5F8-36746A6E6E2F}" srcId="{886D3FFB-6ADC-43C1-9F58-1D376BBE9243}" destId="{3E39CCE6-6A63-452C-BCC5-AF2C55A4E325}" srcOrd="3" destOrd="0" parTransId="{9F1C9821-02FC-4659-8BED-F2678834BCD2}" sibTransId="{E6A4234B-65B0-46F4-85DA-C79343E32720}"/>
    <dgm:cxn modelId="{9FBFE76E-59B7-42D6-9197-14C3D71D19AE}" srcId="{3A63F45B-0E75-4216-9338-046EA348CBB9}" destId="{7A60CE5A-D8DA-4790-B467-29ADB7C71E77}" srcOrd="0" destOrd="0" parTransId="{F599FFCF-A9E4-4CA7-963F-6379D25B8A94}" sibTransId="{59A28FB8-ECB5-4263-911D-AB45AA61B071}"/>
    <dgm:cxn modelId="{D406BCDE-D231-48AA-909F-31E377985D31}" srcId="{72EE5060-6459-422D-9C6F-B251DA93AB54}" destId="{886D3FFB-6ADC-43C1-9F58-1D376BBE9243}" srcOrd="0" destOrd="0" parTransId="{14D6BA45-16A6-47DC-BE78-BEA7C52BC095}" sibTransId="{9835C146-2D45-453B-B8BB-0FB128599E7E}"/>
    <dgm:cxn modelId="{966AA5B3-3B51-4757-8859-B688DB72C414}" srcId="{886D3FFB-6ADC-43C1-9F58-1D376BBE9243}" destId="{B72BF4C5-86D1-454B-9C4F-24DC7C876DE7}" srcOrd="0" destOrd="0" parTransId="{B58F0B4C-4D61-4EA0-B8AE-2DAFD278255A}" sibTransId="{8A54C652-FCE5-4B78-9377-8A0431F01FB6}"/>
    <dgm:cxn modelId="{90CF0BAC-7C30-4BB5-A0FE-EF8E0C6EA9E7}" type="presOf" srcId="{B2DA7F95-FD13-4281-BA2A-89891B37EA66}" destId="{57B7AD3E-3BE7-401F-B1BE-AB440F97E7A1}" srcOrd="0" destOrd="1" presId="urn:microsoft.com/office/officeart/2005/8/layout/chevron2"/>
    <dgm:cxn modelId="{B0D8D600-13F4-4AB5-A44C-9BE1E3FAE3C1}" srcId="{A2EFEE4F-189C-4DF4-9EA5-A38816781BD2}" destId="{B2DA7F95-FD13-4281-BA2A-89891B37EA66}" srcOrd="1" destOrd="0" parTransId="{FE80CE5E-8783-435E-98D2-B43B03956552}" sibTransId="{8C752E50-1AAB-4FC4-96AC-10759C66AA46}"/>
    <dgm:cxn modelId="{96905E45-379E-4CBC-9932-E869655B1556}" type="presOf" srcId="{1CB78E78-36A3-4A93-8CCE-D4E0C1E1DFB5}" destId="{F0023A51-DDCF-4D8F-910D-FDD4B129CA89}" srcOrd="0" destOrd="4" presId="urn:microsoft.com/office/officeart/2005/8/layout/chevron2"/>
    <dgm:cxn modelId="{349248ED-4E18-46EB-90A3-9862BCF8CA4B}" type="presOf" srcId="{884960A3-67C7-4532-8E41-BB7B39B80396}" destId="{F0023A51-DDCF-4D8F-910D-FDD4B129CA89}" srcOrd="0" destOrd="1" presId="urn:microsoft.com/office/officeart/2005/8/layout/chevron2"/>
    <dgm:cxn modelId="{670E4BAF-5036-47AB-9F72-EFEB6E7D92E3}" srcId="{3A63F45B-0E75-4216-9338-046EA348CBB9}" destId="{E13A6F1D-ECC5-40D6-B748-87540E2BD727}" srcOrd="3" destOrd="0" parTransId="{1D0F17FE-2ED2-475B-A066-294E4F47D8DE}" sibTransId="{52AAA49D-59F3-4CA8-8BF8-E9161601C82D}"/>
    <dgm:cxn modelId="{BB278E9D-3ECD-4B82-A226-F2A01961C846}" srcId="{A2EFEE4F-189C-4DF4-9EA5-A38816781BD2}" destId="{751DB7AC-A864-4F3B-9233-C578CDE57430}" srcOrd="0" destOrd="0" parTransId="{D6B567D8-F47E-40E0-B32E-8AE68F7F9542}" sibTransId="{60A2921D-0015-4A2A-9C2C-13F0CC886F49}"/>
    <dgm:cxn modelId="{5BBEA4D3-1A9D-40CD-8A70-BC52E9160395}" srcId="{886D3FFB-6ADC-43C1-9F58-1D376BBE9243}" destId="{E73B2952-EBB4-4EBA-A9B7-C149CB84DDF5}" srcOrd="2" destOrd="0" parTransId="{2E7B4AB6-2FEC-4DCE-86E1-397ED13885B7}" sibTransId="{CE89A562-E92A-426F-BA44-5AFFB9DADDC5}"/>
    <dgm:cxn modelId="{78661076-6515-49CD-BB4C-A03F6BF31B45}" type="presOf" srcId="{D59B2E6F-91F5-4C9B-ADB8-DCC657C81067}" destId="{C21E40B4-1299-45AA-A666-C76B93111A7F}" srcOrd="0" destOrd="1" presId="urn:microsoft.com/office/officeart/2005/8/layout/chevron2"/>
    <dgm:cxn modelId="{94FF7C44-357F-422D-BCA4-BD5166465320}" srcId="{72EE5060-6459-422D-9C6F-B251DA93AB54}" destId="{A2EFEE4F-189C-4DF4-9EA5-A38816781BD2}" srcOrd="1" destOrd="0" parTransId="{24772018-C5A6-41AB-B676-F7AF02B374F2}" sibTransId="{819A2BB2-6235-4055-A7B0-48ABF6B9C020}"/>
    <dgm:cxn modelId="{F8D51259-4C78-4E2A-AF85-53F0D0A72933}" type="presOf" srcId="{B653C777-CB7A-4E41-8F8F-87A6E8D450EF}" destId="{F0023A51-DDCF-4D8F-910D-FDD4B129CA89}" srcOrd="0" destOrd="2" presId="urn:microsoft.com/office/officeart/2005/8/layout/chevron2"/>
    <dgm:cxn modelId="{24C5D503-720D-437E-9C01-18240A4F4955}" srcId="{886D3FFB-6ADC-43C1-9F58-1D376BBE9243}" destId="{D59B2E6F-91F5-4C9B-ADB8-DCC657C81067}" srcOrd="1" destOrd="0" parTransId="{80024B63-159B-4479-B93E-68FB428670E3}" sibTransId="{8A6C2E63-F98D-483E-BAA4-A6665DC0D3C2}"/>
    <dgm:cxn modelId="{E3BB6AA0-26D2-45FD-BE79-9E53980BD56B}" type="presOf" srcId="{7493D054-A4AE-4CA0-9A39-BB46DF615E31}" destId="{C21E40B4-1299-45AA-A666-C76B93111A7F}" srcOrd="0" destOrd="5" presId="urn:microsoft.com/office/officeart/2005/8/layout/chevron2"/>
    <dgm:cxn modelId="{1CE4553A-B758-4D58-848B-F0EC575EE483}" srcId="{3A63F45B-0E75-4216-9338-046EA348CBB9}" destId="{B653C777-CB7A-4E41-8F8F-87A6E8D450EF}" srcOrd="2" destOrd="0" parTransId="{C0B45342-7093-4344-A6D6-51FF14BD501A}" sibTransId="{56AA9047-1E38-42A1-94F6-345E8C676090}"/>
    <dgm:cxn modelId="{44B57B9A-93BE-4A1D-BAB3-389F6F0809F7}" srcId="{886D3FFB-6ADC-43C1-9F58-1D376BBE9243}" destId="{8D2DD4F6-E349-480B-9FC0-48EEDE598860}" srcOrd="6" destOrd="0" parTransId="{168B64F7-0CC9-4377-B73C-6CBA324F870D}" sibTransId="{5E2E557E-DF7D-4331-B148-8D4E83686390}"/>
    <dgm:cxn modelId="{BAB3C093-0718-466F-B949-A8F2E6FE60F9}" srcId="{A2EFEE4F-189C-4DF4-9EA5-A38816781BD2}" destId="{DA4B98C3-B97A-43FD-B853-755ACA708C93}" srcOrd="4" destOrd="0" parTransId="{007062AA-8D88-452D-A7C3-91EB945AACEE}" sibTransId="{DCD8BD59-0343-45C2-AD2C-ECBE35663117}"/>
    <dgm:cxn modelId="{D32F3FF2-89E3-4FD9-BB31-EE161AF7D60A}" type="presOf" srcId="{4EF8B454-48D2-419B-A987-CFC0C2E1D08E}" destId="{57B7AD3E-3BE7-401F-B1BE-AB440F97E7A1}" srcOrd="0" destOrd="6" presId="urn:microsoft.com/office/officeart/2005/8/layout/chevron2"/>
    <dgm:cxn modelId="{356BFB96-1DE7-4C80-B5A5-CFCB895F391A}" type="presOf" srcId="{886D3FFB-6ADC-43C1-9F58-1D376BBE9243}" destId="{1A319B82-28C8-49EA-8483-C581A907C563}" srcOrd="0" destOrd="0" presId="urn:microsoft.com/office/officeart/2005/8/layout/chevron2"/>
    <dgm:cxn modelId="{8AF16730-EEB3-4FFD-AF1E-969A1AAA5BF3}" srcId="{A2EFEE4F-189C-4DF4-9EA5-A38816781BD2}" destId="{36DF5243-2DEB-492C-9F64-BCF275BF01AF}" srcOrd="2" destOrd="0" parTransId="{2CF1DD2E-46BE-439D-8538-74F64B0A80D9}" sibTransId="{A30CF334-A6FA-4F31-B3FE-ADBC3D056A9B}"/>
    <dgm:cxn modelId="{DD19421D-B543-411D-AC67-2001B8E3BA69}" type="presOf" srcId="{E13A6F1D-ECC5-40D6-B748-87540E2BD727}" destId="{F0023A51-DDCF-4D8F-910D-FDD4B129CA89}" srcOrd="0" destOrd="3" presId="urn:microsoft.com/office/officeart/2005/8/layout/chevron2"/>
    <dgm:cxn modelId="{1740A78D-D8D1-4A64-96C1-EC44DBE180A2}" type="presParOf" srcId="{8B7F6F2D-79AE-4262-BE66-B64154C39064}" destId="{89DF50CF-5F17-4E22-8E94-EEF46C247CC3}" srcOrd="0" destOrd="0" presId="urn:microsoft.com/office/officeart/2005/8/layout/chevron2"/>
    <dgm:cxn modelId="{D09DDB14-B4B0-425E-A14E-53002755D9EC}" type="presParOf" srcId="{89DF50CF-5F17-4E22-8E94-EEF46C247CC3}" destId="{1A319B82-28C8-49EA-8483-C581A907C563}" srcOrd="0" destOrd="0" presId="urn:microsoft.com/office/officeart/2005/8/layout/chevron2"/>
    <dgm:cxn modelId="{D6D4E2A7-55D2-41B2-936F-877AFEDDE392}" type="presParOf" srcId="{89DF50CF-5F17-4E22-8E94-EEF46C247CC3}" destId="{C21E40B4-1299-45AA-A666-C76B93111A7F}" srcOrd="1" destOrd="0" presId="urn:microsoft.com/office/officeart/2005/8/layout/chevron2"/>
    <dgm:cxn modelId="{2D4DBAF0-BC5A-4E3D-AE08-B98136261800}" type="presParOf" srcId="{8B7F6F2D-79AE-4262-BE66-B64154C39064}" destId="{77249FBE-778F-4A90-9A41-653A9495C58F}" srcOrd="1" destOrd="0" presId="urn:microsoft.com/office/officeart/2005/8/layout/chevron2"/>
    <dgm:cxn modelId="{0BA77FAB-9A60-42DD-A7AF-DC4B24A6680E}" type="presParOf" srcId="{8B7F6F2D-79AE-4262-BE66-B64154C39064}" destId="{17517387-A37F-4123-9429-C2E7F71528E6}" srcOrd="2" destOrd="0" presId="urn:microsoft.com/office/officeart/2005/8/layout/chevron2"/>
    <dgm:cxn modelId="{3D1AB9E0-EB44-4E9B-8C1B-2DE2B15AE267}" type="presParOf" srcId="{17517387-A37F-4123-9429-C2E7F71528E6}" destId="{8C82F1EF-3EC6-4006-84F9-DA2543BE1AC0}" srcOrd="0" destOrd="0" presId="urn:microsoft.com/office/officeart/2005/8/layout/chevron2"/>
    <dgm:cxn modelId="{BE043237-A648-4DF6-8B44-2E2B62FCAE03}" type="presParOf" srcId="{17517387-A37F-4123-9429-C2E7F71528E6}" destId="{57B7AD3E-3BE7-401F-B1BE-AB440F97E7A1}" srcOrd="1" destOrd="0" presId="urn:microsoft.com/office/officeart/2005/8/layout/chevron2"/>
    <dgm:cxn modelId="{F44822C7-0677-4DF0-9A26-D77EBC6A83A6}" type="presParOf" srcId="{8B7F6F2D-79AE-4262-BE66-B64154C39064}" destId="{BDA58A6C-9BE9-4703-AC52-EAC2B372E0A1}" srcOrd="3" destOrd="0" presId="urn:microsoft.com/office/officeart/2005/8/layout/chevron2"/>
    <dgm:cxn modelId="{0BC1EEBE-DCDA-41A9-AB99-E040EF521501}" type="presParOf" srcId="{8B7F6F2D-79AE-4262-BE66-B64154C39064}" destId="{CBCD2850-D9D7-4282-BAE9-218B3B4BF32A}" srcOrd="4" destOrd="0" presId="urn:microsoft.com/office/officeart/2005/8/layout/chevron2"/>
    <dgm:cxn modelId="{6BAADDE0-1128-4B9C-822E-063C6FAB0B99}" type="presParOf" srcId="{CBCD2850-D9D7-4282-BAE9-218B3B4BF32A}" destId="{4EA35B9A-576A-433C-90F1-26EB77D2421A}" srcOrd="0" destOrd="0" presId="urn:microsoft.com/office/officeart/2005/8/layout/chevron2"/>
    <dgm:cxn modelId="{6A145CB7-DF75-4C76-9F8E-615C650C0DB5}" type="presParOf" srcId="{CBCD2850-D9D7-4282-BAE9-218B3B4BF32A}" destId="{F0023A51-DDCF-4D8F-910D-FDD4B129CA8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943BAC-A98C-4E51-BD0E-3F8F0E548E99}"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uk-UA"/>
        </a:p>
      </dgm:t>
    </dgm:pt>
    <dgm:pt modelId="{BCE5C299-77E1-4AC7-B3BB-196A171E274D}">
      <dgm:prSet phldrT="[Текст]" custT="1"/>
      <dgm:spPr/>
      <dgm:t>
        <a:bodyPr/>
        <a:lstStyle/>
        <a:p>
          <a:r>
            <a:rPr lang="uk-UA" sz="2000" b="1" i="1" dirty="0" smtClean="0">
              <a:latin typeface="Bookman Old Style" panose="02050604050505020204" pitchFamily="18" charset="0"/>
            </a:rPr>
            <a:t>Модуль вступного повторення</a:t>
          </a:r>
          <a:endParaRPr lang="uk-UA" sz="2000" b="1" i="1" dirty="0">
            <a:latin typeface="Bookman Old Style" panose="02050604050505020204" pitchFamily="18" charset="0"/>
          </a:endParaRPr>
        </a:p>
      </dgm:t>
    </dgm:pt>
    <dgm:pt modelId="{02892364-4EDE-4517-8074-BBFB9447981C}" type="parTrans" cxnId="{0968E2E9-8544-499A-A800-F7A004CA3506}">
      <dgm:prSet/>
      <dgm:spPr/>
      <dgm:t>
        <a:bodyPr/>
        <a:lstStyle/>
        <a:p>
          <a:endParaRPr lang="uk-UA"/>
        </a:p>
      </dgm:t>
    </dgm:pt>
    <dgm:pt modelId="{722DAAB2-8B75-46FF-A840-68263DF97557}" type="sibTrans" cxnId="{0968E2E9-8544-499A-A800-F7A004CA3506}">
      <dgm:prSet/>
      <dgm:spPr/>
      <dgm:t>
        <a:bodyPr/>
        <a:lstStyle/>
        <a:p>
          <a:endParaRPr lang="uk-UA"/>
        </a:p>
      </dgm:t>
    </dgm:pt>
    <dgm:pt modelId="{893F0802-1C2D-46A1-B12B-1C07C615E567}">
      <dgm:prSet phldrT="[Текст]" custT="1"/>
      <dgm:spPr/>
      <dgm:t>
        <a:bodyPr/>
        <a:lstStyle/>
        <a:p>
          <a:r>
            <a:rPr lang="ru-RU" sz="2000" b="1" i="1" dirty="0" err="1" smtClean="0">
              <a:solidFill>
                <a:schemeClr val="tx1"/>
              </a:solidFill>
              <a:latin typeface="Bookman Old Style" panose="02050604050505020204" pitchFamily="18" charset="0"/>
            </a:rPr>
            <a:t>етап</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актуалізації</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опорних</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знань</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учнів</a:t>
          </a:r>
          <a:endParaRPr lang="uk-UA" sz="2000" i="1" dirty="0">
            <a:solidFill>
              <a:schemeClr val="tx1"/>
            </a:solidFill>
            <a:latin typeface="Bookman Old Style" panose="02050604050505020204" pitchFamily="18" charset="0"/>
          </a:endParaRPr>
        </a:p>
      </dgm:t>
    </dgm:pt>
    <dgm:pt modelId="{B9BE61F3-0279-473A-9E40-67C9B894039C}" type="parTrans" cxnId="{3F956CD9-BBCB-4730-8FA9-7557293CBA9F}">
      <dgm:prSet/>
      <dgm:spPr/>
      <dgm:t>
        <a:bodyPr/>
        <a:lstStyle/>
        <a:p>
          <a:endParaRPr lang="uk-UA"/>
        </a:p>
      </dgm:t>
    </dgm:pt>
    <dgm:pt modelId="{811D5411-0C20-4B1C-8CB2-FCA0122B948E}" type="sibTrans" cxnId="{3F956CD9-BBCB-4730-8FA9-7557293CBA9F}">
      <dgm:prSet/>
      <dgm:spPr/>
      <dgm:t>
        <a:bodyPr/>
        <a:lstStyle/>
        <a:p>
          <a:endParaRPr lang="uk-UA"/>
        </a:p>
      </dgm:t>
    </dgm:pt>
    <dgm:pt modelId="{2F8B8CA7-083E-4E19-9D7C-9AA8BCD77513}">
      <dgm:prSet phldrT="[Текст]" custT="1"/>
      <dgm:spPr/>
      <dgm:t>
        <a:bodyPr/>
        <a:lstStyle/>
        <a:p>
          <a:r>
            <a:rPr lang="uk-UA" sz="2000" b="1" i="1" dirty="0" smtClean="0">
              <a:solidFill>
                <a:srgbClr val="002060"/>
              </a:solidFill>
              <a:latin typeface="Bookman Old Style" panose="02050604050505020204" pitchFamily="18" charset="0"/>
            </a:rPr>
            <a:t>Модуль вивчення нового матеріалу</a:t>
          </a:r>
          <a:endParaRPr lang="uk-UA" sz="2000" b="1" i="1" dirty="0">
            <a:solidFill>
              <a:srgbClr val="002060"/>
            </a:solidFill>
            <a:latin typeface="Bookman Old Style" panose="02050604050505020204" pitchFamily="18" charset="0"/>
          </a:endParaRPr>
        </a:p>
      </dgm:t>
    </dgm:pt>
    <dgm:pt modelId="{0C945947-28B1-4A2F-8183-E94D2C824EE6}" type="parTrans" cxnId="{5A05D836-641D-45B6-89FA-6B28B9A38FC1}">
      <dgm:prSet/>
      <dgm:spPr/>
      <dgm:t>
        <a:bodyPr/>
        <a:lstStyle/>
        <a:p>
          <a:endParaRPr lang="uk-UA"/>
        </a:p>
      </dgm:t>
    </dgm:pt>
    <dgm:pt modelId="{5646F578-3BDA-48D4-867F-E481A1D26B8A}" type="sibTrans" cxnId="{5A05D836-641D-45B6-89FA-6B28B9A38FC1}">
      <dgm:prSet/>
      <dgm:spPr/>
      <dgm:t>
        <a:bodyPr/>
        <a:lstStyle/>
        <a:p>
          <a:endParaRPr lang="uk-UA"/>
        </a:p>
      </dgm:t>
    </dgm:pt>
    <dgm:pt modelId="{16E3EA07-55CE-4520-ABCF-1C249468DF97}">
      <dgm:prSet phldrT="[Текст]" custT="1"/>
      <dgm:spPr/>
      <dgm:t>
        <a:bodyPr/>
        <a:lstStyle/>
        <a:p>
          <a:r>
            <a:rPr lang="ru-RU" sz="2000" b="1" i="1" dirty="0" err="1" smtClean="0">
              <a:solidFill>
                <a:schemeClr val="tx1"/>
              </a:solidFill>
              <a:latin typeface="Bookman Old Style" panose="02050604050505020204" pitchFamily="18" charset="0"/>
            </a:rPr>
            <a:t>етап</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засвоєння</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нових</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знань</a:t>
          </a:r>
          <a:endParaRPr lang="uk-UA" sz="2000" b="1" i="1" dirty="0">
            <a:solidFill>
              <a:schemeClr val="tx1"/>
            </a:solidFill>
            <a:latin typeface="Bookman Old Style" panose="02050604050505020204" pitchFamily="18" charset="0"/>
          </a:endParaRPr>
        </a:p>
      </dgm:t>
    </dgm:pt>
    <dgm:pt modelId="{4874C5E6-5D0D-4444-AC8F-EF9A6586447D}" type="parTrans" cxnId="{96A1546D-1226-4BFB-BDBD-10E8801E3CA0}">
      <dgm:prSet/>
      <dgm:spPr/>
      <dgm:t>
        <a:bodyPr/>
        <a:lstStyle/>
        <a:p>
          <a:endParaRPr lang="uk-UA"/>
        </a:p>
      </dgm:t>
    </dgm:pt>
    <dgm:pt modelId="{6122D668-715E-4074-8C2F-6333CC987555}" type="sibTrans" cxnId="{96A1546D-1226-4BFB-BDBD-10E8801E3CA0}">
      <dgm:prSet/>
      <dgm:spPr/>
      <dgm:t>
        <a:bodyPr/>
        <a:lstStyle/>
        <a:p>
          <a:endParaRPr lang="uk-UA"/>
        </a:p>
      </dgm:t>
    </dgm:pt>
    <dgm:pt modelId="{2F36D460-F5B4-4349-A718-FD715FDEA335}">
      <dgm:prSet phldrT="[Текст]" custT="1"/>
      <dgm:spPr/>
      <dgm:t>
        <a:bodyPr/>
        <a:lstStyle/>
        <a:p>
          <a:r>
            <a:rPr lang="uk-UA" sz="2000" b="1" i="1" dirty="0" smtClean="0">
              <a:latin typeface="Bookman Old Style" panose="02050604050505020204" pitchFamily="18" charset="0"/>
            </a:rPr>
            <a:t>Модуль практики</a:t>
          </a:r>
          <a:endParaRPr lang="uk-UA" sz="2000" b="1" i="1" dirty="0">
            <a:latin typeface="Bookman Old Style" panose="02050604050505020204" pitchFamily="18" charset="0"/>
          </a:endParaRPr>
        </a:p>
      </dgm:t>
    </dgm:pt>
    <dgm:pt modelId="{7C5BBF66-4CC9-4B3D-A154-65E92BA422A6}" type="parTrans" cxnId="{FAAFB86C-5DB1-4DA9-B7BC-34C8744481A4}">
      <dgm:prSet/>
      <dgm:spPr/>
      <dgm:t>
        <a:bodyPr/>
        <a:lstStyle/>
        <a:p>
          <a:endParaRPr lang="uk-UA"/>
        </a:p>
      </dgm:t>
    </dgm:pt>
    <dgm:pt modelId="{F4797D5A-85D4-4D14-96DE-8588EE4F7B0C}" type="sibTrans" cxnId="{FAAFB86C-5DB1-4DA9-B7BC-34C8744481A4}">
      <dgm:prSet/>
      <dgm:spPr/>
      <dgm:t>
        <a:bodyPr/>
        <a:lstStyle/>
        <a:p>
          <a:endParaRPr lang="uk-UA"/>
        </a:p>
      </dgm:t>
    </dgm:pt>
    <dgm:pt modelId="{75E7D86B-CCAF-4E4F-9E9C-53567BB9CE77}">
      <dgm:prSet phldrT="[Текст]" custT="1"/>
      <dgm:spPr/>
      <dgm:t>
        <a:bodyPr/>
        <a:lstStyle/>
        <a:p>
          <a:r>
            <a:rPr lang="ru-RU" sz="2000" b="1" i="1" dirty="0" err="1" smtClean="0">
              <a:solidFill>
                <a:schemeClr val="tx1"/>
              </a:solidFill>
              <a:latin typeface="Bookman Old Style" panose="02050604050505020204" pitchFamily="18" charset="0"/>
            </a:rPr>
            <a:t>етап</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формування</a:t>
          </a:r>
          <a:r>
            <a:rPr lang="ru-RU" sz="2000" b="1" i="1" dirty="0" smtClean="0">
              <a:solidFill>
                <a:schemeClr val="tx1"/>
              </a:solidFill>
              <a:latin typeface="Bookman Old Style" panose="02050604050505020204" pitchFamily="18" charset="0"/>
            </a:rPr>
            <a:t> та </a:t>
          </a:r>
          <a:r>
            <a:rPr lang="ru-RU" sz="2000" b="1" i="1" dirty="0" err="1" smtClean="0">
              <a:solidFill>
                <a:schemeClr val="tx1"/>
              </a:solidFill>
              <a:latin typeface="Bookman Old Style" panose="02050604050505020204" pitchFamily="18" charset="0"/>
            </a:rPr>
            <a:t>вдосконалення</a:t>
          </a:r>
          <a:r>
            <a:rPr lang="ru-RU" sz="2000" b="1" i="1" dirty="0" smtClean="0">
              <a:solidFill>
                <a:schemeClr val="tx1"/>
              </a:solidFill>
              <a:latin typeface="Bookman Old Style" panose="02050604050505020204" pitchFamily="18" charset="0"/>
            </a:rPr>
            <a:t> </a:t>
          </a:r>
          <a:r>
            <a:rPr lang="ru-RU" sz="2000" b="1" i="1" dirty="0" err="1" smtClean="0">
              <a:solidFill>
                <a:schemeClr val="tx1"/>
              </a:solidFill>
              <a:latin typeface="Bookman Old Style" panose="02050604050505020204" pitchFamily="18" charset="0"/>
            </a:rPr>
            <a:t>вмінь</a:t>
          </a:r>
          <a:r>
            <a:rPr lang="ru-RU" sz="2000" b="1" i="1" dirty="0" smtClean="0">
              <a:solidFill>
                <a:schemeClr val="tx1"/>
              </a:solidFill>
              <a:latin typeface="Bookman Old Style" panose="02050604050505020204" pitchFamily="18" charset="0"/>
            </a:rPr>
            <a:t> і </a:t>
          </a:r>
          <a:r>
            <a:rPr lang="ru-RU" sz="2000" b="1" i="1" dirty="0" err="1" smtClean="0">
              <a:solidFill>
                <a:schemeClr val="tx1"/>
              </a:solidFill>
              <a:latin typeface="Bookman Old Style" panose="02050604050505020204" pitchFamily="18" charset="0"/>
            </a:rPr>
            <a:t>навичок</a:t>
          </a:r>
          <a:endParaRPr lang="uk-UA" sz="2000" b="1" i="1" dirty="0">
            <a:solidFill>
              <a:schemeClr val="tx1"/>
            </a:solidFill>
            <a:latin typeface="Bookman Old Style" panose="02050604050505020204" pitchFamily="18" charset="0"/>
          </a:endParaRPr>
        </a:p>
      </dgm:t>
    </dgm:pt>
    <dgm:pt modelId="{34E5F1F0-9E01-468E-845F-626734EF92CF}" type="parTrans" cxnId="{4C938141-B48F-4096-8A33-BA577E51ADEE}">
      <dgm:prSet/>
      <dgm:spPr/>
      <dgm:t>
        <a:bodyPr/>
        <a:lstStyle/>
        <a:p>
          <a:endParaRPr lang="uk-UA"/>
        </a:p>
      </dgm:t>
    </dgm:pt>
    <dgm:pt modelId="{A883B645-28E7-42A7-8E36-8738869BE48C}" type="sibTrans" cxnId="{4C938141-B48F-4096-8A33-BA577E51ADEE}">
      <dgm:prSet/>
      <dgm:spPr/>
      <dgm:t>
        <a:bodyPr/>
        <a:lstStyle/>
        <a:p>
          <a:endParaRPr lang="uk-UA"/>
        </a:p>
      </dgm:t>
    </dgm:pt>
    <dgm:pt modelId="{26B41E51-EE49-488B-9D97-791DEDFD89E1}">
      <dgm:prSet custT="1"/>
      <dgm:spPr/>
      <dgm:t>
        <a:bodyPr/>
        <a:lstStyle/>
        <a:p>
          <a:r>
            <a:rPr lang="ru-RU" sz="2000" b="1" i="1" dirty="0" smtClean="0">
              <a:solidFill>
                <a:srgbClr val="002060"/>
              </a:solidFill>
              <a:latin typeface="Bookman Old Style" panose="02050604050505020204" pitchFamily="18" charset="0"/>
            </a:rPr>
            <a:t>Модуль </a:t>
          </a:r>
          <a:r>
            <a:rPr lang="ru-RU" sz="2000" b="1" i="1" dirty="0" err="1" smtClean="0">
              <a:solidFill>
                <a:srgbClr val="002060"/>
              </a:solidFill>
              <a:latin typeface="Bookman Old Style" panose="02050604050505020204" pitchFamily="18" charset="0"/>
            </a:rPr>
            <a:t>спостереження</a:t>
          </a:r>
          <a:r>
            <a:rPr lang="ru-RU" sz="2000" b="1" i="1" dirty="0" smtClean="0">
              <a:solidFill>
                <a:srgbClr val="002060"/>
              </a:solidFill>
              <a:latin typeface="Bookman Old Style" panose="02050604050505020204" pitchFamily="18" charset="0"/>
            </a:rPr>
            <a:t> та </a:t>
          </a:r>
          <a:r>
            <a:rPr lang="ru-RU" sz="2000" b="1" i="1" dirty="0" err="1" smtClean="0">
              <a:solidFill>
                <a:srgbClr val="002060"/>
              </a:solidFill>
              <a:latin typeface="Bookman Old Style" panose="02050604050505020204" pitchFamily="18" charset="0"/>
            </a:rPr>
            <a:t>діагностики</a:t>
          </a:r>
          <a:r>
            <a:rPr lang="ru-RU" sz="2000" b="1" i="1" dirty="0" smtClean="0">
              <a:solidFill>
                <a:srgbClr val="002060"/>
              </a:solidFill>
              <a:latin typeface="Bookman Old Style" panose="02050604050505020204" pitchFamily="18" charset="0"/>
            </a:rPr>
            <a:t> </a:t>
          </a:r>
          <a:endParaRPr lang="uk-UA" sz="2000" b="1" i="1" dirty="0">
            <a:solidFill>
              <a:srgbClr val="002060"/>
            </a:solidFill>
            <a:latin typeface="Bookman Old Style" panose="02050604050505020204" pitchFamily="18" charset="0"/>
          </a:endParaRPr>
        </a:p>
      </dgm:t>
    </dgm:pt>
    <dgm:pt modelId="{638D0847-1973-4FC8-A8B6-C62818DD029E}" type="parTrans" cxnId="{181FAA43-8529-45F4-B82A-FC2DD7986F6C}">
      <dgm:prSet/>
      <dgm:spPr/>
      <dgm:t>
        <a:bodyPr/>
        <a:lstStyle/>
        <a:p>
          <a:endParaRPr lang="uk-UA"/>
        </a:p>
      </dgm:t>
    </dgm:pt>
    <dgm:pt modelId="{5893E9F5-B202-44DF-98BE-49C389B49C3B}" type="sibTrans" cxnId="{181FAA43-8529-45F4-B82A-FC2DD7986F6C}">
      <dgm:prSet/>
      <dgm:spPr/>
      <dgm:t>
        <a:bodyPr/>
        <a:lstStyle/>
        <a:p>
          <a:endParaRPr lang="uk-UA"/>
        </a:p>
      </dgm:t>
    </dgm:pt>
    <dgm:pt modelId="{F36AF7D2-921B-4AA9-95D0-F4C5E927BFA1}">
      <dgm:prSet custT="1"/>
      <dgm:spPr/>
      <dgm:t>
        <a:bodyPr/>
        <a:lstStyle/>
        <a:p>
          <a:r>
            <a:rPr lang="uk-UA" sz="2000" b="1" i="1" dirty="0" smtClean="0">
              <a:solidFill>
                <a:schemeClr val="tx1"/>
              </a:solidFill>
              <a:latin typeface="Bookman Old Style" panose="02050604050505020204" pitchFamily="18" charset="0"/>
            </a:rPr>
            <a:t>етап контрольно-коригувальний</a:t>
          </a:r>
          <a:endParaRPr lang="uk-UA" sz="2000" b="1" i="1" dirty="0">
            <a:solidFill>
              <a:schemeClr val="tx1"/>
            </a:solidFill>
            <a:latin typeface="Bookman Old Style" panose="02050604050505020204" pitchFamily="18" charset="0"/>
          </a:endParaRPr>
        </a:p>
      </dgm:t>
    </dgm:pt>
    <dgm:pt modelId="{4AD7312E-9DB4-432F-88DF-837D8ACDB8E3}" type="parTrans" cxnId="{22765C25-2063-4672-8B03-D015F415E39E}">
      <dgm:prSet/>
      <dgm:spPr/>
      <dgm:t>
        <a:bodyPr/>
        <a:lstStyle/>
        <a:p>
          <a:endParaRPr lang="uk-UA"/>
        </a:p>
      </dgm:t>
    </dgm:pt>
    <dgm:pt modelId="{F27E5F09-9967-4489-929F-EE6A525D8A15}" type="sibTrans" cxnId="{22765C25-2063-4672-8B03-D015F415E39E}">
      <dgm:prSet/>
      <dgm:spPr/>
      <dgm:t>
        <a:bodyPr/>
        <a:lstStyle/>
        <a:p>
          <a:endParaRPr lang="uk-UA"/>
        </a:p>
      </dgm:t>
    </dgm:pt>
    <dgm:pt modelId="{3E1F61B9-F7CD-497E-8EDB-24752A9C2D63}" type="pres">
      <dgm:prSet presAssocID="{7E943BAC-A98C-4E51-BD0E-3F8F0E548E99}" presName="Name0" presStyleCnt="0">
        <dgm:presLayoutVars>
          <dgm:dir/>
          <dgm:animLvl val="lvl"/>
          <dgm:resizeHandles val="exact"/>
        </dgm:presLayoutVars>
      </dgm:prSet>
      <dgm:spPr/>
      <dgm:t>
        <a:bodyPr/>
        <a:lstStyle/>
        <a:p>
          <a:endParaRPr lang="uk-UA"/>
        </a:p>
      </dgm:t>
    </dgm:pt>
    <dgm:pt modelId="{DEEBB1DE-7606-4951-9CF5-791664906908}" type="pres">
      <dgm:prSet presAssocID="{BCE5C299-77E1-4AC7-B3BB-196A171E274D}" presName="linNode" presStyleCnt="0"/>
      <dgm:spPr/>
    </dgm:pt>
    <dgm:pt modelId="{36701D2D-C02C-4D6F-8985-2B2C9271F5F1}" type="pres">
      <dgm:prSet presAssocID="{BCE5C299-77E1-4AC7-B3BB-196A171E274D}" presName="parentText" presStyleLbl="node1" presStyleIdx="0" presStyleCnt="4" custLinFactNeighborX="-627" custLinFactNeighborY="1809">
        <dgm:presLayoutVars>
          <dgm:chMax val="1"/>
          <dgm:bulletEnabled val="1"/>
        </dgm:presLayoutVars>
      </dgm:prSet>
      <dgm:spPr/>
      <dgm:t>
        <a:bodyPr/>
        <a:lstStyle/>
        <a:p>
          <a:endParaRPr lang="uk-UA"/>
        </a:p>
      </dgm:t>
    </dgm:pt>
    <dgm:pt modelId="{7DDF89A3-E9FC-415A-8410-182D095FCC2E}" type="pres">
      <dgm:prSet presAssocID="{BCE5C299-77E1-4AC7-B3BB-196A171E274D}" presName="descendantText" presStyleLbl="alignAccFollowNode1" presStyleIdx="0" presStyleCnt="4">
        <dgm:presLayoutVars>
          <dgm:bulletEnabled val="1"/>
        </dgm:presLayoutVars>
      </dgm:prSet>
      <dgm:spPr/>
      <dgm:t>
        <a:bodyPr/>
        <a:lstStyle/>
        <a:p>
          <a:endParaRPr lang="uk-UA"/>
        </a:p>
      </dgm:t>
    </dgm:pt>
    <dgm:pt modelId="{8B26C43C-1C01-43AE-99DD-D17D07DDD8D7}" type="pres">
      <dgm:prSet presAssocID="{722DAAB2-8B75-46FF-A840-68263DF97557}" presName="sp" presStyleCnt="0"/>
      <dgm:spPr/>
    </dgm:pt>
    <dgm:pt modelId="{93C4F308-568C-4CD2-B378-E2DBE3F34B38}" type="pres">
      <dgm:prSet presAssocID="{2F8B8CA7-083E-4E19-9D7C-9AA8BCD77513}" presName="linNode" presStyleCnt="0"/>
      <dgm:spPr/>
    </dgm:pt>
    <dgm:pt modelId="{795ADAEA-FF51-4F2F-B065-096BBAB5A451}" type="pres">
      <dgm:prSet presAssocID="{2F8B8CA7-083E-4E19-9D7C-9AA8BCD77513}" presName="parentText" presStyleLbl="node1" presStyleIdx="1" presStyleCnt="4">
        <dgm:presLayoutVars>
          <dgm:chMax val="1"/>
          <dgm:bulletEnabled val="1"/>
        </dgm:presLayoutVars>
      </dgm:prSet>
      <dgm:spPr/>
      <dgm:t>
        <a:bodyPr/>
        <a:lstStyle/>
        <a:p>
          <a:endParaRPr lang="uk-UA"/>
        </a:p>
      </dgm:t>
    </dgm:pt>
    <dgm:pt modelId="{BE82C7BC-05E5-462C-B4B1-D967314AEA37}" type="pres">
      <dgm:prSet presAssocID="{2F8B8CA7-083E-4E19-9D7C-9AA8BCD77513}" presName="descendantText" presStyleLbl="alignAccFollowNode1" presStyleIdx="1" presStyleCnt="4">
        <dgm:presLayoutVars>
          <dgm:bulletEnabled val="1"/>
        </dgm:presLayoutVars>
      </dgm:prSet>
      <dgm:spPr/>
      <dgm:t>
        <a:bodyPr/>
        <a:lstStyle/>
        <a:p>
          <a:endParaRPr lang="uk-UA"/>
        </a:p>
      </dgm:t>
    </dgm:pt>
    <dgm:pt modelId="{8EE8A791-40D2-4C92-A5F8-049B313545CC}" type="pres">
      <dgm:prSet presAssocID="{5646F578-3BDA-48D4-867F-E481A1D26B8A}" presName="sp" presStyleCnt="0"/>
      <dgm:spPr/>
    </dgm:pt>
    <dgm:pt modelId="{8DDF9E26-8911-498B-8141-52B055CCA47C}" type="pres">
      <dgm:prSet presAssocID="{2F36D460-F5B4-4349-A718-FD715FDEA335}" presName="linNode" presStyleCnt="0"/>
      <dgm:spPr/>
    </dgm:pt>
    <dgm:pt modelId="{60E90AC3-0C15-4583-BA60-501F1182A69A}" type="pres">
      <dgm:prSet presAssocID="{2F36D460-F5B4-4349-A718-FD715FDEA335}" presName="parentText" presStyleLbl="node1" presStyleIdx="2" presStyleCnt="4">
        <dgm:presLayoutVars>
          <dgm:chMax val="1"/>
          <dgm:bulletEnabled val="1"/>
        </dgm:presLayoutVars>
      </dgm:prSet>
      <dgm:spPr/>
      <dgm:t>
        <a:bodyPr/>
        <a:lstStyle/>
        <a:p>
          <a:endParaRPr lang="uk-UA"/>
        </a:p>
      </dgm:t>
    </dgm:pt>
    <dgm:pt modelId="{39293086-F649-43DC-B839-0DE43E5F44DD}" type="pres">
      <dgm:prSet presAssocID="{2F36D460-F5B4-4349-A718-FD715FDEA335}" presName="descendantText" presStyleLbl="alignAccFollowNode1" presStyleIdx="2" presStyleCnt="4" custLinFactNeighborX="2431" custLinFactNeighborY="654">
        <dgm:presLayoutVars>
          <dgm:bulletEnabled val="1"/>
        </dgm:presLayoutVars>
      </dgm:prSet>
      <dgm:spPr/>
      <dgm:t>
        <a:bodyPr/>
        <a:lstStyle/>
        <a:p>
          <a:endParaRPr lang="uk-UA"/>
        </a:p>
      </dgm:t>
    </dgm:pt>
    <dgm:pt modelId="{49BD4BB0-6C2E-4A9F-BC0A-0F4737A5174F}" type="pres">
      <dgm:prSet presAssocID="{F4797D5A-85D4-4D14-96DE-8588EE4F7B0C}" presName="sp" presStyleCnt="0"/>
      <dgm:spPr/>
    </dgm:pt>
    <dgm:pt modelId="{054372D9-10CC-49A0-830A-D10BC14F8EDB}" type="pres">
      <dgm:prSet presAssocID="{26B41E51-EE49-488B-9D97-791DEDFD89E1}" presName="linNode" presStyleCnt="0"/>
      <dgm:spPr/>
    </dgm:pt>
    <dgm:pt modelId="{A09C81DF-450C-4A9A-98A0-F3AD8882D0E5}" type="pres">
      <dgm:prSet presAssocID="{26B41E51-EE49-488B-9D97-791DEDFD89E1}" presName="parentText" presStyleLbl="node1" presStyleIdx="3" presStyleCnt="4">
        <dgm:presLayoutVars>
          <dgm:chMax val="1"/>
          <dgm:bulletEnabled val="1"/>
        </dgm:presLayoutVars>
      </dgm:prSet>
      <dgm:spPr/>
      <dgm:t>
        <a:bodyPr/>
        <a:lstStyle/>
        <a:p>
          <a:endParaRPr lang="uk-UA"/>
        </a:p>
      </dgm:t>
    </dgm:pt>
    <dgm:pt modelId="{B607F0D8-B1BD-4AE5-A491-7692A272D22C}" type="pres">
      <dgm:prSet presAssocID="{26B41E51-EE49-488B-9D97-791DEDFD89E1}" presName="descendantText" presStyleLbl="alignAccFollowNode1" presStyleIdx="3" presStyleCnt="4">
        <dgm:presLayoutVars>
          <dgm:bulletEnabled val="1"/>
        </dgm:presLayoutVars>
      </dgm:prSet>
      <dgm:spPr/>
      <dgm:t>
        <a:bodyPr/>
        <a:lstStyle/>
        <a:p>
          <a:endParaRPr lang="uk-UA"/>
        </a:p>
      </dgm:t>
    </dgm:pt>
  </dgm:ptLst>
  <dgm:cxnLst>
    <dgm:cxn modelId="{4C938141-B48F-4096-8A33-BA577E51ADEE}" srcId="{2F36D460-F5B4-4349-A718-FD715FDEA335}" destId="{75E7D86B-CCAF-4E4F-9E9C-53567BB9CE77}" srcOrd="0" destOrd="0" parTransId="{34E5F1F0-9E01-468E-845F-626734EF92CF}" sibTransId="{A883B645-28E7-42A7-8E36-8738869BE48C}"/>
    <dgm:cxn modelId="{181FAA43-8529-45F4-B82A-FC2DD7986F6C}" srcId="{7E943BAC-A98C-4E51-BD0E-3F8F0E548E99}" destId="{26B41E51-EE49-488B-9D97-791DEDFD89E1}" srcOrd="3" destOrd="0" parTransId="{638D0847-1973-4FC8-A8B6-C62818DD029E}" sibTransId="{5893E9F5-B202-44DF-98BE-49C389B49C3B}"/>
    <dgm:cxn modelId="{196295EF-6830-4463-BD72-9072F4CDC083}" type="presOf" srcId="{893F0802-1C2D-46A1-B12B-1C07C615E567}" destId="{7DDF89A3-E9FC-415A-8410-182D095FCC2E}" srcOrd="0" destOrd="0" presId="urn:microsoft.com/office/officeart/2005/8/layout/vList5"/>
    <dgm:cxn modelId="{3F956CD9-BBCB-4730-8FA9-7557293CBA9F}" srcId="{BCE5C299-77E1-4AC7-B3BB-196A171E274D}" destId="{893F0802-1C2D-46A1-B12B-1C07C615E567}" srcOrd="0" destOrd="0" parTransId="{B9BE61F3-0279-473A-9E40-67C9B894039C}" sibTransId="{811D5411-0C20-4B1C-8CB2-FCA0122B948E}"/>
    <dgm:cxn modelId="{22765C25-2063-4672-8B03-D015F415E39E}" srcId="{26B41E51-EE49-488B-9D97-791DEDFD89E1}" destId="{F36AF7D2-921B-4AA9-95D0-F4C5E927BFA1}" srcOrd="0" destOrd="0" parTransId="{4AD7312E-9DB4-432F-88DF-837D8ACDB8E3}" sibTransId="{F27E5F09-9967-4489-929F-EE6A525D8A15}"/>
    <dgm:cxn modelId="{7319E657-F59E-4A22-9C2A-29AFAD75EFB7}" type="presOf" srcId="{F36AF7D2-921B-4AA9-95D0-F4C5E927BFA1}" destId="{B607F0D8-B1BD-4AE5-A491-7692A272D22C}" srcOrd="0" destOrd="0" presId="urn:microsoft.com/office/officeart/2005/8/layout/vList5"/>
    <dgm:cxn modelId="{03557CF6-376B-4DEC-BA4E-9257A0048FD4}" type="presOf" srcId="{7E943BAC-A98C-4E51-BD0E-3F8F0E548E99}" destId="{3E1F61B9-F7CD-497E-8EDB-24752A9C2D63}" srcOrd="0" destOrd="0" presId="urn:microsoft.com/office/officeart/2005/8/layout/vList5"/>
    <dgm:cxn modelId="{3AAF1905-BFE0-4622-8EFE-EFE84807D436}" type="presOf" srcId="{26B41E51-EE49-488B-9D97-791DEDFD89E1}" destId="{A09C81DF-450C-4A9A-98A0-F3AD8882D0E5}" srcOrd="0" destOrd="0" presId="urn:microsoft.com/office/officeart/2005/8/layout/vList5"/>
    <dgm:cxn modelId="{0DDE1CF0-16EE-4A15-9E91-DDB66DD4C7AF}" type="presOf" srcId="{16E3EA07-55CE-4520-ABCF-1C249468DF97}" destId="{BE82C7BC-05E5-462C-B4B1-D967314AEA37}" srcOrd="0" destOrd="0" presId="urn:microsoft.com/office/officeart/2005/8/layout/vList5"/>
    <dgm:cxn modelId="{CAA75394-0D37-4FBD-8B04-492FC2280B33}" type="presOf" srcId="{2F8B8CA7-083E-4E19-9D7C-9AA8BCD77513}" destId="{795ADAEA-FF51-4F2F-B065-096BBAB5A451}" srcOrd="0" destOrd="0" presId="urn:microsoft.com/office/officeart/2005/8/layout/vList5"/>
    <dgm:cxn modelId="{CFFA4CBC-62D2-47C6-A0EE-E976E6B9A1EA}" type="presOf" srcId="{75E7D86B-CCAF-4E4F-9E9C-53567BB9CE77}" destId="{39293086-F649-43DC-B839-0DE43E5F44DD}" srcOrd="0" destOrd="0" presId="urn:microsoft.com/office/officeart/2005/8/layout/vList5"/>
    <dgm:cxn modelId="{AE59299E-EF25-4A8B-99AF-8DE0A88E198C}" type="presOf" srcId="{BCE5C299-77E1-4AC7-B3BB-196A171E274D}" destId="{36701D2D-C02C-4D6F-8985-2B2C9271F5F1}" srcOrd="0" destOrd="0" presId="urn:microsoft.com/office/officeart/2005/8/layout/vList5"/>
    <dgm:cxn modelId="{96A1546D-1226-4BFB-BDBD-10E8801E3CA0}" srcId="{2F8B8CA7-083E-4E19-9D7C-9AA8BCD77513}" destId="{16E3EA07-55CE-4520-ABCF-1C249468DF97}" srcOrd="0" destOrd="0" parTransId="{4874C5E6-5D0D-4444-AC8F-EF9A6586447D}" sibTransId="{6122D668-715E-4074-8C2F-6333CC987555}"/>
    <dgm:cxn modelId="{348610F4-2845-49C1-8FCE-27BB2B7D6135}" type="presOf" srcId="{2F36D460-F5B4-4349-A718-FD715FDEA335}" destId="{60E90AC3-0C15-4583-BA60-501F1182A69A}" srcOrd="0" destOrd="0" presId="urn:microsoft.com/office/officeart/2005/8/layout/vList5"/>
    <dgm:cxn modelId="{FAAFB86C-5DB1-4DA9-B7BC-34C8744481A4}" srcId="{7E943BAC-A98C-4E51-BD0E-3F8F0E548E99}" destId="{2F36D460-F5B4-4349-A718-FD715FDEA335}" srcOrd="2" destOrd="0" parTransId="{7C5BBF66-4CC9-4B3D-A154-65E92BA422A6}" sibTransId="{F4797D5A-85D4-4D14-96DE-8588EE4F7B0C}"/>
    <dgm:cxn modelId="{0968E2E9-8544-499A-A800-F7A004CA3506}" srcId="{7E943BAC-A98C-4E51-BD0E-3F8F0E548E99}" destId="{BCE5C299-77E1-4AC7-B3BB-196A171E274D}" srcOrd="0" destOrd="0" parTransId="{02892364-4EDE-4517-8074-BBFB9447981C}" sibTransId="{722DAAB2-8B75-46FF-A840-68263DF97557}"/>
    <dgm:cxn modelId="{5A05D836-641D-45B6-89FA-6B28B9A38FC1}" srcId="{7E943BAC-A98C-4E51-BD0E-3F8F0E548E99}" destId="{2F8B8CA7-083E-4E19-9D7C-9AA8BCD77513}" srcOrd="1" destOrd="0" parTransId="{0C945947-28B1-4A2F-8183-E94D2C824EE6}" sibTransId="{5646F578-3BDA-48D4-867F-E481A1D26B8A}"/>
    <dgm:cxn modelId="{E5497AE2-32B3-4BF1-9454-E360B5A5D2F7}" type="presParOf" srcId="{3E1F61B9-F7CD-497E-8EDB-24752A9C2D63}" destId="{DEEBB1DE-7606-4951-9CF5-791664906908}" srcOrd="0" destOrd="0" presId="urn:microsoft.com/office/officeart/2005/8/layout/vList5"/>
    <dgm:cxn modelId="{4AB69DD4-860E-4694-AEDD-11C4003BCEB0}" type="presParOf" srcId="{DEEBB1DE-7606-4951-9CF5-791664906908}" destId="{36701D2D-C02C-4D6F-8985-2B2C9271F5F1}" srcOrd="0" destOrd="0" presId="urn:microsoft.com/office/officeart/2005/8/layout/vList5"/>
    <dgm:cxn modelId="{416BF76C-62FF-485B-A8FC-3BE9D908A3E9}" type="presParOf" srcId="{DEEBB1DE-7606-4951-9CF5-791664906908}" destId="{7DDF89A3-E9FC-415A-8410-182D095FCC2E}" srcOrd="1" destOrd="0" presId="urn:microsoft.com/office/officeart/2005/8/layout/vList5"/>
    <dgm:cxn modelId="{E1C0B5C3-C919-4B5F-B18D-31B5E3D8616C}" type="presParOf" srcId="{3E1F61B9-F7CD-497E-8EDB-24752A9C2D63}" destId="{8B26C43C-1C01-43AE-99DD-D17D07DDD8D7}" srcOrd="1" destOrd="0" presId="urn:microsoft.com/office/officeart/2005/8/layout/vList5"/>
    <dgm:cxn modelId="{2C6AE29D-54C4-4FD4-820A-D55F1196E6BF}" type="presParOf" srcId="{3E1F61B9-F7CD-497E-8EDB-24752A9C2D63}" destId="{93C4F308-568C-4CD2-B378-E2DBE3F34B38}" srcOrd="2" destOrd="0" presId="urn:microsoft.com/office/officeart/2005/8/layout/vList5"/>
    <dgm:cxn modelId="{C2589F43-88FA-436E-94A1-F179F598B500}" type="presParOf" srcId="{93C4F308-568C-4CD2-B378-E2DBE3F34B38}" destId="{795ADAEA-FF51-4F2F-B065-096BBAB5A451}" srcOrd="0" destOrd="0" presId="urn:microsoft.com/office/officeart/2005/8/layout/vList5"/>
    <dgm:cxn modelId="{CCBF93D4-5E13-407A-9412-B3A23BF41CBD}" type="presParOf" srcId="{93C4F308-568C-4CD2-B378-E2DBE3F34B38}" destId="{BE82C7BC-05E5-462C-B4B1-D967314AEA37}" srcOrd="1" destOrd="0" presId="urn:microsoft.com/office/officeart/2005/8/layout/vList5"/>
    <dgm:cxn modelId="{767FA1D9-7C6D-486C-85C7-BAD765112777}" type="presParOf" srcId="{3E1F61B9-F7CD-497E-8EDB-24752A9C2D63}" destId="{8EE8A791-40D2-4C92-A5F8-049B313545CC}" srcOrd="3" destOrd="0" presId="urn:microsoft.com/office/officeart/2005/8/layout/vList5"/>
    <dgm:cxn modelId="{549157A6-B3C3-4874-A629-AC5DB63E916E}" type="presParOf" srcId="{3E1F61B9-F7CD-497E-8EDB-24752A9C2D63}" destId="{8DDF9E26-8911-498B-8141-52B055CCA47C}" srcOrd="4" destOrd="0" presId="urn:microsoft.com/office/officeart/2005/8/layout/vList5"/>
    <dgm:cxn modelId="{0C480517-D985-4F83-9C51-B78EC02B609D}" type="presParOf" srcId="{8DDF9E26-8911-498B-8141-52B055CCA47C}" destId="{60E90AC3-0C15-4583-BA60-501F1182A69A}" srcOrd="0" destOrd="0" presId="urn:microsoft.com/office/officeart/2005/8/layout/vList5"/>
    <dgm:cxn modelId="{F8411E98-E920-470F-8C3D-8781441773AB}" type="presParOf" srcId="{8DDF9E26-8911-498B-8141-52B055CCA47C}" destId="{39293086-F649-43DC-B839-0DE43E5F44DD}" srcOrd="1" destOrd="0" presId="urn:microsoft.com/office/officeart/2005/8/layout/vList5"/>
    <dgm:cxn modelId="{DFB370F9-2853-4C3B-B435-369559BD18F3}" type="presParOf" srcId="{3E1F61B9-F7CD-497E-8EDB-24752A9C2D63}" destId="{49BD4BB0-6C2E-4A9F-BC0A-0F4737A5174F}" srcOrd="5" destOrd="0" presId="urn:microsoft.com/office/officeart/2005/8/layout/vList5"/>
    <dgm:cxn modelId="{41320357-252A-487B-B352-25D3042A246C}" type="presParOf" srcId="{3E1F61B9-F7CD-497E-8EDB-24752A9C2D63}" destId="{054372D9-10CC-49A0-830A-D10BC14F8EDB}" srcOrd="6" destOrd="0" presId="urn:microsoft.com/office/officeart/2005/8/layout/vList5"/>
    <dgm:cxn modelId="{D67B2B91-4973-47CD-99AF-1C00867A1EBF}" type="presParOf" srcId="{054372D9-10CC-49A0-830A-D10BC14F8EDB}" destId="{A09C81DF-450C-4A9A-98A0-F3AD8882D0E5}" srcOrd="0" destOrd="0" presId="urn:microsoft.com/office/officeart/2005/8/layout/vList5"/>
    <dgm:cxn modelId="{5818944C-4BB9-4F73-A22F-7A5443DCD216}" type="presParOf" srcId="{054372D9-10CC-49A0-830A-D10BC14F8EDB}" destId="{B607F0D8-B1BD-4AE5-A491-7692A272D2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1794A-2E00-473A-ABBA-B5A16094B39C}">
      <dsp:nvSpPr>
        <dsp:cNvPr id="0" name=""/>
        <dsp:cNvSpPr/>
      </dsp:nvSpPr>
      <dsp:spPr>
        <a:xfrm rot="16200000">
          <a:off x="-1241695" y="1241895"/>
          <a:ext cx="5173733" cy="2689942"/>
        </a:xfrm>
        <a:prstGeom prst="flowChartManualOperation">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t>Несформованість у випускників достатньої життєвої компетентності</a:t>
          </a:r>
          <a:endParaRPr lang="uk-UA" sz="2400" b="1" kern="1200" dirty="0"/>
        </a:p>
      </dsp:txBody>
      <dsp:txXfrm rot="5400000">
        <a:off x="200" y="1034747"/>
        <a:ext cx="2689942" cy="3104239"/>
      </dsp:txXfrm>
    </dsp:sp>
    <dsp:sp modelId="{BF4BF425-1877-4A6F-AE39-964FCA7E59F6}">
      <dsp:nvSpPr>
        <dsp:cNvPr id="0" name=""/>
        <dsp:cNvSpPr/>
      </dsp:nvSpPr>
      <dsp:spPr>
        <a:xfrm rot="16200000">
          <a:off x="1655871" y="1222018"/>
          <a:ext cx="5173733" cy="2729695"/>
        </a:xfrm>
        <a:prstGeom prst="flowChartManualOperation">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t>Недостатні вміння учнів вільно використовувати здобуті знання до розв'язування практичних завдань та аналізу нестандартних ситуацій</a:t>
          </a:r>
          <a:endParaRPr lang="uk-UA" sz="2400" b="1" kern="1200" dirty="0"/>
        </a:p>
      </dsp:txBody>
      <dsp:txXfrm rot="5400000">
        <a:off x="2877890" y="1034746"/>
        <a:ext cx="2729695" cy="3104239"/>
      </dsp:txXfrm>
    </dsp:sp>
    <dsp:sp modelId="{BA248010-A6CE-47D4-ACE2-67CDC7306BBB}">
      <dsp:nvSpPr>
        <dsp:cNvPr id="0" name=""/>
        <dsp:cNvSpPr/>
      </dsp:nvSpPr>
      <dsp:spPr>
        <a:xfrm rot="16200000">
          <a:off x="4460128" y="1335206"/>
          <a:ext cx="5173733" cy="2503319"/>
        </a:xfrm>
        <a:prstGeom prst="flowChartManualOperation">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t>Зміст шкільної освіти переобтяжений надмірним фактологічним матеріалом</a:t>
          </a:r>
          <a:endParaRPr lang="uk-UA" sz="2400" b="1" kern="1200" dirty="0"/>
        </a:p>
      </dsp:txBody>
      <dsp:txXfrm rot="5400000">
        <a:off x="5795335" y="1034746"/>
        <a:ext cx="2503319" cy="3104239"/>
      </dsp:txXfrm>
    </dsp:sp>
    <dsp:sp modelId="{18C1E882-047F-4117-B5A6-F7ABDB3E1A19}">
      <dsp:nvSpPr>
        <dsp:cNvPr id="0" name=""/>
        <dsp:cNvSpPr/>
      </dsp:nvSpPr>
      <dsp:spPr>
        <a:xfrm rot="16200000">
          <a:off x="7151197" y="1335206"/>
          <a:ext cx="5173733" cy="2503319"/>
        </a:xfrm>
        <a:prstGeom prst="flowChartManualOperation">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uk-UA" sz="2400" b="1" kern="1200" dirty="0" smtClean="0"/>
            <a:t>Недостатньо враховано необхідність диференціації навчання залежно від нахилів, здібностей, життєвих планів школярів</a:t>
          </a:r>
          <a:endParaRPr lang="uk-UA" sz="2400" b="1" kern="1200" dirty="0"/>
        </a:p>
      </dsp:txBody>
      <dsp:txXfrm rot="5400000">
        <a:off x="8486404" y="1034746"/>
        <a:ext cx="2503319" cy="31042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01D2D-C02C-4D6F-8985-2B2C9271F5F1}">
      <dsp:nvSpPr>
        <dsp:cNvPr id="0" name=""/>
        <dsp:cNvSpPr/>
      </dsp:nvSpPr>
      <dsp:spPr>
        <a:xfrm>
          <a:off x="0" y="21974"/>
          <a:ext cx="3950208" cy="10895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latin typeface="Bookman Old Style" panose="02050604050505020204" pitchFamily="18" charset="0"/>
            </a:rPr>
            <a:t>Модуль домашньої роботи</a:t>
          </a:r>
          <a:endParaRPr lang="uk-UA" sz="2000" b="1" i="1" kern="1200" dirty="0">
            <a:latin typeface="Bookman Old Style" panose="02050604050505020204" pitchFamily="18" charset="0"/>
          </a:endParaRPr>
        </a:p>
      </dsp:txBody>
      <dsp:txXfrm>
        <a:off x="53185" y="75159"/>
        <a:ext cx="3843838" cy="983131"/>
      </dsp:txXfrm>
    </dsp:sp>
    <dsp:sp modelId="{BE82C7BC-05E5-462C-B4B1-D967314AEA37}">
      <dsp:nvSpPr>
        <dsp:cNvPr id="0" name=""/>
        <dsp:cNvSpPr/>
      </dsp:nvSpPr>
      <dsp:spPr>
        <a:xfrm rot="5400000">
          <a:off x="7025703" y="-1820302"/>
          <a:ext cx="871601" cy="702259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i="1" kern="1200" dirty="0" err="1" smtClean="0">
              <a:solidFill>
                <a:schemeClr val="tx1"/>
              </a:solidFill>
              <a:latin typeface="Bookman Old Style" panose="02050604050505020204" pitchFamily="18" charset="0"/>
            </a:rPr>
            <a:t>етап</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узагальнення</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знань</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умінь</a:t>
          </a:r>
          <a:r>
            <a:rPr lang="ru-RU" sz="2000" b="1" i="1" kern="1200" dirty="0" smtClean="0">
              <a:solidFill>
                <a:schemeClr val="tx1"/>
              </a:solidFill>
              <a:latin typeface="Bookman Old Style" panose="02050604050505020204" pitchFamily="18" charset="0"/>
            </a:rPr>
            <a:t> і </a:t>
          </a:r>
          <a:r>
            <a:rPr lang="ru-RU" sz="2000" b="1" i="1" kern="1200" dirty="0" err="1" smtClean="0">
              <a:solidFill>
                <a:schemeClr val="tx1"/>
              </a:solidFill>
              <a:latin typeface="Bookman Old Style" panose="02050604050505020204" pitchFamily="18" charset="0"/>
            </a:rPr>
            <a:t>навичок</a:t>
          </a:r>
          <a:endParaRPr lang="uk-UA" sz="2000" b="1" i="1" kern="1200" dirty="0">
            <a:solidFill>
              <a:schemeClr val="tx1"/>
            </a:solidFill>
            <a:latin typeface="Bookman Old Style" panose="02050604050505020204" pitchFamily="18" charset="0"/>
          </a:endParaRPr>
        </a:p>
      </dsp:txBody>
      <dsp:txXfrm rot="-5400000">
        <a:off x="3950208" y="1297741"/>
        <a:ext cx="6980044" cy="786505"/>
      </dsp:txXfrm>
    </dsp:sp>
    <dsp:sp modelId="{795ADAEA-FF51-4F2F-B065-096BBAB5A451}">
      <dsp:nvSpPr>
        <dsp:cNvPr id="0" name=""/>
        <dsp:cNvSpPr/>
      </dsp:nvSpPr>
      <dsp:spPr>
        <a:xfrm>
          <a:off x="0" y="1146242"/>
          <a:ext cx="3950208" cy="10895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solidFill>
                <a:srgbClr val="002060"/>
              </a:solidFill>
              <a:latin typeface="Bookman Old Style" panose="02050604050505020204" pitchFamily="18" charset="0"/>
            </a:rPr>
            <a:t>Модуль узагальнення і систематизації</a:t>
          </a:r>
          <a:endParaRPr lang="uk-UA" sz="2000" b="1" i="1" kern="1200" dirty="0">
            <a:solidFill>
              <a:srgbClr val="002060"/>
            </a:solidFill>
            <a:latin typeface="Bookman Old Style" panose="02050604050505020204" pitchFamily="18" charset="0"/>
          </a:endParaRPr>
        </a:p>
      </dsp:txBody>
      <dsp:txXfrm>
        <a:off x="53185" y="1199427"/>
        <a:ext cx="3843838" cy="983131"/>
      </dsp:txXfrm>
    </dsp:sp>
    <dsp:sp modelId="{60E90AC3-0C15-4583-BA60-501F1182A69A}">
      <dsp:nvSpPr>
        <dsp:cNvPr id="0" name=""/>
        <dsp:cNvSpPr/>
      </dsp:nvSpPr>
      <dsp:spPr>
        <a:xfrm>
          <a:off x="0" y="2290219"/>
          <a:ext cx="3950208" cy="10895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latin typeface="Bookman Old Style" panose="02050604050505020204" pitchFamily="18" charset="0"/>
            </a:rPr>
            <a:t>Модуль психологічного супроводу</a:t>
          </a:r>
          <a:endParaRPr lang="uk-UA" sz="2000" b="1" i="1" kern="1200" dirty="0">
            <a:latin typeface="Bookman Old Style" panose="02050604050505020204" pitchFamily="18" charset="0"/>
          </a:endParaRPr>
        </a:p>
      </dsp:txBody>
      <dsp:txXfrm>
        <a:off x="53185" y="2343404"/>
        <a:ext cx="3843838" cy="983131"/>
      </dsp:txXfrm>
    </dsp:sp>
    <dsp:sp modelId="{B607F0D8-B1BD-4AE5-A491-7692A272D22C}">
      <dsp:nvSpPr>
        <dsp:cNvPr id="0" name=""/>
        <dsp:cNvSpPr/>
      </dsp:nvSpPr>
      <dsp:spPr>
        <a:xfrm rot="5400000">
          <a:off x="7025703" y="467650"/>
          <a:ext cx="871601" cy="702259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b="1" i="1" kern="1200" dirty="0" smtClean="0">
              <a:solidFill>
                <a:schemeClr val="tx1"/>
              </a:solidFill>
              <a:latin typeface="Bookman Old Style" panose="02050604050505020204" pitchFamily="18" charset="0"/>
            </a:rPr>
            <a:t>етап підсумків уроку</a:t>
          </a:r>
          <a:endParaRPr lang="uk-UA" sz="1800" b="1" i="1" kern="1200" dirty="0">
            <a:solidFill>
              <a:schemeClr val="tx1"/>
            </a:solidFill>
            <a:latin typeface="Bookman Old Style" panose="02050604050505020204" pitchFamily="18" charset="0"/>
          </a:endParaRPr>
        </a:p>
      </dsp:txBody>
      <dsp:txXfrm rot="-5400000">
        <a:off x="3950208" y="3585693"/>
        <a:ext cx="6980044" cy="786505"/>
      </dsp:txXfrm>
    </dsp:sp>
    <dsp:sp modelId="{A09C81DF-450C-4A9A-98A0-F3AD8882D0E5}">
      <dsp:nvSpPr>
        <dsp:cNvPr id="0" name=""/>
        <dsp:cNvSpPr/>
      </dsp:nvSpPr>
      <dsp:spPr>
        <a:xfrm>
          <a:off x="0" y="3434195"/>
          <a:ext cx="3950208" cy="108950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i="1" kern="1200" dirty="0" smtClean="0">
              <a:solidFill>
                <a:srgbClr val="002060"/>
              </a:solidFill>
              <a:latin typeface="Bookman Old Style" panose="02050604050505020204" pitchFamily="18" charset="0"/>
            </a:rPr>
            <a:t>Модуль </a:t>
          </a:r>
          <a:r>
            <a:rPr lang="ru-RU" sz="2000" b="1" i="1" kern="1200" dirty="0" err="1" smtClean="0">
              <a:solidFill>
                <a:srgbClr val="002060"/>
              </a:solidFill>
              <a:latin typeface="Bookman Old Style" panose="02050604050505020204" pitchFamily="18" charset="0"/>
            </a:rPr>
            <a:t>рефлексії</a:t>
          </a:r>
          <a:endParaRPr lang="uk-UA" sz="2000" b="1" i="1" kern="1200" dirty="0">
            <a:solidFill>
              <a:srgbClr val="002060"/>
            </a:solidFill>
            <a:latin typeface="Bookman Old Style" panose="02050604050505020204" pitchFamily="18" charset="0"/>
          </a:endParaRPr>
        </a:p>
      </dsp:txBody>
      <dsp:txXfrm>
        <a:off x="53185" y="3487380"/>
        <a:ext cx="3843838" cy="983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3774-5375-4475-BE10-29B6CFD6EB8E}">
      <dsp:nvSpPr>
        <dsp:cNvPr id="0" name=""/>
        <dsp:cNvSpPr/>
      </dsp:nvSpPr>
      <dsp:spPr>
        <a:xfrm rot="16200000">
          <a:off x="1611709" y="-1611709"/>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Майстерність</a:t>
          </a:r>
        </a:p>
        <a:p>
          <a:pPr lvl="0" algn="ctr" defTabSz="889000">
            <a:lnSpc>
              <a:spcPct val="90000"/>
            </a:lnSpc>
            <a:spcBef>
              <a:spcPct val="0"/>
            </a:spcBef>
            <a:spcAft>
              <a:spcPct val="35000"/>
            </a:spcAft>
          </a:pPr>
          <a:r>
            <a:rPr lang="uk-UA" sz="2000" kern="1200" dirty="0" smtClean="0"/>
            <a:t>Якісна методична підготовка</a:t>
          </a:r>
        </a:p>
        <a:p>
          <a:pPr lvl="0" algn="ctr" defTabSz="889000">
            <a:lnSpc>
              <a:spcPct val="90000"/>
            </a:lnSpc>
            <a:spcBef>
              <a:spcPct val="0"/>
            </a:spcBef>
            <a:spcAft>
              <a:spcPct val="35000"/>
            </a:spcAft>
          </a:pPr>
          <a:r>
            <a:rPr lang="uk-UA" sz="2000" kern="1200" dirty="0" smtClean="0"/>
            <a:t>Знання методів навчання</a:t>
          </a:r>
          <a:endParaRPr lang="ru-RU" sz="2000" kern="1200" dirty="0"/>
        </a:p>
      </dsp:txBody>
      <dsp:txXfrm rot="5400000">
        <a:off x="0" y="0"/>
        <a:ext cx="5486400" cy="1697235"/>
      </dsp:txXfrm>
    </dsp:sp>
    <dsp:sp modelId="{A42615C7-7F1F-4991-925F-35524122B34C}">
      <dsp:nvSpPr>
        <dsp:cNvPr id="0" name=""/>
        <dsp:cNvSpPr/>
      </dsp:nvSpPr>
      <dsp:spPr>
        <a:xfrm>
          <a:off x="5390388" y="0"/>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uk-UA" sz="2000" kern="1200" dirty="0" smtClean="0"/>
        </a:p>
        <a:p>
          <a:pPr lvl="0" algn="ctr" defTabSz="889000">
            <a:lnSpc>
              <a:spcPct val="90000"/>
            </a:lnSpc>
            <a:spcBef>
              <a:spcPct val="0"/>
            </a:spcBef>
            <a:spcAft>
              <a:spcPct val="35000"/>
            </a:spcAft>
          </a:pPr>
          <a:r>
            <a:rPr lang="uk-UA" sz="2000" kern="1200" dirty="0" smtClean="0"/>
            <a:t>Любов до дітей</a:t>
          </a:r>
        </a:p>
        <a:p>
          <a:pPr lvl="0" algn="ctr" defTabSz="889000">
            <a:lnSpc>
              <a:spcPct val="90000"/>
            </a:lnSpc>
            <a:spcBef>
              <a:spcPct val="0"/>
            </a:spcBef>
            <a:spcAft>
              <a:spcPct val="35000"/>
            </a:spcAft>
          </a:pPr>
          <a:r>
            <a:rPr lang="uk-UA" sz="2000" kern="1200" dirty="0" smtClean="0"/>
            <a:t>Відчуття проблеми</a:t>
          </a:r>
        </a:p>
        <a:p>
          <a:pPr lvl="0" algn="ctr" defTabSz="889000">
            <a:lnSpc>
              <a:spcPct val="90000"/>
            </a:lnSpc>
            <a:spcBef>
              <a:spcPct val="0"/>
            </a:spcBef>
            <a:spcAft>
              <a:spcPct val="35000"/>
            </a:spcAft>
          </a:pPr>
          <a:r>
            <a:rPr lang="uk-UA" sz="2000" kern="1200" dirty="0" smtClean="0"/>
            <a:t>Уміння спілкуватися</a:t>
          </a:r>
        </a:p>
        <a:p>
          <a:pPr lvl="0" algn="ctr" defTabSz="889000">
            <a:lnSpc>
              <a:spcPct val="90000"/>
            </a:lnSpc>
            <a:spcBef>
              <a:spcPct val="0"/>
            </a:spcBef>
            <a:spcAft>
              <a:spcPct val="35000"/>
            </a:spcAft>
          </a:pPr>
          <a:r>
            <a:rPr lang="uk-UA" sz="2000" kern="1200" dirty="0" smtClean="0"/>
            <a:t>Знання вікових особливостей</a:t>
          </a:r>
        </a:p>
        <a:p>
          <a:pPr lvl="0" algn="ctr" defTabSz="889000">
            <a:lnSpc>
              <a:spcPct val="90000"/>
            </a:lnSpc>
            <a:spcBef>
              <a:spcPct val="0"/>
            </a:spcBef>
            <a:spcAft>
              <a:spcPct val="35000"/>
            </a:spcAft>
          </a:pPr>
          <a:r>
            <a:rPr lang="uk-UA" sz="2000" kern="1200" dirty="0" smtClean="0"/>
            <a:t>Розуміння дітей</a:t>
          </a:r>
          <a:endParaRPr lang="ru-RU" sz="2000" kern="1200" dirty="0"/>
        </a:p>
      </dsp:txBody>
      <dsp:txXfrm>
        <a:off x="5390388" y="0"/>
        <a:ext cx="5486400" cy="1697235"/>
      </dsp:txXfrm>
    </dsp:sp>
    <dsp:sp modelId="{E18D6399-9C22-467C-AE4C-06E94C3F31B0}">
      <dsp:nvSpPr>
        <dsp:cNvPr id="0" name=""/>
        <dsp:cNvSpPr/>
      </dsp:nvSpPr>
      <dsp:spPr>
        <a:xfrm rot="10800000">
          <a:off x="0" y="2262981"/>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Творчість</a:t>
          </a:r>
        </a:p>
        <a:p>
          <a:pPr lvl="0" algn="ctr" defTabSz="889000">
            <a:lnSpc>
              <a:spcPct val="90000"/>
            </a:lnSpc>
            <a:spcBef>
              <a:spcPct val="0"/>
            </a:spcBef>
            <a:spcAft>
              <a:spcPct val="35000"/>
            </a:spcAft>
          </a:pPr>
          <a:r>
            <a:rPr lang="uk-UA" sz="2000" kern="1200" dirty="0" smtClean="0"/>
            <a:t>Толерантність</a:t>
          </a:r>
        </a:p>
        <a:p>
          <a:pPr lvl="0" algn="ctr" defTabSz="889000">
            <a:lnSpc>
              <a:spcPct val="90000"/>
            </a:lnSpc>
            <a:spcBef>
              <a:spcPct val="0"/>
            </a:spcBef>
            <a:spcAft>
              <a:spcPct val="35000"/>
            </a:spcAft>
          </a:pPr>
          <a:r>
            <a:rPr lang="uk-UA" sz="2000" kern="1200" dirty="0" smtClean="0"/>
            <a:t>Креатив</a:t>
          </a:r>
        </a:p>
        <a:p>
          <a:pPr lvl="0" algn="ctr" defTabSz="889000">
            <a:lnSpc>
              <a:spcPct val="90000"/>
            </a:lnSpc>
            <a:spcBef>
              <a:spcPct val="0"/>
            </a:spcBef>
            <a:spcAft>
              <a:spcPct val="35000"/>
            </a:spcAft>
          </a:pPr>
          <a:r>
            <a:rPr lang="uk-UA" sz="2000" kern="1200" dirty="0" smtClean="0"/>
            <a:t>Співпраця</a:t>
          </a:r>
          <a:endParaRPr lang="ru-RU" sz="2000" kern="1200" dirty="0"/>
        </a:p>
      </dsp:txBody>
      <dsp:txXfrm rot="10800000">
        <a:off x="0" y="2828726"/>
        <a:ext cx="5486400" cy="1697235"/>
      </dsp:txXfrm>
    </dsp:sp>
    <dsp:sp modelId="{29FEBF70-44CE-43AB-A622-73A184940D2E}">
      <dsp:nvSpPr>
        <dsp:cNvPr id="0" name=""/>
        <dsp:cNvSpPr/>
      </dsp:nvSpPr>
      <dsp:spPr>
        <a:xfrm rot="5400000">
          <a:off x="7098109" y="761081"/>
          <a:ext cx="2262981" cy="526677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t>Сучасні технології</a:t>
          </a:r>
        </a:p>
        <a:p>
          <a:pPr lvl="0" algn="ctr" defTabSz="889000">
            <a:lnSpc>
              <a:spcPct val="90000"/>
            </a:lnSpc>
            <a:spcBef>
              <a:spcPct val="0"/>
            </a:spcBef>
            <a:spcAft>
              <a:spcPct val="35000"/>
            </a:spcAft>
          </a:pPr>
          <a:r>
            <a:rPr lang="uk-UA" sz="2000" kern="1200" dirty="0" smtClean="0"/>
            <a:t>Ситуація успіху</a:t>
          </a:r>
        </a:p>
        <a:p>
          <a:pPr lvl="0" algn="ctr" defTabSz="889000">
            <a:lnSpc>
              <a:spcPct val="90000"/>
            </a:lnSpc>
            <a:spcBef>
              <a:spcPct val="0"/>
            </a:spcBef>
            <a:spcAft>
              <a:spcPct val="35000"/>
            </a:spcAft>
          </a:pPr>
          <a:r>
            <a:rPr lang="uk-UA" sz="2000" kern="1200" dirty="0" smtClean="0"/>
            <a:t>Інтерактивні форми роботи</a:t>
          </a:r>
          <a:endParaRPr lang="ru-RU" sz="2000" kern="1200" dirty="0"/>
        </a:p>
      </dsp:txBody>
      <dsp:txXfrm rot="-5400000">
        <a:off x="5596210" y="2828726"/>
        <a:ext cx="5266779" cy="1697235"/>
      </dsp:txXfrm>
    </dsp:sp>
    <dsp:sp modelId="{8BE6AF45-5FB2-44B2-A3B1-6AC705FF93B7}">
      <dsp:nvSpPr>
        <dsp:cNvPr id="0" name=""/>
        <dsp:cNvSpPr/>
      </dsp:nvSpPr>
      <dsp:spPr>
        <a:xfrm>
          <a:off x="3840480" y="1697235"/>
          <a:ext cx="3291840" cy="113149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smtClean="0"/>
            <a:t>Сучасний урок =</a:t>
          </a:r>
        </a:p>
        <a:p>
          <a:pPr lvl="0" algn="ctr" defTabSz="1066800">
            <a:lnSpc>
              <a:spcPct val="90000"/>
            </a:lnSpc>
            <a:spcBef>
              <a:spcPct val="0"/>
            </a:spcBef>
            <a:spcAft>
              <a:spcPct val="35000"/>
            </a:spcAft>
          </a:pPr>
          <a:r>
            <a:rPr lang="uk-UA" sz="2400" b="1" kern="1200" dirty="0" smtClean="0"/>
            <a:t>Учитель + Учень</a:t>
          </a:r>
          <a:endParaRPr lang="ru-RU" sz="2400" b="1" kern="1200" dirty="0"/>
        </a:p>
      </dsp:txBody>
      <dsp:txXfrm>
        <a:off x="3895715" y="1752470"/>
        <a:ext cx="3181370" cy="10210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11DF-4738-4AFB-AD60-051B62231AC2}">
      <dsp:nvSpPr>
        <dsp:cNvPr id="0" name=""/>
        <dsp:cNvSpPr/>
      </dsp:nvSpPr>
      <dsp:spPr>
        <a:xfrm rot="5400000">
          <a:off x="-181060" y="185562"/>
          <a:ext cx="1207067" cy="84494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dirty="0" smtClean="0"/>
            <a:t>1</a:t>
          </a:r>
          <a:endParaRPr lang="uk-UA" sz="2300" kern="1200" dirty="0"/>
        </a:p>
      </dsp:txBody>
      <dsp:txXfrm rot="-5400000">
        <a:off x="1" y="426976"/>
        <a:ext cx="844947" cy="362120"/>
      </dsp:txXfrm>
    </dsp:sp>
    <dsp:sp modelId="{5CDA176D-CB39-4BB6-BFE6-01037CD856E6}">
      <dsp:nvSpPr>
        <dsp:cNvPr id="0" name=""/>
        <dsp:cNvSpPr/>
      </dsp:nvSpPr>
      <dsp:spPr>
        <a:xfrm rot="5400000">
          <a:off x="5646800" y="-4797351"/>
          <a:ext cx="784593" cy="1038830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uk-UA" sz="2400" b="1" kern="1200" dirty="0" smtClean="0">
              <a:latin typeface="Times New Roman" pitchFamily="18" charset="0"/>
              <a:cs typeface="Times New Roman" pitchFamily="18" charset="0"/>
            </a:rPr>
            <a:t>диференціація знань з урахуванням вікової категорії та рівня засвоєння фізичного матеріалу</a:t>
          </a:r>
          <a:endParaRPr lang="uk-UA" sz="2400" b="1" kern="1200" dirty="0">
            <a:latin typeface="Times New Roman" pitchFamily="18" charset="0"/>
            <a:cs typeface="Times New Roman" pitchFamily="18" charset="0"/>
          </a:endParaRPr>
        </a:p>
      </dsp:txBody>
      <dsp:txXfrm rot="-5400000">
        <a:off x="844947" y="42803"/>
        <a:ext cx="10349999" cy="707991"/>
      </dsp:txXfrm>
    </dsp:sp>
    <dsp:sp modelId="{B6E82D5E-29F2-4E01-B6C1-1055C600D44E}">
      <dsp:nvSpPr>
        <dsp:cNvPr id="0" name=""/>
        <dsp:cNvSpPr/>
      </dsp:nvSpPr>
      <dsp:spPr>
        <a:xfrm rot="5400000">
          <a:off x="-181060" y="1390101"/>
          <a:ext cx="1207067" cy="84494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dirty="0" smtClean="0"/>
            <a:t>2</a:t>
          </a:r>
          <a:endParaRPr lang="uk-UA" sz="2300" kern="1200" dirty="0"/>
        </a:p>
      </dsp:txBody>
      <dsp:txXfrm rot="-5400000">
        <a:off x="1" y="1631515"/>
        <a:ext cx="844947" cy="362120"/>
      </dsp:txXfrm>
    </dsp:sp>
    <dsp:sp modelId="{041DBB53-500E-459F-928F-CC5729BF72B7}">
      <dsp:nvSpPr>
        <dsp:cNvPr id="0" name=""/>
        <dsp:cNvSpPr/>
      </dsp:nvSpPr>
      <dsp:spPr>
        <a:xfrm rot="5400000">
          <a:off x="5535921" y="-3592812"/>
          <a:ext cx="1006351" cy="1038830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uk-UA" sz="2400" b="1" kern="1200" dirty="0" smtClean="0">
              <a:latin typeface="Times New Roman" pitchFamily="18" charset="0"/>
              <a:cs typeface="Times New Roman" pitchFamily="18" charset="0"/>
            </a:rPr>
            <a:t>підвищення мотивації та стимулювання навчальної діяльності шляхом проблемних ситуацій та завдань відповідно до інтересів учнів певного віку</a:t>
          </a:r>
          <a:endParaRPr lang="uk-UA" sz="2400" b="1" kern="1200" dirty="0">
            <a:latin typeface="Times New Roman" pitchFamily="18" charset="0"/>
            <a:cs typeface="Times New Roman" pitchFamily="18" charset="0"/>
          </a:endParaRPr>
        </a:p>
      </dsp:txBody>
      <dsp:txXfrm rot="-5400000">
        <a:off x="844947" y="1147288"/>
        <a:ext cx="10339174" cy="908099"/>
      </dsp:txXfrm>
    </dsp:sp>
    <dsp:sp modelId="{31423932-19B5-4EF8-BE10-39E3D72F3197}">
      <dsp:nvSpPr>
        <dsp:cNvPr id="0" name=""/>
        <dsp:cNvSpPr/>
      </dsp:nvSpPr>
      <dsp:spPr>
        <a:xfrm rot="5400000">
          <a:off x="-181060" y="2483761"/>
          <a:ext cx="1207067" cy="84494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dirty="0" smtClean="0"/>
            <a:t>3</a:t>
          </a:r>
          <a:endParaRPr lang="uk-UA" sz="2300" kern="1200" dirty="0"/>
        </a:p>
      </dsp:txBody>
      <dsp:txXfrm rot="-5400000">
        <a:off x="1" y="2725175"/>
        <a:ext cx="844947" cy="362120"/>
      </dsp:txXfrm>
    </dsp:sp>
    <dsp:sp modelId="{47C09C22-0726-4776-9167-01257EDDD524}">
      <dsp:nvSpPr>
        <dsp:cNvPr id="0" name=""/>
        <dsp:cNvSpPr/>
      </dsp:nvSpPr>
      <dsp:spPr>
        <a:xfrm rot="5400000">
          <a:off x="5646800" y="-2499151"/>
          <a:ext cx="784593" cy="1038830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b="1" kern="1200" dirty="0" smtClean="0">
              <a:latin typeface="Times New Roman" pitchFamily="18" charset="0"/>
              <a:cs typeface="Times New Roman" pitchFamily="18" charset="0"/>
            </a:rPr>
            <a:t>розвиток самостійного мислення учнів, спроможності до самореалізації та самоосвіти</a:t>
          </a:r>
          <a:endParaRPr lang="uk-UA" sz="2500" b="1" kern="1200" dirty="0">
            <a:latin typeface="Times New Roman" pitchFamily="18" charset="0"/>
            <a:cs typeface="Times New Roman" pitchFamily="18" charset="0"/>
          </a:endParaRPr>
        </a:p>
      </dsp:txBody>
      <dsp:txXfrm rot="-5400000">
        <a:off x="844947" y="2341003"/>
        <a:ext cx="10349999" cy="707991"/>
      </dsp:txXfrm>
    </dsp:sp>
    <dsp:sp modelId="{2D2B0143-7C8B-4206-8C18-9EFFC48DB20B}">
      <dsp:nvSpPr>
        <dsp:cNvPr id="0" name=""/>
        <dsp:cNvSpPr/>
      </dsp:nvSpPr>
      <dsp:spPr>
        <a:xfrm rot="5400000">
          <a:off x="-181060" y="3577422"/>
          <a:ext cx="1207067" cy="84494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dirty="0" smtClean="0"/>
            <a:t>4</a:t>
          </a:r>
          <a:endParaRPr lang="uk-UA" sz="2300" kern="1200" dirty="0"/>
        </a:p>
      </dsp:txBody>
      <dsp:txXfrm rot="-5400000">
        <a:off x="1" y="3818836"/>
        <a:ext cx="844947" cy="362120"/>
      </dsp:txXfrm>
    </dsp:sp>
    <dsp:sp modelId="{824678A4-063A-4062-B5AF-E0F0070DE7E0}">
      <dsp:nvSpPr>
        <dsp:cNvPr id="0" name=""/>
        <dsp:cNvSpPr/>
      </dsp:nvSpPr>
      <dsp:spPr>
        <a:xfrm rot="5400000">
          <a:off x="5646800" y="-1405491"/>
          <a:ext cx="784593" cy="1038830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b="1" kern="1200" dirty="0" smtClean="0">
              <a:latin typeface="Times New Roman" pitchFamily="18" charset="0"/>
              <a:cs typeface="Times New Roman" pitchFamily="18" charset="0"/>
            </a:rPr>
            <a:t>розвиток комунікативних навичок</a:t>
          </a:r>
          <a:endParaRPr lang="uk-UA" sz="2500" b="1" kern="1200" dirty="0">
            <a:latin typeface="Times New Roman" pitchFamily="18" charset="0"/>
            <a:cs typeface="Times New Roman" pitchFamily="18" charset="0"/>
          </a:endParaRPr>
        </a:p>
      </dsp:txBody>
      <dsp:txXfrm rot="-5400000">
        <a:off x="844947" y="3434663"/>
        <a:ext cx="10349999" cy="707991"/>
      </dsp:txXfrm>
    </dsp:sp>
    <dsp:sp modelId="{893F19BD-9D2E-49E0-84AB-32B6A7E16155}">
      <dsp:nvSpPr>
        <dsp:cNvPr id="0" name=""/>
        <dsp:cNvSpPr/>
      </dsp:nvSpPr>
      <dsp:spPr>
        <a:xfrm rot="5400000">
          <a:off x="-181060" y="4671082"/>
          <a:ext cx="1207067" cy="844947"/>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kern="1200" dirty="0" smtClean="0"/>
            <a:t>5</a:t>
          </a:r>
          <a:endParaRPr lang="uk-UA" sz="2300" kern="1200" dirty="0"/>
        </a:p>
      </dsp:txBody>
      <dsp:txXfrm rot="-5400000">
        <a:off x="1" y="4912496"/>
        <a:ext cx="844947" cy="362120"/>
      </dsp:txXfrm>
    </dsp:sp>
    <dsp:sp modelId="{BFA37884-F059-491C-985B-7D60D267CD67}">
      <dsp:nvSpPr>
        <dsp:cNvPr id="0" name=""/>
        <dsp:cNvSpPr/>
      </dsp:nvSpPr>
      <dsp:spPr>
        <a:xfrm rot="5400000">
          <a:off x="5646800" y="-311831"/>
          <a:ext cx="784593" cy="10388300"/>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uk-UA" sz="2500" b="1" kern="1200" dirty="0" smtClean="0">
              <a:latin typeface="Times New Roman" pitchFamily="18" charset="0"/>
              <a:cs typeface="Times New Roman" pitchFamily="18" charset="0"/>
            </a:rPr>
            <a:t>використання  різноманітних форм, методів, прийомів організації освітнього процесу з урахуванням здібностей учнів</a:t>
          </a:r>
          <a:endParaRPr lang="uk-UA" sz="2500" b="1" kern="1200" dirty="0">
            <a:latin typeface="Times New Roman" pitchFamily="18" charset="0"/>
            <a:cs typeface="Times New Roman" pitchFamily="18" charset="0"/>
          </a:endParaRPr>
        </a:p>
      </dsp:txBody>
      <dsp:txXfrm rot="-5400000">
        <a:off x="844947" y="4528323"/>
        <a:ext cx="10349999" cy="707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229BA-8F12-4FB3-BE3C-7BB0D9E80E7C}">
      <dsp:nvSpPr>
        <dsp:cNvPr id="0" name=""/>
        <dsp:cNvSpPr/>
      </dsp:nvSpPr>
      <dsp:spPr>
        <a:xfrm>
          <a:off x="3372545" y="1232485"/>
          <a:ext cx="3009426" cy="1138808"/>
        </a:xfrm>
        <a:prstGeom prst="roundRect">
          <a:avLst/>
        </a:prstGeom>
        <a:solidFill>
          <a:srgbClr val="9BBB59">
            <a:lumMod val="75000"/>
          </a:srgb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b="1" kern="1200" dirty="0" err="1">
              <a:solidFill>
                <a:srgbClr val="C00000"/>
              </a:solidFill>
              <a:latin typeface="Calibri"/>
              <a:ea typeface="+mn-ea"/>
              <a:cs typeface="+mn-cs"/>
            </a:rPr>
            <a:t>Засоби</a:t>
          </a:r>
          <a:r>
            <a:rPr lang="ru-RU" sz="2800" b="1" kern="1200" dirty="0">
              <a:solidFill>
                <a:srgbClr val="C00000"/>
              </a:solidFill>
              <a:latin typeface="Calibri"/>
              <a:ea typeface="+mn-ea"/>
              <a:cs typeface="+mn-cs"/>
            </a:rPr>
            <a:t> </a:t>
          </a:r>
          <a:r>
            <a:rPr lang="ru-RU" sz="2800" b="1" kern="1200" dirty="0" err="1">
              <a:solidFill>
                <a:srgbClr val="C00000"/>
              </a:solidFill>
              <a:latin typeface="Calibri"/>
              <a:ea typeface="+mn-ea"/>
              <a:cs typeface="+mn-cs"/>
            </a:rPr>
            <a:t>мобільного</a:t>
          </a:r>
          <a:r>
            <a:rPr lang="ru-RU" sz="2800" b="1" kern="1200" dirty="0">
              <a:solidFill>
                <a:srgbClr val="C00000"/>
              </a:solidFill>
              <a:latin typeface="Calibri"/>
              <a:ea typeface="+mn-ea"/>
              <a:cs typeface="+mn-cs"/>
            </a:rPr>
            <a:t> </a:t>
          </a:r>
          <a:r>
            <a:rPr lang="ru-RU" sz="2800" b="1" kern="1200" dirty="0" err="1">
              <a:solidFill>
                <a:srgbClr val="C00000"/>
              </a:solidFill>
              <a:latin typeface="Calibri"/>
              <a:ea typeface="+mn-ea"/>
              <a:cs typeface="+mn-cs"/>
            </a:rPr>
            <a:t>навчання</a:t>
          </a:r>
          <a:endParaRPr lang="ru-RU" sz="2800" b="1" kern="1200" dirty="0">
            <a:solidFill>
              <a:srgbClr val="C00000"/>
            </a:solidFill>
            <a:latin typeface="Calibri"/>
            <a:ea typeface="+mn-ea"/>
            <a:cs typeface="+mn-cs"/>
          </a:endParaRPr>
        </a:p>
      </dsp:txBody>
      <dsp:txXfrm>
        <a:off x="3428137" y="1288077"/>
        <a:ext cx="2898242" cy="1027624"/>
      </dsp:txXfrm>
    </dsp:sp>
    <dsp:sp modelId="{3B48FC82-333A-4F9A-AABD-43F1FED42727}">
      <dsp:nvSpPr>
        <dsp:cNvPr id="0" name=""/>
        <dsp:cNvSpPr/>
      </dsp:nvSpPr>
      <dsp:spPr>
        <a:xfrm rot="16200026">
          <a:off x="4599713" y="954934"/>
          <a:ext cx="555102" cy="0"/>
        </a:xfrm>
        <a:custGeom>
          <a:avLst/>
          <a:gdLst/>
          <a:ahLst/>
          <a:cxnLst/>
          <a:rect l="0" t="0" r="0" b="0"/>
          <a:pathLst>
            <a:path>
              <a:moveTo>
                <a:pt x="0" y="0"/>
              </a:moveTo>
              <a:lnTo>
                <a:pt x="517253" y="0"/>
              </a:lnTo>
            </a:path>
          </a:pathLst>
        </a:cu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5A5D359-94E5-46FF-92DB-96BAE36C0D8E}">
      <dsp:nvSpPr>
        <dsp:cNvPr id="0" name=""/>
        <dsp:cNvSpPr/>
      </dsp:nvSpPr>
      <dsp:spPr>
        <a:xfrm>
          <a:off x="3965559" y="-1"/>
          <a:ext cx="1823421" cy="677385"/>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b="1" kern="1200" dirty="0" smtClean="0">
              <a:solidFill>
                <a:sysClr val="windowText" lastClr="000000">
                  <a:hueOff val="0"/>
                  <a:satOff val="0"/>
                  <a:lumOff val="0"/>
                  <a:alphaOff val="0"/>
                </a:sysClr>
              </a:solidFill>
              <a:latin typeface="Calibri"/>
              <a:ea typeface="+mn-ea"/>
              <a:cs typeface="+mn-cs"/>
            </a:rPr>
            <a:t>Перевірка </a:t>
          </a:r>
          <a:r>
            <a:rPr lang="uk-UA" sz="2400" b="1" kern="1200" dirty="0">
              <a:solidFill>
                <a:sysClr val="windowText" lastClr="000000">
                  <a:hueOff val="0"/>
                  <a:satOff val="0"/>
                  <a:lumOff val="0"/>
                  <a:alphaOff val="0"/>
                </a:sysClr>
              </a:solidFill>
              <a:latin typeface="Calibri"/>
              <a:ea typeface="+mn-ea"/>
              <a:cs typeface="+mn-cs"/>
            </a:rPr>
            <a:t>знань </a:t>
          </a:r>
          <a:endParaRPr lang="ru-RU" sz="2400" b="1" kern="1200" dirty="0">
            <a:solidFill>
              <a:sysClr val="windowText" lastClr="000000">
                <a:hueOff val="0"/>
                <a:satOff val="0"/>
                <a:lumOff val="0"/>
                <a:alphaOff val="0"/>
              </a:sysClr>
            </a:solidFill>
            <a:latin typeface="Calibri"/>
            <a:ea typeface="+mn-ea"/>
            <a:cs typeface="+mn-cs"/>
          </a:endParaRPr>
        </a:p>
      </dsp:txBody>
      <dsp:txXfrm>
        <a:off x="3998626" y="33066"/>
        <a:ext cx="1757287" cy="611251"/>
      </dsp:txXfrm>
    </dsp:sp>
    <dsp:sp modelId="{20EC17EF-AB34-4023-97AC-C1911CDC849B}">
      <dsp:nvSpPr>
        <dsp:cNvPr id="0" name=""/>
        <dsp:cNvSpPr/>
      </dsp:nvSpPr>
      <dsp:spPr>
        <a:xfrm rot="96919">
          <a:off x="6381928" y="1847383"/>
          <a:ext cx="217175" cy="0"/>
        </a:xfrm>
        <a:custGeom>
          <a:avLst/>
          <a:gdLst/>
          <a:ahLst/>
          <a:cxnLst/>
          <a:rect l="0" t="0" r="0" b="0"/>
          <a:pathLst>
            <a:path>
              <a:moveTo>
                <a:pt x="0" y="0"/>
              </a:moveTo>
              <a:lnTo>
                <a:pt x="210001"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83863-7F99-4ED5-9D58-B450A71233FE}">
      <dsp:nvSpPr>
        <dsp:cNvPr id="0" name=""/>
        <dsp:cNvSpPr/>
      </dsp:nvSpPr>
      <dsp:spPr>
        <a:xfrm>
          <a:off x="6599060" y="1458020"/>
          <a:ext cx="2141974" cy="845253"/>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b="1" kern="1200" dirty="0" smtClean="0">
              <a:solidFill>
                <a:sysClr val="windowText" lastClr="000000">
                  <a:hueOff val="0"/>
                  <a:satOff val="0"/>
                  <a:lumOff val="0"/>
                  <a:alphaOff val="0"/>
                </a:sysClr>
              </a:solidFill>
              <a:latin typeface="Calibri"/>
              <a:ea typeface="+mn-ea"/>
              <a:cs typeface="+mn-cs"/>
            </a:rPr>
            <a:t>Активізація </a:t>
          </a:r>
          <a:r>
            <a:rPr lang="uk-UA" sz="2400" b="1" kern="1200" dirty="0">
              <a:solidFill>
                <a:sysClr val="windowText" lastClr="000000">
                  <a:hueOff val="0"/>
                  <a:satOff val="0"/>
                  <a:lumOff val="0"/>
                  <a:alphaOff val="0"/>
                </a:sysClr>
              </a:solidFill>
              <a:latin typeface="Calibri"/>
              <a:ea typeface="+mn-ea"/>
              <a:cs typeface="+mn-cs"/>
            </a:rPr>
            <a:t>пізнавальної діяльності</a:t>
          </a:r>
          <a:endParaRPr lang="ru-RU" sz="2400" b="1" kern="1200" dirty="0">
            <a:solidFill>
              <a:sysClr val="windowText" lastClr="000000">
                <a:hueOff val="0"/>
                <a:satOff val="0"/>
                <a:lumOff val="0"/>
                <a:alphaOff val="0"/>
              </a:sysClr>
            </a:solidFill>
            <a:latin typeface="Calibri"/>
            <a:ea typeface="+mn-ea"/>
            <a:cs typeface="+mn-cs"/>
          </a:endParaRPr>
        </a:p>
      </dsp:txBody>
      <dsp:txXfrm>
        <a:off x="6640322" y="1499282"/>
        <a:ext cx="2059450" cy="762729"/>
      </dsp:txXfrm>
    </dsp:sp>
    <dsp:sp modelId="{06558F7A-28B0-4D3B-965D-086021611F3B}">
      <dsp:nvSpPr>
        <dsp:cNvPr id="0" name=""/>
        <dsp:cNvSpPr/>
      </dsp:nvSpPr>
      <dsp:spPr>
        <a:xfrm rot="5399995">
          <a:off x="4655696" y="2592857"/>
          <a:ext cx="443126" cy="0"/>
        </a:xfrm>
        <a:custGeom>
          <a:avLst/>
          <a:gdLst/>
          <a:ahLst/>
          <a:cxnLst/>
          <a:rect l="0" t="0" r="0" b="0"/>
          <a:pathLst>
            <a:path>
              <a:moveTo>
                <a:pt x="0" y="0"/>
              </a:moveTo>
              <a:lnTo>
                <a:pt x="490192" y="0"/>
              </a:lnTo>
            </a:path>
          </a:pathLst>
        </a:cu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751500E-F23D-460E-AF0E-B6F459374B5A}">
      <dsp:nvSpPr>
        <dsp:cNvPr id="0" name=""/>
        <dsp:cNvSpPr/>
      </dsp:nvSpPr>
      <dsp:spPr>
        <a:xfrm>
          <a:off x="3761416" y="2814420"/>
          <a:ext cx="2231688" cy="1007299"/>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b="1" kern="1200" dirty="0" err="1" smtClean="0">
              <a:solidFill>
                <a:sysClr val="windowText" lastClr="000000">
                  <a:hueOff val="0"/>
                  <a:satOff val="0"/>
                  <a:lumOff val="0"/>
                  <a:alphaOff val="0"/>
                </a:sysClr>
              </a:solidFill>
              <a:latin typeface="Calibri"/>
              <a:ea typeface="+mn-ea"/>
              <a:cs typeface="+mn-cs"/>
            </a:rPr>
            <a:t>Елементи</a:t>
          </a:r>
          <a:r>
            <a:rPr lang="ru-RU" sz="2400" b="1" kern="1200" dirty="0" smtClean="0">
              <a:solidFill>
                <a:sysClr val="windowText" lastClr="000000">
                  <a:hueOff val="0"/>
                  <a:satOff val="0"/>
                  <a:lumOff val="0"/>
                  <a:alphaOff val="0"/>
                </a:sysClr>
              </a:solidFill>
              <a:latin typeface="Calibri"/>
              <a:ea typeface="+mn-ea"/>
              <a:cs typeface="+mn-cs"/>
            </a:rPr>
            <a:t> </a:t>
          </a:r>
          <a:r>
            <a:rPr lang="ru-RU" sz="2400" b="1" kern="1200" dirty="0" err="1">
              <a:solidFill>
                <a:sysClr val="windowText" lastClr="000000">
                  <a:hueOff val="0"/>
                  <a:satOff val="0"/>
                  <a:lumOff val="0"/>
                  <a:alphaOff val="0"/>
                </a:sysClr>
              </a:solidFill>
              <a:latin typeface="Calibri"/>
              <a:ea typeface="+mn-ea"/>
              <a:cs typeface="+mn-cs"/>
            </a:rPr>
            <a:t>змішаного</a:t>
          </a:r>
          <a:r>
            <a:rPr lang="ru-RU" sz="2400" b="1" kern="1200" dirty="0">
              <a:solidFill>
                <a:sysClr val="windowText" lastClr="000000">
                  <a:hueOff val="0"/>
                  <a:satOff val="0"/>
                  <a:lumOff val="0"/>
                  <a:alphaOff val="0"/>
                </a:sysClr>
              </a:solidFill>
              <a:latin typeface="Calibri"/>
              <a:ea typeface="+mn-ea"/>
              <a:cs typeface="+mn-cs"/>
            </a:rPr>
            <a:t> </a:t>
          </a:r>
          <a:r>
            <a:rPr lang="ru-RU" sz="2400" b="1" kern="1200" dirty="0" err="1">
              <a:solidFill>
                <a:sysClr val="windowText" lastClr="000000">
                  <a:hueOff val="0"/>
                  <a:satOff val="0"/>
                  <a:lumOff val="0"/>
                  <a:alphaOff val="0"/>
                </a:sysClr>
              </a:solidFill>
              <a:latin typeface="Calibri"/>
              <a:ea typeface="+mn-ea"/>
              <a:cs typeface="+mn-cs"/>
            </a:rPr>
            <a:t>навчання</a:t>
          </a:r>
          <a:endParaRPr lang="ru-RU" sz="2400" b="1" kern="1200" dirty="0">
            <a:solidFill>
              <a:sysClr val="windowText" lastClr="000000">
                <a:hueOff val="0"/>
                <a:satOff val="0"/>
                <a:lumOff val="0"/>
                <a:alphaOff val="0"/>
              </a:sysClr>
            </a:solidFill>
            <a:latin typeface="Calibri"/>
            <a:ea typeface="+mn-ea"/>
            <a:cs typeface="+mn-cs"/>
          </a:endParaRPr>
        </a:p>
      </dsp:txBody>
      <dsp:txXfrm>
        <a:off x="3810588" y="2863592"/>
        <a:ext cx="2133344" cy="908955"/>
      </dsp:txXfrm>
    </dsp:sp>
    <dsp:sp modelId="{9D536319-DEF9-4DD3-A148-C2DB6CFFAFEB}">
      <dsp:nvSpPr>
        <dsp:cNvPr id="0" name=""/>
        <dsp:cNvSpPr/>
      </dsp:nvSpPr>
      <dsp:spPr>
        <a:xfrm rot="10822891">
          <a:off x="3154495" y="1791143"/>
          <a:ext cx="218051" cy="0"/>
        </a:xfrm>
        <a:custGeom>
          <a:avLst/>
          <a:gdLst/>
          <a:ahLst/>
          <a:cxnLst/>
          <a:rect l="0" t="0" r="0" b="0"/>
          <a:pathLst>
            <a:path>
              <a:moveTo>
                <a:pt x="0" y="0"/>
              </a:moveTo>
              <a:lnTo>
                <a:pt x="243984" y="0"/>
              </a:lnTo>
            </a:path>
          </a:pathLst>
        </a:custGeom>
        <a:noFill/>
        <a:ln w="25400" cap="flat" cmpd="sng" algn="ctr">
          <a:solidFill>
            <a:srgbClr val="9BBB5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85F0DF-3CD9-4FA4-BCE2-0BD799B6DAEB}">
      <dsp:nvSpPr>
        <dsp:cNvPr id="0" name=""/>
        <dsp:cNvSpPr/>
      </dsp:nvSpPr>
      <dsp:spPr>
        <a:xfrm>
          <a:off x="1092394" y="1349633"/>
          <a:ext cx="2062103" cy="867838"/>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b="1" kern="1200" dirty="0" smtClean="0">
              <a:solidFill>
                <a:sysClr val="windowText" lastClr="000000">
                  <a:hueOff val="0"/>
                  <a:satOff val="0"/>
                  <a:lumOff val="0"/>
                  <a:alphaOff val="0"/>
                </a:sysClr>
              </a:solidFill>
              <a:latin typeface="Calibri"/>
              <a:ea typeface="+mn-ea"/>
              <a:cs typeface="+mn-cs"/>
            </a:rPr>
            <a:t>Унаочнення</a:t>
          </a:r>
          <a:endParaRPr lang="ru-RU" sz="2400" b="1" kern="1200" dirty="0">
            <a:solidFill>
              <a:sysClr val="windowText" lastClr="000000">
                <a:hueOff val="0"/>
                <a:satOff val="0"/>
                <a:lumOff val="0"/>
                <a:alphaOff val="0"/>
              </a:sysClr>
            </a:solidFill>
            <a:latin typeface="Calibri"/>
            <a:ea typeface="+mn-ea"/>
            <a:cs typeface="+mn-cs"/>
          </a:endParaRPr>
        </a:p>
      </dsp:txBody>
      <dsp:txXfrm>
        <a:off x="1134758" y="1391997"/>
        <a:ext cx="1977375" cy="7831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86CCC-EAF7-45E2-913C-AC43E61E2C56}">
      <dsp:nvSpPr>
        <dsp:cNvPr id="0" name=""/>
        <dsp:cNvSpPr/>
      </dsp:nvSpPr>
      <dsp:spPr>
        <a:xfrm rot="5400000">
          <a:off x="6278721" y="-2617045"/>
          <a:ext cx="1269939" cy="650700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Classtime</a:t>
          </a:r>
          <a:endParaRPr lang="ru-RU" sz="1400" kern="1200" dirty="0"/>
        </a:p>
        <a:p>
          <a:pPr marL="114300" lvl="1" indent="-114300" algn="l" defTabSz="622300">
            <a:lnSpc>
              <a:spcPct val="90000"/>
            </a:lnSpc>
            <a:spcBef>
              <a:spcPct val="0"/>
            </a:spcBef>
            <a:spcAft>
              <a:spcPct val="15000"/>
            </a:spcAft>
            <a:buChar char="••"/>
          </a:pPr>
          <a:r>
            <a:rPr lang="uk-UA" sz="1400" kern="1200" dirty="0" smtClean="0"/>
            <a:t>«</a:t>
          </a:r>
          <a:r>
            <a:rPr lang="uk-UA" sz="1400" kern="1200" dirty="0" err="1" smtClean="0"/>
            <a:t>Всеосвіта</a:t>
          </a:r>
          <a:r>
            <a:rPr lang="uk-UA" sz="1400" kern="1200" dirty="0" smtClean="0"/>
            <a:t>»</a:t>
          </a:r>
          <a:endParaRPr lang="ru-RU" sz="1400" kern="1200" dirty="0"/>
        </a:p>
        <a:p>
          <a:pPr marL="114300" lvl="1" indent="-114300" algn="l" defTabSz="622300">
            <a:lnSpc>
              <a:spcPct val="90000"/>
            </a:lnSpc>
            <a:spcBef>
              <a:spcPct val="0"/>
            </a:spcBef>
            <a:spcAft>
              <a:spcPct val="15000"/>
            </a:spcAft>
            <a:buChar char="••"/>
          </a:pPr>
          <a:r>
            <a:rPr lang="uk-UA" sz="1400" kern="1200" dirty="0" smtClean="0"/>
            <a:t>«На урок»</a:t>
          </a:r>
          <a:endParaRPr lang="ru-RU" sz="1400" kern="1200" dirty="0"/>
        </a:p>
        <a:p>
          <a:pPr marL="114300" lvl="1" indent="-114300" algn="l" defTabSz="622300">
            <a:lnSpc>
              <a:spcPct val="90000"/>
            </a:lnSpc>
            <a:spcBef>
              <a:spcPct val="0"/>
            </a:spcBef>
            <a:spcAft>
              <a:spcPct val="15000"/>
            </a:spcAft>
            <a:buChar char="••"/>
          </a:pPr>
          <a:r>
            <a:rPr lang="en-US" sz="1400" kern="1200" dirty="0" smtClean="0"/>
            <a:t>Kahoot it!	</a:t>
          </a:r>
          <a:endParaRPr lang="ru-RU" sz="1400" kern="1200" dirty="0"/>
        </a:p>
        <a:p>
          <a:pPr marL="114300" lvl="1" indent="-114300" algn="l" defTabSz="622300">
            <a:lnSpc>
              <a:spcPct val="90000"/>
            </a:lnSpc>
            <a:spcBef>
              <a:spcPct val="0"/>
            </a:spcBef>
            <a:spcAft>
              <a:spcPct val="15000"/>
            </a:spcAft>
            <a:buChar char="••"/>
          </a:pPr>
          <a:r>
            <a:rPr lang="en-US" sz="1400" kern="1200" dirty="0" smtClean="0"/>
            <a:t>P</a:t>
          </a:r>
          <a:r>
            <a:rPr lang="uk-UA" sz="1400" kern="1200" dirty="0" err="1" smtClean="0"/>
            <a:t>lickers</a:t>
          </a:r>
          <a:endParaRPr lang="ru-RU" sz="1400" kern="1200" dirty="0"/>
        </a:p>
      </dsp:txBody>
      <dsp:txXfrm rot="-5400000">
        <a:off x="3660190" y="63479"/>
        <a:ext cx="6445010" cy="1145953"/>
      </dsp:txXfrm>
    </dsp:sp>
    <dsp:sp modelId="{F305E5A3-8D75-4085-A5BB-8C4AD50DEE44}">
      <dsp:nvSpPr>
        <dsp:cNvPr id="0" name=""/>
        <dsp:cNvSpPr/>
      </dsp:nvSpPr>
      <dsp:spPr>
        <a:xfrm>
          <a:off x="0" y="47910"/>
          <a:ext cx="3660189" cy="11770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uk-UA" sz="2400" kern="1200" dirty="0" smtClean="0"/>
            <a:t>Актуалізація опорних знань</a:t>
          </a:r>
          <a:endParaRPr lang="ru-RU" sz="2400" kern="1200" dirty="0"/>
        </a:p>
      </dsp:txBody>
      <dsp:txXfrm>
        <a:off x="57461" y="105371"/>
        <a:ext cx="3545267" cy="1062168"/>
      </dsp:txXfrm>
    </dsp:sp>
    <dsp:sp modelId="{EA0474DE-0D7C-41B1-ADEF-4D76191B9CB8}">
      <dsp:nvSpPr>
        <dsp:cNvPr id="0" name=""/>
        <dsp:cNvSpPr/>
      </dsp:nvSpPr>
      <dsp:spPr>
        <a:xfrm rot="5400000">
          <a:off x="6449612" y="-1421759"/>
          <a:ext cx="941672" cy="6513363"/>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Мотиваційні відео на </a:t>
          </a:r>
          <a:r>
            <a:rPr lang="en-US" sz="1400" kern="1200" dirty="0" smtClean="0"/>
            <a:t>YouTube</a:t>
          </a:r>
          <a:endParaRPr lang="ru-RU" sz="1400" kern="1200" dirty="0"/>
        </a:p>
        <a:p>
          <a:pPr marL="114300" lvl="1" indent="-114300" algn="l" defTabSz="622300">
            <a:lnSpc>
              <a:spcPct val="90000"/>
            </a:lnSpc>
            <a:spcBef>
              <a:spcPct val="0"/>
            </a:spcBef>
            <a:spcAft>
              <a:spcPct val="15000"/>
            </a:spcAft>
            <a:buChar char="••"/>
          </a:pPr>
          <a:r>
            <a:rPr lang="uk-UA" sz="1400" kern="1200" dirty="0" smtClean="0"/>
            <a:t>Жартівливі картинки з теми з мережі</a:t>
          </a:r>
          <a:endParaRPr lang="ru-RU" sz="1400" kern="1200" dirty="0"/>
        </a:p>
        <a:p>
          <a:pPr marL="114300" lvl="1" indent="-114300" algn="l" defTabSz="622300">
            <a:lnSpc>
              <a:spcPct val="90000"/>
            </a:lnSpc>
            <a:spcBef>
              <a:spcPct val="0"/>
            </a:spcBef>
            <a:spcAft>
              <a:spcPct val="15000"/>
            </a:spcAft>
            <a:buChar char="••"/>
          </a:pPr>
          <a:r>
            <a:rPr lang="en-US" sz="1400" kern="1200" dirty="0" smtClean="0"/>
            <a:t>QR</a:t>
          </a:r>
          <a:r>
            <a:rPr lang="uk-UA" sz="1400" kern="1200" dirty="0" smtClean="0"/>
            <a:t>- кодування</a:t>
          </a:r>
          <a:endParaRPr lang="ru-RU" sz="1400" kern="1200" dirty="0"/>
        </a:p>
        <a:p>
          <a:pPr marL="114300" lvl="1" indent="-114300" algn="l" defTabSz="622300">
            <a:lnSpc>
              <a:spcPct val="90000"/>
            </a:lnSpc>
            <a:spcBef>
              <a:spcPct val="0"/>
            </a:spcBef>
            <a:spcAft>
              <a:spcPct val="15000"/>
            </a:spcAft>
            <a:buChar char="••"/>
          </a:pPr>
          <a:r>
            <a:rPr lang="uk-UA" sz="1400" kern="1200" dirty="0" smtClean="0"/>
            <a:t>Мобільні додатки на </a:t>
          </a:r>
          <a:r>
            <a:rPr lang="en-US" sz="1400" kern="1200" dirty="0" smtClean="0"/>
            <a:t>Google Play</a:t>
          </a:r>
          <a:endParaRPr lang="ru-RU" sz="1400" kern="1200" dirty="0"/>
        </a:p>
      </dsp:txBody>
      <dsp:txXfrm rot="-5400000">
        <a:off x="3663767" y="1410055"/>
        <a:ext cx="6467394" cy="849734"/>
      </dsp:txXfrm>
    </dsp:sp>
    <dsp:sp modelId="{14B92902-6EE6-4789-AD95-26155826EE28}">
      <dsp:nvSpPr>
        <dsp:cNvPr id="0" name=""/>
        <dsp:cNvSpPr/>
      </dsp:nvSpPr>
      <dsp:spPr>
        <a:xfrm>
          <a:off x="0" y="1330279"/>
          <a:ext cx="3663767" cy="117709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uk-UA" sz="2400" kern="1200" dirty="0" smtClean="0"/>
            <a:t>Мотивація навчальної діяльності</a:t>
          </a:r>
          <a:endParaRPr lang="ru-RU" sz="2400" kern="1200" dirty="0" smtClean="0"/>
        </a:p>
        <a:p>
          <a:pPr lvl="0" algn="ctr" defTabSz="1066800">
            <a:lnSpc>
              <a:spcPct val="90000"/>
            </a:lnSpc>
            <a:spcBef>
              <a:spcPct val="0"/>
            </a:spcBef>
            <a:spcAft>
              <a:spcPct val="35000"/>
            </a:spcAft>
          </a:pPr>
          <a:endParaRPr lang="ru-RU" sz="2000" kern="1200" dirty="0"/>
        </a:p>
      </dsp:txBody>
      <dsp:txXfrm>
        <a:off x="57461" y="1387740"/>
        <a:ext cx="3548845" cy="1062168"/>
      </dsp:txXfrm>
    </dsp:sp>
    <dsp:sp modelId="{EC11D5A9-6332-4139-834B-4B2F2426DAD7}">
      <dsp:nvSpPr>
        <dsp:cNvPr id="0" name=""/>
        <dsp:cNvSpPr/>
      </dsp:nvSpPr>
      <dsp:spPr>
        <a:xfrm rot="5400000">
          <a:off x="6373135" y="-137017"/>
          <a:ext cx="1094628" cy="6513363"/>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Classtime</a:t>
          </a:r>
          <a:endParaRPr lang="ru-RU" sz="1400" kern="1200" dirty="0"/>
        </a:p>
        <a:p>
          <a:pPr marL="114300" lvl="1" indent="-114300" algn="l" defTabSz="622300">
            <a:lnSpc>
              <a:spcPct val="90000"/>
            </a:lnSpc>
            <a:spcBef>
              <a:spcPct val="0"/>
            </a:spcBef>
            <a:spcAft>
              <a:spcPct val="15000"/>
            </a:spcAft>
            <a:buChar char="••"/>
          </a:pPr>
          <a:r>
            <a:rPr lang="uk-UA" sz="1400" kern="1200" dirty="0" smtClean="0"/>
            <a:t>Навчальні відео на </a:t>
          </a:r>
          <a:r>
            <a:rPr lang="en-US" sz="1400" kern="1200" dirty="0" smtClean="0"/>
            <a:t>YouTube</a:t>
          </a:r>
          <a:endParaRPr lang="ru-RU" sz="1400" kern="1200" dirty="0"/>
        </a:p>
        <a:p>
          <a:pPr marL="114300" lvl="1" indent="-114300" algn="l" defTabSz="622300">
            <a:lnSpc>
              <a:spcPct val="90000"/>
            </a:lnSpc>
            <a:spcBef>
              <a:spcPct val="0"/>
            </a:spcBef>
            <a:spcAft>
              <a:spcPct val="15000"/>
            </a:spcAft>
            <a:buChar char="••"/>
          </a:pPr>
          <a:r>
            <a:rPr lang="uk-UA" sz="1400" kern="1200" dirty="0" smtClean="0"/>
            <a:t>Мобільні додатки на </a:t>
          </a:r>
          <a:r>
            <a:rPr lang="en-US" sz="1400" kern="1200" dirty="0" smtClean="0"/>
            <a:t>Google Play</a:t>
          </a:r>
          <a:endParaRPr lang="ru-RU" sz="1400" kern="1200" dirty="0"/>
        </a:p>
        <a:p>
          <a:pPr marL="114300" lvl="1" indent="-114300" algn="l" defTabSz="622300">
            <a:lnSpc>
              <a:spcPct val="90000"/>
            </a:lnSpc>
            <a:spcBef>
              <a:spcPct val="0"/>
            </a:spcBef>
            <a:spcAft>
              <a:spcPct val="15000"/>
            </a:spcAft>
            <a:buChar char="••"/>
          </a:pPr>
          <a:r>
            <a:rPr lang="uk-UA" sz="1400" kern="1200" dirty="0" smtClean="0"/>
            <a:t>Віртуальні лабораторії</a:t>
          </a:r>
          <a:endParaRPr lang="ru-RU" sz="1400" kern="1200" dirty="0"/>
        </a:p>
        <a:p>
          <a:pPr marL="114300" lvl="1" indent="-114300" algn="l" defTabSz="622300">
            <a:lnSpc>
              <a:spcPct val="90000"/>
            </a:lnSpc>
            <a:spcBef>
              <a:spcPct val="0"/>
            </a:spcBef>
            <a:spcAft>
              <a:spcPct val="15000"/>
            </a:spcAft>
            <a:buChar char="••"/>
          </a:pPr>
          <a:r>
            <a:rPr lang="en-US" sz="1400" kern="1200" dirty="0" smtClean="0"/>
            <a:t>YouTube</a:t>
          </a:r>
          <a:endParaRPr lang="ru-RU" sz="1400" kern="1200" dirty="0"/>
        </a:p>
      </dsp:txBody>
      <dsp:txXfrm rot="-5400000">
        <a:off x="3663768" y="2625785"/>
        <a:ext cx="6459928" cy="987758"/>
      </dsp:txXfrm>
    </dsp:sp>
    <dsp:sp modelId="{B4ADCF24-5609-43A3-8473-CD4BD612D6FC}">
      <dsp:nvSpPr>
        <dsp:cNvPr id="0" name=""/>
        <dsp:cNvSpPr/>
      </dsp:nvSpPr>
      <dsp:spPr>
        <a:xfrm>
          <a:off x="0" y="2566224"/>
          <a:ext cx="3663767" cy="117709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uk-UA" sz="2400" kern="1200" dirty="0" smtClean="0"/>
            <a:t>Вивчення нового матеріалу</a:t>
          </a:r>
          <a:endParaRPr lang="ru-RU" sz="2400" kern="1200" dirty="0"/>
        </a:p>
      </dsp:txBody>
      <dsp:txXfrm>
        <a:off x="57461" y="2623685"/>
        <a:ext cx="3548845" cy="1062168"/>
      </dsp:txXfrm>
    </dsp:sp>
    <dsp:sp modelId="{F9D191FD-77B1-41B2-81B4-A346F26A1B0D}">
      <dsp:nvSpPr>
        <dsp:cNvPr id="0" name=""/>
        <dsp:cNvSpPr/>
      </dsp:nvSpPr>
      <dsp:spPr>
        <a:xfrm>
          <a:off x="0" y="3802169"/>
          <a:ext cx="3663767" cy="117709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uk-UA" sz="2400" kern="1200" dirty="0" smtClean="0"/>
            <a:t>Закріплення та узагальнення вивченого матеріалу</a:t>
          </a:r>
          <a:endParaRPr lang="ru-RU" sz="2400" kern="1200" dirty="0"/>
        </a:p>
      </dsp:txBody>
      <dsp:txXfrm>
        <a:off x="57461" y="3859630"/>
        <a:ext cx="3548845" cy="10621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AC8C-3BB8-424C-981E-5EE05D142DFF}">
      <dsp:nvSpPr>
        <dsp:cNvPr id="0" name=""/>
        <dsp:cNvSpPr/>
      </dsp:nvSpPr>
      <dsp:spPr>
        <a:xfrm rot="5400000">
          <a:off x="6077304" y="-2302814"/>
          <a:ext cx="1425139" cy="639046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Classtime</a:t>
          </a:r>
          <a:endParaRPr lang="ru-RU" sz="2000" kern="1200" dirty="0"/>
        </a:p>
        <a:p>
          <a:pPr marL="228600" lvl="1" indent="-228600" algn="l" defTabSz="889000">
            <a:lnSpc>
              <a:spcPct val="90000"/>
            </a:lnSpc>
            <a:spcBef>
              <a:spcPct val="0"/>
            </a:spcBef>
            <a:spcAft>
              <a:spcPct val="15000"/>
            </a:spcAft>
            <a:buChar char="••"/>
          </a:pPr>
          <a:r>
            <a:rPr lang="uk-UA" sz="2000" kern="1200" dirty="0" smtClean="0"/>
            <a:t>LearningApps</a:t>
          </a:r>
          <a:endParaRPr lang="ru-RU" sz="2000" kern="1200" dirty="0"/>
        </a:p>
        <a:p>
          <a:pPr marL="228600" lvl="1" indent="-228600" algn="l" defTabSz="889000">
            <a:lnSpc>
              <a:spcPct val="90000"/>
            </a:lnSpc>
            <a:spcBef>
              <a:spcPct val="0"/>
            </a:spcBef>
            <a:spcAft>
              <a:spcPct val="15000"/>
            </a:spcAft>
            <a:buChar char="••"/>
          </a:pPr>
          <a:r>
            <a:rPr lang="uk-UA" sz="2000" kern="1200" dirty="0" smtClean="0"/>
            <a:t>Навчальні відео на </a:t>
          </a:r>
          <a:r>
            <a:rPr lang="en-US" sz="2000" kern="1200" dirty="0" smtClean="0"/>
            <a:t>YouTube</a:t>
          </a:r>
          <a:endParaRPr lang="ru-RU" sz="2000" kern="1200" dirty="0"/>
        </a:p>
      </dsp:txBody>
      <dsp:txXfrm rot="-5400000">
        <a:off x="3594639" y="249421"/>
        <a:ext cx="6320899" cy="1285999"/>
      </dsp:txXfrm>
    </dsp:sp>
    <dsp:sp modelId="{1E39E624-95C6-4F48-BB21-6A228E89D791}">
      <dsp:nvSpPr>
        <dsp:cNvPr id="0" name=""/>
        <dsp:cNvSpPr/>
      </dsp:nvSpPr>
      <dsp:spPr>
        <a:xfrm>
          <a:off x="0" y="1708"/>
          <a:ext cx="3594639" cy="17814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uk-UA" sz="3500" kern="1200" dirty="0" smtClean="0"/>
            <a:t>Домашнє завдання</a:t>
          </a:r>
          <a:endParaRPr lang="ru-RU" sz="3500" kern="1200" dirty="0"/>
        </a:p>
      </dsp:txBody>
      <dsp:txXfrm>
        <a:off x="86962" y="88670"/>
        <a:ext cx="3420715" cy="1607500"/>
      </dsp:txXfrm>
    </dsp:sp>
    <dsp:sp modelId="{2B463DF1-8EF5-4574-888E-2266E8BD7173}">
      <dsp:nvSpPr>
        <dsp:cNvPr id="0" name=""/>
        <dsp:cNvSpPr/>
      </dsp:nvSpPr>
      <dsp:spPr>
        <a:xfrm rot="5400000">
          <a:off x="5883139" y="-419806"/>
          <a:ext cx="1800207" cy="6384229"/>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Google Classroom</a:t>
          </a:r>
          <a:endParaRPr lang="ru-RU" sz="1400" kern="1200" dirty="0"/>
        </a:p>
        <a:p>
          <a:pPr marL="114300" lvl="1" indent="-114300" algn="l" defTabSz="622300">
            <a:lnSpc>
              <a:spcPct val="90000"/>
            </a:lnSpc>
            <a:spcBef>
              <a:spcPct val="0"/>
            </a:spcBef>
            <a:spcAft>
              <a:spcPct val="15000"/>
            </a:spcAft>
            <a:buChar char="••"/>
          </a:pPr>
          <a:r>
            <a:rPr lang="en-US" sz="1400" kern="1200" dirty="0" smtClean="0"/>
            <a:t>My own conference</a:t>
          </a:r>
          <a:endParaRPr lang="ru-RU" sz="1400" kern="1200" dirty="0"/>
        </a:p>
        <a:p>
          <a:pPr marL="114300" lvl="1" indent="-114300" algn="l" defTabSz="622300">
            <a:lnSpc>
              <a:spcPct val="90000"/>
            </a:lnSpc>
            <a:spcBef>
              <a:spcPct val="0"/>
            </a:spcBef>
            <a:spcAft>
              <a:spcPct val="15000"/>
            </a:spcAft>
            <a:buChar char="••"/>
          </a:pPr>
          <a:r>
            <a:rPr lang="en-US" sz="1400" kern="1200" dirty="0" smtClean="0"/>
            <a:t>Zoom</a:t>
          </a:r>
          <a:endParaRPr lang="ru-RU" sz="1400" kern="1200" dirty="0"/>
        </a:p>
        <a:p>
          <a:pPr marL="114300" lvl="1" indent="-114300" algn="l" defTabSz="622300">
            <a:lnSpc>
              <a:spcPct val="90000"/>
            </a:lnSpc>
            <a:spcBef>
              <a:spcPct val="0"/>
            </a:spcBef>
            <a:spcAft>
              <a:spcPct val="15000"/>
            </a:spcAft>
            <a:buChar char="••"/>
          </a:pPr>
          <a:r>
            <a:rPr lang="ru-RU" sz="1400" kern="1200" dirty="0" err="1" smtClean="0"/>
            <a:t>Месенджери</a:t>
          </a:r>
          <a:r>
            <a:rPr lang="en-US" sz="1400" kern="1200" dirty="0" smtClean="0"/>
            <a:t> (</a:t>
          </a:r>
          <a:r>
            <a:rPr lang="en-US" sz="1400" kern="1200" dirty="0" err="1" smtClean="0"/>
            <a:t>Viber</a:t>
          </a:r>
          <a:r>
            <a:rPr lang="en-US" sz="1400" kern="1200" dirty="0" smtClean="0"/>
            <a:t>,  Telegram)</a:t>
          </a:r>
          <a:endParaRPr lang="ru-RU" sz="1400" kern="1200" dirty="0"/>
        </a:p>
        <a:p>
          <a:pPr marL="114300" lvl="1" indent="-114300" algn="l" defTabSz="622300">
            <a:lnSpc>
              <a:spcPct val="90000"/>
            </a:lnSpc>
            <a:spcBef>
              <a:spcPct val="0"/>
            </a:spcBef>
            <a:spcAft>
              <a:spcPct val="15000"/>
            </a:spcAft>
            <a:buChar char="••"/>
          </a:pPr>
          <a:r>
            <a:rPr lang="en-US" sz="1400" kern="1200" dirty="0" err="1" smtClean="0"/>
            <a:t>Padlet</a:t>
          </a:r>
          <a:endParaRPr lang="ru-RU" sz="1400" kern="1200" dirty="0"/>
        </a:p>
        <a:p>
          <a:pPr marL="114300" lvl="1" indent="-114300" algn="l" defTabSz="622300">
            <a:lnSpc>
              <a:spcPct val="90000"/>
            </a:lnSpc>
            <a:spcBef>
              <a:spcPct val="0"/>
            </a:spcBef>
            <a:spcAft>
              <a:spcPct val="15000"/>
            </a:spcAft>
            <a:buChar char="••"/>
          </a:pPr>
          <a:r>
            <a:rPr lang="en-US" sz="1400" kern="1200" dirty="0" smtClean="0"/>
            <a:t>YouTube</a:t>
          </a:r>
          <a:endParaRPr lang="ru-RU" sz="1400" kern="1200" dirty="0"/>
        </a:p>
      </dsp:txBody>
      <dsp:txXfrm rot="-5400000">
        <a:off x="3591129" y="1960083"/>
        <a:ext cx="6296350" cy="1624449"/>
      </dsp:txXfrm>
    </dsp:sp>
    <dsp:sp modelId="{4D967B78-1152-4EDF-9F42-A9F61480205B}">
      <dsp:nvSpPr>
        <dsp:cNvPr id="0" name=""/>
        <dsp:cNvSpPr/>
      </dsp:nvSpPr>
      <dsp:spPr>
        <a:xfrm>
          <a:off x="0" y="1881595"/>
          <a:ext cx="3591128" cy="178142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uk-UA" sz="3500" kern="1200" dirty="0" smtClean="0"/>
            <a:t>Дистанційне (онлайн) навчання</a:t>
          </a:r>
          <a:endParaRPr lang="ru-RU" sz="3500" kern="1200" dirty="0"/>
        </a:p>
      </dsp:txBody>
      <dsp:txXfrm>
        <a:off x="86962" y="1968557"/>
        <a:ext cx="3417204" cy="1607500"/>
      </dsp:txXfrm>
    </dsp:sp>
    <dsp:sp modelId="{CAFCEB21-A486-47A9-BEDC-0DDFD98A308B}">
      <dsp:nvSpPr>
        <dsp:cNvPr id="0" name=""/>
        <dsp:cNvSpPr/>
      </dsp:nvSpPr>
      <dsp:spPr>
        <a:xfrm rot="5400000">
          <a:off x="6077304" y="1456960"/>
          <a:ext cx="1425139" cy="6390469"/>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Padlet</a:t>
          </a:r>
          <a:endParaRPr lang="ru-RU" sz="1800" kern="1200" dirty="0"/>
        </a:p>
        <a:p>
          <a:pPr marL="171450" lvl="1" indent="-171450" algn="l" defTabSz="800100">
            <a:lnSpc>
              <a:spcPct val="90000"/>
            </a:lnSpc>
            <a:spcBef>
              <a:spcPct val="0"/>
            </a:spcBef>
            <a:spcAft>
              <a:spcPct val="15000"/>
            </a:spcAft>
            <a:buChar char="••"/>
          </a:pPr>
          <a:r>
            <a:rPr lang="en-US" sz="1800" kern="1200" dirty="0" smtClean="0"/>
            <a:t>Google Classroom</a:t>
          </a:r>
          <a:endParaRPr lang="ru-RU" sz="1800" kern="1200" dirty="0"/>
        </a:p>
      </dsp:txBody>
      <dsp:txXfrm rot="-5400000">
        <a:off x="3594639" y="4009195"/>
        <a:ext cx="6320899" cy="1285999"/>
      </dsp:txXfrm>
    </dsp:sp>
    <dsp:sp modelId="{4163C244-6976-4317-B87D-76E20607F1EF}">
      <dsp:nvSpPr>
        <dsp:cNvPr id="0" name=""/>
        <dsp:cNvSpPr/>
      </dsp:nvSpPr>
      <dsp:spPr>
        <a:xfrm>
          <a:off x="0" y="3761483"/>
          <a:ext cx="3594639" cy="178142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uk-UA" sz="3500" kern="1200" dirty="0" err="1" smtClean="0"/>
            <a:t>Проєктна</a:t>
          </a:r>
          <a:r>
            <a:rPr lang="uk-UA" sz="3500" kern="1200" dirty="0" smtClean="0"/>
            <a:t> діяльність</a:t>
          </a:r>
          <a:endParaRPr lang="ru-RU" sz="3500" kern="1200" dirty="0"/>
        </a:p>
      </dsp:txBody>
      <dsp:txXfrm>
        <a:off x="86962" y="3848445"/>
        <a:ext cx="3420715" cy="160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04E93-F482-4213-81F0-B731F8D4DEED}">
      <dsp:nvSpPr>
        <dsp:cNvPr id="0" name=""/>
        <dsp:cNvSpPr/>
      </dsp:nvSpPr>
      <dsp:spPr>
        <a:xfrm rot="10800000">
          <a:off x="2091604" y="15031"/>
          <a:ext cx="6992874" cy="887561"/>
        </a:xfrm>
        <a:prstGeom prst="homePlate">
          <a:avLst/>
        </a:prstGeom>
        <a:solidFill>
          <a:schemeClr val="accent5">
            <a:lumMod val="60000"/>
            <a:lumOff val="40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21920" rIns="227584" bIns="121920" numCol="1" spcCol="1270" anchor="ctr" anchorCtr="0">
          <a:noAutofit/>
        </a:bodyPr>
        <a:lstStyle/>
        <a:p>
          <a:pPr lvl="0" algn="ctr" defTabSz="1422400">
            <a:lnSpc>
              <a:spcPct val="90000"/>
            </a:lnSpc>
            <a:spcBef>
              <a:spcPct val="0"/>
            </a:spcBef>
            <a:spcAft>
              <a:spcPct val="35000"/>
            </a:spcAft>
          </a:pPr>
          <a:r>
            <a:rPr lang="uk-UA" sz="3200" kern="1200" dirty="0">
              <a:solidFill>
                <a:schemeClr val="bg2">
                  <a:lumMod val="10000"/>
                </a:schemeClr>
              </a:solidFill>
            </a:rPr>
            <a:t>навчитися жити разом</a:t>
          </a:r>
          <a:endParaRPr lang="ru-RU" sz="3200" kern="1200" dirty="0">
            <a:solidFill>
              <a:schemeClr val="bg2">
                <a:lumMod val="10000"/>
              </a:schemeClr>
            </a:solidFill>
          </a:endParaRPr>
        </a:p>
      </dsp:txBody>
      <dsp:txXfrm rot="10800000">
        <a:off x="2313494" y="15031"/>
        <a:ext cx="6770984" cy="887561"/>
      </dsp:txXfrm>
    </dsp:sp>
    <dsp:sp modelId="{A334AFAF-56DD-41CE-84CA-125B1936D390}">
      <dsp:nvSpPr>
        <dsp:cNvPr id="0" name=""/>
        <dsp:cNvSpPr/>
      </dsp:nvSpPr>
      <dsp:spPr>
        <a:xfrm>
          <a:off x="1476575" y="3129"/>
          <a:ext cx="1139150" cy="8875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898AB-DC04-498B-9C4A-08ACD37AAF46}">
      <dsp:nvSpPr>
        <dsp:cNvPr id="0" name=""/>
        <dsp:cNvSpPr/>
      </dsp:nvSpPr>
      <dsp:spPr>
        <a:xfrm rot="10800000">
          <a:off x="2139353" y="1133863"/>
          <a:ext cx="6992874" cy="88756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21920" rIns="227584" bIns="121920" numCol="1" spcCol="1270" anchor="ctr" anchorCtr="0">
          <a:noAutofit/>
        </a:bodyPr>
        <a:lstStyle/>
        <a:p>
          <a:pPr lvl="0" algn="ctr" defTabSz="1422400">
            <a:lnSpc>
              <a:spcPct val="90000"/>
            </a:lnSpc>
            <a:spcBef>
              <a:spcPct val="0"/>
            </a:spcBef>
            <a:spcAft>
              <a:spcPct val="35000"/>
            </a:spcAft>
          </a:pPr>
          <a:r>
            <a:rPr lang="uk-UA" sz="3200" kern="1200" dirty="0">
              <a:solidFill>
                <a:schemeClr val="tx1">
                  <a:lumMod val="85000"/>
                  <a:lumOff val="15000"/>
                </a:schemeClr>
              </a:solidFill>
            </a:rPr>
            <a:t>навчитися набувати знання</a:t>
          </a:r>
          <a:endParaRPr lang="ru-RU" sz="3200" kern="1200" dirty="0">
            <a:solidFill>
              <a:schemeClr val="tx1">
                <a:lumMod val="85000"/>
                <a:lumOff val="15000"/>
              </a:schemeClr>
            </a:solidFill>
          </a:endParaRPr>
        </a:p>
      </dsp:txBody>
      <dsp:txXfrm rot="10800000">
        <a:off x="2361243" y="1133863"/>
        <a:ext cx="6770984" cy="887561"/>
      </dsp:txXfrm>
    </dsp:sp>
    <dsp:sp modelId="{F6647EE8-0D79-49F5-BBA8-7E4C9C4F997C}">
      <dsp:nvSpPr>
        <dsp:cNvPr id="0" name=""/>
        <dsp:cNvSpPr/>
      </dsp:nvSpPr>
      <dsp:spPr>
        <a:xfrm>
          <a:off x="1490223" y="1155635"/>
          <a:ext cx="1084556" cy="8875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2D951-610F-42A9-B313-33EDC993D50B}">
      <dsp:nvSpPr>
        <dsp:cNvPr id="0" name=""/>
        <dsp:cNvSpPr/>
      </dsp:nvSpPr>
      <dsp:spPr>
        <a:xfrm rot="10800000">
          <a:off x="2132527" y="2337110"/>
          <a:ext cx="6992874" cy="887561"/>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21920" rIns="227584" bIns="121920" numCol="1" spcCol="1270" anchor="ctr" anchorCtr="0">
          <a:noAutofit/>
        </a:bodyPr>
        <a:lstStyle/>
        <a:p>
          <a:pPr lvl="0" algn="ctr" defTabSz="1422400">
            <a:lnSpc>
              <a:spcPct val="90000"/>
            </a:lnSpc>
            <a:spcBef>
              <a:spcPct val="0"/>
            </a:spcBef>
            <a:spcAft>
              <a:spcPct val="35000"/>
            </a:spcAft>
          </a:pPr>
          <a:r>
            <a:rPr lang="uk-UA" sz="3200" kern="1200" dirty="0">
              <a:solidFill>
                <a:schemeClr val="tx1">
                  <a:lumMod val="85000"/>
                  <a:lumOff val="15000"/>
                </a:schemeClr>
              </a:solidFill>
            </a:rPr>
            <a:t>навчитися працювати</a:t>
          </a:r>
          <a:endParaRPr lang="ru-RU" sz="3200" kern="1200" dirty="0">
            <a:solidFill>
              <a:schemeClr val="tx1">
                <a:lumMod val="85000"/>
                <a:lumOff val="15000"/>
              </a:schemeClr>
            </a:solidFill>
          </a:endParaRPr>
        </a:p>
      </dsp:txBody>
      <dsp:txXfrm rot="10800000">
        <a:off x="2354417" y="2337110"/>
        <a:ext cx="6770984" cy="887561"/>
      </dsp:txXfrm>
    </dsp:sp>
    <dsp:sp modelId="{20AFF898-1B8B-4D50-B1A3-0DBF019959F8}">
      <dsp:nvSpPr>
        <dsp:cNvPr id="0" name=""/>
        <dsp:cNvSpPr/>
      </dsp:nvSpPr>
      <dsp:spPr>
        <a:xfrm>
          <a:off x="1497049" y="2308140"/>
          <a:ext cx="1057254" cy="88756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49310-8922-44B3-9BEE-3CBCB22651C9}">
      <dsp:nvSpPr>
        <dsp:cNvPr id="0" name=""/>
        <dsp:cNvSpPr/>
      </dsp:nvSpPr>
      <dsp:spPr>
        <a:xfrm rot="10800000">
          <a:off x="2012131" y="3401215"/>
          <a:ext cx="7146087" cy="887561"/>
        </a:xfrm>
        <a:prstGeom prst="homePlat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21920" rIns="227584" bIns="121920" numCol="1" spcCol="1270" anchor="ctr" anchorCtr="0">
          <a:noAutofit/>
        </a:bodyPr>
        <a:lstStyle/>
        <a:p>
          <a:pPr lvl="0" algn="ctr" defTabSz="1422400">
            <a:lnSpc>
              <a:spcPct val="90000"/>
            </a:lnSpc>
            <a:spcBef>
              <a:spcPct val="0"/>
            </a:spcBef>
            <a:spcAft>
              <a:spcPct val="35000"/>
            </a:spcAft>
          </a:pPr>
          <a:r>
            <a:rPr lang="uk-UA" sz="3200" kern="1200" dirty="0">
              <a:solidFill>
                <a:schemeClr val="tx1">
                  <a:lumMod val="85000"/>
                  <a:lumOff val="15000"/>
                </a:schemeClr>
              </a:solidFill>
            </a:rPr>
            <a:t>навчити жити (відповідати за власні вчинки та своє життя)</a:t>
          </a:r>
          <a:endParaRPr lang="ru-RU" sz="3200" kern="1200" dirty="0">
            <a:solidFill>
              <a:schemeClr val="tx1">
                <a:lumMod val="85000"/>
                <a:lumOff val="15000"/>
              </a:schemeClr>
            </a:solidFill>
          </a:endParaRPr>
        </a:p>
      </dsp:txBody>
      <dsp:txXfrm rot="10800000">
        <a:off x="2234021" y="3401215"/>
        <a:ext cx="6924197" cy="887561"/>
      </dsp:txXfrm>
    </dsp:sp>
    <dsp:sp modelId="{F298F93B-71A1-4D40-A7C7-756DD4CAAEB1}">
      <dsp:nvSpPr>
        <dsp:cNvPr id="0" name=""/>
        <dsp:cNvSpPr/>
      </dsp:nvSpPr>
      <dsp:spPr>
        <a:xfrm>
          <a:off x="1402833" y="3460646"/>
          <a:ext cx="1280902" cy="88756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25CA7-E9B3-488C-8592-EFE5AF911EF6}">
      <dsp:nvSpPr>
        <dsp:cNvPr id="0" name=""/>
        <dsp:cNvSpPr/>
      </dsp:nvSpPr>
      <dsp:spPr>
        <a:xfrm>
          <a:off x="194743" y="384092"/>
          <a:ext cx="1770698" cy="1770698"/>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rPr>
            <a:t>ЗНАННЯ</a:t>
          </a:r>
          <a:endParaRPr lang="uk-UA" sz="1800" b="1" kern="1200" dirty="0">
            <a:solidFill>
              <a:schemeClr val="tx1"/>
            </a:solidFill>
          </a:endParaRPr>
        </a:p>
      </dsp:txBody>
      <dsp:txXfrm>
        <a:off x="454056" y="643405"/>
        <a:ext cx="1252072" cy="1252072"/>
      </dsp:txXfrm>
    </dsp:sp>
    <dsp:sp modelId="{3E3FC03C-0201-4092-8D43-FA4F5BA0A300}">
      <dsp:nvSpPr>
        <dsp:cNvPr id="0" name=""/>
        <dsp:cNvSpPr/>
      </dsp:nvSpPr>
      <dsp:spPr>
        <a:xfrm>
          <a:off x="1914888" y="807289"/>
          <a:ext cx="1027005" cy="1027005"/>
        </a:xfrm>
        <a:prstGeom prst="mathPlus">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a:off x="2051018" y="1200016"/>
        <a:ext cx="754745" cy="241551"/>
      </dsp:txXfrm>
    </dsp:sp>
    <dsp:sp modelId="{438AD119-5BDA-467D-9654-4B10A95C3B8D}">
      <dsp:nvSpPr>
        <dsp:cNvPr id="0" name=""/>
        <dsp:cNvSpPr/>
      </dsp:nvSpPr>
      <dsp:spPr>
        <a:xfrm>
          <a:off x="3240875" y="418851"/>
          <a:ext cx="1770698" cy="1770698"/>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rPr>
            <a:t>УМІННЯ</a:t>
          </a:r>
          <a:endParaRPr lang="uk-UA" sz="1800" b="1" kern="1200" dirty="0">
            <a:solidFill>
              <a:schemeClr val="tx1"/>
            </a:solidFill>
          </a:endParaRPr>
        </a:p>
      </dsp:txBody>
      <dsp:txXfrm>
        <a:off x="3500188" y="678164"/>
        <a:ext cx="1252072" cy="1252072"/>
      </dsp:txXfrm>
    </dsp:sp>
    <dsp:sp modelId="{704C5D80-885D-4E29-95A2-359E50762D7B}">
      <dsp:nvSpPr>
        <dsp:cNvPr id="0" name=""/>
        <dsp:cNvSpPr/>
      </dsp:nvSpPr>
      <dsp:spPr>
        <a:xfrm>
          <a:off x="5000153" y="807289"/>
          <a:ext cx="1027005" cy="1027005"/>
        </a:xfrm>
        <a:prstGeom prst="mathPlus">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a:off x="5136283" y="1200016"/>
        <a:ext cx="754745" cy="241551"/>
      </dsp:txXfrm>
    </dsp:sp>
    <dsp:sp modelId="{0E4CC1E0-98A0-4F88-A708-6896B74183A9}">
      <dsp:nvSpPr>
        <dsp:cNvPr id="0" name=""/>
        <dsp:cNvSpPr/>
      </dsp:nvSpPr>
      <dsp:spPr>
        <a:xfrm>
          <a:off x="6170939" y="435442"/>
          <a:ext cx="1770698" cy="1770698"/>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rPr>
            <a:t>НАВИЧКИ</a:t>
          </a:r>
          <a:endParaRPr lang="uk-UA" sz="1800" b="1" kern="1200" dirty="0">
            <a:solidFill>
              <a:schemeClr val="tx1"/>
            </a:solidFill>
          </a:endParaRPr>
        </a:p>
      </dsp:txBody>
      <dsp:txXfrm>
        <a:off x="6430252" y="694755"/>
        <a:ext cx="1252072" cy="1252072"/>
      </dsp:txXfrm>
    </dsp:sp>
    <dsp:sp modelId="{6C48CBF2-53C3-49DB-B392-0FF671417196}">
      <dsp:nvSpPr>
        <dsp:cNvPr id="0" name=""/>
        <dsp:cNvSpPr/>
      </dsp:nvSpPr>
      <dsp:spPr>
        <a:xfrm>
          <a:off x="8085418" y="807289"/>
          <a:ext cx="1027005" cy="1027005"/>
        </a:xfrm>
        <a:prstGeom prst="mathEqual">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uk-UA" sz="4300" kern="1200"/>
        </a:p>
      </dsp:txBody>
      <dsp:txXfrm>
        <a:off x="8221548" y="1018852"/>
        <a:ext cx="754745" cy="603879"/>
      </dsp:txXfrm>
    </dsp:sp>
    <dsp:sp modelId="{2EC04FBC-EB4D-42E3-B430-C6AA18356BF9}">
      <dsp:nvSpPr>
        <dsp:cNvPr id="0" name=""/>
        <dsp:cNvSpPr/>
      </dsp:nvSpPr>
      <dsp:spPr>
        <a:xfrm>
          <a:off x="9256203" y="435442"/>
          <a:ext cx="2040552" cy="1770698"/>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rPr>
            <a:t>КОМПЕТЕНЦІЯ</a:t>
          </a:r>
          <a:endParaRPr lang="uk-UA" sz="1600" b="1" kern="1200" dirty="0">
            <a:solidFill>
              <a:schemeClr val="tx1"/>
            </a:solidFill>
          </a:endParaRPr>
        </a:p>
      </dsp:txBody>
      <dsp:txXfrm>
        <a:off x="9555035" y="694755"/>
        <a:ext cx="1442888" cy="1252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EA1F-74E3-46A9-B3DD-3C9EF4C31745}">
      <dsp:nvSpPr>
        <dsp:cNvPr id="0" name=""/>
        <dsp:cNvSpPr/>
      </dsp:nvSpPr>
      <dsp:spPr>
        <a:xfrm>
          <a:off x="2387559" y="0"/>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44037-3748-466F-BCB7-A1E7D23B63EC}">
      <dsp:nvSpPr>
        <dsp:cNvPr id="0" name=""/>
        <dsp:cNvSpPr/>
      </dsp:nvSpPr>
      <dsp:spPr>
        <a:xfrm>
          <a:off x="3615817" y="3045864"/>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01EA7-FA25-47E6-8C60-326C23329C67}">
      <dsp:nvSpPr>
        <dsp:cNvPr id="0" name=""/>
        <dsp:cNvSpPr/>
      </dsp:nvSpPr>
      <dsp:spPr>
        <a:xfrm>
          <a:off x="1727357" y="3227911"/>
          <a:ext cx="4673285"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b="1" kern="1200" dirty="0" smtClean="0">
              <a:solidFill>
                <a:srgbClr val="006600"/>
              </a:solidFill>
            </a:rPr>
            <a:t>Компетентність</a:t>
          </a:r>
          <a:endParaRPr lang="uk-UA" sz="3200" b="1" kern="1200" dirty="0">
            <a:solidFill>
              <a:srgbClr val="006600"/>
            </a:solidFill>
          </a:endParaRPr>
        </a:p>
      </dsp:txBody>
      <dsp:txXfrm>
        <a:off x="1727357" y="3227911"/>
        <a:ext cx="4673285" cy="762000"/>
      </dsp:txXfrm>
    </dsp:sp>
    <dsp:sp modelId="{C9DB4D5F-9216-4EAF-BC9E-29C83A5D83EC}">
      <dsp:nvSpPr>
        <dsp:cNvPr id="0" name=""/>
        <dsp:cNvSpPr/>
      </dsp:nvSpPr>
      <dsp:spPr>
        <a:xfrm>
          <a:off x="3053050" y="1342215"/>
          <a:ext cx="2260659" cy="1143000"/>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C00000"/>
              </a:solidFill>
            </a:rPr>
            <a:t>Особисті якості</a:t>
          </a:r>
          <a:endParaRPr lang="uk-UA" sz="2000" b="1" kern="1200" dirty="0">
            <a:solidFill>
              <a:srgbClr val="C00000"/>
            </a:solidFill>
          </a:endParaRPr>
        </a:p>
      </dsp:txBody>
      <dsp:txXfrm>
        <a:off x="3384116" y="1509603"/>
        <a:ext cx="1598527" cy="808224"/>
      </dsp:txXfrm>
    </dsp:sp>
    <dsp:sp modelId="{B2D4D70E-F09D-4082-963A-43BFE4C12AF0}">
      <dsp:nvSpPr>
        <dsp:cNvPr id="0" name=""/>
        <dsp:cNvSpPr/>
      </dsp:nvSpPr>
      <dsp:spPr>
        <a:xfrm>
          <a:off x="1998614" y="283394"/>
          <a:ext cx="2260659" cy="1143000"/>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C00000"/>
              </a:solidFill>
            </a:rPr>
            <a:t>Компетенції</a:t>
          </a:r>
          <a:endParaRPr lang="uk-UA" sz="2000" b="1" kern="1200" dirty="0">
            <a:solidFill>
              <a:srgbClr val="C00000"/>
            </a:solidFill>
          </a:endParaRPr>
        </a:p>
      </dsp:txBody>
      <dsp:txXfrm>
        <a:off x="2329680" y="450782"/>
        <a:ext cx="1598527" cy="808224"/>
      </dsp:txXfrm>
    </dsp:sp>
    <dsp:sp modelId="{8BF77797-B3D3-46B2-B441-B7B5A01BD66B}">
      <dsp:nvSpPr>
        <dsp:cNvPr id="0" name=""/>
        <dsp:cNvSpPr/>
      </dsp:nvSpPr>
      <dsp:spPr>
        <a:xfrm>
          <a:off x="3987723" y="256102"/>
          <a:ext cx="2260659" cy="1143000"/>
        </a:xfrm>
        <a:prstGeom prst="ellipse">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12700" cap="flat" cmpd="sng" algn="ctr">
          <a:solidFill>
            <a:srgbClr val="00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solidFill>
                <a:srgbClr val="C00000"/>
              </a:solidFill>
            </a:rPr>
            <a:t>Досвід</a:t>
          </a:r>
          <a:endParaRPr lang="uk-UA" sz="2000" b="1" kern="1200" dirty="0">
            <a:solidFill>
              <a:srgbClr val="C00000"/>
            </a:solidFill>
          </a:endParaRPr>
        </a:p>
      </dsp:txBody>
      <dsp:txXfrm>
        <a:off x="4318789" y="423490"/>
        <a:ext cx="1598527" cy="808224"/>
      </dsp:txXfrm>
    </dsp:sp>
    <dsp:sp modelId="{4E38E081-F62E-4BC4-ADFE-9E8B11F7201E}">
      <dsp:nvSpPr>
        <dsp:cNvPr id="0" name=""/>
        <dsp:cNvSpPr/>
      </dsp:nvSpPr>
      <dsp:spPr>
        <a:xfrm>
          <a:off x="1515717" y="128282"/>
          <a:ext cx="5029144" cy="265004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C5B4-C8DF-4AC0-B6E1-DE7DF5194A6F}">
      <dsp:nvSpPr>
        <dsp:cNvPr id="0" name=""/>
        <dsp:cNvSpPr/>
      </dsp:nvSpPr>
      <dsp:spPr>
        <a:xfrm rot="5400000">
          <a:off x="-184237" y="188157"/>
          <a:ext cx="1228249" cy="859774"/>
        </a:xfrm>
        <a:prstGeom prst="chevron">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433806"/>
        <a:ext cx="859774" cy="368475"/>
      </dsp:txXfrm>
    </dsp:sp>
    <dsp:sp modelId="{DE08E5CB-2B53-44C0-93C9-164F494CCA65}">
      <dsp:nvSpPr>
        <dsp:cNvPr id="0" name=""/>
        <dsp:cNvSpPr/>
      </dsp:nvSpPr>
      <dsp:spPr>
        <a:xfrm rot="5400000">
          <a:off x="4558983" y="-3695289"/>
          <a:ext cx="798361" cy="81967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err="1" smtClean="0">
              <a:ln w="1905"/>
              <a:solidFill>
                <a:schemeClr val="tx1"/>
              </a:solidFill>
              <a:effectLst>
                <a:innerShdw blurRad="69850" dist="43180" dir="5400000">
                  <a:srgbClr val="000000">
                    <a:alpha val="65000"/>
                  </a:srgbClr>
                </a:innerShdw>
              </a:effectLst>
            </a:rPr>
            <a:t>засвоєння</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предметних</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знань</a:t>
          </a:r>
          <a:r>
            <a:rPr lang="ru-RU" sz="2400" b="1" kern="1200" cap="none" spc="0" dirty="0" smtClean="0">
              <a:ln w="1905"/>
              <a:solidFill>
                <a:schemeClr val="tx1"/>
              </a:solidFill>
              <a:effectLst>
                <a:innerShdw blurRad="69850" dist="43180" dir="5400000">
                  <a:srgbClr val="000000">
                    <a:alpha val="65000"/>
                  </a:srgbClr>
                </a:innerShdw>
              </a:effectLst>
            </a:rPr>
            <a:t> </a:t>
          </a:r>
          <a:endParaRPr lang="ru-RU" sz="2400" b="1" kern="1200" cap="none" spc="0" dirty="0">
            <a:ln w="1905"/>
            <a:solidFill>
              <a:schemeClr val="tx1"/>
            </a:soli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4" y="42893"/>
        <a:ext cx="8157807" cy="720415"/>
      </dsp:txXfrm>
    </dsp:sp>
    <dsp:sp modelId="{A6FC7BD0-A4F8-412C-963A-DDF83BE48CCF}">
      <dsp:nvSpPr>
        <dsp:cNvPr id="0" name=""/>
        <dsp:cNvSpPr/>
      </dsp:nvSpPr>
      <dsp:spPr>
        <a:xfrm rot="5400000">
          <a:off x="-184237" y="1269551"/>
          <a:ext cx="1228249" cy="859774"/>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1515200"/>
        <a:ext cx="859774" cy="368475"/>
      </dsp:txXfrm>
    </dsp:sp>
    <dsp:sp modelId="{6D9BF51C-3C73-46DE-952A-803FA82C1D11}">
      <dsp:nvSpPr>
        <dsp:cNvPr id="0" name=""/>
        <dsp:cNvSpPr/>
      </dsp:nvSpPr>
      <dsp:spPr>
        <a:xfrm rot="5400000">
          <a:off x="4558983" y="-2613895"/>
          <a:ext cx="798361" cy="81967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err="1" smtClean="0">
              <a:ln w="1905"/>
              <a:solidFill>
                <a:schemeClr val="tx1"/>
              </a:solidFill>
              <a:effectLst>
                <a:innerShdw blurRad="69850" dist="43180" dir="5400000">
                  <a:srgbClr val="000000">
                    <a:alpha val="65000"/>
                  </a:srgbClr>
                </a:innerShdw>
              </a:effectLst>
            </a:rPr>
            <a:t>оволодіння</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учнями</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термінологічним</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апаратом</a:t>
          </a:r>
          <a:r>
            <a:rPr lang="ru-RU" sz="2400" b="1" kern="1200" cap="none" spc="0" dirty="0" smtClean="0">
              <a:ln w="1905"/>
              <a:solidFill>
                <a:schemeClr val="tx1"/>
              </a:solidFill>
              <a:effectLst>
                <a:innerShdw blurRad="69850" dist="43180" dir="5400000">
                  <a:srgbClr val="000000">
                    <a:alpha val="65000"/>
                  </a:srgbClr>
                </a:innerShdw>
              </a:effectLst>
            </a:rPr>
            <a:t> </a:t>
          </a:r>
          <a:endParaRPr lang="ru-RU" sz="2400" b="1" kern="1200" cap="none" spc="0" dirty="0">
            <a:ln w="1905"/>
            <a:solidFill>
              <a:schemeClr val="tx1"/>
            </a:soli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4" y="1124287"/>
        <a:ext cx="8157807" cy="720415"/>
      </dsp:txXfrm>
    </dsp:sp>
    <dsp:sp modelId="{B8ABFE12-22C3-4087-B264-490A1BD95F91}">
      <dsp:nvSpPr>
        <dsp:cNvPr id="0" name=""/>
        <dsp:cNvSpPr/>
      </dsp:nvSpPr>
      <dsp:spPr>
        <a:xfrm rot="5400000">
          <a:off x="-184237" y="2350946"/>
          <a:ext cx="1228249" cy="859774"/>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2596595"/>
        <a:ext cx="859774" cy="368475"/>
      </dsp:txXfrm>
    </dsp:sp>
    <dsp:sp modelId="{67248F76-9553-4EC6-8609-562D6127F298}">
      <dsp:nvSpPr>
        <dsp:cNvPr id="0" name=""/>
        <dsp:cNvSpPr/>
      </dsp:nvSpPr>
      <dsp:spPr>
        <a:xfrm rot="5400000">
          <a:off x="4558983" y="-1532500"/>
          <a:ext cx="798361" cy="81967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cap="none" spc="0" dirty="0" err="1" smtClean="0">
              <a:ln w="1905"/>
              <a:solidFill>
                <a:schemeClr val="tx1"/>
              </a:solidFill>
              <a:effectLst>
                <a:innerShdw blurRad="69850" dist="43180" dir="5400000">
                  <a:srgbClr val="000000">
                    <a:alpha val="65000"/>
                  </a:srgbClr>
                </a:innerShdw>
              </a:effectLst>
            </a:rPr>
            <a:t>усвідомлення</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суті</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основних</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законів</a:t>
          </a:r>
          <a:r>
            <a:rPr lang="ru-RU" sz="2400" b="1" kern="1200" cap="none" spc="0" dirty="0" smtClean="0">
              <a:ln w="1905"/>
              <a:solidFill>
                <a:schemeClr val="tx1"/>
              </a:solidFill>
              <a:effectLst>
                <a:innerShdw blurRad="69850" dist="43180" dir="5400000">
                  <a:srgbClr val="000000">
                    <a:alpha val="65000"/>
                  </a:srgbClr>
                </a:innerShdw>
              </a:effectLst>
            </a:rPr>
            <a:t> і </a:t>
          </a:r>
          <a:r>
            <a:rPr lang="ru-RU" sz="2400" b="1" kern="1200" cap="none" spc="0" dirty="0" err="1" smtClean="0">
              <a:ln w="1905"/>
              <a:solidFill>
                <a:schemeClr val="tx1"/>
              </a:solidFill>
              <a:effectLst>
                <a:innerShdw blurRad="69850" dist="43180" dir="5400000">
                  <a:srgbClr val="000000">
                    <a:alpha val="65000"/>
                  </a:srgbClr>
                </a:innerShdw>
              </a:effectLst>
            </a:rPr>
            <a:t>закономірностей</a:t>
          </a:r>
          <a:endParaRPr lang="ru-RU" sz="2400" b="1" kern="1200" cap="none" spc="0" dirty="0">
            <a:ln w="1905"/>
            <a:solidFill>
              <a:schemeClr val="tx1"/>
            </a:solidFill>
            <a:effectLst>
              <a:innerShdw blurRad="69850" dist="43180" dir="5400000">
                <a:srgbClr val="000000">
                  <a:alpha val="65000"/>
                </a:srgbClr>
              </a:innerShdw>
            </a:effectLst>
          </a:endParaRPr>
        </a:p>
        <a:p>
          <a:pPr marL="228600" lvl="1" indent="-228600" algn="l" defTabSz="1066800">
            <a:lnSpc>
              <a:spcPct val="90000"/>
            </a:lnSpc>
            <a:spcBef>
              <a:spcPct val="0"/>
            </a:spcBef>
            <a:spcAft>
              <a:spcPct val="15000"/>
            </a:spcAft>
            <a:buChar char="••"/>
          </a:pPr>
          <a:endParaRPr lang="ru-RU" sz="2400" b="1" kern="1200" cap="none" spc="0" dirty="0">
            <a:ln w="1905"/>
            <a:solidFill>
              <a:schemeClr val="tx1"/>
            </a:solidFill>
            <a:effectLst>
              <a:innerShdw blurRad="69850" dist="43180" dir="5400000">
                <a:srgbClr val="000000">
                  <a:alpha val="65000"/>
                </a:srgbClr>
              </a:innerShdw>
            </a:effectLst>
          </a:endParaRPr>
        </a:p>
      </dsp:txBody>
      <dsp:txXfrm rot="-5400000">
        <a:off x="859774" y="2205682"/>
        <a:ext cx="8157807" cy="720415"/>
      </dsp:txXfrm>
    </dsp:sp>
    <dsp:sp modelId="{FEDAECAF-1BD0-41BF-AD70-396A28CE2813}">
      <dsp:nvSpPr>
        <dsp:cNvPr id="0" name=""/>
        <dsp:cNvSpPr/>
      </dsp:nvSpPr>
      <dsp:spPr>
        <a:xfrm rot="5400000">
          <a:off x="-184237" y="3432340"/>
          <a:ext cx="1228249" cy="859774"/>
        </a:xfrm>
        <a:prstGeom prst="chevron">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3677989"/>
        <a:ext cx="859774" cy="368475"/>
      </dsp:txXfrm>
    </dsp:sp>
    <dsp:sp modelId="{CC342B7C-9B18-4436-860A-53CE33BFE87D}">
      <dsp:nvSpPr>
        <dsp:cNvPr id="0" name=""/>
        <dsp:cNvSpPr/>
      </dsp:nvSpPr>
      <dsp:spPr>
        <a:xfrm rot="5400000">
          <a:off x="4558983" y="-451106"/>
          <a:ext cx="798361" cy="81967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ru-RU" sz="2400" b="1" kern="1200" cap="none" spc="0" dirty="0">
            <a:ln w="1905"/>
            <a:solidFill>
              <a:schemeClr val="tx1"/>
            </a:solidFill>
            <a:effectLst>
              <a:innerShdw blurRad="69850" dist="43180" dir="5400000">
                <a:srgbClr val="000000">
                  <a:alpha val="65000"/>
                </a:srgbClr>
              </a:innerShdw>
            </a:effectLst>
          </a:endParaRPr>
        </a:p>
        <a:p>
          <a:pPr marL="228600" lvl="1" indent="-228600" algn="l" defTabSz="1066800">
            <a:lnSpc>
              <a:spcPct val="90000"/>
            </a:lnSpc>
            <a:spcBef>
              <a:spcPct val="0"/>
            </a:spcBef>
            <a:spcAft>
              <a:spcPct val="15000"/>
            </a:spcAft>
            <a:buChar char="••"/>
          </a:pPr>
          <a:r>
            <a:rPr lang="ru-RU" sz="2400" b="1" kern="1200" cap="none" spc="0" dirty="0" err="1" smtClean="0">
              <a:ln w="1905"/>
              <a:solidFill>
                <a:schemeClr val="tx1"/>
              </a:solidFill>
              <a:effectLst>
                <a:innerShdw blurRad="69850" dist="43180" dir="5400000">
                  <a:srgbClr val="000000">
                    <a:alpha val="65000"/>
                  </a:srgbClr>
                </a:innerShdw>
              </a:effectLst>
            </a:rPr>
            <a:t>набуття</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досвіду</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практичної</a:t>
          </a:r>
          <a:r>
            <a:rPr lang="ru-RU" sz="2400" b="1" kern="1200" cap="none" spc="0" dirty="0" smtClean="0">
              <a:ln w="1905"/>
              <a:solidFill>
                <a:schemeClr val="tx1"/>
              </a:solidFill>
              <a:effectLst>
                <a:innerShdw blurRad="69850" dist="43180" dir="5400000">
                  <a:srgbClr val="000000">
                    <a:alpha val="65000"/>
                  </a:srgbClr>
                </a:innerShdw>
              </a:effectLst>
            </a:rPr>
            <a:t> та </a:t>
          </a:r>
          <a:r>
            <a:rPr lang="ru-RU" sz="2400" b="1" kern="1200" cap="none" spc="0" dirty="0" err="1" smtClean="0">
              <a:ln w="1905"/>
              <a:solidFill>
                <a:schemeClr val="tx1"/>
              </a:solidFill>
              <a:effectLst>
                <a:innerShdw blurRad="69850" dist="43180" dir="5400000">
                  <a:srgbClr val="000000">
                    <a:alpha val="65000"/>
                  </a:srgbClr>
                </a:innerShdw>
              </a:effectLst>
            </a:rPr>
            <a:t>експерименталької</a:t>
          </a:r>
          <a:r>
            <a:rPr lang="ru-RU" sz="2400" b="1" kern="1200" cap="none" spc="0" dirty="0" smtClean="0">
              <a:ln w="1905"/>
              <a:solidFill>
                <a:schemeClr val="tx1"/>
              </a:solidFill>
              <a:effectLst>
                <a:innerShdw blurRad="69850" dist="43180" dir="5400000">
                  <a:srgbClr val="000000">
                    <a:alpha val="65000"/>
                  </a:srgbClr>
                </a:innerShdw>
              </a:effectLst>
            </a:rPr>
            <a:t> </a:t>
          </a:r>
          <a:r>
            <a:rPr lang="ru-RU" sz="2400" b="1" kern="1200" cap="none" spc="0" dirty="0" err="1" smtClean="0">
              <a:ln w="1905"/>
              <a:solidFill>
                <a:schemeClr val="tx1"/>
              </a:solidFill>
              <a:effectLst>
                <a:innerShdw blurRad="69850" dist="43180" dir="5400000">
                  <a:srgbClr val="000000">
                    <a:alpha val="65000"/>
                  </a:srgbClr>
                </a:innerShdw>
              </a:effectLst>
            </a:rPr>
            <a:t>діяльності</a:t>
          </a:r>
          <a:endParaRPr lang="ru-RU" sz="2400" b="1" kern="1200" cap="none" spc="0" dirty="0">
            <a:ln w="1905"/>
            <a:solidFill>
              <a:schemeClr val="tx1"/>
            </a:solidFill>
            <a:effectLst>
              <a:innerShdw blurRad="69850" dist="43180" dir="5400000">
                <a:srgbClr val="000000">
                  <a:alpha val="65000"/>
                </a:srgbClr>
              </a:innerShdw>
            </a:effectLst>
          </a:endParaRPr>
        </a:p>
        <a:p>
          <a:pPr marL="228600" lvl="1" indent="-228600" algn="l" defTabSz="1066800">
            <a:lnSpc>
              <a:spcPct val="90000"/>
            </a:lnSpc>
            <a:spcBef>
              <a:spcPct val="0"/>
            </a:spcBef>
            <a:spcAft>
              <a:spcPct val="15000"/>
            </a:spcAft>
            <a:buChar char="••"/>
          </a:pPr>
          <a:endParaRPr lang="ru-RU" sz="2400" b="1" kern="1200" cap="none" spc="0" dirty="0">
            <a:ln w="1905"/>
            <a:solidFill>
              <a:schemeClr val="tx1"/>
            </a:solidFill>
            <a:effectLst>
              <a:innerShdw blurRad="69850" dist="43180" dir="5400000">
                <a:srgbClr val="000000">
                  <a:alpha val="65000"/>
                </a:srgbClr>
              </a:innerShdw>
            </a:effectLst>
          </a:endParaRPr>
        </a:p>
      </dsp:txBody>
      <dsp:txXfrm rot="-5400000">
        <a:off x="859774" y="3287076"/>
        <a:ext cx="8157807" cy="720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8D97-7C5F-4938-A8A1-40823312A1AC}">
      <dsp:nvSpPr>
        <dsp:cNvPr id="0" name=""/>
        <dsp:cNvSpPr/>
      </dsp:nvSpPr>
      <dsp:spPr>
        <a:xfrm>
          <a:off x="4856619" y="1770984"/>
          <a:ext cx="2482591" cy="1788646"/>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D60093"/>
              </a:solidFill>
            </a:rPr>
            <a:t>СУЧАСНИЙ УРОК</a:t>
          </a:r>
          <a:endParaRPr lang="ru-RU" sz="2400" kern="1200" dirty="0">
            <a:solidFill>
              <a:srgbClr val="D60093"/>
            </a:solidFill>
          </a:endParaRPr>
        </a:p>
      </dsp:txBody>
      <dsp:txXfrm>
        <a:off x="5220186" y="2032925"/>
        <a:ext cx="1755457" cy="1264764"/>
      </dsp:txXfrm>
    </dsp:sp>
    <dsp:sp modelId="{A3016FB4-FC33-4167-B6F1-F1CA2740C09F}">
      <dsp:nvSpPr>
        <dsp:cNvPr id="0" name=""/>
        <dsp:cNvSpPr/>
      </dsp:nvSpPr>
      <dsp:spPr>
        <a:xfrm rot="16226875">
          <a:off x="5894660" y="1549106"/>
          <a:ext cx="423807" cy="19991"/>
        </a:xfrm>
        <a:custGeom>
          <a:avLst/>
          <a:gdLst/>
          <a:ahLst/>
          <a:cxnLst/>
          <a:rect l="0" t="0" r="0" b="0"/>
          <a:pathLst>
            <a:path>
              <a:moveTo>
                <a:pt x="0" y="9995"/>
              </a:moveTo>
              <a:lnTo>
                <a:pt x="423807"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095968" y="1548506"/>
        <a:ext cx="21190" cy="21190"/>
      </dsp:txXfrm>
    </dsp:sp>
    <dsp:sp modelId="{70FCF58C-2D65-4DA1-814E-EEEF754FF70C}">
      <dsp:nvSpPr>
        <dsp:cNvPr id="0" name=""/>
        <dsp:cNvSpPr/>
      </dsp:nvSpPr>
      <dsp:spPr>
        <a:xfrm>
          <a:off x="4950150" y="-18646"/>
          <a:ext cx="2326817" cy="136585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a:solidFill>
                <a:schemeClr val="tx1"/>
              </a:solidFill>
            </a:rPr>
            <a:t>Матеріально-технічне </a:t>
          </a:r>
          <a:r>
            <a:rPr lang="uk-UA" sz="2000" b="1" kern="1200" dirty="0" smtClean="0">
              <a:solidFill>
                <a:schemeClr val="tx1"/>
              </a:solidFill>
            </a:rPr>
            <a:t>забезпечення</a:t>
          </a:r>
          <a:endParaRPr lang="ru-RU" sz="2000" b="1" kern="1200" dirty="0">
            <a:solidFill>
              <a:schemeClr val="tx1"/>
            </a:solidFill>
          </a:endParaRPr>
        </a:p>
      </dsp:txBody>
      <dsp:txXfrm>
        <a:off x="5290904" y="181379"/>
        <a:ext cx="1645309" cy="965808"/>
      </dsp:txXfrm>
    </dsp:sp>
    <dsp:sp modelId="{27EADBE8-6395-40D4-82A3-ECE70CB1C5BF}">
      <dsp:nvSpPr>
        <dsp:cNvPr id="0" name=""/>
        <dsp:cNvSpPr/>
      </dsp:nvSpPr>
      <dsp:spPr>
        <a:xfrm rot="19754139">
          <a:off x="7005784" y="1907362"/>
          <a:ext cx="697209" cy="19991"/>
        </a:xfrm>
        <a:custGeom>
          <a:avLst/>
          <a:gdLst/>
          <a:ahLst/>
          <a:cxnLst/>
          <a:rect l="0" t="0" r="0" b="0"/>
          <a:pathLst>
            <a:path>
              <a:moveTo>
                <a:pt x="0" y="9995"/>
              </a:moveTo>
              <a:lnTo>
                <a:pt x="697209"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336959" y="1899928"/>
        <a:ext cx="34860" cy="34860"/>
      </dsp:txXfrm>
    </dsp:sp>
    <dsp:sp modelId="{E7ED52C6-4D6B-4A24-A57E-96785C9CE3DD}">
      <dsp:nvSpPr>
        <dsp:cNvPr id="0" name=""/>
        <dsp:cNvSpPr/>
      </dsp:nvSpPr>
      <dsp:spPr>
        <a:xfrm>
          <a:off x="7360209" y="664732"/>
          <a:ext cx="2070907" cy="126556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a:solidFill>
                <a:schemeClr val="tx1"/>
              </a:solidFill>
            </a:rPr>
            <a:t>Навчал</a:t>
          </a:r>
          <a:r>
            <a:rPr lang="uk-UA" sz="2400" b="1" kern="1200" dirty="0">
              <a:solidFill>
                <a:schemeClr val="tx1"/>
              </a:solidFill>
            </a:rPr>
            <a:t>ьн</a:t>
          </a:r>
          <a:r>
            <a:rPr lang="uk-UA" sz="2000" b="1" kern="1200" dirty="0">
              <a:solidFill>
                <a:schemeClr val="tx1"/>
              </a:solidFill>
            </a:rPr>
            <a:t>і програми</a:t>
          </a:r>
          <a:endParaRPr lang="ru-RU" sz="2000" b="1" kern="1200" dirty="0">
            <a:solidFill>
              <a:schemeClr val="tx1"/>
            </a:solidFill>
          </a:endParaRPr>
        </a:p>
      </dsp:txBody>
      <dsp:txXfrm>
        <a:off x="7663486" y="850069"/>
        <a:ext cx="1464353" cy="894887"/>
      </dsp:txXfrm>
    </dsp:sp>
    <dsp:sp modelId="{5E797B29-D0B6-4BC2-BFE3-36CC6515959E}">
      <dsp:nvSpPr>
        <dsp:cNvPr id="0" name=""/>
        <dsp:cNvSpPr/>
      </dsp:nvSpPr>
      <dsp:spPr>
        <a:xfrm rot="195545">
          <a:off x="7334924" y="2740813"/>
          <a:ext cx="529024" cy="19991"/>
        </a:xfrm>
        <a:custGeom>
          <a:avLst/>
          <a:gdLst/>
          <a:ahLst/>
          <a:cxnLst/>
          <a:rect l="0" t="0" r="0" b="0"/>
          <a:pathLst>
            <a:path>
              <a:moveTo>
                <a:pt x="0" y="9995"/>
              </a:moveTo>
              <a:lnTo>
                <a:pt x="529024"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586211" y="2737583"/>
        <a:ext cx="26451" cy="26451"/>
      </dsp:txXfrm>
    </dsp:sp>
    <dsp:sp modelId="{AD8936BE-E566-4A18-8697-C3ADFF3C481B}">
      <dsp:nvSpPr>
        <dsp:cNvPr id="0" name=""/>
        <dsp:cNvSpPr/>
      </dsp:nvSpPr>
      <dsp:spPr>
        <a:xfrm>
          <a:off x="7856800" y="2200881"/>
          <a:ext cx="2373167" cy="126430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a:solidFill>
                <a:schemeClr val="tx1"/>
              </a:solidFill>
            </a:rPr>
            <a:t>Суспільна значущість навчання </a:t>
          </a:r>
          <a:endParaRPr lang="ru-RU" sz="1800" kern="1200" dirty="0">
            <a:solidFill>
              <a:schemeClr val="tx1"/>
            </a:solidFill>
          </a:endParaRPr>
        </a:p>
      </dsp:txBody>
      <dsp:txXfrm>
        <a:off x="8204342" y="2386034"/>
        <a:ext cx="1678083" cy="893995"/>
      </dsp:txXfrm>
    </dsp:sp>
    <dsp:sp modelId="{C350A01C-FDC1-4514-8470-3287979B1CA8}">
      <dsp:nvSpPr>
        <dsp:cNvPr id="0" name=""/>
        <dsp:cNvSpPr/>
      </dsp:nvSpPr>
      <dsp:spPr>
        <a:xfrm rot="2432588">
          <a:off x="6855256" y="3453912"/>
          <a:ext cx="352548" cy="19991"/>
        </a:xfrm>
        <a:custGeom>
          <a:avLst/>
          <a:gdLst/>
          <a:ahLst/>
          <a:cxnLst/>
          <a:rect l="0" t="0" r="0" b="0"/>
          <a:pathLst>
            <a:path>
              <a:moveTo>
                <a:pt x="0" y="9995"/>
              </a:moveTo>
              <a:lnTo>
                <a:pt x="352548"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022717" y="3455094"/>
        <a:ext cx="17627" cy="17627"/>
      </dsp:txXfrm>
    </dsp:sp>
    <dsp:sp modelId="{72DFBBD7-9BC2-4A66-8F7B-2767AFFD0D0E}">
      <dsp:nvSpPr>
        <dsp:cNvPr id="0" name=""/>
        <dsp:cNvSpPr/>
      </dsp:nvSpPr>
      <dsp:spPr>
        <a:xfrm>
          <a:off x="6606485" y="3456470"/>
          <a:ext cx="2520154" cy="144342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a:solidFill>
                <a:schemeClr val="tx1"/>
              </a:solidFill>
            </a:rPr>
            <a:t>Форми</a:t>
          </a:r>
          <a:r>
            <a:rPr lang="uk-UA" sz="2000" b="1" kern="1200" baseline="0" dirty="0">
              <a:solidFill>
                <a:schemeClr val="tx1"/>
              </a:solidFill>
            </a:rPr>
            <a:t>  організації навчання</a:t>
          </a:r>
          <a:endParaRPr lang="ru-RU" sz="2000" b="1" kern="1200" dirty="0">
            <a:solidFill>
              <a:schemeClr val="tx1"/>
            </a:solidFill>
          </a:endParaRPr>
        </a:p>
      </dsp:txBody>
      <dsp:txXfrm>
        <a:off x="6975553" y="3667854"/>
        <a:ext cx="1782018" cy="1020653"/>
      </dsp:txXfrm>
    </dsp:sp>
    <dsp:sp modelId="{4E39691B-C7AB-46AA-84CD-BDE2F46A912F}">
      <dsp:nvSpPr>
        <dsp:cNvPr id="0" name=""/>
        <dsp:cNvSpPr/>
      </dsp:nvSpPr>
      <dsp:spPr>
        <a:xfrm rot="7517666">
          <a:off x="5261845" y="3592759"/>
          <a:ext cx="344914" cy="19991"/>
        </a:xfrm>
        <a:custGeom>
          <a:avLst/>
          <a:gdLst/>
          <a:ahLst/>
          <a:cxnLst/>
          <a:rect l="0" t="0" r="0" b="0"/>
          <a:pathLst>
            <a:path>
              <a:moveTo>
                <a:pt x="0" y="9995"/>
              </a:moveTo>
              <a:lnTo>
                <a:pt x="344914"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5425679" y="3594132"/>
        <a:ext cx="17245" cy="17245"/>
      </dsp:txXfrm>
    </dsp:sp>
    <dsp:sp modelId="{B4454180-2E11-4FDC-BDF3-01CEA8D6778F}">
      <dsp:nvSpPr>
        <dsp:cNvPr id="0" name=""/>
        <dsp:cNvSpPr/>
      </dsp:nvSpPr>
      <dsp:spPr>
        <a:xfrm>
          <a:off x="3725277" y="3672575"/>
          <a:ext cx="2259031" cy="149763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a:solidFill>
                <a:schemeClr val="tx1"/>
              </a:solidFill>
            </a:rPr>
            <a:t>Методи навчання</a:t>
          </a:r>
          <a:endParaRPr lang="ru-RU" sz="2400" b="1" kern="1200" dirty="0">
            <a:solidFill>
              <a:schemeClr val="tx1"/>
            </a:solidFill>
          </a:endParaRPr>
        </a:p>
      </dsp:txBody>
      <dsp:txXfrm>
        <a:off x="4056104" y="3891899"/>
        <a:ext cx="1597377" cy="1058991"/>
      </dsp:txXfrm>
    </dsp:sp>
    <dsp:sp modelId="{723751EF-6621-4AC7-9B3D-8ABBE60EFEF5}">
      <dsp:nvSpPr>
        <dsp:cNvPr id="0" name=""/>
        <dsp:cNvSpPr/>
      </dsp:nvSpPr>
      <dsp:spPr>
        <a:xfrm rot="10413125">
          <a:off x="4397367" y="2820616"/>
          <a:ext cx="475752" cy="19991"/>
        </a:xfrm>
        <a:custGeom>
          <a:avLst/>
          <a:gdLst/>
          <a:ahLst/>
          <a:cxnLst/>
          <a:rect l="0" t="0" r="0" b="0"/>
          <a:pathLst>
            <a:path>
              <a:moveTo>
                <a:pt x="0" y="9995"/>
              </a:moveTo>
              <a:lnTo>
                <a:pt x="475752"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623349" y="2818718"/>
        <a:ext cx="23787" cy="23787"/>
      </dsp:txXfrm>
    </dsp:sp>
    <dsp:sp modelId="{CC16021E-A8BD-4D5D-B801-D742A953D624}">
      <dsp:nvSpPr>
        <dsp:cNvPr id="0" name=""/>
        <dsp:cNvSpPr/>
      </dsp:nvSpPr>
      <dsp:spPr>
        <a:xfrm>
          <a:off x="1989282" y="2416999"/>
          <a:ext cx="2443404" cy="114914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a:solidFill>
                <a:schemeClr val="tx1"/>
              </a:solidFill>
            </a:rPr>
            <a:t>Емоційний настрій</a:t>
          </a:r>
          <a:endParaRPr lang="ru-RU" sz="2000" b="1" kern="1200" dirty="0">
            <a:solidFill>
              <a:schemeClr val="tx1"/>
            </a:solidFill>
          </a:endParaRPr>
        </a:p>
      </dsp:txBody>
      <dsp:txXfrm>
        <a:off x="2347110" y="2585288"/>
        <a:ext cx="1727748" cy="812571"/>
      </dsp:txXfrm>
    </dsp:sp>
    <dsp:sp modelId="{270465A7-1BE2-4A34-89BA-17587A0EA5A5}">
      <dsp:nvSpPr>
        <dsp:cNvPr id="0" name=""/>
        <dsp:cNvSpPr/>
      </dsp:nvSpPr>
      <dsp:spPr>
        <a:xfrm rot="12464770">
          <a:off x="4701626" y="2030695"/>
          <a:ext cx="417791" cy="19991"/>
        </a:xfrm>
        <a:custGeom>
          <a:avLst/>
          <a:gdLst/>
          <a:ahLst/>
          <a:cxnLst/>
          <a:rect l="0" t="0" r="0" b="0"/>
          <a:pathLst>
            <a:path>
              <a:moveTo>
                <a:pt x="0" y="9995"/>
              </a:moveTo>
              <a:lnTo>
                <a:pt x="417791" y="9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900077" y="2030246"/>
        <a:ext cx="20889" cy="20889"/>
      </dsp:txXfrm>
    </dsp:sp>
    <dsp:sp modelId="{8494A274-1BBC-48C8-AE4A-FBD9C9EFC47E}">
      <dsp:nvSpPr>
        <dsp:cNvPr id="0" name=""/>
        <dsp:cNvSpPr/>
      </dsp:nvSpPr>
      <dsp:spPr>
        <a:xfrm>
          <a:off x="2524838" y="719294"/>
          <a:ext cx="2529822" cy="146365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a:solidFill>
                <a:schemeClr val="tx1"/>
              </a:solidFill>
            </a:rPr>
            <a:t>Кадрове </a:t>
          </a:r>
          <a:r>
            <a:rPr lang="uk-UA" sz="2000" b="1" kern="1200" dirty="0" smtClean="0">
              <a:solidFill>
                <a:schemeClr val="tx1"/>
              </a:solidFill>
            </a:rPr>
            <a:t>забезпечення</a:t>
          </a:r>
          <a:endParaRPr lang="ru-RU" sz="2000" b="1" kern="1200" dirty="0">
            <a:solidFill>
              <a:schemeClr val="tx1"/>
            </a:solidFill>
          </a:endParaRPr>
        </a:p>
      </dsp:txBody>
      <dsp:txXfrm>
        <a:off x="2895322" y="933641"/>
        <a:ext cx="1788854" cy="10349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CAA3-3517-484F-86D8-E7E97080F773}">
      <dsp:nvSpPr>
        <dsp:cNvPr id="0" name=""/>
        <dsp:cNvSpPr/>
      </dsp:nvSpPr>
      <dsp:spPr>
        <a:xfrm rot="5400000">
          <a:off x="-203800" y="386762"/>
          <a:ext cx="1427623" cy="99933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uk-UA" sz="2800" kern="1200" dirty="0"/>
        </a:p>
      </dsp:txBody>
      <dsp:txXfrm rot="-5400000">
        <a:off x="10344" y="672286"/>
        <a:ext cx="999336" cy="428287"/>
      </dsp:txXfrm>
    </dsp:sp>
    <dsp:sp modelId="{4AC50674-0B04-4889-8009-83DC8F31DF52}">
      <dsp:nvSpPr>
        <dsp:cNvPr id="0" name=""/>
        <dsp:cNvSpPr/>
      </dsp:nvSpPr>
      <dsp:spPr>
        <a:xfrm rot="5400000">
          <a:off x="5431921" y="-4187958"/>
          <a:ext cx="1108293" cy="997346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b="1" kern="1200" dirty="0" smtClean="0">
              <a:solidFill>
                <a:schemeClr val="tx1"/>
              </a:solidFill>
            </a:rPr>
            <a:t>Моделювання (створення умовної моделі уроку)</a:t>
          </a:r>
          <a:endParaRPr lang="uk-UA" sz="2800" kern="1200" dirty="0">
            <a:solidFill>
              <a:schemeClr val="tx1"/>
            </a:solidFill>
          </a:endParaRPr>
        </a:p>
      </dsp:txBody>
      <dsp:txXfrm rot="-5400000">
        <a:off x="999336" y="298729"/>
        <a:ext cx="9919361" cy="1000089"/>
      </dsp:txXfrm>
    </dsp:sp>
    <dsp:sp modelId="{5FAF3906-D64E-4678-8567-01DB1DC4B9B8}">
      <dsp:nvSpPr>
        <dsp:cNvPr id="0" name=""/>
        <dsp:cNvSpPr/>
      </dsp:nvSpPr>
      <dsp:spPr>
        <a:xfrm rot="5400000">
          <a:off x="-214143" y="1784969"/>
          <a:ext cx="1427623" cy="99933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uk-UA" sz="2800" kern="1200" dirty="0"/>
        </a:p>
      </dsp:txBody>
      <dsp:txXfrm rot="-5400000">
        <a:off x="1" y="2070493"/>
        <a:ext cx="999336" cy="428287"/>
      </dsp:txXfrm>
    </dsp:sp>
    <dsp:sp modelId="{B7812CC2-3D8D-4FC0-B764-70E9184BA232}">
      <dsp:nvSpPr>
        <dsp:cNvPr id="0" name=""/>
        <dsp:cNvSpPr/>
      </dsp:nvSpPr>
      <dsp:spPr>
        <a:xfrm rot="5400000">
          <a:off x="5288640" y="-2772072"/>
          <a:ext cx="1367527" cy="997346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b="1" kern="1200" dirty="0" err="1" smtClean="0">
              <a:solidFill>
                <a:schemeClr val="tx1"/>
              </a:solidFill>
            </a:rPr>
            <a:t>Проєктування</a:t>
          </a:r>
          <a:r>
            <a:rPr lang="uk-UA" sz="2800" b="1" kern="1200" dirty="0" smtClean="0">
              <a:solidFill>
                <a:schemeClr val="tx1"/>
              </a:solidFill>
            </a:rPr>
            <a:t> (створення структури педагогічного процесу)</a:t>
          </a:r>
          <a:endParaRPr lang="uk-UA" sz="2800" kern="1200" dirty="0">
            <a:solidFill>
              <a:schemeClr val="tx1"/>
            </a:solidFill>
          </a:endParaRPr>
        </a:p>
      </dsp:txBody>
      <dsp:txXfrm rot="-5400000">
        <a:off x="985673" y="1597652"/>
        <a:ext cx="9906706" cy="1234013"/>
      </dsp:txXfrm>
    </dsp:sp>
    <dsp:sp modelId="{391BE694-581C-46FD-A28F-CBBA6B421204}">
      <dsp:nvSpPr>
        <dsp:cNvPr id="0" name=""/>
        <dsp:cNvSpPr/>
      </dsp:nvSpPr>
      <dsp:spPr>
        <a:xfrm rot="5400000">
          <a:off x="-214143" y="3312483"/>
          <a:ext cx="1427623" cy="99933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uk-UA" sz="2800" kern="1200" dirty="0"/>
        </a:p>
      </dsp:txBody>
      <dsp:txXfrm rot="-5400000">
        <a:off x="1" y="3598007"/>
        <a:ext cx="999336" cy="428287"/>
      </dsp:txXfrm>
    </dsp:sp>
    <dsp:sp modelId="{4C3E4032-9560-41C3-837F-835950C6120E}">
      <dsp:nvSpPr>
        <dsp:cNvPr id="0" name=""/>
        <dsp:cNvSpPr/>
      </dsp:nvSpPr>
      <dsp:spPr>
        <a:xfrm rot="5400000">
          <a:off x="5241783" y="-1191389"/>
          <a:ext cx="1461241" cy="997346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uk-UA" sz="2800" b="1" kern="1200" dirty="0" smtClean="0">
              <a:solidFill>
                <a:schemeClr val="tx1"/>
              </a:solidFill>
            </a:rPr>
            <a:t>Конструювання (створення конструктора (конспекту) уроку)</a:t>
          </a:r>
          <a:endParaRPr lang="uk-UA" sz="2800" kern="1200" dirty="0">
            <a:solidFill>
              <a:schemeClr val="tx1"/>
            </a:solidFill>
          </a:endParaRPr>
        </a:p>
      </dsp:txBody>
      <dsp:txXfrm rot="-5400000">
        <a:off x="985672" y="3136054"/>
        <a:ext cx="9902131" cy="1318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9B82-28C8-49EA-8483-C581A907C563}">
      <dsp:nvSpPr>
        <dsp:cNvPr id="0" name=""/>
        <dsp:cNvSpPr/>
      </dsp:nvSpPr>
      <dsp:spPr>
        <a:xfrm rot="5400000">
          <a:off x="-259881" y="649313"/>
          <a:ext cx="1732544" cy="12127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err="1" smtClean="0">
              <a:solidFill>
                <a:srgbClr val="C00000"/>
              </a:solidFill>
            </a:rPr>
            <a:t>Моделю-</a:t>
          </a:r>
          <a:endParaRPr lang="en-US" sz="2000" b="1" kern="1200" dirty="0" smtClean="0">
            <a:solidFill>
              <a:srgbClr val="C00000"/>
            </a:solidFill>
          </a:endParaRPr>
        </a:p>
        <a:p>
          <a:pPr lvl="0" algn="ctr" defTabSz="889000">
            <a:lnSpc>
              <a:spcPct val="90000"/>
            </a:lnSpc>
            <a:spcBef>
              <a:spcPct val="0"/>
            </a:spcBef>
            <a:spcAft>
              <a:spcPct val="35000"/>
            </a:spcAft>
          </a:pPr>
          <a:r>
            <a:rPr lang="uk-UA" sz="2000" b="1" kern="1200" dirty="0" err="1" smtClean="0">
              <a:solidFill>
                <a:srgbClr val="C00000"/>
              </a:solidFill>
            </a:rPr>
            <a:t>вання</a:t>
          </a:r>
          <a:endParaRPr lang="uk-UA" sz="2000" b="1" kern="1200" dirty="0">
            <a:solidFill>
              <a:srgbClr val="C00000"/>
            </a:solidFill>
          </a:endParaRPr>
        </a:p>
      </dsp:txBody>
      <dsp:txXfrm rot="-5400000">
        <a:off x="1" y="995823"/>
        <a:ext cx="1212781" cy="519763"/>
      </dsp:txXfrm>
    </dsp:sp>
    <dsp:sp modelId="{C21E40B4-1299-45AA-A666-C76B93111A7F}">
      <dsp:nvSpPr>
        <dsp:cNvPr id="0" name=""/>
        <dsp:cNvSpPr/>
      </dsp:nvSpPr>
      <dsp:spPr>
        <a:xfrm rot="5400000">
          <a:off x="5371741" y="-4158960"/>
          <a:ext cx="1894567" cy="102124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uk-UA" sz="1600" kern="1200" dirty="0"/>
        </a:p>
        <a:p>
          <a:pPr marL="171450" lvl="1" indent="-171450" algn="l" defTabSz="800100">
            <a:lnSpc>
              <a:spcPct val="90000"/>
            </a:lnSpc>
            <a:spcBef>
              <a:spcPct val="0"/>
            </a:spcBef>
            <a:spcAft>
              <a:spcPct val="15000"/>
            </a:spcAft>
            <a:buChar char="••"/>
          </a:pPr>
          <a:endParaRPr lang="uk-UA" sz="1800" b="1" kern="1200" dirty="0">
            <a:solidFill>
              <a:schemeClr val="tx2"/>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чітке визначення місця уроку у змістовому та методичному аспектах у межах навчальної програми курсу, розділу, теми;</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формулювання загальної мети вивчення матеріалу;</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вибір педагогічних методів, прийомів, технологій, </a:t>
          </a:r>
          <a:r>
            <a:rPr lang="ru-RU" sz="1800" b="1" kern="1200" dirty="0" err="1" smtClean="0">
              <a:solidFill>
                <a:schemeClr val="tx1"/>
              </a:solidFill>
            </a:rPr>
            <a:t>використання</a:t>
          </a:r>
          <a:r>
            <a:rPr lang="ru-RU" sz="1800" b="1" kern="1200" dirty="0" smtClean="0">
              <a:solidFill>
                <a:schemeClr val="tx1"/>
              </a:solidFill>
            </a:rPr>
            <a:t> </a:t>
          </a:r>
          <a:r>
            <a:rPr lang="ru-RU" sz="1800" b="1" kern="1200" dirty="0" err="1" smtClean="0">
              <a:solidFill>
                <a:schemeClr val="tx1"/>
              </a:solidFill>
            </a:rPr>
            <a:t>яких</a:t>
          </a:r>
          <a:r>
            <a:rPr lang="ru-RU" sz="1800" b="1" kern="1200" dirty="0" smtClean="0">
              <a:solidFill>
                <a:schemeClr val="tx1"/>
              </a:solidFill>
            </a:rPr>
            <a:t> </a:t>
          </a:r>
          <a:r>
            <a:rPr lang="ru-RU" sz="1800" b="1" kern="1200" dirty="0" err="1" smtClean="0">
              <a:solidFill>
                <a:schemeClr val="tx1"/>
              </a:solidFill>
            </a:rPr>
            <a:t>забезпечить</a:t>
          </a:r>
          <a:r>
            <a:rPr lang="ru-RU" sz="1800" b="1" kern="1200" dirty="0" smtClean="0">
              <a:solidFill>
                <a:schemeClr val="tx1"/>
              </a:solidFill>
            </a:rPr>
            <a:t> </a:t>
          </a:r>
          <a:r>
            <a:rPr lang="ru-RU" sz="1800" b="1" kern="1200" dirty="0" err="1" smtClean="0">
              <a:solidFill>
                <a:schemeClr val="tx1"/>
              </a:solidFill>
            </a:rPr>
            <a:t>досягнення</a:t>
          </a:r>
          <a:r>
            <a:rPr lang="ru-RU" sz="1800" b="1" kern="1200" dirty="0" smtClean="0">
              <a:solidFill>
                <a:schemeClr val="tx1"/>
              </a:solidFill>
            </a:rPr>
            <a:t> </a:t>
          </a:r>
          <a:r>
            <a:rPr lang="ru-RU" sz="1800" b="1" kern="1200" dirty="0" err="1" smtClean="0">
              <a:solidFill>
                <a:schemeClr val="tx1"/>
              </a:solidFill>
            </a:rPr>
            <a:t>поставленої</a:t>
          </a:r>
          <a:r>
            <a:rPr lang="ru-RU" sz="1800" b="1" kern="1200" dirty="0" smtClean="0">
              <a:solidFill>
                <a:schemeClr val="tx1"/>
              </a:solidFill>
            </a:rPr>
            <a:t> мети </a:t>
          </a:r>
          <a:r>
            <a:rPr lang="ru-RU" sz="1800" b="1" kern="1200" dirty="0" err="1" smtClean="0">
              <a:solidFill>
                <a:schemeClr val="tx1"/>
              </a:solidFill>
            </a:rPr>
            <a:t>найбільш</a:t>
          </a:r>
          <a:r>
            <a:rPr lang="ru-RU" sz="1800" b="1" kern="1200" dirty="0" smtClean="0">
              <a:solidFill>
                <a:schemeClr val="tx1"/>
              </a:solidFill>
            </a:rPr>
            <a:t> </a:t>
          </a:r>
          <a:r>
            <a:rPr lang="ru-RU" sz="1800" b="1" kern="1200" dirty="0" err="1" smtClean="0">
              <a:solidFill>
                <a:schemeClr val="tx1"/>
              </a:solidFill>
            </a:rPr>
            <a:t>раціональним</a:t>
          </a:r>
          <a:r>
            <a:rPr lang="ru-RU" sz="1800" b="1" kern="1200" dirty="0" smtClean="0">
              <a:solidFill>
                <a:schemeClr val="tx1"/>
              </a:solidFill>
            </a:rPr>
            <a:t> шляхом</a:t>
          </a:r>
          <a:endParaRPr lang="uk-UA" sz="1800" b="1" kern="1200" dirty="0">
            <a:solidFill>
              <a:schemeClr val="tx1"/>
            </a:solidFill>
          </a:endParaRPr>
        </a:p>
        <a:p>
          <a:pPr marL="228600" lvl="1" indent="-228600" algn="l" defTabSz="889000">
            <a:lnSpc>
              <a:spcPct val="90000"/>
            </a:lnSpc>
            <a:spcBef>
              <a:spcPct val="0"/>
            </a:spcBef>
            <a:spcAft>
              <a:spcPct val="15000"/>
            </a:spcAft>
            <a:buChar char="••"/>
          </a:pPr>
          <a:endParaRPr lang="ru-RU" sz="2000" b="1" kern="1200" dirty="0" smtClean="0">
            <a:solidFill>
              <a:schemeClr val="tx2"/>
            </a:solidFill>
          </a:endParaRPr>
        </a:p>
        <a:p>
          <a:pPr marL="228600" lvl="1" indent="-228600" algn="l" defTabSz="889000">
            <a:lnSpc>
              <a:spcPct val="90000"/>
            </a:lnSpc>
            <a:spcBef>
              <a:spcPct val="0"/>
            </a:spcBef>
            <a:spcAft>
              <a:spcPct val="15000"/>
            </a:spcAft>
            <a:buChar char="••"/>
          </a:pPr>
          <a:endParaRPr lang="uk-UA" sz="2000" b="1" kern="1200" dirty="0"/>
        </a:p>
      </dsp:txBody>
      <dsp:txXfrm rot="-5400000">
        <a:off x="1212782" y="92484"/>
        <a:ext cx="10120002" cy="1709597"/>
      </dsp:txXfrm>
    </dsp:sp>
    <dsp:sp modelId="{8C82F1EF-3EC6-4006-84F9-DA2543BE1AC0}">
      <dsp:nvSpPr>
        <dsp:cNvPr id="0" name=""/>
        <dsp:cNvSpPr/>
      </dsp:nvSpPr>
      <dsp:spPr>
        <a:xfrm rot="5400000">
          <a:off x="-259881" y="2557352"/>
          <a:ext cx="1732544" cy="12127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err="1" smtClean="0">
              <a:solidFill>
                <a:srgbClr val="C00000"/>
              </a:solidFill>
            </a:rPr>
            <a:t>Проєкту-</a:t>
          </a:r>
          <a:endParaRPr lang="en-US" sz="2000" b="1" kern="1200" dirty="0" smtClean="0">
            <a:solidFill>
              <a:srgbClr val="C00000"/>
            </a:solidFill>
          </a:endParaRPr>
        </a:p>
        <a:p>
          <a:pPr lvl="0" algn="ctr" defTabSz="889000">
            <a:lnSpc>
              <a:spcPct val="90000"/>
            </a:lnSpc>
            <a:spcBef>
              <a:spcPct val="0"/>
            </a:spcBef>
            <a:spcAft>
              <a:spcPct val="35000"/>
            </a:spcAft>
          </a:pPr>
          <a:r>
            <a:rPr lang="uk-UA" sz="2000" b="1" kern="1200" dirty="0" err="1" smtClean="0">
              <a:solidFill>
                <a:srgbClr val="C00000"/>
              </a:solidFill>
            </a:rPr>
            <a:t>вання</a:t>
          </a:r>
          <a:endParaRPr lang="uk-UA" sz="2000" b="1" kern="1200" dirty="0">
            <a:solidFill>
              <a:srgbClr val="C00000"/>
            </a:solidFill>
          </a:endParaRPr>
        </a:p>
      </dsp:txBody>
      <dsp:txXfrm rot="-5400000">
        <a:off x="1" y="2903862"/>
        <a:ext cx="1212781" cy="519763"/>
      </dsp:txXfrm>
    </dsp:sp>
    <dsp:sp modelId="{57B7AD3E-3BE7-401F-B1BE-AB440F97E7A1}">
      <dsp:nvSpPr>
        <dsp:cNvPr id="0" name=""/>
        <dsp:cNvSpPr/>
      </dsp:nvSpPr>
      <dsp:spPr>
        <a:xfrm rot="5400000">
          <a:off x="5424453" y="-2245695"/>
          <a:ext cx="1789143" cy="102124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uk-UA" sz="2000" kern="1200" dirty="0">
            <a:solidFill>
              <a:schemeClr val="tx2"/>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визначення виховних і розвивальних завдань;</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прогнозування результатів;</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опрацювання змістової частини матеріалу;</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визначення методів, прийомів роботи;</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прогнозування предметних та ключових </a:t>
          </a:r>
          <a:r>
            <a:rPr lang="uk-UA" sz="1800" b="1" kern="1200" dirty="0" err="1" smtClean="0">
              <a:solidFill>
                <a:schemeClr val="tx1"/>
              </a:solidFill>
            </a:rPr>
            <a:t>компетентностей</a:t>
          </a:r>
          <a:r>
            <a:rPr lang="uk-UA" sz="1800" b="1" kern="1200" dirty="0" smtClean="0">
              <a:solidFill>
                <a:schemeClr val="tx1"/>
              </a:solidFill>
            </a:rPr>
            <a:t>, які формуються на уроці</a:t>
          </a:r>
          <a:endParaRPr lang="uk-UA" sz="1800" b="1" kern="1200" dirty="0">
            <a:solidFill>
              <a:schemeClr val="tx1"/>
            </a:solidFill>
          </a:endParaRPr>
        </a:p>
        <a:p>
          <a:pPr marL="228600" lvl="1" indent="-228600" algn="l" defTabSz="889000">
            <a:lnSpc>
              <a:spcPct val="90000"/>
            </a:lnSpc>
            <a:spcBef>
              <a:spcPct val="0"/>
            </a:spcBef>
            <a:spcAft>
              <a:spcPct val="15000"/>
            </a:spcAft>
            <a:buChar char="••"/>
          </a:pPr>
          <a:endParaRPr lang="uk-UA" sz="2000" kern="1200" dirty="0">
            <a:solidFill>
              <a:schemeClr val="tx1"/>
            </a:solidFill>
          </a:endParaRPr>
        </a:p>
      </dsp:txBody>
      <dsp:txXfrm rot="-5400000">
        <a:off x="1212782" y="2053315"/>
        <a:ext cx="10125148" cy="1614465"/>
      </dsp:txXfrm>
    </dsp:sp>
    <dsp:sp modelId="{4EA35B9A-576A-433C-90F1-26EB77D2421A}">
      <dsp:nvSpPr>
        <dsp:cNvPr id="0" name=""/>
        <dsp:cNvSpPr/>
      </dsp:nvSpPr>
      <dsp:spPr>
        <a:xfrm rot="5400000">
          <a:off x="-259881" y="4471095"/>
          <a:ext cx="1732544" cy="12127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err="1" smtClean="0">
              <a:solidFill>
                <a:srgbClr val="C00000"/>
              </a:solidFill>
            </a:rPr>
            <a:t>Констру-ювання</a:t>
          </a:r>
          <a:endParaRPr lang="uk-UA" sz="2000" b="1" kern="1200" dirty="0">
            <a:solidFill>
              <a:srgbClr val="C00000"/>
            </a:solidFill>
          </a:endParaRPr>
        </a:p>
      </dsp:txBody>
      <dsp:txXfrm rot="-5400000">
        <a:off x="1" y="4817605"/>
        <a:ext cx="1212781" cy="519763"/>
      </dsp:txXfrm>
    </dsp:sp>
    <dsp:sp modelId="{F0023A51-DDCF-4D8F-910D-FDD4B129CA89}">
      <dsp:nvSpPr>
        <dsp:cNvPr id="0" name=""/>
        <dsp:cNvSpPr/>
      </dsp:nvSpPr>
      <dsp:spPr>
        <a:xfrm rot="5400000">
          <a:off x="5418749" y="-331952"/>
          <a:ext cx="1800551" cy="102124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smtClean="0">
              <a:solidFill>
                <a:schemeClr val="tx1"/>
              </a:solidFill>
            </a:rPr>
            <a:t>чітке формулювання мети, завдань, типу, форми проведення уроку;</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конкретизація методів, прийомів, технологій;</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запис дій учителя та передбачення дій учнів;</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раціональний розподіл часу;</a:t>
          </a:r>
          <a:endParaRPr lang="uk-UA" sz="1800" b="1" kern="1200" dirty="0">
            <a:solidFill>
              <a:schemeClr val="tx1"/>
            </a:solidFill>
          </a:endParaRPr>
        </a:p>
        <a:p>
          <a:pPr marL="171450" lvl="1" indent="-171450" algn="l" defTabSz="800100">
            <a:lnSpc>
              <a:spcPct val="90000"/>
            </a:lnSpc>
            <a:spcBef>
              <a:spcPct val="0"/>
            </a:spcBef>
            <a:spcAft>
              <a:spcPct val="15000"/>
            </a:spcAft>
            <a:buChar char="••"/>
          </a:pPr>
          <a:r>
            <a:rPr lang="uk-UA" sz="1800" b="1" kern="1200" dirty="0" smtClean="0">
              <a:solidFill>
                <a:schemeClr val="tx1"/>
              </a:solidFill>
            </a:rPr>
            <a:t>виділення структурних елементів навчальної діяльності</a:t>
          </a:r>
          <a:endParaRPr lang="uk-UA" sz="1800" b="1" kern="1200" dirty="0">
            <a:solidFill>
              <a:schemeClr val="tx1"/>
            </a:solidFill>
          </a:endParaRPr>
        </a:p>
      </dsp:txBody>
      <dsp:txXfrm rot="-5400000">
        <a:off x="1212781" y="3961912"/>
        <a:ext cx="10124591" cy="16247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89A3-E9FC-415A-8410-182D095FCC2E}">
      <dsp:nvSpPr>
        <dsp:cNvPr id="0" name=""/>
        <dsp:cNvSpPr/>
      </dsp:nvSpPr>
      <dsp:spPr>
        <a:xfrm rot="5400000">
          <a:off x="7025703" y="-2964279"/>
          <a:ext cx="871601" cy="702259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i="1" kern="1200" dirty="0" err="1" smtClean="0">
              <a:solidFill>
                <a:schemeClr val="tx1"/>
              </a:solidFill>
              <a:latin typeface="Bookman Old Style" panose="02050604050505020204" pitchFamily="18" charset="0"/>
            </a:rPr>
            <a:t>етап</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актуалізації</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опорних</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знань</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учнів</a:t>
          </a:r>
          <a:endParaRPr lang="uk-UA" sz="2000" i="1" kern="1200" dirty="0">
            <a:solidFill>
              <a:schemeClr val="tx1"/>
            </a:solidFill>
            <a:latin typeface="Bookman Old Style" panose="02050604050505020204" pitchFamily="18" charset="0"/>
          </a:endParaRPr>
        </a:p>
      </dsp:txBody>
      <dsp:txXfrm rot="-5400000">
        <a:off x="3950208" y="153764"/>
        <a:ext cx="6980044" cy="786505"/>
      </dsp:txXfrm>
    </dsp:sp>
    <dsp:sp modelId="{36701D2D-C02C-4D6F-8985-2B2C9271F5F1}">
      <dsp:nvSpPr>
        <dsp:cNvPr id="0" name=""/>
        <dsp:cNvSpPr/>
      </dsp:nvSpPr>
      <dsp:spPr>
        <a:xfrm>
          <a:off x="0" y="21974"/>
          <a:ext cx="3950208" cy="10895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latin typeface="Bookman Old Style" panose="02050604050505020204" pitchFamily="18" charset="0"/>
            </a:rPr>
            <a:t>Модуль вступного повторення</a:t>
          </a:r>
          <a:endParaRPr lang="uk-UA" sz="2000" b="1" i="1" kern="1200" dirty="0">
            <a:latin typeface="Bookman Old Style" panose="02050604050505020204" pitchFamily="18" charset="0"/>
          </a:endParaRPr>
        </a:p>
      </dsp:txBody>
      <dsp:txXfrm>
        <a:off x="53185" y="75159"/>
        <a:ext cx="3843838" cy="983131"/>
      </dsp:txXfrm>
    </dsp:sp>
    <dsp:sp modelId="{BE82C7BC-05E5-462C-B4B1-D967314AEA37}">
      <dsp:nvSpPr>
        <dsp:cNvPr id="0" name=""/>
        <dsp:cNvSpPr/>
      </dsp:nvSpPr>
      <dsp:spPr>
        <a:xfrm rot="5400000">
          <a:off x="7025703" y="-1820302"/>
          <a:ext cx="871601" cy="702259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i="1" kern="1200" dirty="0" err="1" smtClean="0">
              <a:solidFill>
                <a:schemeClr val="tx1"/>
              </a:solidFill>
              <a:latin typeface="Bookman Old Style" panose="02050604050505020204" pitchFamily="18" charset="0"/>
            </a:rPr>
            <a:t>етап</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засвоєння</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нових</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знань</a:t>
          </a:r>
          <a:endParaRPr lang="uk-UA" sz="2000" b="1" i="1" kern="1200" dirty="0">
            <a:solidFill>
              <a:schemeClr val="tx1"/>
            </a:solidFill>
            <a:latin typeface="Bookman Old Style" panose="02050604050505020204" pitchFamily="18" charset="0"/>
          </a:endParaRPr>
        </a:p>
      </dsp:txBody>
      <dsp:txXfrm rot="-5400000">
        <a:off x="3950208" y="1297741"/>
        <a:ext cx="6980044" cy="786505"/>
      </dsp:txXfrm>
    </dsp:sp>
    <dsp:sp modelId="{795ADAEA-FF51-4F2F-B065-096BBAB5A451}">
      <dsp:nvSpPr>
        <dsp:cNvPr id="0" name=""/>
        <dsp:cNvSpPr/>
      </dsp:nvSpPr>
      <dsp:spPr>
        <a:xfrm>
          <a:off x="0" y="1146242"/>
          <a:ext cx="3950208" cy="10895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solidFill>
                <a:srgbClr val="002060"/>
              </a:solidFill>
              <a:latin typeface="Bookman Old Style" panose="02050604050505020204" pitchFamily="18" charset="0"/>
            </a:rPr>
            <a:t>Модуль вивчення нового матеріалу</a:t>
          </a:r>
          <a:endParaRPr lang="uk-UA" sz="2000" b="1" i="1" kern="1200" dirty="0">
            <a:solidFill>
              <a:srgbClr val="002060"/>
            </a:solidFill>
            <a:latin typeface="Bookman Old Style" panose="02050604050505020204" pitchFamily="18" charset="0"/>
          </a:endParaRPr>
        </a:p>
      </dsp:txBody>
      <dsp:txXfrm>
        <a:off x="53185" y="1199427"/>
        <a:ext cx="3843838" cy="983131"/>
      </dsp:txXfrm>
    </dsp:sp>
    <dsp:sp modelId="{39293086-F649-43DC-B839-0DE43E5F44DD}">
      <dsp:nvSpPr>
        <dsp:cNvPr id="0" name=""/>
        <dsp:cNvSpPr/>
      </dsp:nvSpPr>
      <dsp:spPr>
        <a:xfrm rot="5400000">
          <a:off x="7025703" y="-670625"/>
          <a:ext cx="871601" cy="702259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i="1" kern="1200" dirty="0" err="1" smtClean="0">
              <a:solidFill>
                <a:schemeClr val="tx1"/>
              </a:solidFill>
              <a:latin typeface="Bookman Old Style" panose="02050604050505020204" pitchFamily="18" charset="0"/>
            </a:rPr>
            <a:t>етап</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формування</a:t>
          </a:r>
          <a:r>
            <a:rPr lang="ru-RU" sz="2000" b="1" i="1" kern="1200" dirty="0" smtClean="0">
              <a:solidFill>
                <a:schemeClr val="tx1"/>
              </a:solidFill>
              <a:latin typeface="Bookman Old Style" panose="02050604050505020204" pitchFamily="18" charset="0"/>
            </a:rPr>
            <a:t> та </a:t>
          </a:r>
          <a:r>
            <a:rPr lang="ru-RU" sz="2000" b="1" i="1" kern="1200" dirty="0" err="1" smtClean="0">
              <a:solidFill>
                <a:schemeClr val="tx1"/>
              </a:solidFill>
              <a:latin typeface="Bookman Old Style" panose="02050604050505020204" pitchFamily="18" charset="0"/>
            </a:rPr>
            <a:t>вдосконалення</a:t>
          </a:r>
          <a:r>
            <a:rPr lang="ru-RU" sz="2000" b="1" i="1" kern="1200" dirty="0" smtClean="0">
              <a:solidFill>
                <a:schemeClr val="tx1"/>
              </a:solidFill>
              <a:latin typeface="Bookman Old Style" panose="02050604050505020204" pitchFamily="18" charset="0"/>
            </a:rPr>
            <a:t> </a:t>
          </a:r>
          <a:r>
            <a:rPr lang="ru-RU" sz="2000" b="1" i="1" kern="1200" dirty="0" err="1" smtClean="0">
              <a:solidFill>
                <a:schemeClr val="tx1"/>
              </a:solidFill>
              <a:latin typeface="Bookman Old Style" panose="02050604050505020204" pitchFamily="18" charset="0"/>
            </a:rPr>
            <a:t>вмінь</a:t>
          </a:r>
          <a:r>
            <a:rPr lang="ru-RU" sz="2000" b="1" i="1" kern="1200" dirty="0" smtClean="0">
              <a:solidFill>
                <a:schemeClr val="tx1"/>
              </a:solidFill>
              <a:latin typeface="Bookman Old Style" panose="02050604050505020204" pitchFamily="18" charset="0"/>
            </a:rPr>
            <a:t> і </a:t>
          </a:r>
          <a:r>
            <a:rPr lang="ru-RU" sz="2000" b="1" i="1" kern="1200" dirty="0" err="1" smtClean="0">
              <a:solidFill>
                <a:schemeClr val="tx1"/>
              </a:solidFill>
              <a:latin typeface="Bookman Old Style" panose="02050604050505020204" pitchFamily="18" charset="0"/>
            </a:rPr>
            <a:t>навичок</a:t>
          </a:r>
          <a:endParaRPr lang="uk-UA" sz="2000" b="1" i="1" kern="1200" dirty="0">
            <a:solidFill>
              <a:schemeClr val="tx1"/>
            </a:solidFill>
            <a:latin typeface="Bookman Old Style" panose="02050604050505020204" pitchFamily="18" charset="0"/>
          </a:endParaRPr>
        </a:p>
      </dsp:txBody>
      <dsp:txXfrm rot="-5400000">
        <a:off x="3950208" y="2447418"/>
        <a:ext cx="6980044" cy="786505"/>
      </dsp:txXfrm>
    </dsp:sp>
    <dsp:sp modelId="{60E90AC3-0C15-4583-BA60-501F1182A69A}">
      <dsp:nvSpPr>
        <dsp:cNvPr id="0" name=""/>
        <dsp:cNvSpPr/>
      </dsp:nvSpPr>
      <dsp:spPr>
        <a:xfrm>
          <a:off x="0" y="2290219"/>
          <a:ext cx="3950208" cy="10895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b="1" i="1" kern="1200" dirty="0" smtClean="0">
              <a:latin typeface="Bookman Old Style" panose="02050604050505020204" pitchFamily="18" charset="0"/>
            </a:rPr>
            <a:t>Модуль практики</a:t>
          </a:r>
          <a:endParaRPr lang="uk-UA" sz="2000" b="1" i="1" kern="1200" dirty="0">
            <a:latin typeface="Bookman Old Style" panose="02050604050505020204" pitchFamily="18" charset="0"/>
          </a:endParaRPr>
        </a:p>
      </dsp:txBody>
      <dsp:txXfrm>
        <a:off x="53185" y="2343404"/>
        <a:ext cx="3843838" cy="983131"/>
      </dsp:txXfrm>
    </dsp:sp>
    <dsp:sp modelId="{B607F0D8-B1BD-4AE5-A491-7692A272D22C}">
      <dsp:nvSpPr>
        <dsp:cNvPr id="0" name=""/>
        <dsp:cNvSpPr/>
      </dsp:nvSpPr>
      <dsp:spPr>
        <a:xfrm rot="5400000">
          <a:off x="7025703" y="467650"/>
          <a:ext cx="871601" cy="7022592"/>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uk-UA" sz="2000" b="1" i="1" kern="1200" dirty="0" smtClean="0">
              <a:solidFill>
                <a:schemeClr val="tx1"/>
              </a:solidFill>
              <a:latin typeface="Bookman Old Style" panose="02050604050505020204" pitchFamily="18" charset="0"/>
            </a:rPr>
            <a:t>етап контрольно-коригувальний</a:t>
          </a:r>
          <a:endParaRPr lang="uk-UA" sz="2000" b="1" i="1" kern="1200" dirty="0">
            <a:solidFill>
              <a:schemeClr val="tx1"/>
            </a:solidFill>
            <a:latin typeface="Bookman Old Style" panose="02050604050505020204" pitchFamily="18" charset="0"/>
          </a:endParaRPr>
        </a:p>
      </dsp:txBody>
      <dsp:txXfrm rot="-5400000">
        <a:off x="3950208" y="3585693"/>
        <a:ext cx="6980044" cy="786505"/>
      </dsp:txXfrm>
    </dsp:sp>
    <dsp:sp modelId="{A09C81DF-450C-4A9A-98A0-F3AD8882D0E5}">
      <dsp:nvSpPr>
        <dsp:cNvPr id="0" name=""/>
        <dsp:cNvSpPr/>
      </dsp:nvSpPr>
      <dsp:spPr>
        <a:xfrm>
          <a:off x="0" y="3434195"/>
          <a:ext cx="3950208" cy="108950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b="1" i="1" kern="1200" dirty="0" smtClean="0">
              <a:solidFill>
                <a:srgbClr val="002060"/>
              </a:solidFill>
              <a:latin typeface="Bookman Old Style" panose="02050604050505020204" pitchFamily="18" charset="0"/>
            </a:rPr>
            <a:t>Модуль </a:t>
          </a:r>
          <a:r>
            <a:rPr lang="ru-RU" sz="2000" b="1" i="1" kern="1200" dirty="0" err="1" smtClean="0">
              <a:solidFill>
                <a:srgbClr val="002060"/>
              </a:solidFill>
              <a:latin typeface="Bookman Old Style" panose="02050604050505020204" pitchFamily="18" charset="0"/>
            </a:rPr>
            <a:t>спостереження</a:t>
          </a:r>
          <a:r>
            <a:rPr lang="ru-RU" sz="2000" b="1" i="1" kern="1200" dirty="0" smtClean="0">
              <a:solidFill>
                <a:srgbClr val="002060"/>
              </a:solidFill>
              <a:latin typeface="Bookman Old Style" panose="02050604050505020204" pitchFamily="18" charset="0"/>
            </a:rPr>
            <a:t> та </a:t>
          </a:r>
          <a:r>
            <a:rPr lang="ru-RU" sz="2000" b="1" i="1" kern="1200" dirty="0" err="1" smtClean="0">
              <a:solidFill>
                <a:srgbClr val="002060"/>
              </a:solidFill>
              <a:latin typeface="Bookman Old Style" panose="02050604050505020204" pitchFamily="18" charset="0"/>
            </a:rPr>
            <a:t>діагностики</a:t>
          </a:r>
          <a:r>
            <a:rPr lang="ru-RU" sz="2000" b="1" i="1" kern="1200" dirty="0" smtClean="0">
              <a:solidFill>
                <a:srgbClr val="002060"/>
              </a:solidFill>
              <a:latin typeface="Bookman Old Style" panose="02050604050505020204" pitchFamily="18" charset="0"/>
            </a:rPr>
            <a:t> </a:t>
          </a:r>
          <a:endParaRPr lang="uk-UA" sz="2000" b="1" i="1" kern="1200" dirty="0">
            <a:solidFill>
              <a:srgbClr val="002060"/>
            </a:solidFill>
            <a:latin typeface="Bookman Old Style" panose="02050604050505020204" pitchFamily="18" charset="0"/>
          </a:endParaRPr>
        </a:p>
      </dsp:txBody>
      <dsp:txXfrm>
        <a:off x="53185" y="3487380"/>
        <a:ext cx="3843838"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29D064D6-59CC-43AB-BE44-06D801BA96A4}" type="datetimeFigureOut">
              <a:rPr lang="ru-RU" smtClean="0"/>
              <a:t>13.01.2021</a:t>
            </a:fld>
            <a:endParaRPr lang="ru-RU"/>
          </a:p>
        </p:txBody>
      </p:sp>
      <p:sp>
        <p:nvSpPr>
          <p:cNvPr id="4" name="Образ слайда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BBA52B77-4F07-41EC-B377-BD21D3B14984}" type="slidenum">
              <a:rPr lang="ru-RU" smtClean="0"/>
              <a:t>‹#›</a:t>
            </a:fld>
            <a:endParaRPr lang="ru-RU"/>
          </a:p>
        </p:txBody>
      </p:sp>
    </p:spTree>
    <p:extLst>
      <p:ext uri="{BB962C8B-B14F-4D97-AF65-F5344CB8AC3E}">
        <p14:creationId xmlns:p14="http://schemas.microsoft.com/office/powerpoint/2010/main" val="13594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417B88-E0E6-4852-8226-7AC4C109A88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9963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Удачі. Творчих успіхів !!!!</a:t>
            </a:r>
            <a:endParaRPr lang="ru-RU" dirty="0"/>
          </a:p>
        </p:txBody>
      </p:sp>
      <p:sp>
        <p:nvSpPr>
          <p:cNvPr id="4" name="Номер слайда 3"/>
          <p:cNvSpPr>
            <a:spLocks noGrp="1"/>
          </p:cNvSpPr>
          <p:nvPr>
            <p:ph type="sldNum" sz="quarter" idx="10"/>
          </p:nvPr>
        </p:nvSpPr>
        <p:spPr/>
        <p:txBody>
          <a:bodyPr/>
          <a:lstStyle/>
          <a:p>
            <a:fld id="{2612657B-03D6-40BE-B770-E10637548126}" type="slidenum">
              <a:rPr lang="ru-RU" smtClean="0"/>
              <a:t>61</a:t>
            </a:fld>
            <a:endParaRPr lang="ru-RU"/>
          </a:p>
        </p:txBody>
      </p:sp>
    </p:spTree>
    <p:extLst>
      <p:ext uri="{BB962C8B-B14F-4D97-AF65-F5344CB8AC3E}">
        <p14:creationId xmlns:p14="http://schemas.microsoft.com/office/powerpoint/2010/main" val="153875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uk-UA" dirty="0" smtClean="0"/>
              <a:t>Спостерігається загальна світова тенденція до глобалізації економіки та все більшої регіональної ідентифікації.</a:t>
            </a:r>
            <a:endParaRPr lang="ru-RU" sz="2400" dirty="0" smtClean="0"/>
          </a:p>
        </p:txBody>
      </p:sp>
      <p:sp>
        <p:nvSpPr>
          <p:cNvPr id="4" name="Номер слайда 3"/>
          <p:cNvSpPr>
            <a:spLocks noGrp="1"/>
          </p:cNvSpPr>
          <p:nvPr>
            <p:ph type="sldNum" sz="quarter" idx="10"/>
          </p:nvPr>
        </p:nvSpPr>
        <p:spPr/>
        <p:txBody>
          <a:bodyPr/>
          <a:lstStyle/>
          <a:p>
            <a:pPr>
              <a:defRPr/>
            </a:pPr>
            <a:fld id="{C8626BAE-5B9C-46CB-8FD3-DEB4DBC27B66}" type="slidenum">
              <a:rPr lang="uk-UA" smtClean="0"/>
              <a:pPr>
                <a:defRPr/>
              </a:pPr>
              <a:t>5</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r>
              <a:rPr lang="uk-UA" dirty="0" smtClean="0"/>
              <a:t>Таке покоління маємо підготувати до соціуму.</a:t>
            </a:r>
            <a:r>
              <a:rPr lang="uk-UA" baseline="0" dirty="0" smtClean="0"/>
              <a:t> Яким хочемо його бачити?</a:t>
            </a:r>
            <a:endParaRPr lang="uk-UA" dirty="0"/>
          </a:p>
        </p:txBody>
      </p:sp>
      <p:sp>
        <p:nvSpPr>
          <p:cNvPr id="4" name="Номер слайда 3"/>
          <p:cNvSpPr>
            <a:spLocks noGrp="1"/>
          </p:cNvSpPr>
          <p:nvPr>
            <p:ph type="sldNum" sz="quarter" idx="10"/>
          </p:nvPr>
        </p:nvSpPr>
        <p:spPr/>
        <p:txBody>
          <a:bodyPr/>
          <a:lstStyle/>
          <a:p>
            <a:fld id="{0F34C425-E894-48FE-942D-6B9F88625F50}" type="slidenum">
              <a:rPr lang="uk-UA" smtClean="0"/>
              <a:t>8</a:t>
            </a:fld>
            <a:endParaRPr lang="uk-UA"/>
          </a:p>
        </p:txBody>
      </p:sp>
    </p:spTree>
    <p:extLst>
      <p:ext uri="{BB962C8B-B14F-4D97-AF65-F5344CB8AC3E}">
        <p14:creationId xmlns:p14="http://schemas.microsoft.com/office/powerpoint/2010/main" val="386003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724202"/>
            <a:ext cx="5486400" cy="4475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 y="746125"/>
            <a:ext cx="6629400" cy="37290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EDC540-85F3-48EE-B762-CF3741B23459}" type="slidenum">
              <a:rPr lang="ru-RU" smtClean="0"/>
              <a:t>29</a:t>
            </a:fld>
            <a:endParaRPr lang="ru-RU"/>
          </a:p>
        </p:txBody>
      </p:sp>
    </p:spTree>
    <p:extLst>
      <p:ext uri="{BB962C8B-B14F-4D97-AF65-F5344CB8AC3E}">
        <p14:creationId xmlns:p14="http://schemas.microsoft.com/office/powerpoint/2010/main" val="302115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D43B0EA-C7EA-4757-B6DD-703E632181EC}" type="slidenum">
              <a:rPr lang="ru-RU" altLang="ru-RU" smtClean="0">
                <a:latin typeface="Arial" charset="0"/>
                <a:cs typeface="Arial" charset="0"/>
              </a:rPr>
              <a:pPr/>
              <a:t>38</a:t>
            </a:fld>
            <a:endParaRPr lang="ru-RU" altLang="ru-RU"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fld id="{C509C425-DB79-4CA3-81C3-ED19AFACADA0}" type="slidenum">
              <a:rPr lang="ru-RU" altLang="uk-UA" sz="1200"/>
              <a:pPr/>
              <a:t>45</a:t>
            </a:fld>
            <a:endParaRPr lang="ru-RU" altLang="uk-UA"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fld id="{AA16C070-93D6-4A10-9FE8-D1CEFB32B93A}" type="slidenum">
              <a:rPr lang="ru-RU" altLang="uk-UA" sz="1200"/>
              <a:pPr/>
              <a:t>48</a:t>
            </a:fld>
            <a:endParaRPr lang="ru-RU" altLang="uk-UA"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1003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7036" indent="-287322" eaLnBrk="0" hangingPunct="0">
              <a:defRPr>
                <a:solidFill>
                  <a:schemeClr val="tx1"/>
                </a:solidFill>
                <a:latin typeface="Calibri" pitchFamily="34" charset="0"/>
                <a:cs typeface="Arial" pitchFamily="34" charset="0"/>
              </a:defRPr>
            </a:lvl2pPr>
            <a:lvl3pPr marL="1149287" indent="-229857" eaLnBrk="0" hangingPunct="0">
              <a:defRPr>
                <a:solidFill>
                  <a:schemeClr val="tx1"/>
                </a:solidFill>
                <a:latin typeface="Calibri" pitchFamily="34" charset="0"/>
                <a:cs typeface="Arial" pitchFamily="34" charset="0"/>
              </a:defRPr>
            </a:lvl3pPr>
            <a:lvl4pPr marL="1609001" indent="-229857" eaLnBrk="0" hangingPunct="0">
              <a:defRPr>
                <a:solidFill>
                  <a:schemeClr val="tx1"/>
                </a:solidFill>
                <a:latin typeface="Calibri" pitchFamily="34" charset="0"/>
                <a:cs typeface="Arial" pitchFamily="34" charset="0"/>
              </a:defRPr>
            </a:lvl4pPr>
            <a:lvl5pPr marL="2068716" indent="-229857" eaLnBrk="0" hangingPunct="0">
              <a:defRPr>
                <a:solidFill>
                  <a:schemeClr val="tx1"/>
                </a:solidFill>
                <a:latin typeface="Calibri" pitchFamily="34" charset="0"/>
                <a:cs typeface="Arial" pitchFamily="34" charset="0"/>
              </a:defRPr>
            </a:lvl5pPr>
            <a:lvl6pPr marL="2528430" indent="-229857" eaLnBrk="0" fontAlgn="base" hangingPunct="0">
              <a:spcBef>
                <a:spcPct val="0"/>
              </a:spcBef>
              <a:spcAft>
                <a:spcPct val="0"/>
              </a:spcAft>
              <a:defRPr>
                <a:solidFill>
                  <a:schemeClr val="tx1"/>
                </a:solidFill>
                <a:latin typeface="Calibri" pitchFamily="34" charset="0"/>
                <a:cs typeface="Arial" pitchFamily="34" charset="0"/>
              </a:defRPr>
            </a:lvl6pPr>
            <a:lvl7pPr marL="2988145" indent="-229857" eaLnBrk="0" fontAlgn="base" hangingPunct="0">
              <a:spcBef>
                <a:spcPct val="0"/>
              </a:spcBef>
              <a:spcAft>
                <a:spcPct val="0"/>
              </a:spcAft>
              <a:defRPr>
                <a:solidFill>
                  <a:schemeClr val="tx1"/>
                </a:solidFill>
                <a:latin typeface="Calibri" pitchFamily="34" charset="0"/>
                <a:cs typeface="Arial" pitchFamily="34" charset="0"/>
              </a:defRPr>
            </a:lvl7pPr>
            <a:lvl8pPr marL="3447860" indent="-229857" eaLnBrk="0" fontAlgn="base" hangingPunct="0">
              <a:spcBef>
                <a:spcPct val="0"/>
              </a:spcBef>
              <a:spcAft>
                <a:spcPct val="0"/>
              </a:spcAft>
              <a:defRPr>
                <a:solidFill>
                  <a:schemeClr val="tx1"/>
                </a:solidFill>
                <a:latin typeface="Calibri" pitchFamily="34" charset="0"/>
                <a:cs typeface="Arial" pitchFamily="34" charset="0"/>
              </a:defRPr>
            </a:lvl8pPr>
            <a:lvl9pPr marL="3907574" indent="-229857"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7475555-2778-4A95-96ED-D679524DA14B}" type="slidenum">
              <a:rPr lang="ru-RU" smtClean="0"/>
              <a:pPr eaLnBrk="1" hangingPunct="1"/>
              <a:t>59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149923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377207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2"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2"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366441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711200" y="457200"/>
            <a:ext cx="11074400" cy="556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7888875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197070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165534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249269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9"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2"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77924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94942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48256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11182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52D97E5A-B597-494E-BB99-C0931B78E93A}" type="datetimeFigureOut">
              <a:rPr lang="uk-UA" smtClean="0"/>
              <a:pPr/>
              <a:t>13.01.2021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58CE9F1-E961-4AB7-9300-E2F5B48F50B9}" type="slidenum">
              <a:rPr lang="uk-UA" smtClean="0"/>
              <a:pPr/>
              <a:t>‹#›</a:t>
            </a:fld>
            <a:endParaRPr lang="uk-UA"/>
          </a:p>
        </p:txBody>
      </p:sp>
    </p:spTree>
    <p:extLst>
      <p:ext uri="{BB962C8B-B14F-4D97-AF65-F5344CB8AC3E}">
        <p14:creationId xmlns:p14="http://schemas.microsoft.com/office/powerpoint/2010/main" val="67380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97E5A-B597-494E-BB99-C0931B78E93A}" type="datetimeFigureOut">
              <a:rPr lang="uk-UA" smtClean="0"/>
              <a:pPr/>
              <a:t>13.01.2021</a:t>
            </a:fld>
            <a:endParaRPr lang="uk-UA"/>
          </a:p>
        </p:txBody>
      </p:sp>
      <p:sp>
        <p:nvSpPr>
          <p:cNvPr id="5" name="Місце для нижнього колонтитула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CE9F1-E961-4AB7-9300-E2F5B48F50B9}" type="slidenum">
              <a:rPr lang="uk-UA" smtClean="0"/>
              <a:pPr/>
              <a:t>‹#›</a:t>
            </a:fld>
            <a:endParaRPr lang="uk-UA"/>
          </a:p>
        </p:txBody>
      </p:sp>
    </p:spTree>
    <p:extLst>
      <p:ext uri="{BB962C8B-B14F-4D97-AF65-F5344CB8AC3E}">
        <p14:creationId xmlns:p14="http://schemas.microsoft.com/office/powerpoint/2010/main" val="3495020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28.gif"/><Relationship Id="rId5" Type="http://schemas.openxmlformats.org/officeDocument/2006/relationships/diagramQuickStyle" Target="../diagrams/quickStyle11.xml"/><Relationship Id="rId10" Type="http://schemas.openxmlformats.org/officeDocument/2006/relationships/image" Target="../media/image27.gif"/><Relationship Id="rId4" Type="http://schemas.openxmlformats.org/officeDocument/2006/relationships/diagramLayout" Target="../diagrams/layout11.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3.xml"/><Relationship Id="rId7" Type="http://schemas.openxmlformats.org/officeDocument/2006/relationships/image" Target="../media/image33.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14.xml"/><Relationship Id="rId7" Type="http://schemas.openxmlformats.org/officeDocument/2006/relationships/image" Target="../media/image35.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5.xml"/><Relationship Id="rId7" Type="http://schemas.openxmlformats.org/officeDocument/2006/relationships/image" Target="../media/image37.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ÐÐ°ÑÑÐ¸Ð½ÐºÐ¸ Ð¿Ð¾ Ð·Ð°Ð¿ÑÐ¾ÑÑ Ð½ÑÑ ÐºÐ°ÑÑÐ¸Ð½ÐºÐ¸"/>
          <p:cNvPicPr>
            <a:picLocks noChangeAspect="1" noChangeArrowheads="1"/>
          </p:cNvPicPr>
          <p:nvPr/>
        </p:nvPicPr>
        <p:blipFill>
          <a:blip r:embed="rId2" cstate="print"/>
          <a:srcRect/>
          <a:stretch>
            <a:fillRect/>
          </a:stretch>
        </p:blipFill>
        <p:spPr bwMode="auto">
          <a:xfrm>
            <a:off x="9015211" y="914404"/>
            <a:ext cx="3176788" cy="3040083"/>
          </a:xfrm>
          <a:prstGeom prst="rect">
            <a:avLst/>
          </a:prstGeom>
          <a:noFill/>
        </p:spPr>
      </p:pic>
      <p:pic>
        <p:nvPicPr>
          <p:cNvPr id="4099" name="Picture 3" descr="ÐÐ°ÑÑÐ¸Ð½ÐºÐ¸ Ð¿Ð¾ Ð·Ð°Ð¿ÑÐ¾ÑÑ Ð´ÑÑÐ¸ Ð³ÑÐ°ÑÑÑÑÑ"/>
          <p:cNvPicPr>
            <a:picLocks noChangeAspect="1" noChangeArrowheads="1"/>
          </p:cNvPicPr>
          <p:nvPr/>
        </p:nvPicPr>
        <p:blipFill>
          <a:blip r:embed="rId3" cstate="print"/>
          <a:srcRect/>
          <a:stretch>
            <a:fillRect/>
          </a:stretch>
        </p:blipFill>
        <p:spPr bwMode="auto">
          <a:xfrm>
            <a:off x="3" y="3612524"/>
            <a:ext cx="4928260" cy="3245476"/>
          </a:xfrm>
          <a:prstGeom prst="rect">
            <a:avLst/>
          </a:prstGeom>
          <a:noFill/>
        </p:spPr>
      </p:pic>
      <p:sp>
        <p:nvSpPr>
          <p:cNvPr id="4" name="Заголовок 3"/>
          <p:cNvSpPr>
            <a:spLocks noGrp="1"/>
          </p:cNvSpPr>
          <p:nvPr>
            <p:ph type="title"/>
          </p:nvPr>
        </p:nvSpPr>
        <p:spPr>
          <a:xfrm>
            <a:off x="88007" y="365125"/>
            <a:ext cx="9149780" cy="2823552"/>
          </a:xfrm>
        </p:spPr>
        <p:txBody>
          <a:bodyPr>
            <a:normAutofit/>
          </a:bodyPr>
          <a:lstStyle/>
          <a:p>
            <a:pPr algn="ctr"/>
            <a:r>
              <a:rPr lang="ru-RU" sz="4800" b="1" dirty="0" err="1">
                <a:solidFill>
                  <a:srgbClr val="C00000"/>
                </a:solidFill>
                <a:effectLst>
                  <a:outerShdw blurRad="38100" dist="38100" dir="2700000" algn="tl">
                    <a:srgbClr val="000000">
                      <a:alpha val="43137"/>
                    </a:srgbClr>
                  </a:outerShdw>
                </a:effectLst>
                <a:latin typeface="+mn-lt"/>
              </a:rPr>
              <a:t>Інноваційні</a:t>
            </a:r>
            <a:r>
              <a:rPr lang="ru-RU" sz="4800" b="1" dirty="0">
                <a:solidFill>
                  <a:srgbClr val="C00000"/>
                </a:solidFill>
                <a:effectLst>
                  <a:outerShdw blurRad="38100" dist="38100" dir="2700000" algn="tl">
                    <a:srgbClr val="000000">
                      <a:alpha val="43137"/>
                    </a:srgbClr>
                  </a:outerShdw>
                </a:effectLst>
                <a:latin typeface="+mn-lt"/>
              </a:rPr>
              <a:t> </a:t>
            </a:r>
            <a:r>
              <a:rPr lang="ru-RU" sz="4800" b="1" dirty="0" err="1">
                <a:solidFill>
                  <a:srgbClr val="C00000"/>
                </a:solidFill>
                <a:effectLst>
                  <a:outerShdw blurRad="38100" dist="38100" dir="2700000" algn="tl">
                    <a:srgbClr val="000000">
                      <a:alpha val="43137"/>
                    </a:srgbClr>
                  </a:outerShdw>
                </a:effectLst>
                <a:latin typeface="+mn-lt"/>
              </a:rPr>
              <a:t>підходи</a:t>
            </a:r>
            <a:r>
              <a:rPr lang="ru-RU" sz="4800" b="1" dirty="0">
                <a:solidFill>
                  <a:srgbClr val="C00000"/>
                </a:solidFill>
                <a:effectLst>
                  <a:outerShdw blurRad="38100" dist="38100" dir="2700000" algn="tl">
                    <a:srgbClr val="000000">
                      <a:alpha val="43137"/>
                    </a:srgbClr>
                  </a:outerShdw>
                </a:effectLst>
                <a:latin typeface="+mn-lt"/>
              </a:rPr>
              <a:t> до </a:t>
            </a:r>
            <a:r>
              <a:rPr lang="ru-RU" sz="4800" b="1" dirty="0" err="1">
                <a:solidFill>
                  <a:srgbClr val="C00000"/>
                </a:solidFill>
                <a:effectLst>
                  <a:outerShdw blurRad="38100" dist="38100" dir="2700000" algn="tl">
                    <a:srgbClr val="000000">
                      <a:alpha val="43137"/>
                    </a:srgbClr>
                  </a:outerShdw>
                </a:effectLst>
                <a:latin typeface="+mn-lt"/>
              </a:rPr>
              <a:t>організації</a:t>
            </a:r>
            <a:r>
              <a:rPr lang="ru-RU" sz="4800" b="1" dirty="0">
                <a:solidFill>
                  <a:srgbClr val="C00000"/>
                </a:solidFill>
                <a:effectLst>
                  <a:outerShdw blurRad="38100" dist="38100" dir="2700000" algn="tl">
                    <a:srgbClr val="000000">
                      <a:alpha val="43137"/>
                    </a:srgbClr>
                  </a:outerShdw>
                </a:effectLst>
                <a:latin typeface="+mn-lt"/>
              </a:rPr>
              <a:t> уроку </a:t>
            </a:r>
            <a:r>
              <a:rPr lang="ru-RU" sz="4800" b="1" dirty="0" err="1">
                <a:solidFill>
                  <a:srgbClr val="C00000"/>
                </a:solidFill>
                <a:effectLst>
                  <a:outerShdw blurRad="38100" dist="38100" dir="2700000" algn="tl">
                    <a:srgbClr val="000000">
                      <a:alpha val="43137"/>
                    </a:srgbClr>
                  </a:outerShdw>
                </a:effectLst>
                <a:latin typeface="+mn-lt"/>
              </a:rPr>
              <a:t>фізики</a:t>
            </a:r>
            <a:r>
              <a:rPr lang="ru-RU" sz="4800" b="1" dirty="0">
                <a:solidFill>
                  <a:srgbClr val="C00000"/>
                </a:solidFill>
                <a:effectLst>
                  <a:outerShdw blurRad="38100" dist="38100" dir="2700000" algn="tl">
                    <a:srgbClr val="000000">
                      <a:alpha val="43137"/>
                    </a:srgbClr>
                  </a:outerShdw>
                </a:effectLst>
                <a:latin typeface="+mn-lt"/>
              </a:rPr>
              <a:t> та </a:t>
            </a:r>
            <a:r>
              <a:rPr lang="ru-RU" sz="4800" b="1" dirty="0" err="1">
                <a:solidFill>
                  <a:srgbClr val="C00000"/>
                </a:solidFill>
                <a:effectLst>
                  <a:outerShdw blurRad="38100" dist="38100" dir="2700000" algn="tl">
                    <a:srgbClr val="000000">
                      <a:alpha val="43137"/>
                    </a:srgbClr>
                  </a:outerShdw>
                </a:effectLst>
                <a:latin typeface="+mn-lt"/>
              </a:rPr>
              <a:t>астрономії</a:t>
            </a:r>
            <a:r>
              <a:rPr lang="ru-RU" sz="4800" b="1" dirty="0">
                <a:solidFill>
                  <a:srgbClr val="C00000"/>
                </a:solidFill>
                <a:effectLst>
                  <a:outerShdw blurRad="38100" dist="38100" dir="2700000" algn="tl">
                    <a:srgbClr val="000000">
                      <a:alpha val="43137"/>
                    </a:srgbClr>
                  </a:outerShdw>
                </a:effectLst>
                <a:latin typeface="+mn-lt"/>
              </a:rPr>
              <a:t> в </a:t>
            </a:r>
            <a:r>
              <a:rPr lang="ru-RU" sz="4800" b="1" dirty="0" err="1">
                <a:solidFill>
                  <a:srgbClr val="C00000"/>
                </a:solidFill>
                <a:effectLst>
                  <a:outerShdw blurRad="38100" dist="38100" dir="2700000" algn="tl">
                    <a:srgbClr val="000000">
                      <a:alpha val="43137"/>
                    </a:srgbClr>
                  </a:outerShdw>
                </a:effectLst>
                <a:latin typeface="+mn-lt"/>
              </a:rPr>
              <a:t>контексті</a:t>
            </a:r>
            <a:r>
              <a:rPr lang="ru-RU" sz="4800" b="1" dirty="0">
                <a:solidFill>
                  <a:srgbClr val="C00000"/>
                </a:solidFill>
                <a:effectLst>
                  <a:outerShdw blurRad="38100" dist="38100" dir="2700000" algn="tl">
                    <a:srgbClr val="000000">
                      <a:alpha val="43137"/>
                    </a:srgbClr>
                  </a:outerShdw>
                </a:effectLst>
                <a:latin typeface="+mn-lt"/>
              </a:rPr>
              <a:t> </a:t>
            </a:r>
            <a:r>
              <a:rPr lang="ru-RU" sz="4800" b="1" dirty="0" err="1">
                <a:solidFill>
                  <a:srgbClr val="C00000"/>
                </a:solidFill>
                <a:effectLst>
                  <a:outerShdw blurRad="38100" dist="38100" dir="2700000" algn="tl">
                    <a:srgbClr val="000000">
                      <a:alpha val="43137"/>
                    </a:srgbClr>
                  </a:outerShdw>
                </a:effectLst>
                <a:latin typeface="+mn-lt"/>
              </a:rPr>
              <a:t>компетентнісного</a:t>
            </a:r>
            <a:r>
              <a:rPr lang="ru-RU" sz="4800" b="1" dirty="0">
                <a:solidFill>
                  <a:srgbClr val="C00000"/>
                </a:solidFill>
                <a:effectLst>
                  <a:outerShdw blurRad="38100" dist="38100" dir="2700000" algn="tl">
                    <a:srgbClr val="000000">
                      <a:alpha val="43137"/>
                    </a:srgbClr>
                  </a:outerShdw>
                </a:effectLst>
                <a:latin typeface="+mn-lt"/>
              </a:rPr>
              <a:t> </a:t>
            </a:r>
            <a:r>
              <a:rPr lang="ru-RU" sz="4800" b="1" dirty="0" err="1">
                <a:solidFill>
                  <a:srgbClr val="C00000"/>
                </a:solidFill>
                <a:effectLst>
                  <a:outerShdw blurRad="38100" dist="38100" dir="2700000" algn="tl">
                    <a:srgbClr val="000000">
                      <a:alpha val="43137"/>
                    </a:srgbClr>
                  </a:outerShdw>
                </a:effectLst>
                <a:latin typeface="+mn-lt"/>
              </a:rPr>
              <a:t>підходу</a:t>
            </a:r>
            <a:endParaRPr lang="uk-UA" sz="4800" b="1" dirty="0">
              <a:solidFill>
                <a:srgbClr val="C00000"/>
              </a:solidFill>
              <a:effectLst>
                <a:outerShdw blurRad="38100" dist="38100" dir="2700000" algn="tl">
                  <a:srgbClr val="000000">
                    <a:alpha val="43137"/>
                  </a:srgbClr>
                </a:outerShdw>
              </a:effectLst>
              <a:latin typeface="+mn-lt"/>
            </a:endParaRPr>
          </a:p>
        </p:txBody>
      </p:sp>
      <p:sp>
        <p:nvSpPr>
          <p:cNvPr id="2" name="Прямоугольник 1"/>
          <p:cNvSpPr/>
          <p:nvPr/>
        </p:nvSpPr>
        <p:spPr>
          <a:xfrm>
            <a:off x="5462649" y="4953323"/>
            <a:ext cx="3978235"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altLang="ru-RU" sz="2000" b="1" i="1" u="none" strike="noStrike" kern="0" cap="none" spc="0" normalizeH="0" baseline="0" noProof="0" dirty="0" err="1" smtClean="0">
                <a:ln>
                  <a:noFill/>
                </a:ln>
                <a:solidFill>
                  <a:srgbClr val="000000"/>
                </a:solidFill>
                <a:effectLst/>
                <a:uLnTx/>
                <a:uFillTx/>
                <a:latin typeface="Arial"/>
                <a:ea typeface="+mj-ea"/>
                <a:cs typeface="+mj-cs"/>
              </a:rPr>
              <a:t>Клімович</a:t>
            </a:r>
            <a:r>
              <a:rPr kumimoji="0" lang="uk-UA" altLang="ru-RU" sz="2000" b="1" i="1" u="none" strike="noStrike" kern="0" cap="none" spc="0" normalizeH="0" baseline="0" noProof="0" dirty="0" smtClean="0">
                <a:ln>
                  <a:noFill/>
                </a:ln>
                <a:solidFill>
                  <a:srgbClr val="000000"/>
                </a:solidFill>
                <a:effectLst/>
                <a:uLnTx/>
                <a:uFillTx/>
                <a:latin typeface="Arial"/>
                <a:ea typeface="+mj-ea"/>
                <a:cs typeface="+mj-cs"/>
              </a:rPr>
              <a:t> Галина Андріївна,                                            </a:t>
            </a:r>
            <a:r>
              <a:rPr kumimoji="0" lang="uk-UA" altLang="ru-RU" sz="2000" b="0" i="1" u="none" strike="noStrike" kern="0" cap="none" spc="0" normalizeH="0" baseline="0" noProof="0" dirty="0" smtClean="0">
                <a:ln>
                  <a:noFill/>
                </a:ln>
                <a:solidFill>
                  <a:srgbClr val="000000"/>
                </a:solidFill>
                <a:effectLst/>
                <a:uLnTx/>
                <a:uFillTx/>
                <a:latin typeface="Arial"/>
                <a:ea typeface="+mj-ea"/>
                <a:cs typeface="+mj-cs"/>
              </a:rPr>
              <a:t>консультант КУ                                                         «Зарічненський ЦПРПП»</a:t>
            </a:r>
            <a:br>
              <a:rPr kumimoji="0" lang="uk-UA" altLang="ru-RU" sz="2000" b="0" i="1" u="none" strike="noStrike" kern="0" cap="none" spc="0" normalizeH="0" baseline="0" noProof="0" dirty="0" smtClean="0">
                <a:ln>
                  <a:noFill/>
                </a:ln>
                <a:solidFill>
                  <a:srgbClr val="000000"/>
                </a:solidFill>
                <a:effectLst/>
                <a:uLnTx/>
                <a:uFillTx/>
                <a:latin typeface="Arial"/>
                <a:ea typeface="+mj-ea"/>
                <a:cs typeface="+mj-cs"/>
              </a:rPr>
            </a:br>
            <a:r>
              <a:rPr kumimoji="0" lang="uk-UA" altLang="ru-RU" sz="2000" b="0" i="1" u="none" strike="noStrike" kern="0" cap="none" spc="0" normalizeH="0" baseline="0" noProof="0" dirty="0" smtClean="0">
                <a:ln>
                  <a:noFill/>
                </a:ln>
                <a:solidFill>
                  <a:srgbClr val="000000"/>
                </a:solidFill>
                <a:effectLst/>
                <a:uLnTx/>
                <a:uFillTx/>
                <a:latin typeface="Arial"/>
                <a:ea typeface="+mj-ea"/>
                <a:cs typeface="+mj-cs"/>
              </a:rPr>
              <a:t>          </a:t>
            </a:r>
            <a:br>
              <a:rPr kumimoji="0" lang="uk-UA" altLang="ru-RU" sz="2000" b="0" i="1" u="none" strike="noStrike" kern="0" cap="none" spc="0" normalizeH="0" baseline="0" noProof="0" dirty="0" smtClean="0">
                <a:ln>
                  <a:noFill/>
                </a:ln>
                <a:solidFill>
                  <a:srgbClr val="000000"/>
                </a:solidFill>
                <a:effectLst/>
                <a:uLnTx/>
                <a:uFillTx/>
                <a:latin typeface="Arial"/>
                <a:ea typeface="+mj-ea"/>
                <a:cs typeface="+mj-cs"/>
              </a:rPr>
            </a:br>
            <a:r>
              <a:rPr kumimoji="0" lang="uk-UA" altLang="ru-RU" sz="2000" b="1" i="1" u="none" strike="noStrike" kern="0" cap="none" spc="0" normalizeH="0" baseline="0" noProof="0" dirty="0" smtClean="0">
                <a:ln>
                  <a:noFill/>
                </a:ln>
                <a:solidFill>
                  <a:srgbClr val="000000"/>
                </a:solidFill>
                <a:effectLst/>
                <a:uLnTx/>
                <a:uFillTx/>
                <a:latin typeface="Arial"/>
                <a:ea typeface="+mj-ea"/>
                <a:cs typeface="+mj-cs"/>
              </a:rPr>
              <a:t>13 січня 2021 року</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1240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239185" y="274638"/>
            <a:ext cx="11713633" cy="490537"/>
          </a:xfrm>
        </p:spPr>
        <p:txBody>
          <a:bodyPr>
            <a:noAutofit/>
          </a:bodyPr>
          <a:lstStyle/>
          <a:p>
            <a:pPr algn="ctr"/>
            <a:r>
              <a:rPr lang="uk-UA" altLang="uk-UA" sz="3200" b="1" dirty="0" smtClean="0">
                <a:solidFill>
                  <a:srgbClr val="C00000"/>
                </a:solidFill>
                <a:effectLst>
                  <a:outerShdw blurRad="38100" dist="38100" dir="2700000" algn="tl">
                    <a:srgbClr val="000000">
                      <a:alpha val="43137"/>
                    </a:srgbClr>
                  </a:outerShdw>
                </a:effectLst>
                <a:latin typeface="+mn-lt"/>
              </a:rPr>
              <a:t>Організація освітнього процесу у Новій українській школі</a:t>
            </a:r>
            <a:endParaRPr lang="ru-RU" altLang="uk-UA" sz="3200" b="1" dirty="0" smtClean="0">
              <a:solidFill>
                <a:srgbClr val="C00000"/>
              </a:solidFill>
              <a:effectLst>
                <a:outerShdw blurRad="38100" dist="38100" dir="2700000" algn="tl">
                  <a:srgbClr val="000000">
                    <a:alpha val="43137"/>
                  </a:srgbClr>
                </a:outerShdw>
              </a:effectLst>
              <a:latin typeface="+mn-l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980174828"/>
              </p:ext>
            </p:extLst>
          </p:nvPr>
        </p:nvGraphicFramePr>
        <p:xfrm>
          <a:off x="527051" y="885826"/>
          <a:ext cx="7600950" cy="5886767"/>
        </p:xfrm>
        <a:graphic>
          <a:graphicData uri="http://schemas.openxmlformats.org/drawingml/2006/table">
            <a:tbl>
              <a:tblPr firstRow="1" bandRow="1">
                <a:tableStyleId>{5C22544A-7EE6-4342-B048-85BDC9FD1C3A}</a:tableStyleId>
              </a:tblPr>
              <a:tblGrid>
                <a:gridCol w="2622627"/>
                <a:gridCol w="4978323"/>
              </a:tblGrid>
              <a:tr h="1130831">
                <a:tc>
                  <a:txBody>
                    <a:bodyPr/>
                    <a:lstStyle/>
                    <a:p>
                      <a:pPr algn="ctr"/>
                      <a:r>
                        <a:rPr lang="uk-UA" sz="2400" dirty="0" err="1" smtClean="0">
                          <a:solidFill>
                            <a:schemeClr val="bg1"/>
                          </a:solidFill>
                        </a:rPr>
                        <a:t>Компетентнісний</a:t>
                      </a:r>
                      <a:endParaRPr lang="ru-RU" sz="2400" dirty="0">
                        <a:solidFill>
                          <a:schemeClr val="bg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err="1" smtClean="0">
                          <a:solidFill>
                            <a:schemeClr val="bg1"/>
                          </a:solidFill>
                        </a:rPr>
                        <a:t>Спрямованість</a:t>
                      </a:r>
                      <a:r>
                        <a:rPr lang="ru-RU" sz="1800" dirty="0" smtClean="0">
                          <a:solidFill>
                            <a:schemeClr val="bg1"/>
                          </a:solidFill>
                        </a:rPr>
                        <a:t> </a:t>
                      </a:r>
                      <a:r>
                        <a:rPr lang="ru-RU" sz="1800" dirty="0" err="1" smtClean="0">
                          <a:solidFill>
                            <a:schemeClr val="bg1"/>
                          </a:solidFill>
                        </a:rPr>
                        <a:t>освітнього</a:t>
                      </a:r>
                      <a:r>
                        <a:rPr lang="ru-RU" sz="1800" dirty="0" smtClean="0">
                          <a:solidFill>
                            <a:schemeClr val="bg1"/>
                          </a:solidFill>
                        </a:rPr>
                        <a:t> </a:t>
                      </a:r>
                      <a:r>
                        <a:rPr lang="ru-RU" sz="1800" dirty="0" err="1" smtClean="0">
                          <a:solidFill>
                            <a:schemeClr val="bg1"/>
                          </a:solidFill>
                        </a:rPr>
                        <a:t>процесу</a:t>
                      </a:r>
                      <a:r>
                        <a:rPr lang="ru-RU" sz="1800" dirty="0" smtClean="0">
                          <a:solidFill>
                            <a:schemeClr val="bg1"/>
                          </a:solidFill>
                        </a:rPr>
                        <a:t> на </a:t>
                      </a:r>
                      <a:r>
                        <a:rPr lang="ru-RU" sz="1800" dirty="0" err="1" smtClean="0">
                          <a:solidFill>
                            <a:schemeClr val="bg1"/>
                          </a:solidFill>
                        </a:rPr>
                        <a:t>формування</a:t>
                      </a:r>
                      <a:r>
                        <a:rPr lang="ru-RU" sz="1800" dirty="0" smtClean="0">
                          <a:solidFill>
                            <a:schemeClr val="bg1"/>
                          </a:solidFill>
                        </a:rPr>
                        <a:t> і </a:t>
                      </a:r>
                      <a:r>
                        <a:rPr lang="ru-RU" sz="1800" dirty="0" err="1" smtClean="0">
                          <a:solidFill>
                            <a:schemeClr val="bg1"/>
                          </a:solidFill>
                        </a:rPr>
                        <a:t>розвиток</a:t>
                      </a:r>
                      <a:r>
                        <a:rPr lang="ru-RU" sz="1800" dirty="0" smtClean="0">
                          <a:solidFill>
                            <a:schemeClr val="bg1"/>
                          </a:solidFill>
                        </a:rPr>
                        <a:t> </a:t>
                      </a:r>
                      <a:r>
                        <a:rPr lang="ru-RU" sz="1800" dirty="0" err="1" smtClean="0">
                          <a:solidFill>
                            <a:schemeClr val="bg1"/>
                          </a:solidFill>
                        </a:rPr>
                        <a:t>ключових</a:t>
                      </a:r>
                      <a:r>
                        <a:rPr lang="ru-RU" sz="1800" dirty="0" smtClean="0">
                          <a:solidFill>
                            <a:schemeClr val="bg1"/>
                          </a:solidFill>
                        </a:rPr>
                        <a:t> (</a:t>
                      </a:r>
                      <a:r>
                        <a:rPr lang="ru-RU" sz="1800" dirty="0" err="1" smtClean="0">
                          <a:solidFill>
                            <a:schemeClr val="bg1"/>
                          </a:solidFill>
                        </a:rPr>
                        <a:t>базових</a:t>
                      </a:r>
                      <a:r>
                        <a:rPr lang="ru-RU" sz="1800" dirty="0" smtClean="0">
                          <a:solidFill>
                            <a:schemeClr val="bg1"/>
                          </a:solidFill>
                        </a:rPr>
                        <a:t>, </a:t>
                      </a:r>
                      <a:r>
                        <a:rPr lang="ru-RU" sz="1800" dirty="0" err="1" smtClean="0">
                          <a:solidFill>
                            <a:schemeClr val="bg1"/>
                          </a:solidFill>
                        </a:rPr>
                        <a:t>основних</a:t>
                      </a:r>
                      <a:r>
                        <a:rPr lang="ru-RU" sz="1800" dirty="0" smtClean="0">
                          <a:solidFill>
                            <a:schemeClr val="bg1"/>
                          </a:solidFill>
                        </a:rPr>
                        <a:t>, </a:t>
                      </a:r>
                      <a:r>
                        <a:rPr lang="ru-RU" sz="1800" dirty="0" err="1" smtClean="0">
                          <a:solidFill>
                            <a:schemeClr val="bg1"/>
                          </a:solidFill>
                        </a:rPr>
                        <a:t>надпредметних</a:t>
                      </a:r>
                      <a:r>
                        <a:rPr lang="ru-RU" sz="1800" dirty="0" smtClean="0">
                          <a:solidFill>
                            <a:schemeClr val="bg1"/>
                          </a:solidFill>
                        </a:rPr>
                        <a:t>) і </a:t>
                      </a:r>
                      <a:r>
                        <a:rPr lang="ru-RU" sz="1800" dirty="0" err="1" smtClean="0">
                          <a:solidFill>
                            <a:schemeClr val="bg1"/>
                          </a:solidFill>
                        </a:rPr>
                        <a:t>предметних</a:t>
                      </a:r>
                      <a:r>
                        <a:rPr lang="ru-RU" sz="1800" dirty="0" smtClean="0">
                          <a:solidFill>
                            <a:schemeClr val="bg1"/>
                          </a:solidFill>
                        </a:rPr>
                        <a:t> компетентностей </a:t>
                      </a:r>
                      <a:r>
                        <a:rPr lang="ru-RU" sz="1800" dirty="0" err="1" smtClean="0">
                          <a:solidFill>
                            <a:schemeClr val="bg1"/>
                          </a:solidFill>
                        </a:rPr>
                        <a:t>особистості</a:t>
                      </a:r>
                      <a:endParaRPr lang="ru-RU" sz="1800" dirty="0">
                        <a:solidFill>
                          <a:schemeClr val="bg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2080">
                <a:tc>
                  <a:txBody>
                    <a:bodyPr/>
                    <a:lstStyle/>
                    <a:p>
                      <a:pPr algn="ctr"/>
                      <a:r>
                        <a:rPr lang="uk-UA" sz="2400" b="1" dirty="0" smtClean="0">
                          <a:solidFill>
                            <a:schemeClr val="tx1"/>
                          </a:solidFill>
                        </a:rPr>
                        <a:t>Інтегрований</a:t>
                      </a:r>
                      <a:endParaRPr lang="ru-RU" sz="24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dirty="0" smtClean="0">
                          <a:solidFill>
                            <a:schemeClr val="tx1"/>
                          </a:solidFill>
                        </a:rPr>
                        <a:t>Спрямованість освітнього процесу на комплексне сприйняття світу через установлення </a:t>
                      </a:r>
                      <a:r>
                        <a:rPr lang="uk-UA" sz="1800" b="1" dirty="0" err="1" smtClean="0">
                          <a:solidFill>
                            <a:schemeClr val="tx1"/>
                          </a:solidFill>
                        </a:rPr>
                        <a:t>міжпредметних</a:t>
                      </a:r>
                      <a:r>
                        <a:rPr lang="uk-UA" sz="1800" b="1" dirty="0" smtClean="0">
                          <a:solidFill>
                            <a:schemeClr val="tx1"/>
                          </a:solidFill>
                        </a:rPr>
                        <a:t> </a:t>
                      </a:r>
                      <a:r>
                        <a:rPr lang="uk-UA" sz="1800" b="1" dirty="0" err="1" smtClean="0">
                          <a:solidFill>
                            <a:schemeClr val="tx1"/>
                          </a:solidFill>
                        </a:rPr>
                        <a:t>зв</a:t>
                      </a:r>
                      <a:r>
                        <a:rPr lang="en-US" sz="1800" b="1" dirty="0" smtClean="0">
                          <a:solidFill>
                            <a:schemeClr val="tx1"/>
                          </a:solidFill>
                        </a:rPr>
                        <a:t>’</a:t>
                      </a:r>
                      <a:r>
                        <a:rPr lang="uk-UA" sz="1800" b="1" dirty="0" err="1" smtClean="0">
                          <a:solidFill>
                            <a:schemeClr val="tx1"/>
                          </a:solidFill>
                        </a:rPr>
                        <a:t>язків</a:t>
                      </a:r>
                      <a:endParaRPr lang="ru-RU" sz="18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2080">
                <a:tc>
                  <a:txBody>
                    <a:bodyPr/>
                    <a:lstStyle/>
                    <a:p>
                      <a:pPr algn="ctr"/>
                      <a:r>
                        <a:rPr lang="uk-UA" sz="2400" b="1" dirty="0" err="1" smtClean="0">
                          <a:solidFill>
                            <a:schemeClr val="tx1"/>
                          </a:solidFill>
                        </a:rPr>
                        <a:t>Діяльнісний</a:t>
                      </a:r>
                      <a:endParaRPr lang="ru-RU" sz="24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dirty="0" smtClean="0">
                          <a:solidFill>
                            <a:schemeClr val="tx1"/>
                          </a:solidFill>
                        </a:rPr>
                        <a:t>Орієнтація освітнього</a:t>
                      </a:r>
                      <a:r>
                        <a:rPr lang="uk-UA" sz="1800" b="1" baseline="0" dirty="0" smtClean="0">
                          <a:solidFill>
                            <a:schemeClr val="tx1"/>
                          </a:solidFill>
                        </a:rPr>
                        <a:t> процесу  на забезпечення активної, </a:t>
                      </a:r>
                      <a:r>
                        <a:rPr lang="uk-UA" sz="1800" b="1" baseline="0" dirty="0" err="1" smtClean="0">
                          <a:solidFill>
                            <a:schemeClr val="tx1"/>
                          </a:solidFill>
                        </a:rPr>
                        <a:t>особистісно</a:t>
                      </a:r>
                      <a:r>
                        <a:rPr lang="uk-UA" sz="1800" b="1" baseline="0" dirty="0" smtClean="0">
                          <a:solidFill>
                            <a:schemeClr val="tx1"/>
                          </a:solidFill>
                        </a:rPr>
                        <a:t> значущої, усвідомленої комунікативної діяльності</a:t>
                      </a:r>
                      <a:endParaRPr lang="ru-RU" sz="18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3881">
                <a:tc>
                  <a:txBody>
                    <a:bodyPr/>
                    <a:lstStyle/>
                    <a:p>
                      <a:pPr algn="ctr"/>
                      <a:r>
                        <a:rPr lang="uk-UA" sz="2400" b="1" dirty="0" err="1" smtClean="0">
                          <a:solidFill>
                            <a:schemeClr val="tx1"/>
                          </a:solidFill>
                        </a:rPr>
                        <a:t>Особистісно</a:t>
                      </a:r>
                      <a:r>
                        <a:rPr lang="uk-UA" sz="2400" b="1" dirty="0" smtClean="0">
                          <a:solidFill>
                            <a:schemeClr val="tx1"/>
                          </a:solidFill>
                        </a:rPr>
                        <a:t> зорієнтований</a:t>
                      </a:r>
                      <a:endParaRPr lang="ru-RU" sz="24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dirty="0" smtClean="0">
                          <a:solidFill>
                            <a:schemeClr val="tx1"/>
                          </a:solidFill>
                        </a:rPr>
                        <a:t>Спрямованість освітнього процесу на розвиток особистості кожного учня, розкриття його здібностей, побудову індивідуальної освітньої траєкторії</a:t>
                      </a:r>
                      <a:endParaRPr lang="ru-RU" sz="1800" b="1" dirty="0">
                        <a:solidFill>
                          <a:schemeClr val="tx1"/>
                        </a:solidFill>
                      </a:endParaRPr>
                    </a:p>
                  </a:txBody>
                  <a:tcPr marL="121949" marR="12194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a:spLocks noChangeArrowheads="1"/>
          </p:cNvSpPr>
          <p:nvPr/>
        </p:nvSpPr>
        <p:spPr bwMode="auto">
          <a:xfrm>
            <a:off x="9042400" y="1293814"/>
            <a:ext cx="2743200" cy="4192587"/>
          </a:xfrm>
          <a:prstGeom prst="rect">
            <a:avLst/>
          </a:prstGeom>
          <a:solidFill>
            <a:schemeClr val="accent1"/>
          </a:solidFill>
          <a:ln w="9525" algn="ctr">
            <a:solidFill>
              <a:schemeClr val="tx1"/>
            </a:solidFill>
            <a:round/>
            <a:headEnd/>
            <a:tailEnd/>
          </a:ln>
        </p:spPr>
        <p:txBody>
          <a:bodyPr/>
          <a:lstStyle/>
          <a:p>
            <a:pPr algn="ctr"/>
            <a:endParaRPr lang="uk-UA" altLang="uk-UA" sz="1600" b="1" dirty="0"/>
          </a:p>
          <a:p>
            <a:pPr algn="ctr"/>
            <a:endParaRPr lang="uk-UA" altLang="uk-UA" sz="1600" b="1" dirty="0"/>
          </a:p>
          <a:p>
            <a:pPr algn="ctr"/>
            <a:endParaRPr lang="uk-UA" altLang="uk-UA" sz="1600" b="1" dirty="0"/>
          </a:p>
          <a:p>
            <a:pPr algn="ctr"/>
            <a:endParaRPr lang="uk-UA" altLang="uk-UA" sz="1600" b="1" dirty="0"/>
          </a:p>
          <a:p>
            <a:pPr algn="ctr"/>
            <a:endParaRPr lang="uk-UA" altLang="uk-UA" sz="1600" b="1" dirty="0"/>
          </a:p>
          <a:p>
            <a:pPr algn="ctr"/>
            <a:endParaRPr lang="uk-UA" altLang="uk-UA" sz="1600" b="1" dirty="0"/>
          </a:p>
          <a:p>
            <a:pPr algn="ctr"/>
            <a:r>
              <a:rPr lang="uk-UA" altLang="uk-UA" sz="2800" b="1" dirty="0">
                <a:solidFill>
                  <a:schemeClr val="bg1"/>
                </a:solidFill>
              </a:rPr>
              <a:t>Інноваційні освітні технології</a:t>
            </a:r>
          </a:p>
        </p:txBody>
      </p:sp>
      <p:sp>
        <p:nvSpPr>
          <p:cNvPr id="5" name="Стрелка влево 4"/>
          <p:cNvSpPr>
            <a:spLocks noChangeArrowheads="1"/>
          </p:cNvSpPr>
          <p:nvPr/>
        </p:nvSpPr>
        <p:spPr bwMode="auto">
          <a:xfrm>
            <a:off x="8128001" y="2835275"/>
            <a:ext cx="768351" cy="1511300"/>
          </a:xfrm>
          <a:prstGeom prst="leftArrow">
            <a:avLst>
              <a:gd name="adj1" fmla="val 50000"/>
              <a:gd name="adj2" fmla="val 50000"/>
            </a:avLst>
          </a:prstGeom>
          <a:solidFill>
            <a:schemeClr val="accent1"/>
          </a:solidFill>
          <a:ln w="9525" algn="ctr">
            <a:solidFill>
              <a:schemeClr val="tx1"/>
            </a:solidFill>
            <a:round/>
            <a:headEnd/>
            <a:tailEnd/>
          </a:ln>
        </p:spPr>
        <p:txBody>
          <a:bodyPr/>
          <a:lstStyle/>
          <a:p>
            <a:endParaRPr lang="ru-RU" altLang="uk-UA" b="1"/>
          </a:p>
        </p:txBody>
      </p:sp>
    </p:spTree>
    <p:extLst>
      <p:ext uri="{BB962C8B-B14F-4D97-AF65-F5344CB8AC3E}">
        <p14:creationId xmlns:p14="http://schemas.microsoft.com/office/powerpoint/2010/main" val="308791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0;p39"/>
          <p:cNvSpPr txBox="1">
            <a:spLocks noGrp="1"/>
          </p:cNvSpPr>
          <p:nvPr>
            <p:ph type="title"/>
          </p:nvPr>
        </p:nvSpPr>
        <p:spPr>
          <a:xfrm>
            <a:off x="633484" y="119469"/>
            <a:ext cx="10515600" cy="1325563"/>
          </a:xfrm>
        </p:spPr>
        <p:txBody>
          <a:bodyPr spcFirstLastPara="1" wrap="square" lIns="91425" tIns="91425" rIns="91425" bIns="91425" anchorCtr="0">
            <a:noAutofit/>
          </a:bodyPr>
          <a:lstStyle/>
          <a:p>
            <a:pPr algn="ctr">
              <a:spcBef>
                <a:spcPts val="0"/>
              </a:spcBef>
              <a:spcAft>
                <a:spcPts val="0"/>
              </a:spcAft>
              <a:buSzPts val="4400"/>
              <a:defRPr/>
            </a:pPr>
            <a:r>
              <a:rPr lang="uk-UA" sz="3600" i="1" dirty="0"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
            </a:r>
            <a:br>
              <a:rPr lang="uk-UA" sz="3600" i="1" dirty="0"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br>
            <a:r>
              <a:rPr lang="uk-UA" sz="3600" b="1" dirty="0"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К</a:t>
            </a:r>
            <a:r>
              <a:rPr lang="en-US" sz="3600" b="1" dirty="0" err="1"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омпетентнісний</a:t>
            </a:r>
            <a:r>
              <a:rPr lang="en-US" sz="3600" b="1" dirty="0"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 </a:t>
            </a:r>
            <a:r>
              <a:rPr lang="en-US" sz="3600" b="1" dirty="0" err="1"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підхід</a:t>
            </a:r>
            <a:r>
              <a:rPr lang="uk-UA" sz="3600" b="1" dirty="0" smtClean="0">
                <a:solidFill>
                  <a:srgbClr val="C00000"/>
                </a:solidFill>
                <a:effectLst>
                  <a:outerShdw blurRad="38100" dist="38100" dir="2700000" algn="tl">
                    <a:srgbClr val="000000">
                      <a:alpha val="43137"/>
                    </a:srgbClr>
                  </a:outerShdw>
                </a:effectLst>
                <a:latin typeface="+mn-lt"/>
                <a:ea typeface="Times New Roman"/>
                <a:cs typeface="Calibri" pitchFamily="34" charset="0"/>
                <a:sym typeface="Times New Roman"/>
              </a:rPr>
              <a:t> – це</a:t>
            </a:r>
            <a:r>
              <a:rPr lang="en-US" sz="3600" b="0" dirty="0">
                <a:solidFill>
                  <a:srgbClr val="000000"/>
                </a:solidFill>
                <a:effectLst>
                  <a:outerShdw blurRad="38100" dist="38100" dir="2700000" algn="tl">
                    <a:srgbClr val="000000">
                      <a:alpha val="43137"/>
                    </a:srgbClr>
                  </a:outerShdw>
                </a:effectLst>
                <a:latin typeface="+mn-lt"/>
                <a:ea typeface="Times New Roman"/>
                <a:cs typeface="Times New Roman"/>
                <a:sym typeface="Times New Roman"/>
              </a:rPr>
              <a:t/>
            </a:r>
            <a:br>
              <a:rPr lang="en-US" sz="3600" b="0" dirty="0">
                <a:solidFill>
                  <a:srgbClr val="000000"/>
                </a:solidFill>
                <a:effectLst>
                  <a:outerShdw blurRad="38100" dist="38100" dir="2700000" algn="tl">
                    <a:srgbClr val="000000">
                      <a:alpha val="43137"/>
                    </a:srgbClr>
                  </a:outerShdw>
                </a:effectLst>
                <a:latin typeface="+mn-lt"/>
                <a:ea typeface="Times New Roman"/>
                <a:cs typeface="Times New Roman"/>
                <a:sym typeface="Times New Roman"/>
              </a:rPr>
            </a:br>
            <a:endParaRPr sz="3600" dirty="0">
              <a:effectLst>
                <a:outerShdw blurRad="38100" dist="38100" dir="2700000" algn="tl">
                  <a:srgbClr val="000000">
                    <a:alpha val="43137"/>
                  </a:srgbClr>
                </a:outerShdw>
              </a:effectLst>
              <a:latin typeface="+mn-lt"/>
            </a:endParaRPr>
          </a:p>
        </p:txBody>
      </p:sp>
      <p:sp>
        <p:nvSpPr>
          <p:cNvPr id="6" name="Google Shape;341;p39"/>
          <p:cNvSpPr>
            <a:spLocks noGrp="1"/>
          </p:cNvSpPr>
          <p:nvPr>
            <p:ph idx="1"/>
          </p:nvPr>
        </p:nvSpPr>
        <p:spPr>
          <a:xfrm>
            <a:off x="327546" y="1009935"/>
            <a:ext cx="10658902" cy="5636525"/>
          </a:xfrm>
        </p:spPr>
        <p:txBody>
          <a:bodyPr lIns="91425" tIns="91425" rIns="91425" bIns="91425">
            <a:noAutofit/>
          </a:bodyPr>
          <a:lstStyle/>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a:t>
            </a:r>
            <a:r>
              <a:rPr lang="uk-UA" b="1"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переорієнтаці</a:t>
            </a:r>
            <a:r>
              <a:rPr lang="uk-UA" dirty="0" smtClean="0">
                <a:latin typeface="Calibri" pitchFamily="34" charset="0"/>
                <a:cs typeface="Calibri" pitchFamily="34" charset="0"/>
                <a:sym typeface="Times New Roman" pitchFamily="18" charset="0"/>
              </a:rPr>
              <a:t>я</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навчання </a:t>
            </a:r>
            <a:r>
              <a:rPr lang="en-US" b="1" i="1" dirty="0" smtClean="0">
                <a:solidFill>
                  <a:srgbClr val="002060"/>
                </a:solidFill>
                <a:latin typeface="Calibri" pitchFamily="34" charset="0"/>
                <a:cs typeface="Calibri" pitchFamily="34" charset="0"/>
                <a:sym typeface="Times New Roman" pitchFamily="18" charset="0"/>
              </a:rPr>
              <a:t>з </a:t>
            </a:r>
            <a:r>
              <a:rPr lang="en-US" b="1" i="1" dirty="0" err="1" smtClean="0">
                <a:solidFill>
                  <a:srgbClr val="002060"/>
                </a:solidFill>
                <a:latin typeface="Calibri" pitchFamily="34" charset="0"/>
                <a:cs typeface="Calibri" pitchFamily="34" charset="0"/>
                <a:sym typeface="Times New Roman" pitchFamily="18" charset="0"/>
              </a:rPr>
              <a:t>процесу</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на</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результат</a:t>
            </a:r>
            <a:r>
              <a:rPr lang="en-US" b="1" i="1" dirty="0" smtClean="0">
                <a:solidFill>
                  <a:srgbClr val="002060"/>
                </a:solidFill>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у</a:t>
            </a:r>
            <a:r>
              <a:rPr lang="uk-UA" b="1" dirty="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діяльнісному</a:t>
            </a:r>
            <a:r>
              <a:rPr lang="en-US" b="1"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вимірі</a:t>
            </a:r>
            <a:r>
              <a:rPr lang="en-US" dirty="0" smtClean="0">
                <a:latin typeface="Calibri" pitchFamily="34" charset="0"/>
                <a:cs typeface="Calibri" pitchFamily="34" charset="0"/>
                <a:sym typeface="Times New Roman" pitchFamily="18" charset="0"/>
              </a:rPr>
              <a:t>;</a:t>
            </a:r>
            <a:endParaRPr lang="ru-RU"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зміщення</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акцент</a:t>
            </a:r>
            <a:r>
              <a:rPr lang="uk-UA" dirty="0" err="1" smtClean="0">
                <a:latin typeface="Calibri" pitchFamily="34" charset="0"/>
                <a:cs typeface="Calibri" pitchFamily="34" charset="0"/>
                <a:sym typeface="Times New Roman" pitchFamily="18" charset="0"/>
              </a:rPr>
              <a:t>ів</a:t>
            </a:r>
            <a:r>
              <a:rPr lang="en-US" dirty="0" smtClean="0">
                <a:latin typeface="Calibri" pitchFamily="34" charset="0"/>
                <a:cs typeface="Calibri" pitchFamily="34" charset="0"/>
                <a:sym typeface="Times New Roman" pitchFamily="18" charset="0"/>
              </a:rPr>
              <a:t> з </a:t>
            </a:r>
            <a:r>
              <a:rPr lang="en-US" b="1" i="1" dirty="0" err="1" smtClean="0">
                <a:solidFill>
                  <a:srgbClr val="002060"/>
                </a:solidFill>
                <a:latin typeface="Calibri" pitchFamily="34" charset="0"/>
                <a:cs typeface="Calibri" pitchFamily="34" charset="0"/>
                <a:sym typeface="Times New Roman" pitchFamily="18" charset="0"/>
              </a:rPr>
              <a:t>на</a:t>
            </a:r>
            <a:r>
              <a:rPr lang="uk-UA" b="1" i="1" dirty="0" err="1" smtClean="0">
                <a:solidFill>
                  <a:srgbClr val="002060"/>
                </a:solidFill>
                <a:latin typeface="Calibri" pitchFamily="34" charset="0"/>
                <a:cs typeface="Calibri" pitchFamily="34" charset="0"/>
                <a:sym typeface="Times New Roman" pitchFamily="18" charset="0"/>
              </a:rPr>
              <a:t>громадже</a:t>
            </a:r>
            <a:r>
              <a:rPr lang="en-US" b="1" i="1" dirty="0" err="1" smtClean="0">
                <a:solidFill>
                  <a:srgbClr val="002060"/>
                </a:solidFill>
                <a:latin typeface="Calibri" pitchFamily="34" charset="0"/>
                <a:cs typeface="Calibri" pitchFamily="34" charset="0"/>
                <a:sym typeface="Times New Roman" pitchFamily="18" charset="0"/>
              </a:rPr>
              <a:t>ння</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нормативно</a:t>
            </a:r>
            <a:r>
              <a:rPr lang="uk-UA" dirty="0" smtClean="0">
                <a:latin typeface="Calibri" pitchFamily="34" charset="0"/>
                <a:cs typeface="Calibri" pitchFamily="34" charset="0"/>
                <a:sym typeface="Times New Roman" pitchFamily="18" charset="0"/>
              </a:rPr>
              <a:t>ї суми</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знань</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умінь</a:t>
            </a:r>
            <a:r>
              <a:rPr lang="en-US" dirty="0" smtClean="0">
                <a:latin typeface="Calibri" pitchFamily="34" charset="0"/>
                <a:cs typeface="Calibri" pitchFamily="34" charset="0"/>
                <a:sym typeface="Times New Roman" pitchFamily="18" charset="0"/>
              </a:rPr>
              <a:t> і </a:t>
            </a:r>
            <a:r>
              <a:rPr lang="en-US" dirty="0" err="1" smtClean="0">
                <a:latin typeface="Calibri" pitchFamily="34" charset="0"/>
                <a:cs typeface="Calibri" pitchFamily="34" charset="0"/>
                <a:sym typeface="Times New Roman" pitchFamily="18" charset="0"/>
              </a:rPr>
              <a:t>навичок</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на</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формування</a:t>
            </a:r>
            <a:r>
              <a:rPr lang="en-US" b="1" i="1" dirty="0" smtClean="0">
                <a:solidFill>
                  <a:srgbClr val="002060"/>
                </a:solidFill>
                <a:latin typeface="Calibri" pitchFamily="34" charset="0"/>
                <a:cs typeface="Calibri" pitchFamily="34" charset="0"/>
                <a:sym typeface="Times New Roman" pitchFamily="18" charset="0"/>
              </a:rPr>
              <a:t> </a:t>
            </a:r>
            <a:r>
              <a:rPr lang="uk-UA" b="1" i="1" dirty="0" smtClean="0">
                <a:solidFill>
                  <a:srgbClr val="002060"/>
                </a:solidFill>
                <a:latin typeface="Calibri" pitchFamily="34" charset="0"/>
                <a:cs typeface="Calibri" pitchFamily="34" charset="0"/>
                <a:sym typeface="Times New Roman" pitchFamily="18" charset="0"/>
              </a:rPr>
              <a:t>і</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розвиток</a:t>
            </a:r>
            <a:r>
              <a:rPr lang="uk-UA" b="1" i="1" dirty="0" smtClean="0">
                <a:solidFill>
                  <a:srgbClr val="002060"/>
                </a:solidFill>
                <a:latin typeface="Calibri" pitchFamily="34" charset="0"/>
                <a:cs typeface="Calibri" pitchFamily="34" charset="0"/>
                <a:sym typeface="Times New Roman" pitchFamily="18" charset="0"/>
              </a:rPr>
              <a:t> </a:t>
            </a:r>
            <a:r>
              <a:rPr lang="uk-UA" b="1" i="1" dirty="0" err="1" smtClean="0">
                <a:solidFill>
                  <a:srgbClr val="002060"/>
                </a:solidFill>
                <a:latin typeface="Calibri" pitchFamily="34" charset="0"/>
                <a:cs typeface="Calibri" pitchFamily="34" charset="0"/>
                <a:sym typeface="Times New Roman" pitchFamily="18" charset="0"/>
              </a:rPr>
              <a:t>компетентностей</a:t>
            </a:r>
            <a:r>
              <a:rPr lang="uk-UA" b="1" i="1" dirty="0" smtClean="0">
                <a:solidFill>
                  <a:srgbClr val="002060"/>
                </a:solidFill>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необхідних для застосування </a:t>
            </a:r>
            <a:r>
              <a:rPr lang="en-US" dirty="0" smtClean="0">
                <a:latin typeface="Calibri" pitchFamily="34" charset="0"/>
                <a:cs typeface="Calibri" pitchFamily="34" charset="0"/>
                <a:sym typeface="Times New Roman" pitchFamily="18" charset="0"/>
              </a:rPr>
              <a:t>у </a:t>
            </a:r>
            <a:r>
              <a:rPr lang="en-US" dirty="0" err="1" smtClean="0">
                <a:latin typeface="Calibri" pitchFamily="34" charset="0"/>
                <a:cs typeface="Calibri" pitchFamily="34" charset="0"/>
                <a:sym typeface="Times New Roman" pitchFamily="18" charset="0"/>
              </a:rPr>
              <a:t>конкретних</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життєвих </a:t>
            </a:r>
            <a:r>
              <a:rPr lang="en-US" dirty="0" err="1" smtClean="0">
                <a:latin typeface="Calibri" pitchFamily="34" charset="0"/>
                <a:cs typeface="Calibri" pitchFamily="34" charset="0"/>
                <a:sym typeface="Times New Roman" pitchFamily="18" charset="0"/>
              </a:rPr>
              <a:t>ситуаціях</a:t>
            </a:r>
            <a:r>
              <a:rPr lang="en-US" dirty="0" smtClean="0">
                <a:latin typeface="Calibri" pitchFamily="34" charset="0"/>
                <a:cs typeface="Calibri" pitchFamily="34" charset="0"/>
                <a:sym typeface="Times New Roman" pitchFamily="18" charset="0"/>
              </a:rPr>
              <a:t>;</a:t>
            </a:r>
            <a:endParaRPr lang="ru-RU"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спрямованість на </a:t>
            </a:r>
            <a:r>
              <a:rPr lang="en-US" dirty="0" err="1" smtClean="0">
                <a:latin typeface="Calibri" pitchFamily="34" charset="0"/>
                <a:cs typeface="Calibri" pitchFamily="34" charset="0"/>
                <a:sym typeface="Times New Roman" pitchFamily="18" charset="0"/>
              </a:rPr>
              <a:t>розвиток</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особистісних</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якостей</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учнів</a:t>
            </a:r>
            <a:r>
              <a:rPr lang="en-US" dirty="0" smtClean="0">
                <a:latin typeface="Calibri" pitchFamily="34" charset="0"/>
                <a:cs typeface="Calibri" pitchFamily="34" charset="0"/>
                <a:sym typeface="Times New Roman" pitchFamily="18" charset="0"/>
              </a:rPr>
              <a:t>;</a:t>
            </a:r>
            <a:endParaRPr lang="ru-RU"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змін</a:t>
            </a:r>
            <a:r>
              <a:rPr lang="uk-UA" dirty="0" smtClean="0">
                <a:latin typeface="Calibri" pitchFamily="34" charset="0"/>
                <a:cs typeface="Calibri" pitchFamily="34" charset="0"/>
                <a:sym typeface="Times New Roman" pitchFamily="18" charset="0"/>
              </a:rPr>
              <a:t>а</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підходів</a:t>
            </a:r>
            <a:r>
              <a:rPr lang="en-US" dirty="0" smtClean="0">
                <a:latin typeface="Calibri" pitchFamily="34" charset="0"/>
                <a:cs typeface="Calibri" pitchFamily="34" charset="0"/>
                <a:sym typeface="Times New Roman" pitchFamily="18" charset="0"/>
              </a:rPr>
              <a:t> </a:t>
            </a:r>
            <a:r>
              <a:rPr lang="uk-UA" b="1" i="1" dirty="0" smtClean="0">
                <a:solidFill>
                  <a:srgbClr val="002060"/>
                </a:solidFill>
                <a:latin typeface="Calibri" pitchFamily="34" charset="0"/>
                <a:cs typeface="Calibri" pitchFamily="34" charset="0"/>
                <a:sym typeface="Times New Roman" pitchFamily="18" charset="0"/>
              </a:rPr>
              <a:t>до</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оцінювання</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результат</a:t>
            </a:r>
            <a:r>
              <a:rPr lang="uk-UA" dirty="0" err="1" smtClean="0">
                <a:latin typeface="Calibri" pitchFamily="34" charset="0"/>
                <a:cs typeface="Calibri" pitchFamily="34" charset="0"/>
                <a:sym typeface="Times New Roman" pitchFamily="18" charset="0"/>
              </a:rPr>
              <a:t>ів</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навчальної</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діяльності</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як</a:t>
            </a:r>
            <a:r>
              <a:rPr lang="uk-UA"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особисті</a:t>
            </a:r>
            <a:r>
              <a:rPr lang="uk-UA" b="1" i="1" dirty="0" err="1" smtClean="0">
                <a:solidFill>
                  <a:srgbClr val="002060"/>
                </a:solidFill>
                <a:latin typeface="Calibri" pitchFamily="34" charset="0"/>
                <a:cs typeface="Calibri" pitchFamily="34" charset="0"/>
                <a:sym typeface="Times New Roman" pitchFamily="18" charset="0"/>
              </a:rPr>
              <a:t>сних</a:t>
            </a:r>
            <a:r>
              <a:rPr lang="en-US" b="1" i="1" dirty="0" smtClean="0">
                <a:solidFill>
                  <a:srgbClr val="002060"/>
                </a:solidFill>
                <a:latin typeface="Calibri" pitchFamily="34" charset="0"/>
                <a:cs typeface="Calibri" pitchFamily="34" charset="0"/>
                <a:sym typeface="Times New Roman" pitchFamily="18" charset="0"/>
              </a:rPr>
              <a:t> </a:t>
            </a:r>
            <a:r>
              <a:rPr lang="uk-UA" b="1" i="1" dirty="0" smtClean="0">
                <a:solidFill>
                  <a:srgbClr val="002060"/>
                </a:solidFill>
                <a:latin typeface="Calibri" pitchFamily="34" charset="0"/>
                <a:cs typeface="Calibri" pitchFamily="34" charset="0"/>
                <a:sym typeface="Times New Roman" pitchFamily="18" charset="0"/>
              </a:rPr>
              <a:t>досягнень</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учнів</a:t>
            </a:r>
            <a:r>
              <a:rPr lang="en-US" dirty="0" smtClean="0">
                <a:latin typeface="Calibri" pitchFamily="34" charset="0"/>
                <a:cs typeface="Calibri" pitchFamily="34" charset="0"/>
                <a:sym typeface="Times New Roman" pitchFamily="18" charset="0"/>
              </a:rPr>
              <a:t>;</a:t>
            </a:r>
            <a:endParaRPr lang="ru-RU"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відмов</a:t>
            </a:r>
            <a:r>
              <a:rPr lang="uk-UA" dirty="0" smtClean="0">
                <a:latin typeface="Calibri" pitchFamily="34" charset="0"/>
                <a:cs typeface="Calibri" pitchFamily="34" charset="0"/>
                <a:sym typeface="Times New Roman" pitchFamily="18" charset="0"/>
              </a:rPr>
              <a:t>а</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від</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перевірки</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рівня</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засвоєння</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великого</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обсягу</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навчального</a:t>
            </a:r>
            <a:r>
              <a:rPr lang="uk-UA" dirty="0" smtClean="0">
                <a:latin typeface="Calibri" pitchFamily="34" charset="0"/>
                <a:cs typeface="Calibri" pitchFamily="34" charset="0"/>
                <a:sym typeface="Times New Roman" pitchFamily="18" charset="0"/>
              </a:rPr>
              <a:t> </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матеріалу</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на</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формальному</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репродуктивному</a:t>
            </a:r>
            <a:r>
              <a:rPr lang="en-US" b="1"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рівні</a:t>
            </a:r>
            <a:r>
              <a:rPr lang="en-US" dirty="0" smtClean="0">
                <a:latin typeface="Calibri" pitchFamily="34" charset="0"/>
                <a:cs typeface="Calibri" pitchFamily="34" charset="0"/>
                <a:sym typeface="Times New Roman" pitchFamily="18" charset="0"/>
              </a:rPr>
              <a:t>;</a:t>
            </a:r>
            <a:endParaRPr lang="ru-RU"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відмов</a:t>
            </a:r>
            <a:r>
              <a:rPr lang="uk-UA" dirty="0" smtClean="0">
                <a:latin typeface="Calibri" pitchFamily="34" charset="0"/>
                <a:cs typeface="Calibri" pitchFamily="34" charset="0"/>
                <a:sym typeface="Times New Roman" pitchFamily="18" charset="0"/>
              </a:rPr>
              <a:t>а</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від</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енциклопедичності</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змісту</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навчання</a:t>
            </a:r>
            <a:r>
              <a:rPr lang="uk-UA" dirty="0" smtClean="0">
                <a:latin typeface="Calibri" pitchFamily="34" charset="0"/>
                <a:cs typeface="Calibri" pitchFamily="34" charset="0"/>
                <a:sym typeface="Times New Roman" pitchFamily="18" charset="0"/>
              </a:rPr>
              <a:t> і переорієнтація на  </a:t>
            </a:r>
            <a:r>
              <a:rPr lang="en-US" dirty="0" err="1" smtClean="0">
                <a:latin typeface="Calibri" pitchFamily="34" charset="0"/>
                <a:cs typeface="Calibri" pitchFamily="34" charset="0"/>
                <a:sym typeface="Times New Roman" pitchFamily="18" charset="0"/>
              </a:rPr>
              <a:t>знання</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необхідні </a:t>
            </a:r>
            <a:r>
              <a:rPr lang="en-US" dirty="0" err="1" smtClean="0">
                <a:latin typeface="Calibri" pitchFamily="34" charset="0"/>
                <a:cs typeface="Calibri" pitchFamily="34" charset="0"/>
                <a:sym typeface="Times New Roman" pitchFamily="18" charset="0"/>
              </a:rPr>
              <a:t>для</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практичних</a:t>
            </a:r>
            <a:r>
              <a:rPr lang="en-US" b="1" i="1" dirty="0" smtClean="0">
                <a:solidFill>
                  <a:srgbClr val="002060"/>
                </a:solidFill>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завдань</a:t>
            </a:r>
            <a:r>
              <a:rPr lang="en-US" b="1" dirty="0" smtClean="0">
                <a:latin typeface="Calibri" pitchFamily="34" charset="0"/>
                <a:cs typeface="Calibri" pitchFamily="34" charset="0"/>
                <a:sym typeface="Times New Roman" pitchFamily="18" charset="0"/>
              </a:rPr>
              <a:t>;</a:t>
            </a:r>
            <a:endParaRPr lang="ru-RU" b="1" dirty="0" smtClean="0">
              <a:latin typeface="Calibri" pitchFamily="34" charset="0"/>
              <a:cs typeface="Calibri" pitchFamily="34" charset="0"/>
            </a:endParaRPr>
          </a:p>
          <a:p>
            <a:pPr marL="0" indent="0">
              <a:spcBef>
                <a:spcPts val="600"/>
              </a:spcBef>
              <a:buClr>
                <a:srgbClr val="000000"/>
              </a:buClr>
              <a:buSzPts val="400"/>
              <a:buFont typeface="Arial" pitchFamily="34" charset="0"/>
              <a:buChar char="•"/>
            </a:pPr>
            <a:r>
              <a:rPr lang="uk-UA"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поглиблення</a:t>
            </a:r>
            <a:r>
              <a:rPr lang="en-US" dirty="0" smtClean="0">
                <a:latin typeface="Calibri" pitchFamily="34" charset="0"/>
                <a:cs typeface="Calibri" pitchFamily="34" charset="0"/>
                <a:sym typeface="Times New Roman" pitchFamily="18" charset="0"/>
              </a:rPr>
              <a:t> </a:t>
            </a:r>
            <a:r>
              <a:rPr lang="en-US" b="1" i="1" dirty="0" err="1" smtClean="0">
                <a:solidFill>
                  <a:srgbClr val="002060"/>
                </a:solidFill>
                <a:latin typeface="Calibri" pitchFamily="34" charset="0"/>
                <a:cs typeface="Calibri" pitchFamily="34" charset="0"/>
                <a:sym typeface="Times New Roman" pitchFamily="18" charset="0"/>
              </a:rPr>
              <a:t>диференціації</a:t>
            </a:r>
            <a:r>
              <a:rPr lang="en-US" b="1" i="1" dirty="0" smtClean="0">
                <a:solidFill>
                  <a:srgbClr val="002060"/>
                </a:solidFill>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навчання</a:t>
            </a:r>
            <a:r>
              <a:rPr lang="en-US" dirty="0" smtClean="0">
                <a:latin typeface="Calibri" pitchFamily="34" charset="0"/>
                <a:cs typeface="Calibri" pitchFamily="34" charset="0"/>
                <a:sym typeface="Times New Roman" pitchFamily="18" charset="0"/>
              </a:rPr>
              <a:t>, </a:t>
            </a:r>
            <a:r>
              <a:rPr lang="uk-UA" dirty="0" smtClean="0">
                <a:latin typeface="Calibri" pitchFamily="34" charset="0"/>
                <a:cs typeface="Calibri" pitchFamily="34" charset="0"/>
                <a:sym typeface="Times New Roman" pitchFamily="18" charset="0"/>
              </a:rPr>
              <a:t>зокрема</a:t>
            </a:r>
            <a:r>
              <a:rPr lang="en-US" dirty="0" smtClean="0">
                <a:latin typeface="Calibri" pitchFamily="34" charset="0"/>
                <a:cs typeface="Calibri" pitchFamily="34" charset="0"/>
                <a:sym typeface="Times New Roman" pitchFamily="18" charset="0"/>
              </a:rPr>
              <a:t> </a:t>
            </a:r>
            <a:r>
              <a:rPr lang="en-US" dirty="0" err="1" smtClean="0">
                <a:latin typeface="Calibri" pitchFamily="34" charset="0"/>
                <a:cs typeface="Calibri" pitchFamily="34" charset="0"/>
                <a:sym typeface="Times New Roman" pitchFamily="18" charset="0"/>
              </a:rPr>
              <a:t>профільного</a:t>
            </a:r>
            <a:endParaRPr lang="ru-RU" dirty="0" smtClean="0">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51115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527381" y="1146412"/>
            <a:ext cx="6336704" cy="530692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796"/>
              </a:spcBef>
              <a:spcAft>
                <a:spcPts val="0"/>
              </a:spcAft>
              <a:buClr>
                <a:srgbClr val="C3260C"/>
              </a:buClr>
              <a:buFont typeface="Georgia"/>
              <a:buNone/>
            </a:pPr>
            <a:r>
              <a:rPr lang="uk-UA" b="1" i="1" u="none" strike="noStrike" cap="none" dirty="0" smtClean="0">
                <a:solidFill>
                  <a:srgbClr val="C00000"/>
                </a:solidFill>
                <a:ea typeface="Trebuchet MS"/>
                <a:cs typeface="Trebuchet MS"/>
                <a:sym typeface="Trebuchet MS"/>
              </a:rPr>
              <a:t>Компетенція </a:t>
            </a:r>
            <a:r>
              <a:rPr lang="uk-UA" b="1" i="0" u="none" strike="noStrike" cap="none" dirty="0" smtClean="0">
                <a:ea typeface="Trebuchet MS"/>
                <a:cs typeface="Trebuchet MS"/>
                <a:sym typeface="Trebuchet MS"/>
              </a:rPr>
              <a:t>– суспільно </a:t>
            </a:r>
            <a:r>
              <a:rPr lang="uk-UA" b="1" i="0" u="none" strike="noStrike" cap="none" dirty="0">
                <a:ea typeface="Trebuchet MS"/>
                <a:cs typeface="Trebuchet MS"/>
                <a:sym typeface="Trebuchet MS"/>
              </a:rPr>
              <a:t>визнаний </a:t>
            </a:r>
            <a:r>
              <a:rPr lang="uk-UA" b="1" i="1" u="none" strike="noStrike" cap="none" dirty="0">
                <a:solidFill>
                  <a:srgbClr val="002060"/>
                </a:solidFill>
                <a:ea typeface="Trebuchet MS"/>
                <a:cs typeface="Trebuchet MS"/>
                <a:sym typeface="Trebuchet MS"/>
              </a:rPr>
              <a:t>рівень знань, умінь, навичок, ставлень </a:t>
            </a:r>
            <a:r>
              <a:rPr lang="uk-UA" b="1" i="0" u="none" strike="noStrike" cap="none" dirty="0">
                <a:ea typeface="Trebuchet MS"/>
                <a:cs typeface="Trebuchet MS"/>
                <a:sym typeface="Trebuchet MS"/>
              </a:rPr>
              <a:t>у певній сфері діяльності людини</a:t>
            </a:r>
            <a:endParaRPr b="1" i="0" u="none" strike="noStrike" cap="none" dirty="0">
              <a:ea typeface="Trebuchet MS"/>
              <a:cs typeface="Trebuchet MS"/>
              <a:sym typeface="Trebuchet MS"/>
            </a:endParaRPr>
          </a:p>
          <a:p>
            <a:pPr marL="0" marR="0" lvl="0" indent="0" algn="l" rtl="0">
              <a:lnSpc>
                <a:spcPct val="80000"/>
              </a:lnSpc>
              <a:spcBef>
                <a:spcPts val="496"/>
              </a:spcBef>
              <a:spcAft>
                <a:spcPts val="0"/>
              </a:spcAft>
              <a:buClr>
                <a:srgbClr val="C3260C"/>
              </a:buClr>
              <a:buFont typeface="Georgia"/>
              <a:buNone/>
            </a:pPr>
            <a:endParaRPr b="1" i="0" u="none" strike="noStrike" cap="none" dirty="0">
              <a:ea typeface="Trebuchet MS"/>
              <a:cs typeface="Trebuchet MS"/>
              <a:sym typeface="Trebuchet MS"/>
            </a:endParaRPr>
          </a:p>
          <a:p>
            <a:pPr marL="0" marR="0" lvl="0" indent="0" algn="l" rtl="0">
              <a:lnSpc>
                <a:spcPct val="80000"/>
              </a:lnSpc>
              <a:spcBef>
                <a:spcPts val="496"/>
              </a:spcBef>
              <a:spcAft>
                <a:spcPts val="0"/>
              </a:spcAft>
              <a:buClr>
                <a:srgbClr val="C3260C"/>
              </a:buClr>
              <a:buFont typeface="Georgia"/>
              <a:buNone/>
            </a:pPr>
            <a:endParaRPr b="1" i="0" u="none" strike="noStrike" cap="none" dirty="0">
              <a:ea typeface="Trebuchet MS"/>
              <a:cs typeface="Trebuchet MS"/>
              <a:sym typeface="Trebuchet MS"/>
            </a:endParaRPr>
          </a:p>
          <a:p>
            <a:pPr marL="0" marR="0" lvl="0" indent="0" algn="l" rtl="0">
              <a:lnSpc>
                <a:spcPct val="80000"/>
              </a:lnSpc>
              <a:spcBef>
                <a:spcPts val="496"/>
              </a:spcBef>
              <a:spcAft>
                <a:spcPts val="0"/>
              </a:spcAft>
              <a:buClr>
                <a:srgbClr val="C3260C"/>
              </a:buClr>
              <a:buFont typeface="Georgia"/>
              <a:buNone/>
            </a:pPr>
            <a:r>
              <a:rPr lang="uk-UA" b="1" i="1" u="none" strike="noStrike" cap="none" dirty="0" smtClean="0">
                <a:solidFill>
                  <a:srgbClr val="C00000"/>
                </a:solidFill>
                <a:ea typeface="Trebuchet MS"/>
                <a:cs typeface="Trebuchet MS"/>
                <a:sym typeface="Trebuchet MS"/>
              </a:rPr>
              <a:t>Компетентність </a:t>
            </a:r>
            <a:r>
              <a:rPr lang="uk-UA" b="1" i="0" u="none" strike="noStrike" cap="none" dirty="0" smtClean="0">
                <a:ea typeface="Trebuchet MS"/>
                <a:cs typeface="Trebuchet MS"/>
                <a:sym typeface="Trebuchet MS"/>
              </a:rPr>
              <a:t>– набута </a:t>
            </a:r>
            <a:r>
              <a:rPr lang="uk-UA" b="1" i="0" u="none" strike="noStrike" cap="none" dirty="0">
                <a:ea typeface="Trebuchet MS"/>
                <a:cs typeface="Trebuchet MS"/>
                <a:sym typeface="Trebuchet MS"/>
              </a:rPr>
              <a:t>у процесі навчання інтегрована здатність учня, що складається </a:t>
            </a:r>
            <a:r>
              <a:rPr lang="uk-UA" b="1" i="0" u="none" strike="noStrike" cap="none" dirty="0" smtClean="0">
                <a:ea typeface="Trebuchet MS"/>
                <a:cs typeface="Trebuchet MS"/>
                <a:sym typeface="Trebuchet MS"/>
              </a:rPr>
              <a:t>зі </a:t>
            </a:r>
            <a:r>
              <a:rPr lang="uk-UA" b="1" i="1" u="none" strike="noStrike" cap="none" dirty="0">
                <a:solidFill>
                  <a:srgbClr val="002060"/>
                </a:solidFill>
                <a:ea typeface="Trebuchet MS"/>
                <a:cs typeface="Trebuchet MS"/>
                <a:sym typeface="Trebuchet MS"/>
              </a:rPr>
              <a:t>знань, умінь, досвіду, цінностей і ставлення</a:t>
            </a:r>
            <a:r>
              <a:rPr lang="uk-UA" b="1" i="0" u="none" strike="noStrike" cap="none" dirty="0">
                <a:ea typeface="Trebuchet MS"/>
                <a:cs typeface="Trebuchet MS"/>
                <a:sym typeface="Trebuchet MS"/>
              </a:rPr>
              <a:t>, що можуть цілісно реалізовуватися на практиці</a:t>
            </a:r>
            <a:endParaRPr b="1" i="0" u="none" strike="noStrike" cap="none" dirty="0">
              <a:ea typeface="Trebuchet MS"/>
              <a:cs typeface="Trebuchet MS"/>
              <a:sym typeface="Trebuchet MS"/>
            </a:endParaRPr>
          </a:p>
          <a:p>
            <a:pPr marL="0" marR="0" lvl="0" indent="0" algn="l" rtl="0">
              <a:lnSpc>
                <a:spcPct val="80000"/>
              </a:lnSpc>
              <a:spcBef>
                <a:spcPts val="496"/>
              </a:spcBef>
              <a:spcAft>
                <a:spcPts val="0"/>
              </a:spcAft>
              <a:buClr>
                <a:srgbClr val="C3260C"/>
              </a:buClr>
              <a:buFont typeface="Georgia"/>
              <a:buNone/>
            </a:pPr>
            <a:endParaRPr sz="2480" b="0" i="0" u="none" strike="noStrike" cap="none" dirty="0">
              <a:solidFill>
                <a:srgbClr val="000066"/>
              </a:solidFill>
              <a:latin typeface="Trebuchet MS"/>
              <a:ea typeface="Trebuchet MS"/>
              <a:cs typeface="Trebuchet MS"/>
              <a:sym typeface="Trebuchet MS"/>
            </a:endParaRPr>
          </a:p>
          <a:p>
            <a:pPr marL="45720" marR="0" lvl="0" indent="-7619" algn="l" rtl="0">
              <a:lnSpc>
                <a:spcPct val="80000"/>
              </a:lnSpc>
              <a:spcBef>
                <a:spcPts val="434"/>
              </a:spcBef>
              <a:spcAft>
                <a:spcPts val="0"/>
              </a:spcAft>
              <a:buClr>
                <a:srgbClr val="C3260C"/>
              </a:buClr>
              <a:buFont typeface="Georgia"/>
              <a:buNone/>
            </a:pPr>
            <a:endParaRPr sz="2170" b="0" i="0" u="none" strike="noStrike" cap="none" dirty="0">
              <a:solidFill>
                <a:srgbClr val="3F3F3F"/>
              </a:solidFill>
              <a:latin typeface="Trebuchet MS"/>
              <a:ea typeface="Trebuchet MS"/>
              <a:cs typeface="Trebuchet MS"/>
              <a:sym typeface="Trebuchet MS"/>
            </a:endParaRPr>
          </a:p>
        </p:txBody>
      </p:sp>
      <p:grpSp>
        <p:nvGrpSpPr>
          <p:cNvPr id="121" name="Google Shape;121;p17"/>
          <p:cNvGrpSpPr/>
          <p:nvPr/>
        </p:nvGrpSpPr>
        <p:grpSpPr>
          <a:xfrm>
            <a:off x="6878472" y="471010"/>
            <a:ext cx="5172501" cy="3236552"/>
            <a:chOff x="5004048" y="440459"/>
            <a:chExt cx="3771780" cy="3236552"/>
          </a:xfrm>
        </p:grpSpPr>
        <p:pic>
          <p:nvPicPr>
            <p:cNvPr id="122" name="Google Shape;122;p17"/>
            <p:cNvPicPr preferRelativeResize="0"/>
            <p:nvPr/>
          </p:nvPicPr>
          <p:blipFill rotWithShape="1">
            <a:blip r:embed="rId3">
              <a:alphaModFix/>
            </a:blip>
            <a:srcRect/>
            <a:stretch/>
          </p:blipFill>
          <p:spPr>
            <a:xfrm>
              <a:off x="5004048" y="1268760"/>
              <a:ext cx="3771780" cy="2408252"/>
            </a:xfrm>
            <a:prstGeom prst="rect">
              <a:avLst/>
            </a:prstGeom>
            <a:noFill/>
            <a:ln>
              <a:noFill/>
            </a:ln>
          </p:spPr>
        </p:pic>
        <p:sp>
          <p:nvSpPr>
            <p:cNvPr id="123" name="Google Shape;123;p17"/>
            <p:cNvSpPr/>
            <p:nvPr/>
          </p:nvSpPr>
          <p:spPr>
            <a:xfrm>
              <a:off x="6084168" y="440459"/>
              <a:ext cx="2016224" cy="828301"/>
            </a:xfrm>
            <a:prstGeom prst="wedgeEllipseCallout">
              <a:avLst>
                <a:gd name="adj1" fmla="val -20531"/>
                <a:gd name="adj2" fmla="val 90935"/>
              </a:avLst>
            </a:prstGeom>
            <a:gradFill>
              <a:gsLst>
                <a:gs pos="0">
                  <a:srgbClr val="CDCDCD"/>
                </a:gs>
                <a:gs pos="28000">
                  <a:srgbClr val="CDCDCD"/>
                </a:gs>
                <a:gs pos="100000">
                  <a:srgbClr val="9D9D9D"/>
                </a:gs>
              </a:gsLst>
              <a:lin ang="5400000" scaled="0"/>
            </a:gradFill>
            <a:ln w="9525" cap="flat" cmpd="sng">
              <a:solidFill>
                <a:schemeClr val="dk1"/>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1800" b="0" i="1" u="none" strike="noStrike" cap="none" dirty="0">
                  <a:solidFill>
                    <a:schemeClr val="dk1"/>
                  </a:solidFill>
                  <a:latin typeface="Trebuchet MS"/>
                  <a:ea typeface="Trebuchet MS"/>
                  <a:cs typeface="Trebuchet MS"/>
                  <a:sym typeface="Trebuchet MS"/>
                </a:rPr>
                <a:t>Ти повинен це вміти!</a:t>
              </a:r>
              <a:endParaRPr sz="1800" b="0" i="1" u="none" strike="noStrike" cap="none" dirty="0">
                <a:solidFill>
                  <a:schemeClr val="dk1"/>
                </a:solidFill>
                <a:latin typeface="Trebuchet MS"/>
                <a:ea typeface="Trebuchet MS"/>
                <a:cs typeface="Trebuchet MS"/>
                <a:sym typeface="Trebuchet MS"/>
              </a:endParaRPr>
            </a:p>
          </p:txBody>
        </p:sp>
      </p:grpSp>
      <p:grpSp>
        <p:nvGrpSpPr>
          <p:cNvPr id="124" name="Google Shape;124;p17"/>
          <p:cNvGrpSpPr/>
          <p:nvPr/>
        </p:nvGrpSpPr>
        <p:grpSpPr>
          <a:xfrm>
            <a:off x="7018024" y="3999803"/>
            <a:ext cx="4937417" cy="2600892"/>
            <a:chOff x="5724128" y="3707562"/>
            <a:chExt cx="2845129" cy="2600892"/>
          </a:xfrm>
        </p:grpSpPr>
        <p:pic>
          <p:nvPicPr>
            <p:cNvPr id="125" name="Google Shape;125;p17"/>
            <p:cNvPicPr preferRelativeResize="0"/>
            <p:nvPr/>
          </p:nvPicPr>
          <p:blipFill rotWithShape="1">
            <a:blip r:embed="rId4">
              <a:alphaModFix/>
            </a:blip>
            <a:srcRect/>
            <a:stretch/>
          </p:blipFill>
          <p:spPr>
            <a:xfrm>
              <a:off x="5724128" y="3999803"/>
              <a:ext cx="1301403" cy="2308651"/>
            </a:xfrm>
            <a:prstGeom prst="rect">
              <a:avLst/>
            </a:prstGeom>
            <a:noFill/>
            <a:ln>
              <a:noFill/>
            </a:ln>
          </p:spPr>
        </p:pic>
        <p:sp>
          <p:nvSpPr>
            <p:cNvPr id="126" name="Google Shape;126;p17"/>
            <p:cNvSpPr/>
            <p:nvPr/>
          </p:nvSpPr>
          <p:spPr>
            <a:xfrm>
              <a:off x="6516216" y="3707562"/>
              <a:ext cx="2053041" cy="648072"/>
            </a:xfrm>
            <a:prstGeom prst="wedgeEllipseCallout">
              <a:avLst>
                <a:gd name="adj1" fmla="val -40403"/>
                <a:gd name="adj2" fmla="val 75327"/>
              </a:avLst>
            </a:prstGeom>
            <a:gradFill>
              <a:gsLst>
                <a:gs pos="0">
                  <a:srgbClr val="CDCDCD"/>
                </a:gs>
                <a:gs pos="28000">
                  <a:srgbClr val="CDCDCD"/>
                </a:gs>
                <a:gs pos="100000">
                  <a:srgbClr val="9D9D9D"/>
                </a:gs>
              </a:gsLst>
              <a:lin ang="5400000" scaled="0"/>
            </a:gradFill>
            <a:ln w="9525" cap="flat" cmpd="sng">
              <a:solidFill>
                <a:schemeClr val="dk1"/>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uk-UA" sz="1800" b="0" i="1" u="none" strike="noStrike" cap="none" dirty="0">
                  <a:solidFill>
                    <a:schemeClr val="dk1"/>
                  </a:solidFill>
                  <a:latin typeface="Trebuchet MS"/>
                  <a:ea typeface="Trebuchet MS"/>
                  <a:cs typeface="Trebuchet MS"/>
                  <a:sym typeface="Trebuchet MS"/>
                </a:rPr>
                <a:t>Я це вмію!</a:t>
              </a:r>
              <a:endParaRPr sz="1800" b="0" i="1" u="none" strike="noStrike" cap="none" dirty="0">
                <a:solidFill>
                  <a:schemeClr val="dk1"/>
                </a:solidFill>
                <a:latin typeface="Trebuchet MS"/>
                <a:ea typeface="Trebuchet MS"/>
                <a:cs typeface="Trebuchet MS"/>
                <a:sym typeface="Trebuchet MS"/>
              </a:endParaRPr>
            </a:p>
          </p:txBody>
        </p:sp>
      </p:grpSp>
    </p:spTree>
    <p:extLst>
      <p:ext uri="{BB962C8B-B14F-4D97-AF65-F5344CB8AC3E}">
        <p14:creationId xmlns:p14="http://schemas.microsoft.com/office/powerpoint/2010/main" val="3739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699079944"/>
              </p:ext>
            </p:extLst>
          </p:nvPr>
        </p:nvGraphicFramePr>
        <p:xfrm>
          <a:off x="508147" y="76288"/>
          <a:ext cx="11297166" cy="264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462972900"/>
              </p:ext>
            </p:extLst>
          </p:nvPr>
        </p:nvGraphicFramePr>
        <p:xfrm>
          <a:off x="2133704" y="2438426"/>
          <a:ext cx="8128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61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355" y="274638"/>
            <a:ext cx="9867332" cy="634082"/>
          </a:xfrm>
          <a:solidFill>
            <a:schemeClr val="bg1"/>
          </a:solidFill>
        </p:spPr>
        <p:txBody>
          <a:bodyPr>
            <a:normAutofit/>
          </a:bodyPr>
          <a:lstStyle/>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Компетентності</a:t>
            </a:r>
            <a:r>
              <a:rPr lang="en-US"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учнів Нової української школи</a:t>
            </a:r>
            <a:endParaRPr lang="uk-UA"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Прямоугольник 3"/>
          <p:cNvSpPr/>
          <p:nvPr/>
        </p:nvSpPr>
        <p:spPr>
          <a:xfrm>
            <a:off x="173808" y="2024846"/>
            <a:ext cx="4992555" cy="71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prstClr val="black"/>
                </a:solidFill>
                <a:latin typeface="Times New Roman"/>
                <a:ea typeface="Calibri"/>
              </a:rPr>
              <a:t>спілкування державною (і рідною — у разі відмінності) мовами</a:t>
            </a:r>
            <a:endParaRPr lang="ru-RU" b="1" dirty="0">
              <a:solidFill>
                <a:prstClr val="black"/>
              </a:solidFill>
              <a:latin typeface="Times New Roman" pitchFamily="18" charset="0"/>
              <a:cs typeface="Times New Roman" pitchFamily="18" charset="0"/>
            </a:endParaRPr>
          </a:p>
        </p:txBody>
      </p:sp>
      <p:sp>
        <p:nvSpPr>
          <p:cNvPr id="5" name="Прямоугольник 4"/>
          <p:cNvSpPr/>
          <p:nvPr/>
        </p:nvSpPr>
        <p:spPr>
          <a:xfrm>
            <a:off x="204278" y="2881954"/>
            <a:ext cx="4962085" cy="316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prstClr val="black"/>
                </a:solidFill>
                <a:latin typeface="Times New Roman"/>
                <a:ea typeface="Calibri"/>
              </a:rPr>
              <a:t>спілкування іноземними мовами</a:t>
            </a:r>
            <a:endParaRPr lang="ru-RU" b="1" dirty="0">
              <a:solidFill>
                <a:prstClr val="black"/>
              </a:solidFill>
              <a:latin typeface="Times New Roman" pitchFamily="18" charset="0"/>
              <a:cs typeface="Times New Roman" pitchFamily="18" charset="0"/>
            </a:endParaRPr>
          </a:p>
        </p:txBody>
      </p:sp>
      <p:sp>
        <p:nvSpPr>
          <p:cNvPr id="6" name="Прямоугольник 5"/>
          <p:cNvSpPr/>
          <p:nvPr/>
        </p:nvSpPr>
        <p:spPr>
          <a:xfrm>
            <a:off x="189043" y="3417059"/>
            <a:ext cx="4992555" cy="342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математична компетентність</a:t>
            </a:r>
            <a:endParaRPr lang="uk-UA" b="1" dirty="0">
              <a:solidFill>
                <a:prstClr val="black"/>
              </a:solidFill>
              <a:latin typeface="Times New Roman" pitchFamily="18" charset="0"/>
              <a:cs typeface="Times New Roman" pitchFamily="18" charset="0"/>
            </a:endParaRPr>
          </a:p>
        </p:txBody>
      </p:sp>
      <p:sp>
        <p:nvSpPr>
          <p:cNvPr id="7" name="Прямоугольник 6"/>
          <p:cNvSpPr/>
          <p:nvPr/>
        </p:nvSpPr>
        <p:spPr>
          <a:xfrm>
            <a:off x="216057" y="3933056"/>
            <a:ext cx="4988132" cy="507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rgbClr val="002060"/>
                </a:solidFill>
                <a:latin typeface="Times New Roman" pitchFamily="18" charset="0"/>
                <a:cs typeface="Times New Roman" pitchFamily="18" charset="0"/>
              </a:rPr>
              <a:t>основні компетентності у природничих науках і технологіях</a:t>
            </a:r>
            <a:endParaRPr lang="uk-UA" b="1" i="1" dirty="0">
              <a:solidFill>
                <a:srgbClr val="002060"/>
              </a:solidFill>
              <a:latin typeface="Times New Roman" pitchFamily="18" charset="0"/>
              <a:cs typeface="Times New Roman" pitchFamily="18" charset="0"/>
            </a:endParaRPr>
          </a:p>
        </p:txBody>
      </p:sp>
      <p:sp>
        <p:nvSpPr>
          <p:cNvPr id="8" name="Прямоугольник 7"/>
          <p:cNvSpPr/>
          <p:nvPr/>
        </p:nvSpPr>
        <p:spPr>
          <a:xfrm>
            <a:off x="193117" y="5306198"/>
            <a:ext cx="5347927" cy="3731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інформаційно-цифрова компетентність</a:t>
            </a:r>
            <a:endParaRPr lang="uk-UA" b="1" dirty="0">
              <a:solidFill>
                <a:prstClr val="black"/>
              </a:solidFill>
              <a:latin typeface="Times New Roman" pitchFamily="18" charset="0"/>
              <a:cs typeface="Times New Roman" pitchFamily="18" charset="0"/>
            </a:endParaRPr>
          </a:p>
        </p:txBody>
      </p:sp>
      <p:sp>
        <p:nvSpPr>
          <p:cNvPr id="9" name="Прямоугольник 8"/>
          <p:cNvSpPr/>
          <p:nvPr/>
        </p:nvSpPr>
        <p:spPr>
          <a:xfrm>
            <a:off x="193466" y="5842716"/>
            <a:ext cx="4988132" cy="342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уміння вчитися впродовж життя</a:t>
            </a:r>
            <a:endParaRPr lang="uk-UA" b="1" dirty="0">
              <a:solidFill>
                <a:prstClr val="black"/>
              </a:solidFill>
              <a:latin typeface="Times New Roman" pitchFamily="18" charset="0"/>
              <a:cs typeface="Times New Roman" pitchFamily="18" charset="0"/>
            </a:endParaRPr>
          </a:p>
        </p:txBody>
      </p:sp>
      <p:sp>
        <p:nvSpPr>
          <p:cNvPr id="10" name="Прямоугольник 9"/>
          <p:cNvSpPr/>
          <p:nvPr/>
        </p:nvSpPr>
        <p:spPr>
          <a:xfrm>
            <a:off x="173808" y="6377107"/>
            <a:ext cx="4826109" cy="367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ініціативність і підприємливість</a:t>
            </a:r>
            <a:endParaRPr lang="uk-UA" b="1" dirty="0">
              <a:solidFill>
                <a:prstClr val="black"/>
              </a:solidFill>
              <a:latin typeface="Times New Roman" pitchFamily="18" charset="0"/>
              <a:cs typeface="Times New Roman" pitchFamily="18" charset="0"/>
            </a:endParaRPr>
          </a:p>
        </p:txBody>
      </p:sp>
      <p:sp>
        <p:nvSpPr>
          <p:cNvPr id="11" name="Прямоугольник 10"/>
          <p:cNvSpPr/>
          <p:nvPr/>
        </p:nvSpPr>
        <p:spPr>
          <a:xfrm>
            <a:off x="6578440" y="1281707"/>
            <a:ext cx="5615945" cy="367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prstClr val="black"/>
                </a:solidFill>
                <a:latin typeface="Times New Roman" pitchFamily="18" charset="0"/>
                <a:cs typeface="Times New Roman" pitchFamily="18" charset="0"/>
              </a:rPr>
              <a:t>соціальна і громадянська компетентності</a:t>
            </a:r>
          </a:p>
        </p:txBody>
      </p:sp>
      <p:sp>
        <p:nvSpPr>
          <p:cNvPr id="12" name="Прямоугольник 11"/>
          <p:cNvSpPr/>
          <p:nvPr/>
        </p:nvSpPr>
        <p:spPr>
          <a:xfrm>
            <a:off x="6578439" y="1788317"/>
            <a:ext cx="5374213" cy="592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обізнаність і самовираження у сфері культу</a:t>
            </a:r>
            <a:r>
              <a:rPr lang="uk-UA" dirty="0" smtClean="0">
                <a:solidFill>
                  <a:prstClr val="black"/>
                </a:solidFill>
                <a:latin typeface="Times New Roman" pitchFamily="18" charset="0"/>
                <a:cs typeface="Times New Roman" pitchFamily="18" charset="0"/>
              </a:rPr>
              <a:t>ри</a:t>
            </a:r>
            <a:endParaRPr lang="uk-UA" dirty="0">
              <a:solidFill>
                <a:prstClr val="black"/>
              </a:solidFill>
              <a:latin typeface="Times New Roman" pitchFamily="18" charset="0"/>
              <a:cs typeface="Times New Roman" pitchFamily="18" charset="0"/>
            </a:endParaRPr>
          </a:p>
        </p:txBody>
      </p:sp>
      <p:sp>
        <p:nvSpPr>
          <p:cNvPr id="13" name="Прямоугольник 12"/>
          <p:cNvSpPr/>
          <p:nvPr/>
        </p:nvSpPr>
        <p:spPr>
          <a:xfrm>
            <a:off x="171622" y="4653136"/>
            <a:ext cx="4988132" cy="540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prstClr val="black"/>
                </a:solidFill>
                <a:latin typeface="Times New Roman" pitchFamily="18" charset="0"/>
                <a:cs typeface="Times New Roman" pitchFamily="18" charset="0"/>
              </a:rPr>
              <a:t>екологічна грамотність і здорове життя</a:t>
            </a:r>
            <a:endParaRPr lang="uk-UA" b="1" dirty="0">
              <a:solidFill>
                <a:prstClr val="black"/>
              </a:solidFill>
              <a:latin typeface="Times New Roman" pitchFamily="18" charset="0"/>
              <a:cs typeface="Times New Roman" pitchFamily="18" charset="0"/>
            </a:endParaRPr>
          </a:p>
        </p:txBody>
      </p:sp>
      <p:sp>
        <p:nvSpPr>
          <p:cNvPr id="22" name="Прямоугольник 21"/>
          <p:cNvSpPr/>
          <p:nvPr/>
        </p:nvSpPr>
        <p:spPr>
          <a:xfrm>
            <a:off x="809120" y="1169922"/>
            <a:ext cx="3968667" cy="5915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prstClr val="black"/>
                </a:solidFill>
                <a:latin typeface="Calibri" pitchFamily="34" charset="0"/>
                <a:ea typeface="+mj-ea"/>
                <a:cs typeface="Calibri" pitchFamily="34" charset="0"/>
              </a:rPr>
              <a:t>Ключові</a:t>
            </a:r>
            <a:r>
              <a:rPr lang="uk-UA" b="1" dirty="0" smtClean="0">
                <a:latin typeface="Times New Roman" pitchFamily="18" charset="0"/>
                <a:cs typeface="Times New Roman" pitchFamily="18" charset="0"/>
              </a:rPr>
              <a:t> </a:t>
            </a:r>
            <a:endParaRPr lang="ru-RU" dirty="0">
              <a:solidFill>
                <a:prstClr val="black"/>
              </a:solidFill>
              <a:latin typeface="Times New Roman" pitchFamily="18" charset="0"/>
              <a:cs typeface="Times New Roman" pitchFamily="18" charset="0"/>
            </a:endParaRPr>
          </a:p>
        </p:txBody>
      </p:sp>
      <p:cxnSp>
        <p:nvCxnSpPr>
          <p:cNvPr id="30" name="Прямая со стрелкой 29"/>
          <p:cNvCxnSpPr>
            <a:endCxn id="11" idx="1"/>
          </p:cNvCxnSpPr>
          <p:nvPr/>
        </p:nvCxnSpPr>
        <p:spPr>
          <a:xfrm>
            <a:off x="4801635" y="1465705"/>
            <a:ext cx="1776804" cy="0"/>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2" idx="1"/>
          </p:cNvCxnSpPr>
          <p:nvPr/>
        </p:nvCxnSpPr>
        <p:spPr>
          <a:xfrm>
            <a:off x="4777787" y="1523179"/>
            <a:ext cx="1800652" cy="561411"/>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670085" y="1742551"/>
            <a:ext cx="0" cy="342038"/>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7281212" y="2736877"/>
            <a:ext cx="3968667" cy="5915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prstClr val="black"/>
                </a:solidFill>
                <a:latin typeface="Calibri" pitchFamily="34" charset="0"/>
                <a:ea typeface="+mj-ea"/>
                <a:cs typeface="Calibri" pitchFamily="34" charset="0"/>
              </a:rPr>
              <a:t>Предметні</a:t>
            </a:r>
            <a:r>
              <a:rPr lang="uk-UA" sz="4400" b="1" dirty="0" smtClean="0">
                <a:solidFill>
                  <a:prstClr val="black"/>
                </a:solidFill>
                <a:latin typeface="Times New Roman" pitchFamily="18" charset="0"/>
                <a:ea typeface="+mj-ea"/>
                <a:cs typeface="Times New Roman" pitchFamily="18" charset="0"/>
              </a:rPr>
              <a:t> </a:t>
            </a:r>
            <a:r>
              <a:rPr lang="uk-UA" b="1" dirty="0" smtClean="0">
                <a:latin typeface="Times New Roman" pitchFamily="18" charset="0"/>
                <a:cs typeface="Times New Roman" pitchFamily="18" charset="0"/>
              </a:rPr>
              <a:t> </a:t>
            </a:r>
            <a:endParaRPr lang="ru-RU" dirty="0">
              <a:solidFill>
                <a:prstClr val="black"/>
              </a:solidFill>
              <a:latin typeface="Times New Roman" pitchFamily="18" charset="0"/>
              <a:cs typeface="Times New Roman" pitchFamily="18" charset="0"/>
            </a:endParaRPr>
          </a:p>
        </p:txBody>
      </p:sp>
      <p:sp>
        <p:nvSpPr>
          <p:cNvPr id="40" name="Прямоугольник 39"/>
          <p:cNvSpPr/>
          <p:nvPr/>
        </p:nvSpPr>
        <p:spPr>
          <a:xfrm>
            <a:off x="6578439" y="3740576"/>
            <a:ext cx="2101703" cy="42383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Aft>
                <a:spcPts val="0"/>
              </a:spcAft>
            </a:pPr>
            <a:r>
              <a:rPr lang="uk-UA" sz="2000" b="1" dirty="0">
                <a:latin typeface="Times New Roman"/>
                <a:ea typeface="Calibri"/>
                <a:cs typeface="Times New Roman"/>
              </a:rPr>
              <a:t>Мовленнєві</a:t>
            </a:r>
            <a:endParaRPr lang="ru-RU" sz="2000" b="1" dirty="0">
              <a:ea typeface="Calibri"/>
              <a:cs typeface="Times New Roman"/>
            </a:endParaRPr>
          </a:p>
        </p:txBody>
      </p:sp>
      <p:sp>
        <p:nvSpPr>
          <p:cNvPr id="41" name="Прямоугольник 40"/>
          <p:cNvSpPr/>
          <p:nvPr/>
        </p:nvSpPr>
        <p:spPr>
          <a:xfrm>
            <a:off x="9775369" y="3688305"/>
            <a:ext cx="2196415" cy="423834"/>
          </a:xfrm>
          <a:prstGeom prst="rect">
            <a:avLst/>
          </a:prstGeom>
          <a:solidFill>
            <a:schemeClr val="bg1"/>
          </a:solidFill>
          <a:ln w="28575">
            <a:solidFill>
              <a:srgbClr val="FF0000"/>
            </a:solidFill>
          </a:ln>
        </p:spPr>
        <p:txBody>
          <a:bodyPr wrap="square">
            <a:spAutoFit/>
          </a:bodyPr>
          <a:lstStyle/>
          <a:p>
            <a:pPr algn="ctr">
              <a:lnSpc>
                <a:spcPct val="115000"/>
              </a:lnSpc>
              <a:spcAft>
                <a:spcPts val="0"/>
              </a:spcAft>
            </a:pPr>
            <a:r>
              <a:rPr lang="uk-UA" sz="2000" b="1" dirty="0">
                <a:latin typeface="Times New Roman"/>
                <a:ea typeface="Calibri"/>
                <a:cs typeface="Times New Roman"/>
              </a:rPr>
              <a:t>Логічні</a:t>
            </a:r>
            <a:endParaRPr lang="ru-RU" sz="2000" b="1" dirty="0">
              <a:ea typeface="Calibri"/>
              <a:cs typeface="Times New Roman"/>
            </a:endParaRPr>
          </a:p>
        </p:txBody>
      </p:sp>
      <p:sp>
        <p:nvSpPr>
          <p:cNvPr id="42" name="Прямоугольник 41"/>
          <p:cNvSpPr/>
          <p:nvPr/>
        </p:nvSpPr>
        <p:spPr>
          <a:xfrm>
            <a:off x="6769812" y="4453081"/>
            <a:ext cx="1761188" cy="400110"/>
          </a:xfrm>
          <a:prstGeom prst="rect">
            <a:avLst/>
          </a:prstGeom>
          <a:solidFill>
            <a:schemeClr val="bg1"/>
          </a:solidFill>
          <a:ln w="28575">
            <a:solidFill>
              <a:srgbClr val="FF0000"/>
            </a:solidFill>
          </a:ln>
        </p:spPr>
        <p:txBody>
          <a:bodyPr wrap="none">
            <a:spAutoFit/>
          </a:bodyPr>
          <a:lstStyle/>
          <a:p>
            <a:pPr algn="ctr"/>
            <a:r>
              <a:rPr lang="uk-UA" sz="2000" b="1" dirty="0">
                <a:latin typeface="Times New Roman"/>
                <a:ea typeface="Calibri"/>
              </a:rPr>
              <a:t>Інформаційні</a:t>
            </a:r>
            <a:endParaRPr lang="ru-RU" sz="2000" b="1" dirty="0"/>
          </a:p>
        </p:txBody>
      </p:sp>
      <p:sp>
        <p:nvSpPr>
          <p:cNvPr id="43" name="Прямоугольник 42"/>
          <p:cNvSpPr/>
          <p:nvPr/>
        </p:nvSpPr>
        <p:spPr>
          <a:xfrm>
            <a:off x="9775370" y="4386907"/>
            <a:ext cx="1808508" cy="400110"/>
          </a:xfrm>
          <a:prstGeom prst="rect">
            <a:avLst/>
          </a:prstGeom>
          <a:solidFill>
            <a:schemeClr val="bg1"/>
          </a:solidFill>
          <a:ln w="28575">
            <a:solidFill>
              <a:srgbClr val="FF0000"/>
            </a:solidFill>
          </a:ln>
        </p:spPr>
        <p:txBody>
          <a:bodyPr wrap="none">
            <a:spAutoFit/>
          </a:bodyPr>
          <a:lstStyle/>
          <a:p>
            <a:r>
              <a:rPr lang="uk-UA" sz="2000" b="1" dirty="0" smtClean="0">
                <a:latin typeface="Times New Roman" pitchFamily="18" charset="0"/>
                <a:cs typeface="Times New Roman" pitchFamily="18" charset="0"/>
              </a:rPr>
              <a:t>Дослідницькі</a:t>
            </a:r>
            <a:r>
              <a:rPr lang="uk-UA"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44" name="Прямоугольник 43"/>
          <p:cNvSpPr/>
          <p:nvPr/>
        </p:nvSpPr>
        <p:spPr>
          <a:xfrm>
            <a:off x="6631879" y="5272511"/>
            <a:ext cx="1588705" cy="400110"/>
          </a:xfrm>
          <a:prstGeom prst="rect">
            <a:avLst/>
          </a:prstGeom>
          <a:solidFill>
            <a:schemeClr val="bg1"/>
          </a:solidFill>
          <a:ln w="28575">
            <a:solidFill>
              <a:srgbClr val="FF0000"/>
            </a:solidFill>
          </a:ln>
        </p:spPr>
        <p:txBody>
          <a:bodyPr wrap="none">
            <a:spAutoFit/>
          </a:bodyPr>
          <a:lstStyle/>
          <a:p>
            <a:r>
              <a:rPr lang="uk-UA" sz="2000" b="1" dirty="0" smtClean="0">
                <a:latin typeface="Times New Roman"/>
              </a:rPr>
              <a:t>Процедурні</a:t>
            </a:r>
            <a:r>
              <a:rPr lang="uk-UA" dirty="0" smtClean="0">
                <a:latin typeface="Times New Roman"/>
              </a:rPr>
              <a:t> </a:t>
            </a:r>
            <a:endParaRPr lang="ru-RU" dirty="0"/>
          </a:p>
        </p:txBody>
      </p:sp>
      <p:sp>
        <p:nvSpPr>
          <p:cNvPr id="45" name="Прямоугольник 44"/>
          <p:cNvSpPr/>
          <p:nvPr/>
        </p:nvSpPr>
        <p:spPr>
          <a:xfrm>
            <a:off x="9881298" y="5204821"/>
            <a:ext cx="1643207" cy="400110"/>
          </a:xfrm>
          <a:prstGeom prst="rect">
            <a:avLst/>
          </a:prstGeom>
          <a:solidFill>
            <a:schemeClr val="bg1"/>
          </a:solidFill>
          <a:ln w="28575">
            <a:solidFill>
              <a:srgbClr val="FF0000"/>
            </a:solidFill>
          </a:ln>
        </p:spPr>
        <p:txBody>
          <a:bodyPr wrap="none">
            <a:spAutoFit/>
          </a:bodyPr>
          <a:lstStyle/>
          <a:p>
            <a:r>
              <a:rPr lang="uk-UA" sz="2000" b="1" dirty="0" smtClean="0">
                <a:latin typeface="Times New Roman"/>
                <a:ea typeface="Calibri"/>
              </a:rPr>
              <a:t>Аксіологічні</a:t>
            </a:r>
            <a:endParaRPr lang="ru-RU" sz="2000" b="1" dirty="0"/>
          </a:p>
        </p:txBody>
      </p:sp>
      <p:sp>
        <p:nvSpPr>
          <p:cNvPr id="48" name="Прямоугольник 47"/>
          <p:cNvSpPr/>
          <p:nvPr/>
        </p:nvSpPr>
        <p:spPr>
          <a:xfrm>
            <a:off x="8430935" y="6021056"/>
            <a:ext cx="1492524" cy="400110"/>
          </a:xfrm>
          <a:prstGeom prst="rect">
            <a:avLst/>
          </a:prstGeom>
          <a:solidFill>
            <a:schemeClr val="bg1"/>
          </a:solidFill>
          <a:ln w="28575">
            <a:solidFill>
              <a:srgbClr val="FF0000"/>
            </a:solidFill>
          </a:ln>
        </p:spPr>
        <p:txBody>
          <a:bodyPr wrap="none">
            <a:spAutoFit/>
          </a:bodyPr>
          <a:lstStyle/>
          <a:p>
            <a:r>
              <a:rPr lang="uk-UA" sz="2000" b="1" dirty="0" smtClean="0">
                <a:latin typeface="Times New Roman"/>
                <a:ea typeface="Calibri"/>
              </a:rPr>
              <a:t>Просторові</a:t>
            </a:r>
            <a:endParaRPr lang="ru-RU" sz="2000" b="1" dirty="0"/>
          </a:p>
        </p:txBody>
      </p:sp>
      <p:cxnSp>
        <p:nvCxnSpPr>
          <p:cNvPr id="50" name="Прямая со стрелкой 49"/>
          <p:cNvCxnSpPr>
            <a:stCxn id="39" idx="2"/>
          </p:cNvCxnSpPr>
          <p:nvPr/>
        </p:nvCxnSpPr>
        <p:spPr>
          <a:xfrm flipH="1">
            <a:off x="7650406" y="3328441"/>
            <a:ext cx="1615140" cy="3598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endCxn id="41" idx="0"/>
          </p:cNvCxnSpPr>
          <p:nvPr/>
        </p:nvCxnSpPr>
        <p:spPr>
          <a:xfrm>
            <a:off x="9265546" y="3328441"/>
            <a:ext cx="1608031" cy="359864"/>
          </a:xfrm>
          <a:prstGeom prst="straightConnector1">
            <a:avLst/>
          </a:prstGeom>
          <a:ln w="285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9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6022" y="200145"/>
            <a:ext cx="10566732" cy="646331"/>
          </a:xfrm>
          <a:prstGeom prst="rect">
            <a:avLst/>
          </a:prstGeom>
        </p:spPr>
        <p:txBody>
          <a:bodyPr wrap="square">
            <a:spAutoFit/>
          </a:bodyPr>
          <a:lstStyle/>
          <a:p>
            <a:pPr>
              <a:defRPr/>
            </a:pPr>
            <a:r>
              <a:rPr lang="ru-RU" sz="3600" b="1" dirty="0" err="1">
                <a:solidFill>
                  <a:srgbClr val="C00000"/>
                </a:solidFill>
                <a:effectLst>
                  <a:outerShdw blurRad="38100" dist="38100" dir="2700000" algn="tl">
                    <a:srgbClr val="C0C0C0"/>
                  </a:outerShdw>
                </a:effectLst>
              </a:rPr>
              <a:t>Спільними</a:t>
            </a:r>
            <a:r>
              <a:rPr lang="ru-RU" sz="3600" b="1" dirty="0">
                <a:solidFill>
                  <a:srgbClr val="C00000"/>
                </a:solidFill>
                <a:effectLst>
                  <a:outerShdw blurRad="38100" dist="38100" dir="2700000" algn="tl">
                    <a:srgbClr val="C0C0C0"/>
                  </a:outerShdw>
                </a:effectLst>
              </a:rPr>
              <a:t> для </a:t>
            </a:r>
            <a:r>
              <a:rPr lang="ru-RU" sz="3600" b="1" dirty="0" err="1">
                <a:solidFill>
                  <a:srgbClr val="C00000"/>
                </a:solidFill>
                <a:effectLst>
                  <a:outerShdw blurRad="38100" dist="38100" dir="2700000" algn="tl">
                    <a:srgbClr val="C0C0C0"/>
                  </a:outerShdw>
                </a:effectLst>
              </a:rPr>
              <a:t>всіх</a:t>
            </a:r>
            <a:r>
              <a:rPr lang="ru-RU" sz="3600" b="1" dirty="0">
                <a:solidFill>
                  <a:srgbClr val="C00000"/>
                </a:solidFill>
                <a:effectLst>
                  <a:outerShdw blurRad="38100" dist="38100" dir="2700000" algn="tl">
                    <a:srgbClr val="C0C0C0"/>
                  </a:outerShdw>
                </a:effectLst>
              </a:rPr>
              <a:t> компетентностей </a:t>
            </a:r>
            <a:r>
              <a:rPr lang="ru-RU" sz="3600" b="1" dirty="0" err="1">
                <a:solidFill>
                  <a:srgbClr val="C00000"/>
                </a:solidFill>
                <a:effectLst>
                  <a:outerShdw blurRad="38100" dist="38100" dir="2700000" algn="tl">
                    <a:srgbClr val="C0C0C0"/>
                  </a:outerShdw>
                </a:effectLst>
              </a:rPr>
              <a:t>є</a:t>
            </a:r>
            <a:r>
              <a:rPr lang="ru-RU" sz="3600" b="1" dirty="0">
                <a:solidFill>
                  <a:srgbClr val="C00000"/>
                </a:solidFill>
                <a:effectLst>
                  <a:outerShdw blurRad="38100" dist="38100" dir="2700000" algn="tl">
                    <a:srgbClr val="C0C0C0"/>
                  </a:outerShdw>
                </a:effectLst>
              </a:rPr>
              <a:t> </a:t>
            </a:r>
            <a:r>
              <a:rPr lang="ru-RU" sz="3600" b="1" dirty="0" err="1">
                <a:solidFill>
                  <a:srgbClr val="C00000"/>
                </a:solidFill>
                <a:effectLst>
                  <a:outerShdw blurRad="38100" dist="38100" dir="2700000" algn="tl">
                    <a:srgbClr val="C0C0C0"/>
                  </a:outerShdw>
                </a:effectLst>
              </a:rPr>
              <a:t>такі</a:t>
            </a:r>
            <a:r>
              <a:rPr lang="ru-RU" sz="3600" b="1" dirty="0">
                <a:solidFill>
                  <a:srgbClr val="C00000"/>
                </a:solidFill>
                <a:effectLst>
                  <a:outerShdw blurRad="38100" dist="38100" dir="2700000" algn="tl">
                    <a:srgbClr val="C0C0C0"/>
                  </a:outerShdw>
                </a:effectLst>
              </a:rPr>
              <a:t> </a:t>
            </a:r>
            <a:r>
              <a:rPr lang="ru-RU" sz="3600" b="1" dirty="0" err="1">
                <a:solidFill>
                  <a:srgbClr val="C00000"/>
                </a:solidFill>
                <a:effectLst>
                  <a:outerShdw blurRad="38100" dist="38100" dir="2700000" algn="tl">
                    <a:srgbClr val="C0C0C0"/>
                  </a:outerShdw>
                </a:effectLst>
              </a:rPr>
              <a:t>вміння</a:t>
            </a:r>
            <a:r>
              <a:rPr lang="ru-RU" sz="3600" b="1" dirty="0">
                <a:solidFill>
                  <a:srgbClr val="C00000"/>
                </a:solidFill>
                <a:effectLst>
                  <a:outerShdw blurRad="38100" dist="38100" dir="2700000" algn="tl">
                    <a:srgbClr val="C0C0C0"/>
                  </a:outerShdw>
                </a:effectLst>
              </a:rPr>
              <a:t>:</a:t>
            </a:r>
          </a:p>
        </p:txBody>
      </p:sp>
      <p:pic>
        <p:nvPicPr>
          <p:cNvPr id="29698" name="Рисунок 2" descr="12.png"/>
          <p:cNvPicPr>
            <a:picLocks noChangeAspect="1"/>
          </p:cNvPicPr>
          <p:nvPr/>
        </p:nvPicPr>
        <p:blipFill>
          <a:blip r:embed="rId2" cstate="print"/>
          <a:srcRect/>
          <a:stretch>
            <a:fillRect/>
          </a:stretch>
        </p:blipFill>
        <p:spPr bwMode="auto">
          <a:xfrm>
            <a:off x="0" y="0"/>
            <a:ext cx="1119717" cy="839788"/>
          </a:xfrm>
          <a:prstGeom prst="rect">
            <a:avLst/>
          </a:prstGeom>
          <a:noFill/>
          <a:ln w="9525">
            <a:noFill/>
            <a:miter lim="800000"/>
            <a:headEnd/>
            <a:tailEnd/>
          </a:ln>
        </p:spPr>
      </p:pic>
      <p:grpSp>
        <p:nvGrpSpPr>
          <p:cNvPr id="10" name="Group 95"/>
          <p:cNvGrpSpPr>
            <a:grpSpLocks/>
          </p:cNvGrpSpPr>
          <p:nvPr/>
        </p:nvGrpSpPr>
        <p:grpSpPr bwMode="auto">
          <a:xfrm>
            <a:off x="256624" y="1137316"/>
            <a:ext cx="2625076" cy="2036788"/>
            <a:chOff x="720" y="1299"/>
            <a:chExt cx="1367" cy="2539"/>
          </a:xfrm>
        </p:grpSpPr>
        <p:sp>
          <p:nvSpPr>
            <p:cNvPr id="29730"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29731"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29732"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29733"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29734"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29735"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29736" name="Group 58"/>
            <p:cNvGrpSpPr>
              <a:grpSpLocks/>
            </p:cNvGrpSpPr>
            <p:nvPr/>
          </p:nvGrpSpPr>
          <p:grpSpPr bwMode="auto">
            <a:xfrm>
              <a:off x="1189" y="1299"/>
              <a:ext cx="405" cy="392"/>
              <a:chOff x="1289" y="587"/>
              <a:chExt cx="668" cy="647"/>
            </a:xfrm>
          </p:grpSpPr>
          <p:sp>
            <p:nvSpPr>
              <p:cNvPr id="29739" name="Oval 59"/>
              <p:cNvSpPr>
                <a:spLocks noChangeArrowheads="1"/>
              </p:cNvSpPr>
              <p:nvPr/>
            </p:nvSpPr>
            <p:spPr bwMode="gray">
              <a:xfrm>
                <a:off x="1289" y="696"/>
                <a:ext cx="668" cy="440"/>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29740"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29741"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29742"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29743"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29737" name="Text Box 64"/>
            <p:cNvSpPr txBox="1">
              <a:spLocks noChangeArrowheads="1"/>
            </p:cNvSpPr>
            <p:nvPr/>
          </p:nvSpPr>
          <p:spPr bwMode="gray">
            <a:xfrm>
              <a:off x="1261" y="1354"/>
              <a:ext cx="286" cy="575"/>
            </a:xfrm>
            <a:prstGeom prst="rect">
              <a:avLst/>
            </a:prstGeom>
            <a:noFill/>
            <a:ln w="9525">
              <a:noFill/>
              <a:miter lim="800000"/>
              <a:headEnd/>
              <a:tailEnd/>
            </a:ln>
          </p:spPr>
          <p:txBody>
            <a:bodyPr wrap="square">
              <a:spAutoFit/>
            </a:bodyPr>
            <a:lstStyle/>
            <a:p>
              <a:r>
                <a:rPr lang="en-US" sz="2400" dirty="0" smtClean="0">
                  <a:solidFill>
                    <a:srgbClr val="000000"/>
                  </a:solidFill>
                  <a:latin typeface="Calibri" pitchFamily="34" charset="0"/>
                </a:rPr>
                <a:t>1</a:t>
              </a:r>
              <a:endParaRPr lang="en-US" sz="2400" dirty="0">
                <a:solidFill>
                  <a:srgbClr val="000000"/>
                </a:solidFill>
                <a:latin typeface="Calibri" pitchFamily="34" charset="0"/>
              </a:endParaRPr>
            </a:p>
          </p:txBody>
        </p:sp>
        <p:sp>
          <p:nvSpPr>
            <p:cNvPr id="29738" name="Text Box 65"/>
            <p:cNvSpPr txBox="1">
              <a:spLocks noChangeArrowheads="1"/>
            </p:cNvSpPr>
            <p:nvPr/>
          </p:nvSpPr>
          <p:spPr bwMode="gray">
            <a:xfrm>
              <a:off x="768" y="1776"/>
              <a:ext cx="1296" cy="569"/>
            </a:xfrm>
            <a:prstGeom prst="rect">
              <a:avLst/>
            </a:prstGeom>
            <a:noFill/>
            <a:ln w="9525">
              <a:noFill/>
              <a:miter lim="800000"/>
              <a:headEnd/>
              <a:tailEnd/>
            </a:ln>
          </p:spPr>
          <p:txBody>
            <a:bodyPr>
              <a:spAutoFit/>
            </a:bodyPr>
            <a:lstStyle/>
            <a:p>
              <a:pPr algn="ctr"/>
              <a:r>
                <a:rPr lang="uk-UA" sz="2200" b="1" dirty="0">
                  <a:solidFill>
                    <a:srgbClr val="000000"/>
                  </a:solidFill>
                  <a:latin typeface="Palatino Linotype" pitchFamily="18" charset="0"/>
                </a:rPr>
                <a:t>уміння читати і розуміти прочитане</a:t>
              </a:r>
            </a:p>
          </p:txBody>
        </p:sp>
      </p:grpSp>
      <p:grpSp>
        <p:nvGrpSpPr>
          <p:cNvPr id="25" name="Group 95"/>
          <p:cNvGrpSpPr>
            <a:grpSpLocks/>
          </p:cNvGrpSpPr>
          <p:nvPr/>
        </p:nvGrpSpPr>
        <p:grpSpPr bwMode="auto">
          <a:xfrm>
            <a:off x="3273567" y="1218443"/>
            <a:ext cx="2884222" cy="1966997"/>
            <a:chOff x="685" y="1299"/>
            <a:chExt cx="1434" cy="2539"/>
          </a:xfrm>
        </p:grpSpPr>
        <p:sp>
          <p:nvSpPr>
            <p:cNvPr id="29716"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29717"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29718"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29719"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29720"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29721"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29722" name="Group 58"/>
            <p:cNvGrpSpPr>
              <a:grpSpLocks/>
            </p:cNvGrpSpPr>
            <p:nvPr/>
          </p:nvGrpSpPr>
          <p:grpSpPr bwMode="auto">
            <a:xfrm>
              <a:off x="1189" y="1299"/>
              <a:ext cx="405" cy="392"/>
              <a:chOff x="1289" y="587"/>
              <a:chExt cx="668" cy="647"/>
            </a:xfrm>
          </p:grpSpPr>
          <p:sp>
            <p:nvSpPr>
              <p:cNvPr id="29725" name="Oval 59"/>
              <p:cNvSpPr>
                <a:spLocks noChangeArrowheads="1"/>
              </p:cNvSpPr>
              <p:nvPr/>
            </p:nvSpPr>
            <p:spPr bwMode="gray">
              <a:xfrm>
                <a:off x="1289" y="696"/>
                <a:ext cx="668" cy="440"/>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29726"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29727"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29728"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29729"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29723" name="Text Box 64"/>
            <p:cNvSpPr txBox="1">
              <a:spLocks noChangeArrowheads="1"/>
            </p:cNvSpPr>
            <p:nvPr/>
          </p:nvSpPr>
          <p:spPr bwMode="gray">
            <a:xfrm>
              <a:off x="1276" y="1354"/>
              <a:ext cx="163"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2</a:t>
              </a:r>
              <a:endParaRPr lang="en-US" sz="2400">
                <a:solidFill>
                  <a:srgbClr val="000000"/>
                </a:solidFill>
                <a:latin typeface="Calibri" pitchFamily="34" charset="0"/>
              </a:endParaRPr>
            </a:p>
          </p:txBody>
        </p:sp>
        <p:sp>
          <p:nvSpPr>
            <p:cNvPr id="29724" name="Text Box 65"/>
            <p:cNvSpPr txBox="1">
              <a:spLocks noChangeArrowheads="1"/>
            </p:cNvSpPr>
            <p:nvPr/>
          </p:nvSpPr>
          <p:spPr bwMode="gray">
            <a:xfrm>
              <a:off x="685" y="1776"/>
              <a:ext cx="1434" cy="1311"/>
            </a:xfrm>
            <a:prstGeom prst="rect">
              <a:avLst/>
            </a:prstGeom>
            <a:noFill/>
            <a:ln w="9525">
              <a:noFill/>
              <a:miter lim="800000"/>
              <a:headEnd/>
              <a:tailEnd/>
            </a:ln>
          </p:spPr>
          <p:txBody>
            <a:bodyPr>
              <a:spAutoFit/>
            </a:bodyPr>
            <a:lstStyle/>
            <a:p>
              <a:pPr algn="ctr"/>
              <a:r>
                <a:rPr lang="uk-UA" sz="2000" b="1" dirty="0">
                  <a:solidFill>
                    <a:srgbClr val="000000"/>
                  </a:solidFill>
                  <a:latin typeface="Palatino Linotype" pitchFamily="18" charset="0"/>
                </a:rPr>
                <a:t> уміння висловлювати думку </a:t>
              </a:r>
            </a:p>
            <a:p>
              <a:pPr algn="ctr"/>
              <a:r>
                <a:rPr lang="uk-UA" sz="2000" b="1" dirty="0">
                  <a:solidFill>
                    <a:srgbClr val="000000"/>
                  </a:solidFill>
                  <a:latin typeface="Palatino Linotype" pitchFamily="18" charset="0"/>
                </a:rPr>
                <a:t>усно і письмово</a:t>
              </a:r>
            </a:p>
          </p:txBody>
        </p:sp>
      </p:grpSp>
      <p:grpSp>
        <p:nvGrpSpPr>
          <p:cNvPr id="40" name="Group 95"/>
          <p:cNvGrpSpPr>
            <a:grpSpLocks/>
          </p:cNvGrpSpPr>
          <p:nvPr/>
        </p:nvGrpSpPr>
        <p:grpSpPr bwMode="auto">
          <a:xfrm>
            <a:off x="6343147" y="1309771"/>
            <a:ext cx="2596138" cy="1789998"/>
            <a:chOff x="685" y="1299"/>
            <a:chExt cx="1434" cy="2539"/>
          </a:xfrm>
        </p:grpSpPr>
        <p:sp>
          <p:nvSpPr>
            <p:cNvPr id="29702"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29703"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29704"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29705"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29706"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29707"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29708" name="Group 58"/>
            <p:cNvGrpSpPr>
              <a:grpSpLocks/>
            </p:cNvGrpSpPr>
            <p:nvPr/>
          </p:nvGrpSpPr>
          <p:grpSpPr bwMode="auto">
            <a:xfrm>
              <a:off x="1189" y="1299"/>
              <a:ext cx="405" cy="392"/>
              <a:chOff x="1289" y="587"/>
              <a:chExt cx="668" cy="647"/>
            </a:xfrm>
          </p:grpSpPr>
          <p:sp>
            <p:nvSpPr>
              <p:cNvPr id="29711" name="Oval 59"/>
              <p:cNvSpPr>
                <a:spLocks noChangeArrowheads="1"/>
              </p:cNvSpPr>
              <p:nvPr/>
            </p:nvSpPr>
            <p:spPr bwMode="gray">
              <a:xfrm>
                <a:off x="1289" y="696"/>
                <a:ext cx="668" cy="440"/>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29712"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29713"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29714"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29715"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29709" name="Text Box 64"/>
            <p:cNvSpPr txBox="1">
              <a:spLocks noChangeArrowheads="1"/>
            </p:cNvSpPr>
            <p:nvPr/>
          </p:nvSpPr>
          <p:spPr bwMode="gray">
            <a:xfrm>
              <a:off x="1276" y="1354"/>
              <a:ext cx="163"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3</a:t>
              </a:r>
              <a:endParaRPr lang="en-US" sz="2400">
                <a:solidFill>
                  <a:srgbClr val="000000"/>
                </a:solidFill>
                <a:latin typeface="Calibri" pitchFamily="34" charset="0"/>
              </a:endParaRPr>
            </a:p>
          </p:txBody>
        </p:sp>
        <p:sp>
          <p:nvSpPr>
            <p:cNvPr id="29710" name="Text Box 65"/>
            <p:cNvSpPr txBox="1">
              <a:spLocks noChangeArrowheads="1"/>
            </p:cNvSpPr>
            <p:nvPr/>
          </p:nvSpPr>
          <p:spPr bwMode="gray">
            <a:xfrm>
              <a:off x="685" y="1776"/>
              <a:ext cx="1434" cy="395"/>
            </a:xfrm>
            <a:prstGeom prst="rect">
              <a:avLst/>
            </a:prstGeom>
            <a:noFill/>
            <a:ln w="9525">
              <a:noFill/>
              <a:miter lim="800000"/>
              <a:headEnd/>
              <a:tailEnd/>
            </a:ln>
          </p:spPr>
          <p:txBody>
            <a:bodyPr>
              <a:spAutoFit/>
            </a:bodyPr>
            <a:lstStyle/>
            <a:p>
              <a:pPr algn="ctr"/>
              <a:r>
                <a:rPr lang="uk-UA" sz="2200" b="1" dirty="0">
                  <a:solidFill>
                    <a:srgbClr val="000000"/>
                  </a:solidFill>
                  <a:latin typeface="Palatino Linotype" pitchFamily="18" charset="0"/>
                </a:rPr>
                <a:t>критичне мислення</a:t>
              </a:r>
            </a:p>
          </p:txBody>
        </p:sp>
      </p:grpSp>
      <p:grpSp>
        <p:nvGrpSpPr>
          <p:cNvPr id="50" name="Group 95"/>
          <p:cNvGrpSpPr>
            <a:grpSpLocks/>
          </p:cNvGrpSpPr>
          <p:nvPr/>
        </p:nvGrpSpPr>
        <p:grpSpPr bwMode="auto">
          <a:xfrm>
            <a:off x="9162244" y="1091067"/>
            <a:ext cx="2602126" cy="2026973"/>
            <a:chOff x="720" y="1296"/>
            <a:chExt cx="1367" cy="2542"/>
          </a:xfrm>
        </p:grpSpPr>
        <p:sp>
          <p:nvSpPr>
            <p:cNvPr id="51"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52"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53"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54"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55"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56"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57" name="Group 58"/>
            <p:cNvGrpSpPr>
              <a:grpSpLocks/>
            </p:cNvGrpSpPr>
            <p:nvPr/>
          </p:nvGrpSpPr>
          <p:grpSpPr bwMode="auto">
            <a:xfrm>
              <a:off x="1189" y="1296"/>
              <a:ext cx="405" cy="405"/>
              <a:chOff x="1289" y="582"/>
              <a:chExt cx="668" cy="668"/>
            </a:xfrm>
          </p:grpSpPr>
          <p:sp>
            <p:nvSpPr>
              <p:cNvPr id="60"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61"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62"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63"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64"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58" name="Text Box 64"/>
            <p:cNvSpPr txBox="1">
              <a:spLocks noChangeArrowheads="1"/>
            </p:cNvSpPr>
            <p:nvPr/>
          </p:nvSpPr>
          <p:spPr bwMode="gray">
            <a:xfrm>
              <a:off x="1276" y="1354"/>
              <a:ext cx="217"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4</a:t>
              </a:r>
              <a:endParaRPr lang="en-US" sz="2400">
                <a:solidFill>
                  <a:srgbClr val="000000"/>
                </a:solidFill>
                <a:latin typeface="Calibri" pitchFamily="34" charset="0"/>
              </a:endParaRPr>
            </a:p>
          </p:txBody>
        </p:sp>
        <p:sp>
          <p:nvSpPr>
            <p:cNvPr id="59" name="Text Box 65"/>
            <p:cNvSpPr txBox="1">
              <a:spLocks noChangeArrowheads="1"/>
            </p:cNvSpPr>
            <p:nvPr/>
          </p:nvSpPr>
          <p:spPr bwMode="gray">
            <a:xfrm>
              <a:off x="768" y="1776"/>
              <a:ext cx="1296" cy="1274"/>
            </a:xfrm>
            <a:prstGeom prst="rect">
              <a:avLst/>
            </a:prstGeom>
            <a:noFill/>
            <a:ln w="9525">
              <a:noFill/>
              <a:miter lim="800000"/>
              <a:headEnd/>
              <a:tailEnd/>
            </a:ln>
          </p:spPr>
          <p:txBody>
            <a:bodyPr>
              <a:spAutoFit/>
            </a:bodyPr>
            <a:lstStyle/>
            <a:p>
              <a:pPr algn="ctr"/>
              <a:r>
                <a:rPr lang="uk-UA" sz="2000" b="1" dirty="0">
                  <a:solidFill>
                    <a:srgbClr val="000000"/>
                  </a:solidFill>
                  <a:latin typeface="Palatino Linotype" pitchFamily="18" charset="0"/>
                </a:rPr>
                <a:t>здатність логічно </a:t>
              </a:r>
              <a:r>
                <a:rPr lang="uk-UA" sz="2000" b="1" dirty="0" err="1">
                  <a:solidFill>
                    <a:srgbClr val="000000"/>
                  </a:solidFill>
                  <a:latin typeface="Palatino Linotype" pitchFamily="18" charset="0"/>
                </a:rPr>
                <a:t>обґрунто-</a:t>
              </a:r>
              <a:r>
                <a:rPr lang="uk-UA" sz="2000" b="1" dirty="0">
                  <a:solidFill>
                    <a:srgbClr val="000000"/>
                  </a:solidFill>
                  <a:latin typeface="Palatino Linotype" pitchFamily="18" charset="0"/>
                </a:rPr>
                <a:t> </a:t>
              </a:r>
            </a:p>
            <a:p>
              <a:pPr algn="ctr"/>
              <a:r>
                <a:rPr lang="uk-UA" sz="2000" b="1" dirty="0" err="1">
                  <a:solidFill>
                    <a:srgbClr val="000000"/>
                  </a:solidFill>
                  <a:latin typeface="Palatino Linotype" pitchFamily="18" charset="0"/>
                </a:rPr>
                <a:t>вувати</a:t>
              </a:r>
              <a:r>
                <a:rPr lang="uk-UA" sz="2000" b="1" dirty="0">
                  <a:solidFill>
                    <a:srgbClr val="000000"/>
                  </a:solidFill>
                  <a:latin typeface="Palatino Linotype" pitchFamily="18" charset="0"/>
                </a:rPr>
                <a:t> позицію</a:t>
              </a:r>
            </a:p>
          </p:txBody>
        </p:sp>
      </p:grpSp>
      <p:grpSp>
        <p:nvGrpSpPr>
          <p:cNvPr id="65" name="Group 95"/>
          <p:cNvGrpSpPr>
            <a:grpSpLocks/>
          </p:cNvGrpSpPr>
          <p:nvPr/>
        </p:nvGrpSpPr>
        <p:grpSpPr bwMode="auto">
          <a:xfrm>
            <a:off x="186315" y="3579589"/>
            <a:ext cx="2251075" cy="1987464"/>
            <a:chOff x="685" y="1296"/>
            <a:chExt cx="1434" cy="2542"/>
          </a:xfrm>
        </p:grpSpPr>
        <p:sp>
          <p:nvSpPr>
            <p:cNvPr id="66"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67"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68"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69"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70"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71"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72" name="Group 58"/>
            <p:cNvGrpSpPr>
              <a:grpSpLocks/>
            </p:cNvGrpSpPr>
            <p:nvPr/>
          </p:nvGrpSpPr>
          <p:grpSpPr bwMode="auto">
            <a:xfrm>
              <a:off x="1189" y="1296"/>
              <a:ext cx="405" cy="405"/>
              <a:chOff x="1289" y="582"/>
              <a:chExt cx="668" cy="668"/>
            </a:xfrm>
          </p:grpSpPr>
          <p:sp>
            <p:nvSpPr>
              <p:cNvPr id="75"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76"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77"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78"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79"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73" name="Text Box 64"/>
            <p:cNvSpPr txBox="1">
              <a:spLocks noChangeArrowheads="1"/>
            </p:cNvSpPr>
            <p:nvPr/>
          </p:nvSpPr>
          <p:spPr bwMode="gray">
            <a:xfrm>
              <a:off x="1276" y="1354"/>
              <a:ext cx="217" cy="237"/>
            </a:xfrm>
            <a:prstGeom prst="rect">
              <a:avLst/>
            </a:prstGeom>
            <a:noFill/>
            <a:ln w="9525">
              <a:noFill/>
              <a:miter lim="800000"/>
              <a:headEnd/>
              <a:tailEnd/>
            </a:ln>
          </p:spPr>
          <p:txBody>
            <a:bodyPr wrap="none">
              <a:spAutoFit/>
            </a:bodyPr>
            <a:lstStyle/>
            <a:p>
              <a:r>
                <a:rPr lang="uk-UA" sz="2400" dirty="0">
                  <a:solidFill>
                    <a:srgbClr val="000000"/>
                  </a:solidFill>
                  <a:latin typeface="Calibri" pitchFamily="34" charset="0"/>
                </a:rPr>
                <a:t>5</a:t>
              </a:r>
              <a:endParaRPr lang="en-US" sz="2400" dirty="0">
                <a:solidFill>
                  <a:srgbClr val="000000"/>
                </a:solidFill>
                <a:latin typeface="Calibri" pitchFamily="34" charset="0"/>
              </a:endParaRPr>
            </a:p>
          </p:txBody>
        </p:sp>
        <p:sp>
          <p:nvSpPr>
            <p:cNvPr id="74" name="Text Box 65"/>
            <p:cNvSpPr txBox="1">
              <a:spLocks noChangeArrowheads="1"/>
            </p:cNvSpPr>
            <p:nvPr/>
          </p:nvSpPr>
          <p:spPr bwMode="gray">
            <a:xfrm>
              <a:off x="685" y="1776"/>
              <a:ext cx="1434" cy="395"/>
            </a:xfrm>
            <a:prstGeom prst="rect">
              <a:avLst/>
            </a:prstGeom>
            <a:noFill/>
            <a:ln w="9525">
              <a:noFill/>
              <a:miter lim="800000"/>
              <a:headEnd/>
              <a:tailEnd/>
            </a:ln>
          </p:spPr>
          <p:txBody>
            <a:bodyPr>
              <a:spAutoFit/>
            </a:bodyPr>
            <a:lstStyle/>
            <a:p>
              <a:pPr algn="ctr"/>
              <a:r>
                <a:rPr lang="ru-RU" sz="2200" b="1" dirty="0">
                  <a:solidFill>
                    <a:srgbClr val="000000"/>
                  </a:solidFill>
                  <a:latin typeface="Palatino Linotype" pitchFamily="18" charset="0"/>
                </a:rPr>
                <a:t>  </a:t>
              </a:r>
              <a:r>
                <a:rPr lang="uk-UA" sz="2200" b="1" dirty="0">
                  <a:solidFill>
                    <a:srgbClr val="000000"/>
                  </a:solidFill>
                  <a:latin typeface="Palatino Linotype" pitchFamily="18" charset="0"/>
                </a:rPr>
                <a:t>ініціативність</a:t>
              </a:r>
            </a:p>
          </p:txBody>
        </p:sp>
      </p:grpSp>
      <p:grpSp>
        <p:nvGrpSpPr>
          <p:cNvPr id="80" name="Group 95"/>
          <p:cNvGrpSpPr>
            <a:grpSpLocks/>
          </p:cNvGrpSpPr>
          <p:nvPr/>
        </p:nvGrpSpPr>
        <p:grpSpPr bwMode="auto">
          <a:xfrm>
            <a:off x="2390492" y="3599868"/>
            <a:ext cx="2235683" cy="2003472"/>
            <a:chOff x="601" y="1296"/>
            <a:chExt cx="1486" cy="2542"/>
          </a:xfrm>
        </p:grpSpPr>
        <p:sp>
          <p:nvSpPr>
            <p:cNvPr id="81"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82"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83"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84"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85"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86"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87" name="Group 58"/>
            <p:cNvGrpSpPr>
              <a:grpSpLocks/>
            </p:cNvGrpSpPr>
            <p:nvPr/>
          </p:nvGrpSpPr>
          <p:grpSpPr bwMode="auto">
            <a:xfrm>
              <a:off x="1189" y="1296"/>
              <a:ext cx="405" cy="405"/>
              <a:chOff x="1289" y="582"/>
              <a:chExt cx="668" cy="668"/>
            </a:xfrm>
          </p:grpSpPr>
          <p:sp>
            <p:nvSpPr>
              <p:cNvPr id="90"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91"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92"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93"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94"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88" name="Text Box 64"/>
            <p:cNvSpPr txBox="1">
              <a:spLocks noChangeArrowheads="1"/>
            </p:cNvSpPr>
            <p:nvPr/>
          </p:nvSpPr>
          <p:spPr bwMode="gray">
            <a:xfrm>
              <a:off x="1276" y="1354"/>
              <a:ext cx="217" cy="237"/>
            </a:xfrm>
            <a:prstGeom prst="rect">
              <a:avLst/>
            </a:prstGeom>
            <a:noFill/>
            <a:ln w="9525">
              <a:noFill/>
              <a:miter lim="800000"/>
              <a:headEnd/>
              <a:tailEnd/>
            </a:ln>
          </p:spPr>
          <p:txBody>
            <a:bodyPr wrap="none">
              <a:spAutoFit/>
            </a:bodyPr>
            <a:lstStyle/>
            <a:p>
              <a:r>
                <a:rPr lang="uk-UA" sz="2400" dirty="0">
                  <a:solidFill>
                    <a:srgbClr val="000000"/>
                  </a:solidFill>
                  <a:latin typeface="Calibri" pitchFamily="34" charset="0"/>
                </a:rPr>
                <a:t>6</a:t>
              </a:r>
              <a:endParaRPr lang="en-US" sz="2400" dirty="0">
                <a:solidFill>
                  <a:srgbClr val="000000"/>
                </a:solidFill>
                <a:latin typeface="Calibri" pitchFamily="34" charset="0"/>
              </a:endParaRPr>
            </a:p>
          </p:txBody>
        </p:sp>
        <p:sp>
          <p:nvSpPr>
            <p:cNvPr id="89" name="Text Box 65"/>
            <p:cNvSpPr txBox="1">
              <a:spLocks noChangeArrowheads="1"/>
            </p:cNvSpPr>
            <p:nvPr/>
          </p:nvSpPr>
          <p:spPr bwMode="gray">
            <a:xfrm>
              <a:off x="601" y="1970"/>
              <a:ext cx="1434" cy="221"/>
            </a:xfrm>
            <a:prstGeom prst="rect">
              <a:avLst/>
            </a:prstGeom>
            <a:noFill/>
            <a:ln w="9525">
              <a:noFill/>
              <a:miter lim="800000"/>
              <a:headEnd/>
              <a:tailEnd/>
            </a:ln>
          </p:spPr>
          <p:txBody>
            <a:bodyPr>
              <a:spAutoFit/>
            </a:bodyPr>
            <a:lstStyle/>
            <a:p>
              <a:pPr algn="ctr"/>
              <a:r>
                <a:rPr lang="ru-RU" sz="2200" b="1">
                  <a:solidFill>
                    <a:srgbClr val="000000"/>
                  </a:solidFill>
                  <a:latin typeface="Palatino Linotype" pitchFamily="18" charset="0"/>
                </a:rPr>
                <a:t> </a:t>
              </a:r>
              <a:r>
                <a:rPr lang="uk-UA" sz="2200" b="1">
                  <a:solidFill>
                    <a:srgbClr val="000000"/>
                  </a:solidFill>
                  <a:latin typeface="Palatino Linotype" pitchFamily="18" charset="0"/>
                </a:rPr>
                <a:t>творчість</a:t>
              </a:r>
            </a:p>
          </p:txBody>
        </p:sp>
      </p:grpSp>
      <p:grpSp>
        <p:nvGrpSpPr>
          <p:cNvPr id="95" name="Group 95"/>
          <p:cNvGrpSpPr>
            <a:grpSpLocks/>
          </p:cNvGrpSpPr>
          <p:nvPr/>
        </p:nvGrpSpPr>
        <p:grpSpPr bwMode="auto">
          <a:xfrm>
            <a:off x="4790098" y="3342593"/>
            <a:ext cx="2528064" cy="2364517"/>
            <a:chOff x="720" y="1296"/>
            <a:chExt cx="1367" cy="2542"/>
          </a:xfrm>
        </p:grpSpPr>
        <p:sp>
          <p:nvSpPr>
            <p:cNvPr id="96"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97"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98"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99"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100"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101"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102" name="Group 58"/>
            <p:cNvGrpSpPr>
              <a:grpSpLocks/>
            </p:cNvGrpSpPr>
            <p:nvPr/>
          </p:nvGrpSpPr>
          <p:grpSpPr bwMode="auto">
            <a:xfrm>
              <a:off x="1189" y="1296"/>
              <a:ext cx="405" cy="405"/>
              <a:chOff x="1289" y="582"/>
              <a:chExt cx="668" cy="668"/>
            </a:xfrm>
          </p:grpSpPr>
          <p:sp>
            <p:nvSpPr>
              <p:cNvPr id="105"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106"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107"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108"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109"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103" name="Text Box 64"/>
            <p:cNvSpPr txBox="1">
              <a:spLocks noChangeArrowheads="1"/>
            </p:cNvSpPr>
            <p:nvPr/>
          </p:nvSpPr>
          <p:spPr bwMode="gray">
            <a:xfrm>
              <a:off x="1276" y="1354"/>
              <a:ext cx="217"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7</a:t>
              </a:r>
              <a:endParaRPr lang="en-US" sz="2400">
                <a:solidFill>
                  <a:srgbClr val="000000"/>
                </a:solidFill>
                <a:latin typeface="Calibri" pitchFamily="34" charset="0"/>
              </a:endParaRPr>
            </a:p>
          </p:txBody>
        </p:sp>
        <p:sp>
          <p:nvSpPr>
            <p:cNvPr id="104" name="Text Box 65"/>
            <p:cNvSpPr txBox="1">
              <a:spLocks noChangeArrowheads="1"/>
            </p:cNvSpPr>
            <p:nvPr/>
          </p:nvSpPr>
          <p:spPr bwMode="gray">
            <a:xfrm>
              <a:off x="753" y="1658"/>
              <a:ext cx="1330" cy="1588"/>
            </a:xfrm>
            <a:prstGeom prst="rect">
              <a:avLst/>
            </a:prstGeom>
            <a:noFill/>
            <a:ln w="9525">
              <a:noFill/>
              <a:miter lim="800000"/>
              <a:headEnd/>
              <a:tailEnd/>
            </a:ln>
          </p:spPr>
          <p:txBody>
            <a:bodyPr wrap="square">
              <a:spAutoFit/>
            </a:bodyPr>
            <a:lstStyle/>
            <a:p>
              <a:pPr algn="ctr"/>
              <a:r>
                <a:rPr lang="uk-UA" b="1" dirty="0">
                  <a:solidFill>
                    <a:srgbClr val="000000"/>
                  </a:solidFill>
                  <a:latin typeface="Palatino Linotype" pitchFamily="18" charset="0"/>
                </a:rPr>
                <a:t>уміння вирішувати </a:t>
              </a:r>
            </a:p>
            <a:p>
              <a:pPr algn="ctr"/>
              <a:r>
                <a:rPr lang="uk-UA" b="1" dirty="0">
                  <a:solidFill>
                    <a:srgbClr val="000000"/>
                  </a:solidFill>
                  <a:latin typeface="Palatino Linotype" pitchFamily="18" charset="0"/>
                </a:rPr>
                <a:t>проблеми, оцінювати ризики та приймати рішення</a:t>
              </a:r>
            </a:p>
          </p:txBody>
        </p:sp>
      </p:grpSp>
      <p:grpSp>
        <p:nvGrpSpPr>
          <p:cNvPr id="110" name="Group 95"/>
          <p:cNvGrpSpPr>
            <a:grpSpLocks/>
          </p:cNvGrpSpPr>
          <p:nvPr/>
        </p:nvGrpSpPr>
        <p:grpSpPr bwMode="auto">
          <a:xfrm>
            <a:off x="7413103" y="3270915"/>
            <a:ext cx="2404761" cy="2761217"/>
            <a:chOff x="660" y="1296"/>
            <a:chExt cx="1571" cy="2542"/>
          </a:xfrm>
        </p:grpSpPr>
        <p:sp>
          <p:nvSpPr>
            <p:cNvPr id="111" name="AutoShape 52"/>
            <p:cNvSpPr>
              <a:spLocks noChangeArrowheads="1"/>
            </p:cNvSpPr>
            <p:nvPr/>
          </p:nvSpPr>
          <p:spPr bwMode="gray">
            <a:xfrm>
              <a:off x="741" y="1565"/>
              <a:ext cx="142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112"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113"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114" name="AutoShape 55"/>
            <p:cNvSpPr>
              <a:spLocks noChangeArrowheads="1"/>
            </p:cNvSpPr>
            <p:nvPr/>
          </p:nvSpPr>
          <p:spPr bwMode="gray">
            <a:xfrm>
              <a:off x="752" y="1509"/>
              <a:ext cx="1304" cy="441"/>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115"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116"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117" name="Group 58"/>
            <p:cNvGrpSpPr>
              <a:grpSpLocks/>
            </p:cNvGrpSpPr>
            <p:nvPr/>
          </p:nvGrpSpPr>
          <p:grpSpPr bwMode="auto">
            <a:xfrm>
              <a:off x="1189" y="1296"/>
              <a:ext cx="405" cy="405"/>
              <a:chOff x="1289" y="582"/>
              <a:chExt cx="668" cy="668"/>
            </a:xfrm>
          </p:grpSpPr>
          <p:sp>
            <p:nvSpPr>
              <p:cNvPr id="120"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121"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122"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123"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124"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118" name="Text Box 64"/>
            <p:cNvSpPr txBox="1">
              <a:spLocks noChangeArrowheads="1"/>
            </p:cNvSpPr>
            <p:nvPr/>
          </p:nvSpPr>
          <p:spPr bwMode="gray">
            <a:xfrm>
              <a:off x="1276" y="1354"/>
              <a:ext cx="217"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8</a:t>
              </a:r>
              <a:endParaRPr lang="en-US" sz="2400">
                <a:solidFill>
                  <a:srgbClr val="000000"/>
                </a:solidFill>
                <a:latin typeface="Calibri" pitchFamily="34" charset="0"/>
              </a:endParaRPr>
            </a:p>
          </p:txBody>
        </p:sp>
        <p:sp>
          <p:nvSpPr>
            <p:cNvPr id="119" name="Text Box 65"/>
            <p:cNvSpPr txBox="1">
              <a:spLocks noChangeArrowheads="1"/>
            </p:cNvSpPr>
            <p:nvPr/>
          </p:nvSpPr>
          <p:spPr bwMode="gray">
            <a:xfrm>
              <a:off x="660" y="1524"/>
              <a:ext cx="1571" cy="1870"/>
            </a:xfrm>
            <a:prstGeom prst="rect">
              <a:avLst/>
            </a:prstGeom>
            <a:noFill/>
            <a:ln w="9525">
              <a:noFill/>
              <a:miter lim="800000"/>
              <a:headEnd/>
              <a:tailEnd/>
            </a:ln>
          </p:spPr>
          <p:txBody>
            <a:bodyPr wrap="square">
              <a:spAutoFit/>
            </a:bodyPr>
            <a:lstStyle/>
            <a:p>
              <a:pPr algn="ctr"/>
              <a:r>
                <a:rPr lang="ru-RU" b="1" dirty="0">
                  <a:solidFill>
                    <a:srgbClr val="000000"/>
                  </a:solidFill>
                  <a:latin typeface="Palatino Linotype" pitchFamily="18" charset="0"/>
                </a:rPr>
                <a:t>  </a:t>
              </a:r>
              <a:r>
                <a:rPr lang="uk-UA" b="1" dirty="0">
                  <a:solidFill>
                    <a:srgbClr val="000000"/>
                  </a:solidFill>
                  <a:latin typeface="Palatino Linotype" pitchFamily="18" charset="0"/>
                </a:rPr>
                <a:t>уміння </a:t>
              </a:r>
              <a:endParaRPr lang="uk-UA" b="1" dirty="0" smtClean="0">
                <a:solidFill>
                  <a:srgbClr val="000000"/>
                </a:solidFill>
                <a:latin typeface="Palatino Linotype" pitchFamily="18" charset="0"/>
              </a:endParaRPr>
            </a:p>
            <a:p>
              <a:pPr algn="ctr"/>
              <a:r>
                <a:rPr lang="uk-UA" b="1" dirty="0" smtClean="0">
                  <a:solidFill>
                    <a:srgbClr val="000000"/>
                  </a:solidFill>
                  <a:latin typeface="Palatino Linotype" pitchFamily="18" charset="0"/>
                </a:rPr>
                <a:t>конструктивно </a:t>
              </a:r>
              <a:r>
                <a:rPr lang="uk-UA" b="1" dirty="0">
                  <a:solidFill>
                    <a:srgbClr val="000000"/>
                  </a:solidFill>
                  <a:latin typeface="Palatino Linotype" pitchFamily="18" charset="0"/>
                </a:rPr>
                <a:t>керувати емоціями, застосовувати емоційний інтелект</a:t>
              </a:r>
            </a:p>
          </p:txBody>
        </p:sp>
      </p:grpSp>
      <p:grpSp>
        <p:nvGrpSpPr>
          <p:cNvPr id="125" name="Group 95"/>
          <p:cNvGrpSpPr>
            <a:grpSpLocks/>
          </p:cNvGrpSpPr>
          <p:nvPr/>
        </p:nvGrpSpPr>
        <p:grpSpPr bwMode="auto">
          <a:xfrm>
            <a:off x="9820575" y="3275045"/>
            <a:ext cx="2251075" cy="2918878"/>
            <a:chOff x="685" y="1296"/>
            <a:chExt cx="1434" cy="2542"/>
          </a:xfrm>
        </p:grpSpPr>
        <p:sp>
          <p:nvSpPr>
            <p:cNvPr id="126"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ru-RU">
                <a:latin typeface="Calibri" pitchFamily="34" charset="0"/>
              </a:endParaRPr>
            </a:p>
          </p:txBody>
        </p:sp>
        <p:sp>
          <p:nvSpPr>
            <p:cNvPr id="127" name="AutoShape 53"/>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ru-RU">
                <a:latin typeface="Calibri" pitchFamily="34" charset="0"/>
              </a:endParaRPr>
            </a:p>
          </p:txBody>
        </p:sp>
        <p:sp>
          <p:nvSpPr>
            <p:cNvPr id="128"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ru-RU">
                <a:latin typeface="Calibri" pitchFamily="34" charset="0"/>
              </a:endParaRPr>
            </a:p>
          </p:txBody>
        </p:sp>
        <p:sp>
          <p:nvSpPr>
            <p:cNvPr id="129" name="AutoShape 55"/>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ru-RU">
                <a:latin typeface="Calibri" pitchFamily="34" charset="0"/>
              </a:endParaRPr>
            </a:p>
          </p:txBody>
        </p:sp>
        <p:sp>
          <p:nvSpPr>
            <p:cNvPr id="130"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w="9525">
              <a:noFill/>
              <a:round/>
              <a:headEnd/>
              <a:tailEnd/>
            </a:ln>
          </p:spPr>
          <p:txBody>
            <a:bodyPr wrap="none" anchor="ctr"/>
            <a:lstStyle/>
            <a:p>
              <a:endParaRPr lang="ru-RU">
                <a:latin typeface="Calibri" pitchFamily="34" charset="0"/>
              </a:endParaRPr>
            </a:p>
          </p:txBody>
        </p:sp>
        <p:sp>
          <p:nvSpPr>
            <p:cNvPr id="131"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w="9525">
              <a:noFill/>
              <a:round/>
              <a:headEnd/>
              <a:tailEnd/>
            </a:ln>
          </p:spPr>
          <p:txBody>
            <a:bodyPr wrap="none" anchor="ctr"/>
            <a:lstStyle/>
            <a:p>
              <a:endParaRPr lang="ru-RU">
                <a:latin typeface="Calibri" pitchFamily="34" charset="0"/>
              </a:endParaRPr>
            </a:p>
          </p:txBody>
        </p:sp>
        <p:grpSp>
          <p:nvGrpSpPr>
            <p:cNvPr id="132" name="Group 58"/>
            <p:cNvGrpSpPr>
              <a:grpSpLocks/>
            </p:cNvGrpSpPr>
            <p:nvPr/>
          </p:nvGrpSpPr>
          <p:grpSpPr bwMode="auto">
            <a:xfrm>
              <a:off x="1189" y="1296"/>
              <a:ext cx="405" cy="405"/>
              <a:chOff x="1289" y="582"/>
              <a:chExt cx="668" cy="668"/>
            </a:xfrm>
          </p:grpSpPr>
          <p:sp>
            <p:nvSpPr>
              <p:cNvPr id="135" name="Oval 59"/>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ru-RU">
                  <a:latin typeface="Calibri" pitchFamily="34" charset="0"/>
                </a:endParaRPr>
              </a:p>
            </p:txBody>
          </p:sp>
          <p:sp>
            <p:nvSpPr>
              <p:cNvPr id="136"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ru-RU">
                  <a:latin typeface="Calibri" pitchFamily="34" charset="0"/>
                </a:endParaRPr>
              </a:p>
            </p:txBody>
          </p:sp>
          <p:sp>
            <p:nvSpPr>
              <p:cNvPr id="137"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ru-RU">
                  <a:latin typeface="Calibri" pitchFamily="34" charset="0"/>
                </a:endParaRPr>
              </a:p>
            </p:txBody>
          </p:sp>
          <p:sp>
            <p:nvSpPr>
              <p:cNvPr id="138"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ru-RU">
                  <a:latin typeface="Calibri" pitchFamily="34" charset="0"/>
                </a:endParaRPr>
              </a:p>
            </p:txBody>
          </p:sp>
          <p:sp>
            <p:nvSpPr>
              <p:cNvPr id="139"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ru-RU">
                  <a:latin typeface="Calibri" pitchFamily="34" charset="0"/>
                </a:endParaRPr>
              </a:p>
            </p:txBody>
          </p:sp>
        </p:grpSp>
        <p:sp>
          <p:nvSpPr>
            <p:cNvPr id="133" name="Text Box 64"/>
            <p:cNvSpPr txBox="1">
              <a:spLocks noChangeArrowheads="1"/>
            </p:cNvSpPr>
            <p:nvPr/>
          </p:nvSpPr>
          <p:spPr bwMode="gray">
            <a:xfrm>
              <a:off x="1214" y="1368"/>
              <a:ext cx="217" cy="237"/>
            </a:xfrm>
            <a:prstGeom prst="rect">
              <a:avLst/>
            </a:prstGeom>
            <a:noFill/>
            <a:ln w="9525">
              <a:noFill/>
              <a:miter lim="800000"/>
              <a:headEnd/>
              <a:tailEnd/>
            </a:ln>
          </p:spPr>
          <p:txBody>
            <a:bodyPr wrap="none">
              <a:spAutoFit/>
            </a:bodyPr>
            <a:lstStyle/>
            <a:p>
              <a:r>
                <a:rPr lang="uk-UA" sz="2400">
                  <a:solidFill>
                    <a:srgbClr val="000000"/>
                  </a:solidFill>
                  <a:latin typeface="Calibri" pitchFamily="34" charset="0"/>
                </a:rPr>
                <a:t>9</a:t>
              </a:r>
              <a:endParaRPr lang="en-US" sz="2400">
                <a:solidFill>
                  <a:srgbClr val="000000"/>
                </a:solidFill>
                <a:latin typeface="Calibri" pitchFamily="34" charset="0"/>
              </a:endParaRPr>
            </a:p>
          </p:txBody>
        </p:sp>
        <p:sp>
          <p:nvSpPr>
            <p:cNvPr id="134" name="Text Box 65"/>
            <p:cNvSpPr txBox="1">
              <a:spLocks noChangeArrowheads="1"/>
            </p:cNvSpPr>
            <p:nvPr/>
          </p:nvSpPr>
          <p:spPr bwMode="gray">
            <a:xfrm>
              <a:off x="685" y="1776"/>
              <a:ext cx="1434" cy="569"/>
            </a:xfrm>
            <a:prstGeom prst="rect">
              <a:avLst/>
            </a:prstGeom>
            <a:noFill/>
            <a:ln w="9525">
              <a:noFill/>
              <a:miter lim="800000"/>
              <a:headEnd/>
              <a:tailEnd/>
            </a:ln>
          </p:spPr>
          <p:txBody>
            <a:bodyPr>
              <a:spAutoFit/>
            </a:bodyPr>
            <a:lstStyle/>
            <a:p>
              <a:pPr algn="ctr"/>
              <a:r>
                <a:rPr lang="uk-UA" sz="2200" b="1" dirty="0">
                  <a:solidFill>
                    <a:srgbClr val="000000"/>
                  </a:solidFill>
                  <a:latin typeface="Palatino Linotype" pitchFamily="18" charset="0"/>
                </a:rPr>
                <a:t> здатність до співпраці в команді</a:t>
              </a:r>
            </a:p>
          </p:txBody>
        </p:sp>
      </p:grpSp>
    </p:spTree>
    <p:extLst>
      <p:ext uri="{BB962C8B-B14F-4D97-AF65-F5344CB8AC3E}">
        <p14:creationId xmlns:p14="http://schemas.microsoft.com/office/powerpoint/2010/main" val="2499218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noGrp="1"/>
          </p:cNvGrpSpPr>
          <p:nvPr/>
        </p:nvGrpSpPr>
        <p:grpSpPr bwMode="auto">
          <a:xfrm>
            <a:off x="1777287" y="404919"/>
            <a:ext cx="6709892" cy="1325563"/>
            <a:chOff x="1997" y="1314"/>
            <a:chExt cx="1889" cy="1009"/>
          </a:xfrm>
        </p:grpSpPr>
        <p:grpSp>
          <p:nvGrpSpPr>
            <p:cNvPr id="4" name="Group 12"/>
            <p:cNvGrpSpPr>
              <a:grpSpLocks/>
            </p:cNvGrpSpPr>
            <p:nvPr/>
          </p:nvGrpSpPr>
          <p:grpSpPr bwMode="auto">
            <a:xfrm>
              <a:off x="1997" y="1404"/>
              <a:ext cx="1889" cy="919"/>
              <a:chOff x="1973" y="1027"/>
              <a:chExt cx="1926" cy="937"/>
            </a:xfrm>
          </p:grpSpPr>
          <p:sp>
            <p:nvSpPr>
              <p:cNvPr id="9"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p:spPr>
            <p:txBody>
              <a:bodyPr wrap="none" anchor="ctr"/>
              <a:lstStyle/>
              <a:p>
                <a:pPr eaLnBrk="1" hangingPunct="1">
                  <a:defRPr/>
                </a:pPr>
                <a:endParaRPr lang="ru-RU"/>
              </a:p>
            </p:txBody>
          </p:sp>
          <p:sp>
            <p:nvSpPr>
              <p:cNvPr id="10" name="Oval 14"/>
              <p:cNvSpPr>
                <a:spLocks noChangeArrowheads="1"/>
              </p:cNvSpPr>
              <p:nvPr/>
            </p:nvSpPr>
            <p:spPr bwMode="gray">
              <a:xfrm>
                <a:off x="1973" y="1027"/>
                <a:ext cx="1905" cy="907"/>
              </a:xfrm>
              <a:prstGeom prst="ellipse">
                <a:avLst/>
              </a:prstGeom>
              <a:solidFill>
                <a:schemeClr val="accent2">
                  <a:lumMod val="20000"/>
                  <a:lumOff val="80000"/>
                </a:schemeClr>
              </a:solidFill>
              <a:ln>
                <a:noFill/>
              </a:ln>
              <a:effectLst/>
              <a:extLst/>
            </p:spPr>
            <p:txBody>
              <a:bodyPr wrap="none" anchor="ctr"/>
              <a:lstStyle/>
              <a:p>
                <a:pPr eaLnBrk="1" hangingPunct="1">
                  <a:defRPr/>
                </a:pPr>
                <a:endParaRPr lang="ru-RU"/>
              </a:p>
            </p:txBody>
          </p:sp>
        </p:grpSp>
        <p:sp>
          <p:nvSpPr>
            <p:cNvPr id="5" name="Oval 15"/>
            <p:cNvSpPr>
              <a:spLocks noChangeArrowheads="1"/>
            </p:cNvSpPr>
            <p:nvPr/>
          </p:nvSpPr>
          <p:spPr bwMode="gray">
            <a:xfrm>
              <a:off x="2086" y="1314"/>
              <a:ext cx="1691" cy="845"/>
            </a:xfrm>
            <a:prstGeom prst="ellipse">
              <a:avLst/>
            </a:prstGeom>
            <a:solidFill>
              <a:schemeClr val="accent2">
                <a:lumMod val="20000"/>
                <a:lumOff val="80000"/>
              </a:schemeClr>
            </a:solidFill>
            <a:ln>
              <a:noFill/>
            </a:ln>
            <a:effectLst/>
            <a:extLst/>
          </p:spPr>
          <p:txBody>
            <a:bodyPr vert="eaVert" wrap="none" anchor="ctr"/>
            <a:lstStyle/>
            <a:p>
              <a:pPr eaLnBrk="1" hangingPunct="1">
                <a:defRPr/>
              </a:pPr>
              <a:endParaRPr lang="ru-RU"/>
            </a:p>
          </p:txBody>
        </p:sp>
        <p:sp>
          <p:nvSpPr>
            <p:cNvPr id="6" name="Oval 16"/>
            <p:cNvSpPr>
              <a:spLocks noChangeArrowheads="1"/>
            </p:cNvSpPr>
            <p:nvPr/>
          </p:nvSpPr>
          <p:spPr bwMode="gray">
            <a:xfrm>
              <a:off x="2108" y="1319"/>
              <a:ext cx="1650" cy="825"/>
            </a:xfrm>
            <a:prstGeom prst="ellipse">
              <a:avLst/>
            </a:prstGeom>
            <a:solidFill>
              <a:srgbClr val="FF9900"/>
            </a:solidFill>
            <a:ln>
              <a:noFill/>
            </a:ln>
            <a:effectLst/>
            <a:extLst/>
          </p:spPr>
          <p:txBody>
            <a:bodyPr vert="eaVert" wrap="none" anchor="ctr"/>
            <a:lstStyle/>
            <a:p>
              <a:pPr eaLnBrk="1" hangingPunct="1">
                <a:defRPr/>
              </a:pPr>
              <a:endParaRPr lang="ru-RU"/>
            </a:p>
          </p:txBody>
        </p:sp>
        <p:sp>
          <p:nvSpPr>
            <p:cNvPr id="7" name="Oval 17"/>
            <p:cNvSpPr>
              <a:spLocks noChangeArrowheads="1"/>
            </p:cNvSpPr>
            <p:nvPr/>
          </p:nvSpPr>
          <p:spPr bwMode="gray">
            <a:xfrm>
              <a:off x="2125" y="1327"/>
              <a:ext cx="1570" cy="770"/>
            </a:xfrm>
            <a:prstGeom prst="ellipse">
              <a:avLst/>
            </a:prstGeom>
            <a:solidFill>
              <a:srgbClr val="FF9900"/>
            </a:solidFill>
            <a:ln>
              <a:noFill/>
            </a:ln>
            <a:effectLst/>
            <a:extLst/>
          </p:spPr>
          <p:txBody>
            <a:bodyPr vert="eaVert" wrap="none" anchor="ctr"/>
            <a:lstStyle/>
            <a:p>
              <a:pPr eaLnBrk="1" hangingPunct="1">
                <a:defRPr/>
              </a:pPr>
              <a:endParaRPr lang="ru-RU"/>
            </a:p>
          </p:txBody>
        </p:sp>
        <p:sp>
          <p:nvSpPr>
            <p:cNvPr id="8" name="Oval 18"/>
            <p:cNvSpPr>
              <a:spLocks noChangeArrowheads="1"/>
            </p:cNvSpPr>
            <p:nvPr/>
          </p:nvSpPr>
          <p:spPr bwMode="gray">
            <a:xfrm>
              <a:off x="2159" y="1324"/>
              <a:ext cx="1504" cy="624"/>
            </a:xfrm>
            <a:prstGeom prst="ellipse">
              <a:avLst/>
            </a:prstGeom>
            <a:solidFill>
              <a:schemeClr val="accent2">
                <a:lumMod val="40000"/>
                <a:lumOff val="60000"/>
              </a:schemeClr>
            </a:solidFill>
            <a:ln>
              <a:noFill/>
            </a:ln>
            <a:effectLst/>
            <a:extLst/>
          </p:spPr>
          <p:txBody>
            <a:bodyPr wrap="none" anchor="ctr"/>
            <a:lstStyle/>
            <a:p>
              <a:pPr eaLnBrk="1" hangingPunct="1">
                <a:defRPr/>
              </a:pPr>
              <a:r>
                <a:rPr lang="uk-UA" sz="3600" b="1" dirty="0">
                  <a:solidFill>
                    <a:srgbClr val="C00000"/>
                  </a:solidFill>
                  <a:effectLst>
                    <a:outerShdw blurRad="38100" dist="38100" dir="2700000" algn="tl">
                      <a:srgbClr val="000000">
                        <a:alpha val="43137"/>
                      </a:srgbClr>
                    </a:outerShdw>
                  </a:effectLst>
                </a:rPr>
                <a:t>       Наскрізні лінії</a:t>
              </a:r>
              <a:endParaRPr lang="ru-RU" sz="3600" b="1" dirty="0">
                <a:solidFill>
                  <a:srgbClr val="C00000"/>
                </a:solidFill>
                <a:effectLst>
                  <a:outerShdw blurRad="38100" dist="38100" dir="2700000" algn="tl">
                    <a:srgbClr val="000000">
                      <a:alpha val="43137"/>
                    </a:srgbClr>
                  </a:outerShdw>
                </a:effectLst>
              </a:endParaRPr>
            </a:p>
          </p:txBody>
        </p:sp>
      </p:grpSp>
      <p:sp>
        <p:nvSpPr>
          <p:cNvPr id="11" name="Freeform 3"/>
          <p:cNvSpPr>
            <a:spLocks noEditPoints="1"/>
          </p:cNvSpPr>
          <p:nvPr/>
        </p:nvSpPr>
        <p:spPr bwMode="gray">
          <a:xfrm>
            <a:off x="381000" y="1268417"/>
            <a:ext cx="5943600" cy="5686425"/>
          </a:xfrm>
          <a:custGeom>
            <a:avLst/>
            <a:gdLst>
              <a:gd name="T0" fmla="*/ 2147483646 w 2820"/>
              <a:gd name="T1" fmla="*/ 2147483646 h 2912"/>
              <a:gd name="T2" fmla="*/ 2147483646 w 2820"/>
              <a:gd name="T3" fmla="*/ 2147483646 h 2912"/>
              <a:gd name="T4" fmla="*/ 2147483646 w 2820"/>
              <a:gd name="T5" fmla="*/ 2147483646 h 2912"/>
              <a:gd name="T6" fmla="*/ 2147483646 w 2820"/>
              <a:gd name="T7" fmla="*/ 2147483646 h 2912"/>
              <a:gd name="T8" fmla="*/ 2147483646 w 2820"/>
              <a:gd name="T9" fmla="*/ 2147483646 h 2912"/>
              <a:gd name="T10" fmla="*/ 2147483646 w 2820"/>
              <a:gd name="T11" fmla="*/ 2147483646 h 2912"/>
              <a:gd name="T12" fmla="*/ 2147483646 w 2820"/>
              <a:gd name="T13" fmla="*/ 2147483646 h 2912"/>
              <a:gd name="T14" fmla="*/ 2147483646 w 2820"/>
              <a:gd name="T15" fmla="*/ 2147483646 h 2912"/>
              <a:gd name="T16" fmla="*/ 0 w 2820"/>
              <a:gd name="T17" fmla="*/ 2147483646 h 2912"/>
              <a:gd name="T18" fmla="*/ 2147483646 w 2820"/>
              <a:gd name="T19" fmla="*/ 2147483646 h 2912"/>
              <a:gd name="T20" fmla="*/ 2147483646 w 2820"/>
              <a:gd name="T21" fmla="*/ 2147483646 h 2912"/>
              <a:gd name="T22" fmla="*/ 2147483646 w 2820"/>
              <a:gd name="T23" fmla="*/ 2147483646 h 2912"/>
              <a:gd name="T24" fmla="*/ 2147483646 w 2820"/>
              <a:gd name="T25" fmla="*/ 2147483646 h 2912"/>
              <a:gd name="T26" fmla="*/ 2147483646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2147483646 w 2820"/>
              <a:gd name="T73" fmla="*/ 2147483646 h 2912"/>
              <a:gd name="T74" fmla="*/ 2147483646 w 2820"/>
              <a:gd name="T75" fmla="*/ 2147483646 h 2912"/>
              <a:gd name="T76" fmla="*/ 2147483646 w 2820"/>
              <a:gd name="T77" fmla="*/ 2147483646 h 2912"/>
              <a:gd name="T78" fmla="*/ 2147483646 w 2820"/>
              <a:gd name="T79" fmla="*/ 2147483646 h 2912"/>
              <a:gd name="T80" fmla="*/ 2147483646 w 2820"/>
              <a:gd name="T81" fmla="*/ 2147483646 h 2912"/>
              <a:gd name="T82" fmla="*/ 2147483646 w 2820"/>
              <a:gd name="T83" fmla="*/ 2147483646 h 2912"/>
              <a:gd name="T84" fmla="*/ 2147483646 w 2820"/>
              <a:gd name="T85" fmla="*/ 2147483646 h 2912"/>
              <a:gd name="T86" fmla="*/ 2147483646 w 2820"/>
              <a:gd name="T87" fmla="*/ 2147483646 h 2912"/>
              <a:gd name="T88" fmla="*/ 2147483646 w 2820"/>
              <a:gd name="T89" fmla="*/ 2147483646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solidFill>
            <a:srgbClr val="FF9900"/>
          </a:solidFill>
          <a:ln w="0">
            <a:noFill/>
            <a:prstDash val="solid"/>
            <a:round/>
            <a:headEnd/>
            <a:tailEnd/>
          </a:ln>
          <a:effectLst>
            <a:outerShdw dist="206741" dir="8249373" algn="ctr" rotWithShape="0">
              <a:srgbClr val="C1D1D3">
                <a:alpha val="50000"/>
              </a:srgbClr>
            </a:outerShdw>
          </a:effectLst>
        </p:spPr>
        <p:txBody>
          <a:bodyPr/>
          <a:lstStyle/>
          <a:p>
            <a:endParaRPr lang="ru-RU"/>
          </a:p>
        </p:txBody>
      </p:sp>
      <p:sp>
        <p:nvSpPr>
          <p:cNvPr id="12" name="Овал 11"/>
          <p:cNvSpPr/>
          <p:nvPr/>
        </p:nvSpPr>
        <p:spPr>
          <a:xfrm>
            <a:off x="6383628" y="2306707"/>
            <a:ext cx="2895600" cy="23590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solidFill>
                  <a:schemeClr val="tx1"/>
                </a:solidFill>
              </a:rPr>
              <a:t>Екологічна безпека та сталий розвиток</a:t>
            </a:r>
          </a:p>
        </p:txBody>
      </p:sp>
      <p:sp>
        <p:nvSpPr>
          <p:cNvPr id="13" name="Freeform 8"/>
          <p:cNvSpPr>
            <a:spLocks/>
          </p:cNvSpPr>
          <p:nvPr/>
        </p:nvSpPr>
        <p:spPr bwMode="gray">
          <a:xfrm>
            <a:off x="3186115" y="1973267"/>
            <a:ext cx="903287" cy="1241425"/>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w="9525">
            <a:noFill/>
            <a:round/>
            <a:headEnd/>
            <a:tailEnd/>
          </a:ln>
        </p:spPr>
        <p:txBody>
          <a:bodyPr/>
          <a:lstStyle/>
          <a:p>
            <a:endParaRPr lang="ru-RU"/>
          </a:p>
        </p:txBody>
      </p:sp>
      <p:sp>
        <p:nvSpPr>
          <p:cNvPr id="14" name="Freeform 10"/>
          <p:cNvSpPr>
            <a:spLocks/>
          </p:cNvSpPr>
          <p:nvPr/>
        </p:nvSpPr>
        <p:spPr bwMode="gray">
          <a:xfrm flipH="1">
            <a:off x="5187145" y="1930203"/>
            <a:ext cx="903288" cy="1241425"/>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w="9525">
            <a:noFill/>
            <a:round/>
            <a:headEnd/>
            <a:tailEnd/>
          </a:ln>
        </p:spPr>
        <p:txBody>
          <a:bodyPr/>
          <a:lstStyle/>
          <a:p>
            <a:endParaRPr lang="ru-RU"/>
          </a:p>
        </p:txBody>
      </p:sp>
      <p:sp>
        <p:nvSpPr>
          <p:cNvPr id="15" name="Овал 14"/>
          <p:cNvSpPr/>
          <p:nvPr/>
        </p:nvSpPr>
        <p:spPr>
          <a:xfrm>
            <a:off x="-1" y="1613194"/>
            <a:ext cx="2906973" cy="186410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solidFill>
                  <a:schemeClr val="tx1"/>
                </a:solidFill>
              </a:rPr>
              <a:t>Громадянська</a:t>
            </a:r>
          </a:p>
          <a:p>
            <a:pPr algn="ctr">
              <a:defRPr/>
            </a:pPr>
            <a:r>
              <a:rPr lang="uk-UA" sz="2000" b="1" dirty="0">
                <a:solidFill>
                  <a:schemeClr val="tx1"/>
                </a:solidFill>
              </a:rPr>
              <a:t>відповідальність</a:t>
            </a:r>
          </a:p>
        </p:txBody>
      </p:sp>
      <p:sp>
        <p:nvSpPr>
          <p:cNvPr id="16" name="Овал 15"/>
          <p:cNvSpPr/>
          <p:nvPr/>
        </p:nvSpPr>
        <p:spPr>
          <a:xfrm>
            <a:off x="412597" y="3787574"/>
            <a:ext cx="2598737" cy="193064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solidFill>
                  <a:schemeClr val="tx1"/>
                </a:solidFill>
              </a:rPr>
              <a:t>Здоров’я і безпека</a:t>
            </a:r>
          </a:p>
        </p:txBody>
      </p:sp>
      <p:sp>
        <p:nvSpPr>
          <p:cNvPr id="17" name="Овал 16"/>
          <p:cNvSpPr/>
          <p:nvPr/>
        </p:nvSpPr>
        <p:spPr>
          <a:xfrm>
            <a:off x="3413375" y="4584882"/>
            <a:ext cx="2970255" cy="19962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dirty="0">
                <a:solidFill>
                  <a:schemeClr val="tx1"/>
                </a:solidFill>
              </a:rPr>
              <a:t>Підприємливість </a:t>
            </a:r>
          </a:p>
          <a:p>
            <a:pPr algn="ctr">
              <a:defRPr/>
            </a:pPr>
            <a:r>
              <a:rPr lang="uk-UA" sz="2000" b="1" dirty="0">
                <a:solidFill>
                  <a:schemeClr val="tx1"/>
                </a:solidFill>
              </a:rPr>
              <a:t>і фінансова грамотність</a:t>
            </a:r>
          </a:p>
        </p:txBody>
      </p:sp>
      <p:pic>
        <p:nvPicPr>
          <p:cNvPr id="18" name="Picture 4" descr="ÐÐ°ÑÑÐ¸Ð½ÐºÐ¸ Ð¿Ð¾ Ð·Ð°Ð¿ÑÐ¾ÑÑ Ð½ÑÑ ÐºÐ°ÑÑÐ¸Ð½ÐºÐ¸"/>
          <p:cNvPicPr>
            <a:picLocks noChangeAspect="1" noChangeArrowheads="1"/>
          </p:cNvPicPr>
          <p:nvPr/>
        </p:nvPicPr>
        <p:blipFill>
          <a:blip r:embed="rId2" cstate="print"/>
          <a:srcRect/>
          <a:stretch>
            <a:fillRect/>
          </a:stretch>
        </p:blipFill>
        <p:spPr bwMode="auto">
          <a:xfrm>
            <a:off x="9350064" y="914401"/>
            <a:ext cx="2841937" cy="30843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 y="402325"/>
            <a:ext cx="11081983" cy="864096"/>
          </a:xfrm>
        </p:spPr>
        <p:txBody>
          <a:bodyPr>
            <a:noAutofit/>
          </a:bodyPr>
          <a:lstStyle/>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Фізика </a:t>
            </a:r>
            <a:r>
              <a:rPr lang="uk-UA" sz="3600" b="1" dirty="0">
                <a:solidFill>
                  <a:srgbClr val="C00000"/>
                </a:solidFill>
                <a:effectLst>
                  <a:outerShdw blurRad="38100" dist="38100" dir="2700000" algn="tl">
                    <a:srgbClr val="000000">
                      <a:alpha val="43137"/>
                    </a:srgbClr>
                  </a:outerShdw>
                </a:effectLst>
                <a:latin typeface="Calibri" pitchFamily="34" charset="0"/>
                <a:cs typeface="Calibri" pitchFamily="34" charset="0"/>
              </a:rPr>
              <a:t>та астрономія </a:t>
            </a: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фундаментальні </a:t>
            </a:r>
            <a:b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b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природничі науки</a:t>
            </a:r>
            <a:endPar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Содержимое 2"/>
          <p:cNvSpPr>
            <a:spLocks noGrp="1"/>
          </p:cNvSpPr>
          <p:nvPr>
            <p:ph idx="1"/>
          </p:nvPr>
        </p:nvSpPr>
        <p:spPr>
          <a:xfrm>
            <a:off x="109183" y="3207224"/>
            <a:ext cx="11887200" cy="3650774"/>
          </a:xfrm>
        </p:spPr>
        <p:txBody>
          <a:bodyPr>
            <a:noAutofit/>
          </a:bodyPr>
          <a:lstStyle/>
          <a:p>
            <a:pPr marL="0" indent="0">
              <a:lnSpc>
                <a:spcPct val="100000"/>
              </a:lnSpc>
              <a:spcBef>
                <a:spcPts val="0"/>
              </a:spcBef>
              <a:buNone/>
            </a:pPr>
            <a:r>
              <a:rPr lang="uk-UA" sz="2400" b="1" i="1" dirty="0" smtClean="0">
                <a:solidFill>
                  <a:srgbClr val="C00000"/>
                </a:solidFill>
                <a:latin typeface="Calibri" pitchFamily="34" charset="0"/>
                <a:cs typeface="Calibri" pitchFamily="34" charset="0"/>
              </a:rPr>
              <a:t>Фізика та астрономія </a:t>
            </a:r>
            <a:r>
              <a:rPr lang="uk-UA" sz="2400" b="1" dirty="0" smtClean="0">
                <a:latin typeface="Calibri" pitchFamily="34" charset="0"/>
                <a:cs typeface="Calibri" pitchFamily="34" charset="0"/>
              </a:rPr>
              <a:t>–</a:t>
            </a:r>
            <a:r>
              <a:rPr lang="uk-UA" sz="2400" b="1" i="1" dirty="0" smtClean="0">
                <a:latin typeface="Calibri" pitchFamily="34" charset="0"/>
                <a:cs typeface="Calibri" pitchFamily="34" charset="0"/>
              </a:rPr>
              <a:t> </a:t>
            </a:r>
            <a:r>
              <a:rPr lang="uk-UA" sz="2400" b="1" dirty="0" smtClean="0">
                <a:latin typeface="Calibri" pitchFamily="34" charset="0"/>
                <a:cs typeface="Calibri" pitchFamily="34" charset="0"/>
              </a:rPr>
              <a:t>предмети, які належать до освітньої галузі </a:t>
            </a:r>
            <a:r>
              <a:rPr lang="uk-UA" sz="2400" b="1" i="1" dirty="0" smtClean="0">
                <a:solidFill>
                  <a:srgbClr val="002060"/>
                </a:solidFill>
                <a:latin typeface="Calibri" pitchFamily="34" charset="0"/>
                <a:cs typeface="Calibri" pitchFamily="34" charset="0"/>
              </a:rPr>
              <a:t>«Природознавство» </a:t>
            </a:r>
            <a:r>
              <a:rPr lang="uk-UA" sz="2400" b="1" dirty="0" smtClean="0">
                <a:latin typeface="Calibri" pitchFamily="34" charset="0"/>
                <a:cs typeface="Calibri" pitchFamily="34" charset="0"/>
              </a:rPr>
              <a:t>у діючому Державному стандарті, покликані сформувати предметні та ключові компетентності (початок покладено при</a:t>
            </a: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вивченні</a:t>
            </a:r>
            <a:r>
              <a:rPr lang="ru-RU" sz="2400" b="1" dirty="0" smtClean="0">
                <a:latin typeface="Calibri" pitchFamily="34" charset="0"/>
                <a:cs typeface="Calibri" pitchFamily="34" charset="0"/>
              </a:rPr>
              <a:t> </a:t>
            </a:r>
            <a:r>
              <a:rPr lang="ru-RU" sz="2400" b="1" i="1" dirty="0" err="1" smtClean="0">
                <a:solidFill>
                  <a:srgbClr val="002060"/>
                </a:solidFill>
                <a:latin typeface="Calibri" pitchFamily="34" charset="0"/>
                <a:cs typeface="Calibri" pitchFamily="34" charset="0"/>
              </a:rPr>
              <a:t>природознавства</a:t>
            </a:r>
            <a:r>
              <a:rPr lang="ru-RU" sz="2400" b="1" dirty="0" smtClean="0">
                <a:solidFill>
                  <a:srgbClr val="002060"/>
                </a:solidFill>
                <a:latin typeface="Calibri" pitchFamily="34" charset="0"/>
                <a:cs typeface="Calibri" pitchFamily="34" charset="0"/>
              </a:rPr>
              <a:t> </a:t>
            </a:r>
            <a:r>
              <a:rPr lang="ru-RU" sz="2400" b="1" dirty="0" smtClean="0">
                <a:latin typeface="Calibri" pitchFamily="34" charset="0"/>
                <a:cs typeface="Calibri" pitchFamily="34" charset="0"/>
              </a:rPr>
              <a:t>у 5 </a:t>
            </a:r>
            <a:r>
              <a:rPr lang="ru-RU" sz="2400" b="1" dirty="0" err="1" smtClean="0">
                <a:latin typeface="Calibri" pitchFamily="34" charset="0"/>
                <a:cs typeface="Calibri" pitchFamily="34" charset="0"/>
              </a:rPr>
              <a:t>класі</a:t>
            </a: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спрямовані</a:t>
            </a:r>
            <a:r>
              <a:rPr lang="ru-RU" sz="2400" b="1" dirty="0" smtClean="0">
                <a:latin typeface="Calibri" pitchFamily="34" charset="0"/>
                <a:cs typeface="Calibri" pitchFamily="34" charset="0"/>
              </a:rPr>
              <a:t> на:</a:t>
            </a:r>
            <a:endParaRPr lang="uk-UA" sz="2400" b="1" dirty="0" smtClean="0">
              <a:latin typeface="Calibri" pitchFamily="34" charset="0"/>
              <a:cs typeface="Calibri" pitchFamily="34" charset="0"/>
            </a:endParaRPr>
          </a:p>
          <a:p>
            <a:pPr>
              <a:lnSpc>
                <a:spcPct val="100000"/>
              </a:lnSpc>
              <a:spcBef>
                <a:spcPts val="0"/>
              </a:spcBef>
            </a:pPr>
            <a:r>
              <a:rPr lang="uk-UA" sz="2400" b="1" dirty="0">
                <a:latin typeface="Calibri" pitchFamily="34" charset="0"/>
                <a:cs typeface="Calibri" pitchFamily="34" charset="0"/>
              </a:rPr>
              <a:t>обґрунтування природничо-наукової картини світу;</a:t>
            </a:r>
          </a:p>
          <a:p>
            <a:pPr>
              <a:lnSpc>
                <a:spcPct val="100000"/>
              </a:lnSpc>
              <a:spcBef>
                <a:spcPts val="0"/>
              </a:spcBef>
            </a:pPr>
            <a:r>
              <a:rPr lang="uk-UA" sz="2400" b="1" dirty="0">
                <a:latin typeface="Calibri" pitchFamily="34" charset="0"/>
                <a:cs typeface="Calibri" pitchFamily="34" charset="0"/>
              </a:rPr>
              <a:t>п</a:t>
            </a:r>
            <a:r>
              <a:rPr lang="uk-UA" sz="2400" b="1" dirty="0" smtClean="0">
                <a:latin typeface="Calibri" pitchFamily="34" charset="0"/>
                <a:cs typeface="Calibri" pitchFamily="34" charset="0"/>
              </a:rPr>
              <a:t>ояснення закономірностей перебігу природних явищ;</a:t>
            </a:r>
          </a:p>
          <a:p>
            <a:pPr>
              <a:lnSpc>
                <a:spcPct val="100000"/>
              </a:lnSpc>
              <a:spcBef>
                <a:spcPts val="0"/>
              </a:spcBef>
            </a:pPr>
            <a:r>
              <a:rPr lang="uk-UA" sz="2400" b="1" dirty="0" smtClean="0">
                <a:latin typeface="Calibri" pitchFamily="34" charset="0"/>
                <a:cs typeface="Calibri" pitchFamily="34" charset="0"/>
              </a:rPr>
              <a:t>основ світорозуміння; </a:t>
            </a:r>
          </a:p>
          <a:p>
            <a:pPr>
              <a:lnSpc>
                <a:spcPct val="100000"/>
              </a:lnSpc>
              <a:spcBef>
                <a:spcPts val="0"/>
              </a:spcBef>
            </a:pPr>
            <a:r>
              <a:rPr lang="uk-UA" sz="2400" b="1" dirty="0" smtClean="0">
                <a:latin typeface="Calibri" pitchFamily="34" charset="0"/>
                <a:cs typeface="Calibri" pitchFamily="34" charset="0"/>
              </a:rPr>
              <a:t>мають важливе соціокультурне значення; </a:t>
            </a:r>
          </a:p>
          <a:p>
            <a:pPr>
              <a:lnSpc>
                <a:spcPct val="100000"/>
              </a:lnSpc>
              <a:spcBef>
                <a:spcPts val="0"/>
              </a:spcBef>
            </a:pPr>
            <a:r>
              <a:rPr lang="uk-UA" sz="2400" b="1" dirty="0" smtClean="0">
                <a:latin typeface="Calibri" pitchFamily="34" charset="0"/>
                <a:cs typeface="Calibri" pitchFamily="34" charset="0"/>
              </a:rPr>
              <a:t>є рушійною силою науково-технічного та соціально-економічного прогресу.</a:t>
            </a:r>
          </a:p>
        </p:txBody>
      </p:sp>
      <p:sp>
        <p:nvSpPr>
          <p:cNvPr id="5" name="Rectangle 1"/>
          <p:cNvSpPr>
            <a:spLocks noChangeArrowheads="1"/>
          </p:cNvSpPr>
          <p:nvPr/>
        </p:nvSpPr>
        <p:spPr bwMode="auto">
          <a:xfrm>
            <a:off x="327546" y="1254851"/>
            <a:ext cx="114231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smtClean="0">
                <a:ln>
                  <a:noFill/>
                </a:ln>
                <a:solidFill>
                  <a:srgbClr val="C00000"/>
                </a:solidFill>
                <a:effectLst/>
                <a:latin typeface="Calibri" pitchFamily="34" charset="0"/>
                <a:ea typeface="Calibri" pitchFamily="34" charset="0"/>
                <a:cs typeface="Calibri" pitchFamily="34" charset="0"/>
              </a:rPr>
              <a:t>«Фізика </a:t>
            </a:r>
            <a:r>
              <a:rPr kumimoji="0" lang="uk-UA" sz="2400" b="1" i="0" u="none" strike="noStrike" cap="none" normalizeH="0" baseline="0" dirty="0" smtClean="0">
                <a:ln>
                  <a:noFill/>
                </a:ln>
                <a:solidFill>
                  <a:srgbClr val="002060"/>
                </a:solidFill>
                <a:effectLst/>
                <a:latin typeface="Calibri" pitchFamily="34" charset="0"/>
                <a:ea typeface="Calibri" pitchFamily="34" charset="0"/>
                <a:cs typeface="Calibri" pitchFamily="34" charset="0"/>
              </a:rPr>
              <a:t>— це основа точних наук, це цілісінька філософія світогляду, це наші знання про навколишній світ. Якщо ми ось так, непомітно для себе, втратимо цей рівень, Україна втратить перспективу технічного розвитку, розвитку медичної сфери, де потрібно працювати з дуже складною апаратурою» </a:t>
            </a:r>
          </a:p>
          <a:p>
            <a:pPr marL="0" marR="0" lvl="0" indent="0" algn="l" defTabSz="914400" rtl="0" eaLnBrk="1" fontAlgn="base" latinLnBrk="0" hangingPunct="1">
              <a:lnSpc>
                <a:spcPct val="100000"/>
              </a:lnSpc>
              <a:spcBef>
                <a:spcPct val="0"/>
              </a:spcBef>
              <a:spcAft>
                <a:spcPct val="0"/>
              </a:spcAft>
              <a:buClrTx/>
              <a:buSzTx/>
              <a:buFontTx/>
              <a:buNone/>
              <a:tabLst/>
            </a:pPr>
            <a:r>
              <a:rPr lang="uk-UA" sz="2000" b="1" dirty="0">
                <a:solidFill>
                  <a:schemeClr val="accent5">
                    <a:lumMod val="50000"/>
                  </a:schemeClr>
                </a:solidFill>
                <a:latin typeface="Constantia" pitchFamily="18" charset="0"/>
                <a:ea typeface="Calibri" pitchFamily="34" charset="0"/>
                <a:cs typeface="Arial" pitchFamily="34" charset="0"/>
              </a:rPr>
              <a:t> </a:t>
            </a:r>
            <a:r>
              <a:rPr lang="uk-UA" sz="2000" b="1" dirty="0" smtClean="0">
                <a:solidFill>
                  <a:schemeClr val="accent5">
                    <a:lumMod val="50000"/>
                  </a:schemeClr>
                </a:solidFill>
                <a:latin typeface="Constantia" pitchFamily="18" charset="0"/>
                <a:ea typeface="Calibri" pitchFamily="34" charset="0"/>
                <a:cs typeface="Arial" pitchFamily="34" charset="0"/>
              </a:rPr>
              <a:t>                           </a:t>
            </a:r>
            <a:r>
              <a:rPr kumimoji="0" lang="uk-UA" sz="2400" b="1" i="1" u="none" strike="noStrike" cap="none" normalizeH="0" baseline="0" dirty="0" smtClean="0">
                <a:ln>
                  <a:noFill/>
                </a:ln>
                <a:solidFill>
                  <a:srgbClr val="FF0000"/>
                </a:solidFill>
                <a:effectLst/>
                <a:latin typeface="Constantia" pitchFamily="18" charset="0"/>
                <a:ea typeface="Calibri" pitchFamily="34" charset="0"/>
                <a:cs typeface="Arial" pitchFamily="34" charset="0"/>
              </a:rPr>
              <a:t>                                                               Паул</a:t>
            </a:r>
            <a:r>
              <a:rPr lang="uk-UA" sz="2400" b="1" i="1" dirty="0" smtClean="0">
                <a:solidFill>
                  <a:srgbClr val="FF0000"/>
                </a:solidFill>
                <a:latin typeface="Constantia" pitchFamily="18" charset="0"/>
                <a:ea typeface="Calibri" pitchFamily="34" charset="0"/>
                <a:cs typeface="Arial" pitchFamily="34" charset="0"/>
              </a:rPr>
              <a:t>ь</a:t>
            </a:r>
            <a:r>
              <a:rPr kumimoji="0" lang="uk-UA" sz="2400" b="1" i="1" u="none" strike="noStrike" cap="none" normalizeH="0" baseline="0" dirty="0" smtClean="0">
                <a:ln>
                  <a:noFill/>
                </a:ln>
                <a:solidFill>
                  <a:srgbClr val="FF0000"/>
                </a:solidFill>
                <a:effectLst/>
                <a:latin typeface="Constantia" pitchFamily="18" charset="0"/>
                <a:ea typeface="Calibri" pitchFamily="34" charset="0"/>
                <a:cs typeface="Arial" pitchFamily="34" charset="0"/>
              </a:rPr>
              <a:t> </a:t>
            </a:r>
            <a:r>
              <a:rPr kumimoji="0" lang="uk-UA" sz="2400" b="1" i="1" u="none" strike="noStrike" cap="none" normalizeH="0" baseline="0" dirty="0" err="1" smtClean="0">
                <a:ln>
                  <a:noFill/>
                </a:ln>
                <a:solidFill>
                  <a:srgbClr val="FF0000"/>
                </a:solidFill>
                <a:effectLst/>
                <a:latin typeface="Constantia" pitchFamily="18" charset="0"/>
                <a:ea typeface="Calibri" pitchFamily="34" charset="0"/>
                <a:cs typeface="Arial" pitchFamily="34" charset="0"/>
              </a:rPr>
              <a:t>Пшенічка</a:t>
            </a:r>
            <a:endParaRPr kumimoji="0" lang="uk-UA" sz="2400" b="1" i="1" u="none" strike="noStrike" cap="none" normalizeH="0" baseline="0" dirty="0" smtClean="0">
              <a:ln>
                <a:noFill/>
              </a:ln>
              <a:solidFill>
                <a:srgbClr val="FF0000"/>
              </a:solidFill>
              <a:effectLst/>
              <a:latin typeface="Constantia" pitchFamily="18" charset="0"/>
              <a:cs typeface="Arial" pitchFamily="34" charset="0"/>
            </a:endParaRPr>
          </a:p>
        </p:txBody>
      </p:sp>
      <p:pic>
        <p:nvPicPr>
          <p:cNvPr id="6" name="Рисунок 5" descr="depositphotos_161242336-stock-illustration-boy-and-girl-at-physics.jpg"/>
          <p:cNvPicPr>
            <a:picLocks noChangeAspect="1"/>
          </p:cNvPicPr>
          <p:nvPr/>
        </p:nvPicPr>
        <p:blipFill>
          <a:blip r:embed="rId2" cstate="print"/>
          <a:srcRect t="19397" b="27263"/>
          <a:stretch>
            <a:fillRect/>
          </a:stretch>
        </p:blipFill>
        <p:spPr>
          <a:xfrm>
            <a:off x="8590003" y="4389148"/>
            <a:ext cx="3406379" cy="1584176"/>
          </a:xfrm>
          <a:prstGeom prst="rect">
            <a:avLst/>
          </a:prstGeom>
        </p:spPr>
      </p:pic>
    </p:spTree>
    <p:extLst>
      <p:ext uri="{BB962C8B-B14F-4D97-AF65-F5344CB8AC3E}">
        <p14:creationId xmlns:p14="http://schemas.microsoft.com/office/powerpoint/2010/main" val="5635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932" y="380809"/>
            <a:ext cx="10273141"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err="1">
                <a:ln w="11430"/>
                <a:solidFill>
                  <a:srgbClr val="C00000"/>
                </a:solidFill>
                <a:effectLst>
                  <a:outerShdw blurRad="50800" dist="39000" dir="5460000" algn="tl">
                    <a:srgbClr val="000000">
                      <a:alpha val="38000"/>
                    </a:srgbClr>
                  </a:outerShdw>
                </a:effectLst>
              </a:rPr>
              <a:t>К</a:t>
            </a:r>
            <a:r>
              <a:rPr lang="ru-RU" sz="3600" b="1" dirty="0" err="1" smtClean="0">
                <a:ln w="11430"/>
                <a:solidFill>
                  <a:srgbClr val="C00000"/>
                </a:solidFill>
                <a:effectLst>
                  <a:outerShdw blurRad="50800" dist="39000" dir="5460000" algn="tl">
                    <a:srgbClr val="000000">
                      <a:alpha val="38000"/>
                    </a:srgbClr>
                  </a:outerShdw>
                </a:effectLst>
              </a:rPr>
              <a:t>омпетентності</a:t>
            </a:r>
            <a:r>
              <a:rPr lang="ru-RU" sz="3600" b="1" dirty="0" smtClean="0">
                <a:ln w="11430"/>
                <a:solidFill>
                  <a:srgbClr val="C00000"/>
                </a:solidFill>
                <a:effectLst>
                  <a:outerShdw blurRad="50800" dist="39000" dir="5460000" algn="tl">
                    <a:srgbClr val="000000">
                      <a:alpha val="38000"/>
                    </a:srgbClr>
                  </a:outerShdw>
                </a:effectLst>
              </a:rPr>
              <a:t> у </a:t>
            </a:r>
            <a:r>
              <a:rPr lang="ru-RU" sz="3600" b="1" dirty="0" err="1" smtClean="0">
                <a:ln w="11430"/>
                <a:solidFill>
                  <a:srgbClr val="C00000"/>
                </a:solidFill>
                <a:effectLst>
                  <a:outerShdw blurRad="50800" dist="39000" dir="5460000" algn="tl">
                    <a:srgbClr val="000000">
                      <a:alpha val="38000"/>
                    </a:srgbClr>
                  </a:outerShdw>
                </a:effectLst>
              </a:rPr>
              <a:t>природничих</a:t>
            </a:r>
            <a:r>
              <a:rPr lang="ru-RU" sz="3600" b="1" dirty="0" smtClean="0">
                <a:ln w="11430"/>
                <a:solidFill>
                  <a:srgbClr val="C00000"/>
                </a:solidFill>
                <a:effectLst>
                  <a:outerShdw blurRad="50800" dist="39000" dir="5460000" algn="tl">
                    <a:srgbClr val="000000">
                      <a:alpha val="38000"/>
                    </a:srgbClr>
                  </a:outerShdw>
                </a:effectLst>
              </a:rPr>
              <a:t> науках </a:t>
            </a:r>
            <a:endParaRPr lang="ru-RU" sz="3600" b="1" dirty="0">
              <a:ln w="11430"/>
              <a:solidFill>
                <a:srgbClr val="C00000"/>
              </a:solidFill>
              <a:effectLst>
                <a:outerShdw blurRad="50800" dist="39000" dir="5460000" algn="tl">
                  <a:srgbClr val="000000">
                    <a:alpha val="38000"/>
                  </a:srgbClr>
                </a:outerShdw>
              </a:effectLst>
            </a:endParaRPr>
          </a:p>
        </p:txBody>
      </p:sp>
      <p:graphicFrame>
        <p:nvGraphicFramePr>
          <p:cNvPr id="3" name="Схема 2"/>
          <p:cNvGraphicFramePr/>
          <p:nvPr>
            <p:extLst>
              <p:ext uri="{D42A27DB-BD31-4B8C-83A1-F6EECF244321}">
                <p14:modId xmlns:p14="http://schemas.microsoft.com/office/powerpoint/2010/main" val="1740469277"/>
              </p:ext>
            </p:extLst>
          </p:nvPr>
        </p:nvGraphicFramePr>
        <p:xfrm>
          <a:off x="1008420" y="1342409"/>
          <a:ext cx="9056555"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393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00166" y="272955"/>
            <a:ext cx="11536907" cy="1411346"/>
          </a:xfrm>
        </p:spPr>
        <p:txBody>
          <a:bodyPr>
            <a:normAutofit fontScale="92500" lnSpcReduction="10000"/>
          </a:bodyPr>
          <a:lstStyle/>
          <a:p>
            <a:pPr>
              <a:buFont typeface="Wingdings 3" pitchFamily="18" charset="2"/>
              <a:buNone/>
            </a:pPr>
            <a:r>
              <a:rPr lang="ru-RU" sz="3500" b="1" i="1" dirty="0" smtClean="0">
                <a:solidFill>
                  <a:srgbClr val="C00000"/>
                </a:solidFill>
                <a:effectLst>
                  <a:outerShdw blurRad="38100" dist="38100" dir="2700000" algn="tl">
                    <a:srgbClr val="000000">
                      <a:alpha val="43137"/>
                    </a:srgbClr>
                  </a:outerShdw>
                </a:effectLst>
                <a:latin typeface="Times New Roman" pitchFamily="18"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Усі</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найчудовіші</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ідеї</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та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освітні</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реформи</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можуть</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бути у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програші</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якщо</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не буде </a:t>
            </a:r>
            <a:r>
              <a:rPr lang="ru-RU" sz="35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готовий</a:t>
            </a:r>
            <a:r>
              <a:rPr lang="ru-RU" sz="35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учитель.</a:t>
            </a:r>
          </a:p>
          <a:p>
            <a:pPr>
              <a:buFont typeface="Wingdings 3" pitchFamily="18" charset="2"/>
              <a:buNone/>
            </a:pPr>
            <a:r>
              <a:rPr lang="ru-RU" sz="35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5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uk-UA" b="1" i="1" dirty="0" smtClean="0">
                <a:solidFill>
                  <a:srgbClr val="002060"/>
                </a:solidFill>
                <a:latin typeface="Times New Roman" pitchFamily="18" charset="0"/>
              </a:rPr>
              <a:t>Майк </a:t>
            </a:r>
            <a:r>
              <a:rPr lang="uk-UA" b="1" i="1" dirty="0" err="1" smtClean="0">
                <a:solidFill>
                  <a:srgbClr val="002060"/>
                </a:solidFill>
                <a:latin typeface="Times New Roman" pitchFamily="18" charset="0"/>
              </a:rPr>
              <a:t>Барбер</a:t>
            </a:r>
            <a:endParaRPr lang="ru-RU" dirty="0" smtClean="0">
              <a:solidFill>
                <a:srgbClr val="002060"/>
              </a:solidFill>
            </a:endParaRPr>
          </a:p>
        </p:txBody>
      </p:sp>
      <p:pic>
        <p:nvPicPr>
          <p:cNvPr id="3" name="Рисунок 2" descr="logo-a.png"/>
          <p:cNvPicPr>
            <a:picLocks noChangeAspect="1"/>
          </p:cNvPicPr>
          <p:nvPr/>
        </p:nvPicPr>
        <p:blipFill>
          <a:blip r:embed="rId2" cstate="print"/>
          <a:stretch>
            <a:fillRect/>
          </a:stretch>
        </p:blipFill>
        <p:spPr>
          <a:xfrm>
            <a:off x="6593864" y="1871342"/>
            <a:ext cx="5101625" cy="1419366"/>
          </a:xfrm>
          <a:prstGeom prst="rect">
            <a:avLst/>
          </a:prstGeom>
        </p:spPr>
      </p:pic>
      <p:sp>
        <p:nvSpPr>
          <p:cNvPr id="4" name="Заголовок 1"/>
          <p:cNvSpPr txBox="1">
            <a:spLocks/>
          </p:cNvSpPr>
          <p:nvPr/>
        </p:nvSpPr>
        <p:spPr>
          <a:xfrm>
            <a:off x="335360" y="1871342"/>
            <a:ext cx="6048672" cy="4584049"/>
          </a:xfrm>
          <a:prstGeom prst="rect">
            <a:avLst/>
          </a:prstGeom>
        </p:spPr>
        <p:txBody>
          <a:bodyPr/>
          <a:lstStyle/>
          <a:p>
            <a:pPr lvl="0">
              <a:spcBef>
                <a:spcPct val="0"/>
              </a:spcBef>
            </a:pPr>
            <a:r>
              <a:rPr lang="uk-UA" sz="2800" b="1" i="1" dirty="0" smtClean="0">
                <a:latin typeface="Calibri" pitchFamily="34" charset="0"/>
                <a:cs typeface="Calibri" pitchFamily="34" charset="0"/>
              </a:rPr>
              <a:t>Треба розуміти одну важливу річ: вчить не школа, а вчитель. Немає вчителя — немає школи. Які б гарні закони держава не писала, якщо вона не має достатньо високоосвічених учителів, вона не матиме здібного покоління.</a:t>
            </a:r>
          </a:p>
          <a:p>
            <a:pPr lvl="0">
              <a:spcBef>
                <a:spcPts val="1200"/>
              </a:spcBef>
            </a:pPr>
            <a:r>
              <a:rPr kumimoji="0" lang="uk-UA" sz="2400" b="1" i="1" u="none" strike="noStrike" kern="1200" cap="none" spc="0" normalizeH="0" baseline="0" dirty="0" smtClean="0">
                <a:ln>
                  <a:noFill/>
                </a:ln>
                <a:effectLst>
                  <a:outerShdw blurRad="50000" dist="30000" dir="5400000" algn="tl" rotWithShape="0">
                    <a:srgbClr val="000000">
                      <a:alpha val="30000"/>
                    </a:srgbClr>
                  </a:outerShdw>
                </a:effectLst>
                <a:uLnTx/>
                <a:uFillTx/>
                <a:latin typeface="Calibri" pitchFamily="34" charset="0"/>
                <a:ea typeface="+mj-ea"/>
                <a:cs typeface="Calibri" pitchFamily="34" charset="0"/>
              </a:rPr>
              <a:t>                              Пауль </a:t>
            </a:r>
            <a:r>
              <a:rPr kumimoji="0" lang="uk-UA" sz="2400" b="1" i="1" u="none" strike="noStrike" kern="1200" cap="none" spc="0" normalizeH="0" baseline="0" dirty="0" err="1" smtClean="0">
                <a:ln>
                  <a:noFill/>
                </a:ln>
                <a:effectLst>
                  <a:outerShdw blurRad="50000" dist="30000" dir="5400000" algn="tl" rotWithShape="0">
                    <a:srgbClr val="000000">
                      <a:alpha val="30000"/>
                    </a:srgbClr>
                  </a:outerShdw>
                </a:effectLst>
                <a:uLnTx/>
                <a:uFillTx/>
                <a:latin typeface="Calibri" pitchFamily="34" charset="0"/>
                <a:ea typeface="+mj-ea"/>
                <a:cs typeface="Calibri" pitchFamily="34" charset="0"/>
              </a:rPr>
              <a:t>Пшенічка</a:t>
            </a:r>
            <a:endParaRPr kumimoji="0" lang="uk-UA" sz="2400" b="1" i="1" u="none" strike="noStrike" kern="1200" cap="none" spc="0" normalizeH="0" baseline="0" dirty="0">
              <a:ln>
                <a:noFill/>
              </a:ln>
              <a:effectLst>
                <a:outerShdw blurRad="50000" dist="30000" dir="5400000" algn="tl" rotWithShape="0">
                  <a:srgbClr val="000000">
                    <a:alpha val="30000"/>
                  </a:srgbClr>
                </a:outerShdw>
              </a:effectLst>
              <a:uLnTx/>
              <a:uFillTx/>
              <a:latin typeface="Calibri" pitchFamily="34" charset="0"/>
              <a:ea typeface="+mj-ea"/>
              <a:cs typeface="Calibri" pitchFamily="34" charset="0"/>
            </a:endParaRPr>
          </a:p>
        </p:txBody>
      </p:sp>
      <p:pic>
        <p:nvPicPr>
          <p:cNvPr id="5" name="Рисунок 4" descr="Паул Пшенічка.jpg"/>
          <p:cNvPicPr>
            <a:picLocks noChangeAspect="1"/>
          </p:cNvPicPr>
          <p:nvPr/>
        </p:nvPicPr>
        <p:blipFill>
          <a:blip r:embed="rId3" cstate="print"/>
          <a:stretch>
            <a:fillRect/>
          </a:stretch>
        </p:blipFill>
        <p:spPr>
          <a:xfrm>
            <a:off x="6408373" y="3669690"/>
            <a:ext cx="5472608" cy="3071681"/>
          </a:xfrm>
          <a:prstGeom prst="rect">
            <a:avLst/>
          </a:prstGeom>
        </p:spPr>
      </p:pic>
    </p:spTree>
    <p:extLst>
      <p:ext uri="{BB962C8B-B14F-4D97-AF65-F5344CB8AC3E}">
        <p14:creationId xmlns:p14="http://schemas.microsoft.com/office/powerpoint/2010/main" val="271663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ndex3.jpg"/>
          <p:cNvPicPr>
            <a:picLocks noChangeAspect="1"/>
          </p:cNvPicPr>
          <p:nvPr/>
        </p:nvPicPr>
        <p:blipFill>
          <a:blip r:embed="rId2" cstate="print"/>
          <a:stretch>
            <a:fillRect/>
          </a:stretch>
        </p:blipFill>
        <p:spPr>
          <a:xfrm>
            <a:off x="623392" y="2142699"/>
            <a:ext cx="3225277" cy="3660136"/>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674252" y="2263405"/>
            <a:ext cx="5165784" cy="3108543"/>
          </a:xfrm>
          <a:prstGeom prst="rect">
            <a:avLst/>
          </a:prstGeom>
        </p:spPr>
        <p:txBody>
          <a:bodyPr wrap="square">
            <a:spAutoFit/>
          </a:bodyPr>
          <a:lstStyle/>
          <a:p>
            <a:pPr algn="ctr"/>
            <a:r>
              <a:rPr lang="uk-UA" sz="2800" b="1" i="1" dirty="0" smtClean="0"/>
              <a:t>Світ так швидко змінюється, а системи освіти такі відсталі та інертні, ніби, потрапивши в пастку часу, вони продовжують обслуговувати минулу епоху, яка давно закінчилася.</a:t>
            </a:r>
            <a:r>
              <a:rPr lang="ru-RU" sz="2800" b="1" dirty="0" smtClean="0"/>
              <a:t> </a:t>
            </a:r>
            <a:endParaRPr lang="uk-UA" sz="2800" b="1" i="1" dirty="0" smtClean="0"/>
          </a:p>
        </p:txBody>
      </p:sp>
      <p:sp>
        <p:nvSpPr>
          <p:cNvPr id="4" name="Прямоугольник 3"/>
          <p:cNvSpPr/>
          <p:nvPr/>
        </p:nvSpPr>
        <p:spPr>
          <a:xfrm>
            <a:off x="239348" y="5855568"/>
            <a:ext cx="4128459" cy="523220"/>
          </a:xfrm>
          <a:prstGeom prst="rect">
            <a:avLst/>
          </a:prstGeom>
        </p:spPr>
        <p:txBody>
          <a:bodyPr wrap="square">
            <a:spAutoFit/>
          </a:bodyPr>
          <a:lstStyle/>
          <a:p>
            <a:pPr algn="ctr"/>
            <a:r>
              <a:rPr lang="ru-RU" sz="2800" b="1" i="1" dirty="0" err="1" smtClean="0">
                <a:latin typeface="Palatino Linotype" pitchFamily="18" charset="0"/>
              </a:rPr>
              <a:t>Ґордон</a:t>
            </a:r>
            <a:r>
              <a:rPr lang="ru-RU" sz="2800" b="1" i="1" dirty="0" smtClean="0">
                <a:latin typeface="Palatino Linotype" pitchFamily="18" charset="0"/>
              </a:rPr>
              <a:t> </a:t>
            </a:r>
            <a:r>
              <a:rPr lang="ru-RU" sz="2800" b="1" i="1" dirty="0" err="1" smtClean="0">
                <a:latin typeface="Palatino Linotype" pitchFamily="18" charset="0"/>
              </a:rPr>
              <a:t>Драйден</a:t>
            </a:r>
            <a:endParaRPr lang="ru-RU" sz="2800" b="1" i="1" dirty="0" smtClean="0">
              <a:latin typeface="Palatino Linotype" pitchFamily="18" charset="0"/>
            </a:endParaRPr>
          </a:p>
        </p:txBody>
      </p:sp>
      <p:sp>
        <p:nvSpPr>
          <p:cNvPr id="5" name="Rectangle 5"/>
          <p:cNvSpPr txBox="1">
            <a:spLocks noChangeArrowheads="1"/>
          </p:cNvSpPr>
          <p:nvPr/>
        </p:nvSpPr>
        <p:spPr>
          <a:xfrm>
            <a:off x="341194" y="327546"/>
            <a:ext cx="10945505" cy="15831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200" b="1" dirty="0" smtClean="0">
                <a:solidFill>
                  <a:srgbClr val="C00000"/>
                </a:solidFill>
                <a:effectLst>
                  <a:outerShdw blurRad="38100" dist="38100" dir="2700000" algn="tl">
                    <a:srgbClr val="000000">
                      <a:alpha val="43137"/>
                    </a:srgbClr>
                  </a:outerShdw>
                </a:effectLst>
                <a:latin typeface="+mn-lt"/>
              </a:rPr>
              <a:t>  О с в і т а – найвеличніше  з  усіх земних благ, але тільки тоді, коли вона найвищої якості…</a:t>
            </a:r>
            <a:r>
              <a:rPr lang="uk-UA" sz="3600" b="1" dirty="0" smtClean="0">
                <a:effectLst>
                  <a:outerShdw blurRad="38100" dist="38100" dir="2700000" algn="tl">
                    <a:srgbClr val="C0C0C0"/>
                  </a:outerShdw>
                </a:effectLst>
              </a:rPr>
              <a:t/>
            </a:r>
            <a:br>
              <a:rPr lang="uk-UA" sz="3600" b="1" dirty="0" smtClean="0">
                <a:effectLst>
                  <a:outerShdw blurRad="38100" dist="38100" dir="2700000" algn="tl">
                    <a:srgbClr val="C0C0C0"/>
                  </a:outerShdw>
                </a:effectLst>
              </a:rPr>
            </a:br>
            <a:r>
              <a:rPr lang="uk-UA" sz="3600" dirty="0" smtClean="0"/>
              <a:t>                                                 </a:t>
            </a:r>
            <a:r>
              <a:rPr lang="uk-UA" sz="2800" i="1" dirty="0" smtClean="0"/>
              <a:t>Р.Кіплінг</a:t>
            </a:r>
            <a:endParaRPr lang="uk-UA" sz="2800" i="1" dirty="0"/>
          </a:p>
        </p:txBody>
      </p:sp>
    </p:spTree>
    <p:extLst>
      <p:ext uri="{BB962C8B-B14F-4D97-AF65-F5344CB8AC3E}">
        <p14:creationId xmlns:p14="http://schemas.microsoft.com/office/powerpoint/2010/main" val="69908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0" name="Group 3"/>
          <p:cNvGrpSpPr>
            <a:grpSpLocks/>
          </p:cNvGrpSpPr>
          <p:nvPr/>
        </p:nvGrpSpPr>
        <p:grpSpPr bwMode="auto">
          <a:xfrm>
            <a:off x="0" y="2865239"/>
            <a:ext cx="6005456" cy="3870325"/>
            <a:chOff x="768" y="1306"/>
            <a:chExt cx="4099" cy="2438"/>
          </a:xfrm>
        </p:grpSpPr>
        <p:sp>
          <p:nvSpPr>
            <p:cNvPr id="34822" name="Oval 4"/>
            <p:cNvSpPr>
              <a:spLocks noChangeArrowheads="1"/>
            </p:cNvSpPr>
            <p:nvPr/>
          </p:nvSpPr>
          <p:spPr bwMode="gray">
            <a:xfrm>
              <a:off x="1363" y="2909"/>
              <a:ext cx="3504" cy="835"/>
            </a:xfrm>
            <a:prstGeom prst="ellipse">
              <a:avLst/>
            </a:prstGeom>
            <a:gradFill rotWithShape="1">
              <a:gsLst>
                <a:gs pos="0">
                  <a:srgbClr val="292929"/>
                </a:gs>
                <a:gs pos="100000">
                  <a:schemeClr val="bg1"/>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endParaRPr lang="ru-RU"/>
            </a:p>
          </p:txBody>
        </p:sp>
        <p:sp>
          <p:nvSpPr>
            <p:cNvPr id="34823" name="Oval 5"/>
            <p:cNvSpPr>
              <a:spLocks noChangeArrowheads="1"/>
            </p:cNvSpPr>
            <p:nvPr/>
          </p:nvSpPr>
          <p:spPr bwMode="gray">
            <a:xfrm rot="-998297">
              <a:off x="824" y="1530"/>
              <a:ext cx="3630" cy="1900"/>
            </a:xfrm>
            <a:prstGeom prst="ellipse">
              <a:avLst/>
            </a:prstGeom>
            <a:gradFill rotWithShape="0">
              <a:gsLst>
                <a:gs pos="0">
                  <a:srgbClr val="29698D"/>
                </a:gs>
                <a:gs pos="50000">
                  <a:srgbClr val="CBDBE3"/>
                </a:gs>
                <a:gs pos="100000">
                  <a:srgbClr val="29698D"/>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 name="Oval 6"/>
            <p:cNvSpPr>
              <a:spLocks noChangeArrowheads="1"/>
            </p:cNvSpPr>
            <p:nvPr/>
          </p:nvSpPr>
          <p:spPr bwMode="gray">
            <a:xfrm rot="-998297">
              <a:off x="860" y="1428"/>
              <a:ext cx="3504" cy="1841"/>
            </a:xfrm>
            <a:prstGeom prst="ellipse">
              <a:avLst/>
            </a:prstGeom>
            <a:gradFill rotWithShape="1">
              <a:gsLst>
                <a:gs pos="0">
                  <a:schemeClr val="folHlink">
                    <a:gamma/>
                    <a:shade val="63529"/>
                    <a:invGamma/>
                  </a:schemeClr>
                </a:gs>
                <a:gs pos="100000">
                  <a:schemeClr val="folHlink"/>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cs typeface="Arial" charset="0"/>
              </a:endParaRPr>
            </a:p>
          </p:txBody>
        </p:sp>
        <p:sp>
          <p:nvSpPr>
            <p:cNvPr id="34825" name="Arc 7"/>
            <p:cNvSpPr>
              <a:spLocks/>
            </p:cNvSpPr>
            <p:nvPr/>
          </p:nvSpPr>
          <p:spPr bwMode="gray">
            <a:xfrm rot="-998297">
              <a:off x="2528" y="1477"/>
              <a:ext cx="1796" cy="969"/>
            </a:xfrm>
            <a:custGeom>
              <a:avLst/>
              <a:gdLst>
                <a:gd name="T0" fmla="*/ 0 w 21600"/>
                <a:gd name="T1" fmla="*/ 0 h 22718"/>
                <a:gd name="T2" fmla="*/ 0 w 21600"/>
                <a:gd name="T3" fmla="*/ 0 h 22718"/>
                <a:gd name="T4" fmla="*/ 0 w 21600"/>
                <a:gd name="T5" fmla="*/ 0 h 22718"/>
                <a:gd name="T6" fmla="*/ 0 60000 65536"/>
                <a:gd name="T7" fmla="*/ 0 60000 65536"/>
                <a:gd name="T8" fmla="*/ 0 60000 65536"/>
              </a:gdLst>
              <a:ahLst/>
              <a:cxnLst>
                <a:cxn ang="T6">
                  <a:pos x="T0" y="T1"/>
                </a:cxn>
                <a:cxn ang="T7">
                  <a:pos x="T2" y="T3"/>
                </a:cxn>
                <a:cxn ang="T8">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lnTo>
                    <a:pt x="16157" y="-1"/>
                  </a:lnTo>
                  <a:close/>
                </a:path>
              </a:pathLst>
            </a:custGeom>
            <a:solidFill>
              <a:srgbClr val="00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 name="Arc 8"/>
            <p:cNvSpPr>
              <a:spLocks/>
            </p:cNvSpPr>
            <p:nvPr/>
          </p:nvSpPr>
          <p:spPr bwMode="gray">
            <a:xfrm rot="20601703" flipH="1">
              <a:off x="894" y="2304"/>
              <a:ext cx="1812" cy="1027"/>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chemeClr val="hlink">
                    <a:gamma/>
                    <a:tint val="45490"/>
                    <a:invGamma/>
                  </a:schemeClr>
                </a:gs>
                <a:gs pos="100000">
                  <a:schemeClr val="hlink"/>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cs typeface="Arial" charset="0"/>
              </a:endParaRPr>
            </a:p>
          </p:txBody>
        </p:sp>
        <p:sp>
          <p:nvSpPr>
            <p:cNvPr id="12" name="Arc 9"/>
            <p:cNvSpPr>
              <a:spLocks/>
            </p:cNvSpPr>
            <p:nvPr/>
          </p:nvSpPr>
          <p:spPr bwMode="gray">
            <a:xfrm rot="20601703">
              <a:off x="2052" y="1306"/>
              <a:ext cx="1772" cy="893"/>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0"/>
                    <a:pt x="4839" y="0"/>
                  </a:cubicBezTo>
                  <a:cubicBezTo>
                    <a:pt x="11230" y="0"/>
                    <a:pt x="17293" y="2830"/>
                    <a:pt x="21397" y="7729"/>
                  </a:cubicBezTo>
                </a:path>
                <a:path w="21397" h="21600" stroke="0" extrusionOk="0">
                  <a:moveTo>
                    <a:pt x="0" y="549"/>
                  </a:moveTo>
                  <a:cubicBezTo>
                    <a:pt x="1587" y="184"/>
                    <a:pt x="3210" y="0"/>
                    <a:pt x="4839" y="0"/>
                  </a:cubicBezTo>
                  <a:cubicBezTo>
                    <a:pt x="11230" y="0"/>
                    <a:pt x="17293" y="2830"/>
                    <a:pt x="21397" y="7729"/>
                  </a:cubicBezTo>
                  <a:lnTo>
                    <a:pt x="4839" y="21600"/>
                  </a:lnTo>
                  <a:close/>
                </a:path>
              </a:pathLst>
            </a:custGeom>
            <a:gradFill rotWithShape="1">
              <a:gsLst>
                <a:gs pos="0">
                  <a:schemeClr val="accent2">
                    <a:gamma/>
                    <a:shade val="46275"/>
                    <a:invGamma/>
                  </a:schemeClr>
                </a:gs>
                <a:gs pos="100000">
                  <a:schemeClr val="accent2"/>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uk-UA">
                <a:cs typeface="Arial" charset="0"/>
              </a:endParaRPr>
            </a:p>
          </p:txBody>
        </p:sp>
        <p:sp>
          <p:nvSpPr>
            <p:cNvPr id="34828" name="Arc 10"/>
            <p:cNvSpPr>
              <a:spLocks/>
            </p:cNvSpPr>
            <p:nvPr/>
          </p:nvSpPr>
          <p:spPr bwMode="gray">
            <a:xfrm rot="20601703" flipH="1">
              <a:off x="768" y="1717"/>
              <a:ext cx="1740" cy="870"/>
            </a:xfrm>
            <a:custGeom>
              <a:avLst/>
              <a:gdLst>
                <a:gd name="T0" fmla="*/ 0 w 20934"/>
                <a:gd name="T1" fmla="*/ 0 h 21142"/>
                <a:gd name="T2" fmla="*/ 0 w 20934"/>
                <a:gd name="T3" fmla="*/ 0 h 21142"/>
                <a:gd name="T4" fmla="*/ 0 w 20934"/>
                <a:gd name="T5" fmla="*/ 0 h 21142"/>
                <a:gd name="T6" fmla="*/ 0 60000 65536"/>
                <a:gd name="T7" fmla="*/ 0 60000 65536"/>
                <a:gd name="T8" fmla="*/ 0 60000 65536"/>
              </a:gdLst>
              <a:ahLst/>
              <a:cxnLst>
                <a:cxn ang="T6">
                  <a:pos x="T0" y="T1"/>
                </a:cxn>
                <a:cxn ang="T7">
                  <a:pos x="T2" y="T3"/>
                </a:cxn>
                <a:cxn ang="T8">
                  <a:pos x="T4" y="T5"/>
                </a:cxn>
              </a:cxnLst>
              <a:rect l="0" t="0" r="r" b="b"/>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lnTo>
                    <a:pt x="4423" y="-1"/>
                  </a:lnTo>
                  <a:close/>
                </a:path>
              </a:pathLst>
            </a:cu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4829" name="Oval 11"/>
            <p:cNvSpPr>
              <a:spLocks noChangeArrowheads="1"/>
            </p:cNvSpPr>
            <p:nvPr/>
          </p:nvSpPr>
          <p:spPr bwMode="gray">
            <a:xfrm rot="-998297">
              <a:off x="1780" y="1878"/>
              <a:ext cx="1698" cy="844"/>
            </a:xfrm>
            <a:prstGeom prst="ellipse">
              <a:avLst/>
            </a:prstGeom>
            <a:gradFill rotWithShape="0">
              <a:gsLst>
                <a:gs pos="0">
                  <a:srgbClr val="000000"/>
                </a:gs>
                <a:gs pos="50000">
                  <a:srgbClr val="C1C1C1"/>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4830" name="Text Box 12"/>
            <p:cNvSpPr txBox="1">
              <a:spLocks noChangeArrowheads="1"/>
            </p:cNvSpPr>
            <p:nvPr/>
          </p:nvSpPr>
          <p:spPr bwMode="gray">
            <a:xfrm>
              <a:off x="995" y="2093"/>
              <a:ext cx="109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200" b="1" dirty="0">
                  <a:solidFill>
                    <a:schemeClr val="bg1"/>
                  </a:solidFill>
                  <a:latin typeface="Verdana" pitchFamily="34" charset="0"/>
                </a:rPr>
                <a:t>Організованіст</a:t>
              </a:r>
              <a:r>
                <a:rPr lang="uk-UA" altLang="uk-UA" sz="1200" dirty="0">
                  <a:solidFill>
                    <a:schemeClr val="bg1"/>
                  </a:solidFill>
                  <a:latin typeface="Verdana" pitchFamily="34" charset="0"/>
                </a:rPr>
                <a:t>ь</a:t>
              </a:r>
              <a:endParaRPr lang="en-US" altLang="uk-UA" sz="1200" dirty="0">
                <a:solidFill>
                  <a:schemeClr val="bg1"/>
                </a:solidFill>
              </a:endParaRPr>
            </a:p>
          </p:txBody>
        </p:sp>
        <p:sp>
          <p:nvSpPr>
            <p:cNvPr id="34831" name="Text Box 13"/>
            <p:cNvSpPr txBox="1">
              <a:spLocks noChangeArrowheads="1"/>
            </p:cNvSpPr>
            <p:nvPr/>
          </p:nvSpPr>
          <p:spPr bwMode="gray">
            <a:xfrm>
              <a:off x="2103" y="1514"/>
              <a:ext cx="134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400" b="1" dirty="0">
                  <a:solidFill>
                    <a:srgbClr val="FFFFFF"/>
                  </a:solidFill>
                  <a:latin typeface="Verdana" pitchFamily="34" charset="0"/>
                </a:rPr>
                <a:t>Відданість роботі</a:t>
              </a:r>
              <a:endParaRPr lang="en-US" altLang="uk-UA" sz="1400" b="1" dirty="0"/>
            </a:p>
          </p:txBody>
        </p:sp>
        <p:sp>
          <p:nvSpPr>
            <p:cNvPr id="34832" name="Text Box 14"/>
            <p:cNvSpPr txBox="1">
              <a:spLocks noChangeArrowheads="1"/>
            </p:cNvSpPr>
            <p:nvPr/>
          </p:nvSpPr>
          <p:spPr bwMode="gray">
            <a:xfrm>
              <a:off x="3177" y="1754"/>
              <a:ext cx="122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400" b="1" dirty="0">
                  <a:solidFill>
                    <a:srgbClr val="FFFFFF"/>
                  </a:solidFill>
                  <a:latin typeface="Verdana" pitchFamily="34" charset="0"/>
                </a:rPr>
                <a:t>Компетентність</a:t>
              </a:r>
              <a:endParaRPr lang="en-US" altLang="uk-UA" sz="1400" b="1" dirty="0"/>
            </a:p>
          </p:txBody>
        </p:sp>
        <p:sp>
          <p:nvSpPr>
            <p:cNvPr id="18" name="Freeform 15"/>
            <p:cNvSpPr>
              <a:spLocks/>
            </p:cNvSpPr>
            <p:nvPr/>
          </p:nvSpPr>
          <p:spPr bwMode="gray">
            <a:xfrm>
              <a:off x="3873" y="2066"/>
              <a:ext cx="816" cy="233"/>
            </a:xfrm>
            <a:custGeom>
              <a:avLst/>
              <a:gdLst>
                <a:gd name="T0" fmla="*/ 0 w 816"/>
                <a:gd name="T1" fmla="*/ 841 h 1078"/>
                <a:gd name="T2" fmla="*/ 784 w 816"/>
                <a:gd name="T3" fmla="*/ 0 h 1078"/>
                <a:gd name="T4" fmla="*/ 816 w 816"/>
                <a:gd name="T5" fmla="*/ 280 h 1078"/>
                <a:gd name="T6" fmla="*/ 544 w 816"/>
                <a:gd name="T7" fmla="*/ 672 h 1078"/>
                <a:gd name="T8" fmla="*/ 25 w 816"/>
                <a:gd name="T9" fmla="*/ 1078 h 1078"/>
                <a:gd name="T10" fmla="*/ 0 w 816"/>
                <a:gd name="T11" fmla="*/ 841 h 1078"/>
              </a:gdLst>
              <a:ahLst/>
              <a:cxnLst>
                <a:cxn ang="0">
                  <a:pos x="T0" y="T1"/>
                </a:cxn>
                <a:cxn ang="0">
                  <a:pos x="T2" y="T3"/>
                </a:cxn>
                <a:cxn ang="0">
                  <a:pos x="T4" y="T5"/>
                </a:cxn>
                <a:cxn ang="0">
                  <a:pos x="T6" y="T7"/>
                </a:cxn>
                <a:cxn ang="0">
                  <a:pos x="T8" y="T9"/>
                </a:cxn>
                <a:cxn ang="0">
                  <a:pos x="T10" y="T11"/>
                </a:cxn>
              </a:cxnLst>
              <a:rect l="0" t="0" r="r" b="b"/>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chemeClr val="accent1">
                    <a:gamma/>
                    <a:tint val="45490"/>
                    <a:invGamma/>
                  </a:schemeClr>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uk-UA">
                <a:cs typeface="Arial" charset="0"/>
              </a:endParaRPr>
            </a:p>
          </p:txBody>
        </p:sp>
        <p:sp>
          <p:nvSpPr>
            <p:cNvPr id="34834" name="Arc 16"/>
            <p:cNvSpPr>
              <a:spLocks/>
            </p:cNvSpPr>
            <p:nvPr/>
          </p:nvSpPr>
          <p:spPr bwMode="gray">
            <a:xfrm rot="-1060795">
              <a:off x="2864" y="2070"/>
              <a:ext cx="1880" cy="848"/>
            </a:xfrm>
            <a:custGeom>
              <a:avLst/>
              <a:gdLst>
                <a:gd name="T0" fmla="*/ 0 w 20601"/>
                <a:gd name="T1" fmla="*/ 0 h 19523"/>
                <a:gd name="T2" fmla="*/ 0 w 20601"/>
                <a:gd name="T3" fmla="*/ 0 h 19523"/>
                <a:gd name="T4" fmla="*/ 0 w 20601"/>
                <a:gd name="T5" fmla="*/ 0 h 19523"/>
                <a:gd name="T6" fmla="*/ 0 60000 65536"/>
                <a:gd name="T7" fmla="*/ 0 60000 65536"/>
                <a:gd name="T8" fmla="*/ 0 60000 65536"/>
              </a:gdLst>
              <a:ahLst/>
              <a:cxnLst>
                <a:cxn ang="T6">
                  <a:pos x="T0" y="T1"/>
                </a:cxn>
                <a:cxn ang="T7">
                  <a:pos x="T2" y="T3"/>
                </a:cxn>
                <a:cxn ang="T8">
                  <a:pos x="T4" y="T5"/>
                </a:cxn>
              </a:cxnLst>
              <a:rect l="0" t="0" r="r" b="b"/>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lnTo>
                    <a:pt x="20601" y="6492"/>
                  </a:lnTo>
                  <a:close/>
                </a:path>
              </a:pathLst>
            </a:custGeom>
            <a:solidFill>
              <a:schemeClr val="accent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 name="Freeform 17"/>
            <p:cNvSpPr>
              <a:spLocks/>
            </p:cNvSpPr>
            <p:nvPr/>
          </p:nvSpPr>
          <p:spPr bwMode="gray">
            <a:xfrm>
              <a:off x="2802" y="2369"/>
              <a:ext cx="1108" cy="233"/>
            </a:xfrm>
            <a:custGeom>
              <a:avLst/>
              <a:gdLst>
                <a:gd name="T0" fmla="*/ 1071 w 1108"/>
                <a:gd name="T1" fmla="*/ 546 h 779"/>
                <a:gd name="T2" fmla="*/ 1108 w 1108"/>
                <a:gd name="T3" fmla="*/ 779 h 779"/>
                <a:gd name="T4" fmla="*/ 67 w 1108"/>
                <a:gd name="T5" fmla="*/ 168 h 779"/>
                <a:gd name="T6" fmla="*/ 0 w 1108"/>
                <a:gd name="T7" fmla="*/ 0 h 779"/>
                <a:gd name="T8" fmla="*/ 1071 w 1108"/>
                <a:gd name="T9" fmla="*/ 546 h 779"/>
              </a:gdLst>
              <a:ahLst/>
              <a:cxnLst>
                <a:cxn ang="0">
                  <a:pos x="T0" y="T1"/>
                </a:cxn>
                <a:cxn ang="0">
                  <a:pos x="T2" y="T3"/>
                </a:cxn>
                <a:cxn ang="0">
                  <a:pos x="T4" y="T5"/>
                </a:cxn>
                <a:cxn ang="0">
                  <a:pos x="T6" y="T7"/>
                </a:cxn>
                <a:cxn ang="0">
                  <a:pos x="T8" y="T9"/>
                </a:cxn>
              </a:cxnLst>
              <a:rect l="0" t="0" r="r" b="b"/>
              <a:pathLst>
                <a:path w="1108" h="779">
                  <a:moveTo>
                    <a:pt x="1071" y="546"/>
                  </a:moveTo>
                  <a:lnTo>
                    <a:pt x="1108" y="779"/>
                  </a:lnTo>
                  <a:lnTo>
                    <a:pt x="67" y="168"/>
                  </a:lnTo>
                  <a:lnTo>
                    <a:pt x="0" y="0"/>
                  </a:lnTo>
                  <a:lnTo>
                    <a:pt x="1071" y="546"/>
                  </a:lnTo>
                  <a:close/>
                </a:path>
              </a:pathLst>
            </a:custGeom>
            <a:gradFill rotWithShape="1">
              <a:gsLst>
                <a:gs pos="0">
                  <a:schemeClr val="accent1">
                    <a:gamma/>
                    <a:tint val="45490"/>
                    <a:invGamma/>
                  </a:schemeClr>
                </a:gs>
                <a:gs pos="100000">
                  <a:schemeClr val="accent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uk-UA">
                <a:cs typeface="Arial" charset="0"/>
              </a:endParaRPr>
            </a:p>
          </p:txBody>
        </p:sp>
        <p:sp>
          <p:nvSpPr>
            <p:cNvPr id="34836" name="Text Box 18"/>
            <p:cNvSpPr txBox="1">
              <a:spLocks noChangeArrowheads="1"/>
            </p:cNvSpPr>
            <p:nvPr/>
          </p:nvSpPr>
          <p:spPr bwMode="gray">
            <a:xfrm>
              <a:off x="3486" y="2296"/>
              <a:ext cx="89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400" b="1" dirty="0">
                  <a:solidFill>
                    <a:srgbClr val="FFFFFF"/>
                  </a:solidFill>
                  <a:latin typeface="Verdana" pitchFamily="34" charset="0"/>
                </a:rPr>
                <a:t>Готовність</a:t>
              </a:r>
            </a:p>
            <a:p>
              <a:pPr algn="ctr" eaLnBrk="1" hangingPunct="1"/>
              <a:r>
                <a:rPr lang="uk-UA" altLang="uk-UA" sz="1400" b="1" dirty="0">
                  <a:solidFill>
                    <a:srgbClr val="FFFFFF"/>
                  </a:solidFill>
                  <a:latin typeface="Verdana" pitchFamily="34" charset="0"/>
                </a:rPr>
                <a:t> </a:t>
              </a:r>
              <a:r>
                <a:rPr lang="uk-UA" altLang="uk-UA" sz="1400" b="1" dirty="0" smtClean="0">
                  <a:solidFill>
                    <a:srgbClr val="FFFFFF"/>
                  </a:solidFill>
                  <a:latin typeface="Verdana" pitchFamily="34" charset="0"/>
                </a:rPr>
                <a:t>навчатися</a:t>
              </a:r>
              <a:endParaRPr lang="en-US" altLang="uk-UA" sz="1400" b="1" dirty="0"/>
            </a:p>
          </p:txBody>
        </p:sp>
        <p:sp>
          <p:nvSpPr>
            <p:cNvPr id="34837" name="Text Box 19"/>
            <p:cNvSpPr txBox="1">
              <a:spLocks noChangeArrowheads="1"/>
            </p:cNvSpPr>
            <p:nvPr/>
          </p:nvSpPr>
          <p:spPr bwMode="gray">
            <a:xfrm>
              <a:off x="2051" y="2845"/>
              <a:ext cx="132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600" b="1" dirty="0" err="1">
                  <a:solidFill>
                    <a:srgbClr val="FFFFFF"/>
                  </a:solidFill>
                  <a:latin typeface="Verdana" pitchFamily="34" charset="0"/>
                </a:rPr>
                <a:t>Інноваційніст</a:t>
              </a:r>
              <a:r>
                <a:rPr lang="uk-UA" altLang="uk-UA" sz="1600" dirty="0" err="1">
                  <a:solidFill>
                    <a:srgbClr val="FFFFFF"/>
                  </a:solidFill>
                  <a:latin typeface="Verdana" pitchFamily="34" charset="0"/>
                </a:rPr>
                <a:t>ь</a:t>
              </a:r>
              <a:endParaRPr lang="en-US" altLang="uk-UA" sz="1600" dirty="0"/>
            </a:p>
          </p:txBody>
        </p:sp>
        <p:sp>
          <p:nvSpPr>
            <p:cNvPr id="34838" name="Text Box 20"/>
            <p:cNvSpPr txBox="1">
              <a:spLocks noChangeArrowheads="1"/>
            </p:cNvSpPr>
            <p:nvPr/>
          </p:nvSpPr>
          <p:spPr bwMode="gray">
            <a:xfrm>
              <a:off x="936" y="2639"/>
              <a:ext cx="10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altLang="uk-UA" sz="1400" b="1" dirty="0">
                  <a:solidFill>
                    <a:srgbClr val="FFFFFF"/>
                  </a:solidFill>
                  <a:latin typeface="Verdana" pitchFamily="34" charset="0"/>
                </a:rPr>
                <a:t>Терпимість </a:t>
              </a:r>
            </a:p>
            <a:p>
              <a:pPr algn="ctr" eaLnBrk="1" hangingPunct="1"/>
              <a:r>
                <a:rPr lang="uk-UA" altLang="uk-UA" sz="1400" b="1" dirty="0">
                  <a:solidFill>
                    <a:srgbClr val="FFFFFF"/>
                  </a:solidFill>
                  <a:latin typeface="Verdana" pitchFamily="34" charset="0"/>
                </a:rPr>
                <a:t>і відкритість</a:t>
              </a:r>
              <a:endParaRPr lang="en-US" altLang="uk-UA" sz="1400" b="1" dirty="0"/>
            </a:p>
          </p:txBody>
        </p:sp>
        <p:sp>
          <p:nvSpPr>
            <p:cNvPr id="34839" name="Oval 21"/>
            <p:cNvSpPr>
              <a:spLocks noChangeArrowheads="1"/>
            </p:cNvSpPr>
            <p:nvPr/>
          </p:nvSpPr>
          <p:spPr bwMode="gray">
            <a:xfrm rot="-998297">
              <a:off x="1844" y="2037"/>
              <a:ext cx="1629" cy="687"/>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4840" name="Freeform 22"/>
            <p:cNvSpPr>
              <a:spLocks/>
            </p:cNvSpPr>
            <p:nvPr/>
          </p:nvSpPr>
          <p:spPr bwMode="gray">
            <a:xfrm>
              <a:off x="2913" y="2618"/>
              <a:ext cx="808" cy="648"/>
            </a:xfrm>
            <a:custGeom>
              <a:avLst/>
              <a:gdLst>
                <a:gd name="T0" fmla="*/ 0 w 808"/>
                <a:gd name="T1" fmla="*/ 24 h 648"/>
                <a:gd name="T2" fmla="*/ 352 w 808"/>
                <a:gd name="T3" fmla="*/ 448 h 648"/>
                <a:gd name="T4" fmla="*/ 360 w 808"/>
                <a:gd name="T5" fmla="*/ 648 h 648"/>
                <a:gd name="T6" fmla="*/ 808 w 808"/>
                <a:gd name="T7" fmla="*/ 424 h 648"/>
                <a:gd name="T8" fmla="*/ 104 w 808"/>
                <a:gd name="T9" fmla="*/ 0 h 648"/>
                <a:gd name="T10" fmla="*/ 0 w 808"/>
                <a:gd name="T11" fmla="*/ 24 h 6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8" h="648">
                  <a:moveTo>
                    <a:pt x="0" y="24"/>
                  </a:moveTo>
                  <a:lnTo>
                    <a:pt x="352" y="448"/>
                  </a:lnTo>
                  <a:lnTo>
                    <a:pt x="360" y="648"/>
                  </a:lnTo>
                  <a:lnTo>
                    <a:pt x="808" y="424"/>
                  </a:lnTo>
                  <a:lnTo>
                    <a:pt x="104" y="0"/>
                  </a:lnTo>
                  <a:lnTo>
                    <a:pt x="0" y="24"/>
                  </a:lnTo>
                  <a:close/>
                </a:path>
              </a:pathLst>
            </a:custGeom>
            <a:solidFill>
              <a:srgbClr val="080808">
                <a:alpha val="49019"/>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6" name="Rectangle 2"/>
          <p:cNvSpPr>
            <a:spLocks noGrp="1" noChangeArrowheads="1"/>
          </p:cNvSpPr>
          <p:nvPr>
            <p:ph type="title"/>
          </p:nvPr>
        </p:nvSpPr>
        <p:spPr>
          <a:xfrm>
            <a:off x="709024" y="188641"/>
            <a:ext cx="11243627" cy="834941"/>
          </a:xfrm>
        </p:spPr>
        <p:txBody>
          <a:bodyPr>
            <a:noAutofit/>
          </a:bodyPr>
          <a:lstStyle/>
          <a:p>
            <a:pPr algn="ctr">
              <a:defRPr/>
            </a:pPr>
            <a:r>
              <a:rPr lang="uk-UA" altLang="uk-UA" sz="3600" b="1" dirty="0" smtClean="0">
                <a:solidFill>
                  <a:srgbClr val="C00000"/>
                </a:solidFill>
                <a:effectLst>
                  <a:outerShdw blurRad="38100" dist="38100" dir="2700000" algn="tl">
                    <a:srgbClr val="000000">
                      <a:alpha val="43137"/>
                    </a:srgbClr>
                  </a:outerShdw>
                </a:effectLst>
                <a:latin typeface="+mn-lt"/>
              </a:rPr>
              <a:t>Необхідна умова реформи – новий учитель</a:t>
            </a:r>
            <a:endParaRPr lang="en-US" altLang="uk-UA" sz="3600" b="1" dirty="0">
              <a:solidFill>
                <a:srgbClr val="C00000"/>
              </a:solidFill>
              <a:effectLst>
                <a:outerShdw blurRad="38100" dist="38100" dir="2700000" algn="tl">
                  <a:srgbClr val="000000">
                    <a:alpha val="43137"/>
                  </a:srgbClr>
                </a:outerShdw>
              </a:effectLst>
              <a:latin typeface="+mn-lt"/>
            </a:endParaRPr>
          </a:p>
        </p:txBody>
      </p:sp>
      <p:pic>
        <p:nvPicPr>
          <p:cNvPr id="28" name="Google Shape;268;p3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674" y="1207629"/>
            <a:ext cx="7140326" cy="591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274;p33"/>
          <p:cNvSpPr>
            <a:spLocks noChangeArrowheads="1"/>
          </p:cNvSpPr>
          <p:nvPr/>
        </p:nvSpPr>
        <p:spPr bwMode="auto">
          <a:xfrm>
            <a:off x="6005456" y="2423914"/>
            <a:ext cx="179493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buClr>
                <a:srgbClr val="002060"/>
              </a:buClr>
              <a:buFont typeface="Corsiva"/>
              <a:buNone/>
            </a:pPr>
            <a:r>
              <a:rPr lang="uk-UA" sz="2000" b="1" dirty="0" err="1" smtClean="0">
                <a:solidFill>
                  <a:srgbClr val="002060"/>
                </a:solidFill>
                <a:latin typeface="Corsiva"/>
                <a:ea typeface="Corsiva"/>
                <a:cs typeface="Corsiva"/>
                <a:sym typeface="Corsiva"/>
              </a:rPr>
              <a:t>Коуч</a:t>
            </a:r>
            <a:endParaRPr lang="ru-RU" sz="2000" dirty="0">
              <a:solidFill>
                <a:srgbClr val="000000"/>
              </a:solidFill>
              <a:sym typeface="Arial" pitchFamily="34" charset="0"/>
            </a:endParaRPr>
          </a:p>
        </p:txBody>
      </p:sp>
      <p:sp>
        <p:nvSpPr>
          <p:cNvPr id="30" name="Google Shape;272;p33"/>
          <p:cNvSpPr>
            <a:spLocks noChangeArrowheads="1"/>
          </p:cNvSpPr>
          <p:nvPr/>
        </p:nvSpPr>
        <p:spPr bwMode="auto">
          <a:xfrm>
            <a:off x="7515786" y="1985753"/>
            <a:ext cx="199670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002060"/>
              </a:buClr>
              <a:buFont typeface="Corsiva"/>
              <a:buNone/>
            </a:pPr>
            <a:r>
              <a:rPr lang="uk-UA" sz="2000" b="1" dirty="0" err="1">
                <a:solidFill>
                  <a:srgbClr val="002060"/>
                </a:solidFill>
                <a:latin typeface="Corsiva"/>
                <a:ea typeface="Corsiva"/>
                <a:cs typeface="Corsiva"/>
                <a:sym typeface="Corsiva"/>
              </a:rPr>
              <a:t>Фасилітатор</a:t>
            </a:r>
            <a:endParaRPr lang="ru-RU" sz="2000" dirty="0">
              <a:solidFill>
                <a:srgbClr val="000000"/>
              </a:solidFill>
              <a:sym typeface="Arial" pitchFamily="34" charset="0"/>
            </a:endParaRPr>
          </a:p>
        </p:txBody>
      </p:sp>
      <p:sp>
        <p:nvSpPr>
          <p:cNvPr id="31" name="Google Shape;273;p33"/>
          <p:cNvSpPr>
            <a:spLocks noChangeArrowheads="1"/>
          </p:cNvSpPr>
          <p:nvPr/>
        </p:nvSpPr>
        <p:spPr bwMode="auto">
          <a:xfrm>
            <a:off x="9512489" y="2719522"/>
            <a:ext cx="16488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002060"/>
              </a:buClr>
              <a:buFont typeface="Corsiva"/>
              <a:buNone/>
            </a:pPr>
            <a:r>
              <a:rPr lang="uk-UA" sz="2000" b="1" dirty="0" err="1">
                <a:solidFill>
                  <a:srgbClr val="002060"/>
                </a:solidFill>
                <a:latin typeface="Corsiva"/>
                <a:ea typeface="Corsiva"/>
                <a:cs typeface="Corsiva"/>
                <a:sym typeface="Corsiva"/>
              </a:rPr>
              <a:t>Тьютор</a:t>
            </a:r>
            <a:endParaRPr lang="ru-RU" sz="2000" dirty="0">
              <a:solidFill>
                <a:srgbClr val="000000"/>
              </a:solidFill>
              <a:sym typeface="Arial" pitchFamily="34" charset="0"/>
            </a:endParaRPr>
          </a:p>
        </p:txBody>
      </p:sp>
      <p:sp>
        <p:nvSpPr>
          <p:cNvPr id="32" name="Google Shape;275;p33"/>
          <p:cNvSpPr>
            <a:spLocks noChangeArrowheads="1"/>
          </p:cNvSpPr>
          <p:nvPr/>
        </p:nvSpPr>
        <p:spPr bwMode="auto">
          <a:xfrm>
            <a:off x="5375049" y="3809801"/>
            <a:ext cx="15278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buClr>
                <a:srgbClr val="002060"/>
              </a:buClr>
              <a:buFont typeface="Corsiva"/>
              <a:buNone/>
            </a:pPr>
            <a:r>
              <a:rPr lang="uk-UA" sz="2000" b="1" dirty="0" smtClean="0">
                <a:solidFill>
                  <a:srgbClr val="002060"/>
                </a:solidFill>
                <a:latin typeface="Corsiva"/>
                <a:ea typeface="Corsiva"/>
                <a:cs typeface="Corsiva"/>
                <a:sym typeface="Corsiva"/>
              </a:rPr>
              <a:t>Новатор</a:t>
            </a:r>
            <a:endParaRPr lang="ru-RU" sz="2000" dirty="0">
              <a:solidFill>
                <a:srgbClr val="000000"/>
              </a:solidFill>
              <a:sym typeface="Arial" pitchFamily="34" charset="0"/>
            </a:endParaRPr>
          </a:p>
        </p:txBody>
      </p:sp>
      <p:sp>
        <p:nvSpPr>
          <p:cNvPr id="33" name="Google Shape;270;p33"/>
          <p:cNvSpPr>
            <a:spLocks noChangeArrowheads="1"/>
          </p:cNvSpPr>
          <p:nvPr/>
        </p:nvSpPr>
        <p:spPr bwMode="auto">
          <a:xfrm>
            <a:off x="9908908" y="4072532"/>
            <a:ext cx="178722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002060"/>
              </a:buClr>
              <a:buFont typeface="Corsiva"/>
              <a:buNone/>
            </a:pPr>
            <a:r>
              <a:rPr lang="uk-UA" sz="2000" b="1" dirty="0" smtClean="0">
                <a:solidFill>
                  <a:srgbClr val="002060"/>
                </a:solidFill>
                <a:latin typeface="Corsiva"/>
                <a:ea typeface="Corsiva"/>
                <a:cs typeface="Corsiva"/>
                <a:sym typeface="Corsiva"/>
              </a:rPr>
              <a:t> Лідер</a:t>
            </a:r>
            <a:endParaRPr lang="ru-RU" sz="2000" dirty="0">
              <a:solidFill>
                <a:srgbClr val="000000"/>
              </a:solidFill>
              <a:sym typeface="Arial" pitchFamily="34" charset="0"/>
            </a:endParaRPr>
          </a:p>
        </p:txBody>
      </p:sp>
      <p:sp>
        <p:nvSpPr>
          <p:cNvPr id="34" name="Google Shape;276;p33"/>
          <p:cNvSpPr>
            <a:spLocks noChangeArrowheads="1"/>
          </p:cNvSpPr>
          <p:nvPr/>
        </p:nvSpPr>
        <p:spPr bwMode="auto">
          <a:xfrm>
            <a:off x="5720854" y="5286876"/>
            <a:ext cx="199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002060"/>
              </a:buClr>
              <a:buFont typeface="Corsiva"/>
              <a:buNone/>
            </a:pPr>
            <a:r>
              <a:rPr lang="uk-UA" sz="2000" b="1" dirty="0" smtClean="0">
                <a:solidFill>
                  <a:srgbClr val="002060"/>
                </a:solidFill>
                <a:latin typeface="Corsiva"/>
                <a:ea typeface="Corsiva"/>
                <a:cs typeface="Corsiva"/>
                <a:sym typeface="Corsiva"/>
              </a:rPr>
              <a:t>Агент змін</a:t>
            </a:r>
            <a:endParaRPr lang="ru-RU" sz="2000" dirty="0">
              <a:solidFill>
                <a:srgbClr val="000000"/>
              </a:solidFill>
              <a:sym typeface="Arial" pitchFamily="34" charset="0"/>
            </a:endParaRPr>
          </a:p>
        </p:txBody>
      </p:sp>
      <p:sp>
        <p:nvSpPr>
          <p:cNvPr id="35" name="Google Shape;269;p33"/>
          <p:cNvSpPr>
            <a:spLocks noChangeArrowheads="1"/>
          </p:cNvSpPr>
          <p:nvPr/>
        </p:nvSpPr>
        <p:spPr bwMode="auto">
          <a:xfrm>
            <a:off x="7346795" y="3731220"/>
            <a:ext cx="2334684"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buClr>
                <a:srgbClr val="C00000"/>
              </a:buClr>
              <a:buFont typeface="Corsiva"/>
              <a:buNone/>
            </a:pPr>
            <a:r>
              <a:rPr lang="uk-UA" sz="2400" b="1" dirty="0" smtClean="0">
                <a:solidFill>
                  <a:srgbClr val="C00000"/>
                </a:solidFill>
                <a:latin typeface="Corsiva"/>
                <a:ea typeface="Corsiva"/>
                <a:cs typeface="Corsiva"/>
                <a:sym typeface="Corsiva"/>
              </a:rPr>
              <a:t>Сучасний</a:t>
            </a:r>
            <a:endParaRPr lang="ru-RU" sz="2400" dirty="0"/>
          </a:p>
          <a:p>
            <a:pPr algn="ctr">
              <a:buClr>
                <a:srgbClr val="C00000"/>
              </a:buClr>
              <a:buFont typeface="Corsiva"/>
              <a:buNone/>
            </a:pPr>
            <a:r>
              <a:rPr lang="uk-UA" sz="2400" b="1" dirty="0">
                <a:solidFill>
                  <a:srgbClr val="C00000"/>
                </a:solidFill>
                <a:latin typeface="Corsiva"/>
                <a:ea typeface="Corsiva"/>
                <a:cs typeface="Corsiva"/>
                <a:sym typeface="Corsiva"/>
              </a:rPr>
              <a:t>учитель</a:t>
            </a:r>
            <a:endParaRPr lang="ru-RU" sz="2400" dirty="0">
              <a:solidFill>
                <a:srgbClr val="C00000"/>
              </a:solidFill>
              <a:sym typeface="Arial" pitchFamily="34" charset="0"/>
            </a:endParaRPr>
          </a:p>
        </p:txBody>
      </p:sp>
      <p:sp>
        <p:nvSpPr>
          <p:cNvPr id="36" name="Google Shape;277;p33"/>
          <p:cNvSpPr>
            <a:spLocks noChangeArrowheads="1"/>
          </p:cNvSpPr>
          <p:nvPr/>
        </p:nvSpPr>
        <p:spPr bwMode="auto">
          <a:xfrm>
            <a:off x="7412756" y="5901990"/>
            <a:ext cx="2099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buClr>
                <a:srgbClr val="002060"/>
              </a:buClr>
              <a:buFont typeface="Corsiva"/>
              <a:buNone/>
            </a:pPr>
            <a:r>
              <a:rPr lang="uk-UA" sz="2000" b="1" dirty="0" smtClean="0">
                <a:solidFill>
                  <a:srgbClr val="002060"/>
                </a:solidFill>
                <a:latin typeface="Corsiva"/>
                <a:ea typeface="Corsiva"/>
                <a:cs typeface="Corsiva"/>
                <a:sym typeface="Corsiva"/>
              </a:rPr>
              <a:t>Ментор</a:t>
            </a:r>
            <a:endParaRPr lang="ru-RU" sz="2000" dirty="0">
              <a:solidFill>
                <a:srgbClr val="000000"/>
              </a:solidFill>
              <a:sym typeface="Arial" pitchFamily="34" charset="0"/>
            </a:endParaRPr>
          </a:p>
        </p:txBody>
      </p:sp>
      <p:sp>
        <p:nvSpPr>
          <p:cNvPr id="37" name="Google Shape;271;p33"/>
          <p:cNvSpPr>
            <a:spLocks noChangeArrowheads="1"/>
          </p:cNvSpPr>
          <p:nvPr/>
        </p:nvSpPr>
        <p:spPr bwMode="auto">
          <a:xfrm>
            <a:off x="9183346" y="5377476"/>
            <a:ext cx="23071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Clr>
                <a:srgbClr val="002060"/>
              </a:buClr>
              <a:buFont typeface="Corsiva"/>
              <a:buNone/>
            </a:pPr>
            <a:r>
              <a:rPr lang="uk-UA" sz="2000" b="1" dirty="0">
                <a:solidFill>
                  <a:srgbClr val="002060"/>
                </a:solidFill>
                <a:latin typeface="Corsiva"/>
                <a:ea typeface="Corsiva"/>
                <a:cs typeface="Corsiva"/>
                <a:sym typeface="Corsiva"/>
              </a:rPr>
              <a:t>Модератор</a:t>
            </a:r>
            <a:endParaRPr lang="ru-RU" sz="2000" dirty="0">
              <a:solidFill>
                <a:srgbClr val="000000"/>
              </a:solidFill>
              <a:sym typeface="Arial" pitchFamily="34" charset="0"/>
            </a:endParaRPr>
          </a:p>
        </p:txBody>
      </p:sp>
      <p:sp>
        <p:nvSpPr>
          <p:cNvPr id="38" name="Google Shape;267;p33"/>
          <p:cNvSpPr>
            <a:spLocks noChangeArrowheads="1"/>
          </p:cNvSpPr>
          <p:nvPr/>
        </p:nvSpPr>
        <p:spPr bwMode="auto">
          <a:xfrm>
            <a:off x="143934" y="1022350"/>
            <a:ext cx="4991100" cy="14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lgn="ctr">
              <a:buClr>
                <a:srgbClr val="C00000"/>
              </a:buClr>
              <a:buFont typeface="Corsiva"/>
              <a:buNone/>
            </a:pPr>
            <a:r>
              <a:rPr lang="uk-UA" sz="2400" b="1" dirty="0" smtClean="0">
                <a:latin typeface="Calibri" pitchFamily="34" charset="0"/>
                <a:ea typeface="Corsiva"/>
                <a:cs typeface="Calibri" pitchFamily="34" charset="0"/>
                <a:sym typeface="Corsiva"/>
              </a:rPr>
              <a:t>Реформа «Нова українська школа» буде успішно реалізована, </a:t>
            </a:r>
            <a:r>
              <a:rPr lang="uk-UA" sz="2400" b="1" dirty="0">
                <a:latin typeface="Calibri" pitchFamily="34" charset="0"/>
                <a:ea typeface="Corsiva"/>
                <a:cs typeface="Calibri" pitchFamily="34" charset="0"/>
                <a:sym typeface="Corsiva"/>
              </a:rPr>
              <a:t>якщо </a:t>
            </a:r>
            <a:r>
              <a:rPr lang="uk-UA" sz="2400" b="1" dirty="0" smtClean="0">
                <a:latin typeface="Calibri" pitchFamily="34" charset="0"/>
                <a:ea typeface="Corsiva"/>
                <a:cs typeface="Calibri" pitchFamily="34" charset="0"/>
                <a:sym typeface="Corsiva"/>
              </a:rPr>
              <a:t>у ній працюватиме сучасний </a:t>
            </a:r>
            <a:r>
              <a:rPr lang="uk-UA" sz="2400" b="1" dirty="0">
                <a:latin typeface="Calibri" pitchFamily="34" charset="0"/>
                <a:ea typeface="Corsiva"/>
                <a:cs typeface="Calibri" pitchFamily="34" charset="0"/>
                <a:sym typeface="Corsiva"/>
              </a:rPr>
              <a:t>учитель!</a:t>
            </a:r>
            <a:endParaRPr lang="ru-RU" sz="2400" dirty="0">
              <a:latin typeface="Calibri" pitchFamily="34" charset="0"/>
              <a:cs typeface="Calibri" pitchFamily="34" charset="0"/>
              <a:sym typeface="Arial" pitchFamily="34" charset="0"/>
            </a:endParaRPr>
          </a:p>
        </p:txBody>
      </p:sp>
    </p:spTree>
    <p:extLst>
      <p:ext uri="{BB962C8B-B14F-4D97-AF65-F5344CB8AC3E}">
        <p14:creationId xmlns:p14="http://schemas.microsoft.com/office/powerpoint/2010/main" val="2875414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020" y="4337884"/>
            <a:ext cx="6769289" cy="2520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360" y="290823"/>
            <a:ext cx="11856640" cy="584775"/>
          </a:xfrm>
          <a:prstGeom prst="rect">
            <a:avLst/>
          </a:prstGeom>
          <a:noFill/>
        </p:spPr>
        <p:txBody>
          <a:bodyPr wrap="square" rtlCol="0">
            <a:spAutoFit/>
          </a:bodyPr>
          <a:lstStyle/>
          <a:p>
            <a:pPr algn="ctr"/>
            <a:r>
              <a:rPr lang="uk-UA" sz="3200" b="1" spc="50" dirty="0" smtClean="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rPr>
              <a:t>Моделювання </a:t>
            </a:r>
            <a:r>
              <a:rPr lang="uk-UA" sz="3200" b="1" spc="50" dirty="0" err="1" smtClean="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uk-UA" sz="3200" b="1" spc="50" dirty="0" smtClean="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rPr>
              <a:t> уроку </a:t>
            </a:r>
            <a:endParaRPr lang="uk-UA" sz="3200" b="1" spc="50" dirty="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Прямоугольник 2"/>
          <p:cNvSpPr/>
          <p:nvPr/>
        </p:nvSpPr>
        <p:spPr>
          <a:xfrm>
            <a:off x="6263680" y="891614"/>
            <a:ext cx="5746350" cy="3416320"/>
          </a:xfrm>
          <a:prstGeom prst="rect">
            <a:avLst/>
          </a:prstGeom>
        </p:spPr>
        <p:txBody>
          <a:bodyPr wrap="square">
            <a:spAutoFit/>
          </a:bodyPr>
          <a:lstStyle/>
          <a:p>
            <a:r>
              <a:rPr lang="ru-RU" sz="2400" b="1" dirty="0" smtClean="0">
                <a:latin typeface="Calibri" pitchFamily="34" charset="0"/>
                <a:cs typeface="Calibri" pitchFamily="34" charset="0"/>
              </a:rPr>
              <a:t>Методична </a:t>
            </a:r>
            <a:r>
              <a:rPr lang="ru-RU" sz="2400" b="1" dirty="0">
                <a:latin typeface="Calibri" pitchFamily="34" charset="0"/>
                <a:cs typeface="Calibri" pitchFamily="34" charset="0"/>
              </a:rPr>
              <a:t>структура</a:t>
            </a:r>
            <a:r>
              <a:rPr lang="ru-RU" sz="2400" b="1" i="1" dirty="0">
                <a:solidFill>
                  <a:srgbClr val="002060"/>
                </a:solidFill>
                <a:latin typeface="Calibri" pitchFamily="34" charset="0"/>
                <a:cs typeface="Calibri" pitchFamily="34" charset="0"/>
              </a:rPr>
              <a:t> </a:t>
            </a:r>
            <a:r>
              <a:rPr lang="ru-RU" sz="2400" b="1" i="1" dirty="0" err="1" smtClean="0">
                <a:solidFill>
                  <a:srgbClr val="002060"/>
                </a:solidFill>
                <a:latin typeface="Calibri" pitchFamily="34" charset="0"/>
                <a:cs typeface="Calibri" pitchFamily="34" charset="0"/>
              </a:rPr>
              <a:t>компетентнісного</a:t>
            </a:r>
            <a:r>
              <a:rPr lang="ru-RU" sz="2400" b="1" i="1" dirty="0" smtClean="0">
                <a:solidFill>
                  <a:srgbClr val="002060"/>
                </a:solidFill>
                <a:latin typeface="Calibri" pitchFamily="34" charset="0"/>
                <a:cs typeface="Calibri" pitchFamily="34" charset="0"/>
              </a:rPr>
              <a:t> уроку </a:t>
            </a:r>
            <a:r>
              <a:rPr lang="ru-RU" sz="2400" b="1" dirty="0" err="1" smtClean="0">
                <a:latin typeface="Calibri" pitchFamily="34" charset="0"/>
                <a:cs typeface="Calibri" pitchFamily="34" charset="0"/>
              </a:rPr>
              <a:t>характеризується</a:t>
            </a: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варіативністю</a:t>
            </a:r>
            <a:r>
              <a:rPr lang="ru-RU" sz="2400" b="1" dirty="0" smtClean="0">
                <a:latin typeface="Calibri" pitchFamily="34" charset="0"/>
                <a:cs typeface="Calibri" pitchFamily="34" charset="0"/>
              </a:rPr>
              <a:t>. </a:t>
            </a:r>
          </a:p>
          <a:p>
            <a:r>
              <a:rPr lang="ru-RU" sz="2400" b="1" dirty="0" smtClean="0">
                <a:latin typeface="Calibri" pitchFamily="34" charset="0"/>
                <a:cs typeface="Calibri" pitchFamily="34" charset="0"/>
              </a:rPr>
              <a:t>Нема </a:t>
            </a:r>
            <a:r>
              <a:rPr lang="ru-RU" sz="2400" b="1" dirty="0" err="1" smtClean="0">
                <a:latin typeface="Calibri" pitchFamily="34" charset="0"/>
                <a:cs typeface="Calibri" pitchFamily="34" charset="0"/>
              </a:rPr>
              <a:t>єдиної</a:t>
            </a: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схеми</a:t>
            </a:r>
            <a:r>
              <a:rPr lang="ru-RU" sz="2400" b="1" dirty="0" smtClean="0">
                <a:latin typeface="Calibri" pitchFamily="34" charset="0"/>
                <a:cs typeface="Calibri" pitchFamily="34" charset="0"/>
              </a:rPr>
              <a:t> </a:t>
            </a:r>
            <a:r>
              <a:rPr lang="ru-RU" sz="2400" b="1" dirty="0">
                <a:latin typeface="Calibri" pitchFamily="34" charset="0"/>
                <a:cs typeface="Calibri" pitchFamily="34" charset="0"/>
              </a:rPr>
              <a:t>для </a:t>
            </a:r>
            <a:r>
              <a:rPr lang="ru-RU" sz="2400" b="1" dirty="0" err="1">
                <a:latin typeface="Calibri" pitchFamily="34" charset="0"/>
                <a:cs typeface="Calibri" pitchFamily="34" charset="0"/>
              </a:rPr>
              <a:t>всіх</a:t>
            </a:r>
            <a:r>
              <a:rPr lang="ru-RU" sz="2400" b="1" dirty="0">
                <a:latin typeface="Calibri" pitchFamily="34" charset="0"/>
                <a:cs typeface="Calibri" pitchFamily="34" charset="0"/>
              </a:rPr>
              <a:t> </a:t>
            </a:r>
            <a:r>
              <a:rPr lang="ru-RU" sz="2400" b="1" dirty="0" err="1">
                <a:latin typeface="Calibri" pitchFamily="34" charset="0"/>
                <a:cs typeface="Calibri" pitchFamily="34" charset="0"/>
              </a:rPr>
              <a:t>уроків</a:t>
            </a:r>
            <a:r>
              <a:rPr lang="ru-RU" sz="2400" b="1" dirty="0">
                <a:latin typeface="Calibri" pitchFamily="34" charset="0"/>
                <a:cs typeface="Calibri" pitchFamily="34" charset="0"/>
              </a:rPr>
              <a:t> з </a:t>
            </a:r>
            <a:r>
              <a:rPr lang="ru-RU" sz="2400" b="1" dirty="0" err="1">
                <a:latin typeface="Calibri" pitchFamily="34" charset="0"/>
                <a:cs typeface="Calibri" pitchFamily="34" charset="0"/>
              </a:rPr>
              <a:t>усіх</a:t>
            </a:r>
            <a:r>
              <a:rPr lang="ru-RU" sz="2400" b="1" dirty="0">
                <a:latin typeface="Calibri" pitchFamily="34" charset="0"/>
                <a:cs typeface="Calibri" pitchFamily="34" charset="0"/>
              </a:rPr>
              <a:t> </a:t>
            </a:r>
            <a:r>
              <a:rPr lang="ru-RU" sz="2400" b="1" dirty="0" err="1" smtClean="0">
                <a:latin typeface="Calibri" pitchFamily="34" charset="0"/>
                <a:cs typeface="Calibri" pitchFamily="34" charset="0"/>
              </a:rPr>
              <a:t>предметів</a:t>
            </a:r>
            <a:r>
              <a:rPr lang="ru-RU" sz="2400" b="1" dirty="0">
                <a:latin typeface="Calibri" pitchFamily="34" charset="0"/>
                <a:cs typeface="Calibri" pitchFamily="34" charset="0"/>
              </a:rPr>
              <a:t>.</a:t>
            </a:r>
            <a:r>
              <a:rPr lang="ru-RU" sz="2400" b="1" dirty="0" smtClean="0">
                <a:latin typeface="Calibri" pitchFamily="34" charset="0"/>
                <a:cs typeface="Calibri" pitchFamily="34" charset="0"/>
              </a:rPr>
              <a:t> </a:t>
            </a:r>
          </a:p>
          <a:p>
            <a:r>
              <a:rPr lang="ru-RU" sz="2400" b="1" dirty="0" smtClean="0">
                <a:latin typeface="Calibri" pitchFamily="34" charset="0"/>
                <a:cs typeface="Calibri" pitchFamily="34" charset="0"/>
              </a:rPr>
              <a:t>Але </a:t>
            </a:r>
            <a:r>
              <a:rPr lang="ru-RU" sz="2400" b="1" dirty="0">
                <a:latin typeface="Calibri" pitchFamily="34" charset="0"/>
                <a:cs typeface="Calibri" pitchFamily="34" charset="0"/>
              </a:rPr>
              <a:t>урок як форма </a:t>
            </a:r>
            <a:r>
              <a:rPr lang="ru-RU" sz="2400" b="1" dirty="0" err="1">
                <a:latin typeface="Calibri" pitchFamily="34" charset="0"/>
                <a:cs typeface="Calibri" pitchFamily="34" charset="0"/>
              </a:rPr>
              <a:t>організації</a:t>
            </a:r>
            <a:r>
              <a:rPr lang="ru-RU" sz="2400" b="1" dirty="0">
                <a:latin typeface="Calibri" pitchFamily="34" charset="0"/>
                <a:cs typeface="Calibri" pitchFamily="34" charset="0"/>
              </a:rPr>
              <a:t> </a:t>
            </a:r>
            <a:r>
              <a:rPr lang="ru-RU" sz="2400" b="1" dirty="0" err="1">
                <a:latin typeface="Calibri" pitchFamily="34" charset="0"/>
                <a:cs typeface="Calibri" pitchFamily="34" charset="0"/>
              </a:rPr>
              <a:t>освітнього</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процесу</a:t>
            </a:r>
            <a:r>
              <a:rPr lang="ru-RU" sz="2400" b="1" dirty="0">
                <a:latin typeface="Calibri" pitchFamily="34" charset="0"/>
                <a:cs typeface="Calibri" pitchFamily="34" charset="0"/>
              </a:rPr>
              <a:t> </a:t>
            </a:r>
            <a:r>
              <a:rPr lang="ru-RU" sz="2400" b="1" dirty="0" err="1">
                <a:latin typeface="Calibri" pitchFamily="34" charset="0"/>
                <a:cs typeface="Calibri" pitchFamily="34" charset="0"/>
              </a:rPr>
              <a:t>може</a:t>
            </a:r>
            <a:r>
              <a:rPr lang="ru-RU" sz="2400" b="1" dirty="0">
                <a:latin typeface="Calibri" pitchFamily="34" charset="0"/>
                <a:cs typeface="Calibri" pitchFamily="34" charset="0"/>
              </a:rPr>
              <a:t> </a:t>
            </a:r>
            <a:r>
              <a:rPr lang="ru-RU" sz="2400" b="1" dirty="0" err="1">
                <a:latin typeface="Calibri" pitchFamily="34" charset="0"/>
                <a:cs typeface="Calibri" pitchFamily="34" charset="0"/>
              </a:rPr>
              <a:t>містити</a:t>
            </a:r>
            <a:r>
              <a:rPr lang="ru-RU" sz="2400" b="1" dirty="0">
                <a:latin typeface="Calibri" pitchFamily="34" charset="0"/>
                <a:cs typeface="Calibri" pitchFamily="34" charset="0"/>
              </a:rPr>
              <a:t> в </a:t>
            </a:r>
            <a:r>
              <a:rPr lang="ru-RU" sz="2400" b="1" dirty="0" err="1">
                <a:latin typeface="Calibri" pitchFamily="34" charset="0"/>
                <a:cs typeface="Calibri" pitchFamily="34" charset="0"/>
              </a:rPr>
              <a:t>собі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певні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динамічні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одиниці</a:t>
            </a:r>
            <a:r>
              <a:rPr lang="ru-RU" sz="2400" b="1" dirty="0">
                <a:latin typeface="Calibri" pitchFamily="34" charset="0"/>
                <a:cs typeface="Calibri" pitchFamily="34" charset="0"/>
              </a:rPr>
              <a:t> – </a:t>
            </a:r>
            <a:r>
              <a:rPr lang="ru-RU" sz="2400" b="1" dirty="0" err="1" smtClean="0">
                <a:latin typeface="Calibri" pitchFamily="34" charset="0"/>
                <a:cs typeface="Calibri" pitchFamily="34" charset="0"/>
              </a:rPr>
              <a:t>етапи</a:t>
            </a:r>
            <a:r>
              <a:rPr lang="ru-RU" sz="2400" b="1" dirty="0" smtClean="0">
                <a:latin typeface="Calibri" pitchFamily="34" charset="0"/>
                <a:cs typeface="Calibri" pitchFamily="34" charset="0"/>
              </a:rPr>
              <a:t>, </a:t>
            </a:r>
            <a:r>
              <a:rPr lang="ru-RU" sz="2400" b="1" dirty="0" err="1">
                <a:latin typeface="Calibri" pitchFamily="34" charset="0"/>
                <a:cs typeface="Calibri" pitchFamily="34" charset="0"/>
              </a:rPr>
              <a:t>які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вчитель</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заповнює</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відповідно</a:t>
            </a:r>
            <a:r>
              <a:rPr lang="ru-RU" sz="2400" b="1" dirty="0">
                <a:latin typeface="Calibri" pitchFamily="34" charset="0"/>
                <a:cs typeface="Calibri" pitchFamily="34" charset="0"/>
              </a:rPr>
              <a:t> до типу та </a:t>
            </a:r>
            <a:r>
              <a:rPr lang="ru-RU" sz="2400" b="1" dirty="0" err="1" smtClean="0">
                <a:latin typeface="Calibri" pitchFamily="34" charset="0"/>
                <a:cs typeface="Calibri" pitchFamily="34" charset="0"/>
              </a:rPr>
              <a:t>структури</a:t>
            </a:r>
            <a:r>
              <a:rPr lang="ru-RU" sz="2400" b="1" dirty="0" smtClean="0">
                <a:latin typeface="Calibri" pitchFamily="34" charset="0"/>
                <a:cs typeface="Calibri" pitchFamily="34" charset="0"/>
              </a:rPr>
              <a:t> конкретного уроку</a:t>
            </a:r>
            <a:r>
              <a:rPr lang="ru-RU" sz="2400" b="1" dirty="0">
                <a:latin typeface="Calibri" pitchFamily="34" charset="0"/>
                <a:cs typeface="Calibri" pitchFamily="34" charset="0"/>
              </a:rPr>
              <a:t>.</a:t>
            </a:r>
          </a:p>
        </p:txBody>
      </p:sp>
      <p:sp>
        <p:nvSpPr>
          <p:cNvPr id="5" name="Прямоугольник 4"/>
          <p:cNvSpPr/>
          <p:nvPr/>
        </p:nvSpPr>
        <p:spPr>
          <a:xfrm>
            <a:off x="166920" y="1123625"/>
            <a:ext cx="6120341" cy="3662541"/>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ln>
          <a:effectLst>
            <a:outerShdw blurRad="76200" dir="18900000" sy="23000" kx="-1200000" algn="bl" rotWithShape="0">
              <a:prstClr val="black">
                <a:alpha val="20000"/>
              </a:prstClr>
            </a:outerShdw>
          </a:effectLst>
          <a:scene3d>
            <a:camera prst="isometricOffAxis1Right"/>
            <a:lightRig rig="balanced" dir="t">
              <a:rot lat="0" lon="0" rev="8700000"/>
            </a:lightRig>
          </a:scene3d>
          <a:sp3d>
            <a:bevelT w="190500" h="38100"/>
          </a:sp3d>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3600" b="0" i="0" u="none" strike="noStrike" kern="0" cap="none" spc="0" normalizeH="0" baseline="0" noProof="0" dirty="0" smtClean="0">
                <a:ln>
                  <a:noFill/>
                </a:ln>
                <a:solidFill>
                  <a:sysClr val="windowText" lastClr="000000"/>
                </a:solidFill>
                <a:effectLst/>
                <a:uLnTx/>
                <a:uFillTx/>
                <a:latin typeface="Calibri"/>
                <a:ea typeface="+mn-ea"/>
                <a:cs typeface="+mn-cs"/>
              </a:rPr>
              <a:t>	</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З уроку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розпочинається</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освітній</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процес</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уроком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він</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і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закінчується</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Усе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інше</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в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школі</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грає</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хоча</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і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важливу</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але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допоміжну</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роль,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доповнюючи</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і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розвиваючи</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все те,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що</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закладається</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в </a:t>
            </a:r>
            <a:r>
              <a:rPr kumimoji="0" lang="ru-RU" sz="2800" b="1" i="0" u="none" strike="noStrike" kern="0" cap="none" spc="0" normalizeH="0" baseline="0" noProof="0" dirty="0" err="1" smtClean="0">
                <a:ln>
                  <a:noFill/>
                </a:ln>
                <a:solidFill>
                  <a:srgbClr val="002060"/>
                </a:solidFill>
                <a:effectLst/>
                <a:uLnTx/>
                <a:uFillTx/>
                <a:latin typeface="Calibri"/>
                <a:ea typeface="+mn-ea"/>
                <a:cs typeface="+mn-cs"/>
              </a:rPr>
              <a:t>ході</a:t>
            </a:r>
            <a:r>
              <a:rPr kumimoji="0" lang="ru-RU" sz="2800" b="1" i="0" u="none" strike="noStrike" kern="0" cap="none" spc="0" normalizeH="0" baseline="0" noProof="0" dirty="0" smtClean="0">
                <a:ln>
                  <a:noFill/>
                </a:ln>
                <a:solidFill>
                  <a:srgbClr val="002060"/>
                </a:solidFill>
                <a:effectLst/>
                <a:uLnTx/>
                <a:uFillTx/>
                <a:latin typeface="Calibri"/>
                <a:ea typeface="+mn-ea"/>
                <a:cs typeface="+mn-cs"/>
              </a:rPr>
              <a:t> уроку.</a:t>
            </a:r>
          </a:p>
          <a:p>
            <a:pPr marL="0" marR="0" lvl="0" indent="0" algn="r" defTabSz="914400" eaLnBrk="1" fontAlgn="auto" latinLnBrk="0" hangingPunct="1">
              <a:lnSpc>
                <a:spcPct val="100000"/>
              </a:lnSpc>
              <a:spcBef>
                <a:spcPts val="0"/>
              </a:spcBef>
              <a:spcAft>
                <a:spcPts val="0"/>
              </a:spcAft>
              <a:buClrTx/>
              <a:buSzTx/>
              <a:buFontTx/>
              <a:buNone/>
              <a:tabLst/>
              <a:defRPr/>
            </a:pPr>
            <a:r>
              <a:rPr kumimoji="0" lang="ru-RU" sz="2800" u="none" strike="noStrike" kern="0" cap="none" spc="0" normalizeH="0" baseline="0" noProof="0" dirty="0" smtClean="0">
                <a:ln>
                  <a:noFill/>
                </a:ln>
                <a:solidFill>
                  <a:srgbClr val="002060"/>
                </a:solidFill>
                <a:effectLst/>
                <a:uLnTx/>
                <a:uFillTx/>
                <a:latin typeface="Calibri"/>
                <a:ea typeface="+mn-ea"/>
                <a:cs typeface="+mn-cs"/>
              </a:rPr>
              <a:t>       </a:t>
            </a:r>
            <a:r>
              <a:rPr kumimoji="0" lang="en-US" sz="2800" u="none" strike="noStrike" kern="0" cap="none" spc="0" normalizeH="0" baseline="0" noProof="0" dirty="0" smtClean="0">
                <a:ln>
                  <a:noFill/>
                </a:ln>
                <a:solidFill>
                  <a:srgbClr val="002060"/>
                </a:solidFill>
                <a:effectLst/>
                <a:uLnTx/>
                <a:uFillTx/>
                <a:latin typeface="Calibri"/>
                <a:ea typeface="+mn-ea"/>
                <a:cs typeface="+mn-cs"/>
              </a:rPr>
              <a:t/>
            </a:r>
            <a:br>
              <a:rPr kumimoji="0" lang="en-US" sz="2800" u="none" strike="noStrike" kern="0" cap="none" spc="0" normalizeH="0" baseline="0" noProof="0" dirty="0" smtClean="0">
                <a:ln>
                  <a:noFill/>
                </a:ln>
                <a:solidFill>
                  <a:srgbClr val="002060"/>
                </a:solidFill>
                <a:effectLst/>
                <a:uLnTx/>
                <a:uFillTx/>
                <a:latin typeface="Calibri"/>
                <a:ea typeface="+mn-ea"/>
                <a:cs typeface="+mn-cs"/>
              </a:rPr>
            </a:br>
            <a:r>
              <a:rPr kumimoji="0" lang="en-US" sz="2800" u="none" strike="noStrike" kern="0" cap="none" spc="0" normalizeH="0" baseline="0" noProof="0" dirty="0" smtClean="0">
                <a:ln>
                  <a:noFill/>
                </a:ln>
                <a:solidFill>
                  <a:srgbClr val="002060"/>
                </a:solidFill>
                <a:effectLst/>
                <a:uLnTx/>
                <a:uFillTx/>
                <a:latin typeface="Calibri"/>
                <a:ea typeface="+mn-ea"/>
                <a:cs typeface="+mn-cs"/>
              </a:rPr>
              <a:t>                        </a:t>
            </a:r>
            <a:r>
              <a:rPr kumimoji="0" lang="ru-RU" sz="2800" u="none" strike="noStrike" kern="0" cap="none" spc="0" normalizeH="0" baseline="0" noProof="0" dirty="0" smtClean="0">
                <a:ln>
                  <a:noFill/>
                </a:ln>
                <a:solidFill>
                  <a:srgbClr val="002060"/>
                </a:solidFill>
                <a:effectLst/>
                <a:uLnTx/>
                <a:uFillTx/>
                <a:latin typeface="Calibri"/>
                <a:ea typeface="+mn-ea"/>
                <a:cs typeface="+mn-cs"/>
              </a:rPr>
              <a:t>Ю.А. </a:t>
            </a:r>
            <a:r>
              <a:rPr kumimoji="0" lang="ru-RU" sz="2800" u="none" strike="noStrike" kern="0" cap="none" spc="0" normalizeH="0" baseline="0" noProof="0" dirty="0" err="1" smtClean="0">
                <a:ln>
                  <a:noFill/>
                </a:ln>
                <a:solidFill>
                  <a:srgbClr val="002060"/>
                </a:solidFill>
                <a:effectLst/>
                <a:uLnTx/>
                <a:uFillTx/>
                <a:latin typeface="Calibri"/>
                <a:ea typeface="+mn-ea"/>
                <a:cs typeface="+mn-cs"/>
              </a:rPr>
              <a:t>Конаржевський</a:t>
            </a:r>
            <a:endParaRPr kumimoji="0" lang="ru-RU" sz="2800" u="none" strike="noStrike" kern="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1612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201" y="188640"/>
            <a:ext cx="5373587" cy="646331"/>
          </a:xfrm>
          <a:prstGeom prst="rect">
            <a:avLst/>
          </a:prstGeom>
          <a:noFill/>
        </p:spPr>
        <p:txBody>
          <a:bodyPr wrap="none" rtlCol="0">
            <a:spAutoFit/>
          </a:bodyPr>
          <a:lstStyle/>
          <a:p>
            <a:pPr algn="ctr"/>
            <a:r>
              <a:rPr lang="uk-UA" sz="3600" b="1" spc="50" dirty="0" smtClean="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rPr>
              <a:t>Ознаки  сучасного  уроку</a:t>
            </a:r>
            <a:endParaRPr lang="ru-RU" sz="3600" b="1" spc="50" dirty="0">
              <a:ln w="13335" cmpd="sng">
                <a:solidFill>
                  <a:schemeClr val="accent1">
                    <a:lumMod val="50000"/>
                  </a:schemeClr>
                </a:solidFill>
                <a:prstDash val="solid"/>
              </a:ln>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Прямоугольник 6"/>
          <p:cNvSpPr/>
          <p:nvPr/>
        </p:nvSpPr>
        <p:spPr>
          <a:xfrm>
            <a:off x="925624" y="885825"/>
            <a:ext cx="7642398" cy="5545807"/>
          </a:xfrm>
          <a:custGeom>
            <a:avLst/>
            <a:gdLst>
              <a:gd name="connsiteX0" fmla="*/ 0 w 4384848"/>
              <a:gd name="connsiteY0" fmla="*/ 0 h 5450904"/>
              <a:gd name="connsiteX1" fmla="*/ 4384848 w 4384848"/>
              <a:gd name="connsiteY1" fmla="*/ 0 h 5450904"/>
              <a:gd name="connsiteX2" fmla="*/ 4384848 w 4384848"/>
              <a:gd name="connsiteY2" fmla="*/ 5450904 h 5450904"/>
              <a:gd name="connsiteX3" fmla="*/ 0 w 4384848"/>
              <a:gd name="connsiteY3" fmla="*/ 5450904 h 5450904"/>
              <a:gd name="connsiteX4" fmla="*/ 0 w 4384848"/>
              <a:gd name="connsiteY4" fmla="*/ 0 h 5450904"/>
              <a:gd name="connsiteX0" fmla="*/ 0 w 7642398"/>
              <a:gd name="connsiteY0" fmla="*/ 0 h 5469954"/>
              <a:gd name="connsiteX1" fmla="*/ 7642398 w 7642398"/>
              <a:gd name="connsiteY1" fmla="*/ 19050 h 5469954"/>
              <a:gd name="connsiteX2" fmla="*/ 7642398 w 7642398"/>
              <a:gd name="connsiteY2" fmla="*/ 5469954 h 5469954"/>
              <a:gd name="connsiteX3" fmla="*/ 3257550 w 7642398"/>
              <a:gd name="connsiteY3" fmla="*/ 5469954 h 5469954"/>
              <a:gd name="connsiteX4" fmla="*/ 0 w 7642398"/>
              <a:gd name="connsiteY4" fmla="*/ 0 h 5469954"/>
              <a:gd name="connsiteX0" fmla="*/ 0 w 7642398"/>
              <a:gd name="connsiteY0" fmla="*/ 0 h 5469954"/>
              <a:gd name="connsiteX1" fmla="*/ 4375323 w 7642398"/>
              <a:gd name="connsiteY1" fmla="*/ 9525 h 5469954"/>
              <a:gd name="connsiteX2" fmla="*/ 7642398 w 7642398"/>
              <a:gd name="connsiteY2" fmla="*/ 5469954 h 5469954"/>
              <a:gd name="connsiteX3" fmla="*/ 3257550 w 7642398"/>
              <a:gd name="connsiteY3" fmla="*/ 5469954 h 5469954"/>
              <a:gd name="connsiteX4" fmla="*/ 0 w 7642398"/>
              <a:gd name="connsiteY4" fmla="*/ 0 h 546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398" h="5469954">
                <a:moveTo>
                  <a:pt x="0" y="0"/>
                </a:moveTo>
                <a:lnTo>
                  <a:pt x="4375323" y="9525"/>
                </a:lnTo>
                <a:lnTo>
                  <a:pt x="7642398" y="5469954"/>
                </a:lnTo>
                <a:lnTo>
                  <a:pt x="3257550" y="5469954"/>
                </a:lnTo>
                <a:lnTo>
                  <a:pt x="0" y="0"/>
                </a:lnTo>
                <a:close/>
              </a:path>
            </a:pathLst>
          </a:custGeom>
          <a:solidFill>
            <a:srgbClr val="AFB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200025">
              <a:lnSpc>
                <a:spcPts val="2500"/>
              </a:lnSpc>
            </a:pPr>
            <a:endParaRPr lang="ru-RU" sz="2400" dirty="0"/>
          </a:p>
        </p:txBody>
      </p:sp>
      <p:sp>
        <p:nvSpPr>
          <p:cNvPr id="4" name="Прямоугольник 8"/>
          <p:cNvSpPr/>
          <p:nvPr/>
        </p:nvSpPr>
        <p:spPr>
          <a:xfrm>
            <a:off x="1697199" y="1562100"/>
            <a:ext cx="6861348" cy="4869531"/>
          </a:xfrm>
          <a:custGeom>
            <a:avLst/>
            <a:gdLst>
              <a:gd name="connsiteX0" fmla="*/ 0 w 4384848"/>
              <a:gd name="connsiteY0" fmla="*/ 0 h 4730824"/>
              <a:gd name="connsiteX1" fmla="*/ 4384848 w 4384848"/>
              <a:gd name="connsiteY1" fmla="*/ 0 h 4730824"/>
              <a:gd name="connsiteX2" fmla="*/ 4384848 w 4384848"/>
              <a:gd name="connsiteY2" fmla="*/ 4730824 h 4730824"/>
              <a:gd name="connsiteX3" fmla="*/ 0 w 4384848"/>
              <a:gd name="connsiteY3" fmla="*/ 4730824 h 4730824"/>
              <a:gd name="connsiteX4" fmla="*/ 0 w 4384848"/>
              <a:gd name="connsiteY4" fmla="*/ 0 h 4730824"/>
              <a:gd name="connsiteX0" fmla="*/ 0 w 6861348"/>
              <a:gd name="connsiteY0" fmla="*/ 0 h 4740349"/>
              <a:gd name="connsiteX1" fmla="*/ 6861348 w 6861348"/>
              <a:gd name="connsiteY1" fmla="*/ 9525 h 4740349"/>
              <a:gd name="connsiteX2" fmla="*/ 6861348 w 6861348"/>
              <a:gd name="connsiteY2" fmla="*/ 4740349 h 4740349"/>
              <a:gd name="connsiteX3" fmla="*/ 2476500 w 6861348"/>
              <a:gd name="connsiteY3" fmla="*/ 4740349 h 4740349"/>
              <a:gd name="connsiteX4" fmla="*/ 0 w 6861348"/>
              <a:gd name="connsiteY4" fmla="*/ 0 h 4740349"/>
              <a:gd name="connsiteX0" fmla="*/ 0 w 6861348"/>
              <a:gd name="connsiteY0" fmla="*/ 9525 h 4749874"/>
              <a:gd name="connsiteX1" fmla="*/ 4365798 w 6861348"/>
              <a:gd name="connsiteY1" fmla="*/ 0 h 4749874"/>
              <a:gd name="connsiteX2" fmla="*/ 6861348 w 6861348"/>
              <a:gd name="connsiteY2" fmla="*/ 4749874 h 4749874"/>
              <a:gd name="connsiteX3" fmla="*/ 2476500 w 6861348"/>
              <a:gd name="connsiteY3" fmla="*/ 4749874 h 4749874"/>
              <a:gd name="connsiteX4" fmla="*/ 0 w 6861348"/>
              <a:gd name="connsiteY4" fmla="*/ 9525 h 474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348" h="4749874">
                <a:moveTo>
                  <a:pt x="0" y="9525"/>
                </a:moveTo>
                <a:lnTo>
                  <a:pt x="4365798" y="0"/>
                </a:lnTo>
                <a:lnTo>
                  <a:pt x="6861348" y="4749874"/>
                </a:lnTo>
                <a:lnTo>
                  <a:pt x="2476500" y="4749874"/>
                </a:lnTo>
                <a:lnTo>
                  <a:pt x="0" y="9525"/>
                </a:lnTo>
                <a:close/>
              </a:path>
            </a:pathLst>
          </a:custGeom>
          <a:solidFill>
            <a:srgbClr val="98A7D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ru-RU" sz="2400" dirty="0"/>
          </a:p>
        </p:txBody>
      </p:sp>
      <p:sp>
        <p:nvSpPr>
          <p:cNvPr id="5" name="Прямоугольник 9"/>
          <p:cNvSpPr/>
          <p:nvPr/>
        </p:nvSpPr>
        <p:spPr>
          <a:xfrm>
            <a:off x="2293826" y="2358405"/>
            <a:ext cx="6270798" cy="4073227"/>
          </a:xfrm>
          <a:custGeom>
            <a:avLst/>
            <a:gdLst>
              <a:gd name="connsiteX0" fmla="*/ 0 w 4384848"/>
              <a:gd name="connsiteY0" fmla="*/ 0 h 4082752"/>
              <a:gd name="connsiteX1" fmla="*/ 4384848 w 4384848"/>
              <a:gd name="connsiteY1" fmla="*/ 0 h 4082752"/>
              <a:gd name="connsiteX2" fmla="*/ 4384848 w 4384848"/>
              <a:gd name="connsiteY2" fmla="*/ 4082752 h 4082752"/>
              <a:gd name="connsiteX3" fmla="*/ 0 w 4384848"/>
              <a:gd name="connsiteY3" fmla="*/ 4082752 h 4082752"/>
              <a:gd name="connsiteX4" fmla="*/ 0 w 4384848"/>
              <a:gd name="connsiteY4" fmla="*/ 0 h 4082752"/>
              <a:gd name="connsiteX0" fmla="*/ 0 w 6270798"/>
              <a:gd name="connsiteY0" fmla="*/ 9525 h 4082752"/>
              <a:gd name="connsiteX1" fmla="*/ 6270798 w 6270798"/>
              <a:gd name="connsiteY1" fmla="*/ 0 h 4082752"/>
              <a:gd name="connsiteX2" fmla="*/ 6270798 w 6270798"/>
              <a:gd name="connsiteY2" fmla="*/ 4082752 h 4082752"/>
              <a:gd name="connsiteX3" fmla="*/ 1885950 w 6270798"/>
              <a:gd name="connsiteY3" fmla="*/ 4082752 h 4082752"/>
              <a:gd name="connsiteX4" fmla="*/ 0 w 6270798"/>
              <a:gd name="connsiteY4" fmla="*/ 9525 h 4082752"/>
              <a:gd name="connsiteX0" fmla="*/ 0 w 6270798"/>
              <a:gd name="connsiteY0" fmla="*/ 0 h 4073227"/>
              <a:gd name="connsiteX1" fmla="*/ 4394373 w 6270798"/>
              <a:gd name="connsiteY1" fmla="*/ 0 h 4073227"/>
              <a:gd name="connsiteX2" fmla="*/ 6270798 w 6270798"/>
              <a:gd name="connsiteY2" fmla="*/ 4073227 h 4073227"/>
              <a:gd name="connsiteX3" fmla="*/ 1885950 w 6270798"/>
              <a:gd name="connsiteY3" fmla="*/ 4073227 h 4073227"/>
              <a:gd name="connsiteX4" fmla="*/ 0 w 6270798"/>
              <a:gd name="connsiteY4" fmla="*/ 0 h 4073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0798" h="4073227">
                <a:moveTo>
                  <a:pt x="0" y="0"/>
                </a:moveTo>
                <a:lnTo>
                  <a:pt x="4394373" y="0"/>
                </a:lnTo>
                <a:lnTo>
                  <a:pt x="6270798" y="4073227"/>
                </a:lnTo>
                <a:lnTo>
                  <a:pt x="1885950" y="4073227"/>
                </a:lnTo>
                <a:lnTo>
                  <a:pt x="0" y="0"/>
                </a:lnTo>
                <a:close/>
              </a:path>
            </a:pathLst>
          </a:custGeom>
          <a:solidFill>
            <a:srgbClr val="798C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ru-RU" sz="2400" dirty="0"/>
          </a:p>
        </p:txBody>
      </p:sp>
      <p:sp>
        <p:nvSpPr>
          <p:cNvPr id="6" name="Прямоугольник 10"/>
          <p:cNvSpPr/>
          <p:nvPr/>
        </p:nvSpPr>
        <p:spPr>
          <a:xfrm>
            <a:off x="2806638" y="2987426"/>
            <a:ext cx="5775498" cy="3444205"/>
          </a:xfrm>
          <a:custGeom>
            <a:avLst/>
            <a:gdLst>
              <a:gd name="connsiteX0" fmla="*/ 0 w 4384848"/>
              <a:gd name="connsiteY0" fmla="*/ 0 h 3434680"/>
              <a:gd name="connsiteX1" fmla="*/ 4384848 w 4384848"/>
              <a:gd name="connsiteY1" fmla="*/ 0 h 3434680"/>
              <a:gd name="connsiteX2" fmla="*/ 4384848 w 4384848"/>
              <a:gd name="connsiteY2" fmla="*/ 3434680 h 3434680"/>
              <a:gd name="connsiteX3" fmla="*/ 0 w 4384848"/>
              <a:gd name="connsiteY3" fmla="*/ 3434680 h 3434680"/>
              <a:gd name="connsiteX4" fmla="*/ 0 w 4384848"/>
              <a:gd name="connsiteY4" fmla="*/ 0 h 3434680"/>
              <a:gd name="connsiteX0" fmla="*/ 0 w 5775498"/>
              <a:gd name="connsiteY0" fmla="*/ 0 h 3444205"/>
              <a:gd name="connsiteX1" fmla="*/ 5775498 w 5775498"/>
              <a:gd name="connsiteY1" fmla="*/ 9525 h 3444205"/>
              <a:gd name="connsiteX2" fmla="*/ 5775498 w 5775498"/>
              <a:gd name="connsiteY2" fmla="*/ 3444205 h 3444205"/>
              <a:gd name="connsiteX3" fmla="*/ 1390650 w 5775498"/>
              <a:gd name="connsiteY3" fmla="*/ 3444205 h 3444205"/>
              <a:gd name="connsiteX4" fmla="*/ 0 w 5775498"/>
              <a:gd name="connsiteY4" fmla="*/ 0 h 3444205"/>
              <a:gd name="connsiteX0" fmla="*/ 0 w 5775498"/>
              <a:gd name="connsiteY0" fmla="*/ 0 h 3444205"/>
              <a:gd name="connsiteX1" fmla="*/ 4451523 w 5775498"/>
              <a:gd name="connsiteY1" fmla="*/ 19050 h 3444205"/>
              <a:gd name="connsiteX2" fmla="*/ 5775498 w 5775498"/>
              <a:gd name="connsiteY2" fmla="*/ 3444205 h 3444205"/>
              <a:gd name="connsiteX3" fmla="*/ 1390650 w 5775498"/>
              <a:gd name="connsiteY3" fmla="*/ 3444205 h 3444205"/>
              <a:gd name="connsiteX4" fmla="*/ 0 w 5775498"/>
              <a:gd name="connsiteY4" fmla="*/ 0 h 344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5498" h="3444205">
                <a:moveTo>
                  <a:pt x="0" y="0"/>
                </a:moveTo>
                <a:lnTo>
                  <a:pt x="4451523" y="19050"/>
                </a:lnTo>
                <a:lnTo>
                  <a:pt x="5775498" y="3444205"/>
                </a:lnTo>
                <a:lnTo>
                  <a:pt x="1390650" y="3444205"/>
                </a:lnTo>
                <a:lnTo>
                  <a:pt x="0" y="0"/>
                </a:ln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ts val="2500"/>
              </a:lnSpc>
            </a:pPr>
            <a:endParaRPr lang="ru-RU" sz="2400" dirty="0"/>
          </a:p>
        </p:txBody>
      </p:sp>
      <p:sp>
        <p:nvSpPr>
          <p:cNvPr id="7" name="Прямоугольник 11"/>
          <p:cNvSpPr/>
          <p:nvPr/>
        </p:nvSpPr>
        <p:spPr>
          <a:xfrm>
            <a:off x="3363651" y="3726557"/>
            <a:ext cx="5232573" cy="2705075"/>
          </a:xfrm>
          <a:custGeom>
            <a:avLst/>
            <a:gdLst>
              <a:gd name="connsiteX0" fmla="*/ 0 w 4384848"/>
              <a:gd name="connsiteY0" fmla="*/ 0 h 2714600"/>
              <a:gd name="connsiteX1" fmla="*/ 4384848 w 4384848"/>
              <a:gd name="connsiteY1" fmla="*/ 0 h 2714600"/>
              <a:gd name="connsiteX2" fmla="*/ 4384848 w 4384848"/>
              <a:gd name="connsiteY2" fmla="*/ 2714600 h 2714600"/>
              <a:gd name="connsiteX3" fmla="*/ 0 w 4384848"/>
              <a:gd name="connsiteY3" fmla="*/ 2714600 h 2714600"/>
              <a:gd name="connsiteX4" fmla="*/ 0 w 4384848"/>
              <a:gd name="connsiteY4" fmla="*/ 0 h 2714600"/>
              <a:gd name="connsiteX0" fmla="*/ 0 w 5232573"/>
              <a:gd name="connsiteY0" fmla="*/ 9525 h 2714600"/>
              <a:gd name="connsiteX1" fmla="*/ 5232573 w 5232573"/>
              <a:gd name="connsiteY1" fmla="*/ 0 h 2714600"/>
              <a:gd name="connsiteX2" fmla="*/ 5232573 w 5232573"/>
              <a:gd name="connsiteY2" fmla="*/ 2714600 h 2714600"/>
              <a:gd name="connsiteX3" fmla="*/ 847725 w 5232573"/>
              <a:gd name="connsiteY3" fmla="*/ 2714600 h 2714600"/>
              <a:gd name="connsiteX4" fmla="*/ 0 w 5232573"/>
              <a:gd name="connsiteY4" fmla="*/ 9525 h 2714600"/>
              <a:gd name="connsiteX0" fmla="*/ 0 w 5232573"/>
              <a:gd name="connsiteY0" fmla="*/ 0 h 2705075"/>
              <a:gd name="connsiteX1" fmla="*/ 4403898 w 5232573"/>
              <a:gd name="connsiteY1" fmla="*/ 9525 h 2705075"/>
              <a:gd name="connsiteX2" fmla="*/ 5232573 w 5232573"/>
              <a:gd name="connsiteY2" fmla="*/ 2705075 h 2705075"/>
              <a:gd name="connsiteX3" fmla="*/ 847725 w 5232573"/>
              <a:gd name="connsiteY3" fmla="*/ 2705075 h 2705075"/>
              <a:gd name="connsiteX4" fmla="*/ 0 w 5232573"/>
              <a:gd name="connsiteY4" fmla="*/ 0 h 270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573" h="2705075">
                <a:moveTo>
                  <a:pt x="0" y="0"/>
                </a:moveTo>
                <a:lnTo>
                  <a:pt x="4403898" y="9525"/>
                </a:lnTo>
                <a:lnTo>
                  <a:pt x="5232573" y="2705075"/>
                </a:lnTo>
                <a:lnTo>
                  <a:pt x="847725" y="2705075"/>
                </a:lnTo>
                <a:lnTo>
                  <a:pt x="0" y="0"/>
                </a:lnTo>
                <a:close/>
              </a:path>
            </a:pathLst>
          </a:custGeom>
          <a:solidFill>
            <a:srgbClr val="4F67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ts val="2500"/>
              </a:lnSpc>
            </a:pPr>
            <a:r>
              <a:rPr lang="uk-UA" sz="2400" dirty="0" smtClean="0"/>
              <a:t>Спрямованість </a:t>
            </a:r>
          </a:p>
          <a:p>
            <a:pPr algn="ctr">
              <a:lnSpc>
                <a:spcPts val="2500"/>
              </a:lnSpc>
            </a:pPr>
            <a:r>
              <a:rPr lang="uk-UA" sz="2400" dirty="0" smtClean="0"/>
              <a:t>на соціалізацію учнів</a:t>
            </a:r>
            <a:endParaRPr lang="ru-RU" sz="2400" dirty="0"/>
          </a:p>
        </p:txBody>
      </p:sp>
      <p:sp>
        <p:nvSpPr>
          <p:cNvPr id="8" name="Прямоугольник 12"/>
          <p:cNvSpPr/>
          <p:nvPr/>
        </p:nvSpPr>
        <p:spPr>
          <a:xfrm>
            <a:off x="3749612" y="4509120"/>
            <a:ext cx="4832523" cy="1892001"/>
          </a:xfrm>
          <a:custGeom>
            <a:avLst/>
            <a:gdLst>
              <a:gd name="connsiteX0" fmla="*/ 0 w 4384848"/>
              <a:gd name="connsiteY0" fmla="*/ 0 h 2036018"/>
              <a:gd name="connsiteX1" fmla="*/ 4384848 w 4384848"/>
              <a:gd name="connsiteY1" fmla="*/ 0 h 2036018"/>
              <a:gd name="connsiteX2" fmla="*/ 4384848 w 4384848"/>
              <a:gd name="connsiteY2" fmla="*/ 2036018 h 2036018"/>
              <a:gd name="connsiteX3" fmla="*/ 0 w 4384848"/>
              <a:gd name="connsiteY3" fmla="*/ 2036018 h 2036018"/>
              <a:gd name="connsiteX4" fmla="*/ 0 w 4384848"/>
              <a:gd name="connsiteY4" fmla="*/ 0 h 2036018"/>
              <a:gd name="connsiteX0" fmla="*/ 0 w 4832523"/>
              <a:gd name="connsiteY0" fmla="*/ 0 h 2045543"/>
              <a:gd name="connsiteX1" fmla="*/ 4832523 w 4832523"/>
              <a:gd name="connsiteY1" fmla="*/ 9525 h 2045543"/>
              <a:gd name="connsiteX2" fmla="*/ 4832523 w 4832523"/>
              <a:gd name="connsiteY2" fmla="*/ 2045543 h 2045543"/>
              <a:gd name="connsiteX3" fmla="*/ 447675 w 4832523"/>
              <a:gd name="connsiteY3" fmla="*/ 2045543 h 2045543"/>
              <a:gd name="connsiteX4" fmla="*/ 0 w 4832523"/>
              <a:gd name="connsiteY4" fmla="*/ 0 h 2045543"/>
              <a:gd name="connsiteX0" fmla="*/ 0 w 4832523"/>
              <a:gd name="connsiteY0" fmla="*/ 0 h 2045543"/>
              <a:gd name="connsiteX1" fmla="*/ 4394373 w 4832523"/>
              <a:gd name="connsiteY1" fmla="*/ 19050 h 2045543"/>
              <a:gd name="connsiteX2" fmla="*/ 4832523 w 4832523"/>
              <a:gd name="connsiteY2" fmla="*/ 2045543 h 2045543"/>
              <a:gd name="connsiteX3" fmla="*/ 447675 w 4832523"/>
              <a:gd name="connsiteY3" fmla="*/ 2045543 h 2045543"/>
              <a:gd name="connsiteX4" fmla="*/ 0 w 4832523"/>
              <a:gd name="connsiteY4" fmla="*/ 0 h 204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523" h="2045543">
                <a:moveTo>
                  <a:pt x="0" y="0"/>
                </a:moveTo>
                <a:lnTo>
                  <a:pt x="4394373" y="19050"/>
                </a:lnTo>
                <a:lnTo>
                  <a:pt x="4832523" y="2045543"/>
                </a:lnTo>
                <a:lnTo>
                  <a:pt x="447675" y="2045543"/>
                </a:lnTo>
                <a:lnTo>
                  <a:pt x="0" y="0"/>
                </a:lnTo>
                <a:close/>
              </a:path>
            </a:pathLst>
          </a:custGeom>
          <a:solidFill>
            <a:srgbClr val="4458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ts val="2500"/>
              </a:lnSpc>
            </a:pPr>
            <a:r>
              <a:rPr lang="uk-UA" sz="2400" dirty="0" err="1" smtClean="0"/>
              <a:t>Діяльнісна</a:t>
            </a:r>
            <a:r>
              <a:rPr lang="uk-UA" sz="2400" dirty="0" smtClean="0"/>
              <a:t> основа</a:t>
            </a:r>
            <a:endParaRPr lang="ru-RU" sz="2400" dirty="0"/>
          </a:p>
        </p:txBody>
      </p:sp>
      <p:sp>
        <p:nvSpPr>
          <p:cNvPr id="9" name="Прямоугольник 13"/>
          <p:cNvSpPr/>
          <p:nvPr/>
        </p:nvSpPr>
        <p:spPr>
          <a:xfrm>
            <a:off x="4006788" y="5085184"/>
            <a:ext cx="4575348" cy="1326232"/>
          </a:xfrm>
          <a:custGeom>
            <a:avLst/>
            <a:gdLst>
              <a:gd name="connsiteX0" fmla="*/ 0 w 4384848"/>
              <a:gd name="connsiteY0" fmla="*/ 0 h 1326232"/>
              <a:gd name="connsiteX1" fmla="*/ 4384848 w 4384848"/>
              <a:gd name="connsiteY1" fmla="*/ 0 h 1326232"/>
              <a:gd name="connsiteX2" fmla="*/ 4384848 w 4384848"/>
              <a:gd name="connsiteY2" fmla="*/ 1326232 h 1326232"/>
              <a:gd name="connsiteX3" fmla="*/ 0 w 4384848"/>
              <a:gd name="connsiteY3" fmla="*/ 1326232 h 1326232"/>
              <a:gd name="connsiteX4" fmla="*/ 0 w 4384848"/>
              <a:gd name="connsiteY4" fmla="*/ 0 h 1326232"/>
              <a:gd name="connsiteX0" fmla="*/ 0 w 4575348"/>
              <a:gd name="connsiteY0" fmla="*/ 0 h 1326232"/>
              <a:gd name="connsiteX1" fmla="*/ 4575348 w 4575348"/>
              <a:gd name="connsiteY1" fmla="*/ 0 h 1326232"/>
              <a:gd name="connsiteX2" fmla="*/ 4575348 w 4575348"/>
              <a:gd name="connsiteY2" fmla="*/ 1326232 h 1326232"/>
              <a:gd name="connsiteX3" fmla="*/ 190500 w 4575348"/>
              <a:gd name="connsiteY3" fmla="*/ 1326232 h 1326232"/>
              <a:gd name="connsiteX4" fmla="*/ 0 w 4575348"/>
              <a:gd name="connsiteY4" fmla="*/ 0 h 1326232"/>
              <a:gd name="connsiteX0" fmla="*/ 0 w 4575348"/>
              <a:gd name="connsiteY0" fmla="*/ 0 h 1326232"/>
              <a:gd name="connsiteX1" fmla="*/ 4422948 w 4575348"/>
              <a:gd name="connsiteY1" fmla="*/ 0 h 1326232"/>
              <a:gd name="connsiteX2" fmla="*/ 4575348 w 4575348"/>
              <a:gd name="connsiteY2" fmla="*/ 1326232 h 1326232"/>
              <a:gd name="connsiteX3" fmla="*/ 190500 w 4575348"/>
              <a:gd name="connsiteY3" fmla="*/ 1326232 h 1326232"/>
              <a:gd name="connsiteX4" fmla="*/ 0 w 4575348"/>
              <a:gd name="connsiteY4" fmla="*/ 0 h 13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348" h="1326232">
                <a:moveTo>
                  <a:pt x="0" y="0"/>
                </a:moveTo>
                <a:lnTo>
                  <a:pt x="4422948" y="0"/>
                </a:lnTo>
                <a:lnTo>
                  <a:pt x="4575348" y="1326232"/>
                </a:lnTo>
                <a:lnTo>
                  <a:pt x="190500" y="1326232"/>
                </a:lnTo>
                <a:lnTo>
                  <a:pt x="0" y="0"/>
                </a:lnTo>
                <a:close/>
              </a:path>
            </a:pathLst>
          </a:custGeom>
          <a:solidFill>
            <a:srgbClr val="3C4E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ts val="2500"/>
              </a:lnSpc>
            </a:pPr>
            <a:r>
              <a:rPr lang="uk-UA" sz="2400" dirty="0" err="1" smtClean="0"/>
              <a:t>Особистісно</a:t>
            </a:r>
            <a:r>
              <a:rPr lang="uk-UA" sz="2400" dirty="0" smtClean="0"/>
              <a:t> зорієнтована навчальна діяльність</a:t>
            </a:r>
            <a:endParaRPr lang="ru-RU" sz="2400" dirty="0"/>
          </a:p>
        </p:txBody>
      </p:sp>
      <p:sp>
        <p:nvSpPr>
          <p:cNvPr id="10" name="Прямоугольник 9"/>
          <p:cNvSpPr/>
          <p:nvPr/>
        </p:nvSpPr>
        <p:spPr>
          <a:xfrm>
            <a:off x="4197288" y="5805264"/>
            <a:ext cx="4384848" cy="626368"/>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t>Компетентнісне</a:t>
            </a:r>
            <a:r>
              <a:rPr lang="uk-UA" sz="2400" dirty="0" smtClean="0"/>
              <a:t> спрямування</a:t>
            </a:r>
            <a:endParaRPr lang="ru-RU" sz="2400" dirty="0"/>
          </a:p>
        </p:txBody>
      </p:sp>
      <p:sp>
        <p:nvSpPr>
          <p:cNvPr id="11" name="TextBox 10"/>
          <p:cNvSpPr txBox="1"/>
          <p:nvPr/>
        </p:nvSpPr>
        <p:spPr>
          <a:xfrm>
            <a:off x="1927113" y="1107978"/>
            <a:ext cx="2880790" cy="414024"/>
          </a:xfrm>
          <a:prstGeom prst="rect">
            <a:avLst/>
          </a:prstGeom>
          <a:solidFill>
            <a:srgbClr val="AFBBDB"/>
          </a:solidFill>
        </p:spPr>
        <p:txBody>
          <a:bodyPr wrap="none" rtlCol="0" anchor="ctr" anchorCtr="1">
            <a:spAutoFit/>
          </a:bodyPr>
          <a:lstStyle/>
          <a:p>
            <a:pPr algn="ctr">
              <a:lnSpc>
                <a:spcPts val="2500"/>
              </a:lnSpc>
            </a:pPr>
            <a:r>
              <a:rPr lang="uk-UA" sz="2400" dirty="0" smtClean="0">
                <a:solidFill>
                  <a:schemeClr val="bg1"/>
                </a:solidFill>
              </a:rPr>
              <a:t>Учитель-фасилітатор</a:t>
            </a:r>
            <a:endParaRPr lang="ru-RU" sz="2400" dirty="0">
              <a:solidFill>
                <a:schemeClr val="bg1"/>
              </a:solidFill>
            </a:endParaRPr>
          </a:p>
        </p:txBody>
      </p:sp>
      <p:sp>
        <p:nvSpPr>
          <p:cNvPr id="12" name="TextBox 11"/>
          <p:cNvSpPr txBox="1"/>
          <p:nvPr/>
        </p:nvSpPr>
        <p:spPr>
          <a:xfrm>
            <a:off x="2741426" y="1624871"/>
            <a:ext cx="2758640" cy="733534"/>
          </a:xfrm>
          <a:prstGeom prst="rect">
            <a:avLst/>
          </a:prstGeom>
          <a:noFill/>
        </p:spPr>
        <p:txBody>
          <a:bodyPr wrap="none" rtlCol="0" anchor="ctr" anchorCtr="1">
            <a:spAutoFit/>
          </a:bodyPr>
          <a:lstStyle/>
          <a:p>
            <a:pPr algn="ctr">
              <a:lnSpc>
                <a:spcPts val="2500"/>
              </a:lnSpc>
            </a:pPr>
            <a:r>
              <a:rPr lang="uk-UA" sz="2400" dirty="0" smtClean="0">
                <a:solidFill>
                  <a:schemeClr val="bg1"/>
                </a:solidFill>
              </a:rPr>
              <a:t>Інтерактивні</a:t>
            </a:r>
          </a:p>
          <a:p>
            <a:pPr algn="ctr">
              <a:lnSpc>
                <a:spcPts val="2500"/>
              </a:lnSpc>
            </a:pPr>
            <a:r>
              <a:rPr lang="uk-UA" sz="2400" dirty="0" smtClean="0">
                <a:solidFill>
                  <a:schemeClr val="bg1"/>
                </a:solidFill>
              </a:rPr>
              <a:t>методики навчання</a:t>
            </a:r>
            <a:endParaRPr lang="ru-RU" sz="2400" dirty="0">
              <a:solidFill>
                <a:schemeClr val="bg1"/>
              </a:solidFill>
            </a:endParaRPr>
          </a:p>
        </p:txBody>
      </p:sp>
      <p:sp>
        <p:nvSpPr>
          <p:cNvPr id="13" name="TextBox 12"/>
          <p:cNvSpPr txBox="1"/>
          <p:nvPr/>
        </p:nvSpPr>
        <p:spPr>
          <a:xfrm>
            <a:off x="3544828" y="2420888"/>
            <a:ext cx="1958229" cy="414024"/>
          </a:xfrm>
          <a:prstGeom prst="rect">
            <a:avLst/>
          </a:prstGeom>
          <a:solidFill>
            <a:srgbClr val="798CC1"/>
          </a:solidFill>
        </p:spPr>
        <p:txBody>
          <a:bodyPr wrap="none" rtlCol="0" anchor="ctr" anchorCtr="1">
            <a:spAutoFit/>
          </a:bodyPr>
          <a:lstStyle/>
          <a:p>
            <a:pPr algn="ctr">
              <a:lnSpc>
                <a:spcPts val="2500"/>
              </a:lnSpc>
            </a:pPr>
            <a:r>
              <a:rPr lang="uk-UA" sz="2400" dirty="0" smtClean="0">
                <a:solidFill>
                  <a:schemeClr val="bg1"/>
                </a:solidFill>
              </a:rPr>
              <a:t>ІКТ-технології</a:t>
            </a:r>
            <a:endParaRPr lang="ru-RU" sz="2400" dirty="0">
              <a:solidFill>
                <a:schemeClr val="bg1"/>
              </a:solidFill>
            </a:endParaRPr>
          </a:p>
        </p:txBody>
      </p:sp>
      <p:sp>
        <p:nvSpPr>
          <p:cNvPr id="14" name="TextBox 13"/>
          <p:cNvSpPr txBox="1"/>
          <p:nvPr/>
        </p:nvSpPr>
        <p:spPr>
          <a:xfrm>
            <a:off x="2984593" y="3141513"/>
            <a:ext cx="4286559" cy="412934"/>
          </a:xfrm>
          <a:prstGeom prst="rect">
            <a:avLst/>
          </a:prstGeom>
          <a:solidFill>
            <a:srgbClr val="5C73B4"/>
          </a:solidFill>
        </p:spPr>
        <p:txBody>
          <a:bodyPr wrap="none" rtlCol="0" anchor="ctr" anchorCtr="1">
            <a:spAutoFit/>
          </a:bodyPr>
          <a:lstStyle/>
          <a:p>
            <a:pPr algn="ctr">
              <a:lnSpc>
                <a:spcPts val="2500"/>
              </a:lnSpc>
            </a:pPr>
            <a:r>
              <a:rPr lang="uk-UA" sz="2400" dirty="0" smtClean="0">
                <a:solidFill>
                  <a:schemeClr val="bg1"/>
                </a:solidFill>
              </a:rPr>
              <a:t>Розвиток критичного мислення</a:t>
            </a:r>
            <a:endParaRPr lang="ru-RU" sz="2400" dirty="0">
              <a:solidFill>
                <a:schemeClr val="bg1"/>
              </a:solidFill>
            </a:endParaRPr>
          </a:p>
        </p:txBody>
      </p:sp>
    </p:spTree>
    <p:extLst>
      <p:ext uri="{BB962C8B-B14F-4D97-AF65-F5344CB8AC3E}">
        <p14:creationId xmlns:p14="http://schemas.microsoft.com/office/powerpoint/2010/main" val="3900110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noChangeArrowheads="1"/>
          </p:cNvSpPr>
          <p:nvPr>
            <p:ph idx="1"/>
          </p:nvPr>
        </p:nvSpPr>
        <p:spPr>
          <a:xfrm>
            <a:off x="218364" y="0"/>
            <a:ext cx="11873552" cy="6597650"/>
          </a:xfrm>
        </p:spPr>
        <p:txBody>
          <a:bodyPr/>
          <a:lstStyle/>
          <a:p>
            <a:pPr marL="0" indent="0" algn="ctr">
              <a:buFont typeface="Arial" charset="0"/>
              <a:buNone/>
            </a:pPr>
            <a:endParaRPr lang="uk-UA" altLang="ru-RU" sz="3600" b="1" dirty="0" smtClean="0">
              <a:solidFill>
                <a:srgbClr val="C00000"/>
              </a:solidFill>
              <a:effectLst>
                <a:outerShdw blurRad="38100" dist="38100" dir="2700000" algn="tl">
                  <a:srgbClr val="000000">
                    <a:alpha val="43137"/>
                  </a:srgbClr>
                </a:outerShdw>
              </a:effectLst>
            </a:endParaRPr>
          </a:p>
          <a:p>
            <a:pPr marL="0" indent="0" algn="ctr">
              <a:buFont typeface="Arial" charset="0"/>
              <a:buNone/>
            </a:pPr>
            <a:r>
              <a:rPr lang="uk-UA" altLang="ru-RU" sz="3600" b="1" dirty="0" smtClean="0">
                <a:solidFill>
                  <a:srgbClr val="C00000"/>
                </a:solidFill>
                <a:effectLst>
                  <a:outerShdw blurRad="38100" dist="38100" dir="2700000" algn="tl">
                    <a:srgbClr val="000000">
                      <a:alpha val="43137"/>
                    </a:srgbClr>
                  </a:outerShdw>
                </a:effectLst>
              </a:rPr>
              <a:t>Чинники впливу на ефективність сучасного уроку</a:t>
            </a:r>
            <a:endParaRPr lang="ru-RU" altLang="ru-RU" sz="3600" b="1" dirty="0" smtClean="0">
              <a:solidFill>
                <a:srgbClr val="C00000"/>
              </a:solidFill>
              <a:effectLst>
                <a:outerShdw blurRad="38100" dist="38100" dir="2700000" algn="tl">
                  <a:srgbClr val="000000">
                    <a:alpha val="43137"/>
                  </a:srgbClr>
                </a:outerShdw>
              </a:effectLst>
            </a:endParaRPr>
          </a:p>
        </p:txBody>
      </p:sp>
      <p:graphicFrame>
        <p:nvGraphicFramePr>
          <p:cNvPr id="4" name="Схема 3">
            <a:extLst>
              <a:ext uri="{FF2B5EF4-FFF2-40B4-BE49-F238E27FC236}"/>
            </a:extLst>
          </p:cNvPr>
          <p:cNvGraphicFramePr/>
          <p:nvPr>
            <p:extLst>
              <p:ext uri="{D42A27DB-BD31-4B8C-83A1-F6EECF244321}">
                <p14:modId xmlns:p14="http://schemas.microsoft.com/office/powerpoint/2010/main" val="211147267"/>
              </p:ext>
            </p:extLst>
          </p:nvPr>
        </p:nvGraphicFramePr>
        <p:xfrm>
          <a:off x="0" y="1412776"/>
          <a:ext cx="121920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96681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225557923"/>
              </p:ext>
            </p:extLst>
          </p:nvPr>
        </p:nvGraphicFramePr>
        <p:xfrm>
          <a:off x="719403" y="1700809"/>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565571" y="548680"/>
            <a:ext cx="11291069" cy="854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Проведення сучасного уроку розпочинається </a:t>
            </a:r>
          </a:p>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з його підготовки</a:t>
            </a:r>
            <a:endParaRPr lang="uk-UA" sz="36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1440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525669880"/>
              </p:ext>
            </p:extLst>
          </p:nvPr>
        </p:nvGraphicFramePr>
        <p:xfrm>
          <a:off x="540553" y="597161"/>
          <a:ext cx="11425269"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85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571" y="548680"/>
            <a:ext cx="11291069" cy="854968"/>
          </a:xfrm>
        </p:spPr>
        <p:txBody>
          <a:bodyPr>
            <a:normAutofit/>
          </a:bodyPr>
          <a:lstStyle/>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МОДУЛІ КОНСТРУЮВАННЯ ТРАДИЦІЙНОГО УРОКУ</a:t>
            </a:r>
            <a:endParaRPr lang="uk-UA" sz="32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640250124"/>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638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571" y="620688"/>
            <a:ext cx="11387080" cy="648072"/>
          </a:xfrm>
        </p:spPr>
        <p:txBody>
          <a:bodyPr>
            <a:normAutofit/>
          </a:bodyPr>
          <a:lstStyle/>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МОДУЛІ КОНСТРУЮВАННЯ СУЧАСНОГО УРОКУ</a:t>
            </a:r>
            <a:endParaRPr lang="uk-UA" sz="32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21895805"/>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72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31371" y="218364"/>
            <a:ext cx="11425268" cy="1198340"/>
          </a:xfrm>
          <a:noFill/>
        </p:spPr>
        <p:txBody>
          <a:bodyPr>
            <a:normAutofit fontScale="90000"/>
          </a:bodyPr>
          <a:lstStyle/>
          <a:p>
            <a:pPr algn="ctr"/>
            <a:r>
              <a:rPr lang="ru-RU" sz="4000" b="1" dirty="0" err="1">
                <a:solidFill>
                  <a:srgbClr val="C00000"/>
                </a:solidFill>
                <a:effectLst>
                  <a:outerShdw blurRad="38100" dist="38100" dir="2700000" algn="tl">
                    <a:srgbClr val="000000">
                      <a:alpha val="43137"/>
                    </a:srgbClr>
                  </a:outerShdw>
                </a:effectLst>
                <a:latin typeface="Calibri" pitchFamily="34" charset="0"/>
                <a:cs typeface="Calibri" pitchFamily="34" charset="0"/>
              </a:rPr>
              <a:t>Типи</a:t>
            </a:r>
            <a:r>
              <a:rPr lang="ru-RU" sz="40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4000" b="1" dirty="0" err="1">
                <a:solidFill>
                  <a:srgbClr val="C00000"/>
                </a:solidFill>
                <a:effectLst>
                  <a:outerShdw blurRad="38100" dist="38100" dir="2700000" algn="tl">
                    <a:srgbClr val="000000">
                      <a:alpha val="43137"/>
                    </a:srgbClr>
                  </a:outerShdw>
                </a:effectLst>
                <a:latin typeface="Calibri" pitchFamily="34" charset="0"/>
                <a:cs typeface="Calibri" pitchFamily="34" charset="0"/>
              </a:rPr>
              <a:t>уроків</a:t>
            </a:r>
            <a:r>
              <a:rPr lang="ru-RU" sz="40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у </a:t>
            </a:r>
            <a:r>
              <a:rPr lang="ru-RU" sz="40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Новій</a:t>
            </a:r>
            <a:r>
              <a:rPr 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40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українській</a:t>
            </a:r>
            <a:r>
              <a:rPr 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40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школі</a:t>
            </a:r>
            <a:r>
              <a:rPr lang="ru-RU" sz="3600" dirty="0">
                <a:latin typeface="Calibri" pitchFamily="34" charset="0"/>
                <a:cs typeface="Calibri" pitchFamily="34" charset="0"/>
              </a:rPr>
              <a:t/>
            </a:r>
            <a:br>
              <a:rPr lang="ru-RU" sz="3600" dirty="0">
                <a:latin typeface="Calibri" pitchFamily="34" charset="0"/>
                <a:cs typeface="Calibri" pitchFamily="34" charset="0"/>
              </a:rPr>
            </a:b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(Наказом </a:t>
            </a:r>
            <a:r>
              <a:rPr lang="ru-RU" sz="3100" b="1" dirty="0">
                <a:solidFill>
                  <a:srgbClr val="002060"/>
                </a:solidFill>
                <a:effectLst>
                  <a:outerShdw blurRad="38100" dist="38100" dir="2700000" algn="tl">
                    <a:srgbClr val="000000">
                      <a:alpha val="43137"/>
                    </a:srgbClr>
                  </a:outerShdw>
                </a:effectLst>
                <a:latin typeface="Calibri" pitchFamily="34" charset="0"/>
                <a:cs typeface="Calibri" pitchFamily="34" charset="0"/>
              </a:rPr>
              <a:t>МОНУ </a:t>
            </a:r>
            <a:r>
              <a:rPr lang="ru-RU" sz="3100" b="1" dirty="0" err="1" smtClean="0">
                <a:solidFill>
                  <a:srgbClr val="002060"/>
                </a:solidFill>
                <a:effectLst>
                  <a:outerShdw blurRad="38100" dist="38100" dir="2700000" algn="tl">
                    <a:srgbClr val="000000">
                      <a:alpha val="43137"/>
                    </a:srgbClr>
                  </a:outerShdw>
                </a:effectLst>
                <a:latin typeface="Calibri" pitchFamily="34" charset="0"/>
                <a:cs typeface="Calibri" pitchFamily="34" charset="0"/>
              </a:rPr>
              <a:t>від</a:t>
            </a: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20.04.2018 № </a:t>
            </a:r>
            <a:r>
              <a:rPr lang="ru-RU" sz="3100" b="1" dirty="0">
                <a:solidFill>
                  <a:srgbClr val="002060"/>
                </a:solidFill>
                <a:effectLst>
                  <a:outerShdw blurRad="38100" dist="38100" dir="2700000" algn="tl">
                    <a:srgbClr val="000000">
                      <a:alpha val="43137"/>
                    </a:srgbClr>
                  </a:outerShdw>
                </a:effectLst>
                <a:latin typeface="Calibri" pitchFamily="34" charset="0"/>
                <a:cs typeface="Calibri" pitchFamily="34" charset="0"/>
              </a:rPr>
              <a:t>408 </a:t>
            </a:r>
            <a:r>
              <a:rPr lang="ru-RU" sz="3100" b="1" dirty="0" err="1" smtClean="0">
                <a:solidFill>
                  <a:srgbClr val="002060"/>
                </a:solidFill>
                <a:effectLst>
                  <a:outerShdw blurRad="38100" dist="38100" dir="2700000" algn="tl">
                    <a:srgbClr val="000000">
                      <a:alpha val="43137"/>
                    </a:srgbClr>
                  </a:outerShdw>
                </a:effectLst>
                <a:latin typeface="Calibri" pitchFamily="34" charset="0"/>
                <a:cs typeface="Calibri" pitchFamily="34" charset="0"/>
              </a:rPr>
              <a:t>визначено</a:t>
            </a: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a:t>
            </a:r>
            <a:r>
              <a:rPr lang="ru-RU" sz="3100" b="1" dirty="0" err="1" smtClean="0">
                <a:solidFill>
                  <a:srgbClr val="002060"/>
                </a:solidFill>
                <a:effectLst>
                  <a:outerShdw blurRad="38100" dist="38100" dir="2700000" algn="tl">
                    <a:srgbClr val="000000">
                      <a:alpha val="43137"/>
                    </a:srgbClr>
                  </a:outerShdw>
                </a:effectLst>
                <a:latin typeface="Calibri" pitchFamily="34" charset="0"/>
                <a:cs typeface="Calibri" pitchFamily="34" charset="0"/>
              </a:rPr>
              <a:t>типологію</a:t>
            </a: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a:t>
            </a:r>
            <a:r>
              <a:rPr lang="ru-RU" sz="3100" b="1" dirty="0" err="1" smtClean="0">
                <a:solidFill>
                  <a:srgbClr val="002060"/>
                </a:solidFill>
                <a:effectLst>
                  <a:outerShdw blurRad="38100" dist="38100" dir="2700000" algn="tl">
                    <a:srgbClr val="000000">
                      <a:alpha val="43137"/>
                    </a:srgbClr>
                  </a:outerShdw>
                </a:effectLst>
                <a:latin typeface="Calibri" pitchFamily="34" charset="0"/>
                <a:cs typeface="Calibri" pitchFamily="34" charset="0"/>
              </a:rPr>
              <a:t>сучасного</a:t>
            </a: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a:t>
            </a:r>
            <a:r>
              <a:rPr lang="ru-RU" sz="3100" b="1" dirty="0" err="1" smtClean="0">
                <a:solidFill>
                  <a:srgbClr val="00206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ru-RU" sz="31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 уроку)</a:t>
            </a:r>
            <a:endParaRPr lang="ru-RU" sz="3100" b="1" dirty="0">
              <a:solidFill>
                <a:srgbClr val="00206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5" name="Скругленный прямоугольник 24"/>
          <p:cNvSpPr/>
          <p:nvPr/>
        </p:nvSpPr>
        <p:spPr>
          <a:xfrm>
            <a:off x="2500257" y="1863832"/>
            <a:ext cx="9466035" cy="66237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uk-UA" sz="2400" b="1" i="1" dirty="0" smtClean="0">
                <a:solidFill>
                  <a:schemeClr val="tx1"/>
                </a:solidFill>
                <a:latin typeface="Arial" pitchFamily="34" charset="0"/>
                <a:cs typeface="Arial" pitchFamily="34" charset="0"/>
              </a:rPr>
              <a:t>Урок формування компетентностей</a:t>
            </a:r>
            <a:endParaRPr lang="uk-UA" sz="2400" b="1" i="1" dirty="0">
              <a:solidFill>
                <a:schemeClr val="tx1"/>
              </a:solidFill>
              <a:latin typeface="Arial" pitchFamily="34" charset="0"/>
              <a:cs typeface="Arial" pitchFamily="34" charset="0"/>
            </a:endParaRPr>
          </a:p>
        </p:txBody>
      </p:sp>
      <p:sp>
        <p:nvSpPr>
          <p:cNvPr id="26" name="Скругленный прямоугольник 25"/>
          <p:cNvSpPr/>
          <p:nvPr/>
        </p:nvSpPr>
        <p:spPr>
          <a:xfrm>
            <a:off x="2472981" y="2852936"/>
            <a:ext cx="9479673" cy="64807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uk-UA" sz="2400" b="1" i="1" dirty="0">
                <a:solidFill>
                  <a:schemeClr val="tx1"/>
                </a:solidFill>
                <a:latin typeface="Arial" pitchFamily="34" charset="0"/>
                <a:cs typeface="Arial" pitchFamily="34" charset="0"/>
              </a:rPr>
              <a:t>Урок розвитку компетентностей</a:t>
            </a:r>
          </a:p>
        </p:txBody>
      </p:sp>
      <p:sp>
        <p:nvSpPr>
          <p:cNvPr id="27" name="Скругленный прямоугольник 26"/>
          <p:cNvSpPr/>
          <p:nvPr/>
        </p:nvSpPr>
        <p:spPr>
          <a:xfrm>
            <a:off x="2500257" y="3861055"/>
            <a:ext cx="9452395" cy="7089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uk-UA" sz="2400" b="1" i="1" dirty="0">
                <a:solidFill>
                  <a:schemeClr val="tx1"/>
                </a:solidFill>
                <a:latin typeface="Arial" pitchFamily="34" charset="0"/>
                <a:cs typeface="Arial" pitchFamily="34" charset="0"/>
              </a:rPr>
              <a:t>Урок перевірки та/або оцінювання досягнення компетентностей</a:t>
            </a:r>
          </a:p>
        </p:txBody>
      </p:sp>
      <p:sp>
        <p:nvSpPr>
          <p:cNvPr id="29" name="Скругленный прямоугольник 28"/>
          <p:cNvSpPr/>
          <p:nvPr/>
        </p:nvSpPr>
        <p:spPr>
          <a:xfrm>
            <a:off x="2472977" y="4797158"/>
            <a:ext cx="9479675" cy="6273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uk-UA" sz="2400" b="1" i="1" dirty="0">
                <a:solidFill>
                  <a:schemeClr val="tx1"/>
                </a:solidFill>
                <a:latin typeface="Arial" pitchFamily="34" charset="0"/>
                <a:cs typeface="Arial" pitchFamily="34" charset="0"/>
              </a:rPr>
              <a:t>Урок корекції основних компетентностей</a:t>
            </a:r>
          </a:p>
        </p:txBody>
      </p:sp>
      <p:sp>
        <p:nvSpPr>
          <p:cNvPr id="30" name="Скругленный прямоугольник 29"/>
          <p:cNvSpPr/>
          <p:nvPr/>
        </p:nvSpPr>
        <p:spPr>
          <a:xfrm>
            <a:off x="2500257" y="5677053"/>
            <a:ext cx="9452395" cy="63771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uk-UA" sz="2400" b="1" i="1" dirty="0">
                <a:solidFill>
                  <a:schemeClr val="tx1"/>
                </a:solidFill>
                <a:latin typeface="Arial" pitchFamily="34" charset="0"/>
                <a:cs typeface="Arial" pitchFamily="34" charset="0"/>
              </a:rPr>
              <a:t>Комбінований урок</a:t>
            </a:r>
          </a:p>
        </p:txBody>
      </p:sp>
      <p:cxnSp>
        <p:nvCxnSpPr>
          <p:cNvPr id="31" name="Прямая соединительная линия 30"/>
          <p:cNvCxnSpPr/>
          <p:nvPr/>
        </p:nvCxnSpPr>
        <p:spPr>
          <a:xfrm>
            <a:off x="1295467" y="1416703"/>
            <a:ext cx="0" cy="448597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1309110" y="2213590"/>
            <a:ext cx="1163871" cy="30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289956" y="3200290"/>
            <a:ext cx="11911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309108" y="4215501"/>
            <a:ext cx="11911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236288" y="5110828"/>
            <a:ext cx="11911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309108" y="5902673"/>
            <a:ext cx="11911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295468" y="1416703"/>
            <a:ext cx="119114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376549"/>
      </p:ext>
    </p:extLst>
  </p:cSld>
  <p:clrMapOvr>
    <a:masterClrMapping/>
  </p:clrMapOvr>
  <p:transition spd="slow" advClick="0" advTm="10000">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2512" y="1412777"/>
            <a:ext cx="11137237" cy="4401205"/>
          </a:xfrm>
          <a:prstGeom prst="rect">
            <a:avLst/>
          </a:prstGeom>
        </p:spPr>
        <p:txBody>
          <a:bodyPr wrap="square">
            <a:spAutoFit/>
          </a:bodyPr>
          <a:lstStyle/>
          <a:p>
            <a:pPr algn="ctr"/>
            <a:r>
              <a:rPr lang="uk-UA" sz="2800" b="1" dirty="0">
                <a:solidFill>
                  <a:srgbClr val="002060"/>
                </a:solidFill>
                <a:latin typeface="Calibri" pitchFamily="34" charset="0"/>
                <a:cs typeface="Calibri" pitchFamily="34" charset="0"/>
              </a:rPr>
              <a:t>Спеціальні методичні </a:t>
            </a:r>
            <a:r>
              <a:rPr lang="uk-UA" sz="2800" b="1" dirty="0" smtClean="0">
                <a:solidFill>
                  <a:srgbClr val="002060"/>
                </a:solidFill>
                <a:latin typeface="Calibri" pitchFamily="34" charset="0"/>
                <a:cs typeface="Calibri" pitchFamily="34" charset="0"/>
              </a:rPr>
              <a:t>компетенції,</a:t>
            </a:r>
          </a:p>
          <a:p>
            <a:pPr algn="ctr"/>
            <a:r>
              <a:rPr lang="uk-UA" sz="2800" b="1" dirty="0">
                <a:solidFill>
                  <a:srgbClr val="002060"/>
                </a:solidFill>
              </a:rPr>
              <a:t>я</a:t>
            </a:r>
            <a:r>
              <a:rPr lang="uk-UA" sz="2800" b="1" dirty="0" smtClean="0">
                <a:solidFill>
                  <a:srgbClr val="002060"/>
                </a:solidFill>
              </a:rPr>
              <a:t>кими має володіти педагог при підготовці до </a:t>
            </a:r>
            <a:r>
              <a:rPr lang="uk-UA" sz="2800" b="1" dirty="0" err="1" smtClean="0">
                <a:solidFill>
                  <a:srgbClr val="002060"/>
                </a:solidFill>
              </a:rPr>
              <a:t>компетентнісно</a:t>
            </a:r>
            <a:r>
              <a:rPr lang="uk-UA" sz="2800" b="1" dirty="0" smtClean="0">
                <a:solidFill>
                  <a:srgbClr val="002060"/>
                </a:solidFill>
              </a:rPr>
              <a:t> орієнтованого уроку:</a:t>
            </a:r>
            <a:endParaRPr lang="en-US" sz="2800" b="1" dirty="0">
              <a:solidFill>
                <a:srgbClr val="002060"/>
              </a:solidFill>
              <a:latin typeface="Calibri" pitchFamily="34" charset="0"/>
              <a:cs typeface="Calibri" pitchFamily="34" charset="0"/>
            </a:endParaRPr>
          </a:p>
          <a:p>
            <a:pPr algn="ctr"/>
            <a:endParaRPr lang="uk-UA" sz="2800" b="1" dirty="0">
              <a:solidFill>
                <a:srgbClr val="002060"/>
              </a:solidFill>
            </a:endParaRPr>
          </a:p>
          <a:p>
            <a:pPr marL="285750" indent="-285750">
              <a:buFont typeface="Arial" panose="020B0604020202020204" pitchFamily="34" charset="0"/>
              <a:buChar char="•"/>
            </a:pPr>
            <a:r>
              <a:rPr lang="uk-UA" sz="2800" b="1" i="1" dirty="0">
                <a:latin typeface="Calibri" pitchFamily="34" charset="0"/>
                <a:cs typeface="Calibri" pitchFamily="34" charset="0"/>
              </a:rPr>
              <a:t>цільова</a:t>
            </a:r>
            <a:r>
              <a:rPr lang="uk-UA" sz="2800" dirty="0">
                <a:latin typeface="Calibri" pitchFamily="34" charset="0"/>
                <a:cs typeface="Calibri" pitchFamily="34" charset="0"/>
              </a:rPr>
              <a:t> (уміння педагога визначати цілі навчання); </a:t>
            </a:r>
          </a:p>
          <a:p>
            <a:pPr marL="285750" indent="-285750">
              <a:buFont typeface="Arial" panose="020B0604020202020204" pitchFamily="34" charset="0"/>
              <a:buChar char="•"/>
            </a:pPr>
            <a:r>
              <a:rPr lang="uk-UA" sz="2800" b="1" i="1" dirty="0" smtClean="0">
                <a:latin typeface="Calibri" pitchFamily="34" charset="0"/>
                <a:cs typeface="Calibri" pitchFamily="34" charset="0"/>
              </a:rPr>
              <a:t>змістова</a:t>
            </a:r>
            <a:r>
              <a:rPr lang="uk-UA" sz="2800" dirty="0" smtClean="0">
                <a:latin typeface="Calibri" pitchFamily="34" charset="0"/>
                <a:cs typeface="Calibri" pitchFamily="34" charset="0"/>
              </a:rPr>
              <a:t> </a:t>
            </a:r>
            <a:r>
              <a:rPr lang="uk-UA" sz="2800" dirty="0">
                <a:latin typeface="Calibri" pitchFamily="34" charset="0"/>
                <a:cs typeface="Calibri" pitchFamily="34" charset="0"/>
              </a:rPr>
              <a:t>(уміння визначати зміст навчання);</a:t>
            </a:r>
          </a:p>
          <a:p>
            <a:pPr marL="285750" indent="-285750">
              <a:buFont typeface="Arial" panose="020B0604020202020204" pitchFamily="34" charset="0"/>
              <a:buChar char="•"/>
            </a:pPr>
            <a:r>
              <a:rPr lang="uk-UA" sz="2800" b="1" i="1" dirty="0" err="1" smtClean="0">
                <a:latin typeface="Calibri" pitchFamily="34" charset="0"/>
                <a:cs typeface="Calibri" pitchFamily="34" charset="0"/>
              </a:rPr>
              <a:t>проєктувальна</a:t>
            </a:r>
            <a:r>
              <a:rPr lang="uk-UA" sz="2800" b="1" i="1" dirty="0" smtClean="0">
                <a:latin typeface="Calibri" pitchFamily="34" charset="0"/>
                <a:cs typeface="Calibri" pitchFamily="34" charset="0"/>
              </a:rPr>
              <a:t> </a:t>
            </a:r>
            <a:r>
              <a:rPr lang="uk-UA" sz="2800" dirty="0">
                <a:latin typeface="Calibri" pitchFamily="34" charset="0"/>
                <a:cs typeface="Calibri" pitchFamily="34" charset="0"/>
              </a:rPr>
              <a:t>(уміння </a:t>
            </a:r>
            <a:r>
              <a:rPr lang="uk-UA" sz="2800" dirty="0" err="1" smtClean="0">
                <a:latin typeface="Calibri" pitchFamily="34" charset="0"/>
                <a:cs typeface="Calibri" pitchFamily="34" charset="0"/>
              </a:rPr>
              <a:t>проєктувати</a:t>
            </a:r>
            <a:r>
              <a:rPr lang="uk-UA" sz="2800" dirty="0" smtClean="0">
                <a:latin typeface="Calibri" pitchFamily="34" charset="0"/>
                <a:cs typeface="Calibri" pitchFamily="34" charset="0"/>
              </a:rPr>
              <a:t> </a:t>
            </a:r>
            <a:r>
              <a:rPr lang="uk-UA" sz="2800" dirty="0">
                <a:latin typeface="Calibri" pitchFamily="34" charset="0"/>
                <a:cs typeface="Calibri" pitchFamily="34" charset="0"/>
              </a:rPr>
              <a:t>освітній процес); </a:t>
            </a:r>
          </a:p>
          <a:p>
            <a:pPr marL="285750" indent="-285750">
              <a:buFont typeface="Arial" panose="020B0604020202020204" pitchFamily="34" charset="0"/>
              <a:buChar char="•"/>
            </a:pPr>
            <a:r>
              <a:rPr lang="uk-UA" sz="2800" b="1" i="1" dirty="0">
                <a:latin typeface="Calibri" pitchFamily="34" charset="0"/>
                <a:cs typeface="Calibri" pitchFamily="34" charset="0"/>
              </a:rPr>
              <a:t>рефлексивна</a:t>
            </a:r>
            <a:r>
              <a:rPr lang="uk-UA" sz="2800" dirty="0">
                <a:latin typeface="Calibri" pitchFamily="34" charset="0"/>
                <a:cs typeface="Calibri" pitchFamily="34" charset="0"/>
              </a:rPr>
              <a:t> (уміння обґрунтовувати ефективність обраних методичних підходів); </a:t>
            </a:r>
          </a:p>
          <a:p>
            <a:pPr marL="285750" indent="-285750">
              <a:buFont typeface="Arial" panose="020B0604020202020204" pitchFamily="34" charset="0"/>
              <a:buChar char="•"/>
            </a:pPr>
            <a:r>
              <a:rPr lang="uk-UA" sz="2800" b="1" i="1" dirty="0">
                <a:latin typeface="Calibri" pitchFamily="34" charset="0"/>
                <a:cs typeface="Calibri" pitchFamily="34" charset="0"/>
              </a:rPr>
              <a:t>моніторингова</a:t>
            </a:r>
            <a:r>
              <a:rPr lang="uk-UA" sz="2800" dirty="0">
                <a:latin typeface="Calibri" pitchFamily="34" charset="0"/>
                <a:cs typeface="Calibri" pitchFamily="34" charset="0"/>
              </a:rPr>
              <a:t> (уміння відслідковувати результати навчання). </a:t>
            </a:r>
            <a:endParaRPr lang="ru-RU" sz="2800" dirty="0">
              <a:latin typeface="Calibri" pitchFamily="34" charset="0"/>
              <a:cs typeface="Calibri" pitchFamily="34" charset="0"/>
            </a:endParaRPr>
          </a:p>
        </p:txBody>
      </p:sp>
      <p:sp>
        <p:nvSpPr>
          <p:cNvPr id="3" name="Прямоугольник 2"/>
          <p:cNvSpPr/>
          <p:nvPr/>
        </p:nvSpPr>
        <p:spPr>
          <a:xfrm>
            <a:off x="1056555" y="766446"/>
            <a:ext cx="10369151" cy="646331"/>
          </a:xfrm>
          <a:prstGeom prst="rect">
            <a:avLst/>
          </a:prstGeom>
        </p:spPr>
        <p:txBody>
          <a:bodyPr wrap="square">
            <a:spAutoFit/>
          </a:bodyPr>
          <a:lstStyle/>
          <a:p>
            <a:pPr lvl="0" algn="ct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Методична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компетентність</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rPr>
              <a:t>у</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чителя</a:t>
            </a:r>
            <a:endParaRPr lang="uk-UA" sz="36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4771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2081"/>
            <a:ext cx="10577015" cy="833513"/>
          </a:xfrm>
        </p:spPr>
        <p:txBody>
          <a:bodyPr>
            <a:normAutofit fontScale="90000"/>
          </a:bodyPr>
          <a:lstStyle/>
          <a:p>
            <a:pPr algn="ctr"/>
            <a:r>
              <a:rPr lang="uk-UA" b="1" dirty="0" smtClean="0"/>
              <a:t/>
            </a:r>
            <a:br>
              <a:rPr lang="uk-UA" b="1" dirty="0" smtClean="0"/>
            </a:br>
            <a:r>
              <a:rPr lang="uk-UA" sz="4000" b="1" dirty="0" smtClean="0">
                <a:solidFill>
                  <a:srgbClr val="C00000"/>
                </a:solidFill>
                <a:effectLst>
                  <a:outerShdw blurRad="38100" dist="38100" dir="2700000" algn="tl">
                    <a:srgbClr val="000000">
                      <a:alpha val="43137"/>
                    </a:srgbClr>
                  </a:outerShdw>
                </a:effectLst>
                <a:latin typeface="+mn-lt"/>
              </a:rPr>
              <a:t>Основні тенденції, які зумовлюють необхідність змін в освіті:</a:t>
            </a:r>
            <a:r>
              <a:rPr lang="uk-UA" dirty="0" smtClean="0"/>
              <a:t/>
            </a:r>
            <a:br>
              <a:rPr lang="uk-UA" dirty="0" smtClean="0"/>
            </a:br>
            <a:endParaRPr lang="uk-UA" dirty="0"/>
          </a:p>
        </p:txBody>
      </p:sp>
      <p:sp>
        <p:nvSpPr>
          <p:cNvPr id="3" name="Содержимое 2"/>
          <p:cNvSpPr>
            <a:spLocks noGrp="1"/>
          </p:cNvSpPr>
          <p:nvPr>
            <p:ph idx="1"/>
          </p:nvPr>
        </p:nvSpPr>
        <p:spPr>
          <a:xfrm>
            <a:off x="1055259" y="2057400"/>
            <a:ext cx="8113083" cy="4206922"/>
          </a:xfrm>
        </p:spPr>
        <p:txBody>
          <a:bodyPr>
            <a:normAutofit/>
          </a:bodyPr>
          <a:lstStyle/>
          <a:p>
            <a:pPr marL="0" lvl="0" indent="0">
              <a:buNone/>
            </a:pPr>
            <a:r>
              <a:rPr lang="uk-UA" b="1" dirty="0" smtClean="0"/>
              <a:t>сучасні технології, які змінили </a:t>
            </a:r>
            <a:r>
              <a:rPr lang="uk-UA" b="1" dirty="0"/>
              <a:t>комунікацію, співпрацю, навчання;</a:t>
            </a:r>
          </a:p>
          <a:p>
            <a:pPr marL="0" lvl="0" indent="0">
              <a:buNone/>
            </a:pPr>
            <a:r>
              <a:rPr lang="uk-UA" b="1" dirty="0" smtClean="0"/>
              <a:t>знання </a:t>
            </a:r>
            <a:r>
              <a:rPr lang="uk-UA" b="1" dirty="0"/>
              <a:t>знаходяться </a:t>
            </a:r>
            <a:r>
              <a:rPr lang="uk-UA" b="1" dirty="0" smtClean="0"/>
              <a:t>у </a:t>
            </a:r>
            <a:r>
              <a:rPr lang="uk-UA" b="1" dirty="0"/>
              <a:t>мережах, спільнотах, а не лише на паперових носіях та </a:t>
            </a:r>
            <a:r>
              <a:rPr lang="uk-UA" b="1" dirty="0" smtClean="0"/>
              <a:t>у пам’яті </a:t>
            </a:r>
            <a:r>
              <a:rPr lang="uk-UA" b="1" dirty="0"/>
              <a:t>людини</a:t>
            </a:r>
            <a:r>
              <a:rPr lang="uk-UA" b="1" dirty="0" smtClean="0"/>
              <a:t>;</a:t>
            </a:r>
          </a:p>
          <a:p>
            <a:pPr marL="0" lvl="0" indent="0">
              <a:buNone/>
            </a:pPr>
            <a:r>
              <a:rPr lang="uk-UA" b="1" dirty="0" smtClean="0"/>
              <a:t>люди навчаються і здобувають знання шляхом </a:t>
            </a:r>
            <a:r>
              <a:rPr lang="uk-UA" b="1" dirty="0"/>
              <a:t>створення та </a:t>
            </a:r>
            <a:r>
              <a:rPr lang="uk-UA" b="1" dirty="0" smtClean="0"/>
              <a:t>підтримки </a:t>
            </a:r>
            <a:r>
              <a:rPr lang="uk-UA" b="1" dirty="0"/>
              <a:t>зв’язків зі «знаючими» людьми, тому багато видів неявної навчальної діяльності </a:t>
            </a:r>
            <a:r>
              <a:rPr lang="uk-UA" b="1" dirty="0" smtClean="0"/>
              <a:t>проходить поза межами </a:t>
            </a:r>
            <a:r>
              <a:rPr lang="uk-UA" b="1" dirty="0"/>
              <a:t>класних </a:t>
            </a:r>
            <a:r>
              <a:rPr lang="uk-UA" b="1" dirty="0" smtClean="0"/>
              <a:t>кімнат</a:t>
            </a:r>
            <a:endParaRPr lang="uk-UA" b="1" dirty="0"/>
          </a:p>
          <a:p>
            <a:pPr marL="0" indent="0">
              <a:buNone/>
            </a:pPr>
            <a:endParaRPr lang="uk-UA" dirty="0"/>
          </a:p>
        </p:txBody>
      </p:sp>
      <p:sp>
        <p:nvSpPr>
          <p:cNvPr id="4" name="Овал 3"/>
          <p:cNvSpPr/>
          <p:nvPr/>
        </p:nvSpPr>
        <p:spPr>
          <a:xfrm>
            <a:off x="431371" y="2204864"/>
            <a:ext cx="576064" cy="499988"/>
          </a:xfrm>
          <a:prstGeom prst="ellipse">
            <a:avLst/>
          </a:prstGeom>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sym typeface="Webdings"/>
              </a:rPr>
              <a:t></a:t>
            </a:r>
            <a:endParaRPr kumimoji="0" lang="ru-RU" sz="4000" b="1" i="0" u="none" strike="noStrike" kern="0" cap="none" spc="0" normalizeH="0" baseline="0" noProof="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endParaRPr>
          </a:p>
        </p:txBody>
      </p:sp>
      <p:sp>
        <p:nvSpPr>
          <p:cNvPr id="14" name="Овал 13"/>
          <p:cNvSpPr/>
          <p:nvPr/>
        </p:nvSpPr>
        <p:spPr>
          <a:xfrm>
            <a:off x="427556" y="3179261"/>
            <a:ext cx="576064" cy="499988"/>
          </a:xfrm>
          <a:prstGeom prst="ellipse">
            <a:avLst/>
          </a:prstGeom>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sym typeface="Webdings"/>
              </a:rPr>
              <a:t></a:t>
            </a:r>
            <a:endParaRPr kumimoji="0" lang="ru-RU" sz="4000" b="1" i="0" u="none" strike="noStrike" kern="0" cap="none" spc="0" normalizeH="0" baseline="0" noProof="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endParaRPr>
          </a:p>
        </p:txBody>
      </p:sp>
      <p:sp>
        <p:nvSpPr>
          <p:cNvPr id="15" name="Овал 14"/>
          <p:cNvSpPr/>
          <p:nvPr/>
        </p:nvSpPr>
        <p:spPr>
          <a:xfrm>
            <a:off x="427556" y="3979358"/>
            <a:ext cx="576064" cy="499988"/>
          </a:xfrm>
          <a:prstGeom prst="ellipse">
            <a:avLst/>
          </a:prstGeom>
          <a:effectLst>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sym typeface="Webdings"/>
              </a:rPr>
              <a:t></a:t>
            </a:r>
            <a:endParaRPr kumimoji="0" lang="ru-RU" sz="4000" b="1" i="0" u="none" strike="noStrike" kern="0" cap="none" spc="0" normalizeH="0" baseline="0" noProof="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uLnTx/>
              <a:uFillTx/>
            </a:endParaRPr>
          </a:p>
        </p:txBody>
      </p:sp>
    </p:spTree>
    <p:extLst>
      <p:ext uri="{BB962C8B-B14F-4D97-AF65-F5344CB8AC3E}">
        <p14:creationId xmlns:p14="http://schemas.microsoft.com/office/powerpoint/2010/main" val="18995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Oval 5"/>
          <p:cNvSpPr>
            <a:spLocks noChangeArrowheads="1"/>
          </p:cNvSpPr>
          <p:nvPr/>
        </p:nvSpPr>
        <p:spPr bwMode="auto">
          <a:xfrm rot="20927641">
            <a:off x="5575101" y="973854"/>
            <a:ext cx="5549162" cy="2365557"/>
          </a:xfrm>
          <a:prstGeom prst="ellipse">
            <a:avLst/>
          </a:prstGeom>
          <a:solidFill>
            <a:schemeClr val="accent4">
              <a:lumMod val="20000"/>
              <a:lumOff val="80000"/>
            </a:schemeClr>
          </a:solidFill>
          <a:ln w="12700">
            <a:solidFill>
              <a:srgbClr val="C0504D"/>
            </a:solidFill>
            <a:round/>
            <a:headEnd/>
            <a:tailEnd/>
          </a:ln>
          <a:effectLst>
            <a:outerShdw dist="107763" dir="135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457200" indent="-457200">
              <a:buAutoNum type="arabicPlain" startAt="2"/>
              <a:defRPr/>
            </a:pPr>
            <a:r>
              <a:rPr lang="uk-UA" sz="2000" b="1" dirty="0" smtClean="0">
                <a:latin typeface="Calibri" pitchFamily="34" charset="0"/>
                <a:cs typeface="Calibri" pitchFamily="34" charset="0"/>
              </a:rPr>
              <a:t>Етап </a:t>
            </a:r>
            <a:r>
              <a:rPr lang="uk-UA" sz="2000" b="1" dirty="0" err="1">
                <a:latin typeface="Calibri" pitchFamily="34" charset="0"/>
                <a:cs typeface="Calibri" pitchFamily="34" charset="0"/>
              </a:rPr>
              <a:t>цілевизначення</a:t>
            </a:r>
            <a:r>
              <a:rPr lang="uk-UA" sz="2000" b="1" dirty="0">
                <a:latin typeface="Calibri" pitchFamily="34" charset="0"/>
                <a:cs typeface="Calibri" pitchFamily="34" charset="0"/>
              </a:rPr>
              <a:t> і </a:t>
            </a:r>
            <a:r>
              <a:rPr lang="uk-UA" sz="2000" b="1" dirty="0" smtClean="0">
                <a:latin typeface="Calibri" pitchFamily="34" charset="0"/>
                <a:cs typeface="Calibri" pitchFamily="34" charset="0"/>
              </a:rPr>
              <a:t>планування</a:t>
            </a:r>
          </a:p>
          <a:p>
            <a:pPr>
              <a:defRPr/>
            </a:pPr>
            <a:r>
              <a:rPr lang="uk-UA" sz="2000" i="1" dirty="0" smtClean="0">
                <a:latin typeface="Calibri" pitchFamily="34" charset="0"/>
                <a:cs typeface="Calibri" pitchFamily="34" charset="0"/>
              </a:rPr>
              <a:t>(мета формулюється </a:t>
            </a:r>
            <a:r>
              <a:rPr lang="uk-UA" sz="2000" i="1" dirty="0">
                <a:latin typeface="Calibri" pitchFamily="34" charset="0"/>
                <a:cs typeface="Calibri" pitchFamily="34" charset="0"/>
              </a:rPr>
              <a:t>вчителем на основі програмних вимог; ціль визначається учнем і є </a:t>
            </a:r>
            <a:r>
              <a:rPr lang="uk-UA" sz="2000" i="1" dirty="0" smtClean="0">
                <a:latin typeface="Calibri" pitchFamily="34" charset="0"/>
                <a:cs typeface="Calibri" pitchFamily="34" charset="0"/>
              </a:rPr>
              <a:t> </a:t>
            </a:r>
          </a:p>
          <a:p>
            <a:pPr>
              <a:defRPr/>
            </a:pPr>
            <a:r>
              <a:rPr lang="uk-UA" sz="2000" i="1" dirty="0">
                <a:latin typeface="Calibri" pitchFamily="34" charset="0"/>
                <a:cs typeface="Calibri" pitchFamily="34" charset="0"/>
              </a:rPr>
              <a:t> </a:t>
            </a:r>
            <a:r>
              <a:rPr lang="uk-UA" sz="2000" i="1" dirty="0" smtClean="0">
                <a:latin typeface="Calibri" pitchFamily="34" charset="0"/>
                <a:cs typeface="Calibri" pitchFamily="34" charset="0"/>
              </a:rPr>
              <a:t>   конкретною)</a:t>
            </a:r>
            <a:endParaRPr lang="ru-RU" sz="2000" i="1" dirty="0">
              <a:latin typeface="Calibri" pitchFamily="34" charset="0"/>
              <a:cs typeface="Calibri" pitchFamily="34" charset="0"/>
            </a:endParaRPr>
          </a:p>
        </p:txBody>
      </p:sp>
      <p:sp>
        <p:nvSpPr>
          <p:cNvPr id="4102" name="Oval 6"/>
          <p:cNvSpPr>
            <a:spLocks noChangeArrowheads="1"/>
          </p:cNvSpPr>
          <p:nvPr/>
        </p:nvSpPr>
        <p:spPr bwMode="auto">
          <a:xfrm rot="20330758">
            <a:off x="21203" y="1171275"/>
            <a:ext cx="4837627" cy="2336928"/>
          </a:xfrm>
          <a:prstGeom prst="ellipse">
            <a:avLst/>
          </a:prstGeom>
          <a:solidFill>
            <a:schemeClr val="accent4">
              <a:lumMod val="40000"/>
              <a:lumOff val="60000"/>
            </a:schemeClr>
          </a:solidFill>
          <a:ln w="12700">
            <a:solidFill>
              <a:srgbClr val="C0504D"/>
            </a:solidFill>
            <a:round/>
            <a:headEnd/>
            <a:tailEnd/>
          </a:ln>
          <a:effectLst>
            <a:outerShdw dist="107763" dir="189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kumimoji="0" lang="uk-UA" sz="2000" b="1" i="0" u="none" strike="noStrike" cap="none" normalizeH="0" baseline="0" dirty="0" smtClean="0">
                <a:ln>
                  <a:noFill/>
                </a:ln>
                <a:solidFill>
                  <a:schemeClr val="tx2">
                    <a:lumMod val="50000"/>
                  </a:schemeClr>
                </a:solidFill>
                <a:effectLst/>
                <a:ea typeface="Calibri" pitchFamily="34" charset="0"/>
                <a:cs typeface="Times New Roman" pitchFamily="18" charset="0"/>
              </a:rPr>
              <a:t>1 </a:t>
            </a:r>
            <a:r>
              <a:rPr lang="uk-UA" sz="2000" b="1" dirty="0">
                <a:latin typeface="Calibri" pitchFamily="34" charset="0"/>
                <a:cs typeface="Calibri" pitchFamily="34" charset="0"/>
              </a:rPr>
              <a:t>Мотиваційний етап </a:t>
            </a:r>
            <a:r>
              <a:rPr lang="uk-UA" sz="2000" i="1" dirty="0">
                <a:latin typeface="Calibri" pitchFamily="34" charset="0"/>
                <a:cs typeface="Calibri" pitchFamily="34" charset="0"/>
              </a:rPr>
              <a:t>(забезпечення емоційної готовності до уроку; актуалізація </a:t>
            </a:r>
            <a:r>
              <a:rPr lang="uk-UA" sz="2000" i="1" dirty="0" err="1">
                <a:latin typeface="Calibri" pitchFamily="34" charset="0"/>
                <a:cs typeface="Calibri" pitchFamily="34" charset="0"/>
              </a:rPr>
              <a:t>суб</a:t>
            </a:r>
            <a:r>
              <a:rPr lang="en-US" sz="2000" i="1" dirty="0">
                <a:latin typeface="Calibri" pitchFamily="34" charset="0"/>
                <a:cs typeface="Calibri" pitchFamily="34" charset="0"/>
              </a:rPr>
              <a:t>’</a:t>
            </a:r>
            <a:r>
              <a:rPr lang="uk-UA" sz="2000" i="1" dirty="0" err="1">
                <a:latin typeface="Calibri" pitchFamily="34" charset="0"/>
                <a:cs typeface="Calibri" pitchFamily="34" charset="0"/>
              </a:rPr>
              <a:t>єктного</a:t>
            </a:r>
            <a:r>
              <a:rPr lang="uk-UA" sz="2000" i="1" dirty="0">
                <a:latin typeface="Calibri" pitchFamily="34" charset="0"/>
                <a:cs typeface="Calibri" pitchFamily="34" charset="0"/>
              </a:rPr>
              <a:t> досвіду; актуалізація </a:t>
            </a:r>
            <a:endParaRPr lang="uk-UA" sz="2000" i="1" dirty="0" smtClean="0">
              <a:latin typeface="Calibri" pitchFamily="34" charset="0"/>
              <a:cs typeface="Calibri" pitchFamily="34" charset="0"/>
            </a:endParaRPr>
          </a:p>
          <a:p>
            <a:pPr fontAlgn="base">
              <a:spcBef>
                <a:spcPct val="0"/>
              </a:spcBef>
              <a:spcAft>
                <a:spcPct val="0"/>
              </a:spcAft>
            </a:pPr>
            <a:r>
              <a:rPr lang="uk-UA" sz="2000" i="1" dirty="0">
                <a:latin typeface="Calibri" pitchFamily="34" charset="0"/>
                <a:cs typeface="Calibri" pitchFamily="34" charset="0"/>
              </a:rPr>
              <a:t> </a:t>
            </a:r>
            <a:r>
              <a:rPr lang="uk-UA" sz="2000" i="1" dirty="0" smtClean="0">
                <a:latin typeface="Calibri" pitchFamily="34" charset="0"/>
                <a:cs typeface="Calibri" pitchFamily="34" charset="0"/>
              </a:rPr>
              <a:t>     опорних </a:t>
            </a:r>
            <a:r>
              <a:rPr lang="uk-UA" sz="2000" i="1" dirty="0">
                <a:latin typeface="Calibri" pitchFamily="34" charset="0"/>
                <a:cs typeface="Calibri" pitchFamily="34" charset="0"/>
              </a:rPr>
              <a:t>знань</a:t>
            </a:r>
            <a:r>
              <a:rPr lang="uk-UA" sz="2000" i="1" dirty="0" smtClean="0">
                <a:latin typeface="Calibri" pitchFamily="34" charset="0"/>
                <a:cs typeface="Calibri" pitchFamily="34" charset="0"/>
              </a:rPr>
              <a:t>)</a:t>
            </a:r>
            <a:endParaRPr lang="uk-UA" sz="2000" i="1" dirty="0">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2">
                    <a:lumMod val="50000"/>
                  </a:schemeClr>
                </a:solidFill>
                <a:effectLst/>
                <a:ea typeface="Calibri" pitchFamily="34" charset="0"/>
                <a:cs typeface="Times New Roman" pitchFamily="18" charset="0"/>
              </a:rPr>
              <a:t>             </a:t>
            </a:r>
            <a:endParaRPr kumimoji="0" lang="uk-UA" sz="2000" b="0" i="0" u="none" strike="noStrike" cap="none" normalizeH="0" baseline="0" dirty="0" smtClean="0">
              <a:ln>
                <a:noFill/>
              </a:ln>
              <a:solidFill>
                <a:schemeClr val="tx2">
                  <a:lumMod val="50000"/>
                </a:schemeClr>
              </a:solidFill>
              <a:effectLst/>
              <a:latin typeface="Arial" pitchFamily="34" charset="0"/>
            </a:endParaRPr>
          </a:p>
        </p:txBody>
      </p:sp>
      <p:sp>
        <p:nvSpPr>
          <p:cNvPr id="4099" name="Oval 3"/>
          <p:cNvSpPr>
            <a:spLocks noChangeArrowheads="1"/>
          </p:cNvSpPr>
          <p:nvPr/>
        </p:nvSpPr>
        <p:spPr bwMode="auto">
          <a:xfrm rot="20082608">
            <a:off x="867485" y="3699778"/>
            <a:ext cx="5105764" cy="2146666"/>
          </a:xfrm>
          <a:prstGeom prst="ellipse">
            <a:avLst/>
          </a:prstGeom>
          <a:solidFill>
            <a:schemeClr val="accent2">
              <a:lumMod val="60000"/>
              <a:lumOff val="40000"/>
            </a:schemeClr>
          </a:solidFill>
          <a:ln w="12700">
            <a:noFill/>
            <a:round/>
            <a:headEnd/>
            <a:tailEnd/>
          </a:ln>
          <a:effectLst>
            <a:prstShdw prst="shdw18" dist="17961" dir="13500000">
              <a:srgbClr val="F2DBDB">
                <a:gamma/>
                <a:shade val="60000"/>
                <a:invGamma/>
              </a:srgbClr>
            </a:prstShdw>
          </a:effectLst>
        </p:spPr>
        <p:txBody>
          <a:bodyPr vert="horz" wrap="square" lIns="91440" tIns="45720" rIns="91440" bIns="45720" numCol="1" anchor="t" anchorCtr="0" compatLnSpc="1">
            <a:prstTxWarp prst="textNoShape">
              <a:avLst/>
            </a:prstTxWarp>
          </a:bodyPr>
          <a:lstStyle/>
          <a:p>
            <a:pPr>
              <a:defRPr/>
            </a:pPr>
            <a:r>
              <a:rPr kumimoji="0" lang="uk-UA" sz="2000" b="1" i="0" u="none" strike="noStrike" cap="none" normalizeH="0" baseline="0" dirty="0" smtClean="0">
                <a:ln>
                  <a:noFill/>
                </a:ln>
                <a:effectLst/>
                <a:latin typeface="Calibri" pitchFamily="34" charset="0"/>
                <a:ea typeface="Calibri" pitchFamily="34" charset="0"/>
                <a:cs typeface="Times New Roman" pitchFamily="18" charset="0"/>
              </a:rPr>
              <a:t>3</a:t>
            </a:r>
            <a:r>
              <a:rPr kumimoji="0" lang="uk-UA" sz="2400" b="1" i="0" u="none" strike="noStrike" cap="none" normalizeH="0" dirty="0" smtClean="0">
                <a:ln>
                  <a:noFill/>
                </a:ln>
                <a:solidFill>
                  <a:srgbClr val="002060"/>
                </a:solidFill>
                <a:effectLst/>
                <a:latin typeface="Calibri" pitchFamily="34" charset="0"/>
                <a:ea typeface="Calibri" pitchFamily="34" charset="0"/>
                <a:cs typeface="Times New Roman" pitchFamily="18" charset="0"/>
              </a:rPr>
              <a:t> </a:t>
            </a:r>
            <a:r>
              <a:rPr lang="uk-UA" sz="2000" b="1" dirty="0" smtClean="0">
                <a:latin typeface="Calibri" pitchFamily="34" charset="0"/>
                <a:cs typeface="Calibri" pitchFamily="34" charset="0"/>
              </a:rPr>
              <a:t>Етап </a:t>
            </a:r>
            <a:r>
              <a:rPr lang="uk-UA" sz="2000" b="1" dirty="0" err="1" smtClean="0">
                <a:latin typeface="Calibri" pitchFamily="34" charset="0"/>
                <a:cs typeface="Calibri" pitchFamily="34" charset="0"/>
              </a:rPr>
              <a:t>цілереалізації</a:t>
            </a:r>
            <a:endParaRPr lang="uk-UA" sz="2000" b="1" dirty="0" smtClean="0">
              <a:latin typeface="Calibri" pitchFamily="34" charset="0"/>
              <a:cs typeface="Calibri" pitchFamily="34" charset="0"/>
            </a:endParaRPr>
          </a:p>
          <a:p>
            <a:pPr>
              <a:defRPr/>
            </a:pPr>
            <a:r>
              <a:rPr lang="uk-UA" sz="2000" i="1" dirty="0" smtClean="0">
                <a:latin typeface="Calibri" pitchFamily="34" charset="0"/>
                <a:cs typeface="Calibri" pitchFamily="34" charset="0"/>
              </a:rPr>
              <a:t>(</a:t>
            </a:r>
            <a:r>
              <a:rPr lang="uk-UA" sz="2000" i="1" dirty="0">
                <a:latin typeface="Calibri" pitchFamily="34" charset="0"/>
                <a:cs typeface="Calibri" pitchFamily="34" charset="0"/>
              </a:rPr>
              <a:t>учень працює самостійно; робота вчителя – до уроку</a:t>
            </a:r>
            <a:r>
              <a:rPr lang="uk-UA" sz="2000" i="1" dirty="0" smtClean="0">
                <a:latin typeface="Calibri" pitchFamily="34" charset="0"/>
                <a:cs typeface="Calibri" pitchFamily="34" charset="0"/>
              </a:rPr>
              <a:t>)</a:t>
            </a:r>
            <a:endParaRPr lang="uk-UA" sz="2000" i="1" dirty="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Arial" pitchFamily="34" charset="0"/>
            </a:endParaRPr>
          </a:p>
        </p:txBody>
      </p:sp>
      <p:sp>
        <p:nvSpPr>
          <p:cNvPr id="4103"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5" name="Rectangle 9"/>
          <p:cNvSpPr>
            <a:spLocks noChangeArrowheads="1"/>
          </p:cNvSpPr>
          <p:nvPr/>
        </p:nvSpPr>
        <p:spPr bwMode="auto">
          <a:xfrm>
            <a:off x="0" y="272534"/>
            <a:ext cx="63863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8" name="Rectangle 12"/>
          <p:cNvSpPr>
            <a:spLocks noChangeArrowheads="1"/>
          </p:cNvSpPr>
          <p:nvPr/>
        </p:nvSpPr>
        <p:spPr bwMode="auto">
          <a:xfrm>
            <a:off x="0" y="44859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12" name="Rectangle 16"/>
          <p:cNvSpPr>
            <a:spLocks noChangeArrowheads="1"/>
          </p:cNvSpPr>
          <p:nvPr/>
        </p:nvSpPr>
        <p:spPr bwMode="auto">
          <a:xfrm>
            <a:off x="0" y="124853"/>
            <a:ext cx="11079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097" name="Oval 1"/>
          <p:cNvSpPr>
            <a:spLocks noChangeArrowheads="1"/>
          </p:cNvSpPr>
          <p:nvPr/>
        </p:nvSpPr>
        <p:spPr bwMode="auto">
          <a:xfrm rot="20360161">
            <a:off x="6175240" y="3745089"/>
            <a:ext cx="4636998" cy="2217206"/>
          </a:xfrm>
          <a:prstGeom prst="ellipse">
            <a:avLst/>
          </a:prstGeom>
          <a:solidFill>
            <a:schemeClr val="accent2">
              <a:lumMod val="40000"/>
              <a:lumOff val="60000"/>
            </a:schemeClr>
          </a:solidFill>
          <a:ln w="12700">
            <a:solidFill>
              <a:srgbClr val="C0504D"/>
            </a:solidFill>
            <a:round/>
            <a:headEnd/>
            <a:tailEnd/>
          </a:ln>
          <a:effectLst>
            <a:outerShdw dist="107763" dir="189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defRPr/>
            </a:pPr>
            <a:r>
              <a:rPr kumimoji="0" lang="uk-UA" sz="20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a:t>
            </a:r>
            <a:r>
              <a:rPr lang="uk-UA" sz="2000" b="1" dirty="0" smtClean="0">
                <a:ea typeface="Calibri" pitchFamily="34" charset="0"/>
                <a:cs typeface="Times New Roman" pitchFamily="18" charset="0"/>
              </a:rPr>
              <a:t>4 </a:t>
            </a:r>
            <a:r>
              <a:rPr lang="uk-UA" sz="2000" b="1" dirty="0" smtClean="0">
                <a:latin typeface="Calibri" pitchFamily="34" charset="0"/>
                <a:cs typeface="Calibri" pitchFamily="34" charset="0"/>
              </a:rPr>
              <a:t>Рефлексивно-оцінювальний </a:t>
            </a:r>
            <a:r>
              <a:rPr lang="uk-UA" sz="2000" b="1" dirty="0">
                <a:latin typeface="Calibri" pitchFamily="34" charset="0"/>
                <a:cs typeface="Calibri" pitchFamily="34" charset="0"/>
              </a:rPr>
              <a:t>етап </a:t>
            </a:r>
            <a:r>
              <a:rPr lang="uk-UA" sz="2000" i="1" dirty="0">
                <a:latin typeface="Calibri" pitchFamily="34" charset="0"/>
                <a:cs typeface="Calibri" pitchFamily="34" charset="0"/>
              </a:rPr>
              <a:t>(оцінюються не лише знання, уміння, навички, а й особистісний розвиток</a:t>
            </a:r>
            <a:r>
              <a:rPr lang="uk-UA" sz="2000" i="1" dirty="0" smtClean="0">
                <a:latin typeface="Calibri" pitchFamily="34" charset="0"/>
                <a:cs typeface="Calibri" pitchFamily="34" charset="0"/>
              </a:rPr>
              <a:t>)</a:t>
            </a:r>
            <a:endParaRPr lang="ru-RU" sz="2000" i="1" dirty="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endParaRPr>
          </a:p>
        </p:txBody>
      </p:sp>
      <p:sp>
        <p:nvSpPr>
          <p:cNvPr id="11" name="Прямоугольник 10"/>
          <p:cNvSpPr/>
          <p:nvPr/>
        </p:nvSpPr>
        <p:spPr>
          <a:xfrm>
            <a:off x="858510" y="119012"/>
            <a:ext cx="10657184" cy="646331"/>
          </a:xfrm>
          <a:prstGeom prst="rect">
            <a:avLst/>
          </a:prstGeom>
        </p:spPr>
        <p:txBody>
          <a:bodyPr wrap="square">
            <a:spAutoFit/>
          </a:bodyPr>
          <a:lstStyle/>
          <a:p>
            <a:pPr algn="ct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Етапи</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(структура)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a:t>
            </a:r>
            <a:endPar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313935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ерфолента 11"/>
          <p:cNvSpPr/>
          <p:nvPr/>
        </p:nvSpPr>
        <p:spPr>
          <a:xfrm>
            <a:off x="0" y="163772"/>
            <a:ext cx="4416491" cy="6289563"/>
          </a:xfrm>
          <a:prstGeom prst="flowChartPunchedTape">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lvl="0" algn="ctr"/>
            <a:r>
              <a:rPr lang="uk-UA" sz="2800" b="1" dirty="0" smtClean="0">
                <a:solidFill>
                  <a:srgbClr val="002060"/>
                </a:solidFill>
              </a:rPr>
              <a:t>Прогнозування </a:t>
            </a:r>
          </a:p>
          <a:p>
            <a:pPr lvl="0" algn="ctr"/>
            <a:r>
              <a:rPr lang="uk-UA" sz="2800" b="1" dirty="0" smtClean="0">
                <a:solidFill>
                  <a:srgbClr val="002060"/>
                </a:solidFill>
              </a:rPr>
              <a:t>мотиваційного поля </a:t>
            </a:r>
          </a:p>
          <a:p>
            <a:pPr lvl="0" algn="ctr"/>
            <a:r>
              <a:rPr lang="uk-UA" sz="2800" b="1" dirty="0" smtClean="0">
                <a:solidFill>
                  <a:srgbClr val="002060"/>
                </a:solidFill>
              </a:rPr>
              <a:t>є необхідною передумовою </a:t>
            </a:r>
          </a:p>
          <a:p>
            <a:pPr lvl="0" algn="ctr"/>
            <a:r>
              <a:rPr lang="uk-UA" sz="2800" b="1" dirty="0" smtClean="0">
                <a:solidFill>
                  <a:srgbClr val="002060"/>
                </a:solidFill>
              </a:rPr>
              <a:t>успішності навчальної діяльності </a:t>
            </a:r>
          </a:p>
          <a:p>
            <a:pPr lvl="0" algn="ctr"/>
            <a:r>
              <a:rPr lang="uk-UA" sz="2800" b="1" dirty="0" smtClean="0">
                <a:solidFill>
                  <a:srgbClr val="002060"/>
                </a:solidFill>
              </a:rPr>
              <a:t>на уроці</a:t>
            </a:r>
            <a:endParaRPr lang="ru-RU" sz="2800" b="1" dirty="0">
              <a:ln w="24500" cmpd="dbl">
                <a:solidFill>
                  <a:srgbClr val="002060"/>
                </a:solidFill>
                <a:prstDash val="solid"/>
                <a:miter lim="800000"/>
              </a:ln>
              <a:solidFill>
                <a:srgbClr val="002060"/>
              </a:solidFill>
              <a:effectLst>
                <a:outerShdw blurRad="38100" dist="38100" dir="7020000" algn="tl">
                  <a:srgbClr val="000000">
                    <a:alpha val="35000"/>
                  </a:srgbClr>
                </a:outerShdw>
              </a:effectLst>
            </a:endParaRPr>
          </a:p>
        </p:txBody>
      </p:sp>
      <p:sp>
        <p:nvSpPr>
          <p:cNvPr id="4105" name="Rectangle 9"/>
          <p:cNvSpPr>
            <a:spLocks noChangeArrowheads="1"/>
          </p:cNvSpPr>
          <p:nvPr/>
        </p:nvSpPr>
        <p:spPr bwMode="auto">
          <a:xfrm>
            <a:off x="0" y="272534"/>
            <a:ext cx="63863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8" name="Rectangle 12"/>
          <p:cNvSpPr>
            <a:spLocks noChangeArrowheads="1"/>
          </p:cNvSpPr>
          <p:nvPr/>
        </p:nvSpPr>
        <p:spPr bwMode="auto">
          <a:xfrm>
            <a:off x="0" y="44859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 name="Заголовок 25"/>
          <p:cNvSpPr txBox="1">
            <a:spLocks/>
          </p:cNvSpPr>
          <p:nvPr/>
        </p:nvSpPr>
        <p:spPr>
          <a:xfrm>
            <a:off x="911424" y="2708921"/>
            <a:ext cx="9601067" cy="1431775"/>
          </a:xfrm>
          <a:prstGeom prst="rect">
            <a:avLst/>
          </a:prstGeom>
        </p:spPr>
        <p:txBody>
          <a:bodyPr vert="horz" lIns="91440" tIns="45720" rIns="91440" bIns="45720" rtlCol="0" anchor="ctr">
            <a:noAutofit/>
          </a:bodyPr>
          <a:lstStyle/>
          <a:p>
            <a:pPr lvl="0" algn="ctr"/>
            <a:endParaRPr kumimoji="0" lang="ru-RU" sz="2800" b="1" i="0" u="none" strike="noStrike" kern="1200" cap="none" spc="0" normalizeH="0" baseline="0" noProof="0" dirty="0">
              <a:ln w="24500" cmpd="dbl">
                <a:solidFill>
                  <a:srgbClr val="002060"/>
                </a:solidFill>
                <a:prstDash val="solid"/>
                <a:miter lim="800000"/>
              </a:ln>
              <a:solidFill>
                <a:srgbClr val="002060"/>
              </a:solidFill>
              <a:effectLst>
                <a:outerShdw blurRad="38100" dist="38100" dir="7020000" algn="tl">
                  <a:srgbClr val="000000">
                    <a:alpha val="35000"/>
                  </a:srgbClr>
                </a:outerShdw>
              </a:effectLst>
              <a:uLnTx/>
              <a:uFillTx/>
              <a:latin typeface="+mj-lt"/>
              <a:ea typeface="+mj-ea"/>
              <a:cs typeface="+mj-cs"/>
            </a:endParaRPr>
          </a:p>
        </p:txBody>
      </p:sp>
      <p:sp>
        <p:nvSpPr>
          <p:cNvPr id="19457" name="Rectangle 1"/>
          <p:cNvSpPr>
            <a:spLocks noChangeArrowheads="1"/>
          </p:cNvSpPr>
          <p:nvPr/>
        </p:nvSpPr>
        <p:spPr bwMode="auto">
          <a:xfrm>
            <a:off x="4416490" y="974914"/>
            <a:ext cx="7115867"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uk-UA" sz="3200" b="1" i="0"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Прийоми роботи</a:t>
            </a:r>
            <a:r>
              <a:rPr kumimoji="0" lang="uk-UA" sz="3200" b="1" i="0" strike="noStrike" cap="none" normalizeH="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a:t>
            </a:r>
            <a:r>
              <a:rPr kumimoji="0" lang="uk-UA" sz="3200" b="1" i="0"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для мотивації</a:t>
            </a:r>
            <a:endParaRPr lang="uk-UA" sz="32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uk-UA" sz="3200" b="1" dirty="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н</a:t>
            </a:r>
            <a:r>
              <a:rPr kumimoji="0" lang="uk-UA" sz="3200" b="1" i="0"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авчальної</a:t>
            </a:r>
            <a:r>
              <a:rPr kumimoji="0" lang="uk-UA" sz="3200" b="1" i="0" strike="noStrike" cap="none" normalizeH="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діяльності</a:t>
            </a:r>
            <a:endParaRPr kumimoji="0" lang="ru-RU" sz="3200" b="1" i="0"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endParaRPr lang="ru-RU" sz="1600"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ru-RU" sz="2800" b="1" i="0" u="none" strike="noStrike" cap="none" normalizeH="0" dirty="0" smtClean="0">
                <a:ln>
                  <a:noFill/>
                </a:ln>
                <a:solidFill>
                  <a:schemeClr val="tx1"/>
                </a:solidFill>
                <a:effectLst/>
                <a:ea typeface="Calibri" pitchFamily="34" charset="0"/>
                <a:cs typeface="Times New Roman" pitchFamily="18" charset="0"/>
              </a:rPr>
              <a:t> </a:t>
            </a:r>
            <a:r>
              <a:rPr kumimoji="0" lang="uk-UA" sz="2800" b="1" i="0" u="none" strike="noStrike" cap="none" normalizeH="0" baseline="0" dirty="0" err="1" smtClean="0">
                <a:ln>
                  <a:noFill/>
                </a:ln>
                <a:solidFill>
                  <a:schemeClr val="tx1"/>
                </a:solidFill>
                <a:effectLst/>
                <a:ea typeface="Calibri" pitchFamily="34" charset="0"/>
                <a:cs typeface="Times New Roman" pitchFamily="18" charset="0"/>
              </a:rPr>
              <a:t>Зв</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a:t>
            </a:r>
            <a:r>
              <a:rPr kumimoji="0" lang="ru-RU" sz="2800" b="1" i="0" u="none" strike="noStrike" cap="none" normalizeH="0" baseline="0" dirty="0" err="1" smtClean="0">
                <a:ln>
                  <a:noFill/>
                </a:ln>
                <a:solidFill>
                  <a:schemeClr val="tx1"/>
                </a:solidFill>
                <a:effectLst/>
                <a:ea typeface="Calibri" pitchFamily="34" charset="0"/>
                <a:cs typeface="Times New Roman" pitchFamily="18" charset="0"/>
              </a:rPr>
              <a:t>язок</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800" b="1" i="0" u="none" strike="noStrike" cap="none" normalizeH="0" baseline="0" dirty="0" err="1" smtClean="0">
                <a:ln>
                  <a:noFill/>
                </a:ln>
                <a:solidFill>
                  <a:schemeClr val="tx1"/>
                </a:solidFill>
                <a:effectLst/>
                <a:ea typeface="Calibri" pitchFamily="34" charset="0"/>
                <a:cs typeface="Times New Roman" pitchFamily="18" charset="0"/>
              </a:rPr>
              <a:t>навчального</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800" b="1" i="0" u="none" strike="noStrike" cap="none" normalizeH="0" baseline="0" dirty="0" err="1" smtClean="0">
                <a:ln>
                  <a:noFill/>
                </a:ln>
                <a:solidFill>
                  <a:schemeClr val="tx1"/>
                </a:solidFill>
                <a:effectLst/>
                <a:ea typeface="Calibri" pitchFamily="34" charset="0"/>
                <a:cs typeface="Times New Roman" pitchFamily="18" charset="0"/>
              </a:rPr>
              <a:t>матеріалу</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з </a:t>
            </a:r>
            <a:r>
              <a:rPr kumimoji="0" lang="ru-RU" sz="2800" b="1" i="0" u="none" strike="noStrike" cap="none" normalizeH="0" baseline="0" dirty="0" err="1" smtClean="0">
                <a:ln>
                  <a:noFill/>
                </a:ln>
                <a:solidFill>
                  <a:schemeClr val="tx1"/>
                </a:solidFill>
                <a:effectLst/>
                <a:ea typeface="Calibri" pitchFamily="34" charset="0"/>
                <a:cs typeface="Times New Roman" pitchFamily="18" charset="0"/>
              </a:rPr>
              <a:t>реаліями</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800" b="1" i="0" u="none" strike="noStrike" cap="none" normalizeH="0" baseline="0" dirty="0" err="1" smtClean="0">
                <a:ln>
                  <a:noFill/>
                </a:ln>
                <a:solidFill>
                  <a:schemeClr val="tx1"/>
                </a:solidFill>
                <a:effectLst/>
                <a:ea typeface="Calibri" pitchFamily="34" charset="0"/>
                <a:cs typeface="Times New Roman" pitchFamily="18" charset="0"/>
              </a:rPr>
              <a:t>життя</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ru-RU" sz="2800" b="1" dirty="0" smtClean="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ea typeface="Calibri" pitchFamily="34" charset="0"/>
                <a:cs typeface="Times New Roman" pitchFamily="18" charset="0"/>
              </a:rPr>
              <a:t>Створення проблемної ситуації,</a:t>
            </a:r>
            <a:r>
              <a:rPr kumimoji="0" lang="uk-UA" sz="2800" b="1" i="0" u="none" strike="noStrike" cap="none" normalizeH="0" dirty="0" smtClean="0">
                <a:ln>
                  <a:noFill/>
                </a:ln>
                <a:solidFill>
                  <a:schemeClr val="tx1"/>
                </a:solidFill>
                <a:effectLst/>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ea typeface="Calibri" pitchFamily="34" charset="0"/>
                <a:cs typeface="Times New Roman" pitchFamily="18" charset="0"/>
              </a:rPr>
              <a:t>для </a:t>
            </a:r>
            <a:r>
              <a:rPr kumimoji="0" lang="uk-UA" sz="2800" b="1" i="0" u="none" strike="noStrike" cap="none" normalizeH="0" baseline="0" dirty="0" err="1" smtClean="0">
                <a:ln>
                  <a:noFill/>
                </a:ln>
                <a:solidFill>
                  <a:schemeClr val="tx1"/>
                </a:solidFill>
                <a:effectLst/>
                <a:ea typeface="Calibri" pitchFamily="34" charset="0"/>
                <a:cs typeface="Times New Roman" pitchFamily="18" charset="0"/>
              </a:rPr>
              <a:t>розв</a:t>
            </a:r>
            <a:r>
              <a:rPr kumimoji="0" lang="ru-RU" sz="2800" b="1" i="0" u="none" strike="noStrike" cap="none" normalizeH="0" baseline="0" dirty="0" smtClean="0">
                <a:ln>
                  <a:noFill/>
                </a:ln>
                <a:solidFill>
                  <a:schemeClr val="tx1"/>
                </a:solidFill>
                <a:effectLst/>
                <a:ea typeface="Calibri" pitchFamily="34" charset="0"/>
                <a:cs typeface="Times New Roman" pitchFamily="18" charset="0"/>
              </a:rPr>
              <a:t>’</a:t>
            </a:r>
            <a:r>
              <a:rPr kumimoji="0" lang="uk-UA" sz="2800" b="1" i="0" u="none" strike="noStrike" cap="none" normalizeH="0" baseline="0" dirty="0" err="1" smtClean="0">
                <a:ln>
                  <a:noFill/>
                </a:ln>
                <a:solidFill>
                  <a:schemeClr val="tx1"/>
                </a:solidFill>
                <a:effectLst/>
                <a:ea typeface="Calibri" pitchFamily="34" charset="0"/>
                <a:cs typeface="Times New Roman" pitchFamily="18" charset="0"/>
              </a:rPr>
              <a:t>язання</a:t>
            </a:r>
            <a:r>
              <a:rPr kumimoji="0" lang="uk-UA" sz="2800" b="1" i="0" u="none" strike="noStrike" cap="none" normalizeH="0" baseline="0" dirty="0" smtClean="0">
                <a:ln>
                  <a:noFill/>
                </a:ln>
                <a:solidFill>
                  <a:schemeClr val="tx1"/>
                </a:solidFill>
                <a:effectLst/>
                <a:ea typeface="Calibri" pitchFamily="34" charset="0"/>
                <a:cs typeface="Times New Roman" pitchFamily="18" charset="0"/>
              </a:rPr>
              <a:t> якої потрібно засвоїти нове.</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uk-UA" sz="2800" b="1" i="0" u="none" strike="noStrike" cap="none" normalizeH="0" baseline="0" dirty="0" smtClean="0">
                <a:ln>
                  <a:noFill/>
                </a:ln>
                <a:solidFill>
                  <a:schemeClr val="tx1"/>
                </a:solidFill>
                <a:effectLst/>
                <a:ea typeface="Calibri" pitchFamily="34" charset="0"/>
                <a:cs typeface="Times New Roman" pitchFamily="18" charset="0"/>
              </a:rPr>
              <a:t> Рольові ігри.</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uk-UA" sz="2800" b="1" dirty="0" smtClean="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ea typeface="Calibri" pitchFamily="34" charset="0"/>
                <a:cs typeface="Times New Roman" pitchFamily="18" charset="0"/>
              </a:rPr>
              <a:t>Використання епіграфів, афоризмів.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uk-UA" sz="2800" b="1" dirty="0" smtClean="0">
                <a:ea typeface="Calibri" pitchFamily="34" charset="0"/>
                <a:cs typeface="Times New Roman" pitchFamily="18" charset="0"/>
              </a:rPr>
              <a:t> </a:t>
            </a:r>
            <a:r>
              <a:rPr kumimoji="0" lang="uk-UA" sz="2800" b="1" i="0" u="none" strike="noStrike" cap="none" normalizeH="0" baseline="0" dirty="0" smtClean="0">
                <a:ln>
                  <a:noFill/>
                </a:ln>
                <a:solidFill>
                  <a:schemeClr val="tx1"/>
                </a:solidFill>
                <a:effectLst/>
                <a:ea typeface="Calibri" pitchFamily="34" charset="0"/>
                <a:cs typeface="Times New Roman" pitchFamily="18" charset="0"/>
              </a:rPr>
              <a:t>Залучення досвіду дітей.</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uk-UA" sz="2800" b="1" i="0" u="none" strike="noStrike" cap="none" normalizeH="0" baseline="0" dirty="0" smtClean="0">
                <a:ln>
                  <a:noFill/>
                </a:ln>
                <a:solidFill>
                  <a:schemeClr val="tx1"/>
                </a:solidFill>
                <a:effectLst/>
                <a:ea typeface="Calibri" pitchFamily="34" charset="0"/>
                <a:cs typeface="Times New Roman" pitchFamily="18" charset="0"/>
              </a:rPr>
              <a:t> Парадоксальність фактів тощо.</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83794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5" name="Rectangle 9"/>
          <p:cNvSpPr>
            <a:spLocks noChangeArrowheads="1"/>
          </p:cNvSpPr>
          <p:nvPr/>
        </p:nvSpPr>
        <p:spPr bwMode="auto">
          <a:xfrm>
            <a:off x="0" y="272534"/>
            <a:ext cx="63863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08" name="Rectangle 12"/>
          <p:cNvSpPr>
            <a:spLocks noChangeArrowheads="1"/>
          </p:cNvSpPr>
          <p:nvPr/>
        </p:nvSpPr>
        <p:spPr bwMode="auto">
          <a:xfrm>
            <a:off x="0" y="44859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8435" name="Picture 3"/>
          <p:cNvPicPr>
            <a:picLocks noChangeAspect="1" noChangeArrowheads="1"/>
          </p:cNvPicPr>
          <p:nvPr/>
        </p:nvPicPr>
        <p:blipFill>
          <a:blip r:embed="rId2" cstate="print"/>
          <a:srcRect b="7699"/>
          <a:stretch>
            <a:fillRect/>
          </a:stretch>
        </p:blipFill>
        <p:spPr bwMode="auto">
          <a:xfrm>
            <a:off x="5281685" y="2148521"/>
            <a:ext cx="7046794" cy="4536504"/>
          </a:xfrm>
          <a:prstGeom prst="rect">
            <a:avLst/>
          </a:prstGeom>
          <a:noFill/>
          <a:ln w="9525">
            <a:noFill/>
            <a:miter lim="800000"/>
            <a:headEnd/>
            <a:tailEnd/>
          </a:ln>
        </p:spPr>
      </p:pic>
      <p:sp>
        <p:nvSpPr>
          <p:cNvPr id="14" name="Заголовок 25"/>
          <p:cNvSpPr txBox="1">
            <a:spLocks/>
          </p:cNvSpPr>
          <p:nvPr/>
        </p:nvSpPr>
        <p:spPr>
          <a:xfrm>
            <a:off x="5281685" y="2932517"/>
            <a:ext cx="4462721" cy="2043519"/>
          </a:xfrm>
          <a:prstGeom prst="rect">
            <a:avLst/>
          </a:prstGeom>
        </p:spPr>
        <p:txBody>
          <a:bodyPr vert="horz" lIns="91440" tIns="45720" rIns="91440" bIns="45720" rtlCol="0" anchor="ct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600" b="1" i="0" u="none" strike="noStrike" kern="1200" cap="none" spc="0" normalizeH="0" baseline="0" noProof="0" dirty="0" err="1" smtClean="0">
                <a:ln w="24500" cmpd="dbl">
                  <a:solidFill>
                    <a:srgbClr val="002060"/>
                  </a:solidFill>
                  <a:prstDash val="solid"/>
                  <a:miter lim="800000"/>
                </a:ln>
                <a:solidFill>
                  <a:srgbClr val="FF0000"/>
                </a:solidFill>
                <a:effectLst>
                  <a:outerShdw blurRad="38100" dist="38100" dir="7020000" algn="tl">
                    <a:srgbClr val="000000">
                      <a:alpha val="35000"/>
                    </a:srgbClr>
                  </a:outerShdw>
                </a:effectLst>
                <a:uLnTx/>
                <a:uFillTx/>
                <a:latin typeface="+mj-lt"/>
                <a:ea typeface="+mj-ea"/>
                <a:cs typeface="+mj-cs"/>
              </a:rPr>
              <a:t>Цілепокладання</a:t>
            </a:r>
            <a:r>
              <a:rPr kumimoji="0" lang="en-US" sz="3600" b="1" i="0" u="none" strike="noStrike" kern="1200" cap="none" spc="0" normalizeH="0" baseline="0" noProof="0" dirty="0" smtClean="0">
                <a:ln w="24500" cmpd="dbl">
                  <a:solidFill>
                    <a:srgbClr val="002060"/>
                  </a:solidFill>
                  <a:prstDash val="solid"/>
                  <a:miter lim="800000"/>
                </a:ln>
                <a:solidFill>
                  <a:srgbClr val="FF0000"/>
                </a:solidFill>
                <a:effectLst>
                  <a:outerShdw blurRad="38100" dist="38100" dir="7020000" algn="tl">
                    <a:srgbClr val="000000">
                      <a:alpha val="35000"/>
                    </a:srgbClr>
                  </a:outerShdw>
                </a:effectLst>
                <a:uLnTx/>
                <a:uFillTx/>
                <a:latin typeface="+mj-lt"/>
                <a:ea typeface="+mj-ea"/>
                <a:cs typeface="+mj-cs"/>
              </a:rPr>
              <a:t> </a:t>
            </a:r>
            <a:r>
              <a:rPr kumimoji="0" lang="en-US" sz="3300" b="1" i="0" u="none" strike="noStrike" kern="1200" cap="none" spc="0" normalizeH="0" baseline="0" noProof="0" dirty="0" smtClean="0">
                <a:ln w="24500" cmpd="dbl">
                  <a:solidFill>
                    <a:srgbClr val="002060"/>
                  </a:solidFill>
                  <a:prstDash val="solid"/>
                  <a:miter lim="800000"/>
                </a:ln>
                <a:effectLst>
                  <a:outerShdw blurRad="38100" dist="38100" dir="7020000" algn="tl">
                    <a:srgbClr val="000000">
                      <a:alpha val="35000"/>
                    </a:srgbClr>
                  </a:outerShdw>
                </a:effectLst>
                <a:uLnTx/>
                <a:uFillTx/>
                <a:latin typeface="Times New Roman" panose="02020603050405020304" pitchFamily="18" charset="0"/>
                <a:ea typeface="+mj-ea"/>
                <a:cs typeface="Times New Roman" panose="02020603050405020304" pitchFamily="18" charset="0"/>
              </a:rPr>
              <a:t>– </a:t>
            </a:r>
            <a:r>
              <a:rPr kumimoji="0" lang="uk-UA" sz="3300" b="1" i="0" u="none" strike="noStrike" kern="1200" cap="none" spc="0" normalizeH="0" baseline="0" noProof="0" dirty="0" smtClean="0">
                <a:ln w="24500" cmpd="dbl">
                  <a:solidFill>
                    <a:srgbClr val="002060"/>
                  </a:solidFill>
                  <a:prstDash val="solid"/>
                  <a:miter lim="800000"/>
                </a:ln>
                <a:effectLst>
                  <a:outerShdw blurRad="38100" dist="38100" dir="7020000" algn="tl">
                    <a:srgbClr val="000000">
                      <a:alpha val="35000"/>
                    </a:srgbClr>
                  </a:outerShdw>
                </a:effectLst>
                <a:uLnTx/>
                <a:uFillTx/>
                <a:latin typeface="Times New Roman" panose="02020603050405020304" pitchFamily="18" charset="0"/>
                <a:ea typeface="+mj-ea"/>
                <a:cs typeface="Times New Roman" panose="02020603050405020304" pitchFamily="18" charset="0"/>
              </a:rPr>
              <a:t>процес формування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300" b="1" i="0" u="none" strike="noStrike" kern="1200" cap="none" spc="0" normalizeH="0" baseline="0" noProof="0" dirty="0" smtClean="0">
                <a:ln w="24500" cmpd="dbl">
                  <a:solidFill>
                    <a:srgbClr val="002060"/>
                  </a:solidFill>
                  <a:prstDash val="solid"/>
                  <a:miter lim="800000"/>
                </a:ln>
                <a:effectLst>
                  <a:outerShdw blurRad="38100" dist="38100" dir="7020000" algn="tl">
                    <a:srgbClr val="000000">
                      <a:alpha val="35000"/>
                    </a:srgbClr>
                  </a:outerShdw>
                </a:effectLst>
                <a:uLnTx/>
                <a:uFillTx/>
                <a:latin typeface="Times New Roman" panose="02020603050405020304" pitchFamily="18" charset="0"/>
                <a:ea typeface="+mj-ea"/>
                <a:cs typeface="Times New Roman" panose="02020603050405020304" pitchFamily="18" charset="0"/>
              </a:rPr>
              <a:t>мети</a:t>
            </a:r>
            <a:r>
              <a:rPr kumimoji="0" lang="en-US" sz="3300" b="1" i="0" u="none" strike="noStrike" kern="1200" cap="none" spc="0" normalizeH="0" baseline="0" noProof="0" dirty="0" smtClean="0">
                <a:ln w="24500" cmpd="dbl">
                  <a:solidFill>
                    <a:srgbClr val="002060"/>
                  </a:solidFill>
                  <a:prstDash val="solid"/>
                  <a:miter lim="800000"/>
                </a:ln>
                <a:effectLst>
                  <a:outerShdw blurRad="38100" dist="38100" dir="7020000" algn="tl">
                    <a:srgbClr val="000000">
                      <a:alpha val="35000"/>
                    </a:srgbClr>
                  </a:outerShdw>
                </a:effectLst>
                <a:uLnTx/>
                <a:uFillTx/>
                <a:latin typeface="Times New Roman" panose="02020603050405020304" pitchFamily="18" charset="0"/>
                <a:ea typeface="+mj-ea"/>
                <a:cs typeface="Times New Roman" panose="02020603050405020304" pitchFamily="18" charset="0"/>
              </a:rPr>
              <a:t> </a:t>
            </a:r>
          </a:p>
        </p:txBody>
      </p:sp>
      <p:sp>
        <p:nvSpPr>
          <p:cNvPr id="18436" name="Rectangle 4"/>
          <p:cNvSpPr>
            <a:spLocks noChangeArrowheads="1"/>
          </p:cNvSpPr>
          <p:nvPr/>
        </p:nvSpPr>
        <p:spPr bwMode="auto">
          <a:xfrm>
            <a:off x="184731" y="1208839"/>
            <a:ext cx="500141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7200" algn="l"/>
              </a:tabLst>
            </a:pPr>
            <a:r>
              <a:rPr kumimoji="0" lang="uk-UA" sz="2800" b="1" i="1" u="none" strike="noStrike" cap="none" normalizeH="0" baseline="0" dirty="0" smtClean="0">
                <a:ln>
                  <a:noFill/>
                </a:ln>
                <a:solidFill>
                  <a:srgbClr val="002060"/>
                </a:solidFill>
                <a:effectLst/>
                <a:ea typeface="Calibri" pitchFamily="34" charset="0"/>
                <a:cs typeface="Times New Roman" pitchFamily="18" charset="0"/>
              </a:rPr>
              <a:t>МЕТА ПОВИННА БУТИ КОНКРЕТИЗОВАНА, </a:t>
            </a:r>
            <a:r>
              <a:rPr lang="ru-RU" sz="2800" b="1" dirty="0" err="1">
                <a:ea typeface="Calibri" pitchFamily="34" charset="0"/>
                <a:cs typeface="Times New Roman" pitchFamily="18" charset="0"/>
              </a:rPr>
              <a:t>тобто</a:t>
            </a:r>
            <a:r>
              <a:rPr lang="ru-RU" sz="2800" b="1" dirty="0">
                <a:ea typeface="Calibri" pitchFamily="34" charset="0"/>
                <a:cs typeface="Times New Roman" pitchFamily="18" charset="0"/>
              </a:rPr>
              <a:t> </a:t>
            </a:r>
            <a:r>
              <a:rPr lang="ru-RU" sz="2800" b="1" dirty="0" err="1">
                <a:ea typeface="Calibri" pitchFamily="34" charset="0"/>
                <a:cs typeface="Times New Roman" pitchFamily="18" charset="0"/>
              </a:rPr>
              <a:t>визначені</a:t>
            </a:r>
            <a:r>
              <a:rPr lang="ru-RU" sz="2800" b="1" dirty="0">
                <a:ea typeface="Calibri" pitchFamily="34" charset="0"/>
                <a:cs typeface="Times New Roman" pitchFamily="18" charset="0"/>
              </a:rPr>
              <a:t> </a:t>
            </a:r>
            <a:r>
              <a:rPr lang="ru-RU" sz="2800" b="1" dirty="0" err="1">
                <a:ea typeface="Calibri" pitchFamily="34" charset="0"/>
                <a:cs typeface="Times New Roman" pitchFamily="18" charset="0"/>
              </a:rPr>
              <a:t>предметні</a:t>
            </a:r>
            <a:r>
              <a:rPr lang="ru-RU" sz="2800" b="1" dirty="0">
                <a:ea typeface="Calibri" pitchFamily="34" charset="0"/>
                <a:cs typeface="Times New Roman" pitchFamily="18" charset="0"/>
              </a:rPr>
              <a:t> та </a:t>
            </a:r>
            <a:r>
              <a:rPr lang="ru-RU" sz="2800" b="1" dirty="0" err="1">
                <a:ea typeface="Calibri" pitchFamily="34" charset="0"/>
                <a:cs typeface="Times New Roman" pitchFamily="18" charset="0"/>
              </a:rPr>
              <a:t>ключові</a:t>
            </a:r>
            <a:r>
              <a:rPr lang="ru-RU" sz="2800" b="1" dirty="0">
                <a:ea typeface="Calibri" pitchFamily="34" charset="0"/>
                <a:cs typeface="Times New Roman" pitchFamily="18" charset="0"/>
              </a:rPr>
              <a:t> </a:t>
            </a:r>
            <a:r>
              <a:rPr lang="ru-RU" sz="2800" b="1" dirty="0" err="1">
                <a:ea typeface="Calibri" pitchFamily="34" charset="0"/>
                <a:cs typeface="Times New Roman" pitchFamily="18" charset="0"/>
              </a:rPr>
              <a:t>компетентності</a:t>
            </a:r>
            <a:r>
              <a:rPr lang="ru-RU" sz="2800" b="1" dirty="0">
                <a:ea typeface="Calibri" pitchFamily="34" charset="0"/>
                <a:cs typeface="Times New Roman" pitchFamily="18" charset="0"/>
              </a:rPr>
              <a:t> </a:t>
            </a:r>
            <a:r>
              <a:rPr lang="ru-RU" sz="2800" b="1" dirty="0" err="1">
                <a:ea typeface="Calibri" pitchFamily="34" charset="0"/>
                <a:cs typeface="Times New Roman" pitchFamily="18" charset="0"/>
              </a:rPr>
              <a:t>відповідно</a:t>
            </a:r>
            <a:r>
              <a:rPr lang="ru-RU" sz="2800" b="1" dirty="0">
                <a:ea typeface="Calibri" pitchFamily="34" charset="0"/>
                <a:cs typeface="Times New Roman" pitchFamily="18" charset="0"/>
              </a:rPr>
              <a:t> до конкретного уроку</a:t>
            </a:r>
            <a:endParaRPr kumimoji="0" lang="uk-UA" sz="2800" b="1" i="0" u="none" strike="noStrike" cap="none" normalizeH="0" baseline="0" dirty="0" smtClean="0">
              <a:ln>
                <a:noFill/>
              </a:ln>
              <a:effectLst/>
              <a:ea typeface="Calibri" pitchFamily="34" charset="0"/>
              <a:cs typeface="Times New Roman" pitchFamily="18" charset="0"/>
            </a:endParaRPr>
          </a:p>
        </p:txBody>
      </p:sp>
      <p:sp>
        <p:nvSpPr>
          <p:cNvPr id="20" name="Прямоугольник 19"/>
          <p:cNvSpPr/>
          <p:nvPr/>
        </p:nvSpPr>
        <p:spPr>
          <a:xfrm>
            <a:off x="316608" y="4493198"/>
            <a:ext cx="4512501"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eaLnBrk="0" hangingPunct="0">
              <a:tabLst>
                <a:tab pos="457200" algn="l"/>
              </a:tabLst>
            </a:pPr>
            <a:r>
              <a:rPr lang="uk-UA" sz="2400" b="1" i="1" dirty="0" smtClean="0">
                <a:solidFill>
                  <a:srgbClr val="002060"/>
                </a:solidFill>
                <a:latin typeface="Times New Roman" pitchFamily="18" charset="0"/>
                <a:ea typeface="Calibri" pitchFamily="34" charset="0"/>
                <a:cs typeface="Times New Roman" pitchFamily="18" charset="0"/>
              </a:rPr>
              <a:t>ЦІЛІ</a:t>
            </a:r>
            <a:r>
              <a:rPr lang="uk-UA" sz="2400" b="1" dirty="0" smtClean="0">
                <a:latin typeface="Times New Roman" pitchFamily="18" charset="0"/>
                <a:ea typeface="Calibri" pitchFamily="34" charset="0"/>
                <a:cs typeface="Times New Roman" pitchFamily="18" charset="0"/>
              </a:rPr>
              <a:t>  визначають тип уроку, </a:t>
            </a:r>
            <a:r>
              <a:rPr lang="uk-UA" sz="2400" b="1" i="1" dirty="0" smtClean="0">
                <a:solidFill>
                  <a:srgbClr val="002060"/>
                </a:solidFill>
                <a:latin typeface="Times New Roman" pitchFamily="18" charset="0"/>
                <a:ea typeface="Calibri" pitchFamily="34" charset="0"/>
                <a:cs typeface="Times New Roman" pitchFamily="18" charset="0"/>
              </a:rPr>
              <a:t>ТИП</a:t>
            </a:r>
            <a:r>
              <a:rPr lang="uk-UA" sz="2400" b="1" dirty="0" smtClean="0">
                <a:latin typeface="Times New Roman" pitchFamily="18" charset="0"/>
                <a:ea typeface="Calibri" pitchFamily="34" charset="0"/>
                <a:cs typeface="Times New Roman" pitchFamily="18" charset="0"/>
              </a:rPr>
              <a:t> – його структуру, </a:t>
            </a:r>
            <a:r>
              <a:rPr lang="uk-UA" sz="2400" b="1" i="1" dirty="0" smtClean="0">
                <a:solidFill>
                  <a:srgbClr val="002060"/>
                </a:solidFill>
                <a:latin typeface="Times New Roman" pitchFamily="18" charset="0"/>
                <a:ea typeface="Calibri" pitchFamily="34" charset="0"/>
                <a:cs typeface="Times New Roman" pitchFamily="18" charset="0"/>
              </a:rPr>
              <a:t>СТРУКТУРА</a:t>
            </a:r>
            <a:r>
              <a:rPr lang="uk-UA" sz="2400" b="1" dirty="0" smtClean="0">
                <a:latin typeface="Times New Roman" pitchFamily="18" charset="0"/>
                <a:ea typeface="Calibri" pitchFamily="34" charset="0"/>
                <a:cs typeface="Times New Roman" pitchFamily="18" charset="0"/>
              </a:rPr>
              <a:t> –  розподіл часу на різних  етапах уроку.</a:t>
            </a:r>
            <a:endParaRPr lang="uk-UA" sz="2400" b="1" dirty="0" smtClean="0">
              <a:latin typeface="Arial" pitchFamily="34" charset="0"/>
            </a:endParaRPr>
          </a:p>
        </p:txBody>
      </p:sp>
      <p:sp>
        <p:nvSpPr>
          <p:cNvPr id="10" name="Прямоугольник 9"/>
          <p:cNvSpPr/>
          <p:nvPr/>
        </p:nvSpPr>
        <p:spPr>
          <a:xfrm>
            <a:off x="858510" y="119012"/>
            <a:ext cx="10657184" cy="646331"/>
          </a:xfrm>
          <a:prstGeom prst="rect">
            <a:avLst/>
          </a:prstGeom>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За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вимогами</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до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сучасного</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a:t>
            </a:r>
            <a:endPar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193196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2969304" y="320314"/>
            <a:ext cx="6336704" cy="792088"/>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dirty="0" err="1" smtClean="0">
                <a:ln w="24500" cmpd="dbl">
                  <a:solidFill>
                    <a:srgbClr val="002060"/>
                  </a:solidFill>
                  <a:prstDash val="solid"/>
                  <a:miter lim="800000"/>
                </a:ln>
                <a:solidFill>
                  <a:srgbClr val="C00000"/>
                </a:solidFill>
                <a:effectLst>
                  <a:outerShdw blurRad="38100" dist="38100" dir="2700000" algn="tl">
                    <a:srgbClr val="000000">
                      <a:alpha val="43137"/>
                    </a:srgbClr>
                  </a:outerShdw>
                </a:effectLst>
                <a:latin typeface="Calibri" pitchFamily="34" charset="0"/>
                <a:cs typeface="Calibri" pitchFamily="34" charset="0"/>
              </a:rPr>
              <a:t>Цілереалізація</a:t>
            </a:r>
            <a:endParaRPr lang="ru-RU" sz="3600" b="1" dirty="0">
              <a:ln w="24500" cmpd="dbl">
                <a:solidFill>
                  <a:srgbClr val="002060"/>
                </a:solidFill>
                <a:prstDash val="solid"/>
                <a:miter lim="800000"/>
              </a:ln>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Штриховая стрелка вправо 7"/>
          <p:cNvSpPr/>
          <p:nvPr/>
        </p:nvSpPr>
        <p:spPr>
          <a:xfrm rot="7489697">
            <a:off x="3015818" y="1210171"/>
            <a:ext cx="833588" cy="646176"/>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Штриховая стрелка вправо 7"/>
          <p:cNvSpPr/>
          <p:nvPr/>
        </p:nvSpPr>
        <p:spPr>
          <a:xfrm rot="3130231">
            <a:off x="8544968" y="1239604"/>
            <a:ext cx="880353" cy="646176"/>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8"/>
          <p:cNvSpPr/>
          <p:nvPr/>
        </p:nvSpPr>
        <p:spPr>
          <a:xfrm>
            <a:off x="1007435" y="1903184"/>
            <a:ext cx="48005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err="1" smtClean="0"/>
              <a:t>Актуалізація</a:t>
            </a:r>
            <a:r>
              <a:rPr lang="ru-RU" b="1" dirty="0" smtClean="0"/>
              <a:t> </a:t>
            </a:r>
            <a:r>
              <a:rPr lang="ru-RU" dirty="0" smtClean="0"/>
              <a:t>    </a:t>
            </a:r>
          </a:p>
          <a:p>
            <a:pPr algn="ctr"/>
            <a:r>
              <a:rPr lang="ru-RU" dirty="0" smtClean="0"/>
              <a:t> </a:t>
            </a:r>
            <a:r>
              <a:rPr lang="ru-RU" b="1" dirty="0" smtClean="0"/>
              <a:t>Мета</a:t>
            </a:r>
            <a:r>
              <a:rPr lang="ru-RU" b="1" dirty="0"/>
              <a:t>: </a:t>
            </a:r>
            <a:r>
              <a:rPr lang="ru-RU" dirty="0" err="1"/>
              <a:t>визначити</a:t>
            </a:r>
            <a:r>
              <a:rPr lang="ru-RU" dirty="0"/>
              <a:t> </a:t>
            </a:r>
            <a:r>
              <a:rPr lang="ru-RU" dirty="0" err="1"/>
              <a:t>рівень</a:t>
            </a:r>
            <a:r>
              <a:rPr lang="ru-RU" dirty="0"/>
              <a:t> </a:t>
            </a:r>
            <a:r>
              <a:rPr lang="ru-RU" dirty="0" err="1"/>
              <a:t>попередньої</a:t>
            </a:r>
            <a:r>
              <a:rPr lang="ru-RU" dirty="0"/>
              <a:t> </a:t>
            </a:r>
            <a:r>
              <a:rPr lang="ru-RU" dirty="0" err="1"/>
              <a:t>підготовленості</a:t>
            </a:r>
            <a:r>
              <a:rPr lang="ru-RU" dirty="0"/>
              <a:t> </a:t>
            </a:r>
            <a:r>
              <a:rPr lang="ru-RU" dirty="0" err="1" smtClean="0"/>
              <a:t>учнів</a:t>
            </a:r>
            <a:endParaRPr lang="ru-RU" dirty="0"/>
          </a:p>
        </p:txBody>
      </p:sp>
      <p:sp>
        <p:nvSpPr>
          <p:cNvPr id="17" name="Прямоугольник 8"/>
          <p:cNvSpPr/>
          <p:nvPr/>
        </p:nvSpPr>
        <p:spPr>
          <a:xfrm>
            <a:off x="6864086" y="1917026"/>
            <a:ext cx="48005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err="1" smtClean="0"/>
              <a:t>Вивчення</a:t>
            </a:r>
            <a:r>
              <a:rPr lang="ru-RU" b="1" dirty="0" smtClean="0"/>
              <a:t> нового </a:t>
            </a:r>
            <a:r>
              <a:rPr lang="ru-RU" dirty="0" smtClean="0"/>
              <a:t>   </a:t>
            </a:r>
          </a:p>
          <a:p>
            <a:pPr algn="ctr"/>
            <a:r>
              <a:rPr lang="ru-RU" b="1" dirty="0" smtClean="0"/>
              <a:t>  Мета</a:t>
            </a:r>
            <a:r>
              <a:rPr lang="ru-RU" b="1" dirty="0"/>
              <a:t>: </a:t>
            </a:r>
            <a:r>
              <a:rPr lang="ru-RU" dirty="0" err="1"/>
              <a:t>допомогти</a:t>
            </a:r>
            <a:r>
              <a:rPr lang="ru-RU" dirty="0"/>
              <a:t> </a:t>
            </a:r>
            <a:r>
              <a:rPr lang="ru-RU" dirty="0" err="1"/>
              <a:t>учням</a:t>
            </a:r>
            <a:r>
              <a:rPr lang="ru-RU" dirty="0"/>
              <a:t> </a:t>
            </a:r>
            <a:r>
              <a:rPr lang="ru-RU" dirty="0" err="1"/>
              <a:t>засвоїти</a:t>
            </a:r>
            <a:r>
              <a:rPr lang="ru-RU" dirty="0"/>
              <a:t> </a:t>
            </a:r>
            <a:r>
              <a:rPr lang="ru-RU" dirty="0" err="1"/>
              <a:t>факти</a:t>
            </a:r>
            <a:r>
              <a:rPr lang="ru-RU" dirty="0"/>
              <a:t> та </a:t>
            </a:r>
            <a:r>
              <a:rPr lang="ru-RU" dirty="0" err="1"/>
              <a:t>основні</a:t>
            </a:r>
            <a:r>
              <a:rPr lang="ru-RU" dirty="0"/>
              <a:t> </a:t>
            </a:r>
            <a:r>
              <a:rPr lang="ru-RU" dirty="0" err="1" smtClean="0"/>
              <a:t>ідеї</a:t>
            </a:r>
            <a:endParaRPr lang="ru-RU" dirty="0"/>
          </a:p>
        </p:txBody>
      </p:sp>
      <p:sp>
        <p:nvSpPr>
          <p:cNvPr id="18" name="Штриховая стрелка вправо 7"/>
          <p:cNvSpPr/>
          <p:nvPr/>
        </p:nvSpPr>
        <p:spPr>
          <a:xfrm rot="7489697">
            <a:off x="1866658" y="2965516"/>
            <a:ext cx="830359" cy="442101"/>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Штриховая стрелка вправо 7"/>
          <p:cNvSpPr/>
          <p:nvPr/>
        </p:nvSpPr>
        <p:spPr>
          <a:xfrm rot="7489697">
            <a:off x="7322044" y="2998483"/>
            <a:ext cx="841636" cy="446671"/>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кутник 2"/>
          <p:cNvSpPr/>
          <p:nvPr/>
        </p:nvSpPr>
        <p:spPr>
          <a:xfrm>
            <a:off x="239066" y="3464688"/>
            <a:ext cx="5568902" cy="2246769"/>
          </a:xfrm>
          <a:prstGeom prst="rect">
            <a:avLst/>
          </a:prstGeom>
        </p:spPr>
        <p:txBody>
          <a:bodyPr wrap="square">
            <a:spAutoFit/>
          </a:bodyPr>
          <a:lstStyle/>
          <a:p>
            <a:r>
              <a:rPr lang="uk-UA" dirty="0"/>
              <a:t> </a:t>
            </a:r>
            <a:r>
              <a:rPr lang="uk-UA" sz="2000" b="1" dirty="0"/>
              <a:t>«Інтрига», «Дивуй!», «Фантастична добавка», «Відстрочена загадка», заповнення кросвордів, «Альтернатива», «Світлофор», «Мозковий штурм», «Асоціація», «Зайве слово», «Назви відповідь», «Пошук загального», «Групування слів», «Лото»,  «Зашифровки», «Незакінчені речення»</a:t>
            </a:r>
          </a:p>
        </p:txBody>
      </p:sp>
      <p:sp>
        <p:nvSpPr>
          <p:cNvPr id="4" name="Прямокутник 3"/>
          <p:cNvSpPr/>
          <p:nvPr/>
        </p:nvSpPr>
        <p:spPr>
          <a:xfrm>
            <a:off x="5807968" y="3490140"/>
            <a:ext cx="4858603" cy="2862322"/>
          </a:xfrm>
          <a:prstGeom prst="rect">
            <a:avLst/>
          </a:prstGeom>
        </p:spPr>
        <p:txBody>
          <a:bodyPr wrap="square">
            <a:spAutoFit/>
          </a:bodyPr>
          <a:lstStyle/>
          <a:p>
            <a:r>
              <a:rPr lang="uk-UA" b="1" dirty="0"/>
              <a:t> </a:t>
            </a:r>
            <a:r>
              <a:rPr lang="uk-UA" sz="2000" b="1" dirty="0"/>
              <a:t>«Асоціації», «Мозкова атака», створення проблемної ситуації, використання яскравих афоризмів, порівнянь, образів, «Знаємо — бажаємо дізнатися — дізналися», «Моделі, що ожили», «Снігова грудка», «Ажурна пилка», «Акваріум», «Броунівський рух», </a:t>
            </a:r>
            <a:r>
              <a:rPr lang="uk-UA" sz="2000" b="1" dirty="0" smtClean="0"/>
              <a:t>«</a:t>
            </a:r>
            <a:r>
              <a:rPr lang="uk-UA" sz="2000" b="1" dirty="0"/>
              <a:t>Навчаючи — учусь», «Павучки», «Місткий кошик»</a:t>
            </a:r>
          </a:p>
        </p:txBody>
      </p:sp>
    </p:spTree>
    <p:extLst>
      <p:ext uri="{BB962C8B-B14F-4D97-AF65-F5344CB8AC3E}">
        <p14:creationId xmlns:p14="http://schemas.microsoft.com/office/powerpoint/2010/main" val="1905401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3023659" y="260648"/>
            <a:ext cx="6336704" cy="936104"/>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dirty="0" err="1">
                <a:ln w="24500" cmpd="dbl">
                  <a:solidFill>
                    <a:srgbClr val="002060"/>
                  </a:solidFill>
                  <a:prstDash val="solid"/>
                  <a:miter lim="800000"/>
                </a:ln>
                <a:solidFill>
                  <a:srgbClr val="C00000"/>
                </a:solidFill>
                <a:effectLst>
                  <a:outerShdw blurRad="38100" dist="38100" dir="2700000" algn="tl">
                    <a:srgbClr val="000000">
                      <a:alpha val="43137"/>
                    </a:srgbClr>
                  </a:outerShdw>
                </a:effectLst>
              </a:rPr>
              <a:t>Цілереалізація</a:t>
            </a:r>
            <a:endParaRPr lang="ru-RU" sz="3600" b="1" dirty="0">
              <a:ln w="24500" cmpd="dbl">
                <a:solidFill>
                  <a:srgbClr val="002060"/>
                </a:solidFill>
                <a:prstDash val="solid"/>
                <a:miter lim="800000"/>
              </a:ln>
              <a:solidFill>
                <a:srgbClr val="C00000"/>
              </a:solidFill>
              <a:effectLst>
                <a:outerShdw blurRad="38100" dist="38100" dir="2700000" algn="tl">
                  <a:srgbClr val="000000">
                    <a:alpha val="43137"/>
                  </a:srgbClr>
                </a:outerShdw>
              </a:effectLst>
            </a:endParaRPr>
          </a:p>
        </p:txBody>
      </p:sp>
      <p:sp>
        <p:nvSpPr>
          <p:cNvPr id="8" name="Штриховая стрелка вправо 7"/>
          <p:cNvSpPr/>
          <p:nvPr/>
        </p:nvSpPr>
        <p:spPr>
          <a:xfrm rot="7489697">
            <a:off x="2899111" y="1281316"/>
            <a:ext cx="676121" cy="523192"/>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rot="3823134">
            <a:off x="8262348" y="1315612"/>
            <a:ext cx="624151" cy="454603"/>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8"/>
          <p:cNvSpPr/>
          <p:nvPr/>
        </p:nvSpPr>
        <p:spPr>
          <a:xfrm>
            <a:off x="0" y="1810017"/>
            <a:ext cx="48005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err="1" smtClean="0"/>
              <a:t>Узагальнення</a:t>
            </a:r>
            <a:r>
              <a:rPr lang="ru-RU" b="1" dirty="0" smtClean="0"/>
              <a:t>, </a:t>
            </a:r>
            <a:r>
              <a:rPr lang="ru-RU" b="1" dirty="0" err="1" smtClean="0"/>
              <a:t>систематизація</a:t>
            </a:r>
            <a:r>
              <a:rPr lang="ru-RU" b="1" dirty="0" smtClean="0"/>
              <a:t> </a:t>
            </a:r>
          </a:p>
          <a:p>
            <a:pPr algn="ctr"/>
            <a:r>
              <a:rPr lang="ru-RU" b="1" dirty="0" smtClean="0"/>
              <a:t>     </a:t>
            </a:r>
            <a:r>
              <a:rPr lang="ru-RU" b="1" dirty="0"/>
              <a:t>Мета</a:t>
            </a:r>
            <a:r>
              <a:rPr lang="ru-RU" b="1" dirty="0" smtClean="0"/>
              <a:t>: </a:t>
            </a:r>
            <a:r>
              <a:rPr lang="ru-RU" dirty="0" err="1" smtClean="0"/>
              <a:t>Узагальнити</a:t>
            </a:r>
            <a:r>
              <a:rPr lang="ru-RU" dirty="0" smtClean="0"/>
              <a:t> </a:t>
            </a:r>
            <a:r>
              <a:rPr lang="ru-RU" dirty="0"/>
              <a:t>і </a:t>
            </a:r>
            <a:r>
              <a:rPr lang="ru-RU" dirty="0" err="1"/>
              <a:t>систематизувати</a:t>
            </a:r>
            <a:r>
              <a:rPr lang="ru-RU" dirty="0"/>
              <a:t> </a:t>
            </a:r>
            <a:r>
              <a:rPr lang="ru-RU" dirty="0" err="1"/>
              <a:t>знання</a:t>
            </a:r>
            <a:r>
              <a:rPr lang="ru-RU" dirty="0"/>
              <a:t>, </a:t>
            </a:r>
            <a:r>
              <a:rPr lang="ru-RU" dirty="0" err="1"/>
              <a:t>уміння</a:t>
            </a:r>
            <a:r>
              <a:rPr lang="ru-RU" dirty="0"/>
              <a:t> і </a:t>
            </a:r>
            <a:r>
              <a:rPr lang="ru-RU" dirty="0" err="1" smtClean="0"/>
              <a:t>навички</a:t>
            </a:r>
            <a:endParaRPr lang="ru-RU" dirty="0"/>
          </a:p>
        </p:txBody>
      </p:sp>
      <p:sp>
        <p:nvSpPr>
          <p:cNvPr id="12" name="Прямоугольник 8"/>
          <p:cNvSpPr/>
          <p:nvPr/>
        </p:nvSpPr>
        <p:spPr>
          <a:xfrm>
            <a:off x="7391467" y="1810017"/>
            <a:ext cx="48005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err="1" smtClean="0"/>
              <a:t>Домашнє</a:t>
            </a:r>
            <a:r>
              <a:rPr lang="ru-RU" b="1" dirty="0" smtClean="0"/>
              <a:t> </a:t>
            </a:r>
            <a:r>
              <a:rPr lang="ru-RU" b="1" dirty="0" err="1" smtClean="0"/>
              <a:t>завдання</a:t>
            </a:r>
            <a:endParaRPr lang="ru-RU" b="1" dirty="0" smtClean="0"/>
          </a:p>
          <a:p>
            <a:pPr algn="ctr"/>
            <a:r>
              <a:rPr lang="ru-RU" b="1" dirty="0" smtClean="0"/>
              <a:t>     Мета</a:t>
            </a:r>
            <a:r>
              <a:rPr lang="ru-RU" b="1" dirty="0"/>
              <a:t>: </a:t>
            </a:r>
            <a:r>
              <a:rPr lang="ru-RU" dirty="0" err="1"/>
              <a:t>Розвивати</a:t>
            </a:r>
            <a:r>
              <a:rPr lang="ru-RU" dirty="0"/>
              <a:t> </a:t>
            </a:r>
            <a:r>
              <a:rPr lang="ru-RU" dirty="0" err="1"/>
              <a:t>самостійність</a:t>
            </a:r>
            <a:r>
              <a:rPr lang="ru-RU" dirty="0"/>
              <a:t> та </a:t>
            </a:r>
            <a:r>
              <a:rPr lang="ru-RU" dirty="0" err="1"/>
              <a:t>творче</a:t>
            </a:r>
            <a:r>
              <a:rPr lang="ru-RU" dirty="0"/>
              <a:t> </a:t>
            </a:r>
            <a:r>
              <a:rPr lang="ru-RU" dirty="0" err="1" smtClean="0"/>
              <a:t>мислення</a:t>
            </a:r>
            <a:endParaRPr lang="ru-RU" dirty="0"/>
          </a:p>
        </p:txBody>
      </p:sp>
      <p:sp>
        <p:nvSpPr>
          <p:cNvPr id="2" name="Прямокутник 1"/>
          <p:cNvSpPr/>
          <p:nvPr/>
        </p:nvSpPr>
        <p:spPr>
          <a:xfrm>
            <a:off x="127221" y="3163594"/>
            <a:ext cx="4113950" cy="2246769"/>
          </a:xfrm>
          <a:prstGeom prst="rect">
            <a:avLst/>
          </a:prstGeom>
        </p:spPr>
        <p:txBody>
          <a:bodyPr wrap="square">
            <a:spAutoFit/>
          </a:bodyPr>
          <a:lstStyle/>
          <a:p>
            <a:r>
              <a:rPr lang="ru-RU" sz="2000" b="1" dirty="0"/>
              <a:t> «</a:t>
            </a:r>
            <a:r>
              <a:rPr lang="ru-RU" sz="2000" b="1" dirty="0" err="1"/>
              <a:t>Письмовий</a:t>
            </a:r>
            <a:r>
              <a:rPr lang="ru-RU" sz="2000" b="1" dirty="0"/>
              <a:t> </a:t>
            </a:r>
            <a:r>
              <a:rPr lang="ru-RU" sz="2000" b="1" dirty="0" err="1"/>
              <a:t>звіт</a:t>
            </a:r>
            <a:r>
              <a:rPr lang="ru-RU" sz="2000" b="1" dirty="0"/>
              <a:t>»,  «Шпаргалка», «</a:t>
            </a:r>
            <a:r>
              <a:rPr lang="ru-RU" sz="2000" b="1" dirty="0" err="1"/>
              <a:t>Пошта</a:t>
            </a:r>
            <a:r>
              <a:rPr lang="ru-RU" sz="2000" b="1" dirty="0"/>
              <a:t>», «Перепишу параграф </a:t>
            </a:r>
            <a:r>
              <a:rPr lang="ru-RU" sz="2000" b="1" dirty="0" err="1"/>
              <a:t>по-своєму</a:t>
            </a:r>
            <a:r>
              <a:rPr lang="ru-RU" sz="2000" b="1" dirty="0"/>
              <a:t>», «Я – </a:t>
            </a:r>
            <a:r>
              <a:rPr lang="ru-RU" sz="2000" b="1" dirty="0" err="1"/>
              <a:t>вчитель</a:t>
            </a:r>
            <a:r>
              <a:rPr lang="ru-RU" sz="2000" b="1" dirty="0"/>
              <a:t>», «</a:t>
            </a:r>
            <a:r>
              <a:rPr lang="ru-RU" sz="2000" b="1" dirty="0" err="1"/>
              <a:t>Інтелектуальне</a:t>
            </a:r>
            <a:r>
              <a:rPr lang="ru-RU" sz="2000" b="1" dirty="0"/>
              <a:t> лото», «</a:t>
            </a:r>
            <a:r>
              <a:rPr lang="ru-RU" sz="2000" b="1" dirty="0" err="1"/>
              <a:t>Ділова</a:t>
            </a:r>
            <a:r>
              <a:rPr lang="ru-RU" sz="2000" b="1" dirty="0"/>
              <a:t> </a:t>
            </a:r>
            <a:r>
              <a:rPr lang="ru-RU" sz="2000" b="1" dirty="0" err="1"/>
              <a:t>гра</a:t>
            </a:r>
            <a:r>
              <a:rPr lang="ru-RU" sz="2000" b="1" dirty="0"/>
              <a:t>», «</a:t>
            </a:r>
            <a:r>
              <a:rPr lang="ru-RU" sz="2000" b="1" dirty="0" err="1"/>
              <a:t>Аукціон</a:t>
            </a:r>
            <a:r>
              <a:rPr lang="ru-RU" sz="2000" b="1" dirty="0"/>
              <a:t> </a:t>
            </a:r>
            <a:r>
              <a:rPr lang="ru-RU" sz="2000" b="1" dirty="0" err="1"/>
              <a:t>ідей</a:t>
            </a:r>
            <a:r>
              <a:rPr lang="ru-RU" sz="2000" b="1" dirty="0"/>
              <a:t>», «</a:t>
            </a:r>
            <a:r>
              <a:rPr lang="ru-RU" sz="2000" b="1" dirty="0" err="1"/>
              <a:t>Творча</a:t>
            </a:r>
            <a:r>
              <a:rPr lang="ru-RU" sz="2000" b="1" dirty="0"/>
              <a:t> робота», «</a:t>
            </a:r>
            <a:r>
              <a:rPr lang="ru-RU" sz="2000" b="1" dirty="0" err="1"/>
              <a:t>Учені</a:t>
            </a:r>
            <a:r>
              <a:rPr lang="ru-RU" sz="2000" b="1" dirty="0"/>
              <a:t> та </a:t>
            </a:r>
            <a:r>
              <a:rPr lang="ru-RU" sz="2000" b="1" dirty="0" err="1"/>
              <a:t>їхні</a:t>
            </a:r>
            <a:r>
              <a:rPr lang="ru-RU" sz="2000" b="1" dirty="0"/>
              <a:t> </a:t>
            </a:r>
            <a:r>
              <a:rPr lang="ru-RU" sz="2000" b="1" dirty="0" err="1"/>
              <a:t>відкриття</a:t>
            </a:r>
            <a:r>
              <a:rPr lang="ru-RU" sz="2000" b="1" dirty="0"/>
              <a:t>», «</a:t>
            </a:r>
            <a:r>
              <a:rPr lang="ru-RU" sz="2000" b="1" dirty="0" err="1"/>
              <a:t>Фантастичні</a:t>
            </a:r>
            <a:r>
              <a:rPr lang="ru-RU" sz="2000" b="1" dirty="0"/>
              <a:t> </a:t>
            </a:r>
            <a:r>
              <a:rPr lang="ru-RU" sz="2000" b="1" dirty="0" err="1"/>
              <a:t>фігури</a:t>
            </a:r>
            <a:r>
              <a:rPr lang="ru-RU" sz="2000" b="1" dirty="0"/>
              <a:t>» </a:t>
            </a:r>
            <a:endParaRPr lang="uk-UA" sz="2000" b="1" dirty="0"/>
          </a:p>
        </p:txBody>
      </p:sp>
      <p:sp>
        <p:nvSpPr>
          <p:cNvPr id="3" name="Прямокутник 2"/>
          <p:cNvSpPr/>
          <p:nvPr/>
        </p:nvSpPr>
        <p:spPr>
          <a:xfrm>
            <a:off x="6277969" y="3006842"/>
            <a:ext cx="5076968" cy="1631216"/>
          </a:xfrm>
          <a:prstGeom prst="rect">
            <a:avLst/>
          </a:prstGeom>
        </p:spPr>
        <p:txBody>
          <a:bodyPr wrap="square">
            <a:spAutoFit/>
          </a:bodyPr>
          <a:lstStyle/>
          <a:p>
            <a:r>
              <a:rPr lang="ru-RU" dirty="0"/>
              <a:t> </a:t>
            </a:r>
            <a:r>
              <a:rPr lang="ru-RU" sz="2000" b="1" dirty="0"/>
              <a:t>«</a:t>
            </a:r>
            <a:r>
              <a:rPr lang="ru-RU" sz="2000" b="1" dirty="0" err="1"/>
              <a:t>Інтелектуальна</a:t>
            </a:r>
            <a:r>
              <a:rPr lang="ru-RU" sz="2000" b="1" dirty="0"/>
              <a:t> </a:t>
            </a:r>
            <a:r>
              <a:rPr lang="ru-RU" sz="2000" b="1" dirty="0" err="1"/>
              <a:t>розминка</a:t>
            </a:r>
            <a:r>
              <a:rPr lang="ru-RU" sz="2000" b="1" dirty="0"/>
              <a:t>»,  «</a:t>
            </a:r>
            <a:r>
              <a:rPr lang="ru-RU" sz="2000" b="1" dirty="0" err="1"/>
              <a:t>Одне</a:t>
            </a:r>
            <a:r>
              <a:rPr lang="ru-RU" sz="2000" b="1" dirty="0"/>
              <a:t> </a:t>
            </a:r>
            <a:r>
              <a:rPr lang="ru-RU" sz="2000" b="1" dirty="0" err="1"/>
              <a:t>завдання</a:t>
            </a:r>
            <a:r>
              <a:rPr lang="ru-RU" sz="2000" b="1" dirty="0"/>
              <a:t> на </a:t>
            </a:r>
            <a:r>
              <a:rPr lang="ru-RU" sz="2000" b="1" dirty="0" err="1"/>
              <a:t>двох</a:t>
            </a:r>
            <a:r>
              <a:rPr lang="ru-RU" sz="2000" b="1" dirty="0"/>
              <a:t>», «</a:t>
            </a:r>
            <a:r>
              <a:rPr lang="ru-RU" sz="2000" b="1" dirty="0" err="1"/>
              <a:t>Вірю</a:t>
            </a:r>
            <a:r>
              <a:rPr lang="ru-RU" sz="2000" b="1" dirty="0"/>
              <a:t> – не </a:t>
            </a:r>
            <a:r>
              <a:rPr lang="ru-RU" sz="2000" b="1" dirty="0" err="1"/>
              <a:t>вірю</a:t>
            </a:r>
            <a:r>
              <a:rPr lang="ru-RU" sz="2000" b="1" dirty="0"/>
              <a:t>», «Так – </a:t>
            </a:r>
            <a:r>
              <a:rPr lang="ru-RU" sz="2000" b="1" dirty="0" err="1"/>
              <a:t>ні</a:t>
            </a:r>
            <a:r>
              <a:rPr lang="ru-RU" sz="2000" b="1" dirty="0"/>
              <a:t>», «</a:t>
            </a:r>
            <a:r>
              <a:rPr lang="ru-RU" sz="2000" b="1" dirty="0" err="1"/>
              <a:t>Знайди</a:t>
            </a:r>
            <a:r>
              <a:rPr lang="ru-RU" sz="2000" b="1" dirty="0"/>
              <a:t> </a:t>
            </a:r>
            <a:r>
              <a:rPr lang="ru-RU" sz="2000" b="1" dirty="0" err="1"/>
              <a:t>помилку</a:t>
            </a:r>
            <a:r>
              <a:rPr lang="ru-RU" sz="2000" b="1" dirty="0"/>
              <a:t>», «</a:t>
            </a:r>
            <a:r>
              <a:rPr lang="ru-RU" sz="2000" b="1" dirty="0" err="1"/>
              <a:t>Вибери</a:t>
            </a:r>
            <a:r>
              <a:rPr lang="ru-RU" sz="2000" b="1" dirty="0"/>
              <a:t> сам», «Ярмарок – </a:t>
            </a:r>
            <a:r>
              <a:rPr lang="ru-RU" sz="2000" b="1" dirty="0" err="1"/>
              <a:t>подорож</a:t>
            </a:r>
            <a:r>
              <a:rPr lang="ru-RU" sz="2000" b="1" dirty="0"/>
              <a:t>», «</a:t>
            </a:r>
            <a:r>
              <a:rPr lang="ru-RU" sz="2000" b="1" dirty="0" err="1"/>
              <a:t>Заздалегідь</a:t>
            </a:r>
            <a:r>
              <a:rPr lang="ru-RU" sz="2000" b="1" dirty="0"/>
              <a:t>», «</a:t>
            </a:r>
            <a:r>
              <a:rPr lang="ru-RU" sz="2000" b="1" dirty="0" err="1"/>
              <a:t>Творче</a:t>
            </a:r>
            <a:r>
              <a:rPr lang="ru-RU" sz="2000" b="1" dirty="0"/>
              <a:t> </a:t>
            </a:r>
            <a:r>
              <a:rPr lang="ru-RU" sz="2000" b="1" dirty="0" err="1"/>
              <a:t>завдання</a:t>
            </a:r>
            <a:r>
              <a:rPr lang="ru-RU" sz="2000" b="1" dirty="0"/>
              <a:t>»</a:t>
            </a:r>
            <a:endParaRPr lang="uk-UA" sz="2000" b="1" dirty="0"/>
          </a:p>
        </p:txBody>
      </p:sp>
    </p:spTree>
    <p:extLst>
      <p:ext uri="{BB962C8B-B14F-4D97-AF65-F5344CB8AC3E}">
        <p14:creationId xmlns:p14="http://schemas.microsoft.com/office/powerpoint/2010/main" val="880613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679510" y="260648"/>
            <a:ext cx="9121013" cy="936104"/>
          </a:xfrm>
        </p:spPr>
        <p:style>
          <a:lnRef idx="1">
            <a:schemeClr val="accent6"/>
          </a:lnRef>
          <a:fillRef idx="2">
            <a:schemeClr val="accent6"/>
          </a:fillRef>
          <a:effectRef idx="1">
            <a:schemeClr val="accent6"/>
          </a:effectRef>
          <a:fontRef idx="minor">
            <a:schemeClr val="dk1"/>
          </a:fontRef>
        </p:style>
        <p:txBody>
          <a:bodyPr>
            <a:normAutofit/>
          </a:bodyPr>
          <a:lstStyle/>
          <a:p>
            <a:r>
              <a:rPr lang="ru-RU" sz="3600" b="1" dirty="0" err="1" smtClean="0">
                <a:ln w="24500" cmpd="dbl">
                  <a:solidFill>
                    <a:srgbClr val="002060"/>
                  </a:solidFill>
                  <a:prstDash val="solid"/>
                  <a:miter lim="800000"/>
                </a:ln>
                <a:solidFill>
                  <a:srgbClr val="C00000"/>
                </a:solidFill>
                <a:effectLst>
                  <a:outerShdw blurRad="38100" dist="38100" dir="2700000" algn="tl">
                    <a:srgbClr val="000000">
                      <a:alpha val="43137"/>
                    </a:srgbClr>
                  </a:outerShdw>
                </a:effectLst>
              </a:rPr>
              <a:t>Рефлексивне</a:t>
            </a:r>
            <a:r>
              <a:rPr lang="ru-RU" sz="3600" b="1" dirty="0" smtClean="0">
                <a:ln w="24500" cmpd="dbl">
                  <a:solidFill>
                    <a:srgbClr val="002060"/>
                  </a:solidFill>
                  <a:prstDash val="solid"/>
                  <a:miter lim="800000"/>
                </a:ln>
                <a:solidFill>
                  <a:srgbClr val="C00000"/>
                </a:solidFill>
                <a:effectLst>
                  <a:outerShdw blurRad="38100" dist="38100" dir="2700000" algn="tl">
                    <a:srgbClr val="000000">
                      <a:alpha val="43137"/>
                    </a:srgbClr>
                  </a:outerShdw>
                </a:effectLst>
              </a:rPr>
              <a:t> поле</a:t>
            </a:r>
            <a:endParaRPr lang="ru-RU" sz="3600" b="1" dirty="0">
              <a:ln w="24500" cmpd="dbl">
                <a:solidFill>
                  <a:srgbClr val="002060"/>
                </a:solidFill>
                <a:prstDash val="solid"/>
                <a:miter lim="800000"/>
              </a:ln>
              <a:solidFill>
                <a:srgbClr val="C00000"/>
              </a:solidFill>
              <a:effectLst>
                <a:outerShdw blurRad="38100" dist="38100" dir="2700000" algn="tl">
                  <a:srgbClr val="000000">
                    <a:alpha val="43137"/>
                  </a:srgbClr>
                </a:outerShdw>
              </a:effectLst>
            </a:endParaRPr>
          </a:p>
        </p:txBody>
      </p:sp>
      <p:sp>
        <p:nvSpPr>
          <p:cNvPr id="21505" name="Rectangle 1"/>
          <p:cNvSpPr>
            <a:spLocks noChangeArrowheads="1"/>
          </p:cNvSpPr>
          <p:nvPr/>
        </p:nvSpPr>
        <p:spPr bwMode="auto">
          <a:xfrm>
            <a:off x="5503780" y="1628801"/>
            <a:ext cx="5045939"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800" b="1" dirty="0" err="1" smtClean="0"/>
              <a:t>Рефлексія</a:t>
            </a:r>
            <a:r>
              <a:rPr lang="ru-RU" sz="2800" b="1" dirty="0" smtClean="0"/>
              <a:t> </a:t>
            </a:r>
            <a:r>
              <a:rPr lang="ru-RU" sz="2800" b="1" dirty="0" err="1" smtClean="0"/>
              <a:t>спрямована</a:t>
            </a:r>
            <a:r>
              <a:rPr lang="ru-RU" sz="2800" b="1" dirty="0" smtClean="0"/>
              <a:t> </a:t>
            </a:r>
          </a:p>
          <a:p>
            <a:pPr lvl="0" algn="ctr"/>
            <a:r>
              <a:rPr lang="ru-RU" sz="2800" b="1" dirty="0" smtClean="0"/>
              <a:t>не на </a:t>
            </a:r>
            <a:r>
              <a:rPr lang="ru-RU" sz="2800" b="1" dirty="0" err="1" smtClean="0"/>
              <a:t>кількісний</a:t>
            </a:r>
            <a:r>
              <a:rPr lang="ru-RU" sz="2800" b="1" dirty="0" smtClean="0"/>
              <a:t> </a:t>
            </a:r>
            <a:r>
              <a:rPr lang="ru-RU" sz="2800" b="1" dirty="0" err="1" smtClean="0"/>
              <a:t>аналіз</a:t>
            </a:r>
            <a:r>
              <a:rPr lang="ru-RU" sz="2800" b="1" dirty="0" smtClean="0"/>
              <a:t> </a:t>
            </a:r>
          </a:p>
          <a:p>
            <a:pPr lvl="0" algn="ctr"/>
            <a:r>
              <a:rPr lang="ru-RU" sz="2800" b="1" dirty="0" smtClean="0"/>
              <a:t>  </a:t>
            </a:r>
            <a:r>
              <a:rPr lang="ru-RU" sz="2800" b="1" dirty="0" err="1" smtClean="0"/>
              <a:t>здобутих</a:t>
            </a:r>
            <a:r>
              <a:rPr lang="ru-RU" sz="2800" b="1" dirty="0" smtClean="0"/>
              <a:t> </a:t>
            </a:r>
            <a:r>
              <a:rPr lang="ru-RU" sz="2800" b="1" dirty="0" err="1" smtClean="0"/>
              <a:t>знань</a:t>
            </a:r>
            <a:r>
              <a:rPr lang="ru-RU" sz="2800" b="1" dirty="0" smtClean="0"/>
              <a:t> та </a:t>
            </a:r>
            <a:r>
              <a:rPr lang="ru-RU" sz="2800" b="1" dirty="0" err="1" smtClean="0"/>
              <a:t>умінь</a:t>
            </a:r>
            <a:r>
              <a:rPr lang="ru-RU" sz="2800" b="1" dirty="0" smtClean="0"/>
              <a:t>, </a:t>
            </a:r>
          </a:p>
          <a:p>
            <a:pPr lvl="0" algn="ctr"/>
            <a:r>
              <a:rPr lang="ru-RU" sz="2800" b="1" dirty="0" smtClean="0"/>
              <a:t>       а </a:t>
            </a:r>
            <a:r>
              <a:rPr lang="ru-RU" sz="2800" b="1" dirty="0" err="1" smtClean="0"/>
              <a:t>головним</a:t>
            </a:r>
            <a:r>
              <a:rPr lang="ru-RU" sz="2800" b="1" dirty="0" smtClean="0"/>
              <a:t> чином на </a:t>
            </a:r>
            <a:r>
              <a:rPr lang="ru-RU" sz="2800" b="1" dirty="0" err="1" smtClean="0"/>
              <a:t>якість</a:t>
            </a:r>
            <a:r>
              <a:rPr lang="ru-RU" sz="2800" b="1" dirty="0" smtClean="0"/>
              <a:t> </a:t>
            </a:r>
          </a:p>
          <a:p>
            <a:pPr algn="ctr"/>
            <a:r>
              <a:rPr lang="ru-RU" sz="2800" b="1" dirty="0" err="1" smtClean="0"/>
              <a:t>засвоєних</a:t>
            </a:r>
            <a:r>
              <a:rPr lang="ru-RU" sz="2800" b="1" dirty="0" smtClean="0"/>
              <a:t> </a:t>
            </a:r>
            <a:r>
              <a:rPr lang="ru-RU" sz="2800" b="1" dirty="0" err="1" smtClean="0"/>
              <a:t>учнем</a:t>
            </a:r>
            <a:r>
              <a:rPr lang="ru-RU" sz="2800" b="1" dirty="0" smtClean="0"/>
              <a:t> понять</a:t>
            </a:r>
            <a:endParaRPr kumimoji="0" lang="ru-RU" sz="2000" b="1"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223193" y="1385145"/>
            <a:ext cx="5280587" cy="4852167"/>
          </a:xfrm>
          <a:prstGeom prst="rect">
            <a:avLst/>
          </a:prstGeom>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endParaRPr lang="ru-RU" dirty="0">
              <a:solidFill>
                <a:srgbClr val="FF0000"/>
              </a:solidFill>
            </a:endParaRPr>
          </a:p>
        </p:txBody>
      </p:sp>
      <p:pic>
        <p:nvPicPr>
          <p:cNvPr id="24578" name="Picture 2"/>
          <p:cNvPicPr>
            <a:picLocks noChangeAspect="1" noChangeArrowheads="1"/>
          </p:cNvPicPr>
          <p:nvPr/>
        </p:nvPicPr>
        <p:blipFill>
          <a:blip r:embed="rId2" cstate="print"/>
          <a:srcRect l="55788" t="3662" r="3392" b="6627"/>
          <a:stretch>
            <a:fillRect/>
          </a:stretch>
        </p:blipFill>
        <p:spPr bwMode="auto">
          <a:xfrm>
            <a:off x="2543605" y="2060848"/>
            <a:ext cx="2880320" cy="3528392"/>
          </a:xfrm>
          <a:prstGeom prst="rect">
            <a:avLst/>
          </a:prstGeom>
          <a:noFill/>
          <a:ln w="9525">
            <a:noFill/>
            <a:miter lim="800000"/>
            <a:headEnd/>
            <a:tailEnd/>
          </a:ln>
        </p:spPr>
      </p:pic>
      <p:sp>
        <p:nvSpPr>
          <p:cNvPr id="7" name="Прямоугольник 6"/>
          <p:cNvSpPr/>
          <p:nvPr/>
        </p:nvSpPr>
        <p:spPr>
          <a:xfrm>
            <a:off x="753634" y="1815851"/>
            <a:ext cx="1595565" cy="461665"/>
          </a:xfrm>
          <a:prstGeom prst="rect">
            <a:avLst/>
          </a:prstGeom>
        </p:spPr>
        <p:txBody>
          <a:bodyPr wrap="none">
            <a:spAutoFit/>
          </a:bodyPr>
          <a:lstStyle/>
          <a:p>
            <a:pPr algn="ctr"/>
            <a:r>
              <a:rPr lang="uk-UA" sz="2400" b="1" dirty="0" smtClean="0">
                <a:solidFill>
                  <a:srgbClr val="FF0000"/>
                </a:solidFill>
              </a:rPr>
              <a:t>Рефлексія </a:t>
            </a:r>
            <a:endParaRPr lang="uk-UA" sz="2000" b="1" dirty="0">
              <a:solidFill>
                <a:srgbClr val="FF0000"/>
              </a:solidFill>
            </a:endParaRPr>
          </a:p>
        </p:txBody>
      </p:sp>
      <p:pic>
        <p:nvPicPr>
          <p:cNvPr id="8" name="Picture 2"/>
          <p:cNvPicPr>
            <a:picLocks noChangeAspect="1" noChangeArrowheads="1"/>
          </p:cNvPicPr>
          <p:nvPr/>
        </p:nvPicPr>
        <p:blipFill>
          <a:blip r:embed="rId2" cstate="print"/>
          <a:srcRect l="55788" t="3662" r="4911" b="91059"/>
          <a:stretch>
            <a:fillRect/>
          </a:stretch>
        </p:blipFill>
        <p:spPr bwMode="auto">
          <a:xfrm>
            <a:off x="2543605" y="2060848"/>
            <a:ext cx="2880320" cy="495672"/>
          </a:xfrm>
          <a:prstGeom prst="rect">
            <a:avLst/>
          </a:prstGeom>
          <a:noFill/>
          <a:ln w="9525">
            <a:noFill/>
            <a:miter lim="800000"/>
            <a:headEnd/>
            <a:tailEnd/>
          </a:ln>
        </p:spPr>
      </p:pic>
      <p:sp>
        <p:nvSpPr>
          <p:cNvPr id="9" name="Прямоугольник 8"/>
          <p:cNvSpPr/>
          <p:nvPr/>
        </p:nvSpPr>
        <p:spPr>
          <a:xfrm>
            <a:off x="280346" y="2329211"/>
            <a:ext cx="1968103" cy="3108543"/>
          </a:xfrm>
          <a:prstGeom prst="rect">
            <a:avLst/>
          </a:prstGeom>
        </p:spPr>
        <p:txBody>
          <a:bodyPr wrap="none">
            <a:spAutoFit/>
          </a:bodyPr>
          <a:lstStyle/>
          <a:p>
            <a:r>
              <a:rPr lang="uk-UA" sz="1600" b="1" dirty="0" smtClean="0">
                <a:solidFill>
                  <a:srgbClr val="002060"/>
                </a:solidFill>
              </a:rPr>
              <a:t>Я дізнався…</a:t>
            </a:r>
          </a:p>
          <a:p>
            <a:pPr algn="ctr"/>
            <a:endParaRPr lang="uk-UA" sz="1600" b="1" dirty="0" smtClean="0">
              <a:solidFill>
                <a:srgbClr val="002060"/>
              </a:solidFill>
            </a:endParaRPr>
          </a:p>
          <a:p>
            <a:r>
              <a:rPr lang="uk-UA" sz="1600" b="1" dirty="0" smtClean="0">
                <a:solidFill>
                  <a:srgbClr val="002060"/>
                </a:solidFill>
              </a:rPr>
              <a:t>Я навчився…</a:t>
            </a:r>
          </a:p>
          <a:p>
            <a:pPr algn="ctr"/>
            <a:endParaRPr lang="uk-UA" sz="1600" b="1" dirty="0" smtClean="0">
              <a:solidFill>
                <a:srgbClr val="002060"/>
              </a:solidFill>
            </a:endParaRPr>
          </a:p>
          <a:p>
            <a:r>
              <a:rPr lang="uk-UA" sz="1600" b="1" dirty="0" smtClean="0">
                <a:solidFill>
                  <a:srgbClr val="002060"/>
                </a:solidFill>
              </a:rPr>
              <a:t>Мені сподобалося…</a:t>
            </a:r>
          </a:p>
          <a:p>
            <a:endParaRPr lang="uk-UA" sz="1600" b="1" dirty="0" smtClean="0">
              <a:solidFill>
                <a:srgbClr val="002060"/>
              </a:solidFill>
            </a:endParaRPr>
          </a:p>
          <a:p>
            <a:r>
              <a:rPr lang="uk-UA" sz="1600" b="1" dirty="0" smtClean="0">
                <a:solidFill>
                  <a:srgbClr val="002060"/>
                </a:solidFill>
              </a:rPr>
              <a:t>Я зміг…</a:t>
            </a:r>
          </a:p>
          <a:p>
            <a:endParaRPr lang="uk-UA" sz="1600" b="1" dirty="0" smtClean="0">
              <a:solidFill>
                <a:srgbClr val="002060"/>
              </a:solidFill>
            </a:endParaRPr>
          </a:p>
          <a:p>
            <a:r>
              <a:rPr lang="uk-UA" sz="1600" b="1" dirty="0" smtClean="0">
                <a:solidFill>
                  <a:srgbClr val="002060"/>
                </a:solidFill>
              </a:rPr>
              <a:t>Я спробую…</a:t>
            </a:r>
          </a:p>
          <a:p>
            <a:endParaRPr lang="uk-UA" sz="1600" b="1" dirty="0" smtClean="0">
              <a:solidFill>
                <a:srgbClr val="002060"/>
              </a:solidFill>
            </a:endParaRPr>
          </a:p>
          <a:p>
            <a:r>
              <a:rPr lang="uk-UA" sz="1600" b="1" dirty="0" smtClean="0">
                <a:solidFill>
                  <a:srgbClr val="002060"/>
                </a:solidFill>
              </a:rPr>
              <a:t>Мене здивувало…</a:t>
            </a:r>
          </a:p>
          <a:p>
            <a:pPr algn="ctr"/>
            <a:endParaRPr lang="ru-RU" sz="2000" b="1" dirty="0">
              <a:solidFill>
                <a:srgbClr val="FF0000"/>
              </a:solidFill>
            </a:endParaRPr>
          </a:p>
        </p:txBody>
      </p:sp>
      <p:sp>
        <p:nvSpPr>
          <p:cNvPr id="2" name="Прямоугольник 1"/>
          <p:cNvSpPr/>
          <p:nvPr/>
        </p:nvSpPr>
        <p:spPr>
          <a:xfrm>
            <a:off x="255217" y="5571591"/>
            <a:ext cx="5216537" cy="646331"/>
          </a:xfrm>
          <a:prstGeom prst="rect">
            <a:avLst/>
          </a:prstGeom>
        </p:spPr>
        <p:txBody>
          <a:bodyPr wrap="square">
            <a:spAutoFit/>
          </a:bodyPr>
          <a:lstStyle/>
          <a:p>
            <a:r>
              <a:rPr lang="uk-UA" b="1" dirty="0"/>
              <a:t> </a:t>
            </a:r>
            <a:r>
              <a:rPr lang="uk-UA" b="1" dirty="0" smtClean="0"/>
              <a:t>   Це </a:t>
            </a:r>
            <a:r>
              <a:rPr lang="uk-UA" b="1" dirty="0"/>
              <a:t>процес усвідомлення людиною </a:t>
            </a:r>
            <a:endParaRPr lang="uk-UA" b="1" dirty="0" smtClean="0"/>
          </a:p>
          <a:p>
            <a:r>
              <a:rPr lang="uk-UA" b="1" dirty="0" smtClean="0"/>
              <a:t>своєї </a:t>
            </a:r>
            <a:r>
              <a:rPr lang="uk-UA" b="1" dirty="0"/>
              <a:t>діяльності, її </a:t>
            </a:r>
            <a:r>
              <a:rPr lang="uk-UA" b="1" dirty="0" smtClean="0"/>
              <a:t>результативності.</a:t>
            </a:r>
            <a:endParaRPr lang="ru-RU" dirty="0"/>
          </a:p>
        </p:txBody>
      </p:sp>
    </p:spTree>
    <p:extLst>
      <p:ext uri="{BB962C8B-B14F-4D97-AF65-F5344CB8AC3E}">
        <p14:creationId xmlns:p14="http://schemas.microsoft.com/office/powerpoint/2010/main" val="2145229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084" y="283263"/>
            <a:ext cx="11425269" cy="792088"/>
          </a:xfrm>
        </p:spPr>
        <p:txBody>
          <a:bodyPr>
            <a:noAutofit/>
          </a:bodyPr>
          <a:lstStyle/>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РЕЗУЛЬТАТ КОМПЕТЕНТНІСНОЇ ПІДХОДУ</a:t>
            </a:r>
            <a:endParaRPr lang="uk-UA" sz="3200"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4096604334"/>
              </p:ext>
            </p:extLst>
          </p:nvPr>
        </p:nvGraphicFramePr>
        <p:xfrm>
          <a:off x="815413" y="1412776"/>
          <a:ext cx="10753195" cy="5112568"/>
        </p:xfrm>
        <a:graphic>
          <a:graphicData uri="http://schemas.openxmlformats.org/drawingml/2006/table">
            <a:tbl>
              <a:tblPr firstRow="1" firstCol="1" lastRow="1" lastCol="1" bandRow="1" bandCol="1">
                <a:tableStyleId>{284E427A-3D55-4303-BF80-6455036E1DE7}</a:tableStyleId>
              </a:tblPr>
              <a:tblGrid>
                <a:gridCol w="3115412"/>
                <a:gridCol w="7637783"/>
              </a:tblGrid>
              <a:tr h="774452">
                <a:tc>
                  <a:txBody>
                    <a:bodyPr/>
                    <a:lstStyle/>
                    <a:p>
                      <a:pPr marL="65405">
                        <a:lnSpc>
                          <a:spcPts val="1350"/>
                        </a:lnSpc>
                        <a:spcAft>
                          <a:spcPts val="0"/>
                        </a:spcAft>
                      </a:pPr>
                      <a:endParaRPr lang="uk-UA" sz="2000" i="1" dirty="0" smtClean="0">
                        <a:effectLst/>
                        <a:latin typeface="Bookman Old Style" panose="02050604050505020204" pitchFamily="18" charset="0"/>
                      </a:endParaRPr>
                    </a:p>
                    <a:p>
                      <a:pPr marL="65405">
                        <a:lnSpc>
                          <a:spcPts val="1350"/>
                        </a:lnSpc>
                        <a:spcAft>
                          <a:spcPts val="0"/>
                        </a:spcAft>
                      </a:pPr>
                      <a:r>
                        <a:rPr lang="en-US" sz="2000" i="1" dirty="0" err="1" smtClean="0">
                          <a:effectLst/>
                          <a:latin typeface="Bookman Old Style" panose="02050604050505020204" pitchFamily="18" charset="0"/>
                        </a:rPr>
                        <a:t>Знання</a:t>
                      </a:r>
                      <a:endParaRPr lang="uk-UA" sz="2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13715">
                        <a:lnSpc>
                          <a:spcPct val="115000"/>
                        </a:lnSpc>
                        <a:spcAft>
                          <a:spcPts val="0"/>
                        </a:spcAft>
                      </a:pPr>
                      <a:endParaRPr lang="uk-UA" sz="500" i="1" dirty="0" smtClean="0">
                        <a:effectLst/>
                        <a:latin typeface="Bookman Old Style" panose="02050604050505020204" pitchFamily="18" charset="0"/>
                      </a:endParaRPr>
                    </a:p>
                    <a:p>
                      <a:pPr marL="513715">
                        <a:lnSpc>
                          <a:spcPct val="115000"/>
                        </a:lnSpc>
                        <a:spcAft>
                          <a:spcPts val="0"/>
                        </a:spcAft>
                      </a:pPr>
                      <a:r>
                        <a:rPr lang="en-US" sz="2000" i="1" dirty="0" smtClean="0">
                          <a:effectLst/>
                          <a:latin typeface="Bookman Old Style" panose="02050604050505020204" pitchFamily="18" charset="0"/>
                        </a:rPr>
                        <a:t>«</a:t>
                      </a:r>
                      <a:r>
                        <a:rPr lang="en-US" sz="2000" i="1" dirty="0">
                          <a:effectLst/>
                          <a:latin typeface="Bookman Old Style" panose="02050604050505020204" pitchFamily="18" charset="0"/>
                        </a:rPr>
                        <a:t>Я </a:t>
                      </a:r>
                      <a:r>
                        <a:rPr lang="en-US" sz="2000" i="1" dirty="0" err="1">
                          <a:effectLst/>
                          <a:latin typeface="Bookman Old Style" panose="02050604050505020204" pitchFamily="18" charset="0"/>
                        </a:rPr>
                        <a:t>знаю</a:t>
                      </a:r>
                      <a:r>
                        <a:rPr lang="en-US" sz="2000" i="1" dirty="0">
                          <a:effectLst/>
                          <a:latin typeface="Bookman Old Style" panose="02050604050505020204" pitchFamily="18" charset="0"/>
                        </a:rPr>
                        <a:t>, </a:t>
                      </a:r>
                      <a:r>
                        <a:rPr lang="en-US" sz="2000" i="1" dirty="0" err="1">
                          <a:effectLst/>
                          <a:latin typeface="Bookman Old Style" panose="02050604050505020204" pitchFamily="18" charset="0"/>
                        </a:rPr>
                        <a:t>що</a:t>
                      </a:r>
                      <a:r>
                        <a:rPr lang="en-US" sz="2000" i="1" dirty="0">
                          <a:effectLst/>
                          <a:latin typeface="Bookman Old Style" panose="02050604050505020204" pitchFamily="18" charset="0"/>
                        </a:rPr>
                        <a:t>…»</a:t>
                      </a:r>
                      <a:endParaRPr lang="uk-UA" sz="2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0" marR="0" marT="0" marB="0"/>
                </a:tc>
              </a:tr>
              <a:tr h="1224408">
                <a:tc>
                  <a:txBody>
                    <a:bodyPr/>
                    <a:lstStyle/>
                    <a:p>
                      <a:pPr marL="65405">
                        <a:lnSpc>
                          <a:spcPts val="1340"/>
                        </a:lnSpc>
                        <a:spcAft>
                          <a:spcPts val="0"/>
                        </a:spcAft>
                      </a:pPr>
                      <a:endParaRPr lang="uk-UA" sz="2400" i="1" dirty="0" smtClean="0">
                        <a:solidFill>
                          <a:schemeClr val="tx1"/>
                        </a:solidFill>
                        <a:effectLst/>
                        <a:latin typeface="Calibri" pitchFamily="34" charset="0"/>
                        <a:cs typeface="Calibri" pitchFamily="34" charset="0"/>
                      </a:endParaRPr>
                    </a:p>
                    <a:p>
                      <a:pPr marL="65405">
                        <a:lnSpc>
                          <a:spcPts val="1340"/>
                        </a:lnSpc>
                        <a:spcAft>
                          <a:spcPts val="0"/>
                        </a:spcAft>
                      </a:pPr>
                      <a:r>
                        <a:rPr lang="en-US" sz="2400" i="1" dirty="0" err="1" smtClean="0">
                          <a:solidFill>
                            <a:schemeClr val="tx1"/>
                          </a:solidFill>
                          <a:effectLst/>
                          <a:latin typeface="Calibri" pitchFamily="34" charset="0"/>
                          <a:cs typeface="Calibri" pitchFamily="34" charset="0"/>
                        </a:rPr>
                        <a:t>Діяльність</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c>
                  <a:txBody>
                    <a:bodyPr/>
                    <a:lstStyle/>
                    <a:p>
                      <a:pPr marL="63500">
                        <a:lnSpc>
                          <a:spcPct val="115000"/>
                        </a:lnSpc>
                        <a:spcAft>
                          <a:spcPts val="0"/>
                        </a:spcAft>
                      </a:pPr>
                      <a:r>
                        <a:rPr lang="ru-RU" sz="2400" i="1" dirty="0" smtClean="0">
                          <a:solidFill>
                            <a:schemeClr val="tx1"/>
                          </a:solidFill>
                          <a:effectLst/>
                          <a:latin typeface="Calibri" pitchFamily="34" charset="0"/>
                          <a:cs typeface="Calibri" pitchFamily="34" charset="0"/>
                        </a:rPr>
                        <a:t>«</a:t>
                      </a:r>
                      <a:r>
                        <a:rPr lang="ru-RU" sz="2400" i="1" dirty="0">
                          <a:solidFill>
                            <a:schemeClr val="tx1"/>
                          </a:solidFill>
                          <a:effectLst/>
                          <a:latin typeface="Calibri" pitchFamily="34" charset="0"/>
                          <a:cs typeface="Calibri" pitchFamily="34" charset="0"/>
                        </a:rPr>
                        <a:t>Я </a:t>
                      </a:r>
                      <a:r>
                        <a:rPr lang="ru-RU" sz="2400" i="1" dirty="0" err="1">
                          <a:solidFill>
                            <a:schemeClr val="tx1"/>
                          </a:solidFill>
                          <a:effectLst/>
                          <a:latin typeface="Calibri" pitchFamily="34" charset="0"/>
                          <a:cs typeface="Calibri" pitchFamily="34" charset="0"/>
                        </a:rPr>
                        <a:t>вмію</a:t>
                      </a:r>
                      <a:r>
                        <a:rPr lang="ru-RU" sz="2400" i="1" dirty="0">
                          <a:solidFill>
                            <a:schemeClr val="tx1"/>
                          </a:solidFill>
                          <a:effectLst/>
                          <a:latin typeface="Calibri" pitchFamily="34" charset="0"/>
                          <a:cs typeface="Calibri" pitchFamily="34" charset="0"/>
                        </a:rPr>
                        <a:t> </a:t>
                      </a:r>
                      <a:r>
                        <a:rPr lang="ru-RU" sz="2400" i="1" dirty="0" err="1">
                          <a:solidFill>
                            <a:schemeClr val="tx1"/>
                          </a:solidFill>
                          <a:effectLst/>
                          <a:latin typeface="Calibri" pitchFamily="34" charset="0"/>
                          <a:cs typeface="Calibri" pitchFamily="34" charset="0"/>
                        </a:rPr>
                        <a:t>це</a:t>
                      </a:r>
                      <a:r>
                        <a:rPr lang="ru-RU" sz="2400" i="1" dirty="0">
                          <a:solidFill>
                            <a:schemeClr val="tx1"/>
                          </a:solidFill>
                          <a:effectLst/>
                          <a:latin typeface="Calibri" pitchFamily="34" charset="0"/>
                          <a:cs typeface="Calibri" pitchFamily="34" charset="0"/>
                        </a:rPr>
                        <a:t> </a:t>
                      </a:r>
                      <a:r>
                        <a:rPr lang="ru-RU" sz="2400" i="1" dirty="0" err="1">
                          <a:solidFill>
                            <a:schemeClr val="tx1"/>
                          </a:solidFill>
                          <a:effectLst/>
                          <a:latin typeface="Calibri" pitchFamily="34" charset="0"/>
                          <a:cs typeface="Calibri" pitchFamily="34" charset="0"/>
                        </a:rPr>
                        <a:t>зробити</a:t>
                      </a:r>
                      <a:r>
                        <a:rPr lang="ru-RU" sz="2400" i="1" dirty="0">
                          <a:solidFill>
                            <a:schemeClr val="tx1"/>
                          </a:solidFill>
                          <a:effectLst/>
                          <a:latin typeface="Calibri" pitchFamily="34" charset="0"/>
                          <a:cs typeface="Calibri" pitchFamily="34" charset="0"/>
                        </a:rPr>
                        <a:t>… </a:t>
                      </a:r>
                      <a:endParaRPr lang="uk-UA" sz="2400" i="1" dirty="0">
                        <a:solidFill>
                          <a:schemeClr val="tx1"/>
                        </a:solidFill>
                        <a:effectLst/>
                        <a:latin typeface="Calibri" pitchFamily="34" charset="0"/>
                        <a:cs typeface="Calibri" pitchFamily="34" charset="0"/>
                      </a:endParaRPr>
                    </a:p>
                    <a:p>
                      <a:pPr marL="63500">
                        <a:lnSpc>
                          <a:spcPct val="115000"/>
                        </a:lnSpc>
                        <a:spcAft>
                          <a:spcPts val="0"/>
                        </a:spcAft>
                      </a:pPr>
                      <a:r>
                        <a:rPr lang="ru-RU" sz="2400" i="1" dirty="0">
                          <a:solidFill>
                            <a:schemeClr val="tx1"/>
                          </a:solidFill>
                          <a:effectLst/>
                          <a:latin typeface="Calibri" pitchFamily="34" charset="0"/>
                          <a:cs typeface="Calibri" pitchFamily="34" charset="0"/>
                        </a:rPr>
                        <a:t>Я </a:t>
                      </a:r>
                      <a:r>
                        <a:rPr lang="ru-RU" sz="2400" i="1" dirty="0" err="1">
                          <a:solidFill>
                            <a:schemeClr val="tx1"/>
                          </a:solidFill>
                          <a:effectLst/>
                          <a:latin typeface="Calibri" pitchFamily="34" charset="0"/>
                          <a:cs typeface="Calibri" pitchFamily="34" charset="0"/>
                        </a:rPr>
                        <a:t>можу</a:t>
                      </a:r>
                      <a:r>
                        <a:rPr lang="ru-RU" sz="2400" i="1" dirty="0">
                          <a:solidFill>
                            <a:schemeClr val="tx1"/>
                          </a:solidFill>
                          <a:effectLst/>
                          <a:latin typeface="Calibri" pitchFamily="34" charset="0"/>
                          <a:cs typeface="Calibri" pitchFamily="34" charset="0"/>
                        </a:rPr>
                        <a:t>… </a:t>
                      </a:r>
                      <a:r>
                        <a:rPr lang="en-US" sz="2400" i="1" dirty="0">
                          <a:solidFill>
                            <a:schemeClr val="tx1"/>
                          </a:solidFill>
                          <a:effectLst/>
                          <a:latin typeface="Calibri" pitchFamily="34" charset="0"/>
                          <a:cs typeface="Calibri" pitchFamily="34" charset="0"/>
                        </a:rPr>
                        <a:t>Я  </a:t>
                      </a:r>
                      <a:r>
                        <a:rPr lang="en-US" sz="2400" i="1" dirty="0" err="1">
                          <a:solidFill>
                            <a:schemeClr val="tx1"/>
                          </a:solidFill>
                          <a:effectLst/>
                          <a:latin typeface="Calibri" pitchFamily="34" charset="0"/>
                          <a:cs typeface="Calibri" pitchFamily="34" charset="0"/>
                        </a:rPr>
                        <a:t>роблю</a:t>
                      </a:r>
                      <a:r>
                        <a:rPr lang="en-US" sz="2400" i="1" dirty="0">
                          <a:solidFill>
                            <a:schemeClr val="tx1"/>
                          </a:solidFill>
                          <a:effectLst/>
                          <a:latin typeface="Calibri" pitchFamily="34" charset="0"/>
                          <a:cs typeface="Calibri" pitchFamily="34" charset="0"/>
                        </a:rPr>
                        <a:t>…»</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r>
              <a:tr h="1258483">
                <a:tc>
                  <a:txBody>
                    <a:bodyPr/>
                    <a:lstStyle/>
                    <a:p>
                      <a:pPr marL="65405">
                        <a:lnSpc>
                          <a:spcPts val="1340"/>
                        </a:lnSpc>
                        <a:spcAft>
                          <a:spcPts val="0"/>
                        </a:spcAft>
                      </a:pPr>
                      <a:endParaRPr lang="uk-UA" sz="2400" i="1" dirty="0" smtClean="0">
                        <a:solidFill>
                          <a:schemeClr val="tx1"/>
                        </a:solidFill>
                        <a:effectLst/>
                        <a:latin typeface="Calibri" pitchFamily="34" charset="0"/>
                        <a:cs typeface="Calibri" pitchFamily="34" charset="0"/>
                      </a:endParaRPr>
                    </a:p>
                    <a:p>
                      <a:pPr marL="65405">
                        <a:lnSpc>
                          <a:spcPts val="1340"/>
                        </a:lnSpc>
                        <a:spcAft>
                          <a:spcPts val="0"/>
                        </a:spcAft>
                      </a:pPr>
                      <a:r>
                        <a:rPr lang="en-US" sz="2400" i="1" dirty="0" err="1" smtClean="0">
                          <a:solidFill>
                            <a:schemeClr val="tx1"/>
                          </a:solidFill>
                          <a:effectLst/>
                          <a:latin typeface="Calibri" pitchFamily="34" charset="0"/>
                          <a:cs typeface="Calibri" pitchFamily="34" charset="0"/>
                        </a:rPr>
                        <a:t>Творчість</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c>
                  <a:txBody>
                    <a:bodyPr/>
                    <a:lstStyle/>
                    <a:p>
                      <a:pPr marL="63500">
                        <a:lnSpc>
                          <a:spcPct val="115000"/>
                        </a:lnSpc>
                        <a:spcAft>
                          <a:spcPts val="0"/>
                        </a:spcAft>
                      </a:pPr>
                      <a:r>
                        <a:rPr lang="en-US" sz="2400" i="1" dirty="0" smtClean="0">
                          <a:solidFill>
                            <a:schemeClr val="tx1"/>
                          </a:solidFill>
                          <a:effectLst/>
                          <a:latin typeface="Calibri" pitchFamily="34" charset="0"/>
                          <a:cs typeface="Calibri" pitchFamily="34" charset="0"/>
                        </a:rPr>
                        <a:t>«</a:t>
                      </a:r>
                      <a:r>
                        <a:rPr lang="en-US" sz="2400" i="1" dirty="0">
                          <a:solidFill>
                            <a:schemeClr val="tx1"/>
                          </a:solidFill>
                          <a:effectLst/>
                          <a:latin typeface="Calibri" pitchFamily="34" charset="0"/>
                          <a:cs typeface="Calibri" pitchFamily="34" charset="0"/>
                        </a:rPr>
                        <a:t>Я </a:t>
                      </a:r>
                      <a:r>
                        <a:rPr lang="en-US" sz="2400" i="1" dirty="0" err="1">
                          <a:solidFill>
                            <a:schemeClr val="tx1"/>
                          </a:solidFill>
                          <a:effectLst/>
                          <a:latin typeface="Calibri" pitchFamily="34" charset="0"/>
                          <a:cs typeface="Calibri" pitchFamily="34" charset="0"/>
                        </a:rPr>
                        <a:t>створюю</a:t>
                      </a:r>
                      <a:r>
                        <a:rPr lang="en-US" sz="2400" i="1" dirty="0">
                          <a:solidFill>
                            <a:schemeClr val="tx1"/>
                          </a:solidFill>
                          <a:effectLst/>
                          <a:latin typeface="Calibri" pitchFamily="34" charset="0"/>
                          <a:cs typeface="Calibri" pitchFamily="34" charset="0"/>
                        </a:rPr>
                        <a:t>… </a:t>
                      </a:r>
                      <a:endParaRPr lang="uk-UA" sz="2400" i="1" dirty="0">
                        <a:solidFill>
                          <a:schemeClr val="tx1"/>
                        </a:solidFill>
                        <a:effectLst/>
                        <a:latin typeface="Calibri" pitchFamily="34" charset="0"/>
                        <a:cs typeface="Calibri" pitchFamily="34" charset="0"/>
                      </a:endParaRPr>
                    </a:p>
                    <a:p>
                      <a:pPr marL="63500">
                        <a:lnSpc>
                          <a:spcPct val="115000"/>
                        </a:lnSpc>
                        <a:spcAft>
                          <a:spcPts val="0"/>
                        </a:spcAft>
                      </a:pPr>
                      <a:r>
                        <a:rPr lang="en-US" sz="2400" i="1" dirty="0">
                          <a:solidFill>
                            <a:schemeClr val="tx1"/>
                          </a:solidFill>
                          <a:effectLst/>
                          <a:latin typeface="Calibri" pitchFamily="34" charset="0"/>
                          <a:cs typeface="Calibri" pitchFamily="34" charset="0"/>
                        </a:rPr>
                        <a:t>Я </a:t>
                      </a:r>
                      <a:r>
                        <a:rPr lang="en-US" sz="2400" i="1" dirty="0" err="1">
                          <a:solidFill>
                            <a:schemeClr val="tx1"/>
                          </a:solidFill>
                          <a:effectLst/>
                          <a:latin typeface="Calibri" pitchFamily="34" charset="0"/>
                          <a:cs typeface="Calibri" pitchFamily="34" charset="0"/>
                        </a:rPr>
                        <a:t>придумую</a:t>
                      </a:r>
                      <a:r>
                        <a:rPr lang="en-US" sz="2400" i="1" dirty="0">
                          <a:solidFill>
                            <a:schemeClr val="tx1"/>
                          </a:solidFill>
                          <a:effectLst/>
                          <a:latin typeface="Calibri" pitchFamily="34" charset="0"/>
                          <a:cs typeface="Calibri" pitchFamily="34" charset="0"/>
                        </a:rPr>
                        <a:t>…»</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r>
              <a:tr h="1855225">
                <a:tc>
                  <a:txBody>
                    <a:bodyPr/>
                    <a:lstStyle/>
                    <a:p>
                      <a:pPr marL="65405">
                        <a:lnSpc>
                          <a:spcPts val="1340"/>
                        </a:lnSpc>
                        <a:spcAft>
                          <a:spcPts val="0"/>
                        </a:spcAft>
                      </a:pPr>
                      <a:endParaRPr lang="uk-UA" sz="2400" i="1" dirty="0" smtClean="0">
                        <a:solidFill>
                          <a:schemeClr val="tx1"/>
                        </a:solidFill>
                        <a:effectLst/>
                        <a:latin typeface="Calibri" pitchFamily="34" charset="0"/>
                        <a:cs typeface="Calibri" pitchFamily="34" charset="0"/>
                      </a:endParaRPr>
                    </a:p>
                    <a:p>
                      <a:pPr marL="65405">
                        <a:lnSpc>
                          <a:spcPct val="125000"/>
                        </a:lnSpc>
                        <a:spcAft>
                          <a:spcPts val="0"/>
                        </a:spcAft>
                      </a:pPr>
                      <a:r>
                        <a:rPr lang="en-US" sz="2400" i="1" dirty="0" err="1" smtClean="0">
                          <a:solidFill>
                            <a:schemeClr val="tx1"/>
                          </a:solidFill>
                          <a:effectLst/>
                          <a:latin typeface="Calibri" pitchFamily="34" charset="0"/>
                          <a:cs typeface="Calibri" pitchFamily="34" charset="0"/>
                        </a:rPr>
                        <a:t>Емоційно-ціннісна</a:t>
                      </a:r>
                      <a:r>
                        <a:rPr lang="en-US" sz="2400" i="1" dirty="0" smtClean="0">
                          <a:solidFill>
                            <a:schemeClr val="tx1"/>
                          </a:solidFill>
                          <a:effectLst/>
                          <a:latin typeface="Calibri" pitchFamily="34" charset="0"/>
                          <a:cs typeface="Calibri" pitchFamily="34" charset="0"/>
                        </a:rPr>
                        <a:t> </a:t>
                      </a:r>
                      <a:r>
                        <a:rPr lang="en-US" sz="2400" i="1" dirty="0" err="1">
                          <a:solidFill>
                            <a:schemeClr val="tx1"/>
                          </a:solidFill>
                          <a:effectLst/>
                          <a:latin typeface="Calibri" pitchFamily="34" charset="0"/>
                          <a:cs typeface="Calibri" pitchFamily="34" charset="0"/>
                        </a:rPr>
                        <a:t>сфера</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c>
                  <a:txBody>
                    <a:bodyPr/>
                    <a:lstStyle/>
                    <a:p>
                      <a:pPr marL="63500">
                        <a:lnSpc>
                          <a:spcPct val="115000"/>
                        </a:lnSpc>
                        <a:spcAft>
                          <a:spcPts val="0"/>
                        </a:spcAft>
                      </a:pPr>
                      <a:endParaRPr lang="uk-UA" sz="2400" i="1" dirty="0" smtClean="0">
                        <a:solidFill>
                          <a:schemeClr val="tx1"/>
                        </a:solidFill>
                        <a:effectLst/>
                        <a:latin typeface="Calibri" pitchFamily="34" charset="0"/>
                        <a:cs typeface="Calibri" pitchFamily="34" charset="0"/>
                      </a:endParaRPr>
                    </a:p>
                    <a:p>
                      <a:pPr marL="63500">
                        <a:lnSpc>
                          <a:spcPct val="115000"/>
                        </a:lnSpc>
                        <a:spcAft>
                          <a:spcPts val="0"/>
                        </a:spcAft>
                      </a:pPr>
                      <a:r>
                        <a:rPr lang="en-US" sz="2400" i="1" dirty="0" smtClean="0">
                          <a:solidFill>
                            <a:schemeClr val="tx1"/>
                          </a:solidFill>
                          <a:effectLst/>
                          <a:latin typeface="Calibri" pitchFamily="34" charset="0"/>
                          <a:cs typeface="Calibri" pitchFamily="34" charset="0"/>
                        </a:rPr>
                        <a:t>«</a:t>
                      </a:r>
                      <a:r>
                        <a:rPr lang="en-US" sz="2400" i="1" dirty="0">
                          <a:solidFill>
                            <a:schemeClr val="tx1"/>
                          </a:solidFill>
                          <a:effectLst/>
                          <a:latin typeface="Calibri" pitchFamily="34" charset="0"/>
                          <a:cs typeface="Calibri" pitchFamily="34" charset="0"/>
                        </a:rPr>
                        <a:t>Я </a:t>
                      </a:r>
                      <a:r>
                        <a:rPr lang="en-US" sz="2400" i="1" dirty="0" err="1">
                          <a:solidFill>
                            <a:schemeClr val="tx1"/>
                          </a:solidFill>
                          <a:effectLst/>
                          <a:latin typeface="Calibri" pitchFamily="34" charset="0"/>
                          <a:cs typeface="Calibri" pitchFamily="34" charset="0"/>
                        </a:rPr>
                        <a:t>прагну</a:t>
                      </a:r>
                      <a:r>
                        <a:rPr lang="en-US" sz="2400" i="1" dirty="0">
                          <a:solidFill>
                            <a:schemeClr val="tx1"/>
                          </a:solidFill>
                          <a:effectLst/>
                          <a:latin typeface="Calibri" pitchFamily="34" charset="0"/>
                          <a:cs typeface="Calibri" pitchFamily="34" charset="0"/>
                        </a:rPr>
                        <a:t>… Я </a:t>
                      </a:r>
                      <a:r>
                        <a:rPr lang="en-US" sz="2400" i="1" dirty="0" err="1">
                          <a:solidFill>
                            <a:schemeClr val="tx1"/>
                          </a:solidFill>
                          <a:effectLst/>
                          <a:latin typeface="Calibri" pitchFamily="34" charset="0"/>
                          <a:cs typeface="Calibri" pitchFamily="34" charset="0"/>
                        </a:rPr>
                        <a:t>хочу</a:t>
                      </a:r>
                      <a:r>
                        <a:rPr lang="en-US" sz="2400" i="1" dirty="0">
                          <a:solidFill>
                            <a:schemeClr val="tx1"/>
                          </a:solidFill>
                          <a:effectLst/>
                          <a:latin typeface="Calibri" pitchFamily="34" charset="0"/>
                          <a:cs typeface="Calibri" pitchFamily="34" charset="0"/>
                        </a:rPr>
                        <a:t>…»</a:t>
                      </a:r>
                      <a:endParaRPr lang="uk-UA" sz="2400" i="1" dirty="0">
                        <a:solidFill>
                          <a:schemeClr val="tx1"/>
                        </a:solidFill>
                        <a:effectLst/>
                        <a:latin typeface="Calibri" pitchFamily="34" charset="0"/>
                        <a:ea typeface="Times New Roman" panose="02020603050405020304" pitchFamily="18" charset="0"/>
                        <a:cs typeface="Calibri" pitchFamily="34" charset="0"/>
                      </a:endParaRPr>
                    </a:p>
                  </a:txBody>
                  <a:tcPr marL="0" marR="0" marT="0" marB="0"/>
                </a:tc>
              </a:tr>
            </a:tbl>
          </a:graphicData>
        </a:graphic>
      </p:graphicFrame>
    </p:spTree>
    <p:extLst>
      <p:ext uri="{BB962C8B-B14F-4D97-AF65-F5344CB8AC3E}">
        <p14:creationId xmlns:p14="http://schemas.microsoft.com/office/powerpoint/2010/main" val="40413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виток 5.png"/>
          <p:cNvPicPr>
            <a:picLocks noChangeAspect="1"/>
          </p:cNvPicPr>
          <p:nvPr/>
        </p:nvPicPr>
        <p:blipFill>
          <a:blip r:embed="rId2"/>
          <a:srcRect/>
          <a:stretch>
            <a:fillRect/>
          </a:stretch>
        </p:blipFill>
        <p:spPr bwMode="auto">
          <a:xfrm>
            <a:off x="431803" y="5"/>
            <a:ext cx="11239500" cy="1628775"/>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30723" name="Заголовок 2"/>
          <p:cNvSpPr>
            <a:spLocks noGrp="1"/>
          </p:cNvSpPr>
          <p:nvPr>
            <p:ph type="title"/>
          </p:nvPr>
        </p:nvSpPr>
        <p:spPr>
          <a:xfrm>
            <a:off x="609600" y="274638"/>
            <a:ext cx="10972800" cy="1066800"/>
          </a:xfrm>
        </p:spPr>
        <p:txBody>
          <a:bodyPr>
            <a:noAutofit/>
          </a:bodyPr>
          <a:lstStyle/>
          <a:p>
            <a:pPr algn="ctr"/>
            <a:r>
              <a:rPr lang="uk-UA" altLang="ru-RU" sz="3600" b="1" dirty="0" smtClean="0">
                <a:solidFill>
                  <a:srgbClr val="C00000"/>
                </a:solidFill>
                <a:effectLst>
                  <a:outerShdw blurRad="38100" dist="38100" dir="2700000" algn="tl">
                    <a:srgbClr val="000000">
                      <a:alpha val="43137"/>
                    </a:srgbClr>
                  </a:outerShdw>
                </a:effectLst>
                <a:latin typeface="+mn-lt"/>
              </a:rPr>
              <a:t>Класифікація уроків нетрадиційної форми</a:t>
            </a:r>
            <a:endParaRPr lang="ru-RU" altLang="ru-RU" sz="3600" b="1" dirty="0" smtClean="0">
              <a:solidFill>
                <a:srgbClr val="C00000"/>
              </a:solidFill>
              <a:effectLst>
                <a:outerShdw blurRad="38100" dist="38100" dir="2700000" algn="tl">
                  <a:srgbClr val="000000">
                    <a:alpha val="43137"/>
                  </a:srgbClr>
                </a:outerShdw>
              </a:effectLst>
              <a:latin typeface="+mn-lt"/>
            </a:endParaRPr>
          </a:p>
        </p:txBody>
      </p:sp>
      <p:graphicFrame>
        <p:nvGraphicFramePr>
          <p:cNvPr id="35865" name="Group 25"/>
          <p:cNvGraphicFramePr>
            <a:graphicFrameLocks noGrp="1"/>
          </p:cNvGraphicFramePr>
          <p:nvPr>
            <p:ph idx="1"/>
            <p:extLst>
              <p:ext uri="{D42A27DB-BD31-4B8C-83A1-F6EECF244321}">
                <p14:modId xmlns:p14="http://schemas.microsoft.com/office/powerpoint/2010/main" val="725720251"/>
              </p:ext>
            </p:extLst>
          </p:nvPr>
        </p:nvGraphicFramePr>
        <p:xfrm>
          <a:off x="698502" y="1828799"/>
          <a:ext cx="10972801" cy="4425979"/>
        </p:xfrm>
        <a:graphic>
          <a:graphicData uri="http://schemas.openxmlformats.org/drawingml/2006/table">
            <a:tbl>
              <a:tblPr/>
              <a:tblGrid>
                <a:gridCol w="2194984"/>
                <a:gridCol w="2409236"/>
                <a:gridCol w="750627"/>
                <a:gridCol w="2770496"/>
                <a:gridCol w="2847458"/>
              </a:tblGrid>
              <a:tr h="11064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dirty="0" smtClean="0">
                          <a:ln>
                            <a:noFill/>
                          </a:ln>
                          <a:solidFill>
                            <a:srgbClr val="FFFFFF"/>
                          </a:solidFill>
                          <a:effectLst/>
                          <a:latin typeface="Calibri" pitchFamily="34" charset="0"/>
                          <a:cs typeface="Arial" charset="0"/>
                        </a:rPr>
                        <a:t>Уроки формування </a:t>
                      </a:r>
                      <a:r>
                        <a:rPr kumimoji="0" lang="uk-UA" altLang="ru-RU" sz="1800" b="1" i="0" u="none" strike="noStrike" cap="none" normalizeH="0" baseline="0" dirty="0" err="1" smtClean="0">
                          <a:ln>
                            <a:noFill/>
                          </a:ln>
                          <a:solidFill>
                            <a:srgbClr val="FFFFFF"/>
                          </a:solidFill>
                          <a:effectLst/>
                          <a:latin typeface="Calibri" pitchFamily="34" charset="0"/>
                          <a:cs typeface="Arial" charset="0"/>
                        </a:rPr>
                        <a:t>компетентностей</a:t>
                      </a:r>
                      <a:endParaRPr kumimoji="0" lang="uk-UA" altLang="ru-RU" sz="1800" b="1" i="0" u="none" strike="noStrike" cap="none" normalizeH="0" baseline="0" dirty="0" smtClean="0">
                        <a:ln>
                          <a:noFill/>
                        </a:ln>
                        <a:solidFill>
                          <a:srgbClr val="FFFFFF"/>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dirty="0" smtClean="0">
                          <a:ln>
                            <a:noFill/>
                          </a:ln>
                          <a:solidFill>
                            <a:srgbClr val="FFFFFF"/>
                          </a:solidFill>
                          <a:effectLst/>
                          <a:latin typeface="Calibri" pitchFamily="34" charset="0"/>
                          <a:cs typeface="Arial" charset="0"/>
                        </a:rPr>
                        <a:t>Уроки розвитку </a:t>
                      </a:r>
                      <a:r>
                        <a:rPr kumimoji="0" lang="uk-UA" altLang="ru-RU" sz="1800" b="1" i="0" u="none" strike="noStrike" cap="none" normalizeH="0" baseline="0" dirty="0" err="1" smtClean="0">
                          <a:ln>
                            <a:noFill/>
                          </a:ln>
                          <a:solidFill>
                            <a:srgbClr val="FFFFFF"/>
                          </a:solidFill>
                          <a:effectLst/>
                          <a:latin typeface="Calibri" pitchFamily="34" charset="0"/>
                          <a:cs typeface="Arial" charset="0"/>
                        </a:rPr>
                        <a:t>компетентностей</a:t>
                      </a:r>
                      <a:endParaRPr kumimoji="0" lang="uk-UA" altLang="ru-RU" sz="1800" b="1" i="0" u="none" strike="noStrike" cap="none" normalizeH="0" baseline="0" dirty="0" smtClean="0">
                        <a:ln>
                          <a:noFill/>
                        </a:ln>
                        <a:solidFill>
                          <a:srgbClr val="FFFFFF"/>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rgbClr val="000000"/>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dirty="0" smtClean="0">
                          <a:ln>
                            <a:noFill/>
                          </a:ln>
                          <a:solidFill>
                            <a:srgbClr val="FFFFFF"/>
                          </a:solidFill>
                          <a:effectLst/>
                          <a:latin typeface="Calibri" pitchFamily="34" charset="0"/>
                          <a:cs typeface="Arial" charset="0"/>
                        </a:rPr>
                        <a:t>Уроки перевірки та оцінки </a:t>
                      </a:r>
                      <a:r>
                        <a:rPr kumimoji="0" lang="uk-UA" altLang="ru-RU" sz="1800" b="1" i="0" u="none" strike="noStrike" cap="none" normalizeH="0" baseline="0" dirty="0" err="1" smtClean="0">
                          <a:ln>
                            <a:noFill/>
                          </a:ln>
                          <a:solidFill>
                            <a:srgbClr val="FFFFFF"/>
                          </a:solidFill>
                          <a:effectLst/>
                          <a:latin typeface="Calibri" pitchFamily="34" charset="0"/>
                          <a:cs typeface="Arial" charset="0"/>
                        </a:rPr>
                        <a:t>компетентнстей</a:t>
                      </a:r>
                      <a:endParaRPr kumimoji="0" lang="uk-UA" altLang="ru-RU" sz="1800" b="1" i="0" u="none" strike="noStrike" cap="none" normalizeH="0" baseline="0" dirty="0" smtClean="0">
                        <a:ln>
                          <a:noFill/>
                        </a:ln>
                        <a:solidFill>
                          <a:srgbClr val="FFFFFF"/>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1" i="0" u="none" strike="noStrike" cap="none" normalizeH="0" baseline="0" smtClean="0">
                          <a:ln>
                            <a:noFill/>
                          </a:ln>
                          <a:solidFill>
                            <a:srgbClr val="FFFFFF"/>
                          </a:solidFill>
                          <a:effectLst/>
                          <a:latin typeface="Calibri" pitchFamily="34" charset="0"/>
                          <a:cs typeface="Arial" charset="0"/>
                        </a:rPr>
                        <a:t>Комбіновані уроки</a:t>
                      </a: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19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Уроки-експедиції, уроки-дослідження, уроки-інсценування, навчальні конференції,</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 уроки-презентації</a:t>
                      </a: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Практикуми, практичні та лабораторні роботи, уроки-діалоги,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уроки рольової та ділової гри</a:t>
                      </a: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vMerge="1">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rgbClr val="000000"/>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Залікові уроки, вікторини, конкурси, захист творчих робіт, </a:t>
                      </a:r>
                      <a:r>
                        <a:rPr kumimoji="0" lang="uk-UA" altLang="ru-RU" sz="1800" b="0" i="0" u="none" strike="noStrike" cap="none" normalizeH="0" baseline="0" dirty="0" err="1" smtClean="0">
                          <a:ln>
                            <a:noFill/>
                          </a:ln>
                          <a:solidFill>
                            <a:srgbClr val="000000"/>
                          </a:solidFill>
                          <a:effectLst/>
                          <a:latin typeface="Calibri" pitchFamily="34" charset="0"/>
                          <a:cs typeface="Arial" charset="0"/>
                        </a:rPr>
                        <a:t>проєктів</a:t>
                      </a:r>
                      <a:r>
                        <a:rPr kumimoji="0" lang="uk-UA" altLang="ru-RU" sz="1800" b="0" i="0" u="none" strike="noStrike" cap="none" normalizeH="0" baseline="0" dirty="0" smtClean="0">
                          <a:ln>
                            <a:noFill/>
                          </a:ln>
                          <a:solidFill>
                            <a:srgbClr val="000000"/>
                          </a:solidFill>
                          <a:effectLst/>
                          <a:latin typeface="Calibri" pitchFamily="34" charset="0"/>
                          <a:cs typeface="Arial" charset="0"/>
                        </a:rPr>
                        <a:t>, творчі звіти</a:t>
                      </a: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800" b="0" i="0" u="none" strike="noStrike" cap="none" normalizeH="0" baseline="0" dirty="0" smtClean="0">
                          <a:ln>
                            <a:noFill/>
                          </a:ln>
                          <a:solidFill>
                            <a:srgbClr val="000000"/>
                          </a:solidFill>
                          <a:effectLst/>
                          <a:latin typeface="Calibri" pitchFamily="34" charset="0"/>
                          <a:cs typeface="Arial" charset="0"/>
                        </a:rPr>
                        <a:t>Урок-мандрівка, бінарні уроки, диспути, ігрові уроки, інтегровані, театралізовані уроки-змагання, уроки-консультації, уроки - конкурси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rgbClr val="000000"/>
                        </a:solidFill>
                        <a:effectLst/>
                        <a:latin typeface="Calibri" pitchFamily="34" charset="0"/>
                        <a:cs typeface="Arial" charset="0"/>
                      </a:endParaRPr>
                    </a:p>
                  </a:txBody>
                  <a:tcPr marL="121920" marR="12192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bl>
          </a:graphicData>
        </a:graphic>
      </p:graphicFrame>
      <p:pic>
        <p:nvPicPr>
          <p:cNvPr id="6" name="Содержимое 3" descr="учебники.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0191751" y="5572125"/>
            <a:ext cx="1524000" cy="1042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658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виток 5.png"/>
          <p:cNvPicPr>
            <a:picLocks noChangeAspect="1"/>
          </p:cNvPicPr>
          <p:nvPr/>
        </p:nvPicPr>
        <p:blipFill>
          <a:blip r:embed="rId3"/>
          <a:srcRect/>
          <a:stretch>
            <a:fillRect/>
          </a:stretch>
        </p:blipFill>
        <p:spPr bwMode="auto">
          <a:xfrm>
            <a:off x="476251" y="142880"/>
            <a:ext cx="11239500" cy="1285875"/>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29699" name="Заголовок 2"/>
          <p:cNvSpPr>
            <a:spLocks noGrp="1"/>
          </p:cNvSpPr>
          <p:nvPr>
            <p:ph type="title"/>
          </p:nvPr>
        </p:nvSpPr>
        <p:spPr/>
        <p:txBody>
          <a:bodyPr>
            <a:normAutofit/>
          </a:bodyPr>
          <a:lstStyle/>
          <a:p>
            <a:pPr algn="ctr"/>
            <a:r>
              <a:rPr lang="uk-UA" alt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Типи нетрадиційних уроків</a:t>
            </a:r>
            <a:endParaRPr lang="ru-RU" alt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33830" name="Group 38"/>
          <p:cNvGraphicFramePr>
            <a:graphicFrameLocks noGrp="1"/>
          </p:cNvGraphicFramePr>
          <p:nvPr>
            <p:ph idx="1"/>
            <p:extLst>
              <p:ext uri="{D42A27DB-BD31-4B8C-83A1-F6EECF244321}">
                <p14:modId xmlns:p14="http://schemas.microsoft.com/office/powerpoint/2010/main" val="2147733875"/>
              </p:ext>
            </p:extLst>
          </p:nvPr>
        </p:nvGraphicFramePr>
        <p:xfrm>
          <a:off x="609600" y="1600202"/>
          <a:ext cx="10972800" cy="4814245"/>
        </p:xfrm>
        <a:graphic>
          <a:graphicData uri="http://schemas.openxmlformats.org/drawingml/2006/table">
            <a:tbl>
              <a:tblPr/>
              <a:tblGrid>
                <a:gridCol w="5486400"/>
                <a:gridCol w="5486400"/>
              </a:tblGrid>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smtClean="0">
                          <a:ln>
                            <a:noFill/>
                          </a:ln>
                          <a:solidFill>
                            <a:srgbClr val="FFFFFF"/>
                          </a:solidFill>
                          <a:effectLst/>
                          <a:latin typeface="Calibri" pitchFamily="34" charset="0"/>
                          <a:cs typeface="Arial" charset="0"/>
                        </a:rPr>
                        <a:t>Тип уроку</a:t>
                      </a:r>
                      <a:endParaRPr kumimoji="0" lang="ru-RU" altLang="ru-RU" sz="2000" b="1" i="0" u="none" strike="noStrike" cap="none" normalizeH="0" baseline="0" smtClean="0">
                        <a:ln>
                          <a:noFill/>
                        </a:ln>
                        <a:solidFill>
                          <a:srgbClr val="FFFFFF"/>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1" i="0" u="none" strike="noStrike" cap="none" normalizeH="0" baseline="0" smtClean="0">
                          <a:ln>
                            <a:noFill/>
                          </a:ln>
                          <a:solidFill>
                            <a:srgbClr val="FFFFFF"/>
                          </a:solidFill>
                          <a:effectLst/>
                          <a:latin typeface="Calibri" pitchFamily="34" charset="0"/>
                          <a:cs typeface="Arial" charset="0"/>
                        </a:rPr>
                        <a:t>Різноманітність уроку</a:t>
                      </a:r>
                      <a:endParaRPr kumimoji="0" lang="ru-RU" altLang="ru-RU" sz="2000" b="1" i="0" u="none" strike="noStrike" cap="none" normalizeH="0" baseline="0" smtClean="0">
                        <a:ln>
                          <a:noFill/>
                        </a:ln>
                        <a:solidFill>
                          <a:srgbClr val="FFFFFF"/>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Уроки змістовної спрямованості</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Урок-лекція, урок-семінар, урок-конференція</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7748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Уроки на інтегрованій основі</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Урок-комплекс</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Міжпредметний урок</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Уроки-змагання</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КВК, аукціон, вікторина</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 огляду знань</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Залік, консультація, урок-експромт-екзамен</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r h="7368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 комунікативної спрямованості</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Усний журнал, діалог, роздум, диспут, дискусія, прес-конференція</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Театралізовані уроки</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Урок-вистава, концерт, кінопрем’єра</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r h="7368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Уроки експедицій та досліджень</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Лабораторні дослідження, мандрівки, пошук, експедиційні дослідження</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DBD2"/>
                    </a:solidFill>
                  </a:tcPr>
                </a:tc>
              </a:tr>
              <a:tr h="4276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smtClean="0">
                          <a:ln>
                            <a:noFill/>
                          </a:ln>
                          <a:solidFill>
                            <a:srgbClr val="000000"/>
                          </a:solidFill>
                          <a:effectLst/>
                          <a:latin typeface="Calibri" pitchFamily="34" charset="0"/>
                          <a:cs typeface="Arial" charset="0"/>
                        </a:rPr>
                        <a:t>Уроки-ігри</a:t>
                      </a:r>
                      <a:endParaRPr kumimoji="0" lang="ru-RU" altLang="ru-RU" sz="2000" b="0" i="0" u="none" strike="noStrike" cap="none" normalizeH="0" baseline="0" smtClean="0">
                        <a:ln>
                          <a:noFill/>
                        </a:ln>
                        <a:solidFill>
                          <a:srgbClr val="000000"/>
                        </a:solidFill>
                        <a:effectLst/>
                        <a:latin typeface="Calibri" pitchFamily="34"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rgbClr val="000000"/>
                          </a:solidFill>
                          <a:effectLst/>
                          <a:latin typeface="Calibri" pitchFamily="34" charset="0"/>
                          <a:cs typeface="Arial" charset="0"/>
                        </a:rPr>
                        <a:t>Урок-суд, урок-нарада, урок-конференція</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A"/>
                    </a:solidFill>
                  </a:tcPr>
                </a:tc>
              </a:tr>
            </a:tbl>
          </a:graphicData>
        </a:graphic>
      </p:graphicFrame>
      <p:pic>
        <p:nvPicPr>
          <p:cNvPr id="6" name="Содержимое 3" descr="учебники.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0668000" y="5516568"/>
            <a:ext cx="1524000" cy="1042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464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виток 5.png"/>
          <p:cNvPicPr>
            <a:picLocks noChangeAspect="1"/>
          </p:cNvPicPr>
          <p:nvPr/>
        </p:nvPicPr>
        <p:blipFill>
          <a:blip r:embed="rId2"/>
          <a:srcRect/>
          <a:stretch>
            <a:fillRect/>
          </a:stretch>
        </p:blipFill>
        <p:spPr bwMode="auto">
          <a:xfrm>
            <a:off x="476251" y="142880"/>
            <a:ext cx="11239500" cy="1285875"/>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41987" name="Заголовок 2"/>
          <p:cNvSpPr>
            <a:spLocks noGrp="1"/>
          </p:cNvSpPr>
          <p:nvPr>
            <p:ph type="title"/>
          </p:nvPr>
        </p:nvSpPr>
        <p:spPr>
          <a:xfrm>
            <a:off x="838201" y="11911"/>
            <a:ext cx="10515600" cy="1547812"/>
          </a:xfrm>
        </p:spPr>
        <p:txBody>
          <a:bodyPr/>
          <a:lstStyle/>
          <a:p>
            <a:pPr algn="ctr"/>
            <a:r>
              <a:rPr lang="uk-UA" alt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Критерії ефективності </a:t>
            </a:r>
            <a:r>
              <a:rPr lang="uk-UA" alt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uk-UA" alt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 які залежать від учителя</a:t>
            </a:r>
            <a:endParaRPr lang="ru-RU" alt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1032081515"/>
              </p:ext>
            </p:extLst>
          </p:nvPr>
        </p:nvGraphicFramePr>
        <p:xfrm>
          <a:off x="649817" y="1573213"/>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9" name="Picture 7" descr="school19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8520" y="2924175"/>
            <a:ext cx="23283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school19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3500" y="1196975"/>
            <a:ext cx="167851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descr="7898258_e525e00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591551" y="3284543"/>
            <a:ext cx="2209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0" descr="19cb9792630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135037" y="5494343"/>
            <a:ext cx="211243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636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548680"/>
            <a:ext cx="10911840" cy="864096"/>
          </a:xfrm>
        </p:spPr>
        <p:txBody>
          <a:bodyPr>
            <a:normAutofit/>
          </a:bodyPr>
          <a:lstStyle/>
          <a:p>
            <a:pPr algn="ctr">
              <a:defRPr/>
            </a:pPr>
            <a:r>
              <a:rPr lang="uk-UA" sz="3600" b="1" spc="50" dirty="0" smtClean="0">
                <a:ln w="11430"/>
                <a:solidFill>
                  <a:srgbClr val="C00000"/>
                </a:solidFill>
                <a:effectLst>
                  <a:outerShdw blurRad="76200" dist="50800" dir="5400000" algn="tl" rotWithShape="0">
                    <a:srgbClr val="000000">
                      <a:alpha val="65000"/>
                    </a:srgbClr>
                  </a:outerShdw>
                </a:effectLst>
                <a:latin typeface="+mn-lt"/>
              </a:rPr>
              <a:t>Проблеми </a:t>
            </a:r>
            <a:r>
              <a:rPr lang="uk-UA" sz="3600" b="1" spc="50" dirty="0">
                <a:ln w="11430"/>
                <a:solidFill>
                  <a:srgbClr val="C00000"/>
                </a:solidFill>
                <a:effectLst>
                  <a:outerShdw blurRad="76200" dist="50800" dir="5400000" algn="tl" rotWithShape="0">
                    <a:srgbClr val="000000">
                      <a:alpha val="65000"/>
                    </a:srgbClr>
                  </a:outerShdw>
                </a:effectLst>
                <a:latin typeface="+mn-lt"/>
              </a:rPr>
              <a:t>сучасної освіти</a:t>
            </a:r>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val="2959493468"/>
              </p:ext>
            </p:extLst>
          </p:nvPr>
        </p:nvGraphicFramePr>
        <p:xfrm>
          <a:off x="327546" y="1500022"/>
          <a:ext cx="10989923" cy="5173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296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виток 5.png"/>
          <p:cNvPicPr>
            <a:picLocks noChangeAspect="1"/>
          </p:cNvPicPr>
          <p:nvPr/>
        </p:nvPicPr>
        <p:blipFill>
          <a:blip r:embed="rId2"/>
          <a:srcRect/>
          <a:stretch>
            <a:fillRect/>
          </a:stretch>
        </p:blipFill>
        <p:spPr bwMode="auto">
          <a:xfrm>
            <a:off x="431803" y="5"/>
            <a:ext cx="11239500" cy="1628775"/>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43011" name="Заголовок 2"/>
          <p:cNvSpPr>
            <a:spLocks noGrp="1"/>
          </p:cNvSpPr>
          <p:nvPr>
            <p:ph type="title" idx="4294967295"/>
          </p:nvPr>
        </p:nvSpPr>
        <p:spPr>
          <a:xfrm>
            <a:off x="0" y="274638"/>
            <a:ext cx="10972800" cy="1143000"/>
          </a:xfrm>
        </p:spPr>
        <p:txBody>
          <a:bodyPr>
            <a:normAutofit fontScale="90000"/>
          </a:bodyPr>
          <a:lstStyle/>
          <a:p>
            <a:pPr algn="ctr"/>
            <a:r>
              <a:rPr lang="uk-UA" alt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Критерії ефективності </a:t>
            </a:r>
            <a:r>
              <a:rPr lang="uk-UA" altLang="ru-RU" sz="40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uk-UA" alt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 які залежать від учня</a:t>
            </a:r>
            <a:endParaRPr lang="ru-RU" altLang="ru-RU" sz="40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43012" name="Group 6"/>
          <p:cNvGrpSpPr>
            <a:grpSpLocks/>
          </p:cNvGrpSpPr>
          <p:nvPr/>
        </p:nvGrpSpPr>
        <p:grpSpPr bwMode="auto">
          <a:xfrm>
            <a:off x="431804" y="1557343"/>
            <a:ext cx="2935817" cy="4930775"/>
            <a:chOff x="204" y="709"/>
            <a:chExt cx="1387" cy="3106"/>
          </a:xfrm>
        </p:grpSpPr>
        <p:sp>
          <p:nvSpPr>
            <p:cNvPr id="9" name="Скругленный прямоугольник 8"/>
            <p:cNvSpPr/>
            <p:nvPr/>
          </p:nvSpPr>
          <p:spPr>
            <a:xfrm>
              <a:off x="288" y="718"/>
              <a:ext cx="576" cy="30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uk-UA" sz="2800" b="1" dirty="0">
                  <a:solidFill>
                    <a:schemeClr val="tx1"/>
                  </a:solidFill>
                </a:rPr>
                <a:t>Сучасний учень</a:t>
              </a:r>
              <a:endParaRPr lang="ru-RU" sz="2800" b="1" dirty="0">
                <a:solidFill>
                  <a:schemeClr val="tx1"/>
                </a:solidFill>
              </a:endParaRPr>
            </a:p>
          </p:txBody>
        </p:sp>
        <p:sp>
          <p:nvSpPr>
            <p:cNvPr id="12" name="Стрелка вправо 11"/>
            <p:cNvSpPr/>
            <p:nvPr/>
          </p:nvSpPr>
          <p:spPr>
            <a:xfrm>
              <a:off x="975" y="1842"/>
              <a:ext cx="616" cy="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43013" name="Text Box 9"/>
          <p:cNvSpPr txBox="1">
            <a:spLocks noChangeArrowheads="1"/>
          </p:cNvSpPr>
          <p:nvPr/>
        </p:nvSpPr>
        <p:spPr bwMode="auto">
          <a:xfrm>
            <a:off x="3367621" y="1557338"/>
            <a:ext cx="6868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buFontTx/>
              <a:buChar char="•"/>
            </a:pPr>
            <a:r>
              <a:rPr lang="uk-UA" altLang="ru-RU" sz="2800" dirty="0"/>
              <a:t>Свідоме </a:t>
            </a:r>
            <a:r>
              <a:rPr lang="uk-UA" altLang="ru-RU" sz="2800" dirty="0" smtClean="0"/>
              <a:t>ставлення</a:t>
            </a:r>
            <a:endParaRPr lang="uk-UA" altLang="ru-RU" sz="2800" dirty="0"/>
          </a:p>
          <a:p>
            <a:pPr>
              <a:buFontTx/>
              <a:buChar char="•"/>
            </a:pPr>
            <a:r>
              <a:rPr lang="uk-UA" altLang="ru-RU" sz="2800" dirty="0"/>
              <a:t>Бажання </a:t>
            </a:r>
            <a:r>
              <a:rPr lang="uk-UA" altLang="ru-RU" sz="2800" dirty="0" smtClean="0"/>
              <a:t>вчитися</a:t>
            </a:r>
            <a:endParaRPr lang="uk-UA" altLang="ru-RU" sz="2800" dirty="0"/>
          </a:p>
          <a:p>
            <a:pPr>
              <a:buFontTx/>
              <a:buChar char="•"/>
            </a:pPr>
            <a:r>
              <a:rPr lang="uk-UA" altLang="ru-RU" sz="2800" dirty="0" smtClean="0"/>
              <a:t>Активність</a:t>
            </a:r>
            <a:endParaRPr lang="uk-UA" altLang="ru-RU" sz="2800" dirty="0"/>
          </a:p>
          <a:p>
            <a:pPr>
              <a:buFontTx/>
              <a:buChar char="•"/>
            </a:pPr>
            <a:r>
              <a:rPr lang="uk-UA" altLang="ru-RU" sz="2800" dirty="0" smtClean="0"/>
              <a:t>Зацікавленість</a:t>
            </a:r>
            <a:endParaRPr lang="uk-UA" altLang="ru-RU" sz="2800" dirty="0"/>
          </a:p>
          <a:p>
            <a:pPr>
              <a:buFontTx/>
              <a:buChar char="•"/>
            </a:pPr>
            <a:r>
              <a:rPr lang="uk-UA" altLang="ru-RU" sz="2800" dirty="0"/>
              <a:t>Здібності </a:t>
            </a:r>
            <a:r>
              <a:rPr lang="uk-UA" altLang="ru-RU" sz="2800" dirty="0" smtClean="0"/>
              <a:t>учня </a:t>
            </a:r>
            <a:endParaRPr lang="uk-UA" altLang="ru-RU" sz="2800" dirty="0"/>
          </a:p>
          <a:p>
            <a:pPr>
              <a:buFontTx/>
              <a:buChar char="•"/>
            </a:pPr>
            <a:r>
              <a:rPr lang="uk-UA" altLang="ru-RU" sz="2800" dirty="0"/>
              <a:t>Підготовка до </a:t>
            </a:r>
            <a:r>
              <a:rPr lang="uk-UA" altLang="ru-RU" sz="2800" dirty="0" smtClean="0"/>
              <a:t>уроку</a:t>
            </a:r>
            <a:endParaRPr lang="uk-UA" altLang="ru-RU" sz="2800" dirty="0"/>
          </a:p>
          <a:p>
            <a:pPr>
              <a:buFontTx/>
              <a:buChar char="•"/>
            </a:pPr>
            <a:r>
              <a:rPr lang="uk-UA" altLang="ru-RU" sz="2800" dirty="0"/>
              <a:t>Потреба у нових </a:t>
            </a:r>
            <a:r>
              <a:rPr lang="uk-UA" altLang="ru-RU" sz="2800" dirty="0" smtClean="0"/>
              <a:t>знаннях</a:t>
            </a:r>
            <a:endParaRPr lang="uk-UA" altLang="ru-RU" sz="2800" dirty="0"/>
          </a:p>
          <a:p>
            <a:pPr>
              <a:buFontTx/>
              <a:buChar char="•"/>
            </a:pPr>
            <a:r>
              <a:rPr lang="uk-UA" altLang="ru-RU" sz="2800" dirty="0"/>
              <a:t>Здатність отримувати </a:t>
            </a:r>
            <a:r>
              <a:rPr lang="uk-UA" altLang="ru-RU" sz="2800" dirty="0" smtClean="0"/>
              <a:t>задоволення </a:t>
            </a:r>
            <a:r>
              <a:rPr lang="uk-UA" altLang="ru-RU" sz="2800" dirty="0"/>
              <a:t>від </a:t>
            </a:r>
            <a:r>
              <a:rPr lang="uk-UA" altLang="ru-RU" sz="2800" dirty="0" smtClean="0"/>
              <a:t>навчання</a:t>
            </a:r>
            <a:endParaRPr lang="uk-UA" altLang="ru-RU" sz="2800" dirty="0"/>
          </a:p>
          <a:p>
            <a:pPr>
              <a:buFontTx/>
              <a:buChar char="•"/>
            </a:pPr>
            <a:r>
              <a:rPr lang="uk-UA" altLang="ru-RU" sz="2800" dirty="0"/>
              <a:t>Вміння </a:t>
            </a:r>
            <a:r>
              <a:rPr lang="uk-UA" altLang="ru-RU" sz="2800" dirty="0" smtClean="0"/>
              <a:t>слухати</a:t>
            </a:r>
            <a:endParaRPr lang="uk-UA" altLang="ru-RU" sz="2800" dirty="0"/>
          </a:p>
          <a:p>
            <a:pPr>
              <a:buFontTx/>
              <a:buChar char="•"/>
            </a:pPr>
            <a:r>
              <a:rPr lang="uk-UA" altLang="ru-RU" sz="2800" dirty="0" smtClean="0"/>
              <a:t>Самоосвіта</a:t>
            </a:r>
            <a:endParaRPr lang="ru-RU" altLang="ru-RU" sz="2800" dirty="0"/>
          </a:p>
        </p:txBody>
      </p:sp>
      <p:pic>
        <p:nvPicPr>
          <p:cNvPr id="43014" name="Picture 10" descr="4-3 Проверка домашнего задан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310" y="4410075"/>
            <a:ext cx="276569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90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344" y="1325647"/>
            <a:ext cx="11809312" cy="5508971"/>
          </a:xfrm>
        </p:spPr>
        <p:txBody>
          <a:bodyPr>
            <a:normAutofit fontScale="25000" lnSpcReduction="20000"/>
          </a:bodyPr>
          <a:lstStyle/>
          <a:p>
            <a:pPr>
              <a:buFontTx/>
              <a:buChar char="-"/>
            </a:pPr>
            <a:r>
              <a:rPr lang="uk-UA" sz="9600" b="1" dirty="0" smtClean="0">
                <a:latin typeface="Calibri" pitchFamily="34" charset="0"/>
                <a:cs typeface="Calibri" pitchFamily="34" charset="0"/>
              </a:rPr>
              <a:t>зміна орієнтирів </a:t>
            </a:r>
            <a:r>
              <a:rPr lang="uk-UA" sz="9600" b="1" i="1" dirty="0" err="1" smtClean="0">
                <a:solidFill>
                  <a:srgbClr val="002060"/>
                </a:solidFill>
                <a:latin typeface="Calibri" pitchFamily="34" charset="0"/>
                <a:cs typeface="Calibri" pitchFamily="34" charset="0"/>
              </a:rPr>
              <a:t>цілепокладання</a:t>
            </a:r>
            <a:r>
              <a:rPr lang="uk-UA" sz="9600" b="1" dirty="0" smtClean="0">
                <a:latin typeface="Calibri" pitchFamily="34" charset="0"/>
                <a:cs typeface="Calibri" pitchFamily="34" charset="0"/>
              </a:rPr>
              <a:t>, </a:t>
            </a:r>
            <a:r>
              <a:rPr lang="uk-UA" sz="9600" b="1" dirty="0">
                <a:latin typeface="Calibri" pitchFamily="34" charset="0"/>
                <a:cs typeface="Calibri" pitchFamily="34" charset="0"/>
              </a:rPr>
              <a:t>зміщення акцентів </a:t>
            </a:r>
            <a:r>
              <a:rPr lang="uk-UA" sz="9600" b="1" dirty="0" smtClean="0">
                <a:latin typeface="Calibri" pitchFamily="34" charset="0"/>
                <a:cs typeface="Calibri" pitchFamily="34" charset="0"/>
              </a:rPr>
              <a:t>навчання  з </a:t>
            </a:r>
            <a:r>
              <a:rPr lang="uk-UA" sz="9600" b="1" dirty="0" err="1">
                <a:latin typeface="Calibri" pitchFamily="34" charset="0"/>
                <a:cs typeface="Calibri" pitchFamily="34" charset="0"/>
              </a:rPr>
              <a:t>вузькопредметних</a:t>
            </a:r>
            <a:r>
              <a:rPr lang="uk-UA" sz="9600" b="1" dirty="0">
                <a:latin typeface="Calibri" pitchFamily="34" charset="0"/>
                <a:cs typeface="Calibri" pitchFamily="34" charset="0"/>
              </a:rPr>
              <a:t> на </a:t>
            </a:r>
            <a:r>
              <a:rPr lang="uk-UA" sz="9600" b="1" dirty="0" err="1" smtClean="0">
                <a:latin typeface="Calibri" pitchFamily="34" charset="0"/>
                <a:cs typeface="Calibri" pitchFamily="34" charset="0"/>
              </a:rPr>
              <a:t>загальнодидактичні</a:t>
            </a:r>
            <a:r>
              <a:rPr lang="uk-UA" sz="9600" b="1" dirty="0">
                <a:latin typeface="Calibri" pitchFamily="34" charset="0"/>
                <a:cs typeface="Calibri" pitchFamily="34" charset="0"/>
              </a:rPr>
              <a:t>;</a:t>
            </a:r>
          </a:p>
          <a:p>
            <a:pPr>
              <a:buFontTx/>
              <a:buChar char="-"/>
            </a:pPr>
            <a:r>
              <a:rPr lang="uk-UA" sz="9600" b="1" dirty="0">
                <a:latin typeface="Calibri" pitchFamily="34" charset="0"/>
                <a:cs typeface="Calibri" pitchFamily="34" charset="0"/>
              </a:rPr>
              <a:t>о</a:t>
            </a:r>
            <a:r>
              <a:rPr lang="uk-UA" sz="9600" b="1" dirty="0" smtClean="0">
                <a:latin typeface="Calibri" pitchFamily="34" charset="0"/>
                <a:cs typeface="Calibri" pitchFamily="34" charset="0"/>
              </a:rPr>
              <a:t>рганізація</a:t>
            </a:r>
            <a:r>
              <a:rPr lang="uk-UA" sz="9600" b="1" i="1" dirty="0" smtClean="0">
                <a:solidFill>
                  <a:srgbClr val="002060"/>
                </a:solidFill>
                <a:latin typeface="Calibri" pitchFamily="34" charset="0"/>
                <a:cs typeface="Calibri" pitchFamily="34" charset="0"/>
              </a:rPr>
              <a:t> оцінювання </a:t>
            </a:r>
            <a:r>
              <a:rPr lang="uk-UA" sz="9600" b="1" i="1" dirty="0">
                <a:solidFill>
                  <a:srgbClr val="002060"/>
                </a:solidFill>
                <a:latin typeface="Calibri" pitchFamily="34" charset="0"/>
                <a:cs typeface="Calibri" pitchFamily="34" charset="0"/>
              </a:rPr>
              <a:t>результатів </a:t>
            </a:r>
            <a:r>
              <a:rPr lang="uk-UA" sz="9600" b="1" dirty="0">
                <a:latin typeface="Calibri" pitchFamily="34" charset="0"/>
                <a:cs typeface="Calibri" pitchFamily="34" charset="0"/>
              </a:rPr>
              <a:t>навчання </a:t>
            </a:r>
            <a:r>
              <a:rPr lang="uk-UA" sz="9600" b="1" dirty="0" smtClean="0">
                <a:latin typeface="Calibri" pitchFamily="34" charset="0"/>
                <a:cs typeface="Calibri" pitchFamily="34" charset="0"/>
              </a:rPr>
              <a:t>через ключові та </a:t>
            </a:r>
            <a:r>
              <a:rPr lang="uk-UA" sz="9600" b="1" dirty="0">
                <a:latin typeface="Calibri" pitchFamily="34" charset="0"/>
                <a:cs typeface="Calibri" pitchFamily="34" charset="0"/>
              </a:rPr>
              <a:t>предметні компетентності учнів;</a:t>
            </a:r>
          </a:p>
          <a:p>
            <a:pPr>
              <a:buFontTx/>
              <a:buChar char="-"/>
            </a:pPr>
            <a:r>
              <a:rPr lang="uk-UA" sz="9600" b="1" dirty="0" smtClean="0">
                <a:latin typeface="Calibri" pitchFamily="34" charset="0"/>
                <a:cs typeface="Calibri" pitchFamily="34" charset="0"/>
              </a:rPr>
              <a:t>запровадження </a:t>
            </a:r>
            <a:r>
              <a:rPr lang="uk-UA" sz="9600" b="1" i="1" dirty="0" err="1">
                <a:solidFill>
                  <a:srgbClr val="002060"/>
                </a:solidFill>
                <a:latin typeface="Calibri" pitchFamily="34" charset="0"/>
                <a:cs typeface="Calibri" pitchFamily="34" charset="0"/>
              </a:rPr>
              <a:t>системно-діяльнісного</a:t>
            </a:r>
            <a:r>
              <a:rPr lang="uk-UA" sz="9600" b="1" i="1" dirty="0">
                <a:latin typeface="Calibri" pitchFamily="34" charset="0"/>
                <a:cs typeface="Calibri" pitchFamily="34" charset="0"/>
              </a:rPr>
              <a:t> </a:t>
            </a:r>
            <a:r>
              <a:rPr lang="uk-UA" sz="9600" b="1" dirty="0" smtClean="0">
                <a:latin typeface="Calibri" pitchFamily="34" charset="0"/>
                <a:cs typeface="Calibri" pitchFamily="34" charset="0"/>
              </a:rPr>
              <a:t>підходу, наскрізного </a:t>
            </a:r>
            <a:r>
              <a:rPr lang="en-US" sz="9600" b="1" dirty="0">
                <a:latin typeface="Calibri" pitchFamily="34" charset="0"/>
                <a:cs typeface="Calibri" pitchFamily="34" charset="0"/>
              </a:rPr>
              <a:t>STEM-</a:t>
            </a:r>
            <a:r>
              <a:rPr lang="uk-UA" sz="9600" b="1" dirty="0">
                <a:latin typeface="Calibri" pitchFamily="34" charset="0"/>
                <a:cs typeface="Calibri" pitchFamily="34" charset="0"/>
              </a:rPr>
              <a:t>навчання, </a:t>
            </a:r>
            <a:r>
              <a:rPr lang="uk-UA" sz="9600" b="1" dirty="0" err="1" smtClean="0">
                <a:latin typeface="Calibri" pitchFamily="34" charset="0"/>
                <a:cs typeface="Calibri" pitchFamily="34" charset="0"/>
              </a:rPr>
              <a:t>компетентнісно</a:t>
            </a:r>
            <a:r>
              <a:rPr lang="uk-UA" sz="9600" b="1" dirty="0" smtClean="0">
                <a:latin typeface="Calibri" pitchFamily="34" charset="0"/>
                <a:cs typeface="Calibri" pitchFamily="34" charset="0"/>
              </a:rPr>
              <a:t> орієнтованих </a:t>
            </a:r>
            <a:r>
              <a:rPr lang="uk-UA" sz="9600" b="1" dirty="0">
                <a:latin typeface="Calibri" pitchFamily="34" charset="0"/>
                <a:cs typeface="Calibri" pitchFamily="34" charset="0"/>
              </a:rPr>
              <a:t>форм і </a:t>
            </a:r>
            <a:r>
              <a:rPr lang="uk-UA" sz="9600" b="1" dirty="0" smtClean="0">
                <a:latin typeface="Calibri" pitchFamily="34" charset="0"/>
                <a:cs typeface="Calibri" pitchFamily="34" charset="0"/>
              </a:rPr>
              <a:t>методів; </a:t>
            </a:r>
          </a:p>
          <a:p>
            <a:pPr>
              <a:buFontTx/>
              <a:buChar char="-"/>
            </a:pPr>
            <a:r>
              <a:rPr lang="uk-UA" sz="9600" b="1" dirty="0" smtClean="0">
                <a:latin typeface="Calibri" pitchFamily="34" charset="0"/>
                <a:cs typeface="Calibri" pitchFamily="34" charset="0"/>
              </a:rPr>
              <a:t>створення </a:t>
            </a:r>
            <a:r>
              <a:rPr lang="uk-UA" sz="9600" b="1" dirty="0">
                <a:latin typeface="Calibri" pitchFamily="34" charset="0"/>
                <a:cs typeface="Calibri" pitchFamily="34" charset="0"/>
              </a:rPr>
              <a:t>умов для здобуття </a:t>
            </a:r>
            <a:r>
              <a:rPr lang="uk-UA" sz="9600" b="1" dirty="0" smtClean="0">
                <a:latin typeface="Calibri" pitchFamily="34" charset="0"/>
                <a:cs typeface="Calibri" pitchFamily="34" charset="0"/>
              </a:rPr>
              <a:t>учнями практичного досвіду </a:t>
            </a:r>
            <a:r>
              <a:rPr lang="uk-UA" sz="9600" b="1" i="1" dirty="0" err="1">
                <a:solidFill>
                  <a:srgbClr val="002060"/>
                </a:solidFill>
                <a:latin typeface="Calibri" pitchFamily="34" charset="0"/>
                <a:cs typeface="Calibri" pitchFamily="34" charset="0"/>
              </a:rPr>
              <a:t>проєктної</a:t>
            </a:r>
            <a:r>
              <a:rPr lang="uk-UA" sz="9600" b="1" i="1" dirty="0">
                <a:latin typeface="Calibri" pitchFamily="34" charset="0"/>
                <a:cs typeface="Calibri" pitchFamily="34" charset="0"/>
              </a:rPr>
              <a:t> </a:t>
            </a:r>
            <a:r>
              <a:rPr lang="uk-UA" sz="9600" b="1" dirty="0">
                <a:latin typeface="Calibri" pitchFamily="34" charset="0"/>
                <a:cs typeface="Calibri" pitchFamily="34" charset="0"/>
              </a:rPr>
              <a:t>діяльності та розробки </a:t>
            </a:r>
            <a:r>
              <a:rPr lang="uk-UA" sz="9600" b="1" i="1" dirty="0" err="1">
                <a:solidFill>
                  <a:srgbClr val="002060"/>
                </a:solidFill>
                <a:latin typeface="Calibri" pitchFamily="34" charset="0"/>
                <a:cs typeface="Calibri" pitchFamily="34" charset="0"/>
              </a:rPr>
              <a:t>стартапів</a:t>
            </a:r>
            <a:r>
              <a:rPr lang="uk-UA" sz="9600" b="1" dirty="0">
                <a:latin typeface="Calibri" pitchFamily="34" charset="0"/>
                <a:cs typeface="Calibri" pitchFamily="34" charset="0"/>
              </a:rPr>
              <a:t>;</a:t>
            </a:r>
          </a:p>
          <a:p>
            <a:pPr marL="0" indent="0">
              <a:lnSpc>
                <a:spcPct val="100000"/>
              </a:lnSpc>
              <a:buNone/>
            </a:pPr>
            <a:r>
              <a:rPr lang="uk-UA" sz="9600" b="1" dirty="0" smtClean="0">
                <a:latin typeface="Calibri" pitchFamily="34" charset="0"/>
                <a:cs typeface="Calibri" pitchFamily="34" charset="0"/>
              </a:rPr>
              <a:t>-    формування </a:t>
            </a:r>
            <a:r>
              <a:rPr lang="uk-UA" sz="9600" b="1" dirty="0">
                <a:latin typeface="Calibri" pitchFamily="34" charset="0"/>
                <a:cs typeface="Calibri" pitchFamily="34" charset="0"/>
              </a:rPr>
              <a:t>вміння самостійно розв’язувати </a:t>
            </a:r>
            <a:r>
              <a:rPr lang="uk-UA" sz="9600" b="1" i="1" dirty="0" smtClean="0">
                <a:solidFill>
                  <a:srgbClr val="002060"/>
                </a:solidFill>
                <a:latin typeface="Calibri" pitchFamily="34" charset="0"/>
                <a:cs typeface="Calibri" pitchFamily="34" charset="0"/>
              </a:rPr>
              <a:t>практичні задачі</a:t>
            </a:r>
            <a:r>
              <a:rPr lang="uk-UA" sz="9600" b="1" dirty="0" smtClean="0">
                <a:latin typeface="Calibri" pitchFamily="34" charset="0"/>
                <a:cs typeface="Calibri" pitchFamily="34" charset="0"/>
              </a:rPr>
              <a:t>;</a:t>
            </a:r>
            <a:endParaRPr lang="uk-UA" sz="9600" b="1" dirty="0">
              <a:latin typeface="Calibri" pitchFamily="34" charset="0"/>
              <a:cs typeface="Calibri" pitchFamily="34" charset="0"/>
            </a:endParaRPr>
          </a:p>
          <a:p>
            <a:pPr>
              <a:lnSpc>
                <a:spcPct val="100000"/>
              </a:lnSpc>
              <a:buFontTx/>
              <a:buChar char="-"/>
            </a:pPr>
            <a:r>
              <a:rPr lang="uk-UA" sz="9600" b="1" dirty="0" smtClean="0">
                <a:latin typeface="Calibri" pitchFamily="34" charset="0"/>
                <a:cs typeface="Calibri" pitchFamily="34" charset="0"/>
              </a:rPr>
              <a:t>формування </a:t>
            </a:r>
            <a:r>
              <a:rPr lang="uk-UA" sz="9600" b="1" i="1" dirty="0" smtClean="0">
                <a:solidFill>
                  <a:srgbClr val="002060"/>
                </a:solidFill>
                <a:latin typeface="Calibri" pitchFamily="34" charset="0"/>
                <a:cs typeface="Calibri" pitchFamily="34" charset="0"/>
              </a:rPr>
              <a:t>індивідуального </a:t>
            </a:r>
            <a:r>
              <a:rPr lang="uk-UA" sz="9600" b="1" i="1" dirty="0">
                <a:solidFill>
                  <a:srgbClr val="002060"/>
                </a:solidFill>
                <a:latin typeface="Calibri" pitchFamily="34" charset="0"/>
                <a:cs typeface="Calibri" pitchFamily="34" charset="0"/>
              </a:rPr>
              <a:t>світогляду </a:t>
            </a:r>
            <a:r>
              <a:rPr lang="uk-UA" sz="9600" b="1" dirty="0">
                <a:latin typeface="Calibri" pitchFamily="34" charset="0"/>
                <a:cs typeface="Calibri" pitchFamily="34" charset="0"/>
              </a:rPr>
              <a:t>як цілісної системи </a:t>
            </a:r>
            <a:r>
              <a:rPr lang="uk-UA" sz="9600" b="1" dirty="0" smtClean="0">
                <a:latin typeface="Calibri" pitchFamily="34" charset="0"/>
                <a:cs typeface="Calibri" pitchFamily="34" charset="0"/>
              </a:rPr>
              <a:t>поглядів, знань </a:t>
            </a:r>
            <a:r>
              <a:rPr lang="uk-UA" sz="9600" b="1" dirty="0">
                <a:latin typeface="Calibri" pitchFamily="34" charset="0"/>
                <a:cs typeface="Calibri" pitchFamily="34" charset="0"/>
              </a:rPr>
              <a:t>і </a:t>
            </a:r>
            <a:r>
              <a:rPr lang="uk-UA" sz="9600" b="1" dirty="0" smtClean="0">
                <a:latin typeface="Calibri" pitchFamily="34" charset="0"/>
                <a:cs typeface="Calibri" pitchFamily="34" charset="0"/>
              </a:rPr>
              <a:t>переконань у процесі </a:t>
            </a:r>
            <a:r>
              <a:rPr lang="uk-UA" sz="9600" b="1" i="1" dirty="0" smtClean="0">
                <a:solidFill>
                  <a:srgbClr val="002060"/>
                </a:solidFill>
                <a:latin typeface="Calibri" pitchFamily="34" charset="0"/>
                <a:cs typeface="Calibri" pitchFamily="34" charset="0"/>
              </a:rPr>
              <a:t>експерименту</a:t>
            </a:r>
            <a:r>
              <a:rPr lang="uk-UA" sz="9600" b="1" dirty="0" smtClean="0">
                <a:latin typeface="Calibri" pitchFamily="34" charset="0"/>
                <a:cs typeface="Calibri" pitchFamily="34" charset="0"/>
              </a:rPr>
              <a:t>;</a:t>
            </a:r>
            <a:endParaRPr lang="uk-UA" sz="9600" b="1" dirty="0">
              <a:latin typeface="Calibri" pitchFamily="34" charset="0"/>
              <a:cs typeface="Calibri" pitchFamily="34" charset="0"/>
            </a:endParaRPr>
          </a:p>
          <a:p>
            <a:pPr>
              <a:lnSpc>
                <a:spcPct val="100000"/>
              </a:lnSpc>
              <a:buFontTx/>
              <a:buChar char="-"/>
            </a:pPr>
            <a:r>
              <a:rPr lang="uk-UA" sz="9600" b="1" dirty="0" smtClean="0">
                <a:latin typeface="Calibri" pitchFamily="34" charset="0"/>
                <a:cs typeface="Calibri" pitchFamily="34" charset="0"/>
              </a:rPr>
              <a:t>істотна </a:t>
            </a:r>
            <a:r>
              <a:rPr lang="uk-UA" sz="9600" b="1" dirty="0">
                <a:latin typeface="Calibri" pitchFamily="34" charset="0"/>
                <a:cs typeface="Calibri" pitchFamily="34" charset="0"/>
              </a:rPr>
              <a:t>перебудова </a:t>
            </a:r>
            <a:r>
              <a:rPr lang="uk-UA" sz="9600" b="1" i="1" dirty="0">
                <a:solidFill>
                  <a:srgbClr val="002060"/>
                </a:solidFill>
                <a:latin typeface="Calibri" pitchFamily="34" charset="0"/>
                <a:cs typeface="Calibri" pitchFamily="34" charset="0"/>
              </a:rPr>
              <a:t>емоційної </a:t>
            </a:r>
            <a:r>
              <a:rPr lang="uk-UA" sz="9600" b="1" i="1" dirty="0" smtClean="0">
                <a:solidFill>
                  <a:srgbClr val="002060"/>
                </a:solidFill>
                <a:latin typeface="Calibri" pitchFamily="34" charset="0"/>
                <a:cs typeface="Calibri" pitchFamily="34" charset="0"/>
              </a:rPr>
              <a:t>сфери </a:t>
            </a:r>
            <a:r>
              <a:rPr lang="uk-UA" sz="9600" b="1" dirty="0" smtClean="0">
                <a:latin typeface="Calibri" pitchFamily="34" charset="0"/>
                <a:cs typeface="Calibri" pitchFamily="34" charset="0"/>
              </a:rPr>
              <a:t>шляхом формування </a:t>
            </a:r>
            <a:r>
              <a:rPr lang="ru-RU" sz="9600" b="1" dirty="0" err="1" smtClean="0">
                <a:latin typeface="Calibri" pitchFamily="34" charset="0"/>
                <a:cs typeface="Calibri" pitchFamily="34" charset="0"/>
              </a:rPr>
              <a:t>ціннісного</a:t>
            </a:r>
            <a:r>
              <a:rPr lang="ru-RU" sz="9600" b="1" dirty="0" smtClean="0">
                <a:latin typeface="Calibri" pitchFamily="34" charset="0"/>
                <a:cs typeface="Calibri" pitchFamily="34" charset="0"/>
              </a:rPr>
              <a:t> </a:t>
            </a:r>
            <a:r>
              <a:rPr lang="ru-RU" sz="9600" b="1" dirty="0" err="1">
                <a:latin typeface="Calibri" pitchFamily="34" charset="0"/>
                <a:cs typeface="Calibri" pitchFamily="34" charset="0"/>
              </a:rPr>
              <a:t>ставлення</a:t>
            </a:r>
            <a:r>
              <a:rPr lang="ru-RU" sz="9600" b="1" dirty="0">
                <a:latin typeface="Calibri" pitchFamily="34" charset="0"/>
                <a:cs typeface="Calibri" pitchFamily="34" charset="0"/>
              </a:rPr>
              <a:t> до </a:t>
            </a:r>
            <a:r>
              <a:rPr lang="ru-RU" sz="9600" b="1" i="1" dirty="0" err="1">
                <a:solidFill>
                  <a:srgbClr val="002060"/>
                </a:solidFill>
                <a:latin typeface="Calibri" pitchFamily="34" charset="0"/>
                <a:cs typeface="Calibri" pitchFamily="34" charset="0"/>
              </a:rPr>
              <a:t>досліджуваного</a:t>
            </a:r>
            <a:r>
              <a:rPr lang="ru-RU" sz="9600" b="1" dirty="0">
                <a:latin typeface="Calibri" pitchFamily="34" charset="0"/>
                <a:cs typeface="Calibri" pitchFamily="34" charset="0"/>
              </a:rPr>
              <a:t> </a:t>
            </a:r>
            <a:r>
              <a:rPr lang="ru-RU" sz="9600" b="1" dirty="0" err="1" smtClean="0">
                <a:latin typeface="Calibri" pitchFamily="34" charset="0"/>
                <a:cs typeface="Calibri" pitchFamily="34" charset="0"/>
              </a:rPr>
              <a:t>питання</a:t>
            </a:r>
            <a:r>
              <a:rPr lang="uk-UA" sz="9600" b="1" dirty="0" smtClean="0">
                <a:latin typeface="Calibri" pitchFamily="34" charset="0"/>
                <a:cs typeface="Calibri" pitchFamily="34" charset="0"/>
              </a:rPr>
              <a:t>;</a:t>
            </a:r>
          </a:p>
          <a:p>
            <a:pPr>
              <a:lnSpc>
                <a:spcPct val="100000"/>
              </a:lnSpc>
              <a:buFontTx/>
              <a:buChar char="-"/>
            </a:pPr>
            <a:r>
              <a:rPr lang="ru-RU" sz="9600" b="1" dirty="0" err="1" smtClean="0">
                <a:latin typeface="Calibri" pitchFamily="34" charset="0"/>
                <a:cs typeface="Calibri" pitchFamily="34" charset="0"/>
              </a:rPr>
              <a:t>запровадження</a:t>
            </a:r>
            <a:r>
              <a:rPr lang="ru-RU" sz="9600" b="1" dirty="0" smtClean="0">
                <a:latin typeface="Calibri" pitchFamily="34" charset="0"/>
                <a:cs typeface="Calibri" pitchFamily="34" charset="0"/>
              </a:rPr>
              <a:t> </a:t>
            </a:r>
            <a:r>
              <a:rPr lang="ru-RU" sz="9600" b="1" i="1" dirty="0" err="1" smtClean="0">
                <a:solidFill>
                  <a:srgbClr val="002060"/>
                </a:solidFill>
                <a:latin typeface="Calibri" pitchFamily="34" charset="0"/>
                <a:cs typeface="Calibri" pitchFamily="34" charset="0"/>
              </a:rPr>
              <a:t>інноваційних</a:t>
            </a:r>
            <a:r>
              <a:rPr lang="ru-RU" sz="9600" b="1" i="1" dirty="0" smtClean="0">
                <a:solidFill>
                  <a:srgbClr val="002060"/>
                </a:solidFill>
                <a:latin typeface="Calibri" pitchFamily="34" charset="0"/>
                <a:cs typeface="Calibri" pitchFamily="34" charset="0"/>
              </a:rPr>
              <a:t> методик </a:t>
            </a:r>
            <a:r>
              <a:rPr lang="ru-RU" sz="9600" b="1" dirty="0">
                <a:latin typeface="Calibri" pitchFamily="34" charset="0"/>
                <a:cs typeface="Calibri" pitchFamily="34" charset="0"/>
              </a:rPr>
              <a:t>з </a:t>
            </a:r>
            <a:r>
              <a:rPr lang="ru-RU" sz="9600" b="1" dirty="0" err="1">
                <a:latin typeface="Calibri" pitchFamily="34" charset="0"/>
                <a:cs typeface="Calibri" pitchFamily="34" charset="0"/>
              </a:rPr>
              <a:t>розвитку</a:t>
            </a:r>
            <a:r>
              <a:rPr lang="ru-RU" sz="9600" b="1" dirty="0">
                <a:latin typeface="Calibri" pitchFamily="34" charset="0"/>
                <a:cs typeface="Calibri" pitchFamily="34" charset="0"/>
              </a:rPr>
              <a:t> критичного і системного </a:t>
            </a:r>
            <a:r>
              <a:rPr lang="ru-RU" sz="9600" b="1" dirty="0" err="1">
                <a:latin typeface="Calibri" pitchFamily="34" charset="0"/>
                <a:cs typeface="Calibri" pitchFamily="34" charset="0"/>
              </a:rPr>
              <a:t>мислення</a:t>
            </a:r>
            <a:r>
              <a:rPr lang="ru-RU" sz="9600" b="1" dirty="0">
                <a:latin typeface="Calibri" pitchFamily="34" charset="0"/>
                <a:cs typeface="Calibri" pitchFamily="34" charset="0"/>
              </a:rPr>
              <a:t> </a:t>
            </a:r>
            <a:r>
              <a:rPr lang="ru-RU" sz="9600" b="1" dirty="0" err="1" smtClean="0">
                <a:latin typeface="Calibri" pitchFamily="34" charset="0"/>
                <a:cs typeface="Calibri" pitchFamily="34" charset="0"/>
              </a:rPr>
              <a:t>тощо</a:t>
            </a:r>
            <a:r>
              <a:rPr lang="ru-RU" sz="9600" b="1" dirty="0">
                <a:latin typeface="Calibri" pitchFamily="34" charset="0"/>
                <a:cs typeface="Calibri" pitchFamily="34" charset="0"/>
              </a:rPr>
              <a:t>.</a:t>
            </a:r>
            <a:endParaRPr lang="ru-RU" sz="9600" b="1" dirty="0" smtClean="0">
              <a:latin typeface="Calibri" pitchFamily="34" charset="0"/>
              <a:cs typeface="Calibri" pitchFamily="34" charset="0"/>
            </a:endParaRPr>
          </a:p>
          <a:p>
            <a:endParaRPr lang="uk-UA" dirty="0"/>
          </a:p>
        </p:txBody>
      </p:sp>
      <p:sp>
        <p:nvSpPr>
          <p:cNvPr id="2" name="Прямоугольник 1"/>
          <p:cNvSpPr/>
          <p:nvPr/>
        </p:nvSpPr>
        <p:spPr>
          <a:xfrm>
            <a:off x="-109182" y="248429"/>
            <a:ext cx="12301182" cy="1077218"/>
          </a:xfrm>
          <a:prstGeom prst="rect">
            <a:avLst/>
          </a:prstGeom>
        </p:spPr>
        <p:txBody>
          <a:bodyPr wrap="square">
            <a:spAutoFit/>
          </a:bodyPr>
          <a:lstStyle/>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Перехід до </a:t>
            </a:r>
            <a:r>
              <a:rPr lang="uk-UA" sz="3200" b="1" dirty="0" err="1">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компетентнісної</a:t>
            </a:r>
            <a:r>
              <a:rPr lang="uk-UA"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моделі </a:t>
            </a:r>
            <a:endPar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уроку фізики та астрономії – це:</a:t>
            </a:r>
            <a:endParaRPr lang="ru-RU"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93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23081" y="177421"/>
            <a:ext cx="11218459" cy="646331"/>
          </a:xfrm>
          <a:prstGeom prst="rect">
            <a:avLst/>
          </a:prstGeom>
          <a:noFill/>
        </p:spPr>
        <p:txBody>
          <a:bodyPr wrap="square">
            <a:spAutoFit/>
          </a:bodyPr>
          <a:lstStyle/>
          <a:p>
            <a:pPr algn="ctr">
              <a:defRPr/>
            </a:pPr>
            <a:r>
              <a:rPr lang="uk-UA" sz="3600" b="1" cap="all" dirty="0" smtClean="0">
                <a:ln w="9000" cmpd="sng">
                  <a:solidFill>
                    <a:srgbClr val="8064A2">
                      <a:shade val="50000"/>
                      <a:satMod val="120000"/>
                    </a:srgb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Calibri" pitchFamily="34" charset="0"/>
                <a:cs typeface="Arial" charset="0"/>
              </a:rPr>
              <a:t>досягнення Мети навчання на уроці </a:t>
            </a:r>
            <a:r>
              <a:rPr lang="uk-UA" sz="3600" b="1" cap="all" dirty="0">
                <a:ln w="9000" cmpd="sng">
                  <a:solidFill>
                    <a:srgbClr val="8064A2">
                      <a:shade val="50000"/>
                      <a:satMod val="120000"/>
                    </a:srgb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latin typeface="Calibri" pitchFamily="34" charset="0"/>
                <a:cs typeface="Arial" charset="0"/>
              </a:rPr>
              <a:t>фізики </a:t>
            </a:r>
            <a:endParaRPr lang="uk-UA" sz="3600" b="1" cap="all" dirty="0">
              <a:ln w="9000" cmpd="sng">
                <a:solidFill>
                  <a:srgbClr val="8064A2">
                    <a:shade val="50000"/>
                    <a:satMod val="120000"/>
                  </a:srgbClr>
                </a:solidFill>
                <a:prstDash val="solid"/>
              </a:ln>
              <a:solidFill>
                <a:srgbClr val="C00000"/>
              </a:solidFill>
              <a:effectLst>
                <a:outerShdw blurRad="38100" dist="38100" dir="2700000" algn="tl">
                  <a:srgbClr val="000000">
                    <a:alpha val="43137"/>
                  </a:srgbClr>
                </a:outerShdw>
                <a:reflection blurRad="12700" stA="28000" endPos="45000" dist="1000" dir="5400000" sy="-100000" algn="bl" rotWithShape="0"/>
              </a:effectLst>
              <a:cs typeface="Arial" charset="0"/>
            </a:endParaRPr>
          </a:p>
        </p:txBody>
      </p:sp>
      <p:graphicFrame>
        <p:nvGraphicFramePr>
          <p:cNvPr id="8" name="Схема 7"/>
          <p:cNvGraphicFramePr/>
          <p:nvPr>
            <p:extLst>
              <p:ext uri="{D42A27DB-BD31-4B8C-83A1-F6EECF244321}">
                <p14:modId xmlns:p14="http://schemas.microsoft.com/office/powerpoint/2010/main" val="217319299"/>
              </p:ext>
            </p:extLst>
          </p:nvPr>
        </p:nvGraphicFramePr>
        <p:xfrm>
          <a:off x="309017" y="1156408"/>
          <a:ext cx="11233248" cy="5701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713101"/>
      </p:ext>
    </p:extLst>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1772816"/>
            <a:ext cx="11952651" cy="3742612"/>
          </a:xfrm>
          <a:prstGeom prst="rect">
            <a:avLst/>
          </a:prstGeom>
        </p:spPr>
      </p:pic>
      <p:sp>
        <p:nvSpPr>
          <p:cNvPr id="3" name="Заголовок 2"/>
          <p:cNvSpPr>
            <a:spLocks noGrp="1"/>
          </p:cNvSpPr>
          <p:nvPr>
            <p:ph type="title"/>
          </p:nvPr>
        </p:nvSpPr>
        <p:spPr/>
        <p:txBody>
          <a:bodyPr>
            <a:normAutofit/>
          </a:bodyPr>
          <a:lstStyle/>
          <a:p>
            <a:pPr algn="ctr"/>
            <a:r>
              <a:rPr lang="uk-UA" sz="3600" b="1" dirty="0" smtClean="0">
                <a:solidFill>
                  <a:srgbClr val="C00000"/>
                </a:solidFill>
                <a:effectLst>
                  <a:outerShdw blurRad="38100" dist="38100" dir="2700000" algn="tl">
                    <a:srgbClr val="000000">
                      <a:alpha val="43137"/>
                    </a:srgbClr>
                  </a:outerShdw>
                </a:effectLst>
                <a:latin typeface="+mn-lt"/>
              </a:rPr>
              <a:t>Форма календарно-тематичного плану</a:t>
            </a:r>
            <a:endParaRPr lang="ru-RU" sz="36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07283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body" idx="4294967295"/>
          </p:nvPr>
        </p:nvSpPr>
        <p:spPr>
          <a:xfrm>
            <a:off x="95535" y="683770"/>
            <a:ext cx="11952816" cy="5892998"/>
          </a:xfrm>
          <a:ln>
            <a:solidFill>
              <a:schemeClr val="tx1"/>
            </a:solidFill>
            <a:miter lim="800000"/>
            <a:headEnd/>
            <a:tailEnd/>
          </a:ln>
        </p:spPr>
        <p:txBody>
          <a:bodyPr/>
          <a:lstStyle/>
          <a:p>
            <a:pPr marL="533400" indent="-533400" algn="just">
              <a:lnSpc>
                <a:spcPct val="100000"/>
              </a:lnSpc>
              <a:spcBef>
                <a:spcPts val="0"/>
              </a:spcBef>
              <a:buNone/>
            </a:pPr>
            <a:r>
              <a:rPr lang="ru-RU" altLang="uk-UA" sz="1600" b="1" dirty="0" smtClean="0">
                <a:solidFill>
                  <a:srgbClr val="080808"/>
                </a:solidFill>
                <a:latin typeface="Calibri" pitchFamily="34" charset="0"/>
                <a:cs typeface="Calibri" pitchFamily="34" charset="0"/>
              </a:rPr>
              <a:t>1</a:t>
            </a:r>
            <a:r>
              <a:rPr lang="ru-RU" altLang="uk-UA" sz="1800" b="1" dirty="0" smtClean="0">
                <a:solidFill>
                  <a:srgbClr val="080808"/>
                </a:solidFill>
                <a:latin typeface="Calibri" pitchFamily="34" charset="0"/>
                <a:cs typeface="Calibri" pitchFamily="34" charset="0"/>
              </a:rPr>
              <a:t>. </a:t>
            </a:r>
            <a:r>
              <a:rPr lang="ru-RU" altLang="uk-UA" sz="2000" b="1" dirty="0" err="1" smtClean="0">
                <a:solidFill>
                  <a:srgbClr val="080808"/>
                </a:solidFill>
                <a:latin typeface="Calibri" pitchFamily="34" charset="0"/>
                <a:cs typeface="Calibri" pitchFamily="34" charset="0"/>
              </a:rPr>
              <a:t>Систематизувати</a:t>
            </a:r>
            <a:r>
              <a:rPr lang="ru-RU" altLang="uk-UA" sz="2000" b="1" dirty="0" smtClean="0">
                <a:solidFill>
                  <a:srgbClr val="080808"/>
                </a:solidFill>
                <a:latin typeface="Calibri" pitchFamily="34" charset="0"/>
                <a:cs typeface="Calibri" pitchFamily="34" charset="0"/>
              </a:rPr>
              <a:t> </a:t>
            </a:r>
            <a:r>
              <a:rPr lang="ru-RU" altLang="uk-UA" sz="2000" b="1" dirty="0">
                <a:solidFill>
                  <a:srgbClr val="080808"/>
                </a:solidFill>
                <a:latin typeface="Calibri" pitchFamily="34" charset="0"/>
                <a:cs typeface="Calibri" pitchFamily="34" charset="0"/>
              </a:rPr>
              <a:t>у </a:t>
            </a:r>
            <a:r>
              <a:rPr lang="ru-RU" altLang="uk-UA" sz="2000" b="1" dirty="0" err="1">
                <a:solidFill>
                  <a:srgbClr val="080808"/>
                </a:solidFill>
                <a:latin typeface="Calibri" pitchFamily="34" charset="0"/>
                <a:cs typeface="Calibri" pitchFamily="34" charset="0"/>
              </a:rPr>
              <a:t>таблиці</a:t>
            </a:r>
            <a:r>
              <a:rPr lang="ru-RU" altLang="uk-UA" sz="2000" b="1" dirty="0">
                <a:solidFill>
                  <a:srgbClr val="080808"/>
                </a:solidFill>
                <a:latin typeface="Calibri" pitchFamily="34" charset="0"/>
                <a:cs typeface="Calibri" pitchFamily="34" charset="0"/>
              </a:rPr>
              <a:t> </a:t>
            </a:r>
            <a:r>
              <a:rPr lang="ru-RU" altLang="uk-UA" sz="2000" b="1" i="1" dirty="0" err="1">
                <a:solidFill>
                  <a:srgbClr val="002060"/>
                </a:solidFill>
                <a:latin typeface="Calibri" pitchFamily="34" charset="0"/>
                <a:cs typeface="Calibri" pitchFamily="34" charset="0"/>
              </a:rPr>
              <a:t>орієнтовний</a:t>
            </a:r>
            <a:r>
              <a:rPr lang="ru-RU" altLang="uk-UA" sz="2000" b="1" i="1" dirty="0">
                <a:solidFill>
                  <a:srgbClr val="002060"/>
                </a:solidFill>
                <a:latin typeface="Calibri" pitchFamily="34" charset="0"/>
                <a:cs typeface="Calibri" pitchFamily="34" charset="0"/>
              </a:rPr>
              <a:t> </a:t>
            </a:r>
            <a:r>
              <a:rPr lang="ru-RU" altLang="uk-UA" sz="2000" b="1" i="1" dirty="0" err="1">
                <a:solidFill>
                  <a:srgbClr val="002060"/>
                </a:solidFill>
                <a:latin typeface="Calibri" pitchFamily="34" charset="0"/>
                <a:cs typeface="Calibri" pitchFamily="34" charset="0"/>
              </a:rPr>
              <a:t>перелік</a:t>
            </a:r>
            <a:r>
              <a:rPr lang="ru-RU" altLang="uk-UA" sz="2000" b="1" i="1" dirty="0">
                <a:solidFill>
                  <a:srgbClr val="002060"/>
                </a:solidFill>
                <a:latin typeface="Calibri" pitchFamily="34" charset="0"/>
                <a:cs typeface="Calibri" pitchFamily="34" charset="0"/>
              </a:rPr>
              <a:t> </a:t>
            </a:r>
            <a:r>
              <a:rPr lang="ru-RU" altLang="uk-UA" sz="2000" b="1" i="1" dirty="0" smtClean="0">
                <a:solidFill>
                  <a:srgbClr val="002060"/>
                </a:solidFill>
                <a:latin typeface="Calibri" pitchFamily="34" charset="0"/>
                <a:cs typeface="Calibri" pitchFamily="34" charset="0"/>
              </a:rPr>
              <a:t>компетентностей  </a:t>
            </a:r>
            <a:r>
              <a:rPr lang="ru-RU" altLang="uk-UA" sz="2000" b="1" dirty="0" smtClean="0">
                <a:solidFill>
                  <a:srgbClr val="080808"/>
                </a:solidFill>
                <a:latin typeface="Calibri" pitchFamily="34" charset="0"/>
                <a:cs typeface="Calibri" pitchFamily="34" charset="0"/>
              </a:rPr>
              <a:t>разом </a:t>
            </a:r>
            <a:r>
              <a:rPr lang="ru-RU" altLang="uk-UA" sz="2000" b="1" dirty="0" err="1" smtClean="0">
                <a:solidFill>
                  <a:srgbClr val="080808"/>
                </a:solidFill>
                <a:latin typeface="Calibri" pitchFamily="34" charset="0"/>
                <a:cs typeface="Calibri" pitchFamily="34" charset="0"/>
              </a:rPr>
              <a:t>зі</a:t>
            </a:r>
            <a:r>
              <a:rPr lang="ru-RU" altLang="uk-UA" sz="2000" b="1" dirty="0" smtClean="0">
                <a:solidFill>
                  <a:srgbClr val="080808"/>
                </a:solidFill>
                <a:latin typeface="Calibri" pitchFamily="34" charset="0"/>
                <a:cs typeface="Calibri" pitchFamily="34" charset="0"/>
              </a:rPr>
              <a:t> </a:t>
            </a:r>
            <a:r>
              <a:rPr lang="ru-RU" altLang="uk-UA" sz="2000" b="1" dirty="0" err="1" smtClean="0">
                <a:solidFill>
                  <a:srgbClr val="080808"/>
                </a:solidFill>
                <a:latin typeface="Calibri" pitchFamily="34" charset="0"/>
                <a:cs typeface="Calibri" pitchFamily="34" charset="0"/>
              </a:rPr>
              <a:t>структурними</a:t>
            </a:r>
            <a:r>
              <a:rPr lang="ru-RU" altLang="uk-UA" sz="2000" b="1" dirty="0">
                <a:solidFill>
                  <a:srgbClr val="080808"/>
                </a:solidFill>
                <a:latin typeface="Calibri" pitchFamily="34" charset="0"/>
                <a:cs typeface="Calibri" pitchFamily="34" charset="0"/>
              </a:rPr>
              <a:t> </a:t>
            </a:r>
            <a:r>
              <a:rPr lang="ru-RU" altLang="uk-UA" sz="2000" b="1" dirty="0" smtClean="0">
                <a:solidFill>
                  <a:srgbClr val="080808"/>
                </a:solidFill>
                <a:latin typeface="Calibri" pitchFamily="34" charset="0"/>
                <a:cs typeface="Calibri" pitchFamily="34" charset="0"/>
              </a:rPr>
              <a:t>компонентами </a:t>
            </a:r>
            <a:r>
              <a:rPr lang="ru-RU" altLang="uk-UA" sz="2000" b="1" dirty="0">
                <a:solidFill>
                  <a:srgbClr val="080808"/>
                </a:solidFill>
                <a:latin typeface="Calibri" pitchFamily="34" charset="0"/>
                <a:cs typeface="Calibri" pitchFamily="34" charset="0"/>
              </a:rPr>
              <a:t>на </a:t>
            </a:r>
            <a:r>
              <a:rPr lang="ru-RU" altLang="uk-UA" sz="2000" b="1" dirty="0" err="1">
                <a:solidFill>
                  <a:srgbClr val="080808"/>
                </a:solidFill>
                <a:latin typeface="Calibri" pitchFamily="34" charset="0"/>
                <a:cs typeface="Calibri" pitchFamily="34" charset="0"/>
              </a:rPr>
              <a:t>основі</a:t>
            </a:r>
            <a:r>
              <a:rPr lang="ru-RU" altLang="uk-UA" sz="2000" b="1" dirty="0">
                <a:solidFill>
                  <a:srgbClr val="080808"/>
                </a:solidFill>
                <a:latin typeface="Calibri" pitchFamily="34" charset="0"/>
                <a:cs typeface="Calibri" pitchFamily="34" charset="0"/>
              </a:rPr>
              <a:t> </a:t>
            </a:r>
            <a:r>
              <a:rPr lang="ru-RU" altLang="uk-UA" sz="2000" b="1" dirty="0" err="1">
                <a:solidFill>
                  <a:srgbClr val="080808"/>
                </a:solidFill>
                <a:latin typeface="Calibri" pitchFamily="34" charset="0"/>
                <a:cs typeface="Calibri" pitchFamily="34" charset="0"/>
              </a:rPr>
              <a:t>опрацьованої</a:t>
            </a:r>
            <a:r>
              <a:rPr lang="ru-RU" altLang="uk-UA" sz="2000" b="1" dirty="0">
                <a:solidFill>
                  <a:srgbClr val="080808"/>
                </a:solidFill>
                <a:latin typeface="Calibri" pitchFamily="34" charset="0"/>
                <a:cs typeface="Calibri" pitchFamily="34" charset="0"/>
              </a:rPr>
              <a:t> </a:t>
            </a:r>
            <a:r>
              <a:rPr lang="ru-RU" altLang="uk-UA" sz="2000" b="1" dirty="0" err="1">
                <a:solidFill>
                  <a:srgbClr val="080808"/>
                </a:solidFill>
                <a:latin typeface="Calibri" pitchFamily="34" charset="0"/>
                <a:cs typeface="Calibri" pitchFamily="34" charset="0"/>
              </a:rPr>
              <a:t>літератури</a:t>
            </a:r>
            <a:r>
              <a:rPr lang="ru-RU" altLang="uk-UA" sz="2000" b="1" dirty="0">
                <a:solidFill>
                  <a:srgbClr val="080808"/>
                </a:solidFill>
                <a:latin typeface="Calibri" pitchFamily="34" charset="0"/>
                <a:cs typeface="Calibri" pitchFamily="34" charset="0"/>
              </a:rPr>
              <a:t> з </a:t>
            </a:r>
            <a:r>
              <a:rPr lang="ru-RU" altLang="uk-UA" sz="2000" b="1" dirty="0" err="1">
                <a:solidFill>
                  <a:srgbClr val="080808"/>
                </a:solidFill>
                <a:latin typeface="Calibri" pitchFamily="34" charset="0"/>
                <a:cs typeface="Calibri" pitchFamily="34" charset="0"/>
              </a:rPr>
              <a:t>даного</a:t>
            </a:r>
            <a:r>
              <a:rPr lang="ru-RU" altLang="uk-UA" sz="2000" b="1" dirty="0">
                <a:solidFill>
                  <a:srgbClr val="080808"/>
                </a:solidFill>
                <a:latin typeface="Calibri" pitchFamily="34" charset="0"/>
                <a:cs typeface="Calibri" pitchFamily="34" charset="0"/>
              </a:rPr>
              <a:t> </a:t>
            </a:r>
            <a:r>
              <a:rPr lang="ru-RU" altLang="uk-UA" sz="2000" b="1" dirty="0" err="1" smtClean="0">
                <a:solidFill>
                  <a:srgbClr val="080808"/>
                </a:solidFill>
                <a:latin typeface="Calibri" pitchFamily="34" charset="0"/>
                <a:cs typeface="Calibri" pitchFamily="34" charset="0"/>
              </a:rPr>
              <a:t>питання</a:t>
            </a:r>
            <a:r>
              <a:rPr lang="ru-RU" altLang="uk-UA" sz="2000" b="1" dirty="0" smtClean="0">
                <a:solidFill>
                  <a:srgbClr val="080808"/>
                </a:solidFill>
                <a:latin typeface="Calibri" pitchFamily="34" charset="0"/>
                <a:cs typeface="Calibri" pitchFamily="34" charset="0"/>
              </a:rPr>
              <a:t>. </a:t>
            </a:r>
            <a:endParaRPr lang="ru-RU" altLang="uk-UA" sz="2000" b="1" dirty="0">
              <a:solidFill>
                <a:srgbClr val="080808"/>
              </a:solidFill>
              <a:latin typeface="Calibri" pitchFamily="34" charset="0"/>
              <a:cs typeface="Calibri" pitchFamily="34" charset="0"/>
            </a:endParaRPr>
          </a:p>
          <a:p>
            <a:pPr marL="533400" indent="-533400" algn="just" eaLnBrk="1" hangingPunct="1">
              <a:lnSpc>
                <a:spcPct val="100000"/>
              </a:lnSpc>
              <a:spcBef>
                <a:spcPts val="0"/>
              </a:spcBef>
              <a:buFont typeface="Wingdings" pitchFamily="2" charset="2"/>
              <a:buNone/>
            </a:pPr>
            <a:r>
              <a:rPr lang="uk-UA" altLang="uk-UA" sz="2000" b="1" dirty="0" smtClean="0">
                <a:solidFill>
                  <a:schemeClr val="tx1"/>
                </a:solidFill>
                <a:latin typeface="Calibri" pitchFamily="34" charset="0"/>
                <a:cs typeface="Calibri" pitchFamily="34" charset="0"/>
              </a:rPr>
              <a:t>2.</a:t>
            </a:r>
            <a:r>
              <a:rPr lang="uk-UA" altLang="uk-UA" sz="2000" b="1" dirty="0" smtClean="0">
                <a:solidFill>
                  <a:srgbClr val="FF5050"/>
                </a:solidFill>
                <a:latin typeface="Calibri" pitchFamily="34" charset="0"/>
                <a:cs typeface="Calibri" pitchFamily="34" charset="0"/>
              </a:rPr>
              <a:t> </a:t>
            </a:r>
            <a:r>
              <a:rPr lang="uk-UA" altLang="uk-UA" sz="2000" b="1" dirty="0" smtClean="0">
                <a:latin typeface="Calibri" pitchFamily="34" charset="0"/>
                <a:cs typeface="Calibri" pitchFamily="34" charset="0"/>
              </a:rPr>
              <a:t>Визначити </a:t>
            </a:r>
            <a:r>
              <a:rPr lang="uk-UA" altLang="uk-UA" sz="2000" b="1" i="1" dirty="0" smtClean="0">
                <a:solidFill>
                  <a:srgbClr val="002060"/>
                </a:solidFill>
                <a:latin typeface="Calibri" pitchFamily="34" charset="0"/>
                <a:cs typeface="Calibri" pitchFamily="34" charset="0"/>
              </a:rPr>
              <a:t>знання,  вміння, навички</a:t>
            </a:r>
            <a:r>
              <a:rPr lang="uk-UA" altLang="uk-UA" sz="2000" b="1" dirty="0" smtClean="0">
                <a:latin typeface="Calibri" pitchFamily="34" charset="0"/>
                <a:cs typeface="Calibri" pitchFamily="34" charset="0"/>
              </a:rPr>
              <a:t>, закладені у програмі з фізики, які </a:t>
            </a:r>
            <a:r>
              <a:rPr lang="uk-UA" altLang="uk-UA" sz="2000" b="1" dirty="0" smtClean="0">
                <a:solidFill>
                  <a:srgbClr val="080808"/>
                </a:solidFill>
                <a:latin typeface="Calibri" pitchFamily="34" charset="0"/>
                <a:cs typeface="Calibri" pitchFamily="34" charset="0"/>
              </a:rPr>
              <a:t>занести  у  таблицю (розділи «учень знає», «учень уміє»).</a:t>
            </a:r>
          </a:p>
          <a:p>
            <a:pPr marL="533400" indent="-533400" algn="just" eaLnBrk="1" hangingPunct="1">
              <a:lnSpc>
                <a:spcPct val="100000"/>
              </a:lnSpc>
              <a:spcBef>
                <a:spcPts val="0"/>
              </a:spcBef>
              <a:buFont typeface="Wingdings" pitchFamily="2" charset="2"/>
              <a:buNone/>
            </a:pPr>
            <a:r>
              <a:rPr lang="uk-UA" altLang="uk-UA" sz="2000" b="1" dirty="0" smtClean="0">
                <a:solidFill>
                  <a:schemeClr val="tx1"/>
                </a:solidFill>
                <a:latin typeface="Calibri" pitchFamily="34" charset="0"/>
                <a:cs typeface="Calibri" pitchFamily="34" charset="0"/>
              </a:rPr>
              <a:t>3</a:t>
            </a:r>
            <a:r>
              <a:rPr lang="uk-UA" altLang="uk-UA" sz="2000" b="1" dirty="0" smtClean="0">
                <a:solidFill>
                  <a:srgbClr val="080808"/>
                </a:solidFill>
                <a:latin typeface="Calibri" pitchFamily="34" charset="0"/>
                <a:cs typeface="Calibri" pitchFamily="34" charset="0"/>
              </a:rPr>
              <a:t>. Визначити  </a:t>
            </a:r>
            <a:r>
              <a:rPr lang="uk-UA" altLang="uk-UA" sz="2000" b="1" i="1" dirty="0" err="1" smtClean="0">
                <a:solidFill>
                  <a:srgbClr val="002060"/>
                </a:solidFill>
                <a:latin typeface="Calibri" pitchFamily="34" charset="0"/>
                <a:cs typeface="Calibri" pitchFamily="34" charset="0"/>
              </a:rPr>
              <a:t>загальнопредметні</a:t>
            </a:r>
            <a:r>
              <a:rPr lang="uk-UA" altLang="uk-UA" sz="2000" b="1" i="1" dirty="0" smtClean="0">
                <a:solidFill>
                  <a:srgbClr val="002060"/>
                </a:solidFill>
                <a:latin typeface="Calibri" pitchFamily="34" charset="0"/>
                <a:cs typeface="Calibri" pitchFamily="34" charset="0"/>
              </a:rPr>
              <a:t> компетентності</a:t>
            </a:r>
            <a:r>
              <a:rPr lang="uk-UA" altLang="uk-UA" sz="2000" b="1" dirty="0" smtClean="0">
                <a:solidFill>
                  <a:srgbClr val="080808"/>
                </a:solidFill>
                <a:latin typeface="Calibri" pitchFamily="34" charset="0"/>
                <a:cs typeface="Calibri" pitchFamily="34" charset="0"/>
              </a:rPr>
              <a:t>, які можна сформувати при вивченні  даної теми (розділ «</a:t>
            </a:r>
            <a:r>
              <a:rPr lang="uk-UA" altLang="uk-UA" sz="2000" b="1" dirty="0" err="1" smtClean="0">
                <a:solidFill>
                  <a:srgbClr val="080808"/>
                </a:solidFill>
                <a:latin typeface="Calibri" pitchFamily="34" charset="0"/>
                <a:cs typeface="Calibri" pitchFamily="34" charset="0"/>
              </a:rPr>
              <a:t>загальнопредметні</a:t>
            </a:r>
            <a:r>
              <a:rPr lang="uk-UA" altLang="uk-UA" sz="2000" b="1" dirty="0" smtClean="0">
                <a:solidFill>
                  <a:srgbClr val="080808"/>
                </a:solidFill>
                <a:latin typeface="Calibri" pitchFamily="34" charset="0"/>
                <a:cs typeface="Calibri" pitchFamily="34" charset="0"/>
              </a:rPr>
              <a:t> компетентності»).</a:t>
            </a:r>
          </a:p>
          <a:p>
            <a:pPr marL="533400" indent="-533400" algn="ctr" eaLnBrk="1" hangingPunct="1">
              <a:buFont typeface="Wingdings" pitchFamily="2" charset="2"/>
              <a:buNone/>
            </a:pPr>
            <a:r>
              <a:rPr lang="uk-UA" altLang="uk-UA" sz="2000" b="1" dirty="0" smtClean="0">
                <a:solidFill>
                  <a:srgbClr val="C00000"/>
                </a:solidFill>
                <a:latin typeface="Arial" pitchFamily="34" charset="0"/>
                <a:cs typeface="Arial" pitchFamily="34" charset="0"/>
              </a:rPr>
              <a:t>Таблиця  «Предметні компетентності»</a:t>
            </a:r>
            <a:r>
              <a:rPr lang="uk-UA" altLang="uk-UA" sz="2000" dirty="0" smtClean="0">
                <a:solidFill>
                  <a:srgbClr val="C00000"/>
                </a:solidFill>
                <a:latin typeface="Arial" pitchFamily="34" charset="0"/>
                <a:cs typeface="Arial" pitchFamily="34" charset="0"/>
              </a:rPr>
              <a:t> </a:t>
            </a:r>
          </a:p>
        </p:txBody>
      </p:sp>
      <p:graphicFrame>
        <p:nvGraphicFramePr>
          <p:cNvPr id="365664" name="Group 96"/>
          <p:cNvGraphicFramePr>
            <a:graphicFrameLocks noGrp="1"/>
          </p:cNvGraphicFramePr>
          <p:nvPr>
            <p:ph/>
            <p:extLst>
              <p:ext uri="{D42A27DB-BD31-4B8C-83A1-F6EECF244321}">
                <p14:modId xmlns:p14="http://schemas.microsoft.com/office/powerpoint/2010/main" val="557607214"/>
              </p:ext>
            </p:extLst>
          </p:nvPr>
        </p:nvGraphicFramePr>
        <p:xfrm>
          <a:off x="207226" y="3073956"/>
          <a:ext cx="11804842" cy="3784044"/>
        </p:xfrm>
        <a:graphic>
          <a:graphicData uri="http://schemas.openxmlformats.org/drawingml/2006/table">
            <a:tbl>
              <a:tblPr/>
              <a:tblGrid>
                <a:gridCol w="2059709">
                  <a:extLst>
                    <a:ext uri="{9D8B030D-6E8A-4147-A177-3AD203B41FA5}">
                      <a16:colId xmlns:a16="http://schemas.microsoft.com/office/drawing/2014/main" xmlns="" val="20000"/>
                    </a:ext>
                  </a:extLst>
                </a:gridCol>
                <a:gridCol w="2017184">
                  <a:extLst>
                    <a:ext uri="{9D8B030D-6E8A-4147-A177-3AD203B41FA5}">
                      <a16:colId xmlns:a16="http://schemas.microsoft.com/office/drawing/2014/main" xmlns="" val="20001"/>
                    </a:ext>
                  </a:extLst>
                </a:gridCol>
                <a:gridCol w="7727949">
                  <a:extLst>
                    <a:ext uri="{9D8B030D-6E8A-4147-A177-3AD203B41FA5}">
                      <a16:colId xmlns:a16="http://schemas.microsoft.com/office/drawing/2014/main" xmlns="" val="20002"/>
                    </a:ext>
                  </a:extLst>
                </a:gridCol>
              </a:tblGrid>
              <a:tr h="436728">
                <a:tc gridSpan="3">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uk-UA" sz="1800" b="1" i="0" u="none" strike="noStrike" cap="none" normalizeH="0" baseline="0" dirty="0" smtClean="0">
                          <a:ln>
                            <a:noFill/>
                          </a:ln>
                          <a:solidFill>
                            <a:srgbClr val="080808"/>
                          </a:solidFill>
                          <a:effectLst/>
                          <a:latin typeface="Bodoni MT Black" pitchFamily="18" charset="0"/>
                        </a:rPr>
                        <a:t>         </a:t>
                      </a:r>
                      <a:r>
                        <a:rPr kumimoji="0" lang="uk-UA" sz="1800" b="1" i="0" u="none" strike="noStrike" cap="none" normalizeH="0" baseline="0" dirty="0" err="1" smtClean="0">
                          <a:ln>
                            <a:noFill/>
                          </a:ln>
                          <a:solidFill>
                            <a:srgbClr val="080808"/>
                          </a:solidFill>
                          <a:effectLst/>
                          <a:latin typeface="Bodoni MT Black" pitchFamily="18" charset="0"/>
                        </a:rPr>
                        <a:t>Клас__</a:t>
                      </a:r>
                      <a:r>
                        <a:rPr kumimoji="0" lang="uk-UA" sz="1800" b="1" i="0" u="none" strike="noStrike" cap="none" normalizeH="0" baseline="0" dirty="0" smtClean="0">
                          <a:ln>
                            <a:noFill/>
                          </a:ln>
                          <a:solidFill>
                            <a:srgbClr val="080808"/>
                          </a:solidFill>
                          <a:effectLst/>
                          <a:latin typeface="Bodoni MT Black" pitchFamily="18" charset="0"/>
                        </a:rPr>
                        <a:t>_____             Тема________________________________</a:t>
                      </a:r>
                      <a:r>
                        <a:rPr kumimoji="0" lang="uk-UA" sz="1800" b="0" i="0" u="none" strike="noStrike" cap="none" normalizeH="0" baseline="0" dirty="0" smtClean="0">
                          <a:ln>
                            <a:noFill/>
                          </a:ln>
                          <a:solidFill>
                            <a:srgbClr val="080808"/>
                          </a:solidFill>
                          <a:effectLst/>
                          <a:latin typeface="Arial" pitchFamily="34" charset="0"/>
                        </a:rPr>
                        <a:t> </a:t>
                      </a:r>
                    </a:p>
                  </a:txBody>
                  <a:tcPr marL="24000" marR="120000" marT="0" marB="44228"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3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uk-UA" sz="1800" b="1" i="0" u="none" strike="noStrike" cap="none" normalizeH="0" baseline="0" smtClean="0">
                          <a:ln>
                            <a:noFill/>
                          </a:ln>
                          <a:solidFill>
                            <a:srgbClr val="080808"/>
                          </a:solidFill>
                          <a:effectLst/>
                          <a:latin typeface="Bodoni MT Black" pitchFamily="18" charset="0"/>
                        </a:rPr>
                        <a:t>Учень знає</a:t>
                      </a:r>
                    </a:p>
                  </a:txBody>
                  <a:tcPr marL="121920" marR="121920" marT="129622" marB="432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uk-UA" sz="1800" b="1" i="0" u="none" strike="noStrike" cap="none" normalizeH="0" baseline="0" smtClean="0">
                          <a:ln>
                            <a:noFill/>
                          </a:ln>
                          <a:solidFill>
                            <a:srgbClr val="080808"/>
                          </a:solidFill>
                          <a:effectLst/>
                          <a:latin typeface="Bodoni MT Black" pitchFamily="18" charset="0"/>
                        </a:rPr>
                        <a:t>Учень уміє</a:t>
                      </a:r>
                    </a:p>
                  </a:txBody>
                  <a:tcPr marL="121920" marR="121920" marT="129622" marB="432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uk-UA" sz="1800" b="1" i="1" u="none" strike="noStrike" cap="none" normalizeH="0" baseline="0" dirty="0" err="1" smtClean="0">
                          <a:ln>
                            <a:noFill/>
                          </a:ln>
                          <a:solidFill>
                            <a:srgbClr val="080808"/>
                          </a:solidFill>
                          <a:effectLst/>
                          <a:latin typeface="Bodoni MT Black" pitchFamily="18" charset="0"/>
                        </a:rPr>
                        <a:t>Загальнопредметні</a:t>
                      </a:r>
                      <a:r>
                        <a:rPr kumimoji="0" lang="uk-UA" sz="1800" b="1" i="1" u="none" strike="noStrike" cap="none" normalizeH="0" baseline="0" dirty="0" smtClean="0">
                          <a:ln>
                            <a:noFill/>
                          </a:ln>
                          <a:solidFill>
                            <a:srgbClr val="080808"/>
                          </a:solidFill>
                          <a:effectLst/>
                          <a:latin typeface="Bodoni MT Black" pitchFamily="18" charset="0"/>
                        </a:rPr>
                        <a:t> компетентності </a:t>
                      </a:r>
                      <a:r>
                        <a:rPr kumimoji="0" lang="uk-UA" sz="1800" b="1" i="0" u="none" strike="noStrike" cap="none" normalizeH="0" baseline="0" dirty="0" smtClean="0">
                          <a:ln>
                            <a:noFill/>
                          </a:ln>
                          <a:solidFill>
                            <a:srgbClr val="080808"/>
                          </a:solidFill>
                          <a:effectLst/>
                          <a:latin typeface="Bodoni MT Black" pitchFamily="18" charset="0"/>
                        </a:rPr>
                        <a:t>з фізики</a:t>
                      </a:r>
                      <a:r>
                        <a:rPr kumimoji="0" lang="uk-UA" sz="1800" b="0" i="0" u="none" strike="noStrike" cap="none" normalizeH="0" baseline="0" dirty="0" smtClean="0">
                          <a:ln>
                            <a:noFill/>
                          </a:ln>
                          <a:solidFill>
                            <a:srgbClr val="080808"/>
                          </a:solidFill>
                          <a:effectLst/>
                          <a:latin typeface="Arial" pitchFamily="34" charset="0"/>
                        </a:rPr>
                        <a:t> </a:t>
                      </a:r>
                    </a:p>
                  </a:txBody>
                  <a:tcPr marL="121920" marR="121920" marT="129622" marB="432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29001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uk-UA" sz="1800" b="0" i="0" u="none" strike="noStrike" cap="none" normalizeH="0" baseline="0" dirty="0" smtClean="0">
                        <a:ln>
                          <a:noFill/>
                        </a:ln>
                        <a:solidFill>
                          <a:srgbClr val="080808"/>
                        </a:solidFill>
                        <a:effectLst/>
                        <a:latin typeface="Arial" pitchFamily="34" charset="0"/>
                      </a:endParaRPr>
                    </a:p>
                  </a:txBody>
                  <a:tcPr marL="121920" marR="121920" marT="129622" marB="432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uk-UA" sz="1800" b="0" i="0" u="none" strike="noStrike" cap="none" normalizeH="0" baseline="0" dirty="0" smtClean="0">
                        <a:ln>
                          <a:noFill/>
                        </a:ln>
                        <a:solidFill>
                          <a:srgbClr val="080808"/>
                        </a:solidFill>
                        <a:effectLst/>
                        <a:latin typeface="Arial" pitchFamily="34" charset="0"/>
                      </a:endParaRPr>
                    </a:p>
                  </a:txBody>
                  <a:tcPr marL="121920" marR="121920" marT="129622" marB="4320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uk-UA" sz="1800" b="0" i="0" u="none" strike="noStrike" cap="none" normalizeH="0" baseline="0" dirty="0" smtClean="0">
                          <a:ln>
                            <a:noFill/>
                          </a:ln>
                          <a:solidFill>
                            <a:srgbClr val="080808"/>
                          </a:solidFill>
                          <a:effectLst/>
                          <a:latin typeface="Bodoni MT Black" pitchFamily="18" charset="0"/>
                        </a:rPr>
                        <a:t>􀂃 </a:t>
                      </a:r>
                      <a:r>
                        <a:rPr kumimoji="0" lang="uk-UA" sz="1800" b="1" i="0" u="none" strike="noStrike" cap="none" normalizeH="0" baseline="0" dirty="0" smtClean="0">
                          <a:ln>
                            <a:noFill/>
                          </a:ln>
                          <a:solidFill>
                            <a:srgbClr val="080808"/>
                          </a:solidFill>
                          <a:effectLst/>
                          <a:latin typeface="Bodoni MT Black" pitchFamily="18" charset="0"/>
                        </a:rPr>
                        <a:t>визначати та розпізнавати фізичні поняття й ідеї;</a:t>
                      </a:r>
                    </a:p>
                    <a:p>
                      <a:pPr marL="0" marR="0" lvl="0" indent="0" algn="l"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uk-UA" sz="1800" b="1" i="0" u="none" strike="noStrike" cap="none" normalizeH="0" baseline="0" dirty="0" smtClean="0">
                          <a:ln>
                            <a:noFill/>
                          </a:ln>
                          <a:solidFill>
                            <a:srgbClr val="080808"/>
                          </a:solidFill>
                          <a:effectLst/>
                          <a:latin typeface="Bodoni MT Black" pitchFamily="18" charset="0"/>
                        </a:rPr>
                        <a:t>􀂃 проводити досліди й експерименти з фізичними явищами та    процесами;</a:t>
                      </a:r>
                    </a:p>
                    <a:p>
                      <a:pPr marL="0" marR="0" lvl="0" indent="0" algn="l"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uk-UA" sz="1800" b="1" i="0" u="none" strike="noStrike" cap="none" normalizeH="0" baseline="0" dirty="0" smtClean="0">
                          <a:ln>
                            <a:noFill/>
                          </a:ln>
                          <a:solidFill>
                            <a:srgbClr val="080808"/>
                          </a:solidFill>
                          <a:effectLst/>
                          <a:latin typeface="Bodoni MT Black" pitchFamily="18" charset="0"/>
                        </a:rPr>
                        <a:t>􀂃 розв’язувати теоретичні та прикладні проблеми, пов’язані з реальними ситуаціями в світі;</a:t>
                      </a:r>
                    </a:p>
                    <a:p>
                      <a:pPr marL="0" marR="0" lvl="0" indent="0" algn="l"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uk-UA" sz="1800" b="1" i="0" u="none" strike="noStrike" cap="none" normalizeH="0" baseline="0" dirty="0" smtClean="0">
                          <a:ln>
                            <a:noFill/>
                          </a:ln>
                          <a:solidFill>
                            <a:srgbClr val="080808"/>
                          </a:solidFill>
                          <a:effectLst/>
                          <a:latin typeface="Bodoni MT Black" pitchFamily="18" charset="0"/>
                        </a:rPr>
                        <a:t>􀂃 пояснювати фізичні явища, використовуючи специфічні мову й терміни, шляхом моделювання, виведення, екстраполяції;</a:t>
                      </a:r>
                    </a:p>
                    <a:p>
                      <a:pPr marL="0" marR="0" lvl="0" indent="0" algn="l"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uk-UA" sz="1800" b="1" i="0" u="none" strike="noStrike" cap="none" normalizeH="0" baseline="0" dirty="0" smtClean="0">
                          <a:ln>
                            <a:noFill/>
                          </a:ln>
                          <a:solidFill>
                            <a:srgbClr val="080808"/>
                          </a:solidFill>
                          <a:effectLst/>
                          <a:latin typeface="Bodoni MT Black" pitchFamily="18" charset="0"/>
                        </a:rPr>
                        <a:t>􀂃 переносити й інтегрувати знання та методи з фізики й застосовувати їх в інших науках і технологіях.</a:t>
                      </a:r>
                    </a:p>
                  </a:txBody>
                  <a:tcPr marL="121920" marR="121920" marT="129622" marB="432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 name="Прямоугольник 4"/>
          <p:cNvSpPr/>
          <p:nvPr/>
        </p:nvSpPr>
        <p:spPr>
          <a:xfrm>
            <a:off x="308541" y="111952"/>
            <a:ext cx="11329259" cy="584775"/>
          </a:xfrm>
          <a:prstGeom prst="rect">
            <a:avLst/>
          </a:prstGeom>
        </p:spPr>
        <p:txBody>
          <a:bodyPr wrap="square">
            <a:spAutoFit/>
          </a:bodyPr>
          <a:lstStyle/>
          <a:p>
            <a:pPr algn="ct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Підготовка до </a:t>
            </a:r>
            <a:r>
              <a:rPr lang="uk-UA"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 фізики та астрономії</a:t>
            </a:r>
            <a:endParaRPr lang="ru-RU"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4836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65571">
                                            <p:bg/>
                                          </p:spTgt>
                                        </p:tgtEl>
                                        <p:attrNameLst>
                                          <p:attrName>style.visibility</p:attrName>
                                        </p:attrNameLst>
                                      </p:cBhvr>
                                      <p:to>
                                        <p:strVal val="visible"/>
                                      </p:to>
                                    </p:set>
                                    <p:anim calcmode="lin" valueType="num">
                                      <p:cBhvr>
                                        <p:cTn id="7" dur="500" fill="hold"/>
                                        <p:tgtEl>
                                          <p:spTgt spid="365571">
                                            <p:bg/>
                                          </p:spTgt>
                                        </p:tgtEl>
                                        <p:attrNameLst>
                                          <p:attrName>ppt_w</p:attrName>
                                        </p:attrNameLst>
                                      </p:cBhvr>
                                      <p:tavLst>
                                        <p:tav tm="0">
                                          <p:val>
                                            <p:strVal val="#ppt_w*2.5"/>
                                          </p:val>
                                        </p:tav>
                                        <p:tav tm="100000">
                                          <p:val>
                                            <p:strVal val="#ppt_w"/>
                                          </p:val>
                                        </p:tav>
                                      </p:tavLst>
                                    </p:anim>
                                    <p:anim calcmode="lin" valueType="num">
                                      <p:cBhvr>
                                        <p:cTn id="8" dur="500" fill="hold"/>
                                        <p:tgtEl>
                                          <p:spTgt spid="365571">
                                            <p:bg/>
                                          </p:spTgt>
                                        </p:tgtEl>
                                        <p:attrNameLst>
                                          <p:attrName>ppt_h</p:attrName>
                                        </p:attrNameLst>
                                      </p:cBhvr>
                                      <p:tavLst>
                                        <p:tav tm="0">
                                          <p:val>
                                            <p:strVal val="#ppt_h*0.01"/>
                                          </p:val>
                                        </p:tav>
                                        <p:tav tm="100000">
                                          <p:val>
                                            <p:strVal val="#ppt_h"/>
                                          </p:val>
                                        </p:tav>
                                      </p:tavLst>
                                    </p:anim>
                                    <p:anim calcmode="lin" valueType="num">
                                      <p:cBhvr>
                                        <p:cTn id="9" dur="500" fill="hold"/>
                                        <p:tgtEl>
                                          <p:spTgt spid="365571">
                                            <p:bg/>
                                          </p:spTgt>
                                        </p:tgtEl>
                                        <p:attrNameLst>
                                          <p:attrName>ppt_x</p:attrName>
                                        </p:attrNameLst>
                                      </p:cBhvr>
                                      <p:tavLst>
                                        <p:tav tm="0">
                                          <p:val>
                                            <p:strVal val="#ppt_x"/>
                                          </p:val>
                                        </p:tav>
                                        <p:tav tm="100000">
                                          <p:val>
                                            <p:strVal val="#ppt_x"/>
                                          </p:val>
                                        </p:tav>
                                      </p:tavLst>
                                    </p:anim>
                                    <p:anim calcmode="lin" valueType="num">
                                      <p:cBhvr>
                                        <p:cTn id="10" dur="500" fill="hold"/>
                                        <p:tgtEl>
                                          <p:spTgt spid="365571">
                                            <p:bg/>
                                          </p:spTgt>
                                        </p:tgtEl>
                                        <p:attrNameLst>
                                          <p:attrName>ppt_y</p:attrName>
                                        </p:attrNameLst>
                                      </p:cBhvr>
                                      <p:tavLst>
                                        <p:tav tm="0">
                                          <p:val>
                                            <p:strVal val="#ppt_h+1"/>
                                          </p:val>
                                        </p:tav>
                                        <p:tav tm="100000">
                                          <p:val>
                                            <p:strVal val="#ppt_y"/>
                                          </p:val>
                                        </p:tav>
                                      </p:tavLst>
                                    </p:anim>
                                    <p:animEffect transition="in" filter="fade">
                                      <p:cBhvr>
                                        <p:cTn id="11" dur="500"/>
                                        <p:tgtEl>
                                          <p:spTgt spid="365571">
                                            <p:bg/>
                                          </p:spTgt>
                                        </p:tgtEl>
                                      </p:cBhvr>
                                    </p:animEffect>
                                  </p:childTnLst>
                                </p:cTn>
                              </p:par>
                            </p:childTnLst>
                          </p:cTn>
                        </p:par>
                        <p:par>
                          <p:cTn id="12" fill="hold" nodeType="afterGroup">
                            <p:stCondLst>
                              <p:cond delay="500"/>
                            </p:stCondLst>
                            <p:childTnLst>
                              <p:par>
                                <p:cTn id="13" presetID="17" presetClass="entr" presetSubtype="10" fill="hold" grpId="0" nodeType="afterEffect">
                                  <p:stCondLst>
                                    <p:cond delay="0"/>
                                  </p:stCondLst>
                                  <p:childTnLst>
                                    <p:set>
                                      <p:cBhvr>
                                        <p:cTn id="14" dur="1" fill="hold">
                                          <p:stCondLst>
                                            <p:cond delay="0"/>
                                          </p:stCondLst>
                                        </p:cTn>
                                        <p:tgtEl>
                                          <p:spTgt spid="365571">
                                            <p:txEl>
                                              <p:pRg st="0" end="0"/>
                                            </p:txEl>
                                          </p:spTgt>
                                        </p:tgtEl>
                                        <p:attrNameLst>
                                          <p:attrName>style.visibility</p:attrName>
                                        </p:attrNameLst>
                                      </p:cBhvr>
                                      <p:to>
                                        <p:strVal val="visible"/>
                                      </p:to>
                                    </p:set>
                                    <p:anim calcmode="lin" valueType="num">
                                      <p:cBhvr>
                                        <p:cTn id="15" dur="3000" fill="hold"/>
                                        <p:tgtEl>
                                          <p:spTgt spid="365571">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365571">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500"/>
                            </p:stCondLst>
                            <p:childTnLst>
                              <p:par>
                                <p:cTn id="18" presetID="17" presetClass="entr" presetSubtype="10" fill="hold" grpId="0" nodeType="afterEffect">
                                  <p:stCondLst>
                                    <p:cond delay="0"/>
                                  </p:stCondLst>
                                  <p:childTnLst>
                                    <p:set>
                                      <p:cBhvr>
                                        <p:cTn id="19" dur="1" fill="hold">
                                          <p:stCondLst>
                                            <p:cond delay="0"/>
                                          </p:stCondLst>
                                        </p:cTn>
                                        <p:tgtEl>
                                          <p:spTgt spid="365571">
                                            <p:txEl>
                                              <p:pRg st="1" end="1"/>
                                            </p:txEl>
                                          </p:spTgt>
                                        </p:tgtEl>
                                        <p:attrNameLst>
                                          <p:attrName>style.visibility</p:attrName>
                                        </p:attrNameLst>
                                      </p:cBhvr>
                                      <p:to>
                                        <p:strVal val="visible"/>
                                      </p:to>
                                    </p:set>
                                    <p:anim calcmode="lin" valueType="num">
                                      <p:cBhvr>
                                        <p:cTn id="20" dur="3000" fill="hold"/>
                                        <p:tgtEl>
                                          <p:spTgt spid="365571">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365571">
                                            <p:txEl>
                                              <p:pRg st="1" end="1"/>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6500"/>
                            </p:stCondLst>
                            <p:childTnLst>
                              <p:par>
                                <p:cTn id="23" presetID="17" presetClass="entr" presetSubtype="10" fill="hold" grpId="0" nodeType="afterEffect">
                                  <p:stCondLst>
                                    <p:cond delay="0"/>
                                  </p:stCondLst>
                                  <p:childTnLst>
                                    <p:set>
                                      <p:cBhvr>
                                        <p:cTn id="24" dur="1" fill="hold">
                                          <p:stCondLst>
                                            <p:cond delay="0"/>
                                          </p:stCondLst>
                                        </p:cTn>
                                        <p:tgtEl>
                                          <p:spTgt spid="365571">
                                            <p:txEl>
                                              <p:pRg st="2" end="2"/>
                                            </p:txEl>
                                          </p:spTgt>
                                        </p:tgtEl>
                                        <p:attrNameLst>
                                          <p:attrName>style.visibility</p:attrName>
                                        </p:attrNameLst>
                                      </p:cBhvr>
                                      <p:to>
                                        <p:strVal val="visible"/>
                                      </p:to>
                                    </p:set>
                                    <p:anim calcmode="lin" valueType="num">
                                      <p:cBhvr>
                                        <p:cTn id="25" dur="3000" fill="hold"/>
                                        <p:tgtEl>
                                          <p:spTgt spid="365571">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365571">
                                            <p:txEl>
                                              <p:pRg st="2" end="2"/>
                                            </p:txEl>
                                          </p:spTgt>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9500"/>
                            </p:stCondLst>
                            <p:childTnLst>
                              <p:par>
                                <p:cTn id="28" presetID="17" presetClass="entr" presetSubtype="10" fill="hold" grpId="0" nodeType="afterEffect">
                                  <p:stCondLst>
                                    <p:cond delay="0"/>
                                  </p:stCondLst>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3000" fill="hold"/>
                                        <p:tgtEl>
                                          <p:spTgt spid="365571">
                                            <p:txEl>
                                              <p:pRg st="3" end="3"/>
                                            </p:txEl>
                                          </p:spTgt>
                                        </p:tgtEl>
                                        <p:attrNameLst>
                                          <p:attrName>ppt_w</p:attrName>
                                        </p:attrNameLst>
                                      </p:cBhvr>
                                      <p:tavLst>
                                        <p:tav tm="0">
                                          <p:val>
                                            <p:fltVal val="0"/>
                                          </p:val>
                                        </p:tav>
                                        <p:tav tm="100000">
                                          <p:val>
                                            <p:strVal val="#ppt_w"/>
                                          </p:val>
                                        </p:tav>
                                      </p:tavLst>
                                    </p:anim>
                                    <p:anim calcmode="lin" valueType="num">
                                      <p:cBhvr>
                                        <p:cTn id="31" dur="3000" fill="hold"/>
                                        <p:tgtEl>
                                          <p:spTgt spid="365571">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2500"/>
                            </p:stCondLst>
                            <p:childTnLst>
                              <p:par>
                                <p:cTn id="33" presetID="42" presetClass="entr" presetSubtype="0" fill="hold" nodeType="afterEffect">
                                  <p:stCondLst>
                                    <p:cond delay="0"/>
                                  </p:stCondLst>
                                  <p:childTnLst>
                                    <p:set>
                                      <p:cBhvr>
                                        <p:cTn id="34" dur="1" fill="hold">
                                          <p:stCondLst>
                                            <p:cond delay="0"/>
                                          </p:stCondLst>
                                        </p:cTn>
                                        <p:tgtEl>
                                          <p:spTgt spid="365664"/>
                                        </p:tgtEl>
                                        <p:attrNameLst>
                                          <p:attrName>style.visibility</p:attrName>
                                        </p:attrNameLst>
                                      </p:cBhvr>
                                      <p:to>
                                        <p:strVal val="visible"/>
                                      </p:to>
                                    </p:set>
                                    <p:animEffect transition="in" filter="fade">
                                      <p:cBhvr>
                                        <p:cTn id="35" dur="2000"/>
                                        <p:tgtEl>
                                          <p:spTgt spid="365664"/>
                                        </p:tgtEl>
                                      </p:cBhvr>
                                    </p:animEffect>
                                    <p:anim calcmode="lin" valueType="num">
                                      <p:cBhvr>
                                        <p:cTn id="36" dur="2000" fill="hold"/>
                                        <p:tgtEl>
                                          <p:spTgt spid="365664"/>
                                        </p:tgtEl>
                                        <p:attrNameLst>
                                          <p:attrName>ppt_x</p:attrName>
                                        </p:attrNameLst>
                                      </p:cBhvr>
                                      <p:tavLst>
                                        <p:tav tm="0">
                                          <p:val>
                                            <p:strVal val="#ppt_x"/>
                                          </p:val>
                                        </p:tav>
                                        <p:tav tm="100000">
                                          <p:val>
                                            <p:strVal val="#ppt_x"/>
                                          </p:val>
                                        </p:tav>
                                      </p:tavLst>
                                    </p:anim>
                                    <p:anim calcmode="lin" valueType="num">
                                      <p:cBhvr>
                                        <p:cTn id="37" dur="2000" fill="hold"/>
                                        <p:tgtEl>
                                          <p:spTgt spid="365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descr="Голубая тисненая бумага"/>
          <p:cNvSpPr>
            <a:spLocks noChangeArrowheads="1"/>
          </p:cNvSpPr>
          <p:nvPr/>
        </p:nvSpPr>
        <p:spPr bwMode="auto">
          <a:xfrm>
            <a:off x="2315785" y="1196975"/>
            <a:ext cx="6720416" cy="431800"/>
          </a:xfrm>
          <a:prstGeom prst="rect">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algn="ctr" defTabSz="801688"/>
            <a:r>
              <a:rPr lang="uk-UA" altLang="uk-UA" sz="2000" b="1" dirty="0">
                <a:solidFill>
                  <a:srgbClr val="000000"/>
                </a:solidFill>
                <a:latin typeface="Bodoni MT Black" pitchFamily="18" charset="0"/>
              </a:rPr>
              <a:t> 1.</a:t>
            </a:r>
            <a:r>
              <a:rPr lang="uk-UA" altLang="uk-UA" sz="1800" dirty="0">
                <a:solidFill>
                  <a:srgbClr val="000000"/>
                </a:solidFill>
                <a:latin typeface="Bodoni MT Black" pitchFamily="18" charset="0"/>
              </a:rPr>
              <a:t> </a:t>
            </a:r>
            <a:r>
              <a:rPr lang="uk-UA" altLang="uk-UA" sz="1800" b="1" dirty="0">
                <a:solidFill>
                  <a:srgbClr val="000000"/>
                </a:solidFill>
                <a:latin typeface="Bodoni MT Black" pitchFamily="18" charset="0"/>
              </a:rPr>
              <a:t>Назва навчальної теми</a:t>
            </a:r>
            <a:r>
              <a:rPr lang="ru-RU" altLang="uk-UA" sz="1800" dirty="0">
                <a:solidFill>
                  <a:srgbClr val="000000"/>
                </a:solidFill>
                <a:latin typeface="Bodoni MT Black" pitchFamily="18" charset="0"/>
              </a:rPr>
              <a:t> </a:t>
            </a:r>
          </a:p>
        </p:txBody>
      </p:sp>
      <p:sp>
        <p:nvSpPr>
          <p:cNvPr id="370694" name="AutoShape 6" descr="Голубая тисненая бумага"/>
          <p:cNvSpPr>
            <a:spLocks noChangeArrowheads="1"/>
          </p:cNvSpPr>
          <p:nvPr/>
        </p:nvSpPr>
        <p:spPr bwMode="auto">
          <a:xfrm>
            <a:off x="2351618" y="1840656"/>
            <a:ext cx="6529917" cy="576262"/>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algn="ctr" defTabSz="801688"/>
            <a:r>
              <a:rPr lang="uk-UA" altLang="uk-UA" sz="1800" dirty="0">
                <a:solidFill>
                  <a:srgbClr val="000000"/>
                </a:solidFill>
                <a:latin typeface="Bodoni MT Black" pitchFamily="18" charset="0"/>
              </a:rPr>
              <a:t>2. </a:t>
            </a:r>
            <a:r>
              <a:rPr lang="uk-UA" altLang="uk-UA" sz="1800" b="1" dirty="0">
                <a:solidFill>
                  <a:srgbClr val="000000"/>
                </a:solidFill>
                <a:latin typeface="Bodoni MT Black" pitchFamily="18" charset="0"/>
              </a:rPr>
              <a:t>Назва </a:t>
            </a:r>
            <a:r>
              <a:rPr lang="uk-UA" altLang="uk-UA" sz="1800" b="1" dirty="0" smtClean="0">
                <a:solidFill>
                  <a:srgbClr val="000000"/>
                </a:solidFill>
                <a:latin typeface="Bodoni MT Black" pitchFamily="18" charset="0"/>
              </a:rPr>
              <a:t>компетентності </a:t>
            </a:r>
            <a:r>
              <a:rPr lang="uk-UA" altLang="uk-UA" sz="1800" b="1" dirty="0">
                <a:solidFill>
                  <a:srgbClr val="000000"/>
                </a:solidFill>
                <a:latin typeface="Bodoni MT Black" pitchFamily="18" charset="0"/>
              </a:rPr>
              <a:t>або її </a:t>
            </a:r>
            <a:r>
              <a:rPr lang="uk-UA" altLang="uk-UA" sz="1800" b="1" dirty="0" smtClean="0">
                <a:solidFill>
                  <a:srgbClr val="000000"/>
                </a:solidFill>
                <a:latin typeface="Bodoni MT Black" pitchFamily="18" charset="0"/>
              </a:rPr>
              <a:t>елементів</a:t>
            </a:r>
            <a:r>
              <a:rPr lang="ru-RU" altLang="uk-UA" sz="1800" dirty="0" smtClean="0">
                <a:solidFill>
                  <a:srgbClr val="000000"/>
                </a:solidFill>
                <a:latin typeface="Bodoni MT Black" pitchFamily="18" charset="0"/>
              </a:rPr>
              <a:t> </a:t>
            </a:r>
            <a:endParaRPr lang="ru-RU" altLang="uk-UA" sz="1800" dirty="0">
              <a:solidFill>
                <a:srgbClr val="000000"/>
              </a:solidFill>
              <a:latin typeface="Bodoni MT Black" pitchFamily="18" charset="0"/>
            </a:endParaRPr>
          </a:p>
        </p:txBody>
      </p:sp>
      <p:sp>
        <p:nvSpPr>
          <p:cNvPr id="370695" name="AutoShape 7" descr="Голубая тисненая бумага"/>
          <p:cNvSpPr>
            <a:spLocks noChangeArrowheads="1"/>
          </p:cNvSpPr>
          <p:nvPr/>
        </p:nvSpPr>
        <p:spPr bwMode="auto">
          <a:xfrm>
            <a:off x="2028615" y="2664620"/>
            <a:ext cx="7584016" cy="504825"/>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marL="342900" indent="-342900" algn="ctr" defTabSz="801688"/>
            <a:r>
              <a:rPr lang="uk-UA" altLang="uk-UA" sz="1800" b="1" dirty="0">
                <a:solidFill>
                  <a:srgbClr val="000000"/>
                </a:solidFill>
                <a:latin typeface="Bodoni MT Black" pitchFamily="18" charset="0"/>
              </a:rPr>
              <a:t> 3. Мінімальний досвід діяльності або попередній</a:t>
            </a:r>
          </a:p>
          <a:p>
            <a:pPr marL="342900" indent="-342900" algn="ctr" defTabSz="801688"/>
            <a:r>
              <a:rPr lang="uk-UA" altLang="uk-UA" sz="1800" b="1" dirty="0">
                <a:solidFill>
                  <a:srgbClr val="000000"/>
                </a:solidFill>
                <a:latin typeface="Bodoni MT Black" pitchFamily="18" charset="0"/>
              </a:rPr>
              <a:t>      етап сформованості </a:t>
            </a:r>
            <a:r>
              <a:rPr lang="uk-UA" altLang="uk-UA" sz="1800" b="1" dirty="0" smtClean="0">
                <a:solidFill>
                  <a:srgbClr val="000000"/>
                </a:solidFill>
                <a:latin typeface="Bodoni MT Black" pitchFamily="18" charset="0"/>
              </a:rPr>
              <a:t>компетентності</a:t>
            </a:r>
            <a:endParaRPr lang="ru-RU" altLang="uk-UA" sz="1800" b="1" dirty="0">
              <a:solidFill>
                <a:srgbClr val="000000"/>
              </a:solidFill>
              <a:latin typeface="Bodoni MT Black" pitchFamily="18" charset="0"/>
            </a:endParaRPr>
          </a:p>
        </p:txBody>
      </p:sp>
      <p:sp>
        <p:nvSpPr>
          <p:cNvPr id="370696" name="AutoShape 8" descr="Голубая тисненая бумага"/>
          <p:cNvSpPr>
            <a:spLocks noChangeArrowheads="1"/>
          </p:cNvSpPr>
          <p:nvPr/>
        </p:nvSpPr>
        <p:spPr bwMode="auto">
          <a:xfrm>
            <a:off x="2172099" y="3429794"/>
            <a:ext cx="7586133" cy="576262"/>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algn="ctr" defTabSz="801688"/>
            <a:r>
              <a:rPr lang="uk-UA" altLang="uk-UA" sz="1800" b="1">
                <a:solidFill>
                  <a:srgbClr val="000000"/>
                </a:solidFill>
                <a:latin typeface="Bodoni MT Black" pitchFamily="18" charset="0"/>
              </a:rPr>
              <a:t> 4. Соціальна, особистісна мотивація необхідності </a:t>
            </a:r>
          </a:p>
          <a:p>
            <a:pPr algn="ctr" defTabSz="801688"/>
            <a:r>
              <a:rPr lang="uk-UA" altLang="uk-UA" sz="1800" b="1">
                <a:solidFill>
                  <a:srgbClr val="000000"/>
                </a:solidFill>
                <a:latin typeface="Bodoni MT Black" pitchFamily="18" charset="0"/>
              </a:rPr>
              <a:t>  подальшого формування компетентностей</a:t>
            </a:r>
            <a:r>
              <a:rPr lang="ru-RU" altLang="uk-UA" sz="1800">
                <a:solidFill>
                  <a:srgbClr val="000000"/>
                </a:solidFill>
                <a:latin typeface="Bodoni MT Black" pitchFamily="18" charset="0"/>
              </a:rPr>
              <a:t> </a:t>
            </a:r>
          </a:p>
        </p:txBody>
      </p:sp>
      <p:sp>
        <p:nvSpPr>
          <p:cNvPr id="370697" name="AutoShape 9" descr="Голубая тисненая бумага"/>
          <p:cNvSpPr>
            <a:spLocks noChangeArrowheads="1"/>
          </p:cNvSpPr>
          <p:nvPr/>
        </p:nvSpPr>
        <p:spPr bwMode="auto">
          <a:xfrm>
            <a:off x="2004274" y="4291848"/>
            <a:ext cx="7632700" cy="576262"/>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algn="ctr" defTabSz="801688"/>
            <a:r>
              <a:rPr lang="uk-UA" altLang="uk-UA" sz="1800" b="1" dirty="0">
                <a:solidFill>
                  <a:srgbClr val="000000"/>
                </a:solidFill>
                <a:latin typeface="Bodoni MT Black" pitchFamily="18" charset="0"/>
              </a:rPr>
              <a:t>5. Знання, вміння, навички, необхідні </a:t>
            </a:r>
          </a:p>
          <a:p>
            <a:pPr algn="ctr" defTabSz="801688"/>
            <a:r>
              <a:rPr lang="uk-UA" altLang="uk-UA" sz="1800" b="1" dirty="0">
                <a:solidFill>
                  <a:srgbClr val="000000"/>
                </a:solidFill>
                <a:latin typeface="Bodoni MT Black" pitchFamily="18" charset="0"/>
              </a:rPr>
              <a:t>   для подальшого формування компетентності</a:t>
            </a:r>
            <a:r>
              <a:rPr lang="ru-RU" altLang="uk-UA" sz="1800" dirty="0">
                <a:solidFill>
                  <a:srgbClr val="000000"/>
                </a:solidFill>
                <a:latin typeface="Bodoni MT Black" pitchFamily="18" charset="0"/>
              </a:rPr>
              <a:t> </a:t>
            </a:r>
          </a:p>
        </p:txBody>
      </p:sp>
      <p:sp>
        <p:nvSpPr>
          <p:cNvPr id="370698" name="AutoShape 10" descr="Голубая тисненая бумага"/>
          <p:cNvSpPr>
            <a:spLocks noChangeArrowheads="1"/>
          </p:cNvSpPr>
          <p:nvPr/>
        </p:nvSpPr>
        <p:spPr bwMode="auto">
          <a:xfrm>
            <a:off x="1873251" y="5251616"/>
            <a:ext cx="7681383" cy="577850"/>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algn="ctr" defTabSz="801688"/>
            <a:endParaRPr lang="uk-UA" altLang="uk-UA" sz="1800" b="1" dirty="0">
              <a:solidFill>
                <a:srgbClr val="000000"/>
              </a:solidFill>
              <a:latin typeface="Bodoni MT Black" pitchFamily="18" charset="0"/>
            </a:endParaRPr>
          </a:p>
          <a:p>
            <a:pPr algn="ctr" defTabSz="801688"/>
            <a:r>
              <a:rPr lang="uk-UA" altLang="uk-UA" sz="1800" b="1" dirty="0" smtClean="0">
                <a:solidFill>
                  <a:srgbClr val="000000"/>
                </a:solidFill>
                <a:latin typeface="Bodoni MT Black" pitchFamily="18" charset="0"/>
              </a:rPr>
              <a:t>6. Способи </a:t>
            </a:r>
            <a:r>
              <a:rPr lang="uk-UA" altLang="uk-UA" sz="1800" b="1" dirty="0">
                <a:solidFill>
                  <a:srgbClr val="000000"/>
                </a:solidFill>
                <a:latin typeface="Bodoni MT Black" pitchFamily="18" charset="0"/>
              </a:rPr>
              <a:t>діяльності на певному етапі</a:t>
            </a:r>
          </a:p>
          <a:p>
            <a:pPr algn="ctr" defTabSz="801688"/>
            <a:r>
              <a:rPr lang="uk-UA" altLang="uk-UA" sz="1800" b="1" dirty="0">
                <a:solidFill>
                  <a:srgbClr val="000000"/>
                </a:solidFill>
                <a:latin typeface="Bodoni MT Black" pitchFamily="18" charset="0"/>
              </a:rPr>
              <a:t>  формування компетентності</a:t>
            </a:r>
            <a:r>
              <a:rPr lang="ru-RU" altLang="uk-UA" sz="1800" b="1" dirty="0">
                <a:solidFill>
                  <a:srgbClr val="000000"/>
                </a:solidFill>
                <a:latin typeface="Bodoni MT Black" pitchFamily="18" charset="0"/>
              </a:rPr>
              <a:t> </a:t>
            </a:r>
            <a:endParaRPr lang="uk-UA" altLang="uk-UA" sz="1800" b="1" dirty="0">
              <a:solidFill>
                <a:srgbClr val="000000"/>
              </a:solidFill>
              <a:latin typeface="Bodoni MT Black" pitchFamily="18" charset="0"/>
            </a:endParaRPr>
          </a:p>
          <a:p>
            <a:pPr algn="ctr" defTabSz="801688"/>
            <a:endParaRPr lang="ru-RU" altLang="uk-UA" sz="1800" b="1" dirty="0">
              <a:solidFill>
                <a:srgbClr val="000000"/>
              </a:solidFill>
              <a:latin typeface="Bodoni MT Black" pitchFamily="18" charset="0"/>
            </a:endParaRPr>
          </a:p>
        </p:txBody>
      </p:sp>
      <p:sp>
        <p:nvSpPr>
          <p:cNvPr id="370699" name="AutoShape 11" descr="Голубая тисненая бумага"/>
          <p:cNvSpPr>
            <a:spLocks noChangeArrowheads="1"/>
          </p:cNvSpPr>
          <p:nvPr/>
        </p:nvSpPr>
        <p:spPr bwMode="auto">
          <a:xfrm>
            <a:off x="1873251" y="6232692"/>
            <a:ext cx="7679267" cy="508677"/>
          </a:xfrm>
          <a:prstGeom prst="flowChartAlternateProcess">
            <a:avLst/>
          </a:prstGeom>
          <a:blipFill dpi="0" rotWithShape="1">
            <a:blip r:embed="rId3"/>
            <a:srcRect/>
            <a:tile tx="0" ty="0" sx="100000" sy="100000" flip="none" algn="tl"/>
          </a:blipFill>
          <a:ln w="57150" cmpd="thinThick">
            <a:solidFill>
              <a:srgbClr val="FFFF00"/>
            </a:solidFill>
            <a:miter lim="800000"/>
            <a:headEnd/>
            <a:tailEnd/>
          </a:ln>
        </p:spPr>
        <p:txBody>
          <a:bodyPr wrap="none" lIns="80105" tIns="40053" rIns="80105" bIns="40053" anchor="ctr"/>
          <a:lstStyle/>
          <a:p>
            <a:pPr marL="342900" indent="-342900" algn="ctr" defTabSz="801688"/>
            <a:r>
              <a:rPr lang="uk-UA" altLang="uk-UA" sz="1800" b="1" dirty="0">
                <a:solidFill>
                  <a:srgbClr val="000000"/>
                </a:solidFill>
                <a:latin typeface="Bodoni MT Black" pitchFamily="18" charset="0"/>
              </a:rPr>
              <a:t>7. Рефлексія ефективності отриманого </a:t>
            </a:r>
            <a:r>
              <a:rPr lang="uk-UA" altLang="uk-UA" sz="1800" b="1" dirty="0" smtClean="0">
                <a:solidFill>
                  <a:srgbClr val="000000"/>
                </a:solidFill>
                <a:latin typeface="Bodoni MT Black" pitchFamily="18" charset="0"/>
              </a:rPr>
              <a:t>результату</a:t>
            </a:r>
            <a:endParaRPr lang="ru-RU" altLang="uk-UA" sz="1800" b="1" dirty="0">
              <a:solidFill>
                <a:srgbClr val="000000"/>
              </a:solidFill>
              <a:latin typeface="Bodoni MT Black" pitchFamily="18" charset="0"/>
            </a:endParaRPr>
          </a:p>
        </p:txBody>
      </p:sp>
      <p:sp>
        <p:nvSpPr>
          <p:cNvPr id="370710" name="Line 22" descr="Голубая тисненая бумага"/>
          <p:cNvSpPr>
            <a:spLocks noChangeShapeType="1"/>
          </p:cNvSpPr>
          <p:nvPr/>
        </p:nvSpPr>
        <p:spPr bwMode="auto">
          <a:xfrm>
            <a:off x="5692885" y="1676267"/>
            <a:ext cx="0" cy="215900"/>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0711" name="Line 23" descr="Голубая тисненая бумага"/>
          <p:cNvSpPr>
            <a:spLocks noChangeShapeType="1"/>
          </p:cNvSpPr>
          <p:nvPr/>
        </p:nvSpPr>
        <p:spPr bwMode="auto">
          <a:xfrm>
            <a:off x="5692885" y="2404269"/>
            <a:ext cx="0" cy="260350"/>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0712" name="Line 24" descr="Голубая тисненая бумага"/>
          <p:cNvSpPr>
            <a:spLocks noChangeShapeType="1"/>
          </p:cNvSpPr>
          <p:nvPr/>
        </p:nvSpPr>
        <p:spPr bwMode="auto">
          <a:xfrm>
            <a:off x="5594213" y="3169444"/>
            <a:ext cx="0" cy="260350"/>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0713" name="Line 25" descr="Голубая тисненая бумага"/>
          <p:cNvSpPr>
            <a:spLocks noChangeShapeType="1"/>
          </p:cNvSpPr>
          <p:nvPr/>
        </p:nvSpPr>
        <p:spPr bwMode="auto">
          <a:xfrm>
            <a:off x="5594213" y="4926178"/>
            <a:ext cx="0" cy="325438"/>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0723" name="Line 35" descr="Голубая тисненая бумага"/>
          <p:cNvSpPr>
            <a:spLocks noChangeShapeType="1"/>
          </p:cNvSpPr>
          <p:nvPr/>
        </p:nvSpPr>
        <p:spPr bwMode="auto">
          <a:xfrm>
            <a:off x="5594213" y="4031498"/>
            <a:ext cx="0" cy="260350"/>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0724" name="Line 36" descr="Голубая тисненая бумага"/>
          <p:cNvSpPr>
            <a:spLocks noChangeShapeType="1"/>
          </p:cNvSpPr>
          <p:nvPr/>
        </p:nvSpPr>
        <p:spPr bwMode="auto">
          <a:xfrm>
            <a:off x="5712884" y="5829467"/>
            <a:ext cx="0" cy="403225"/>
          </a:xfrm>
          <a:prstGeom prst="line">
            <a:avLst/>
          </a:prstGeom>
          <a:noFill/>
          <a:ln w="57150" cmpd="thinThick">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7" name="Прямоугольник 16"/>
          <p:cNvSpPr/>
          <p:nvPr/>
        </p:nvSpPr>
        <p:spPr>
          <a:xfrm>
            <a:off x="431370" y="241933"/>
            <a:ext cx="11329259" cy="646331"/>
          </a:xfrm>
          <a:prstGeom prst="rect">
            <a:avLst/>
          </a:prstGeom>
        </p:spPr>
        <p:txBody>
          <a:bodyPr wrap="square">
            <a:spAutoFit/>
          </a:bodyPr>
          <a:lstStyle/>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Компоненти у поурочному плані</a:t>
            </a:r>
            <a:endParaRPr lang="ru-RU"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647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fade">
                                      <p:cBhvr>
                                        <p:cTn id="7" dur="500"/>
                                        <p:tgtEl>
                                          <p:spTgt spid="370691"/>
                                        </p:tgtEl>
                                      </p:cBhvr>
                                    </p:animEffect>
                                    <p:anim calcmode="lin" valueType="num">
                                      <p:cBhvr>
                                        <p:cTn id="8" dur="500" fill="hold"/>
                                        <p:tgtEl>
                                          <p:spTgt spid="370691"/>
                                        </p:tgtEl>
                                        <p:attrNameLst>
                                          <p:attrName>ppt_x</p:attrName>
                                        </p:attrNameLst>
                                      </p:cBhvr>
                                      <p:tavLst>
                                        <p:tav tm="0">
                                          <p:val>
                                            <p:strVal val="#ppt_x"/>
                                          </p:val>
                                        </p:tav>
                                        <p:tav tm="100000">
                                          <p:val>
                                            <p:strVal val="#ppt_x"/>
                                          </p:val>
                                        </p:tav>
                                      </p:tavLst>
                                    </p:anim>
                                    <p:anim calcmode="lin" valueType="num">
                                      <p:cBhvr>
                                        <p:cTn id="9" dur="500" fill="hold"/>
                                        <p:tgtEl>
                                          <p:spTgt spid="37069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70710"/>
                                        </p:tgtEl>
                                        <p:attrNameLst>
                                          <p:attrName>style.visibility</p:attrName>
                                        </p:attrNameLst>
                                      </p:cBhvr>
                                      <p:to>
                                        <p:strVal val="visible"/>
                                      </p:to>
                                    </p:set>
                                    <p:anim calcmode="lin" valueType="num">
                                      <p:cBhvr>
                                        <p:cTn id="13" dur="500" fill="hold"/>
                                        <p:tgtEl>
                                          <p:spTgt spid="370710"/>
                                        </p:tgtEl>
                                        <p:attrNameLst>
                                          <p:attrName>ppt_x</p:attrName>
                                        </p:attrNameLst>
                                      </p:cBhvr>
                                      <p:tavLst>
                                        <p:tav tm="0">
                                          <p:val>
                                            <p:strVal val="#ppt_x-.2"/>
                                          </p:val>
                                        </p:tav>
                                        <p:tav tm="100000">
                                          <p:val>
                                            <p:strVal val="#ppt_x"/>
                                          </p:val>
                                        </p:tav>
                                      </p:tavLst>
                                    </p:anim>
                                    <p:anim calcmode="lin" valueType="num">
                                      <p:cBhvr>
                                        <p:cTn id="14" dur="500" fill="hold"/>
                                        <p:tgtEl>
                                          <p:spTgt spid="3707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370710"/>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0694"/>
                                        </p:tgtEl>
                                        <p:attrNameLst>
                                          <p:attrName>style.visibility</p:attrName>
                                        </p:attrNameLst>
                                      </p:cBhvr>
                                      <p:to>
                                        <p:strVal val="visible"/>
                                      </p:to>
                                    </p:set>
                                    <p:animEffect transition="in" filter="fade">
                                      <p:cBhvr>
                                        <p:cTn id="19" dur="500"/>
                                        <p:tgtEl>
                                          <p:spTgt spid="370694"/>
                                        </p:tgtEl>
                                      </p:cBhvr>
                                    </p:animEffect>
                                    <p:anim calcmode="lin" valueType="num">
                                      <p:cBhvr>
                                        <p:cTn id="20" dur="500" fill="hold"/>
                                        <p:tgtEl>
                                          <p:spTgt spid="370694"/>
                                        </p:tgtEl>
                                        <p:attrNameLst>
                                          <p:attrName>ppt_x</p:attrName>
                                        </p:attrNameLst>
                                      </p:cBhvr>
                                      <p:tavLst>
                                        <p:tav tm="0">
                                          <p:val>
                                            <p:strVal val="#ppt_x"/>
                                          </p:val>
                                        </p:tav>
                                        <p:tav tm="100000">
                                          <p:val>
                                            <p:strVal val="#ppt_x"/>
                                          </p:val>
                                        </p:tav>
                                      </p:tavLst>
                                    </p:anim>
                                    <p:anim calcmode="lin" valueType="num">
                                      <p:cBhvr>
                                        <p:cTn id="21" dur="500" fill="hold"/>
                                        <p:tgtEl>
                                          <p:spTgt spid="37069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370711"/>
                                        </p:tgtEl>
                                        <p:attrNameLst>
                                          <p:attrName>style.visibility</p:attrName>
                                        </p:attrNameLst>
                                      </p:cBhvr>
                                      <p:to>
                                        <p:strVal val="visible"/>
                                      </p:to>
                                    </p:set>
                                    <p:anim calcmode="lin" valueType="num">
                                      <p:cBhvr>
                                        <p:cTn id="25" dur="500" fill="hold"/>
                                        <p:tgtEl>
                                          <p:spTgt spid="370711"/>
                                        </p:tgtEl>
                                        <p:attrNameLst>
                                          <p:attrName>ppt_x</p:attrName>
                                        </p:attrNameLst>
                                      </p:cBhvr>
                                      <p:tavLst>
                                        <p:tav tm="0">
                                          <p:val>
                                            <p:strVal val="#ppt_x-.2"/>
                                          </p:val>
                                        </p:tav>
                                        <p:tav tm="100000">
                                          <p:val>
                                            <p:strVal val="#ppt_x"/>
                                          </p:val>
                                        </p:tav>
                                      </p:tavLst>
                                    </p:anim>
                                    <p:anim calcmode="lin" valueType="num">
                                      <p:cBhvr>
                                        <p:cTn id="26" dur="500" fill="hold"/>
                                        <p:tgtEl>
                                          <p:spTgt spid="370711"/>
                                        </p:tgtEl>
                                        <p:attrNameLst>
                                          <p:attrName>ppt_y</p:attrName>
                                        </p:attrNameLst>
                                      </p:cBhvr>
                                      <p:tavLst>
                                        <p:tav tm="0">
                                          <p:val>
                                            <p:strVal val="#ppt_y"/>
                                          </p:val>
                                        </p:tav>
                                        <p:tav tm="100000">
                                          <p:val>
                                            <p:strVal val="#ppt_y"/>
                                          </p:val>
                                        </p:tav>
                                      </p:tavLst>
                                    </p:anim>
                                    <p:animEffect transition="in" filter="wipe(right)" prLst="gradientSize: 0.1">
                                      <p:cBhvr>
                                        <p:cTn id="27" dur="500"/>
                                        <p:tgtEl>
                                          <p:spTgt spid="370711"/>
                                        </p:tgtEl>
                                      </p:cBhvr>
                                    </p:animEffect>
                                  </p:childTnLst>
                                </p:cTn>
                              </p:par>
                            </p:childTnLst>
                          </p:cTn>
                        </p:par>
                        <p:par>
                          <p:cTn id="28" fill="hold" nodeType="afterGroup">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70695"/>
                                        </p:tgtEl>
                                        <p:attrNameLst>
                                          <p:attrName>style.visibility</p:attrName>
                                        </p:attrNameLst>
                                      </p:cBhvr>
                                      <p:to>
                                        <p:strVal val="visible"/>
                                      </p:to>
                                    </p:set>
                                    <p:animEffect transition="in" filter="fade">
                                      <p:cBhvr>
                                        <p:cTn id="31" dur="500"/>
                                        <p:tgtEl>
                                          <p:spTgt spid="370695"/>
                                        </p:tgtEl>
                                      </p:cBhvr>
                                    </p:animEffect>
                                    <p:anim calcmode="lin" valueType="num">
                                      <p:cBhvr>
                                        <p:cTn id="32" dur="500" fill="hold"/>
                                        <p:tgtEl>
                                          <p:spTgt spid="370695"/>
                                        </p:tgtEl>
                                        <p:attrNameLst>
                                          <p:attrName>ppt_x</p:attrName>
                                        </p:attrNameLst>
                                      </p:cBhvr>
                                      <p:tavLst>
                                        <p:tav tm="0">
                                          <p:val>
                                            <p:strVal val="#ppt_x"/>
                                          </p:val>
                                        </p:tav>
                                        <p:tav tm="100000">
                                          <p:val>
                                            <p:strVal val="#ppt_x"/>
                                          </p:val>
                                        </p:tav>
                                      </p:tavLst>
                                    </p:anim>
                                    <p:anim calcmode="lin" valueType="num">
                                      <p:cBhvr>
                                        <p:cTn id="33" dur="500" fill="hold"/>
                                        <p:tgtEl>
                                          <p:spTgt spid="37069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29" presetClass="entr" presetSubtype="0" fill="hold" grpId="0" nodeType="afterEffect">
                                  <p:stCondLst>
                                    <p:cond delay="0"/>
                                  </p:stCondLst>
                                  <p:childTnLst>
                                    <p:set>
                                      <p:cBhvr>
                                        <p:cTn id="36" dur="1" fill="hold">
                                          <p:stCondLst>
                                            <p:cond delay="0"/>
                                          </p:stCondLst>
                                        </p:cTn>
                                        <p:tgtEl>
                                          <p:spTgt spid="370712"/>
                                        </p:tgtEl>
                                        <p:attrNameLst>
                                          <p:attrName>style.visibility</p:attrName>
                                        </p:attrNameLst>
                                      </p:cBhvr>
                                      <p:to>
                                        <p:strVal val="visible"/>
                                      </p:to>
                                    </p:set>
                                    <p:anim calcmode="lin" valueType="num">
                                      <p:cBhvr>
                                        <p:cTn id="37" dur="500" fill="hold"/>
                                        <p:tgtEl>
                                          <p:spTgt spid="370712"/>
                                        </p:tgtEl>
                                        <p:attrNameLst>
                                          <p:attrName>ppt_x</p:attrName>
                                        </p:attrNameLst>
                                      </p:cBhvr>
                                      <p:tavLst>
                                        <p:tav tm="0">
                                          <p:val>
                                            <p:strVal val="#ppt_x-.2"/>
                                          </p:val>
                                        </p:tav>
                                        <p:tav tm="100000">
                                          <p:val>
                                            <p:strVal val="#ppt_x"/>
                                          </p:val>
                                        </p:tav>
                                      </p:tavLst>
                                    </p:anim>
                                    <p:anim calcmode="lin" valueType="num">
                                      <p:cBhvr>
                                        <p:cTn id="38" dur="500" fill="hold"/>
                                        <p:tgtEl>
                                          <p:spTgt spid="370712"/>
                                        </p:tgtEl>
                                        <p:attrNameLst>
                                          <p:attrName>ppt_y</p:attrName>
                                        </p:attrNameLst>
                                      </p:cBhvr>
                                      <p:tavLst>
                                        <p:tav tm="0">
                                          <p:val>
                                            <p:strVal val="#ppt_y"/>
                                          </p:val>
                                        </p:tav>
                                        <p:tav tm="100000">
                                          <p:val>
                                            <p:strVal val="#ppt_y"/>
                                          </p:val>
                                        </p:tav>
                                      </p:tavLst>
                                    </p:anim>
                                    <p:animEffect transition="in" filter="wipe(right)" prLst="gradientSize: 0.1">
                                      <p:cBhvr>
                                        <p:cTn id="39" dur="500"/>
                                        <p:tgtEl>
                                          <p:spTgt spid="370712"/>
                                        </p:tgtEl>
                                      </p:cBhvr>
                                    </p:animEffect>
                                  </p:childTnLst>
                                </p:cTn>
                              </p:par>
                            </p:childTnLst>
                          </p:cTn>
                        </p:par>
                        <p:par>
                          <p:cTn id="40" fill="hold" nodeType="afterGroup">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70696"/>
                                        </p:tgtEl>
                                        <p:attrNameLst>
                                          <p:attrName>style.visibility</p:attrName>
                                        </p:attrNameLst>
                                      </p:cBhvr>
                                      <p:to>
                                        <p:strVal val="visible"/>
                                      </p:to>
                                    </p:set>
                                    <p:animEffect transition="in" filter="fade">
                                      <p:cBhvr>
                                        <p:cTn id="43" dur="500"/>
                                        <p:tgtEl>
                                          <p:spTgt spid="370696"/>
                                        </p:tgtEl>
                                      </p:cBhvr>
                                    </p:animEffect>
                                    <p:anim calcmode="lin" valueType="num">
                                      <p:cBhvr>
                                        <p:cTn id="44" dur="500" fill="hold"/>
                                        <p:tgtEl>
                                          <p:spTgt spid="370696"/>
                                        </p:tgtEl>
                                        <p:attrNameLst>
                                          <p:attrName>ppt_x</p:attrName>
                                        </p:attrNameLst>
                                      </p:cBhvr>
                                      <p:tavLst>
                                        <p:tav tm="0">
                                          <p:val>
                                            <p:strVal val="#ppt_x"/>
                                          </p:val>
                                        </p:tav>
                                        <p:tav tm="100000">
                                          <p:val>
                                            <p:strVal val="#ppt_x"/>
                                          </p:val>
                                        </p:tav>
                                      </p:tavLst>
                                    </p:anim>
                                    <p:anim calcmode="lin" valueType="num">
                                      <p:cBhvr>
                                        <p:cTn id="45" dur="500" fill="hold"/>
                                        <p:tgtEl>
                                          <p:spTgt spid="370696"/>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500"/>
                            </p:stCondLst>
                            <p:childTnLst>
                              <p:par>
                                <p:cTn id="47" presetID="29" presetClass="entr" presetSubtype="0" fill="hold" grpId="0" nodeType="afterEffect">
                                  <p:stCondLst>
                                    <p:cond delay="0"/>
                                  </p:stCondLst>
                                  <p:childTnLst>
                                    <p:set>
                                      <p:cBhvr>
                                        <p:cTn id="48" dur="1" fill="hold">
                                          <p:stCondLst>
                                            <p:cond delay="0"/>
                                          </p:stCondLst>
                                        </p:cTn>
                                        <p:tgtEl>
                                          <p:spTgt spid="370713"/>
                                        </p:tgtEl>
                                        <p:attrNameLst>
                                          <p:attrName>style.visibility</p:attrName>
                                        </p:attrNameLst>
                                      </p:cBhvr>
                                      <p:to>
                                        <p:strVal val="visible"/>
                                      </p:to>
                                    </p:set>
                                    <p:anim calcmode="lin" valueType="num">
                                      <p:cBhvr>
                                        <p:cTn id="49" dur="500" fill="hold"/>
                                        <p:tgtEl>
                                          <p:spTgt spid="370713"/>
                                        </p:tgtEl>
                                        <p:attrNameLst>
                                          <p:attrName>ppt_x</p:attrName>
                                        </p:attrNameLst>
                                      </p:cBhvr>
                                      <p:tavLst>
                                        <p:tav tm="0">
                                          <p:val>
                                            <p:strVal val="#ppt_x-.2"/>
                                          </p:val>
                                        </p:tav>
                                        <p:tav tm="100000">
                                          <p:val>
                                            <p:strVal val="#ppt_x"/>
                                          </p:val>
                                        </p:tav>
                                      </p:tavLst>
                                    </p:anim>
                                    <p:anim calcmode="lin" valueType="num">
                                      <p:cBhvr>
                                        <p:cTn id="50" dur="500" fill="hold"/>
                                        <p:tgtEl>
                                          <p:spTgt spid="370713"/>
                                        </p:tgtEl>
                                        <p:attrNameLst>
                                          <p:attrName>ppt_y</p:attrName>
                                        </p:attrNameLst>
                                      </p:cBhvr>
                                      <p:tavLst>
                                        <p:tav tm="0">
                                          <p:val>
                                            <p:strVal val="#ppt_y"/>
                                          </p:val>
                                        </p:tav>
                                        <p:tav tm="100000">
                                          <p:val>
                                            <p:strVal val="#ppt_y"/>
                                          </p:val>
                                        </p:tav>
                                      </p:tavLst>
                                    </p:anim>
                                    <p:animEffect transition="in" filter="wipe(right)" prLst="gradientSize: 0.1">
                                      <p:cBhvr>
                                        <p:cTn id="51" dur="500"/>
                                        <p:tgtEl>
                                          <p:spTgt spid="370713"/>
                                        </p:tgtEl>
                                      </p:cBhvr>
                                    </p:animEffect>
                                  </p:childTnLst>
                                </p:cTn>
                              </p:par>
                            </p:childTnLst>
                          </p:cTn>
                        </p:par>
                        <p:par>
                          <p:cTn id="52" fill="hold" nodeType="afterGroup">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70697"/>
                                        </p:tgtEl>
                                        <p:attrNameLst>
                                          <p:attrName>style.visibility</p:attrName>
                                        </p:attrNameLst>
                                      </p:cBhvr>
                                      <p:to>
                                        <p:strVal val="visible"/>
                                      </p:to>
                                    </p:set>
                                    <p:animEffect transition="in" filter="fade">
                                      <p:cBhvr>
                                        <p:cTn id="55" dur="500"/>
                                        <p:tgtEl>
                                          <p:spTgt spid="370697"/>
                                        </p:tgtEl>
                                      </p:cBhvr>
                                    </p:animEffect>
                                    <p:anim calcmode="lin" valueType="num">
                                      <p:cBhvr>
                                        <p:cTn id="56" dur="500" fill="hold"/>
                                        <p:tgtEl>
                                          <p:spTgt spid="370697"/>
                                        </p:tgtEl>
                                        <p:attrNameLst>
                                          <p:attrName>ppt_x</p:attrName>
                                        </p:attrNameLst>
                                      </p:cBhvr>
                                      <p:tavLst>
                                        <p:tav tm="0">
                                          <p:val>
                                            <p:strVal val="#ppt_x"/>
                                          </p:val>
                                        </p:tav>
                                        <p:tav tm="100000">
                                          <p:val>
                                            <p:strVal val="#ppt_x"/>
                                          </p:val>
                                        </p:tav>
                                      </p:tavLst>
                                    </p:anim>
                                    <p:anim calcmode="lin" valueType="num">
                                      <p:cBhvr>
                                        <p:cTn id="57" dur="500" fill="hold"/>
                                        <p:tgtEl>
                                          <p:spTgt spid="370697"/>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70698"/>
                                        </p:tgtEl>
                                        <p:attrNameLst>
                                          <p:attrName>style.visibility</p:attrName>
                                        </p:attrNameLst>
                                      </p:cBhvr>
                                      <p:to>
                                        <p:strVal val="visible"/>
                                      </p:to>
                                    </p:set>
                                    <p:animEffect transition="in" filter="fade">
                                      <p:cBhvr>
                                        <p:cTn id="61" dur="500"/>
                                        <p:tgtEl>
                                          <p:spTgt spid="370698"/>
                                        </p:tgtEl>
                                      </p:cBhvr>
                                    </p:animEffect>
                                    <p:anim calcmode="lin" valueType="num">
                                      <p:cBhvr>
                                        <p:cTn id="62" dur="500" fill="hold"/>
                                        <p:tgtEl>
                                          <p:spTgt spid="370698"/>
                                        </p:tgtEl>
                                        <p:attrNameLst>
                                          <p:attrName>ppt_x</p:attrName>
                                        </p:attrNameLst>
                                      </p:cBhvr>
                                      <p:tavLst>
                                        <p:tav tm="0">
                                          <p:val>
                                            <p:strVal val="#ppt_x"/>
                                          </p:val>
                                        </p:tav>
                                        <p:tav tm="100000">
                                          <p:val>
                                            <p:strVal val="#ppt_x"/>
                                          </p:val>
                                        </p:tav>
                                      </p:tavLst>
                                    </p:anim>
                                    <p:anim calcmode="lin" valueType="num">
                                      <p:cBhvr>
                                        <p:cTn id="63" dur="500" fill="hold"/>
                                        <p:tgtEl>
                                          <p:spTgt spid="370698"/>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70699"/>
                                        </p:tgtEl>
                                        <p:attrNameLst>
                                          <p:attrName>style.visibility</p:attrName>
                                        </p:attrNameLst>
                                      </p:cBhvr>
                                      <p:to>
                                        <p:strVal val="visible"/>
                                      </p:to>
                                    </p:set>
                                    <p:animEffect transition="in" filter="fade">
                                      <p:cBhvr>
                                        <p:cTn id="67" dur="500"/>
                                        <p:tgtEl>
                                          <p:spTgt spid="370699"/>
                                        </p:tgtEl>
                                      </p:cBhvr>
                                    </p:animEffect>
                                    <p:anim calcmode="lin" valueType="num">
                                      <p:cBhvr>
                                        <p:cTn id="68" dur="500" fill="hold"/>
                                        <p:tgtEl>
                                          <p:spTgt spid="370699"/>
                                        </p:tgtEl>
                                        <p:attrNameLst>
                                          <p:attrName>ppt_x</p:attrName>
                                        </p:attrNameLst>
                                      </p:cBhvr>
                                      <p:tavLst>
                                        <p:tav tm="0">
                                          <p:val>
                                            <p:strVal val="#ppt_x"/>
                                          </p:val>
                                        </p:tav>
                                        <p:tav tm="100000">
                                          <p:val>
                                            <p:strVal val="#ppt_x"/>
                                          </p:val>
                                        </p:tav>
                                      </p:tavLst>
                                    </p:anim>
                                    <p:anim calcmode="lin" valueType="num">
                                      <p:cBhvr>
                                        <p:cTn id="69" dur="500" fill="hold"/>
                                        <p:tgtEl>
                                          <p:spTgt spid="370699"/>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5500"/>
                            </p:stCondLst>
                            <p:childTnLst>
                              <p:par>
                                <p:cTn id="71" presetID="29" presetClass="entr" presetSubtype="0" fill="hold" grpId="0" nodeType="afterEffect">
                                  <p:stCondLst>
                                    <p:cond delay="0"/>
                                  </p:stCondLst>
                                  <p:childTnLst>
                                    <p:set>
                                      <p:cBhvr>
                                        <p:cTn id="72" dur="1" fill="hold">
                                          <p:stCondLst>
                                            <p:cond delay="0"/>
                                          </p:stCondLst>
                                        </p:cTn>
                                        <p:tgtEl>
                                          <p:spTgt spid="370723"/>
                                        </p:tgtEl>
                                        <p:attrNameLst>
                                          <p:attrName>style.visibility</p:attrName>
                                        </p:attrNameLst>
                                      </p:cBhvr>
                                      <p:to>
                                        <p:strVal val="visible"/>
                                      </p:to>
                                    </p:set>
                                    <p:anim calcmode="lin" valueType="num">
                                      <p:cBhvr>
                                        <p:cTn id="73" dur="500" fill="hold"/>
                                        <p:tgtEl>
                                          <p:spTgt spid="370723"/>
                                        </p:tgtEl>
                                        <p:attrNameLst>
                                          <p:attrName>ppt_x</p:attrName>
                                        </p:attrNameLst>
                                      </p:cBhvr>
                                      <p:tavLst>
                                        <p:tav tm="0">
                                          <p:val>
                                            <p:strVal val="#ppt_x-.2"/>
                                          </p:val>
                                        </p:tav>
                                        <p:tav tm="100000">
                                          <p:val>
                                            <p:strVal val="#ppt_x"/>
                                          </p:val>
                                        </p:tav>
                                      </p:tavLst>
                                    </p:anim>
                                    <p:anim calcmode="lin" valueType="num">
                                      <p:cBhvr>
                                        <p:cTn id="74" dur="500" fill="hold"/>
                                        <p:tgtEl>
                                          <p:spTgt spid="370723"/>
                                        </p:tgtEl>
                                        <p:attrNameLst>
                                          <p:attrName>ppt_y</p:attrName>
                                        </p:attrNameLst>
                                      </p:cBhvr>
                                      <p:tavLst>
                                        <p:tav tm="0">
                                          <p:val>
                                            <p:strVal val="#ppt_y"/>
                                          </p:val>
                                        </p:tav>
                                        <p:tav tm="100000">
                                          <p:val>
                                            <p:strVal val="#ppt_y"/>
                                          </p:val>
                                        </p:tav>
                                      </p:tavLst>
                                    </p:anim>
                                    <p:animEffect transition="in" filter="wipe(right)" prLst="gradientSize: 0.1">
                                      <p:cBhvr>
                                        <p:cTn id="75" dur="500"/>
                                        <p:tgtEl>
                                          <p:spTgt spid="370723"/>
                                        </p:tgtEl>
                                      </p:cBhvr>
                                    </p:animEffect>
                                  </p:childTnLst>
                                </p:cTn>
                              </p:par>
                            </p:childTnLst>
                          </p:cTn>
                        </p:par>
                        <p:par>
                          <p:cTn id="76" fill="hold" nodeType="afterGroup">
                            <p:stCondLst>
                              <p:cond delay="6000"/>
                            </p:stCondLst>
                            <p:childTnLst>
                              <p:par>
                                <p:cTn id="77" presetID="29" presetClass="entr" presetSubtype="0" fill="hold" grpId="0" nodeType="afterEffect">
                                  <p:stCondLst>
                                    <p:cond delay="0"/>
                                  </p:stCondLst>
                                  <p:childTnLst>
                                    <p:set>
                                      <p:cBhvr>
                                        <p:cTn id="78" dur="1" fill="hold">
                                          <p:stCondLst>
                                            <p:cond delay="0"/>
                                          </p:stCondLst>
                                        </p:cTn>
                                        <p:tgtEl>
                                          <p:spTgt spid="370724"/>
                                        </p:tgtEl>
                                        <p:attrNameLst>
                                          <p:attrName>style.visibility</p:attrName>
                                        </p:attrNameLst>
                                      </p:cBhvr>
                                      <p:to>
                                        <p:strVal val="visible"/>
                                      </p:to>
                                    </p:set>
                                    <p:anim calcmode="lin" valueType="num">
                                      <p:cBhvr>
                                        <p:cTn id="79" dur="500" fill="hold"/>
                                        <p:tgtEl>
                                          <p:spTgt spid="370724"/>
                                        </p:tgtEl>
                                        <p:attrNameLst>
                                          <p:attrName>ppt_x</p:attrName>
                                        </p:attrNameLst>
                                      </p:cBhvr>
                                      <p:tavLst>
                                        <p:tav tm="0">
                                          <p:val>
                                            <p:strVal val="#ppt_x-.2"/>
                                          </p:val>
                                        </p:tav>
                                        <p:tav tm="100000">
                                          <p:val>
                                            <p:strVal val="#ppt_x"/>
                                          </p:val>
                                        </p:tav>
                                      </p:tavLst>
                                    </p:anim>
                                    <p:anim calcmode="lin" valueType="num">
                                      <p:cBhvr>
                                        <p:cTn id="80" dur="500" fill="hold"/>
                                        <p:tgtEl>
                                          <p:spTgt spid="370724"/>
                                        </p:tgtEl>
                                        <p:attrNameLst>
                                          <p:attrName>ppt_y</p:attrName>
                                        </p:attrNameLst>
                                      </p:cBhvr>
                                      <p:tavLst>
                                        <p:tav tm="0">
                                          <p:val>
                                            <p:strVal val="#ppt_y"/>
                                          </p:val>
                                        </p:tav>
                                        <p:tav tm="100000">
                                          <p:val>
                                            <p:strVal val="#ppt_y"/>
                                          </p:val>
                                        </p:tav>
                                      </p:tavLst>
                                    </p:anim>
                                    <p:animEffect transition="in" filter="wipe(right)" prLst="gradientSize: 0.1">
                                      <p:cBhvr>
                                        <p:cTn id="81" dur="500"/>
                                        <p:tgtEl>
                                          <p:spTgt spid="37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nimBg="1"/>
      <p:bldP spid="370694" grpId="0" animBg="1"/>
      <p:bldP spid="370695" grpId="0" animBg="1"/>
      <p:bldP spid="370696" grpId="0" animBg="1"/>
      <p:bldP spid="370697" grpId="0" animBg="1"/>
      <p:bldP spid="370698" grpId="0" animBg="1"/>
      <p:bldP spid="370699" grpId="0" animBg="1"/>
      <p:bldP spid="370710" grpId="0" animBg="1"/>
      <p:bldP spid="370711" grpId="0" animBg="1"/>
      <p:bldP spid="370712" grpId="0" animBg="1"/>
      <p:bldP spid="370713" grpId="0" animBg="1"/>
      <p:bldP spid="370723" grpId="0" animBg="1"/>
      <p:bldP spid="3707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6301" y="111697"/>
            <a:ext cx="989540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uk-UA" sz="3200" b="1" spc="50" dirty="0" smtClean="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ea typeface="+mj-ea"/>
                <a:cs typeface="Arial" pitchFamily="34" charset="0"/>
              </a:rPr>
              <a:t>СКЛАДОВІ  УРОКУ-ДОСЛІДЖЕННЯ</a:t>
            </a:r>
            <a:endParaRPr lang="uk-UA" sz="3200" b="1" spc="50"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ea typeface="+mj-ea"/>
              <a:cs typeface="Arial" pitchFamily="34" charset="0"/>
            </a:endParaRPr>
          </a:p>
        </p:txBody>
      </p:sp>
      <p:sp>
        <p:nvSpPr>
          <p:cNvPr id="3" name="Скругленный прямоугольник 2"/>
          <p:cNvSpPr/>
          <p:nvPr/>
        </p:nvSpPr>
        <p:spPr>
          <a:xfrm>
            <a:off x="718646" y="1124744"/>
            <a:ext cx="2976329" cy="1152128"/>
          </a:xfrm>
          <a:prstGeom prst="roundRect">
            <a:avLst/>
          </a:prstGeom>
          <a:solidFill>
            <a:schemeClr val="bg1">
              <a:lumMod val="85000"/>
            </a:schemeClr>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a:solidFill>
                  <a:srgbClr val="002060"/>
                </a:solidFill>
                <a:latin typeface="Arial" pitchFamily="34" charset="0"/>
                <a:cs typeface="Arial" pitchFamily="34" charset="0"/>
              </a:rPr>
              <a:t>ПРОБЛЕМИ</a:t>
            </a:r>
            <a:endParaRPr lang="ru-RU" sz="2200" b="1" dirty="0">
              <a:solidFill>
                <a:srgbClr val="002060"/>
              </a:solidFill>
              <a:latin typeface="Arial" pitchFamily="34" charset="0"/>
              <a:cs typeface="Arial" pitchFamily="34" charset="0"/>
            </a:endParaRPr>
          </a:p>
        </p:txBody>
      </p:sp>
      <p:sp>
        <p:nvSpPr>
          <p:cNvPr id="6" name="Скругленный прямоугольник 5"/>
          <p:cNvSpPr/>
          <p:nvPr/>
        </p:nvSpPr>
        <p:spPr>
          <a:xfrm>
            <a:off x="4271797" y="1243608"/>
            <a:ext cx="7323496" cy="914400"/>
          </a:xfrm>
          <a:prstGeom prst="roundRect">
            <a:avLst/>
          </a:prstGeom>
          <a:solidFill>
            <a:schemeClr val="bg1">
              <a:lumMod val="85000"/>
            </a:schemeClr>
          </a:solidFill>
          <a:ln w="38100">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uk-UA" sz="2200" dirty="0" smtClean="0">
                <a:solidFill>
                  <a:schemeClr val="tx1"/>
                </a:solidFill>
                <a:latin typeface="Arial" pitchFamily="34" charset="0"/>
                <a:cs typeface="Arial" pitchFamily="34" charset="0"/>
              </a:rPr>
              <a:t>визначення та формулювання проблем у процесі аналізу тексту</a:t>
            </a:r>
          </a:p>
        </p:txBody>
      </p:sp>
      <p:sp>
        <p:nvSpPr>
          <p:cNvPr id="11" name="Скругленный прямоугольник 10"/>
          <p:cNvSpPr/>
          <p:nvPr/>
        </p:nvSpPr>
        <p:spPr>
          <a:xfrm>
            <a:off x="717552" y="2395736"/>
            <a:ext cx="2976328" cy="1152128"/>
          </a:xfrm>
          <a:prstGeom prst="roundRect">
            <a:avLst/>
          </a:prstGeom>
          <a:solidFill>
            <a:schemeClr val="bg2"/>
          </a:solidFill>
          <a:ln>
            <a:solidFill>
              <a:schemeClr val="bg2">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200" b="1" dirty="0">
                <a:solidFill>
                  <a:srgbClr val="002060"/>
                </a:solidFill>
                <a:latin typeface="Arial" pitchFamily="34" charset="0"/>
                <a:cs typeface="Arial" pitchFamily="34" charset="0"/>
              </a:rPr>
              <a:t>ГІПОТЕЗИ</a:t>
            </a:r>
            <a:endParaRPr lang="ru-RU" sz="2200" b="1" dirty="0">
              <a:solidFill>
                <a:srgbClr val="002060"/>
              </a:solidFill>
              <a:latin typeface="Arial" pitchFamily="34" charset="0"/>
              <a:cs typeface="Arial" pitchFamily="34" charset="0"/>
            </a:endParaRPr>
          </a:p>
        </p:txBody>
      </p:sp>
      <p:sp>
        <p:nvSpPr>
          <p:cNvPr id="12" name="Скругленный прямоугольник 11"/>
          <p:cNvSpPr/>
          <p:nvPr/>
        </p:nvSpPr>
        <p:spPr>
          <a:xfrm>
            <a:off x="734394" y="3753537"/>
            <a:ext cx="2960581" cy="1152128"/>
          </a:xfrm>
          <a:prstGeom prst="round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200" b="1" dirty="0">
                <a:latin typeface="Arial" pitchFamily="34" charset="0"/>
                <a:cs typeface="Arial" pitchFamily="34" charset="0"/>
              </a:rPr>
              <a:t>АРГУМЕНТИ</a:t>
            </a:r>
            <a:endParaRPr lang="ru-RU" sz="2200" b="1" dirty="0">
              <a:latin typeface="Arial" pitchFamily="34" charset="0"/>
              <a:cs typeface="Arial" pitchFamily="34" charset="0"/>
            </a:endParaRPr>
          </a:p>
        </p:txBody>
      </p:sp>
      <p:sp>
        <p:nvSpPr>
          <p:cNvPr id="14" name="Скругленный прямоугольник 13"/>
          <p:cNvSpPr/>
          <p:nvPr/>
        </p:nvSpPr>
        <p:spPr>
          <a:xfrm>
            <a:off x="4335097" y="5276056"/>
            <a:ext cx="7283584" cy="914400"/>
          </a:xfrm>
          <a:prstGeom prst="roundRect">
            <a:avLst/>
          </a:prstGeom>
          <a:solidFill>
            <a:schemeClr val="accent1">
              <a:lumMod val="40000"/>
              <a:lumOff val="60000"/>
            </a:schemeClr>
          </a:solidFill>
          <a:ln w="38100">
            <a:solidFill>
              <a:schemeClr val="bg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uk-UA" sz="2200" dirty="0" smtClean="0">
                <a:solidFill>
                  <a:schemeClr val="tx1"/>
                </a:solidFill>
                <a:latin typeface="Arial" pitchFamily="34" charset="0"/>
                <a:cs typeface="Arial" pitchFamily="34" charset="0"/>
              </a:rPr>
              <a:t>застосування на практиці</a:t>
            </a:r>
            <a:endParaRPr lang="ru-RU" sz="2200" dirty="0">
              <a:solidFill>
                <a:schemeClr val="tx1"/>
              </a:solidFill>
              <a:latin typeface="Arial" pitchFamily="34" charset="0"/>
              <a:cs typeface="Arial" pitchFamily="34" charset="0"/>
            </a:endParaRPr>
          </a:p>
        </p:txBody>
      </p:sp>
      <p:sp>
        <p:nvSpPr>
          <p:cNvPr id="15" name="Скругленный прямоугольник 14"/>
          <p:cNvSpPr/>
          <p:nvPr/>
        </p:nvSpPr>
        <p:spPr>
          <a:xfrm>
            <a:off x="4321873" y="3872401"/>
            <a:ext cx="7296809" cy="914400"/>
          </a:xfrm>
          <a:prstGeom prst="roundRect">
            <a:avLst/>
          </a:prstGeom>
          <a:solidFill>
            <a:schemeClr val="accent6">
              <a:lumMod val="40000"/>
              <a:lumOff val="60000"/>
            </a:schemeClr>
          </a:solidFill>
          <a:ln w="38100">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uk-UA" sz="2200" dirty="0" smtClean="0">
                <a:solidFill>
                  <a:schemeClr val="tx1"/>
                </a:solidFill>
                <a:latin typeface="Arial" pitchFamily="34" charset="0"/>
                <a:cs typeface="Arial" pitchFamily="34" charset="0"/>
              </a:rPr>
              <a:t>підтвердження гіпотез прикладами</a:t>
            </a:r>
            <a:endParaRPr lang="ru-RU" sz="2200" dirty="0">
              <a:solidFill>
                <a:schemeClr val="tx1"/>
              </a:solidFill>
              <a:latin typeface="Arial" pitchFamily="34" charset="0"/>
              <a:cs typeface="Arial" pitchFamily="34" charset="0"/>
            </a:endParaRPr>
          </a:p>
        </p:txBody>
      </p:sp>
      <p:sp>
        <p:nvSpPr>
          <p:cNvPr id="9" name="Скругленный прямоугольник 8"/>
          <p:cNvSpPr/>
          <p:nvPr/>
        </p:nvSpPr>
        <p:spPr>
          <a:xfrm>
            <a:off x="717552" y="5157192"/>
            <a:ext cx="2923397" cy="1152128"/>
          </a:xfrm>
          <a:prstGeom prst="round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200" b="1" dirty="0">
                <a:solidFill>
                  <a:srgbClr val="002060"/>
                </a:solidFill>
                <a:latin typeface="Arial" pitchFamily="34" charset="0"/>
                <a:cs typeface="Arial" pitchFamily="34" charset="0"/>
              </a:rPr>
              <a:t>ВИСНОВКИ</a:t>
            </a:r>
            <a:endParaRPr lang="ru-RU" sz="2200" b="1" dirty="0">
              <a:solidFill>
                <a:srgbClr val="002060"/>
              </a:solidFill>
              <a:latin typeface="Arial" pitchFamily="34" charset="0"/>
              <a:cs typeface="Arial" pitchFamily="34" charset="0"/>
            </a:endParaRPr>
          </a:p>
        </p:txBody>
      </p:sp>
      <p:sp>
        <p:nvSpPr>
          <p:cNvPr id="10" name="Скругленный прямоугольник 9"/>
          <p:cNvSpPr/>
          <p:nvPr/>
        </p:nvSpPr>
        <p:spPr>
          <a:xfrm>
            <a:off x="4310441" y="2514600"/>
            <a:ext cx="7296809" cy="914400"/>
          </a:xfrm>
          <a:prstGeom prst="roundRect">
            <a:avLst/>
          </a:prstGeom>
          <a:solidFill>
            <a:schemeClr val="accent1">
              <a:lumMod val="20000"/>
              <a:lumOff val="8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uk-UA" sz="2200" dirty="0" smtClean="0">
                <a:solidFill>
                  <a:schemeClr val="tx1"/>
                </a:solidFill>
                <a:latin typeface="Arial" pitchFamily="34" charset="0"/>
                <a:cs typeface="Arial" pitchFamily="34" charset="0"/>
              </a:rPr>
              <a:t>озвучення гіпотез, відкидання хибних думок</a:t>
            </a:r>
            <a:endParaRPr lang="uk-UA" sz="2200" dirty="0">
              <a:solidFill>
                <a:schemeClr val="tx1"/>
              </a:solidFill>
              <a:latin typeface="Arial" pitchFamily="34" charset="0"/>
              <a:cs typeface="Arial" pitchFamily="34" charset="0"/>
            </a:endParaRPr>
          </a:p>
        </p:txBody>
      </p:sp>
      <p:sp>
        <p:nvSpPr>
          <p:cNvPr id="13" name="Скругленный прямоугольник 12"/>
          <p:cNvSpPr/>
          <p:nvPr/>
        </p:nvSpPr>
        <p:spPr>
          <a:xfrm>
            <a:off x="717552" y="3753537"/>
            <a:ext cx="2960581" cy="1152128"/>
          </a:xfrm>
          <a:prstGeom prst="roundRect">
            <a:avLst/>
          </a:prstGeom>
          <a:solidFill>
            <a:schemeClr val="accent6">
              <a:lumMod val="40000"/>
              <a:lumOff val="60000"/>
            </a:schemeClr>
          </a:solidFill>
          <a:ln>
            <a:solidFill>
              <a:schemeClr val="tx2">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2200" b="1" dirty="0">
                <a:solidFill>
                  <a:srgbClr val="002060"/>
                </a:solidFill>
                <a:latin typeface="Arial" pitchFamily="34" charset="0"/>
                <a:cs typeface="Arial" pitchFamily="34" charset="0"/>
              </a:rPr>
              <a:t>АРГУМЕНТИ</a:t>
            </a:r>
            <a:endParaRPr lang="ru-RU" sz="2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32236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65349" y="836712"/>
            <a:ext cx="7584843" cy="792088"/>
          </a:xfrm>
          <a:prstGeom prst="roundRect">
            <a:avLst/>
          </a:prstGeom>
          <a:solidFill>
            <a:schemeClr val="bg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ru-RU"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ПРЕЗЕНТАЦІЙНІ» УРОКИ, СПРЯМОВАНІ НА ПОШУК РІШЕНЬ ІЗ РІЗНИХ ГАЛУЗЕЙ ЗНАНЬ</a:t>
            </a:r>
            <a:endParaRPr lang="uk-UA" dirty="0">
              <a:solidFill>
                <a:srgbClr val="FFFF00"/>
              </a:solidFill>
              <a:latin typeface="Arial" pitchFamily="34" charset="0"/>
              <a:cs typeface="Arial" pitchFamily="34" charset="0"/>
            </a:endParaRPr>
          </a:p>
        </p:txBody>
      </p:sp>
      <p:sp>
        <p:nvSpPr>
          <p:cNvPr id="4" name="Скругленный прямоугольник 3"/>
          <p:cNvSpPr/>
          <p:nvPr/>
        </p:nvSpPr>
        <p:spPr>
          <a:xfrm>
            <a:off x="2543605" y="1863827"/>
            <a:ext cx="9505056" cy="557062"/>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err="1" smtClean="0">
                <a:solidFill>
                  <a:srgbClr val="002060"/>
                </a:solidFill>
                <a:latin typeface="Arial" pitchFamily="34" charset="0"/>
                <a:cs typeface="Arial" pitchFamily="34" charset="0"/>
              </a:rPr>
              <a:t>вирішення</a:t>
            </a:r>
            <a:r>
              <a:rPr lang="ru-RU" sz="2000" dirty="0" smtClean="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проблеми</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що</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має</a:t>
            </a:r>
            <a:r>
              <a:rPr lang="ru-RU" sz="2000" dirty="0">
                <a:solidFill>
                  <a:srgbClr val="002060"/>
                </a:solidFill>
                <a:latin typeface="Arial" pitchFamily="34" charset="0"/>
                <a:cs typeface="Arial" pitchFamily="34" charset="0"/>
              </a:rPr>
              <a:t> в </a:t>
            </a:r>
            <a:r>
              <a:rPr lang="ru-RU" sz="2000" dirty="0" err="1">
                <a:solidFill>
                  <a:srgbClr val="002060"/>
                </a:solidFill>
                <a:latin typeface="Arial" pitchFamily="34" charset="0"/>
                <a:cs typeface="Arial" pitchFamily="34" charset="0"/>
              </a:rPr>
              <a:t>основі</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безліч</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правильних</a:t>
            </a:r>
            <a:r>
              <a:rPr lang="ru-RU" sz="2000" dirty="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відповідей</a:t>
            </a:r>
            <a:endParaRPr lang="uk-UA" sz="2000" dirty="0">
              <a:solidFill>
                <a:srgbClr val="002060"/>
              </a:solidFill>
              <a:latin typeface="Arial" pitchFamily="34" charset="0"/>
              <a:cs typeface="Arial" pitchFamily="34" charset="0"/>
            </a:endParaRPr>
          </a:p>
        </p:txBody>
      </p:sp>
      <p:sp>
        <p:nvSpPr>
          <p:cNvPr id="5" name="Скругленный прямоугольник 4"/>
          <p:cNvSpPr/>
          <p:nvPr/>
        </p:nvSpPr>
        <p:spPr>
          <a:xfrm>
            <a:off x="2543607" y="2636912"/>
            <a:ext cx="9505056" cy="540060"/>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uk-UA" sz="2000" dirty="0">
                <a:solidFill>
                  <a:srgbClr val="002060"/>
                </a:solidFill>
                <a:latin typeface="Arial" pitchFamily="34" charset="0"/>
                <a:cs typeface="Arial" pitchFamily="34" charset="0"/>
              </a:rPr>
              <a:t>обговорення </a:t>
            </a:r>
            <a:r>
              <a:rPr lang="uk-UA" sz="2000" dirty="0" smtClean="0">
                <a:solidFill>
                  <a:srgbClr val="002060"/>
                </a:solidFill>
                <a:latin typeface="Arial" pitchFamily="34" charset="0"/>
                <a:cs typeface="Arial" pitchFamily="34" charset="0"/>
              </a:rPr>
              <a:t>глобальних </a:t>
            </a:r>
            <a:r>
              <a:rPr lang="uk-UA" sz="2000" dirty="0">
                <a:solidFill>
                  <a:srgbClr val="002060"/>
                </a:solidFill>
                <a:latin typeface="Arial" pitchFamily="34" charset="0"/>
                <a:cs typeface="Arial" pitchFamily="34" charset="0"/>
              </a:rPr>
              <a:t>питань економіки, екології, історії, медицини, інженерії, управління </a:t>
            </a:r>
            <a:r>
              <a:rPr lang="uk-UA" sz="2000" dirty="0" smtClean="0">
                <a:solidFill>
                  <a:srgbClr val="002060"/>
                </a:solidFill>
                <a:latin typeface="Arial" pitchFamily="34" charset="0"/>
                <a:cs typeface="Arial" pitchFamily="34" charset="0"/>
              </a:rPr>
              <a:t>…</a:t>
            </a:r>
            <a:endParaRPr lang="uk-UA" sz="2000" dirty="0">
              <a:solidFill>
                <a:srgbClr val="002060"/>
              </a:solidFill>
              <a:latin typeface="Arial" pitchFamily="34" charset="0"/>
              <a:cs typeface="Arial" pitchFamily="34" charset="0"/>
            </a:endParaRPr>
          </a:p>
        </p:txBody>
      </p:sp>
      <p:sp>
        <p:nvSpPr>
          <p:cNvPr id="6" name="Скругленный прямоугольник 5"/>
          <p:cNvSpPr/>
          <p:nvPr/>
        </p:nvSpPr>
        <p:spPr>
          <a:xfrm>
            <a:off x="2543609" y="4941169"/>
            <a:ext cx="9505051" cy="504056"/>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err="1" smtClean="0">
                <a:solidFill>
                  <a:srgbClr val="002060"/>
                </a:solidFill>
                <a:latin typeface="Arial" pitchFamily="34" charset="0"/>
                <a:cs typeface="Arial" pitchFamily="34" charset="0"/>
              </a:rPr>
              <a:t>форми</a:t>
            </a:r>
            <a:r>
              <a:rPr lang="ru-RU" sz="2000" dirty="0" smtClean="0">
                <a:solidFill>
                  <a:srgbClr val="002060"/>
                </a:solidFill>
                <a:latin typeface="Arial" pitchFamily="34" charset="0"/>
                <a:cs typeface="Arial" pitchFamily="34" charset="0"/>
              </a:rPr>
              <a:t> – </a:t>
            </a:r>
            <a:r>
              <a:rPr lang="ru-RU" sz="2000" dirty="0" err="1" smtClean="0">
                <a:solidFill>
                  <a:srgbClr val="002060"/>
                </a:solidFill>
                <a:latin typeface="Arial" pitchFamily="34" charset="0"/>
                <a:cs typeface="Arial" pitchFamily="34" charset="0"/>
              </a:rPr>
              <a:t>екскурсії</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квести</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конкурси</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фестивалі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хакатони</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практикуми</a:t>
            </a:r>
            <a:r>
              <a:rPr lang="ru-RU" sz="2000" dirty="0" smtClean="0">
                <a:solidFill>
                  <a:srgbClr val="002060"/>
                </a:solidFill>
                <a:latin typeface="Arial" pitchFamily="34" charset="0"/>
                <a:cs typeface="Arial" pitchFamily="34" charset="0"/>
              </a:rPr>
              <a:t>… </a:t>
            </a:r>
            <a:endParaRPr lang="uk-UA" sz="2000" dirty="0">
              <a:solidFill>
                <a:srgbClr val="002060"/>
              </a:solidFill>
              <a:latin typeface="Arial" pitchFamily="34" charset="0"/>
              <a:cs typeface="Arial" pitchFamily="34" charset="0"/>
            </a:endParaRPr>
          </a:p>
        </p:txBody>
      </p:sp>
      <p:sp>
        <p:nvSpPr>
          <p:cNvPr id="7" name="Скругленный прямоугольник 6"/>
          <p:cNvSpPr/>
          <p:nvPr/>
        </p:nvSpPr>
        <p:spPr>
          <a:xfrm>
            <a:off x="2543608" y="3392996"/>
            <a:ext cx="9505053" cy="684076"/>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uk-UA" sz="2000" dirty="0" smtClean="0">
              <a:solidFill>
                <a:srgbClr val="002060"/>
              </a:solidFill>
              <a:latin typeface="Arial" pitchFamily="34" charset="0"/>
              <a:cs typeface="Arial" pitchFamily="34" charset="0"/>
            </a:endParaRPr>
          </a:p>
          <a:p>
            <a:pPr algn="just"/>
            <a:r>
              <a:rPr lang="uk-UA" sz="2000" dirty="0" smtClean="0">
                <a:solidFill>
                  <a:srgbClr val="002060"/>
                </a:solidFill>
                <a:latin typeface="Arial" pitchFamily="34" charset="0"/>
                <a:cs typeface="Arial" pitchFamily="34" charset="0"/>
              </a:rPr>
              <a:t>проведення </a:t>
            </a:r>
            <a:r>
              <a:rPr lang="uk-UA" sz="2000" dirty="0">
                <a:solidFill>
                  <a:srgbClr val="002060"/>
                </a:solidFill>
                <a:latin typeface="Arial" pitchFamily="34" charset="0"/>
                <a:cs typeface="Arial" pitchFamily="34" charset="0"/>
              </a:rPr>
              <a:t>дослідів, </a:t>
            </a:r>
            <a:r>
              <a:rPr lang="uk-UA" sz="2000" dirty="0" smtClean="0">
                <a:solidFill>
                  <a:srgbClr val="002060"/>
                </a:solidFill>
                <a:latin typeface="Arial" pitchFamily="34" charset="0"/>
                <a:cs typeface="Arial" pitchFamily="34" charset="0"/>
              </a:rPr>
              <a:t>конструювання </a:t>
            </a:r>
            <a:r>
              <a:rPr lang="en-US" sz="2000" dirty="0" smtClean="0">
                <a:solidFill>
                  <a:srgbClr val="002060"/>
                </a:solidFill>
                <a:latin typeface="Arial" pitchFamily="34" charset="0"/>
                <a:cs typeface="Arial" pitchFamily="34" charset="0"/>
              </a:rPr>
              <a:t>STEM-</a:t>
            </a:r>
            <a:r>
              <a:rPr lang="uk-UA" sz="2000" dirty="0" err="1" smtClean="0">
                <a:solidFill>
                  <a:srgbClr val="002060"/>
                </a:solidFill>
                <a:latin typeface="Arial" pitchFamily="34" charset="0"/>
                <a:cs typeface="Arial" pitchFamily="34" charset="0"/>
              </a:rPr>
              <a:t>проєктів</a:t>
            </a:r>
            <a:r>
              <a:rPr lang="uk-UA" sz="2000" dirty="0" smtClean="0">
                <a:solidFill>
                  <a:srgbClr val="002060"/>
                </a:solidFill>
                <a:latin typeface="Arial" pitchFamily="34" charset="0"/>
                <a:cs typeface="Arial" pitchFamily="34" charset="0"/>
              </a:rPr>
              <a:t>,</a:t>
            </a:r>
            <a:r>
              <a:rPr lang="uk-UA" sz="2000" dirty="0">
                <a:solidFill>
                  <a:srgbClr val="002060"/>
                </a:solidFill>
                <a:latin typeface="Arial" pitchFamily="34" charset="0"/>
                <a:cs typeface="Arial" pitchFamily="34" charset="0"/>
              </a:rPr>
              <a:t> використання якісних освітніх </a:t>
            </a:r>
            <a:r>
              <a:rPr lang="uk-UA" sz="2000" dirty="0" err="1" smtClean="0">
                <a:solidFill>
                  <a:srgbClr val="002060"/>
                </a:solidFill>
                <a:latin typeface="Arial" pitchFamily="34" charset="0"/>
                <a:cs typeface="Arial" pitchFamily="34" charset="0"/>
              </a:rPr>
              <a:t>інтернет-ресурсів</a:t>
            </a:r>
            <a:endParaRPr lang="uk-UA" sz="2000" dirty="0">
              <a:solidFill>
                <a:srgbClr val="002060"/>
              </a:solidFill>
              <a:latin typeface="Arial" pitchFamily="34" charset="0"/>
              <a:cs typeface="Arial" pitchFamily="34" charset="0"/>
            </a:endParaRPr>
          </a:p>
          <a:p>
            <a:pPr algn="just"/>
            <a:endParaRPr lang="uk-UA" sz="2000" dirty="0">
              <a:solidFill>
                <a:srgbClr val="002060"/>
              </a:solidFill>
              <a:latin typeface="Arial" pitchFamily="34" charset="0"/>
              <a:cs typeface="Arial" pitchFamily="34" charset="0"/>
            </a:endParaRPr>
          </a:p>
        </p:txBody>
      </p:sp>
      <p:sp>
        <p:nvSpPr>
          <p:cNvPr id="8" name="Скругленный прямоугольник 7"/>
          <p:cNvSpPr/>
          <p:nvPr/>
        </p:nvSpPr>
        <p:spPr>
          <a:xfrm>
            <a:off x="2543609" y="4193511"/>
            <a:ext cx="9505053" cy="531633"/>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smtClean="0">
                <a:solidFill>
                  <a:srgbClr val="002060"/>
                </a:solidFill>
                <a:latin typeface="Arial" pitchFamily="34" charset="0"/>
                <a:cs typeface="Arial" pitchFamily="34" charset="0"/>
              </a:rPr>
              <a:t>робота </a:t>
            </a:r>
            <a:r>
              <a:rPr lang="ru-RU" sz="2000" dirty="0">
                <a:solidFill>
                  <a:srgbClr val="002060"/>
                </a:solidFill>
                <a:latin typeface="Arial" pitchFamily="34" charset="0"/>
                <a:cs typeface="Arial" pitchFamily="34" charset="0"/>
              </a:rPr>
              <a:t>в </a:t>
            </a:r>
            <a:r>
              <a:rPr lang="ru-RU" sz="2000" dirty="0" err="1">
                <a:solidFill>
                  <a:srgbClr val="002060"/>
                </a:solidFill>
                <a:latin typeface="Arial" pitchFamily="34" charset="0"/>
                <a:cs typeface="Arial" pitchFamily="34" charset="0"/>
              </a:rPr>
              <a:t>команді</a:t>
            </a:r>
            <a:r>
              <a:rPr lang="ru-RU" sz="2000" dirty="0">
                <a:solidFill>
                  <a:srgbClr val="002060"/>
                </a:solidFill>
                <a:latin typeface="Arial" pitchFamily="34" charset="0"/>
                <a:cs typeface="Arial" pitchFamily="34" charset="0"/>
              </a:rPr>
              <a:t> для </a:t>
            </a:r>
            <a:r>
              <a:rPr lang="ru-RU" sz="2000" dirty="0" err="1">
                <a:solidFill>
                  <a:srgbClr val="002060"/>
                </a:solidFill>
                <a:latin typeface="Arial" pitchFamily="34" charset="0"/>
                <a:cs typeface="Arial" pitchFamily="34" charset="0"/>
              </a:rPr>
              <a:t>розвитку</a:t>
            </a:r>
            <a:r>
              <a:rPr lang="ru-RU" sz="2000" dirty="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вміння</a:t>
            </a:r>
            <a:r>
              <a:rPr lang="ru-RU" sz="2000" dirty="0" smtClean="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домовлятися</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шукати</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спільні</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рішення</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співпрацювати</a:t>
            </a:r>
            <a:endParaRPr lang="uk-UA" sz="2000" dirty="0">
              <a:solidFill>
                <a:srgbClr val="002060"/>
              </a:solidFill>
              <a:latin typeface="Arial" pitchFamily="34" charset="0"/>
              <a:cs typeface="Arial" pitchFamily="34" charset="0"/>
            </a:endParaRPr>
          </a:p>
        </p:txBody>
      </p:sp>
      <p:cxnSp>
        <p:nvCxnSpPr>
          <p:cNvPr id="9" name="Прямая соединительная линия 8"/>
          <p:cNvCxnSpPr/>
          <p:nvPr/>
        </p:nvCxnSpPr>
        <p:spPr>
          <a:xfrm flipH="1">
            <a:off x="1775522" y="1702647"/>
            <a:ext cx="27277" cy="4279164"/>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a:off x="1826997" y="2142358"/>
            <a:ext cx="716609" cy="0"/>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5" idx="1"/>
          </p:cNvCxnSpPr>
          <p:nvPr/>
        </p:nvCxnSpPr>
        <p:spPr>
          <a:xfrm>
            <a:off x="1802799" y="2906942"/>
            <a:ext cx="740808" cy="0"/>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endCxn id="7" idx="1"/>
          </p:cNvCxnSpPr>
          <p:nvPr/>
        </p:nvCxnSpPr>
        <p:spPr>
          <a:xfrm>
            <a:off x="1789160" y="3720218"/>
            <a:ext cx="754448" cy="14817"/>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826997" y="4459327"/>
            <a:ext cx="908631" cy="0"/>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6" idx="1"/>
          </p:cNvCxnSpPr>
          <p:nvPr/>
        </p:nvCxnSpPr>
        <p:spPr>
          <a:xfrm>
            <a:off x="1802799" y="5193197"/>
            <a:ext cx="740811" cy="0"/>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91478" y="116633"/>
            <a:ext cx="9505055" cy="584775"/>
          </a:xfrm>
          <a:prstGeom prst="rect">
            <a:avLst/>
          </a:prstGeom>
          <a:noFill/>
        </p:spPr>
        <p:txBody>
          <a:bodyPr wrap="square" rtlCol="0">
            <a:spAutoFit/>
          </a:bodyPr>
          <a:lstStyle/>
          <a:p>
            <a:pPr algn="ctr"/>
            <a:r>
              <a:rPr lang="en-US" sz="3200" b="1" dirty="0" smtClean="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ea typeface="+mj-ea"/>
                <a:cs typeface="Arial" pitchFamily="34" charset="0"/>
              </a:rPr>
              <a:t>STEM-</a:t>
            </a:r>
            <a:r>
              <a:rPr lang="uk-UA" sz="3200" b="1" dirty="0" smtClean="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ea typeface="+mj-ea"/>
                <a:cs typeface="Arial" pitchFamily="34" charset="0"/>
              </a:rPr>
              <a:t>НАВЧАННЯ: ОСОБЛИВОСТІ  УРОКУ</a:t>
            </a:r>
            <a:endParaRPr lang="uk-UA" sz="3200" b="1" dirty="0">
              <a:ln w="10541" cmpd="sng">
                <a:solidFill>
                  <a:schemeClr val="accent1">
                    <a:shade val="88000"/>
                    <a:satMod val="110000"/>
                  </a:schemeClr>
                </a:solidFill>
                <a:prstDash val="solid"/>
              </a:ln>
              <a:solidFill>
                <a:srgbClr val="C00000"/>
              </a:solidFill>
              <a:effectLst>
                <a:outerShdw blurRad="38100" dist="38100" dir="2700000" algn="tl">
                  <a:srgbClr val="000000">
                    <a:alpha val="43137"/>
                  </a:srgbClr>
                </a:outerShdw>
              </a:effectLst>
              <a:ea typeface="+mj-ea"/>
              <a:cs typeface="Arial" pitchFamily="34" charset="0"/>
            </a:endParaRPr>
          </a:p>
        </p:txBody>
      </p:sp>
      <p:sp>
        <p:nvSpPr>
          <p:cNvPr id="15" name="Скругленный прямоугольник 14"/>
          <p:cNvSpPr/>
          <p:nvPr/>
        </p:nvSpPr>
        <p:spPr>
          <a:xfrm>
            <a:off x="2543608" y="5726309"/>
            <a:ext cx="9505055" cy="511004"/>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err="1">
                <a:solidFill>
                  <a:srgbClr val="002060"/>
                </a:solidFill>
                <a:latin typeface="Arial" pitchFamily="34" charset="0"/>
                <a:cs typeface="Arial" pitchFamily="34" charset="0"/>
              </a:rPr>
              <a:t>в</a:t>
            </a:r>
            <a:r>
              <a:rPr lang="ru-RU" sz="2000" dirty="0" err="1" smtClean="0">
                <a:solidFill>
                  <a:srgbClr val="002060"/>
                </a:solidFill>
                <a:latin typeface="Arial" pitchFamily="34" charset="0"/>
                <a:cs typeface="Arial" pitchFamily="34" charset="0"/>
              </a:rPr>
              <a:t>икористання</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системи</a:t>
            </a:r>
            <a:r>
              <a:rPr lang="ru-RU" sz="2000" dirty="0" smtClean="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інтегрованих</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завдань</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змодельованих</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із</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життєвих</a:t>
            </a:r>
            <a:r>
              <a:rPr lang="ru-RU" sz="2000" dirty="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ситуацій</a:t>
            </a:r>
            <a:endParaRPr lang="uk-UA" sz="2000" dirty="0">
              <a:solidFill>
                <a:srgbClr val="002060"/>
              </a:solidFill>
              <a:latin typeface="Arial" pitchFamily="34" charset="0"/>
              <a:cs typeface="Arial" pitchFamily="34" charset="0"/>
            </a:endParaRPr>
          </a:p>
        </p:txBody>
      </p:sp>
      <p:cxnSp>
        <p:nvCxnSpPr>
          <p:cNvPr id="23" name="Прямая соединительная линия 22"/>
          <p:cNvCxnSpPr>
            <a:endCxn id="15" idx="1"/>
          </p:cNvCxnSpPr>
          <p:nvPr/>
        </p:nvCxnSpPr>
        <p:spPr>
          <a:xfrm>
            <a:off x="1826997" y="5981811"/>
            <a:ext cx="716612" cy="0"/>
          </a:xfrm>
          <a:prstGeom prst="line">
            <a:avLst/>
          </a:prstGeom>
          <a:ln w="28575">
            <a:solidFill>
              <a:srgbClr val="4455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84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Oval 3"/>
          <p:cNvSpPr>
            <a:spLocks noChangeArrowheads="1"/>
          </p:cNvSpPr>
          <p:nvPr/>
        </p:nvSpPr>
        <p:spPr bwMode="auto">
          <a:xfrm>
            <a:off x="2446868" y="1268413"/>
            <a:ext cx="3469217" cy="1630362"/>
          </a:xfrm>
          <a:prstGeom prst="ellipse">
            <a:avLst/>
          </a:prstGeom>
          <a:gradFill rotWithShape="1">
            <a:gsLst>
              <a:gs pos="0">
                <a:srgbClr val="FF99FF"/>
              </a:gs>
              <a:gs pos="100000">
                <a:srgbClr val="FF5050"/>
              </a:gs>
            </a:gsLst>
            <a:path path="shape">
              <a:fillToRect l="50000" t="50000" r="50000" b="50000"/>
            </a:path>
          </a:gradFill>
          <a:ln w="9525">
            <a:solidFill>
              <a:srgbClr val="FF5050"/>
            </a:solidFill>
            <a:round/>
            <a:headEnd/>
            <a:tailEnd/>
          </a:ln>
        </p:spPr>
        <p:txBody>
          <a:bodyPr wrap="none" lIns="80105" tIns="40053" rIns="80105" bIns="40053" anchor="ctr"/>
          <a:lstStyle/>
          <a:p>
            <a:pPr algn="ctr" defTabSz="801688"/>
            <a:r>
              <a:rPr lang="uk-UA" altLang="uk-UA" sz="2400" b="1" dirty="0">
                <a:solidFill>
                  <a:schemeClr val="bg1"/>
                </a:solidFill>
                <a:latin typeface="Bodoni MT Black" pitchFamily="18" charset="0"/>
              </a:rPr>
              <a:t>Умова</a:t>
            </a:r>
          </a:p>
          <a:p>
            <a:pPr algn="ctr" defTabSz="801688"/>
            <a:r>
              <a:rPr lang="uk-UA" altLang="uk-UA" sz="2400" b="1" dirty="0">
                <a:solidFill>
                  <a:schemeClr val="bg1"/>
                </a:solidFill>
                <a:latin typeface="Bodoni MT Black" pitchFamily="18" charset="0"/>
              </a:rPr>
              <a:t> задачі</a:t>
            </a:r>
            <a:r>
              <a:rPr lang="uk-UA" altLang="uk-UA" sz="1800" dirty="0">
                <a:solidFill>
                  <a:schemeClr val="bg1"/>
                </a:solidFill>
              </a:rPr>
              <a:t> </a:t>
            </a:r>
            <a:endParaRPr lang="ru-RU" altLang="uk-UA" sz="1800" dirty="0">
              <a:solidFill>
                <a:schemeClr val="bg1"/>
              </a:solidFill>
            </a:endParaRPr>
          </a:p>
        </p:txBody>
      </p:sp>
      <p:sp>
        <p:nvSpPr>
          <p:cNvPr id="372740" name="Oval 4"/>
          <p:cNvSpPr>
            <a:spLocks noChangeArrowheads="1"/>
          </p:cNvSpPr>
          <p:nvPr/>
        </p:nvSpPr>
        <p:spPr bwMode="auto">
          <a:xfrm>
            <a:off x="3215218" y="3357563"/>
            <a:ext cx="3699933" cy="1566862"/>
          </a:xfrm>
          <a:prstGeom prst="ellipse">
            <a:avLst/>
          </a:prstGeom>
          <a:gradFill rotWithShape="1">
            <a:gsLst>
              <a:gs pos="0">
                <a:schemeClr val="tx1"/>
              </a:gs>
              <a:gs pos="100000">
                <a:schemeClr val="accent1"/>
              </a:gs>
            </a:gsLst>
            <a:path path="shape">
              <a:fillToRect l="50000" t="50000" r="50000" b="50000"/>
            </a:path>
          </a:gradFill>
          <a:ln w="9525" algn="ctr">
            <a:solidFill>
              <a:srgbClr val="000000"/>
            </a:solidFill>
            <a:round/>
            <a:headEnd/>
            <a:tailEnd/>
          </a:ln>
        </p:spPr>
        <p:txBody>
          <a:bodyPr wrap="none" lIns="80105" tIns="40053" rIns="80105" bIns="40053" anchor="ctr"/>
          <a:lstStyle/>
          <a:p>
            <a:pPr algn="ctr" defTabSz="801688"/>
            <a:r>
              <a:rPr lang="uk-UA" altLang="uk-UA" sz="1800" b="1" dirty="0">
                <a:solidFill>
                  <a:schemeClr val="bg1"/>
                </a:solidFill>
                <a:latin typeface="Bodoni MT Black" pitchFamily="18" charset="0"/>
              </a:rPr>
              <a:t>Скласти   декілька,</a:t>
            </a:r>
          </a:p>
          <a:p>
            <a:pPr algn="ctr" defTabSz="801688"/>
            <a:r>
              <a:rPr lang="uk-UA" altLang="uk-UA" sz="1800" b="1" dirty="0">
                <a:solidFill>
                  <a:schemeClr val="bg1"/>
                </a:solidFill>
                <a:latin typeface="Bodoni MT Black" pitchFamily="18" charset="0"/>
              </a:rPr>
              <a:t>задач, використовуючи </a:t>
            </a:r>
          </a:p>
          <a:p>
            <a:pPr algn="ctr" defTabSz="801688"/>
            <a:r>
              <a:rPr lang="uk-UA" altLang="uk-UA" sz="1800" b="1" dirty="0">
                <a:solidFill>
                  <a:schemeClr val="bg1"/>
                </a:solidFill>
                <a:latin typeface="Bodoni MT Black" pitchFamily="18" charset="0"/>
              </a:rPr>
              <a:t>одні і ті ж </a:t>
            </a:r>
            <a:r>
              <a:rPr lang="uk-UA" altLang="uk-UA" sz="1800" b="1" dirty="0" smtClean="0">
                <a:solidFill>
                  <a:schemeClr val="bg1"/>
                </a:solidFill>
                <a:latin typeface="Bodoni MT Black" pitchFamily="18" charset="0"/>
              </a:rPr>
              <a:t>дані </a:t>
            </a:r>
            <a:r>
              <a:rPr lang="uk-UA" altLang="uk-UA" sz="2000" b="1" dirty="0" smtClean="0">
                <a:solidFill>
                  <a:schemeClr val="bg1"/>
                </a:solidFill>
                <a:latin typeface="Bodoni MT Black" pitchFamily="18" charset="0"/>
              </a:rPr>
              <a:t> </a:t>
            </a:r>
            <a:endParaRPr lang="ru-RU" altLang="uk-UA" sz="2000" b="1" dirty="0">
              <a:solidFill>
                <a:schemeClr val="bg1"/>
              </a:solidFill>
              <a:latin typeface="Bodoni MT Black" pitchFamily="18" charset="0"/>
            </a:endParaRPr>
          </a:p>
          <a:p>
            <a:pPr algn="ctr" defTabSz="801688"/>
            <a:endParaRPr lang="ru-RU" altLang="uk-UA" sz="2000" b="1" dirty="0">
              <a:solidFill>
                <a:srgbClr val="000000"/>
              </a:solidFill>
              <a:latin typeface="Bodoni MT Black" pitchFamily="18" charset="0"/>
            </a:endParaRPr>
          </a:p>
        </p:txBody>
      </p:sp>
      <p:sp>
        <p:nvSpPr>
          <p:cNvPr id="372741" name="Oval 5"/>
          <p:cNvSpPr>
            <a:spLocks noChangeArrowheads="1"/>
          </p:cNvSpPr>
          <p:nvPr/>
        </p:nvSpPr>
        <p:spPr bwMode="auto">
          <a:xfrm>
            <a:off x="6769101" y="1125538"/>
            <a:ext cx="4127500" cy="1727200"/>
          </a:xfrm>
          <a:prstGeom prst="ellipse">
            <a:avLst/>
          </a:prstGeom>
          <a:gradFill rotWithShape="1">
            <a:gsLst>
              <a:gs pos="0">
                <a:schemeClr val="tx1"/>
              </a:gs>
              <a:gs pos="100000">
                <a:schemeClr val="accent1"/>
              </a:gs>
            </a:gsLst>
            <a:path path="shape">
              <a:fillToRect l="50000" t="50000" r="50000" b="50000"/>
            </a:path>
          </a:gradFill>
          <a:ln w="9525" algn="ctr">
            <a:solidFill>
              <a:srgbClr val="000000"/>
            </a:solidFill>
            <a:round/>
            <a:headEnd/>
            <a:tailEnd/>
          </a:ln>
        </p:spPr>
        <p:txBody>
          <a:bodyPr wrap="none" lIns="80105" tIns="40053" rIns="80105" bIns="40053" anchor="ctr"/>
          <a:lstStyle/>
          <a:p>
            <a:pPr algn="ctr" defTabSz="801688"/>
            <a:endParaRPr lang="uk-UA" altLang="uk-UA" sz="1600" b="1" dirty="0">
              <a:solidFill>
                <a:srgbClr val="000000"/>
              </a:solidFill>
            </a:endParaRPr>
          </a:p>
          <a:p>
            <a:pPr algn="ctr" defTabSz="801688"/>
            <a:r>
              <a:rPr lang="uk-UA" altLang="uk-UA" sz="1800" b="1" dirty="0">
                <a:solidFill>
                  <a:schemeClr val="bg1"/>
                </a:solidFill>
                <a:latin typeface="Bodoni MT Black" pitchFamily="18" charset="0"/>
              </a:rPr>
              <a:t>Змінити числові</a:t>
            </a:r>
          </a:p>
          <a:p>
            <a:pPr algn="ctr" defTabSz="801688"/>
            <a:r>
              <a:rPr lang="uk-UA" altLang="uk-UA" sz="1800" b="1" dirty="0">
                <a:solidFill>
                  <a:schemeClr val="bg1"/>
                </a:solidFill>
                <a:latin typeface="Bodoni MT Black" pitchFamily="18" charset="0"/>
              </a:rPr>
              <a:t> значення даних</a:t>
            </a:r>
          </a:p>
          <a:p>
            <a:pPr algn="ctr" defTabSz="801688"/>
            <a:r>
              <a:rPr lang="uk-UA" altLang="uk-UA" sz="1800" b="1" dirty="0">
                <a:solidFill>
                  <a:schemeClr val="bg1"/>
                </a:solidFill>
                <a:latin typeface="Bodoni MT Black" pitchFamily="18" charset="0"/>
              </a:rPr>
              <a:t> в задачі величин, </a:t>
            </a:r>
          </a:p>
          <a:p>
            <a:pPr algn="ctr" defTabSz="801688"/>
            <a:r>
              <a:rPr lang="uk-UA" altLang="uk-UA" sz="1800" b="1" dirty="0">
                <a:solidFill>
                  <a:schemeClr val="bg1"/>
                </a:solidFill>
                <a:latin typeface="Bodoni MT Black" pitchFamily="18" charset="0"/>
              </a:rPr>
              <a:t>не змінюючи </a:t>
            </a:r>
          </a:p>
          <a:p>
            <a:pPr algn="ctr" defTabSz="801688"/>
            <a:r>
              <a:rPr lang="uk-UA" altLang="uk-UA" sz="1800" b="1" dirty="0">
                <a:solidFill>
                  <a:schemeClr val="bg1"/>
                </a:solidFill>
                <a:latin typeface="Bodoni MT Black" pitchFamily="18" charset="0"/>
              </a:rPr>
              <a:t>запитання задачі</a:t>
            </a:r>
            <a:r>
              <a:rPr lang="ru-RU" altLang="uk-UA" sz="1600" b="1" dirty="0">
                <a:solidFill>
                  <a:schemeClr val="bg1"/>
                </a:solidFill>
                <a:latin typeface="Bodoni MT Black" pitchFamily="18" charset="0"/>
              </a:rPr>
              <a:t> </a:t>
            </a:r>
            <a:r>
              <a:rPr lang="uk-UA" altLang="uk-UA" sz="2000" b="1" dirty="0">
                <a:solidFill>
                  <a:schemeClr val="bg1"/>
                </a:solidFill>
                <a:latin typeface="Bodoni MT Black" pitchFamily="18" charset="0"/>
              </a:rPr>
              <a:t> </a:t>
            </a:r>
          </a:p>
          <a:p>
            <a:pPr algn="ctr" defTabSz="801688"/>
            <a:endParaRPr lang="ru-RU" altLang="uk-UA" sz="2000" b="1" dirty="0">
              <a:solidFill>
                <a:srgbClr val="000099"/>
              </a:solidFill>
              <a:latin typeface="Bodoni MT Black" pitchFamily="18" charset="0"/>
            </a:endParaRPr>
          </a:p>
        </p:txBody>
      </p:sp>
      <p:sp>
        <p:nvSpPr>
          <p:cNvPr id="372743" name="AutoShape 7"/>
          <p:cNvSpPr>
            <a:spLocks noChangeArrowheads="1"/>
          </p:cNvSpPr>
          <p:nvPr/>
        </p:nvSpPr>
        <p:spPr bwMode="auto">
          <a:xfrm rot="-10529589">
            <a:off x="6864352" y="4149725"/>
            <a:ext cx="1822449" cy="647700"/>
          </a:xfrm>
          <a:prstGeom prst="rightArrow">
            <a:avLst>
              <a:gd name="adj1" fmla="val 50000"/>
              <a:gd name="adj2" fmla="val 52757"/>
            </a:avLst>
          </a:prstGeom>
          <a:solidFill>
            <a:srgbClr val="FFFF00"/>
          </a:solidFill>
          <a:ln w="9525">
            <a:solidFill>
              <a:srgbClr val="000000"/>
            </a:solidFill>
            <a:miter lim="800000"/>
            <a:headEnd/>
            <a:tailEnd/>
          </a:ln>
        </p:spPr>
        <p:txBody>
          <a:bodyPr wrap="none" anchor="ctr"/>
          <a:lstStyle/>
          <a:p>
            <a:pPr eaLnBrk="1" hangingPunct="1"/>
            <a:endParaRPr lang="ru-RU" altLang="uk-UA"/>
          </a:p>
        </p:txBody>
      </p:sp>
      <p:sp>
        <p:nvSpPr>
          <p:cNvPr id="372744" name="AutoShape 8"/>
          <p:cNvSpPr>
            <a:spLocks noChangeArrowheads="1"/>
          </p:cNvSpPr>
          <p:nvPr/>
        </p:nvSpPr>
        <p:spPr bwMode="auto">
          <a:xfrm>
            <a:off x="5903385" y="1773238"/>
            <a:ext cx="986367" cy="520700"/>
          </a:xfrm>
          <a:prstGeom prst="rightArrow">
            <a:avLst>
              <a:gd name="adj1" fmla="val 50000"/>
              <a:gd name="adj2" fmla="val 35518"/>
            </a:avLst>
          </a:prstGeom>
          <a:solidFill>
            <a:srgbClr val="FFFF00"/>
          </a:solidFill>
          <a:ln w="9525">
            <a:solidFill>
              <a:srgbClr val="FFFF00"/>
            </a:solidFill>
            <a:miter lim="800000"/>
            <a:headEnd/>
            <a:tailEnd/>
          </a:ln>
        </p:spPr>
        <p:txBody>
          <a:bodyPr wrap="none" anchor="ctr"/>
          <a:lstStyle/>
          <a:p>
            <a:pPr eaLnBrk="1" hangingPunct="1"/>
            <a:endParaRPr lang="ru-RU" altLang="uk-UA"/>
          </a:p>
        </p:txBody>
      </p:sp>
      <p:sp>
        <p:nvSpPr>
          <p:cNvPr id="372745" name="Oval 9"/>
          <p:cNvSpPr>
            <a:spLocks noChangeArrowheads="1"/>
          </p:cNvSpPr>
          <p:nvPr/>
        </p:nvSpPr>
        <p:spPr bwMode="auto">
          <a:xfrm>
            <a:off x="8688917" y="3716339"/>
            <a:ext cx="3071283" cy="1628775"/>
          </a:xfrm>
          <a:prstGeom prst="ellipse">
            <a:avLst/>
          </a:prstGeom>
          <a:gradFill rotWithShape="1">
            <a:gsLst>
              <a:gs pos="0">
                <a:schemeClr val="tx1"/>
              </a:gs>
              <a:gs pos="100000">
                <a:schemeClr val="accent1"/>
              </a:gs>
            </a:gsLst>
            <a:path path="shape">
              <a:fillToRect l="50000" t="50000" r="50000" b="50000"/>
            </a:path>
          </a:gradFill>
          <a:ln w="9525" algn="ctr">
            <a:solidFill>
              <a:srgbClr val="000000"/>
            </a:solidFill>
            <a:round/>
            <a:headEnd/>
            <a:tailEnd/>
          </a:ln>
        </p:spPr>
        <p:txBody>
          <a:bodyPr wrap="none" lIns="80105" tIns="40053" rIns="80105" bIns="40053" anchor="ctr"/>
          <a:lstStyle/>
          <a:p>
            <a:pPr algn="ctr" defTabSz="801688"/>
            <a:r>
              <a:rPr lang="uk-UA" altLang="uk-UA" sz="2000" b="1" dirty="0">
                <a:solidFill>
                  <a:schemeClr val="bg1"/>
                </a:solidFill>
                <a:latin typeface="Bodoni MT Black" pitchFamily="18" charset="0"/>
              </a:rPr>
              <a:t>Скласти задачу </a:t>
            </a:r>
          </a:p>
          <a:p>
            <a:pPr algn="ctr" defTabSz="801688"/>
            <a:r>
              <a:rPr lang="uk-UA" altLang="uk-UA" sz="2000" b="1" dirty="0">
                <a:solidFill>
                  <a:schemeClr val="bg1"/>
                </a:solidFill>
                <a:latin typeface="Bodoni MT Black" pitchFamily="18" charset="0"/>
              </a:rPr>
              <a:t>за даним зразком</a:t>
            </a:r>
            <a:r>
              <a:rPr lang="ru-RU" altLang="uk-UA" sz="1600" dirty="0">
                <a:solidFill>
                  <a:schemeClr val="bg1"/>
                </a:solidFill>
                <a:latin typeface="Bodoni MT Black" pitchFamily="18" charset="0"/>
              </a:rPr>
              <a:t> </a:t>
            </a:r>
          </a:p>
        </p:txBody>
      </p:sp>
      <p:sp>
        <p:nvSpPr>
          <p:cNvPr id="372746" name="Oval 10"/>
          <p:cNvSpPr>
            <a:spLocks noChangeArrowheads="1"/>
          </p:cNvSpPr>
          <p:nvPr/>
        </p:nvSpPr>
        <p:spPr bwMode="auto">
          <a:xfrm>
            <a:off x="3600451" y="5487988"/>
            <a:ext cx="3263900" cy="1370012"/>
          </a:xfrm>
          <a:prstGeom prst="ellipse">
            <a:avLst/>
          </a:prstGeom>
          <a:gradFill rotWithShape="1">
            <a:gsLst>
              <a:gs pos="0">
                <a:schemeClr val="tx1"/>
              </a:gs>
              <a:gs pos="100000">
                <a:srgbClr val="0066FF"/>
              </a:gs>
            </a:gsLst>
            <a:path path="shape">
              <a:fillToRect l="50000" t="50000" r="50000" b="50000"/>
            </a:path>
          </a:gradFill>
          <a:ln w="9525" algn="ctr">
            <a:solidFill>
              <a:srgbClr val="000000"/>
            </a:solidFill>
            <a:round/>
            <a:headEnd/>
            <a:tailEnd/>
          </a:ln>
        </p:spPr>
        <p:txBody>
          <a:bodyPr wrap="none" lIns="80105" tIns="40053" rIns="80105" bIns="40053" anchor="ctr"/>
          <a:lstStyle/>
          <a:p>
            <a:pPr algn="ctr" defTabSz="801688"/>
            <a:r>
              <a:rPr lang="uk-UA" altLang="uk-UA" sz="2400" b="1" dirty="0">
                <a:solidFill>
                  <a:schemeClr val="bg1"/>
                </a:solidFill>
                <a:latin typeface="Bodoni MT Black" pitchFamily="18" charset="0"/>
              </a:rPr>
              <a:t>Домашнє</a:t>
            </a:r>
          </a:p>
          <a:p>
            <a:pPr algn="ctr" defTabSz="801688"/>
            <a:r>
              <a:rPr lang="uk-UA" altLang="uk-UA" sz="2400" b="1" dirty="0">
                <a:solidFill>
                  <a:schemeClr val="bg1"/>
                </a:solidFill>
                <a:latin typeface="Bodoni MT Black" pitchFamily="18" charset="0"/>
              </a:rPr>
              <a:t> завдання</a:t>
            </a:r>
            <a:endParaRPr lang="ru-RU" altLang="uk-UA" sz="2400" b="1" dirty="0">
              <a:solidFill>
                <a:schemeClr val="bg1"/>
              </a:solidFill>
              <a:latin typeface="Bodoni MT Black" pitchFamily="18" charset="0"/>
            </a:endParaRPr>
          </a:p>
        </p:txBody>
      </p:sp>
      <p:sp>
        <p:nvSpPr>
          <p:cNvPr id="372747" name="Oval 11"/>
          <p:cNvSpPr>
            <a:spLocks noChangeArrowheads="1"/>
          </p:cNvSpPr>
          <p:nvPr/>
        </p:nvSpPr>
        <p:spPr bwMode="auto">
          <a:xfrm>
            <a:off x="0" y="2565400"/>
            <a:ext cx="2446867" cy="1511300"/>
          </a:xfrm>
          <a:prstGeom prst="ellipse">
            <a:avLst/>
          </a:prstGeom>
          <a:gradFill rotWithShape="1">
            <a:gsLst>
              <a:gs pos="0">
                <a:schemeClr val="tx1"/>
              </a:gs>
              <a:gs pos="100000">
                <a:srgbClr val="0066FF"/>
              </a:gs>
            </a:gsLst>
            <a:path path="shape">
              <a:fillToRect l="50000" t="50000" r="50000" b="50000"/>
            </a:path>
          </a:gradFill>
          <a:ln w="9525" algn="ctr">
            <a:solidFill>
              <a:srgbClr val="000000"/>
            </a:solidFill>
            <a:round/>
            <a:headEnd/>
            <a:tailEnd/>
          </a:ln>
        </p:spPr>
        <p:txBody>
          <a:bodyPr wrap="none" lIns="80105" tIns="40053" rIns="80105" bIns="40053" anchor="ctr"/>
          <a:lstStyle/>
          <a:p>
            <a:pPr algn="ctr" defTabSz="801688"/>
            <a:r>
              <a:rPr lang="ru-RU" altLang="uk-UA" sz="2100" b="1" dirty="0">
                <a:solidFill>
                  <a:schemeClr val="bg1"/>
                </a:solidFill>
              </a:rPr>
              <a:t>На </a:t>
            </a:r>
            <a:r>
              <a:rPr lang="ru-RU" altLang="uk-UA" sz="2100" b="1" dirty="0" err="1">
                <a:solidFill>
                  <a:schemeClr val="bg1"/>
                </a:solidFill>
              </a:rPr>
              <a:t>уроці</a:t>
            </a:r>
            <a:endParaRPr lang="ru-RU" altLang="uk-UA" sz="2100" b="1" dirty="0">
              <a:solidFill>
                <a:schemeClr val="bg1"/>
              </a:solidFill>
            </a:endParaRPr>
          </a:p>
        </p:txBody>
      </p:sp>
      <p:sp>
        <p:nvSpPr>
          <p:cNvPr id="372748" name="AutoShape 12"/>
          <p:cNvSpPr>
            <a:spLocks noChangeArrowheads="1"/>
          </p:cNvSpPr>
          <p:nvPr/>
        </p:nvSpPr>
        <p:spPr bwMode="auto">
          <a:xfrm rot="5400000">
            <a:off x="4908550" y="4904847"/>
            <a:ext cx="647700" cy="575733"/>
          </a:xfrm>
          <a:prstGeom prst="rightArrow">
            <a:avLst>
              <a:gd name="adj1" fmla="val 50000"/>
              <a:gd name="adj2" fmla="val 37500"/>
            </a:avLst>
          </a:prstGeom>
          <a:solidFill>
            <a:srgbClr val="FFFF00"/>
          </a:solidFill>
          <a:ln w="9525">
            <a:solidFill>
              <a:srgbClr val="FFFF00"/>
            </a:solidFill>
            <a:miter lim="800000"/>
            <a:headEnd/>
            <a:tailEnd/>
          </a:ln>
        </p:spPr>
        <p:txBody>
          <a:bodyPr wrap="none" anchor="ctr"/>
          <a:lstStyle/>
          <a:p>
            <a:pPr eaLnBrk="1" hangingPunct="1"/>
            <a:endParaRPr lang="ru-RU" altLang="uk-UA"/>
          </a:p>
        </p:txBody>
      </p:sp>
      <p:sp>
        <p:nvSpPr>
          <p:cNvPr id="372749" name="AutoShape 13"/>
          <p:cNvSpPr>
            <a:spLocks noChangeArrowheads="1"/>
          </p:cNvSpPr>
          <p:nvPr/>
        </p:nvSpPr>
        <p:spPr bwMode="auto">
          <a:xfrm rot="-9910869">
            <a:off x="2063751" y="3644901"/>
            <a:ext cx="1236133" cy="576263"/>
          </a:xfrm>
          <a:prstGeom prst="rightArrow">
            <a:avLst>
              <a:gd name="adj1" fmla="val 50000"/>
              <a:gd name="adj2" fmla="val 40220"/>
            </a:avLst>
          </a:prstGeom>
          <a:solidFill>
            <a:srgbClr val="FFFF00"/>
          </a:solidFill>
          <a:ln w="9525">
            <a:solidFill>
              <a:srgbClr val="000000"/>
            </a:solidFill>
            <a:miter lim="800000"/>
            <a:headEnd/>
            <a:tailEnd/>
          </a:ln>
        </p:spPr>
        <p:txBody>
          <a:bodyPr wrap="none" anchor="ctr"/>
          <a:lstStyle/>
          <a:p>
            <a:pPr eaLnBrk="1" hangingPunct="1"/>
            <a:endParaRPr lang="ru-RU" altLang="uk-UA"/>
          </a:p>
        </p:txBody>
      </p:sp>
      <p:sp>
        <p:nvSpPr>
          <p:cNvPr id="372754" name="AutoShape 18"/>
          <p:cNvSpPr>
            <a:spLocks noChangeArrowheads="1"/>
          </p:cNvSpPr>
          <p:nvPr/>
        </p:nvSpPr>
        <p:spPr bwMode="auto">
          <a:xfrm>
            <a:off x="10801352" y="2875111"/>
            <a:ext cx="1390649" cy="461665"/>
          </a:xfrm>
          <a:prstGeom prst="curvedLeftArrow">
            <a:avLst>
              <a:gd name="adj1" fmla="val 48371"/>
              <a:gd name="adj2" fmla="val 96743"/>
              <a:gd name="adj3" fmla="val 33333"/>
            </a:avLst>
          </a:prstGeom>
          <a:solidFill>
            <a:srgbClr val="FFFF00"/>
          </a:solidFill>
          <a:ln w="9525">
            <a:solidFill>
              <a:schemeClr val="tx1"/>
            </a:solidFill>
            <a:miter lim="800000"/>
            <a:headEnd type="none" w="sm" len="sm"/>
            <a:tailEnd type="none" w="sm" len="sm"/>
          </a:ln>
        </p:spPr>
        <p:txBody>
          <a:bodyPr tIns="137160" anchor="ctr">
            <a:spAutoFit/>
          </a:bodyPr>
          <a:lstStyle/>
          <a:p>
            <a:pPr eaLnBrk="1" hangingPunct="1"/>
            <a:endParaRPr lang="ru-RU" altLang="uk-UA"/>
          </a:p>
        </p:txBody>
      </p:sp>
      <p:sp>
        <p:nvSpPr>
          <p:cNvPr id="50190" name="AutoShape 20"/>
          <p:cNvSpPr>
            <a:spLocks noChangeArrowheads="1"/>
          </p:cNvSpPr>
          <p:nvPr/>
        </p:nvSpPr>
        <p:spPr bwMode="auto">
          <a:xfrm>
            <a:off x="8688918" y="4098281"/>
            <a:ext cx="184731" cy="461665"/>
          </a:xfrm>
          <a:prstGeom prst="curvedLeftArrow">
            <a:avLst>
              <a:gd name="adj1" fmla="val 20445"/>
              <a:gd name="adj2" fmla="val 40889"/>
              <a:gd name="adj3" fmla="val 33333"/>
            </a:avLst>
          </a:prstGeom>
          <a:solidFill>
            <a:schemeClr val="accent1"/>
          </a:solidFill>
          <a:ln w="9525">
            <a:solidFill>
              <a:schemeClr val="tx1"/>
            </a:solidFill>
            <a:miter lim="800000"/>
            <a:headEnd type="none" w="sm" len="sm"/>
            <a:tailEnd type="none" w="sm" len="sm"/>
          </a:ln>
        </p:spPr>
        <p:txBody>
          <a:bodyPr wrap="none" tIns="137160" anchor="ctr">
            <a:spAutoFit/>
          </a:bodyPr>
          <a:lstStyle/>
          <a:p>
            <a:pPr eaLnBrk="1" hangingPunct="1"/>
            <a:endParaRPr lang="ru-RU" altLang="uk-UA"/>
          </a:p>
        </p:txBody>
      </p:sp>
      <p:sp>
        <p:nvSpPr>
          <p:cNvPr id="372759" name="AutoShape 23"/>
          <p:cNvSpPr>
            <a:spLocks noChangeArrowheads="1"/>
          </p:cNvSpPr>
          <p:nvPr/>
        </p:nvSpPr>
        <p:spPr bwMode="auto">
          <a:xfrm rot="-7324709">
            <a:off x="991659" y="1840855"/>
            <a:ext cx="596900" cy="461665"/>
          </a:xfrm>
          <a:prstGeom prst="curvedLeftArrow">
            <a:avLst>
              <a:gd name="adj1" fmla="val 45815"/>
              <a:gd name="adj2" fmla="val 132358"/>
              <a:gd name="adj3" fmla="val 33333"/>
            </a:avLst>
          </a:prstGeom>
          <a:solidFill>
            <a:srgbClr val="FFFF00"/>
          </a:solidFill>
          <a:ln w="9525">
            <a:solidFill>
              <a:schemeClr val="tx1"/>
            </a:solidFill>
            <a:miter lim="800000"/>
            <a:headEnd type="none" w="sm" len="sm"/>
            <a:tailEnd type="none" w="sm" len="sm"/>
          </a:ln>
        </p:spPr>
        <p:txBody>
          <a:bodyPr tIns="137160" anchor="ctr">
            <a:spAutoFit/>
          </a:bodyPr>
          <a:lstStyle/>
          <a:p>
            <a:pPr eaLnBrk="1" hangingPunct="1"/>
            <a:endParaRPr lang="ru-RU" altLang="uk-UA"/>
          </a:p>
        </p:txBody>
      </p:sp>
      <p:sp>
        <p:nvSpPr>
          <p:cNvPr id="50192" name="AutoShape 25"/>
          <p:cNvSpPr>
            <a:spLocks noChangeArrowheads="1"/>
          </p:cNvSpPr>
          <p:nvPr/>
        </p:nvSpPr>
        <p:spPr bwMode="auto">
          <a:xfrm>
            <a:off x="3215218" y="3810150"/>
            <a:ext cx="184731" cy="461665"/>
          </a:xfrm>
          <a:prstGeom prst="curvedLeftArrow">
            <a:avLst>
              <a:gd name="adj1" fmla="val 20000"/>
              <a:gd name="adj2" fmla="val 40000"/>
              <a:gd name="adj3" fmla="val 34074"/>
            </a:avLst>
          </a:prstGeom>
          <a:solidFill>
            <a:schemeClr val="accent1"/>
          </a:solidFill>
          <a:ln w="9525">
            <a:solidFill>
              <a:schemeClr val="tx1"/>
            </a:solidFill>
            <a:miter lim="800000"/>
            <a:headEnd type="none" w="sm" len="sm"/>
            <a:tailEnd type="none" w="sm" len="sm"/>
          </a:ln>
        </p:spPr>
        <p:txBody>
          <a:bodyPr wrap="none" tIns="137160" anchor="ctr">
            <a:spAutoFit/>
          </a:bodyPr>
          <a:lstStyle/>
          <a:p>
            <a:pPr eaLnBrk="1" hangingPunct="1"/>
            <a:endParaRPr lang="ru-RU" altLang="uk-UA"/>
          </a:p>
        </p:txBody>
      </p:sp>
      <p:pic>
        <p:nvPicPr>
          <p:cNvPr id="50193" name="Picture 28" descr="MMj028678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97426"/>
            <a:ext cx="3168651"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0" y="229570"/>
            <a:ext cx="12192000" cy="646331"/>
          </a:xfrm>
          <a:prstGeom prst="rect">
            <a:avLst/>
          </a:prstGeom>
        </p:spPr>
        <p:txBody>
          <a:bodyPr wrap="square">
            <a:spAutoFit/>
          </a:bodyPr>
          <a:lstStyle/>
          <a:p>
            <a:pPr algn="ct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Етапи</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роботи</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над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фізичною</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задачею</a:t>
            </a:r>
            <a:endPar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23856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72747"/>
                                        </p:tgtEl>
                                        <p:attrNameLst>
                                          <p:attrName>style.visibility</p:attrName>
                                        </p:attrNameLst>
                                      </p:cBhvr>
                                      <p:to>
                                        <p:strVal val="visible"/>
                                      </p:to>
                                    </p:set>
                                    <p:animEffect transition="in" filter="wedge">
                                      <p:cBhvr>
                                        <p:cTn id="7" dur="2000"/>
                                        <p:tgtEl>
                                          <p:spTgt spid="372747"/>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72759"/>
                                        </p:tgtEl>
                                        <p:attrNameLst>
                                          <p:attrName>style.visibility</p:attrName>
                                        </p:attrNameLst>
                                      </p:cBhvr>
                                      <p:to>
                                        <p:strVal val="visible"/>
                                      </p:to>
                                    </p:set>
                                    <p:animEffect transition="in" filter="diamond(in)">
                                      <p:cBhvr>
                                        <p:cTn id="11" dur="2000"/>
                                        <p:tgtEl>
                                          <p:spTgt spid="372759"/>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372739"/>
                                        </p:tgtEl>
                                        <p:attrNameLst>
                                          <p:attrName>style.visibility</p:attrName>
                                        </p:attrNameLst>
                                      </p:cBhvr>
                                      <p:to>
                                        <p:strVal val="visible"/>
                                      </p:to>
                                    </p:set>
                                    <p:animEffect transition="in" filter="blinds(horizontal)">
                                      <p:cBhvr>
                                        <p:cTn id="15" dur="500"/>
                                        <p:tgtEl>
                                          <p:spTgt spid="372739"/>
                                        </p:tgtEl>
                                      </p:cBhvr>
                                    </p:animEffect>
                                  </p:childTnLst>
                                </p:cTn>
                              </p:par>
                            </p:childTnLst>
                          </p:cTn>
                        </p:par>
                        <p:par>
                          <p:cTn id="16" fill="hold" nodeType="afterGroup">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372744"/>
                                        </p:tgtEl>
                                        <p:attrNameLst>
                                          <p:attrName>style.visibility</p:attrName>
                                        </p:attrNameLst>
                                      </p:cBhvr>
                                      <p:to>
                                        <p:strVal val="visible"/>
                                      </p:to>
                                    </p:set>
                                    <p:animEffect transition="in" filter="diamond(in)">
                                      <p:cBhvr>
                                        <p:cTn id="19" dur="2000"/>
                                        <p:tgtEl>
                                          <p:spTgt spid="372744"/>
                                        </p:tgtEl>
                                      </p:cBhvr>
                                    </p:animEffect>
                                  </p:childTnLst>
                                </p:cTn>
                              </p:par>
                            </p:childTnLst>
                          </p:cTn>
                        </p:par>
                        <p:par>
                          <p:cTn id="20" fill="hold" nodeType="afterGroup">
                            <p:stCondLst>
                              <p:cond delay="6500"/>
                            </p:stCondLst>
                            <p:childTnLst>
                              <p:par>
                                <p:cTn id="21" presetID="20" presetClass="entr" presetSubtype="0" fill="hold" grpId="0" nodeType="afterEffect">
                                  <p:stCondLst>
                                    <p:cond delay="0"/>
                                  </p:stCondLst>
                                  <p:childTnLst>
                                    <p:set>
                                      <p:cBhvr>
                                        <p:cTn id="22" dur="1" fill="hold">
                                          <p:stCondLst>
                                            <p:cond delay="0"/>
                                          </p:stCondLst>
                                        </p:cTn>
                                        <p:tgtEl>
                                          <p:spTgt spid="372741"/>
                                        </p:tgtEl>
                                        <p:attrNameLst>
                                          <p:attrName>style.visibility</p:attrName>
                                        </p:attrNameLst>
                                      </p:cBhvr>
                                      <p:to>
                                        <p:strVal val="visible"/>
                                      </p:to>
                                    </p:set>
                                    <p:animEffect transition="in" filter="wedge">
                                      <p:cBhvr>
                                        <p:cTn id="23" dur="2000"/>
                                        <p:tgtEl>
                                          <p:spTgt spid="372741"/>
                                        </p:tgtEl>
                                      </p:cBhvr>
                                    </p:animEffect>
                                  </p:childTnLst>
                                </p:cTn>
                              </p:par>
                            </p:childTnLst>
                          </p:cTn>
                        </p:par>
                        <p:par>
                          <p:cTn id="24" fill="hold" nodeType="afterGroup">
                            <p:stCondLst>
                              <p:cond delay="8500"/>
                            </p:stCondLst>
                            <p:childTnLst>
                              <p:par>
                                <p:cTn id="25" presetID="8" presetClass="entr" presetSubtype="16" fill="hold" grpId="0" nodeType="afterEffect">
                                  <p:stCondLst>
                                    <p:cond delay="0"/>
                                  </p:stCondLst>
                                  <p:childTnLst>
                                    <p:set>
                                      <p:cBhvr>
                                        <p:cTn id="26" dur="1" fill="hold">
                                          <p:stCondLst>
                                            <p:cond delay="0"/>
                                          </p:stCondLst>
                                        </p:cTn>
                                        <p:tgtEl>
                                          <p:spTgt spid="372754"/>
                                        </p:tgtEl>
                                        <p:attrNameLst>
                                          <p:attrName>style.visibility</p:attrName>
                                        </p:attrNameLst>
                                      </p:cBhvr>
                                      <p:to>
                                        <p:strVal val="visible"/>
                                      </p:to>
                                    </p:set>
                                    <p:animEffect transition="in" filter="diamond(in)">
                                      <p:cBhvr>
                                        <p:cTn id="27" dur="2000"/>
                                        <p:tgtEl>
                                          <p:spTgt spid="372754"/>
                                        </p:tgtEl>
                                      </p:cBhvr>
                                    </p:animEffect>
                                  </p:childTnLst>
                                </p:cTn>
                              </p:par>
                            </p:childTnLst>
                          </p:cTn>
                        </p:par>
                        <p:par>
                          <p:cTn id="28" fill="hold" nodeType="afterGroup">
                            <p:stCondLst>
                              <p:cond delay="10500"/>
                            </p:stCondLst>
                            <p:childTnLst>
                              <p:par>
                                <p:cTn id="29" presetID="20" presetClass="entr" presetSubtype="0" fill="hold" grpId="0" nodeType="afterEffect">
                                  <p:stCondLst>
                                    <p:cond delay="0"/>
                                  </p:stCondLst>
                                  <p:childTnLst>
                                    <p:set>
                                      <p:cBhvr>
                                        <p:cTn id="30" dur="1" fill="hold">
                                          <p:stCondLst>
                                            <p:cond delay="0"/>
                                          </p:stCondLst>
                                        </p:cTn>
                                        <p:tgtEl>
                                          <p:spTgt spid="372745"/>
                                        </p:tgtEl>
                                        <p:attrNameLst>
                                          <p:attrName>style.visibility</p:attrName>
                                        </p:attrNameLst>
                                      </p:cBhvr>
                                      <p:to>
                                        <p:strVal val="visible"/>
                                      </p:to>
                                    </p:set>
                                    <p:animEffect transition="in" filter="wedge">
                                      <p:cBhvr>
                                        <p:cTn id="31" dur="2000"/>
                                        <p:tgtEl>
                                          <p:spTgt spid="372745"/>
                                        </p:tgtEl>
                                      </p:cBhvr>
                                    </p:animEffect>
                                  </p:childTnLst>
                                </p:cTn>
                              </p:par>
                            </p:childTnLst>
                          </p:cTn>
                        </p:par>
                        <p:par>
                          <p:cTn id="32" fill="hold" nodeType="afterGroup">
                            <p:stCondLst>
                              <p:cond delay="12500"/>
                            </p:stCondLst>
                            <p:childTnLst>
                              <p:par>
                                <p:cTn id="33" presetID="8" presetClass="entr" presetSubtype="16" fill="hold" grpId="0" nodeType="afterEffect">
                                  <p:stCondLst>
                                    <p:cond delay="0"/>
                                  </p:stCondLst>
                                  <p:childTnLst>
                                    <p:set>
                                      <p:cBhvr>
                                        <p:cTn id="34" dur="1" fill="hold">
                                          <p:stCondLst>
                                            <p:cond delay="0"/>
                                          </p:stCondLst>
                                        </p:cTn>
                                        <p:tgtEl>
                                          <p:spTgt spid="372743"/>
                                        </p:tgtEl>
                                        <p:attrNameLst>
                                          <p:attrName>style.visibility</p:attrName>
                                        </p:attrNameLst>
                                      </p:cBhvr>
                                      <p:to>
                                        <p:strVal val="visible"/>
                                      </p:to>
                                    </p:set>
                                    <p:animEffect transition="in" filter="diamond(in)">
                                      <p:cBhvr>
                                        <p:cTn id="35" dur="2000"/>
                                        <p:tgtEl>
                                          <p:spTgt spid="372743"/>
                                        </p:tgtEl>
                                      </p:cBhvr>
                                    </p:animEffect>
                                  </p:childTnLst>
                                </p:cTn>
                              </p:par>
                            </p:childTnLst>
                          </p:cTn>
                        </p:par>
                        <p:par>
                          <p:cTn id="36" fill="hold" nodeType="afterGroup">
                            <p:stCondLst>
                              <p:cond delay="14500"/>
                            </p:stCondLst>
                            <p:childTnLst>
                              <p:par>
                                <p:cTn id="37" presetID="20" presetClass="entr" presetSubtype="0" fill="hold" grpId="0" nodeType="afterEffect">
                                  <p:stCondLst>
                                    <p:cond delay="0"/>
                                  </p:stCondLst>
                                  <p:childTnLst>
                                    <p:set>
                                      <p:cBhvr>
                                        <p:cTn id="38" dur="1" fill="hold">
                                          <p:stCondLst>
                                            <p:cond delay="0"/>
                                          </p:stCondLst>
                                        </p:cTn>
                                        <p:tgtEl>
                                          <p:spTgt spid="372740"/>
                                        </p:tgtEl>
                                        <p:attrNameLst>
                                          <p:attrName>style.visibility</p:attrName>
                                        </p:attrNameLst>
                                      </p:cBhvr>
                                      <p:to>
                                        <p:strVal val="visible"/>
                                      </p:to>
                                    </p:set>
                                    <p:animEffect transition="in" filter="wedge">
                                      <p:cBhvr>
                                        <p:cTn id="39" dur="2000"/>
                                        <p:tgtEl>
                                          <p:spTgt spid="372740"/>
                                        </p:tgtEl>
                                      </p:cBhvr>
                                    </p:animEffect>
                                  </p:childTnLst>
                                </p:cTn>
                              </p:par>
                            </p:childTnLst>
                          </p:cTn>
                        </p:par>
                        <p:par>
                          <p:cTn id="40" fill="hold" nodeType="afterGroup">
                            <p:stCondLst>
                              <p:cond delay="16500"/>
                            </p:stCondLst>
                            <p:childTnLst>
                              <p:par>
                                <p:cTn id="41" presetID="8" presetClass="entr" presetSubtype="16" fill="hold" grpId="0" nodeType="afterEffect">
                                  <p:stCondLst>
                                    <p:cond delay="0"/>
                                  </p:stCondLst>
                                  <p:childTnLst>
                                    <p:set>
                                      <p:cBhvr>
                                        <p:cTn id="42" dur="1" fill="hold">
                                          <p:stCondLst>
                                            <p:cond delay="0"/>
                                          </p:stCondLst>
                                        </p:cTn>
                                        <p:tgtEl>
                                          <p:spTgt spid="372748"/>
                                        </p:tgtEl>
                                        <p:attrNameLst>
                                          <p:attrName>style.visibility</p:attrName>
                                        </p:attrNameLst>
                                      </p:cBhvr>
                                      <p:to>
                                        <p:strVal val="visible"/>
                                      </p:to>
                                    </p:set>
                                    <p:animEffect transition="in" filter="diamond(in)">
                                      <p:cBhvr>
                                        <p:cTn id="43" dur="500"/>
                                        <p:tgtEl>
                                          <p:spTgt spid="372748"/>
                                        </p:tgtEl>
                                      </p:cBhvr>
                                    </p:animEffect>
                                  </p:childTnLst>
                                </p:cTn>
                              </p:par>
                            </p:childTnLst>
                          </p:cTn>
                        </p:par>
                        <p:par>
                          <p:cTn id="44" fill="hold" nodeType="afterGroup">
                            <p:stCondLst>
                              <p:cond delay="17000"/>
                            </p:stCondLst>
                            <p:childTnLst>
                              <p:par>
                                <p:cTn id="45" presetID="8" presetClass="entr" presetSubtype="16" fill="hold" grpId="0" nodeType="afterEffect">
                                  <p:stCondLst>
                                    <p:cond delay="0"/>
                                  </p:stCondLst>
                                  <p:childTnLst>
                                    <p:set>
                                      <p:cBhvr>
                                        <p:cTn id="46" dur="1" fill="hold">
                                          <p:stCondLst>
                                            <p:cond delay="0"/>
                                          </p:stCondLst>
                                        </p:cTn>
                                        <p:tgtEl>
                                          <p:spTgt spid="372749"/>
                                        </p:tgtEl>
                                        <p:attrNameLst>
                                          <p:attrName>style.visibility</p:attrName>
                                        </p:attrNameLst>
                                      </p:cBhvr>
                                      <p:to>
                                        <p:strVal val="visible"/>
                                      </p:to>
                                    </p:set>
                                    <p:animEffect transition="in" filter="diamond(in)">
                                      <p:cBhvr>
                                        <p:cTn id="47" dur="500"/>
                                        <p:tgtEl>
                                          <p:spTgt spid="372749"/>
                                        </p:tgtEl>
                                      </p:cBhvr>
                                    </p:animEffect>
                                  </p:childTnLst>
                                </p:cTn>
                              </p:par>
                            </p:childTnLst>
                          </p:cTn>
                        </p:par>
                        <p:par>
                          <p:cTn id="48" fill="hold" nodeType="afterGroup">
                            <p:stCondLst>
                              <p:cond delay="17500"/>
                            </p:stCondLst>
                            <p:childTnLst>
                              <p:par>
                                <p:cTn id="49" presetID="20" presetClass="entr" presetSubtype="0" fill="hold" grpId="0" nodeType="afterEffect">
                                  <p:stCondLst>
                                    <p:cond delay="0"/>
                                  </p:stCondLst>
                                  <p:childTnLst>
                                    <p:set>
                                      <p:cBhvr>
                                        <p:cTn id="50" dur="1" fill="hold">
                                          <p:stCondLst>
                                            <p:cond delay="0"/>
                                          </p:stCondLst>
                                        </p:cTn>
                                        <p:tgtEl>
                                          <p:spTgt spid="372746"/>
                                        </p:tgtEl>
                                        <p:attrNameLst>
                                          <p:attrName>style.visibility</p:attrName>
                                        </p:attrNameLst>
                                      </p:cBhvr>
                                      <p:to>
                                        <p:strVal val="visible"/>
                                      </p:to>
                                    </p:set>
                                    <p:animEffect transition="in" filter="wedge">
                                      <p:cBhvr>
                                        <p:cTn id="51" dur="500"/>
                                        <p:tgtEl>
                                          <p:spTgt spid="372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p:bldP spid="372740" grpId="0" animBg="1"/>
      <p:bldP spid="372741" grpId="0" animBg="1"/>
      <p:bldP spid="372743" grpId="0" animBg="1"/>
      <p:bldP spid="372744" grpId="0" animBg="1"/>
      <p:bldP spid="372745" grpId="0" animBg="1"/>
      <p:bldP spid="372746" grpId="0" animBg="1"/>
      <p:bldP spid="372747" grpId="0" animBg="1"/>
      <p:bldP spid="372748" grpId="0" animBg="1"/>
      <p:bldP spid="372749" grpId="0" animBg="1"/>
      <p:bldP spid="372754" grpId="0" animBg="1"/>
      <p:bldP spid="3727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445"/>
            <a:ext cx="12048661" cy="1343355"/>
          </a:xfrm>
        </p:spPr>
        <p:txBody>
          <a:bodyPr>
            <a:noAutofit/>
          </a:bodyPr>
          <a:lstStyle/>
          <a:p>
            <a:pPr algn="ctr">
              <a:defRPr/>
            </a:pP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Вектор </a:t>
            </a:r>
            <a:r>
              <a:rPr lang="ru-RU"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сучасного</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уроку </a:t>
            </a:r>
            <a:r>
              <a:rPr lang="ru-RU"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фізики</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та </a:t>
            </a:r>
            <a:r>
              <a:rPr lang="ru-RU"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астрономії</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 </a:t>
            </a:r>
            <a:r>
              <a:rPr lang="ru-RU"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це</a:t>
            </a:r>
            <a:r>
              <a:rPr lang="ru-RU"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uk-UA" sz="3200" b="1" dirty="0" err="1">
                <a:solidFill>
                  <a:srgbClr val="C00000"/>
                </a:solidFill>
                <a:effectLst>
                  <a:outerShdw blurRad="38100" dist="38100" dir="2700000" algn="tl">
                    <a:srgbClr val="000000">
                      <a:alpha val="43137"/>
                    </a:srgbClr>
                  </a:outerShdw>
                </a:effectLst>
                <a:latin typeface="Calibri" pitchFamily="34" charset="0"/>
                <a:cs typeface="Calibri" pitchFamily="34" charset="0"/>
              </a:rPr>
              <a:t>blended</a:t>
            </a:r>
            <a:r>
              <a:rPr lang="uk-UA"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uk-UA"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learning</a:t>
            </a:r>
            <a:r>
              <a:rPr lang="uk-UA"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традиційне навчання та </a:t>
            </a:r>
            <a:r>
              <a:rPr lang="ru-RU" sz="32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серві</a:t>
            </a:r>
            <a:r>
              <a:rPr lang="uk-UA"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с</a:t>
            </a:r>
            <a:r>
              <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и</a:t>
            </a:r>
            <a:r>
              <a:rPr lang="en-US" sz="32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sz="3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Google</a:t>
            </a:r>
            <a:endParaRPr lang="ru-RU" sz="32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63491" name="AutoShape 3"/>
          <p:cNvSpPr>
            <a:spLocks noChangeArrowheads="1"/>
          </p:cNvSpPr>
          <p:nvPr/>
        </p:nvSpPr>
        <p:spPr bwMode="gray">
          <a:xfrm>
            <a:off x="256118" y="1697039"/>
            <a:ext cx="5617633" cy="1195387"/>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63492" name="Text Box 4"/>
          <p:cNvSpPr txBox="1">
            <a:spLocks noChangeArrowheads="1"/>
          </p:cNvSpPr>
          <p:nvPr/>
        </p:nvSpPr>
        <p:spPr bwMode="white">
          <a:xfrm>
            <a:off x="256118" y="1785938"/>
            <a:ext cx="507153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sz="3200" b="1" dirty="0">
                <a:solidFill>
                  <a:schemeClr val="bg1"/>
                </a:solidFill>
                <a:latin typeface="Times New Roman" pitchFamily="18" charset="0"/>
                <a:cs typeface="Times New Roman" pitchFamily="18" charset="0"/>
              </a:rPr>
              <a:t>Ментальні карти</a:t>
            </a:r>
            <a:r>
              <a:rPr lang="en-US" sz="3200" b="1" dirty="0">
                <a:solidFill>
                  <a:schemeClr val="bg1"/>
                </a:solidFill>
                <a:latin typeface="Times New Roman" pitchFamily="18" charset="0"/>
                <a:cs typeface="Times New Roman" pitchFamily="18" charset="0"/>
              </a:rPr>
              <a:t> (Google.it)</a:t>
            </a:r>
          </a:p>
        </p:txBody>
      </p:sp>
      <p:sp>
        <p:nvSpPr>
          <p:cNvPr id="63493" name="AutoShape 10"/>
          <p:cNvSpPr>
            <a:spLocks noChangeArrowheads="1"/>
          </p:cNvSpPr>
          <p:nvPr/>
        </p:nvSpPr>
        <p:spPr bwMode="gray">
          <a:xfrm>
            <a:off x="4872568" y="2954339"/>
            <a:ext cx="5196417" cy="1100137"/>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
        <p:nvSpPr>
          <p:cNvPr id="63494" name="Text Box 11"/>
          <p:cNvSpPr txBox="1">
            <a:spLocks noChangeArrowheads="1"/>
          </p:cNvSpPr>
          <p:nvPr/>
        </p:nvSpPr>
        <p:spPr bwMode="white">
          <a:xfrm>
            <a:off x="4872568" y="3132425"/>
            <a:ext cx="51964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sz="3200" b="1" dirty="0" err="1">
                <a:latin typeface="Times New Roman" pitchFamily="18" charset="0"/>
                <a:cs typeface="Times New Roman" pitchFamily="18" charset="0"/>
              </a:rPr>
              <a:t>Інтеративні</a:t>
            </a:r>
            <a:r>
              <a:rPr lang="uk-UA" sz="3200" b="1" dirty="0">
                <a:latin typeface="Times New Roman" pitchFamily="18" charset="0"/>
                <a:cs typeface="Times New Roman" pitchFamily="18" charset="0"/>
              </a:rPr>
              <a:t> </a:t>
            </a:r>
            <a:r>
              <a:rPr lang="uk-UA" sz="3200" b="1" dirty="0" smtClean="0">
                <a:latin typeface="Times New Roman" pitchFamily="18" charset="0"/>
                <a:cs typeface="Times New Roman" pitchFamily="18" charset="0"/>
              </a:rPr>
              <a:t>стіни </a:t>
            </a:r>
            <a:r>
              <a:rPr lang="uk-UA"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Padlet</a:t>
            </a:r>
            <a:r>
              <a:rPr lang="en-US" sz="3200" b="1" dirty="0">
                <a:latin typeface="Times New Roman" pitchFamily="18" charset="0"/>
                <a:cs typeface="Times New Roman" pitchFamily="18" charset="0"/>
              </a:rPr>
              <a:t>)</a:t>
            </a:r>
          </a:p>
        </p:txBody>
      </p:sp>
      <p:sp>
        <p:nvSpPr>
          <p:cNvPr id="18" name="AutoShape 17"/>
          <p:cNvSpPr>
            <a:spLocks noChangeArrowheads="1"/>
          </p:cNvSpPr>
          <p:nvPr/>
        </p:nvSpPr>
        <p:spPr bwMode="gray">
          <a:xfrm>
            <a:off x="719667" y="4306889"/>
            <a:ext cx="6131984" cy="1120775"/>
          </a:xfrm>
          <a:prstGeom prst="roundRect">
            <a:avLst>
              <a:gd name="adj" fmla="val 12727"/>
            </a:avLst>
          </a:prstGeom>
          <a:solidFill>
            <a:schemeClr val="accent1">
              <a:lumMod val="75000"/>
            </a:schemeClr>
          </a:solidFill>
          <a:ln w="9525">
            <a:noFill/>
            <a:round/>
            <a:headEnd/>
            <a:tailEnd/>
          </a:ln>
        </p:spPr>
        <p:txBody>
          <a:bodyPr wrap="none" anchor="ctr"/>
          <a:lstStyle/>
          <a:p>
            <a:pPr>
              <a:defRPr/>
            </a:pPr>
            <a:endParaRPr lang="ru-RU">
              <a:cs typeface="Arial" charset="0"/>
            </a:endParaRPr>
          </a:p>
        </p:txBody>
      </p:sp>
      <p:sp>
        <p:nvSpPr>
          <p:cNvPr id="63496" name="Text Box 18"/>
          <p:cNvSpPr txBox="1">
            <a:spLocks noChangeArrowheads="1"/>
          </p:cNvSpPr>
          <p:nvPr/>
        </p:nvSpPr>
        <p:spPr bwMode="white">
          <a:xfrm>
            <a:off x="719667" y="4390222"/>
            <a:ext cx="63076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sz="2800" b="1" dirty="0">
                <a:solidFill>
                  <a:schemeClr val="bg1"/>
                </a:solidFill>
                <a:latin typeface="Times New Roman" pitchFamily="18" charset="0"/>
                <a:cs typeface="Times New Roman" pitchFamily="18" charset="0"/>
              </a:rPr>
              <a:t>Системи управління навчанням (</a:t>
            </a:r>
            <a:r>
              <a:rPr lang="en-US" sz="2800" b="1" dirty="0">
                <a:solidFill>
                  <a:schemeClr val="bg1"/>
                </a:solidFill>
                <a:latin typeface="Times New Roman" pitchFamily="18" charset="0"/>
                <a:cs typeface="Times New Roman" pitchFamily="18" charset="0"/>
              </a:rPr>
              <a:t>Google Classroom)</a:t>
            </a:r>
          </a:p>
        </p:txBody>
      </p:sp>
      <p:sp>
        <p:nvSpPr>
          <p:cNvPr id="25" name="AutoShape 24"/>
          <p:cNvSpPr>
            <a:spLocks noChangeArrowheads="1"/>
          </p:cNvSpPr>
          <p:nvPr/>
        </p:nvSpPr>
        <p:spPr bwMode="gray">
          <a:xfrm>
            <a:off x="3194051" y="5724526"/>
            <a:ext cx="5342467" cy="1076325"/>
          </a:xfrm>
          <a:prstGeom prst="roundRect">
            <a:avLst>
              <a:gd name="adj" fmla="val 12727"/>
            </a:avLst>
          </a:prstGeom>
          <a:solidFill>
            <a:schemeClr val="accent1">
              <a:lumMod val="60000"/>
              <a:lumOff val="40000"/>
            </a:schemeClr>
          </a:solidFill>
          <a:ln w="9525">
            <a:noFill/>
            <a:round/>
            <a:headEnd/>
            <a:tailEnd/>
          </a:ln>
        </p:spPr>
        <p:txBody>
          <a:bodyPr wrap="none" anchor="ctr"/>
          <a:lstStyle/>
          <a:p>
            <a:pPr>
              <a:defRPr/>
            </a:pPr>
            <a:endParaRPr lang="ru-RU">
              <a:cs typeface="Arial" charset="0"/>
            </a:endParaRPr>
          </a:p>
        </p:txBody>
      </p:sp>
      <p:sp>
        <p:nvSpPr>
          <p:cNvPr id="63498" name="Text Box 25"/>
          <p:cNvSpPr txBox="1">
            <a:spLocks noChangeArrowheads="1"/>
          </p:cNvSpPr>
          <p:nvPr/>
        </p:nvSpPr>
        <p:spPr bwMode="white">
          <a:xfrm>
            <a:off x="3793067" y="5764213"/>
            <a:ext cx="4569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uk-UA" sz="3200" b="1">
                <a:latin typeface="Times New Roman" pitchFamily="18" charset="0"/>
                <a:cs typeface="Times New Roman" pitchFamily="18" charset="0"/>
              </a:rPr>
              <a:t>Креалізований текст</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2476835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906" y="206399"/>
            <a:ext cx="10424096" cy="1143000"/>
          </a:xfrm>
        </p:spPr>
        <p:txBody>
          <a:bodyPr>
            <a:normAutofit/>
          </a:bodyPr>
          <a:lstStyle/>
          <a:p>
            <a:pPr algn="ctr"/>
            <a:r>
              <a:rPr lang="uk-UA" sz="3600" b="1" dirty="0" smtClean="0">
                <a:solidFill>
                  <a:srgbClr val="C00000"/>
                </a:solidFill>
                <a:effectLst>
                  <a:outerShdw blurRad="38100" dist="38100" dir="2700000" algn="tl">
                    <a:srgbClr val="000000">
                      <a:alpha val="43137"/>
                    </a:srgbClr>
                  </a:outerShdw>
                </a:effectLst>
                <a:latin typeface="+mn-lt"/>
              </a:rPr>
              <a:t>Сучасна освіта </a:t>
            </a:r>
            <a:r>
              <a:rPr lang="uk-UA" sz="3600" b="1" dirty="0">
                <a:solidFill>
                  <a:srgbClr val="C00000"/>
                </a:solidFill>
                <a:effectLst>
                  <a:outerShdw blurRad="38100" dist="38100" dir="2700000" algn="tl">
                    <a:srgbClr val="000000">
                      <a:alpha val="43137"/>
                    </a:srgbClr>
                  </a:outerShdw>
                </a:effectLst>
                <a:latin typeface="+mn-lt"/>
              </a:rPr>
              <a:t>– </a:t>
            </a:r>
            <a:r>
              <a:rPr lang="uk-UA" sz="3600" b="1" dirty="0" smtClean="0">
                <a:solidFill>
                  <a:srgbClr val="C00000"/>
                </a:solidFill>
                <a:effectLst>
                  <a:outerShdw blurRad="38100" dist="38100" dir="2700000" algn="tl">
                    <a:srgbClr val="000000">
                      <a:alpha val="43137"/>
                    </a:srgbClr>
                  </a:outerShdw>
                </a:effectLst>
                <a:latin typeface="+mn-lt"/>
              </a:rPr>
              <a:t>майбутнє </a:t>
            </a:r>
            <a:r>
              <a:rPr lang="uk-UA" sz="3600" b="1" dirty="0">
                <a:solidFill>
                  <a:srgbClr val="C00000"/>
                </a:solidFill>
                <a:effectLst>
                  <a:outerShdw blurRad="38100" dist="38100" dir="2700000" algn="tl">
                    <a:srgbClr val="000000">
                      <a:alpha val="43137"/>
                    </a:srgbClr>
                  </a:outerShdw>
                </a:effectLst>
                <a:latin typeface="+mn-lt"/>
              </a:rPr>
              <a:t>суспільства </a:t>
            </a:r>
            <a:endParaRPr lang="ru-RU" sz="3600" b="1" dirty="0">
              <a:solidFill>
                <a:srgbClr val="C00000"/>
              </a:solidFill>
              <a:effectLst>
                <a:outerShdw blurRad="38100" dist="38100" dir="2700000" algn="tl">
                  <a:srgbClr val="000000">
                    <a:alpha val="43137"/>
                  </a:srgbClr>
                </a:outerShdw>
              </a:effectLst>
              <a:latin typeface="+mn-lt"/>
            </a:endParaRPr>
          </a:p>
        </p:txBody>
      </p:sp>
      <p:sp>
        <p:nvSpPr>
          <p:cNvPr id="3" name="Объект 2"/>
          <p:cNvSpPr>
            <a:spLocks noGrp="1"/>
          </p:cNvSpPr>
          <p:nvPr>
            <p:ph idx="1"/>
          </p:nvPr>
        </p:nvSpPr>
        <p:spPr>
          <a:xfrm>
            <a:off x="3916908" y="1282890"/>
            <a:ext cx="5827593" cy="5325770"/>
          </a:xfrm>
        </p:spPr>
        <p:txBody>
          <a:bodyPr>
            <a:noAutofit/>
          </a:bodyPr>
          <a:lstStyle/>
          <a:p>
            <a:pPr marL="82296" lvl="0" indent="0">
              <a:buClr>
                <a:schemeClr val="accent1">
                  <a:lumMod val="75000"/>
                </a:schemeClr>
              </a:buClr>
              <a:buSzPct val="100000"/>
              <a:buNone/>
            </a:pPr>
            <a:r>
              <a:rPr lang="uk-UA" b="1" dirty="0"/>
              <a:t>У сучасному інформаційному суспільстві </a:t>
            </a:r>
            <a:r>
              <a:rPr lang="uk-UA" b="1" i="1" dirty="0">
                <a:solidFill>
                  <a:srgbClr val="002060"/>
                </a:solidFill>
              </a:rPr>
              <a:t>традиційна система освіти </a:t>
            </a:r>
            <a:r>
              <a:rPr lang="uk-UA" b="1" dirty="0" smtClean="0"/>
              <a:t>не </a:t>
            </a:r>
            <a:r>
              <a:rPr lang="uk-UA" b="1" dirty="0"/>
              <a:t>є ефективною </a:t>
            </a:r>
            <a:r>
              <a:rPr lang="uk-UA" b="1" dirty="0" smtClean="0"/>
              <a:t>і </a:t>
            </a:r>
            <a:r>
              <a:rPr lang="uk-UA" b="1" dirty="0"/>
              <a:t>вимагає трансформацій, котрі б адаптували її до </a:t>
            </a:r>
            <a:r>
              <a:rPr lang="uk-UA" b="1" dirty="0" smtClean="0"/>
              <a:t>нових тенденцій:</a:t>
            </a:r>
            <a:endParaRPr lang="uk-UA" b="1" dirty="0"/>
          </a:p>
          <a:p>
            <a:pPr marL="596646" lvl="0" indent="-514350">
              <a:buClr>
                <a:schemeClr val="accent1">
                  <a:lumMod val="75000"/>
                </a:schemeClr>
              </a:buClr>
              <a:buSzPct val="100000"/>
              <a:buFont typeface="+mj-lt"/>
              <a:buAutoNum type="arabicParenR"/>
            </a:pPr>
            <a:r>
              <a:rPr lang="uk-UA" b="1" dirty="0"/>
              <a:t>с</a:t>
            </a:r>
            <a:r>
              <a:rPr lang="uk-UA" b="1" dirty="0" smtClean="0"/>
              <a:t>истема </a:t>
            </a:r>
            <a:r>
              <a:rPr lang="uk-UA" b="1" dirty="0"/>
              <a:t>освіти має відповідати потребам </a:t>
            </a:r>
            <a:r>
              <a:rPr lang="uk-UA" b="1" dirty="0" smtClean="0"/>
              <a:t>суспільства; </a:t>
            </a:r>
            <a:endParaRPr lang="ru-RU" b="1" dirty="0"/>
          </a:p>
          <a:p>
            <a:pPr marL="596646" lvl="0" indent="-514350">
              <a:buClr>
                <a:schemeClr val="accent1">
                  <a:lumMod val="75000"/>
                </a:schemeClr>
              </a:buClr>
              <a:buSzPct val="100000"/>
              <a:buFont typeface="+mj-lt"/>
              <a:buAutoNum type="arabicParenR"/>
            </a:pPr>
            <a:r>
              <a:rPr lang="uk-UA" b="1" dirty="0"/>
              <a:t>з</a:t>
            </a:r>
            <a:r>
              <a:rPr lang="uk-UA" b="1" dirty="0" smtClean="0"/>
              <a:t>міни </a:t>
            </a:r>
            <a:r>
              <a:rPr lang="uk-UA" b="1" dirty="0"/>
              <a:t>у суспільстві ведуть до зміни в </a:t>
            </a:r>
            <a:r>
              <a:rPr lang="uk-UA" b="1" dirty="0" smtClean="0"/>
              <a:t>освіті;</a:t>
            </a:r>
            <a:endParaRPr lang="ru-RU" b="1" dirty="0"/>
          </a:p>
          <a:p>
            <a:pPr marL="596646" indent="-514350">
              <a:buClr>
                <a:schemeClr val="accent1">
                  <a:lumMod val="75000"/>
                </a:schemeClr>
              </a:buClr>
              <a:buSzPct val="100000"/>
              <a:buFont typeface="+mj-lt"/>
              <a:buAutoNum type="arabicParenR"/>
            </a:pPr>
            <a:r>
              <a:rPr lang="uk-UA" b="1" dirty="0"/>
              <a:t>с</a:t>
            </a:r>
            <a:r>
              <a:rPr lang="uk-UA" b="1" dirty="0" smtClean="0"/>
              <a:t>истема </a:t>
            </a:r>
            <a:r>
              <a:rPr lang="uk-UA" b="1" dirty="0"/>
              <a:t>освіти має випереджати потреби </a:t>
            </a:r>
            <a:r>
              <a:rPr lang="uk-UA" b="1" dirty="0" smtClean="0"/>
              <a:t>суспільства.</a:t>
            </a:r>
            <a:endParaRPr lang="ru-RU" b="1" dirty="0"/>
          </a:p>
        </p:txBody>
      </p:sp>
      <p:pic>
        <p:nvPicPr>
          <p:cNvPr id="4" name="Содержимое 5" descr="images.png"/>
          <p:cNvPicPr>
            <a:picLocks noChangeAspect="1"/>
          </p:cNvPicPr>
          <p:nvPr/>
        </p:nvPicPr>
        <p:blipFill>
          <a:blip r:embed="rId3" cstate="print">
            <a:clrChange>
              <a:clrFrom>
                <a:srgbClr val="FFFFFF"/>
              </a:clrFrom>
              <a:clrTo>
                <a:srgbClr val="FFFFFF">
                  <a:alpha val="0"/>
                </a:srgbClr>
              </a:clrTo>
            </a:clrChange>
          </a:blip>
          <a:stretch>
            <a:fillRect/>
          </a:stretch>
        </p:blipFill>
        <p:spPr>
          <a:xfrm>
            <a:off x="218365" y="2947916"/>
            <a:ext cx="3575713" cy="3660744"/>
          </a:xfrm>
          <a:prstGeom prst="rect">
            <a:avLst/>
          </a:prstGeom>
        </p:spPr>
      </p:pic>
    </p:spTree>
    <p:extLst>
      <p:ext uri="{BB962C8B-B14F-4D97-AF65-F5344CB8AC3E}">
        <p14:creationId xmlns:p14="http://schemas.microsoft.com/office/powerpoint/2010/main" val="3917341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933491904"/>
              </p:ext>
            </p:extLst>
          </p:nvPr>
        </p:nvGraphicFramePr>
        <p:xfrm>
          <a:off x="1199456" y="1308235"/>
          <a:ext cx="9273976" cy="379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748128" y="231017"/>
            <a:ext cx="1065718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a:ln w="11430"/>
                <a:solidFill>
                  <a:srgbClr val="C00000"/>
                </a:solidFill>
                <a:effectLst>
                  <a:outerShdw blurRad="50800" dist="39000" dir="5460000" algn="tl">
                    <a:srgbClr val="000000">
                      <a:alpha val="38000"/>
                    </a:srgbClr>
                  </a:outerShdw>
                </a:effectLst>
              </a:rPr>
              <a:t>Застосування засобів мобільного навчання в освітньому </a:t>
            </a:r>
            <a:r>
              <a:rPr lang="uk-UA" sz="3200" b="1" dirty="0" smtClean="0">
                <a:ln w="11430"/>
                <a:solidFill>
                  <a:srgbClr val="C00000"/>
                </a:solidFill>
                <a:effectLst>
                  <a:outerShdw blurRad="50800" dist="39000" dir="5460000" algn="tl">
                    <a:srgbClr val="000000">
                      <a:alpha val="38000"/>
                    </a:srgbClr>
                  </a:outerShdw>
                </a:effectLst>
              </a:rPr>
              <a:t>процесі з фізики та астрономії</a:t>
            </a:r>
            <a:endParaRPr lang="ru-RU" sz="3200" b="1" dirty="0">
              <a:ln w="11430"/>
              <a:solidFill>
                <a:srgbClr val="C00000"/>
              </a:solidFill>
              <a:effectLst>
                <a:outerShdw blurRad="50800" dist="39000" dir="5460000" algn="tl">
                  <a:srgbClr val="000000">
                    <a:alpha val="38000"/>
                  </a:srgbClr>
                </a:outerShdw>
              </a:effectLst>
            </a:endParaRPr>
          </a:p>
        </p:txBody>
      </p:sp>
      <p:pic>
        <p:nvPicPr>
          <p:cNvPr id="2050" name="Picture 2" descr="Рекомендации по политике в области мобильного обучения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353" y="3351739"/>
            <a:ext cx="4507905" cy="28823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Магістeрська\Фото\57485977_2306094442791358_5787223403475763200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6160" y="4246531"/>
            <a:ext cx="432048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96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1611" y="50721"/>
            <a:ext cx="10177131"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a:ln w="11430"/>
                <a:solidFill>
                  <a:srgbClr val="C00000"/>
                </a:solidFill>
                <a:effectLst>
                  <a:outerShdw blurRad="50800" dist="39000" dir="5460000" algn="tl">
                    <a:srgbClr val="000000">
                      <a:alpha val="38000"/>
                    </a:srgbClr>
                  </a:outerShdw>
                </a:effectLst>
              </a:rPr>
              <a:t>Використання онлайнових засобів навчання на різних етапах уроку </a:t>
            </a:r>
            <a:r>
              <a:rPr lang="uk-UA" sz="3200" b="1" dirty="0" smtClean="0">
                <a:ln w="11430"/>
                <a:solidFill>
                  <a:srgbClr val="C00000"/>
                </a:solidFill>
                <a:effectLst>
                  <a:outerShdw blurRad="50800" dist="39000" dir="5460000" algn="tl">
                    <a:srgbClr val="000000">
                      <a:alpha val="38000"/>
                    </a:srgbClr>
                  </a:outerShdw>
                </a:effectLst>
              </a:rPr>
              <a:t>фізики та астрономії</a:t>
            </a:r>
            <a:endParaRPr lang="ru-RU" sz="3200" b="1" dirty="0">
              <a:ln w="11430"/>
              <a:solidFill>
                <a:srgbClr val="C00000"/>
              </a:solidFill>
              <a:effectLst>
                <a:outerShdw blurRad="50800" dist="39000" dir="5460000" algn="tl">
                  <a:srgbClr val="000000">
                    <a:alpha val="38000"/>
                  </a:srgbClr>
                </a:outerShdw>
              </a:effectLst>
            </a:endParaRPr>
          </a:p>
        </p:txBody>
      </p:sp>
      <p:graphicFrame>
        <p:nvGraphicFramePr>
          <p:cNvPr id="3" name="Схема 2"/>
          <p:cNvGraphicFramePr/>
          <p:nvPr>
            <p:extLst>
              <p:ext uri="{D42A27DB-BD31-4B8C-83A1-F6EECF244321}">
                <p14:modId xmlns:p14="http://schemas.microsoft.com/office/powerpoint/2010/main" val="2654199410"/>
              </p:ext>
            </p:extLst>
          </p:nvPr>
        </p:nvGraphicFramePr>
        <p:xfrm>
          <a:off x="623393" y="1112550"/>
          <a:ext cx="10177131" cy="4980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Группа 5"/>
          <p:cNvGrpSpPr/>
          <p:nvPr/>
        </p:nvGrpSpPr>
        <p:grpSpPr>
          <a:xfrm>
            <a:off x="4336596" y="5130714"/>
            <a:ext cx="6513363" cy="959182"/>
            <a:chOff x="2747825" y="3972636"/>
            <a:chExt cx="4885022" cy="959182"/>
          </a:xfrm>
        </p:grpSpPr>
        <p:sp>
          <p:nvSpPr>
            <p:cNvPr id="7" name="Прямоугольник с двумя скругленными соседними углами 6"/>
            <p:cNvSpPr/>
            <p:nvPr/>
          </p:nvSpPr>
          <p:spPr>
            <a:xfrm rot="5400000">
              <a:off x="4710745" y="2009716"/>
              <a:ext cx="959182" cy="4885022"/>
            </a:xfrm>
            <a:prstGeom prst="round2SameRect">
              <a:avLst/>
            </a:prstGeom>
          </p:spPr>
          <p:style>
            <a:lnRef idx="2">
              <a:schemeClr val="accent3">
                <a:tint val="40000"/>
                <a:alpha val="90000"/>
                <a:hueOff val="11307759"/>
                <a:satOff val="-5428"/>
                <a:lumOff val="500"/>
                <a:alphaOff val="0"/>
              </a:schemeClr>
            </a:lnRef>
            <a:fillRef idx="1">
              <a:schemeClr val="accent3">
                <a:tint val="40000"/>
                <a:alpha val="90000"/>
                <a:hueOff val="11307759"/>
                <a:satOff val="-5428"/>
                <a:lumOff val="500"/>
                <a:alphaOff val="0"/>
              </a:schemeClr>
            </a:fillRef>
            <a:effectRef idx="0">
              <a:schemeClr val="accent3">
                <a:tint val="40000"/>
                <a:alpha val="90000"/>
                <a:hueOff val="11307759"/>
                <a:satOff val="-5428"/>
                <a:lumOff val="500"/>
                <a:alphaOff val="0"/>
              </a:schemeClr>
            </a:effectRef>
            <a:fontRef idx="minor">
              <a:schemeClr val="dk1">
                <a:hueOff val="0"/>
                <a:satOff val="0"/>
                <a:lumOff val="0"/>
                <a:alphaOff val="0"/>
              </a:schemeClr>
            </a:fontRef>
          </p:style>
        </p:sp>
        <p:sp>
          <p:nvSpPr>
            <p:cNvPr id="8" name="Прямоугольник 7"/>
            <p:cNvSpPr/>
            <p:nvPr/>
          </p:nvSpPr>
          <p:spPr>
            <a:xfrm>
              <a:off x="2747826" y="4019459"/>
              <a:ext cx="4838199" cy="8655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defTabSz="488950">
                <a:lnSpc>
                  <a:spcPct val="90000"/>
                </a:lnSpc>
                <a:spcBef>
                  <a:spcPct val="0"/>
                </a:spcBef>
                <a:spcAft>
                  <a:spcPct val="15000"/>
                </a:spcAft>
                <a:buChar char="••"/>
              </a:pPr>
              <a:r>
                <a:rPr lang="en-US" sz="1400" dirty="0"/>
                <a:t>Classtime</a:t>
              </a:r>
            </a:p>
            <a:p>
              <a:pPr marL="57150" lvl="1" indent="-57150" defTabSz="488950">
                <a:lnSpc>
                  <a:spcPct val="90000"/>
                </a:lnSpc>
                <a:spcBef>
                  <a:spcPct val="0"/>
                </a:spcBef>
                <a:spcAft>
                  <a:spcPct val="15000"/>
                </a:spcAft>
                <a:buChar char="••"/>
              </a:pPr>
              <a:r>
                <a:rPr lang="ru-RU" sz="1400" dirty="0" err="1"/>
                <a:t>Платформи-симулятори</a:t>
              </a:r>
              <a:r>
                <a:rPr lang="ru-RU" sz="1400" dirty="0"/>
                <a:t> </a:t>
              </a:r>
              <a:r>
                <a:rPr lang="ru-RU" sz="1400" dirty="0" err="1"/>
                <a:t>природних</a:t>
              </a:r>
              <a:r>
                <a:rPr lang="ru-RU" sz="1400" dirty="0"/>
                <a:t> </a:t>
              </a:r>
              <a:r>
                <a:rPr lang="ru-RU" sz="1400" dirty="0" err="1"/>
                <a:t>явищ</a:t>
              </a:r>
              <a:endParaRPr lang="ru-RU" sz="1400" dirty="0"/>
            </a:p>
            <a:p>
              <a:pPr marL="57150" lvl="1" indent="-57150" defTabSz="488950">
                <a:lnSpc>
                  <a:spcPct val="90000"/>
                </a:lnSpc>
                <a:spcBef>
                  <a:spcPct val="0"/>
                </a:spcBef>
                <a:spcAft>
                  <a:spcPct val="15000"/>
                </a:spcAft>
                <a:buChar char="••"/>
              </a:pPr>
              <a:r>
                <a:rPr lang="ru-RU" sz="1400" dirty="0" err="1"/>
                <a:t>Віртуальні</a:t>
              </a:r>
              <a:r>
                <a:rPr lang="ru-RU" sz="1400" dirty="0"/>
                <a:t> </a:t>
              </a:r>
              <a:r>
                <a:rPr lang="ru-RU" sz="1400" dirty="0" err="1"/>
                <a:t>лабораторії</a:t>
              </a:r>
              <a:endParaRPr lang="ru-RU" sz="1400" dirty="0"/>
            </a:p>
            <a:p>
              <a:pPr marL="57150" lvl="1" indent="-57150" defTabSz="488950">
                <a:lnSpc>
                  <a:spcPct val="90000"/>
                </a:lnSpc>
                <a:spcBef>
                  <a:spcPct val="0"/>
                </a:spcBef>
                <a:spcAft>
                  <a:spcPct val="15000"/>
                </a:spcAft>
                <a:buChar char="••"/>
              </a:pPr>
              <a:r>
                <a:rPr lang="en-US" sz="1400" dirty="0"/>
                <a:t>LearningApps</a:t>
              </a:r>
            </a:p>
            <a:p>
              <a:pPr marL="57150" lvl="1" indent="-57150" defTabSz="488950">
                <a:lnSpc>
                  <a:spcPct val="90000"/>
                </a:lnSpc>
                <a:spcBef>
                  <a:spcPct val="0"/>
                </a:spcBef>
                <a:spcAft>
                  <a:spcPct val="15000"/>
                </a:spcAft>
                <a:buChar char="••"/>
              </a:pPr>
              <a:r>
                <a:rPr lang="en-US" sz="1400" dirty="0"/>
                <a:t>Kahoot it!</a:t>
              </a:r>
            </a:p>
            <a:p>
              <a:pPr marL="57150" lvl="1" indent="-57150" defTabSz="488950">
                <a:lnSpc>
                  <a:spcPct val="90000"/>
                </a:lnSpc>
                <a:spcBef>
                  <a:spcPct val="0"/>
                </a:spcBef>
                <a:spcAft>
                  <a:spcPct val="15000"/>
                </a:spcAft>
                <a:buChar char="••"/>
              </a:pPr>
              <a:r>
                <a:rPr lang="en-US" sz="1400" dirty="0" err="1"/>
                <a:t>Plickers</a:t>
              </a:r>
              <a:endParaRPr lang="en-US" sz="1400" dirty="0"/>
            </a:p>
            <a:p>
              <a:pPr marL="57150" lvl="1" indent="-57150" algn="l" defTabSz="488950">
                <a:lnSpc>
                  <a:spcPct val="90000"/>
                </a:lnSpc>
                <a:spcBef>
                  <a:spcPct val="0"/>
                </a:spcBef>
                <a:spcAft>
                  <a:spcPct val="15000"/>
                </a:spcAft>
                <a:buChar char="••"/>
              </a:pPr>
              <a:endParaRPr lang="ru-RU" sz="1100" kern="1200" dirty="0"/>
            </a:p>
          </p:txBody>
        </p:sp>
      </p:gr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5208" y="2349500"/>
            <a:ext cx="2197336" cy="234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p:nvPr/>
        </p:nvPicPr>
        <p:blipFill rotWithShape="1">
          <a:blip r:embed="rId8" cstate="print">
            <a:extLst>
              <a:ext uri="{28A0092B-C50C-407E-A947-70E740481C1C}">
                <a14:useLocalDpi xmlns:a14="http://schemas.microsoft.com/office/drawing/2010/main" val="0"/>
              </a:ext>
            </a:extLst>
          </a:blip>
          <a:srcRect t="9502" r="1295" b="3555"/>
          <a:stretch/>
        </p:blipFill>
        <p:spPr>
          <a:xfrm>
            <a:off x="8357707" y="4869160"/>
            <a:ext cx="3072341" cy="1482290"/>
          </a:xfrm>
          <a:prstGeom prst="rect">
            <a:avLst/>
          </a:prstGeom>
        </p:spPr>
      </p:pic>
    </p:spTree>
    <p:extLst>
      <p:ext uri="{BB962C8B-B14F-4D97-AF65-F5344CB8AC3E}">
        <p14:creationId xmlns:p14="http://schemas.microsoft.com/office/powerpoint/2010/main" val="2319275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746234176"/>
              </p:ext>
            </p:extLst>
          </p:nvPr>
        </p:nvGraphicFramePr>
        <p:xfrm>
          <a:off x="1103448" y="548680"/>
          <a:ext cx="9985109"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0206" y="2420889"/>
            <a:ext cx="384089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p:nvPr/>
        </p:nvPicPr>
        <p:blipFill rotWithShape="1">
          <a:blip r:embed="rId8" cstate="print">
            <a:extLst>
              <a:ext uri="{28A0092B-C50C-407E-A947-70E740481C1C}">
                <a14:useLocalDpi xmlns:a14="http://schemas.microsoft.com/office/drawing/2010/main" val="0"/>
              </a:ext>
            </a:extLst>
          </a:blip>
          <a:srcRect t="8683" r="1246" b="-1"/>
          <a:stretch/>
        </p:blipFill>
        <p:spPr bwMode="auto">
          <a:xfrm>
            <a:off x="7917692" y="4293096"/>
            <a:ext cx="3866125" cy="2172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617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extLst>
              <a:ext uri="{28A0092B-C50C-407E-A947-70E740481C1C}">
                <a14:useLocalDpi xmlns:a14="http://schemas.microsoft.com/office/drawing/2010/main" val="0"/>
              </a:ext>
            </a:extLst>
          </a:blip>
          <a:srcRect t="10563" r="935"/>
          <a:stretch/>
        </p:blipFill>
        <p:spPr bwMode="auto">
          <a:xfrm>
            <a:off x="623392" y="962651"/>
            <a:ext cx="3456384" cy="2034302"/>
          </a:xfrm>
          <a:prstGeom prst="rect">
            <a:avLst/>
          </a:prstGeom>
          <a:ln>
            <a:noFill/>
          </a:ln>
          <a:extLst>
            <a:ext uri="{53640926-AAD7-44D8-BBD7-CCE9431645EC}">
              <a14:shadowObscured xmlns:a14="http://schemas.microsoft.com/office/drawing/2010/main"/>
            </a:ext>
          </a:extLst>
        </p:spPr>
      </p:pic>
      <p:pic>
        <p:nvPicPr>
          <p:cNvPr id="3" name="Рисунок 2"/>
          <p:cNvPicPr/>
          <p:nvPr/>
        </p:nvPicPr>
        <p:blipFill rotWithShape="1">
          <a:blip r:embed="rId3" cstate="print">
            <a:extLst>
              <a:ext uri="{28A0092B-C50C-407E-A947-70E740481C1C}">
                <a14:useLocalDpi xmlns:a14="http://schemas.microsoft.com/office/drawing/2010/main" val="0"/>
              </a:ext>
            </a:extLst>
          </a:blip>
          <a:srcRect l="15659" t="9905" r="15476" b="3773"/>
          <a:stretch/>
        </p:blipFill>
        <p:spPr bwMode="auto">
          <a:xfrm>
            <a:off x="8163521" y="962656"/>
            <a:ext cx="3552395" cy="2347701"/>
          </a:xfrm>
          <a:prstGeom prst="rect">
            <a:avLst/>
          </a:prstGeom>
          <a:ln>
            <a:noFill/>
          </a:ln>
          <a:extLst>
            <a:ext uri="{53640926-AAD7-44D8-BBD7-CCE9431645EC}">
              <a14:shadowObscured xmlns:a14="http://schemas.microsoft.com/office/drawing/2010/main"/>
            </a:ext>
          </a:extLst>
        </p:spPr>
      </p:pic>
      <p:pic>
        <p:nvPicPr>
          <p:cNvPr id="4" name="Рисунок 3" descr="C:\Users\Пк\Desktop\Магістeрська\Фото\96671854_2599997153556580_2330223803386298368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2" y="3614863"/>
            <a:ext cx="3469784" cy="2222102"/>
          </a:xfrm>
          <a:prstGeom prst="rect">
            <a:avLst/>
          </a:prstGeom>
          <a:noFill/>
          <a:ln>
            <a:noFill/>
          </a:ln>
        </p:spPr>
      </p:pic>
      <p:pic>
        <p:nvPicPr>
          <p:cNvPr id="5" name="Рисунок 4"/>
          <p:cNvPicPr/>
          <p:nvPr/>
        </p:nvPicPr>
        <p:blipFill>
          <a:blip r:embed="rId5" cstate="print">
            <a:extLst>
              <a:ext uri="{28A0092B-C50C-407E-A947-70E740481C1C}">
                <a14:useLocalDpi xmlns:a14="http://schemas.microsoft.com/office/drawing/2010/main" val="0"/>
              </a:ext>
            </a:extLst>
          </a:blip>
          <a:stretch>
            <a:fillRect/>
          </a:stretch>
        </p:blipFill>
        <p:spPr>
          <a:xfrm>
            <a:off x="8112224" y="3894914"/>
            <a:ext cx="3744416" cy="2064824"/>
          </a:xfrm>
          <a:prstGeom prst="rect">
            <a:avLst/>
          </a:prstGeom>
        </p:spPr>
      </p:pic>
      <p:sp>
        <p:nvSpPr>
          <p:cNvPr id="7" name="TextBox 6"/>
          <p:cNvSpPr txBox="1"/>
          <p:nvPr/>
        </p:nvSpPr>
        <p:spPr>
          <a:xfrm>
            <a:off x="283409" y="150125"/>
            <a:ext cx="1189112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dirty="0" smtClean="0">
                <a:ln w="11430"/>
                <a:solidFill>
                  <a:srgbClr val="C00000"/>
                </a:solidFill>
                <a:effectLst>
                  <a:outerShdw blurRad="50800" dist="39000" dir="5460000" algn="tl">
                    <a:srgbClr val="000000">
                      <a:alpha val="38000"/>
                    </a:srgbClr>
                  </a:outerShdw>
                </a:effectLst>
              </a:rPr>
              <a:t>Використання </a:t>
            </a:r>
            <a:r>
              <a:rPr lang="uk-UA" sz="3200" b="1" dirty="0" err="1" smtClean="0">
                <a:ln w="11430"/>
                <a:solidFill>
                  <a:srgbClr val="C00000"/>
                </a:solidFill>
                <a:effectLst>
                  <a:outerShdw blurRad="50800" dist="39000" dir="5460000" algn="tl">
                    <a:srgbClr val="000000">
                      <a:alpha val="38000"/>
                    </a:srgbClr>
                  </a:outerShdw>
                </a:effectLst>
              </a:rPr>
              <a:t>онлайн-застосунків</a:t>
            </a:r>
            <a:r>
              <a:rPr lang="uk-UA" sz="3200" b="1" dirty="0" smtClean="0">
                <a:ln w="11430"/>
                <a:solidFill>
                  <a:srgbClr val="C00000"/>
                </a:solidFill>
                <a:effectLst>
                  <a:outerShdw blurRad="50800" dist="39000" dir="5460000" algn="tl">
                    <a:srgbClr val="000000">
                      <a:alpha val="38000"/>
                    </a:srgbClr>
                  </a:outerShdw>
                </a:effectLst>
              </a:rPr>
              <a:t> на уроках фізики та астрономії</a:t>
            </a:r>
            <a:endParaRPr lang="ru-RU" sz="3200" b="1" dirty="0">
              <a:ln w="11430"/>
              <a:solidFill>
                <a:srgbClr val="C00000"/>
              </a:soli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384" y="962655"/>
            <a:ext cx="3741829" cy="334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07436" y="2704570"/>
            <a:ext cx="3072341" cy="707886"/>
          </a:xfrm>
          <a:prstGeom prst="rect">
            <a:avLst/>
          </a:prstGeom>
          <a:solidFill>
            <a:srgbClr val="CCCC00"/>
          </a:solidFill>
        </p:spPr>
        <p:txBody>
          <a:bodyPr wrap="square" rtlCol="0">
            <a:spAutoFit/>
          </a:bodyPr>
          <a:lstStyle/>
          <a:p>
            <a:pPr algn="ctr"/>
            <a:r>
              <a:rPr lang="uk-UA" sz="2000" b="1" dirty="0" smtClean="0"/>
              <a:t>Платформи-симулятори природніх явищ</a:t>
            </a:r>
            <a:endParaRPr lang="ru-RU" sz="2000" b="1" dirty="0"/>
          </a:p>
        </p:txBody>
      </p:sp>
      <p:sp>
        <p:nvSpPr>
          <p:cNvPr id="10" name="TextBox 9"/>
          <p:cNvSpPr txBox="1"/>
          <p:nvPr/>
        </p:nvSpPr>
        <p:spPr>
          <a:xfrm>
            <a:off x="4609128" y="4096334"/>
            <a:ext cx="3072341" cy="707886"/>
          </a:xfrm>
          <a:prstGeom prst="rect">
            <a:avLst/>
          </a:prstGeom>
          <a:solidFill>
            <a:srgbClr val="FFFF00"/>
          </a:solidFill>
        </p:spPr>
        <p:txBody>
          <a:bodyPr wrap="square" rtlCol="0">
            <a:spAutoFit/>
          </a:bodyPr>
          <a:lstStyle/>
          <a:p>
            <a:pPr algn="ctr"/>
            <a:r>
              <a:rPr lang="ru-RU" sz="2000" b="1" dirty="0" err="1"/>
              <a:t>Використання</a:t>
            </a:r>
            <a:r>
              <a:rPr lang="ru-RU" sz="2000" b="1" dirty="0"/>
              <a:t> </a:t>
            </a:r>
            <a:r>
              <a:rPr lang="ru-RU" sz="2000" b="1" dirty="0" err="1"/>
              <a:t>Командних</a:t>
            </a:r>
            <a:r>
              <a:rPr lang="ru-RU" sz="2000" b="1" dirty="0"/>
              <a:t> </a:t>
            </a:r>
            <a:r>
              <a:rPr lang="ru-RU" sz="2000" b="1" dirty="0" err="1"/>
              <a:t>ігор</a:t>
            </a:r>
            <a:r>
              <a:rPr lang="ru-RU" sz="2000" b="1" dirty="0"/>
              <a:t> </a:t>
            </a:r>
            <a:r>
              <a:rPr lang="ru-RU" sz="2000" b="1" dirty="0" err="1"/>
              <a:t>від</a:t>
            </a:r>
            <a:r>
              <a:rPr lang="ru-RU" sz="2000" b="1" dirty="0"/>
              <a:t> Classtime</a:t>
            </a:r>
          </a:p>
        </p:txBody>
      </p:sp>
      <p:sp>
        <p:nvSpPr>
          <p:cNvPr id="11" name="TextBox 10"/>
          <p:cNvSpPr txBox="1"/>
          <p:nvPr/>
        </p:nvSpPr>
        <p:spPr>
          <a:xfrm>
            <a:off x="1967543" y="5517232"/>
            <a:ext cx="3072341" cy="400110"/>
          </a:xfrm>
          <a:prstGeom prst="rect">
            <a:avLst/>
          </a:prstGeom>
          <a:solidFill>
            <a:srgbClr val="FFFF00"/>
          </a:solidFill>
        </p:spPr>
        <p:txBody>
          <a:bodyPr wrap="square" rtlCol="0">
            <a:spAutoFit/>
          </a:bodyPr>
          <a:lstStyle/>
          <a:p>
            <a:pPr algn="ctr"/>
            <a:r>
              <a:rPr lang="ru-RU" sz="2000" b="1" dirty="0" err="1" smtClean="0"/>
              <a:t>Цікаві</a:t>
            </a:r>
            <a:r>
              <a:rPr lang="ru-RU" sz="2000" b="1" dirty="0" smtClean="0"/>
              <a:t> картинки і </a:t>
            </a:r>
            <a:r>
              <a:rPr lang="ru-RU" sz="2000" b="1" dirty="0" err="1" smtClean="0"/>
              <a:t>меми</a:t>
            </a:r>
            <a:r>
              <a:rPr lang="ru-RU" sz="2000" b="1" dirty="0" smtClean="0"/>
              <a:t> </a:t>
            </a:r>
            <a:endParaRPr lang="ru-RU" sz="2000" b="1" dirty="0"/>
          </a:p>
        </p:txBody>
      </p:sp>
      <p:sp>
        <p:nvSpPr>
          <p:cNvPr id="12" name="TextBox 11"/>
          <p:cNvSpPr txBox="1"/>
          <p:nvPr/>
        </p:nvSpPr>
        <p:spPr>
          <a:xfrm>
            <a:off x="8403548" y="3212976"/>
            <a:ext cx="3072341" cy="400110"/>
          </a:xfrm>
          <a:prstGeom prst="rect">
            <a:avLst/>
          </a:prstGeom>
          <a:solidFill>
            <a:srgbClr val="CCCC00"/>
          </a:solidFill>
        </p:spPr>
        <p:txBody>
          <a:bodyPr wrap="square" rtlCol="0">
            <a:spAutoFit/>
          </a:bodyPr>
          <a:lstStyle/>
          <a:p>
            <a:pPr algn="ctr"/>
            <a:r>
              <a:rPr lang="uk-UA" sz="2000" b="1" dirty="0" smtClean="0"/>
              <a:t>Ментальні карти</a:t>
            </a:r>
            <a:endParaRPr lang="ru-RU" sz="2000" b="1" dirty="0"/>
          </a:p>
        </p:txBody>
      </p:sp>
      <p:sp>
        <p:nvSpPr>
          <p:cNvPr id="13" name="TextBox 12"/>
          <p:cNvSpPr txBox="1"/>
          <p:nvPr/>
        </p:nvSpPr>
        <p:spPr>
          <a:xfrm>
            <a:off x="8443480" y="5855891"/>
            <a:ext cx="3072341" cy="707886"/>
          </a:xfrm>
          <a:prstGeom prst="rect">
            <a:avLst/>
          </a:prstGeom>
          <a:solidFill>
            <a:srgbClr val="FFFF00"/>
          </a:solidFill>
        </p:spPr>
        <p:txBody>
          <a:bodyPr wrap="square" rtlCol="0">
            <a:spAutoFit/>
          </a:bodyPr>
          <a:lstStyle/>
          <a:p>
            <a:pPr algn="ctr"/>
            <a:r>
              <a:rPr lang="ru-RU" sz="2000" b="1" dirty="0" smtClean="0"/>
              <a:t>Платформа </a:t>
            </a:r>
            <a:r>
              <a:rPr lang="en-US" sz="2000" b="1" dirty="0" smtClean="0"/>
              <a:t>Padlet </a:t>
            </a:r>
            <a:r>
              <a:rPr lang="uk-UA" sz="2000" b="1" dirty="0" smtClean="0"/>
              <a:t>під час дистанційного навчання</a:t>
            </a:r>
            <a:endParaRPr lang="ru-RU" sz="2000" b="1" dirty="0"/>
          </a:p>
        </p:txBody>
      </p:sp>
    </p:spTree>
    <p:extLst>
      <p:ext uri="{BB962C8B-B14F-4D97-AF65-F5344CB8AC3E}">
        <p14:creationId xmlns:p14="http://schemas.microsoft.com/office/powerpoint/2010/main" val="4225956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022" y="2549705"/>
            <a:ext cx="2415654" cy="648072"/>
          </a:xfrm>
        </p:spPr>
        <p:txBody>
          <a:bodyPr>
            <a:normAutofit/>
          </a:bodyPr>
          <a:lstStyle/>
          <a:p>
            <a:pPr algn="ctr"/>
            <a:r>
              <a:rPr lang="uk-UA" sz="2800" b="1" dirty="0" smtClean="0">
                <a:solidFill>
                  <a:srgbClr val="C00000"/>
                </a:solidFill>
                <a:latin typeface="+mn-lt"/>
              </a:rPr>
              <a:t>КЕЙС-МЕТОД</a:t>
            </a:r>
            <a:endParaRPr lang="ru-RU" sz="2800" b="1" dirty="0">
              <a:solidFill>
                <a:srgbClr val="C00000"/>
              </a:solidFill>
              <a:latin typeface="+mn-lt"/>
            </a:endParaRPr>
          </a:p>
        </p:txBody>
      </p:sp>
      <p:pic>
        <p:nvPicPr>
          <p:cNvPr id="4" name="Объект 3"/>
          <p:cNvPicPr>
            <a:picLocks noGrp="1" noChangeAspect="1"/>
          </p:cNvPicPr>
          <p:nvPr>
            <p:ph idx="1"/>
          </p:nvPr>
        </p:nvPicPr>
        <p:blipFill>
          <a:blip r:embed="rId2"/>
          <a:stretch>
            <a:fillRect/>
          </a:stretch>
        </p:blipFill>
        <p:spPr>
          <a:xfrm>
            <a:off x="2959501" y="1335570"/>
            <a:ext cx="7499351" cy="3096344"/>
          </a:xfrm>
          <a:prstGeom prst="rect">
            <a:avLst/>
          </a:prstGeom>
        </p:spPr>
      </p:pic>
      <p:sp>
        <p:nvSpPr>
          <p:cNvPr id="5" name="Прямоугольник 4"/>
          <p:cNvSpPr/>
          <p:nvPr/>
        </p:nvSpPr>
        <p:spPr>
          <a:xfrm>
            <a:off x="1433849" y="4431914"/>
            <a:ext cx="9025003" cy="1569660"/>
          </a:xfrm>
          <a:prstGeom prst="rect">
            <a:avLst/>
          </a:prstGeom>
        </p:spPr>
        <p:txBody>
          <a:bodyPr wrap="square">
            <a:spAutoFit/>
          </a:bodyPr>
          <a:lstStyle/>
          <a:p>
            <a:pPr defTabSz="457200" fontAlgn="auto">
              <a:spcBef>
                <a:spcPts val="0"/>
              </a:spcBef>
              <a:spcAft>
                <a:spcPts val="0"/>
              </a:spcAft>
            </a:pPr>
            <a:r>
              <a:rPr lang="ru-RU" sz="2400" b="1" dirty="0"/>
              <a:t>Кейс-метод</a:t>
            </a:r>
            <a:r>
              <a:rPr lang="ru-RU" sz="2400" dirty="0"/>
              <a:t> </a:t>
            </a:r>
            <a:r>
              <a:rPr lang="ru-RU" sz="2400" b="1" dirty="0"/>
              <a:t> (</a:t>
            </a:r>
            <a:r>
              <a:rPr lang="ru-RU" sz="2400" b="1" dirty="0" err="1"/>
              <a:t>від</a:t>
            </a:r>
            <a:r>
              <a:rPr lang="ru-RU" sz="2400" b="1" dirty="0"/>
              <a:t> англ. </a:t>
            </a:r>
            <a:r>
              <a:rPr lang="ru-RU" sz="2400" b="1" dirty="0" err="1"/>
              <a:t>са</a:t>
            </a:r>
            <a:r>
              <a:rPr lang="en-US" sz="2400" b="1" dirty="0"/>
              <a:t>s</a:t>
            </a:r>
            <a:r>
              <a:rPr lang="ru-RU" sz="2400" b="1" dirty="0"/>
              <a:t>е </a:t>
            </a:r>
            <a:r>
              <a:rPr lang="en-US" sz="2400" b="1" dirty="0"/>
              <a:t>stud</a:t>
            </a:r>
            <a:r>
              <a:rPr lang="ru-RU" sz="2400" b="1" dirty="0"/>
              <a:t>у </a:t>
            </a:r>
            <a:r>
              <a:rPr lang="ru-RU" sz="2400" dirty="0"/>
              <a:t>– </a:t>
            </a:r>
            <a:r>
              <a:rPr lang="ru-RU" sz="2400" dirty="0" err="1"/>
              <a:t>вивчення</a:t>
            </a:r>
            <a:r>
              <a:rPr lang="ru-RU" sz="2400" dirty="0"/>
              <a:t> </a:t>
            </a:r>
            <a:r>
              <a:rPr lang="ru-RU" sz="2400" dirty="0" err="1"/>
              <a:t>ситуації</a:t>
            </a:r>
            <a:r>
              <a:rPr lang="ru-RU" sz="2400" dirty="0" smtClean="0"/>
              <a:t>) – </a:t>
            </a:r>
            <a:r>
              <a:rPr lang="ru-RU" sz="2400" dirty="0" err="1"/>
              <a:t>яскравий</a:t>
            </a:r>
            <a:r>
              <a:rPr lang="ru-RU" sz="2400" dirty="0"/>
              <a:t> приклад </a:t>
            </a:r>
            <a:r>
              <a:rPr lang="ru-RU" sz="2400" dirty="0" err="1"/>
              <a:t>інтерактивних</a:t>
            </a:r>
            <a:r>
              <a:rPr lang="ru-RU" sz="2400" dirty="0"/>
              <a:t> </a:t>
            </a:r>
            <a:r>
              <a:rPr lang="ru-RU" sz="2400" dirty="0" err="1" smtClean="0"/>
              <a:t>технологій</a:t>
            </a:r>
            <a:r>
              <a:rPr lang="ru-RU" sz="2400" dirty="0" smtClean="0"/>
              <a:t>, </a:t>
            </a:r>
            <a:r>
              <a:rPr lang="ru-RU" sz="2400" dirty="0" err="1"/>
              <a:t>н</a:t>
            </a:r>
            <a:r>
              <a:rPr lang="ru-RU" sz="2400" dirty="0" err="1" smtClean="0"/>
              <a:t>адзвичайно</a:t>
            </a:r>
            <a:r>
              <a:rPr lang="ru-RU" sz="2400" dirty="0" smtClean="0"/>
              <a:t> </a:t>
            </a:r>
            <a:r>
              <a:rPr lang="ru-RU" sz="2400" dirty="0" err="1" smtClean="0"/>
              <a:t>ефективний</a:t>
            </a:r>
            <a:r>
              <a:rPr lang="ru-RU" sz="2400" dirty="0" smtClean="0"/>
              <a:t> вид </a:t>
            </a:r>
            <a:r>
              <a:rPr lang="ru-RU" sz="2400" dirty="0" err="1" smtClean="0"/>
              <a:t>роботи</a:t>
            </a:r>
            <a:r>
              <a:rPr lang="ru-RU" sz="2400" dirty="0" smtClean="0"/>
              <a:t>, </a:t>
            </a:r>
            <a:r>
              <a:rPr lang="ru-RU" sz="2400" dirty="0" err="1" smtClean="0"/>
              <a:t>відомий</a:t>
            </a:r>
            <a:r>
              <a:rPr lang="ru-RU" sz="2400" dirty="0" smtClean="0"/>
              <a:t> </a:t>
            </a:r>
            <a:r>
              <a:rPr lang="ru-RU" sz="2400" dirty="0"/>
              <a:t>у </a:t>
            </a:r>
            <a:r>
              <a:rPr lang="ru-RU" sz="2400" dirty="0" err="1"/>
              <a:t>вітчизняній</a:t>
            </a:r>
            <a:r>
              <a:rPr lang="ru-RU" sz="2400" dirty="0"/>
              <a:t> </a:t>
            </a:r>
            <a:r>
              <a:rPr lang="ru-RU" sz="2400" dirty="0" err="1"/>
              <a:t>освіті</a:t>
            </a:r>
            <a:r>
              <a:rPr lang="ru-RU" sz="2400" dirty="0"/>
              <a:t> як </a:t>
            </a:r>
            <a:r>
              <a:rPr lang="ru-RU" sz="2400" b="1" dirty="0"/>
              <a:t>метод ситуативного </a:t>
            </a:r>
            <a:r>
              <a:rPr lang="ru-RU" sz="2400" b="1" dirty="0" err="1"/>
              <a:t>навчання</a:t>
            </a:r>
            <a:r>
              <a:rPr lang="ru-RU" sz="2400" b="1" dirty="0"/>
              <a:t> на </a:t>
            </a:r>
            <a:r>
              <a:rPr lang="ru-RU" sz="2400" b="1" dirty="0" err="1"/>
              <a:t>конкретних</a:t>
            </a:r>
            <a:r>
              <a:rPr lang="ru-RU" sz="2400" b="1" dirty="0"/>
              <a:t> прикладах).</a:t>
            </a:r>
            <a:endParaRPr lang="ru-RU" sz="2400" dirty="0"/>
          </a:p>
        </p:txBody>
      </p:sp>
      <p:sp>
        <p:nvSpPr>
          <p:cNvPr id="6" name="Заголовок 3"/>
          <p:cNvSpPr txBox="1">
            <a:spLocks/>
          </p:cNvSpPr>
          <p:nvPr/>
        </p:nvSpPr>
        <p:spPr>
          <a:xfrm>
            <a:off x="1383091" y="46052"/>
            <a:ext cx="9075761" cy="13596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Сучасні технології </a:t>
            </a:r>
            <a:r>
              <a:rPr lang="uk-UA"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компетентнісного</a:t>
            </a: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навчання</a:t>
            </a:r>
            <a:b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br>
            <a:r>
              <a:rPr lang="uk-UA"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фізики</a:t>
            </a:r>
            <a:r>
              <a:rPr lang="ru-RU" sz="3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та </a:t>
            </a:r>
            <a:r>
              <a:rPr lang="ru-RU" sz="3600" b="1" dirty="0" err="1" smtClean="0">
                <a:solidFill>
                  <a:srgbClr val="C00000"/>
                </a:solidFill>
                <a:effectLst>
                  <a:outerShdw blurRad="38100" dist="38100" dir="2700000" algn="tl">
                    <a:srgbClr val="000000">
                      <a:alpha val="43137"/>
                    </a:srgbClr>
                  </a:outerShdw>
                </a:effectLst>
                <a:latin typeface="Calibri" pitchFamily="34" charset="0"/>
                <a:cs typeface="Calibri" pitchFamily="34" charset="0"/>
              </a:rPr>
              <a:t>астрономії</a:t>
            </a:r>
            <a:endParaRPr lang="ru-RU" sz="36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8876807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19759" y="332664"/>
            <a:ext cx="6220495" cy="6435063"/>
          </a:xfrm>
        </p:spPr>
        <p:txBody>
          <a:bodyPr>
            <a:normAutofit/>
          </a:bodyPr>
          <a:lstStyle/>
          <a:p>
            <a:r>
              <a:rPr lang="uk-UA" b="1" dirty="0" smtClean="0">
                <a:solidFill>
                  <a:srgbClr val="C00000"/>
                </a:solidFill>
              </a:rPr>
              <a:t>ПЕРЕВЕРНУТИЙ КЛАС</a:t>
            </a:r>
            <a:endParaRPr lang="ru-RU" b="1" dirty="0" smtClean="0">
              <a:solidFill>
                <a:srgbClr val="C00000"/>
              </a:solidFill>
            </a:endParaRPr>
          </a:p>
          <a:p>
            <a:r>
              <a:rPr lang="uk-UA" dirty="0" smtClean="0">
                <a:solidFill>
                  <a:schemeClr val="tx1"/>
                </a:solidFill>
              </a:rPr>
              <a:t>Так називають метод навчання, при якому вся теоретична і лекційна програма вивчається вдома, а в класі з учителем детально розбираються завдання і вправи з теми. Тобто все в цьому класі навпаки: лекції – вдома, а практична робота – у класі.</a:t>
            </a:r>
          </a:p>
          <a:p>
            <a:endParaRPr lang="uk-UA" b="1" dirty="0" smtClean="0">
              <a:solidFill>
                <a:srgbClr val="FF0000"/>
              </a:solidFill>
            </a:endParaRPr>
          </a:p>
          <a:p>
            <a:r>
              <a:rPr lang="uk-UA" b="1" dirty="0" smtClean="0">
                <a:solidFill>
                  <a:srgbClr val="C00000"/>
                </a:solidFill>
              </a:rPr>
              <a:t>НАВЧАННЯ ПІД ЧАС ПОДІЙ</a:t>
            </a:r>
          </a:p>
          <a:p>
            <a:r>
              <a:rPr lang="uk-UA" dirty="0" smtClean="0">
                <a:solidFill>
                  <a:schemeClr val="tx1"/>
                </a:solidFill>
              </a:rPr>
              <a:t>З найбільшим завзяттям вчаться не під час щоденних і рутинних походів у школу, а під час освітніх фестивалів і свят. Треба влаштовувати такі заходи, щоб учні самі бажали на них учитися.</a:t>
            </a:r>
            <a:endParaRPr lang="ru-RU" dirty="0" smtClean="0">
              <a:solidFill>
                <a:schemeClr val="tx1"/>
              </a:solidFill>
            </a:endParaRPr>
          </a:p>
          <a:p>
            <a:endParaRPr lang="ru-RU" dirty="0" smtClean="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178" y="404665"/>
            <a:ext cx="3259003"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Картинки по запросу навчання на природі"/>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179" y="3852081"/>
            <a:ext cx="335486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98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2138" y="332656"/>
            <a:ext cx="7154024" cy="6120680"/>
          </a:xfrm>
        </p:spPr>
        <p:txBody>
          <a:bodyPr>
            <a:noAutofit/>
          </a:bodyPr>
          <a:lstStyle/>
          <a:p>
            <a:r>
              <a:rPr lang="uk-UA" b="1" dirty="0">
                <a:solidFill>
                  <a:srgbClr val="C00000"/>
                </a:solidFill>
              </a:rPr>
              <a:t>BYOD</a:t>
            </a:r>
            <a:endParaRPr lang="ru-RU" b="1" dirty="0">
              <a:solidFill>
                <a:srgbClr val="C00000"/>
              </a:solidFill>
            </a:endParaRPr>
          </a:p>
          <a:p>
            <a:r>
              <a:rPr lang="uk-UA" dirty="0" err="1">
                <a:solidFill>
                  <a:schemeClr val="tx1"/>
                </a:solidFill>
              </a:rPr>
              <a:t>Bring</a:t>
            </a:r>
            <a:r>
              <a:rPr lang="uk-UA" dirty="0">
                <a:solidFill>
                  <a:schemeClr val="tx1"/>
                </a:solidFill>
              </a:rPr>
              <a:t> </a:t>
            </a:r>
            <a:r>
              <a:rPr lang="uk-UA" dirty="0" err="1">
                <a:solidFill>
                  <a:schemeClr val="tx1"/>
                </a:solidFill>
              </a:rPr>
              <a:t>your</a:t>
            </a:r>
            <a:r>
              <a:rPr lang="uk-UA" dirty="0">
                <a:solidFill>
                  <a:schemeClr val="tx1"/>
                </a:solidFill>
              </a:rPr>
              <a:t> </a:t>
            </a:r>
            <a:r>
              <a:rPr lang="uk-UA" dirty="0" err="1">
                <a:solidFill>
                  <a:schemeClr val="tx1"/>
                </a:solidFill>
              </a:rPr>
              <a:t>own</a:t>
            </a:r>
            <a:r>
              <a:rPr lang="uk-UA" dirty="0">
                <a:solidFill>
                  <a:schemeClr val="tx1"/>
                </a:solidFill>
              </a:rPr>
              <a:t> </a:t>
            </a:r>
            <a:r>
              <a:rPr lang="uk-UA" dirty="0" err="1">
                <a:solidFill>
                  <a:schemeClr val="tx1"/>
                </a:solidFill>
              </a:rPr>
              <a:t>devices</a:t>
            </a:r>
            <a:r>
              <a:rPr lang="uk-UA" dirty="0">
                <a:solidFill>
                  <a:schemeClr val="tx1"/>
                </a:solidFill>
              </a:rPr>
              <a:t> (</a:t>
            </a:r>
            <a:r>
              <a:rPr lang="uk-UA" b="1" dirty="0">
                <a:solidFill>
                  <a:srgbClr val="C00000"/>
                </a:solidFill>
              </a:rPr>
              <a:t>принесіть свої </a:t>
            </a:r>
            <a:r>
              <a:rPr lang="uk-UA" b="1" dirty="0" err="1">
                <a:solidFill>
                  <a:srgbClr val="C00000"/>
                </a:solidFill>
              </a:rPr>
              <a:t>дивайси</a:t>
            </a:r>
            <a:r>
              <a:rPr lang="uk-UA" dirty="0">
                <a:solidFill>
                  <a:schemeClr val="tx1"/>
                </a:solidFill>
              </a:rPr>
              <a:t>) </a:t>
            </a:r>
            <a:r>
              <a:rPr lang="uk-UA" dirty="0" smtClean="0">
                <a:solidFill>
                  <a:schemeClr val="tx1"/>
                </a:solidFill>
              </a:rPr>
              <a:t>– це </a:t>
            </a:r>
            <a:r>
              <a:rPr lang="uk-UA" dirty="0">
                <a:solidFill>
                  <a:schemeClr val="tx1"/>
                </a:solidFill>
              </a:rPr>
              <a:t>принцип, при якому для занять активно використовуються смартфони, ноутбуки, планшети і все що завгодно. Але пристрої ці не були надані державою або бізнесом. Мова йде про персональні телефони і комп'ютери, які вже є у самих учнів. </a:t>
            </a:r>
            <a:endParaRPr lang="uk-UA" b="1" dirty="0">
              <a:solidFill>
                <a:schemeClr val="tx1"/>
              </a:solidFill>
            </a:endParaRPr>
          </a:p>
          <a:p>
            <a:r>
              <a:rPr lang="uk-UA" b="1" dirty="0">
                <a:solidFill>
                  <a:srgbClr val="C00000"/>
                </a:solidFill>
              </a:rPr>
              <a:t>ДИНАМІЧНЕ ОЦІНЮВАННЯ</a:t>
            </a:r>
            <a:endParaRPr lang="ru-RU" b="1" dirty="0">
              <a:solidFill>
                <a:srgbClr val="C00000"/>
              </a:solidFill>
            </a:endParaRPr>
          </a:p>
          <a:p>
            <a:r>
              <a:rPr lang="uk-UA" dirty="0">
                <a:solidFill>
                  <a:schemeClr val="tx1"/>
                </a:solidFill>
              </a:rPr>
              <a:t>Оцінки при такому підході ставляться не за одиничні завдання, а за прогрес у вивченні предмета в цілому. Оцінки учня порівнюють не з оцінками однокласників, а з його власними.  І це мотивує.</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184" y="908720"/>
            <a:ext cx="3648405" cy="270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Картинки по запросу оценка в школ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60" y="4221088"/>
            <a:ext cx="366422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5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04" y="393204"/>
            <a:ext cx="3072341" cy="20489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Картинки по запросу ментальні кар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784" y="2442120"/>
            <a:ext cx="3065760" cy="1986557"/>
          </a:xfrm>
          <a:prstGeom prst="rect">
            <a:avLst/>
          </a:prstGeom>
          <a:noFill/>
          <a:extLst>
            <a:ext uri="{909E8E84-426E-40DD-AFC4-6F175D3DCCD1}">
              <a14:hiddenFill xmlns:a14="http://schemas.microsoft.com/office/drawing/2010/main">
                <a:solidFill>
                  <a:srgbClr val="FFFFFF"/>
                </a:solidFill>
              </a14:hiddenFill>
            </a:ext>
          </a:extLst>
        </p:spPr>
      </p:pic>
      <p:sp>
        <p:nvSpPr>
          <p:cNvPr id="3" name="Содержимое 2"/>
          <p:cNvSpPr>
            <a:spLocks noGrp="1"/>
          </p:cNvSpPr>
          <p:nvPr>
            <p:ph idx="1"/>
          </p:nvPr>
        </p:nvSpPr>
        <p:spPr>
          <a:xfrm>
            <a:off x="504967" y="620687"/>
            <a:ext cx="7041537" cy="5849603"/>
          </a:xfrm>
        </p:spPr>
        <p:txBody>
          <a:bodyPr>
            <a:normAutofit fontScale="77500" lnSpcReduction="20000"/>
          </a:bodyPr>
          <a:lstStyle/>
          <a:p>
            <a:r>
              <a:rPr lang="uk-UA" sz="3600" b="1" dirty="0" smtClean="0">
                <a:solidFill>
                  <a:srgbClr val="C00000"/>
                </a:solidFill>
              </a:rPr>
              <a:t>НАВЧАННЯ, яке дозволяє по-новому поглянути на свою ПОВСЯКДЕННІСТЬ</a:t>
            </a:r>
            <a:endParaRPr lang="ru-RU" sz="3600" b="1" dirty="0" smtClean="0">
              <a:solidFill>
                <a:srgbClr val="C00000"/>
              </a:solidFill>
            </a:endParaRPr>
          </a:p>
          <a:p>
            <a:r>
              <a:rPr lang="uk-UA" dirty="0" smtClean="0">
                <a:solidFill>
                  <a:schemeClr val="tx1"/>
                </a:solidFill>
              </a:rPr>
              <a:t>Щоб заразити інтересом учнів, їх треба здивувати. Найефективніший спосіб - показати, як, наприклад, фізичні або хімічні процеси проявляються кожен день у нас на кухні. Або провести досліди вдома.</a:t>
            </a:r>
          </a:p>
          <a:p>
            <a:r>
              <a:rPr lang="uk-UA" sz="3600" b="1" dirty="0" smtClean="0">
                <a:solidFill>
                  <a:srgbClr val="C00000"/>
                </a:solidFill>
              </a:rPr>
              <a:t>СТОРІТЕЛЛІНГ У НАВЧАННІ</a:t>
            </a:r>
            <a:endParaRPr lang="ru-RU" sz="3600" b="1" dirty="0" smtClean="0">
              <a:solidFill>
                <a:srgbClr val="C00000"/>
              </a:solidFill>
            </a:endParaRPr>
          </a:p>
          <a:p>
            <a:r>
              <a:rPr lang="uk-UA" dirty="0" smtClean="0">
                <a:solidFill>
                  <a:schemeClr val="tx1"/>
                </a:solidFill>
              </a:rPr>
              <a:t>Щоб правильно зрозуміти нову тему, вона повинна бути, як мінімум, добре і логічно структурування, а, як максимум, ефектно подана. І першим, і другим займається </a:t>
            </a:r>
            <a:r>
              <a:rPr lang="uk-UA" dirty="0" err="1" smtClean="0">
                <a:solidFill>
                  <a:schemeClr val="tx1"/>
                </a:solidFill>
              </a:rPr>
              <a:t>сторітеллінг</a:t>
            </a:r>
            <a:r>
              <a:rPr lang="uk-UA" dirty="0" smtClean="0">
                <a:solidFill>
                  <a:schemeClr val="tx1"/>
                </a:solidFill>
              </a:rPr>
              <a:t>. З'являється все більше додатків і сервісів, що дозволяють піднести нову тему не тільки у вигляді лекції та презентації, а й у вигляді коміксу або «ментальних карт».</a:t>
            </a:r>
            <a:endParaRPr lang="ru-RU" dirty="0" smtClean="0">
              <a:solidFill>
                <a:schemeClr val="tx1"/>
              </a:solidFill>
            </a:endParaRPr>
          </a:p>
          <a:p>
            <a:r>
              <a:rPr lang="uk-UA" sz="3600" b="1" dirty="0" smtClean="0">
                <a:solidFill>
                  <a:srgbClr val="C00000"/>
                </a:solidFill>
              </a:rPr>
              <a:t>БРІКОЛАЖ</a:t>
            </a:r>
            <a:endParaRPr lang="ru-RU" sz="3600" b="1" dirty="0" smtClean="0">
              <a:solidFill>
                <a:srgbClr val="C00000"/>
              </a:solidFill>
            </a:endParaRPr>
          </a:p>
          <a:p>
            <a:r>
              <a:rPr lang="uk-UA" dirty="0" smtClean="0">
                <a:solidFill>
                  <a:schemeClr val="tx1"/>
                </a:solidFill>
              </a:rPr>
              <a:t>Останній і, мабуть, самий цікавий принцип. </a:t>
            </a:r>
            <a:r>
              <a:rPr lang="uk-UA" dirty="0" err="1" smtClean="0">
                <a:solidFill>
                  <a:schemeClr val="tx1"/>
                </a:solidFill>
              </a:rPr>
              <a:t>Бріколаж</a:t>
            </a:r>
            <a:r>
              <a:rPr lang="uk-UA" dirty="0" smtClean="0">
                <a:solidFill>
                  <a:schemeClr val="tx1"/>
                </a:solidFill>
              </a:rPr>
              <a:t> в освіті - це використання для навчання всього, що завгодно, крім спеціально створених інструментів на кшталт підручників.</a:t>
            </a:r>
          </a:p>
          <a:p>
            <a:endParaRPr lang="ru-RU" dirty="0" smtClean="0"/>
          </a:p>
          <a:p>
            <a:endParaRPr lang="ru-RU" dirty="0"/>
          </a:p>
        </p:txBody>
      </p:sp>
      <p:pic>
        <p:nvPicPr>
          <p:cNvPr id="5124" name="Picture 4" descr="Картинки по запросу фізика на кухні"/>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6784" y="4559593"/>
            <a:ext cx="3065760" cy="191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70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h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1" y="3284538"/>
            <a:ext cx="4417484"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a:off x="7344833" y="620714"/>
            <a:ext cx="3454400" cy="2232025"/>
          </a:xfrm>
          <a:prstGeom prst="cloudCallout">
            <a:avLst>
              <a:gd name="adj1" fmla="val -61241"/>
              <a:gd name="adj2" fmla="val 106231"/>
            </a:avLst>
          </a:prstGeom>
          <a:solidFill>
            <a:srgbClr val="00CCFF"/>
          </a:solidFill>
          <a:ln w="9525">
            <a:solidFill>
              <a:schemeClr val="tx1"/>
            </a:solidFill>
            <a:round/>
            <a:headEnd/>
            <a:tailEnd/>
          </a:ln>
        </p:spPr>
        <p:txBody>
          <a:bodyPr/>
          <a:lstStyle/>
          <a:p>
            <a:pPr algn="ctr">
              <a:spcBef>
                <a:spcPct val="50000"/>
              </a:spcBef>
            </a:pPr>
            <a:r>
              <a:rPr lang="uk-UA" b="1" dirty="0">
                <a:latin typeface="Comic Sans MS" pitchFamily="66" charset="0"/>
              </a:rPr>
              <a:t>Вчіть дитину вдивлятись у мале – і вона побачить </a:t>
            </a:r>
            <a:r>
              <a:rPr lang="uk-UA" b="1" dirty="0" smtClean="0">
                <a:latin typeface="Comic Sans MS" pitchFamily="66" charset="0"/>
              </a:rPr>
              <a:t>велике</a:t>
            </a:r>
            <a:endParaRPr lang="uk-UA" b="1" dirty="0">
              <a:latin typeface="Comic Sans MS" pitchFamily="66" charset="0"/>
            </a:endParaRPr>
          </a:p>
        </p:txBody>
      </p:sp>
      <p:sp>
        <p:nvSpPr>
          <p:cNvPr id="6" name="AutoShape 8"/>
          <p:cNvSpPr>
            <a:spLocks noChangeArrowheads="1"/>
          </p:cNvSpPr>
          <p:nvPr/>
        </p:nvSpPr>
        <p:spPr bwMode="auto">
          <a:xfrm>
            <a:off x="8544984" y="2852739"/>
            <a:ext cx="3647016" cy="2160587"/>
          </a:xfrm>
          <a:prstGeom prst="cloudCallout">
            <a:avLst>
              <a:gd name="adj1" fmla="val -72866"/>
              <a:gd name="adj2" fmla="val 9148"/>
            </a:avLst>
          </a:prstGeom>
          <a:solidFill>
            <a:srgbClr val="00CCFF"/>
          </a:solidFill>
          <a:ln w="9525">
            <a:solidFill>
              <a:schemeClr val="tx1"/>
            </a:solidFill>
            <a:round/>
            <a:headEnd/>
            <a:tailEnd/>
          </a:ln>
        </p:spPr>
        <p:txBody>
          <a:bodyPr/>
          <a:lstStyle/>
          <a:p>
            <a:pPr algn="ctr">
              <a:spcBef>
                <a:spcPct val="50000"/>
              </a:spcBef>
            </a:pPr>
            <a:r>
              <a:rPr lang="uk-UA" b="1" dirty="0">
                <a:latin typeface="Comic Sans MS" pitchFamily="66" charset="0"/>
              </a:rPr>
              <a:t>Вчіть дитину вдивлятись у себе – і вона побачить весь </a:t>
            </a:r>
            <a:r>
              <a:rPr lang="uk-UA" b="1" dirty="0" smtClean="0">
                <a:latin typeface="Comic Sans MS" pitchFamily="66" charset="0"/>
              </a:rPr>
              <a:t>світ</a:t>
            </a:r>
            <a:endParaRPr lang="ru-RU" b="1" dirty="0">
              <a:latin typeface="Comic Sans MS" pitchFamily="66" charset="0"/>
            </a:endParaRPr>
          </a:p>
        </p:txBody>
      </p:sp>
      <p:sp>
        <p:nvSpPr>
          <p:cNvPr id="8" name="AutoShape 10"/>
          <p:cNvSpPr>
            <a:spLocks noChangeArrowheads="1"/>
          </p:cNvSpPr>
          <p:nvPr/>
        </p:nvSpPr>
        <p:spPr bwMode="auto">
          <a:xfrm>
            <a:off x="334434" y="3068639"/>
            <a:ext cx="3551767" cy="2232025"/>
          </a:xfrm>
          <a:prstGeom prst="cloudCallout">
            <a:avLst>
              <a:gd name="adj1" fmla="val 63944"/>
              <a:gd name="adj2" fmla="val -33597"/>
            </a:avLst>
          </a:prstGeom>
          <a:solidFill>
            <a:srgbClr val="00CCFF"/>
          </a:solidFill>
          <a:ln w="9525">
            <a:solidFill>
              <a:schemeClr val="tx1"/>
            </a:solidFill>
            <a:round/>
            <a:headEnd/>
            <a:tailEnd/>
          </a:ln>
        </p:spPr>
        <p:txBody>
          <a:bodyPr/>
          <a:lstStyle/>
          <a:p>
            <a:pPr algn="ctr">
              <a:spcBef>
                <a:spcPct val="50000"/>
              </a:spcBef>
            </a:pPr>
            <a:r>
              <a:rPr lang="uk-UA" b="1" dirty="0">
                <a:latin typeface="Comic Sans MS" pitchFamily="66" charset="0"/>
              </a:rPr>
              <a:t>Вчіть дитину вдивлятись у звичне – і вона побачить </a:t>
            </a:r>
            <a:r>
              <a:rPr lang="uk-UA" b="1" dirty="0" smtClean="0">
                <a:latin typeface="Comic Sans MS" pitchFamily="66" charset="0"/>
              </a:rPr>
              <a:t>несподіване</a:t>
            </a:r>
            <a:endParaRPr lang="uk-UA" b="1" dirty="0">
              <a:latin typeface="Comic Sans MS" pitchFamily="66" charset="0"/>
            </a:endParaRPr>
          </a:p>
        </p:txBody>
      </p:sp>
      <p:sp>
        <p:nvSpPr>
          <p:cNvPr id="9" name="AutoShape 11"/>
          <p:cNvSpPr>
            <a:spLocks noChangeArrowheads="1"/>
          </p:cNvSpPr>
          <p:nvPr/>
        </p:nvSpPr>
        <p:spPr bwMode="auto">
          <a:xfrm>
            <a:off x="2159000" y="692150"/>
            <a:ext cx="4895851" cy="2232025"/>
          </a:xfrm>
          <a:prstGeom prst="cloudCallout">
            <a:avLst>
              <a:gd name="adj1" fmla="val 8917"/>
              <a:gd name="adj2" fmla="val 78083"/>
            </a:avLst>
          </a:prstGeom>
          <a:solidFill>
            <a:srgbClr val="00CCFF"/>
          </a:solidFill>
          <a:ln w="9525">
            <a:solidFill>
              <a:schemeClr val="tx1"/>
            </a:solidFill>
            <a:round/>
            <a:headEnd/>
            <a:tailEnd/>
          </a:ln>
        </p:spPr>
        <p:txBody>
          <a:bodyPr/>
          <a:lstStyle/>
          <a:p>
            <a:pPr algn="ctr">
              <a:spcBef>
                <a:spcPct val="50000"/>
              </a:spcBef>
            </a:pPr>
            <a:r>
              <a:rPr lang="uk-UA" b="1" dirty="0">
                <a:latin typeface="Comic Sans MS" pitchFamily="66" charset="0"/>
              </a:rPr>
              <a:t>Вчіть дитину вдивлятись у частини – і вона побачить </a:t>
            </a:r>
            <a:r>
              <a:rPr lang="uk-UA" b="1" dirty="0" smtClean="0">
                <a:latin typeface="Comic Sans MS" pitchFamily="66" charset="0"/>
              </a:rPr>
              <a:t>ціле</a:t>
            </a:r>
            <a:endParaRPr lang="uk-UA" b="1" dirty="0">
              <a:latin typeface="Comic Sans MS" pitchFamily="66" charset="0"/>
            </a:endParaRPr>
          </a:p>
        </p:txBody>
      </p:sp>
      <p:pic>
        <p:nvPicPr>
          <p:cNvPr id="12295" name="Picture 7" descr="J02836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84167" y="4724400"/>
            <a:ext cx="2495551"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2214034" y="7223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p>
        </p:txBody>
      </p:sp>
      <p:sp>
        <p:nvSpPr>
          <p:cNvPr id="75779" name="Прямоугольник 2"/>
          <p:cNvSpPr>
            <a:spLocks noChangeArrowheads="1"/>
          </p:cNvSpPr>
          <p:nvPr/>
        </p:nvSpPr>
        <p:spPr bwMode="auto">
          <a:xfrm>
            <a:off x="4078818" y="195263"/>
            <a:ext cx="71437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uk-UA" sz="3600" b="1" i="1">
                <a:solidFill>
                  <a:srgbClr val="002060"/>
                </a:solidFill>
              </a:rPr>
              <a:t>Не допускай лінивого сну на втомлені очі, перш ніж на три питання про справу денну не відповіси:</a:t>
            </a:r>
            <a:endParaRPr lang="ru-RU" sz="3600" b="1" i="1">
              <a:solidFill>
                <a:srgbClr val="002060"/>
              </a:solidFill>
            </a:endParaRPr>
          </a:p>
        </p:txBody>
      </p:sp>
      <p:pic>
        <p:nvPicPr>
          <p:cNvPr id="75780" name="Picture 4" descr="240px-Kapitolinischer_Pythag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4314"/>
            <a:ext cx="3005667"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Прямоугольник 4"/>
          <p:cNvSpPr>
            <a:spLocks noChangeArrowheads="1"/>
          </p:cNvSpPr>
          <p:nvPr/>
        </p:nvSpPr>
        <p:spPr bwMode="auto">
          <a:xfrm>
            <a:off x="1905000" y="3857625"/>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3600" b="1" i="1">
                <a:solidFill>
                  <a:srgbClr val="002060"/>
                </a:solidFill>
              </a:rPr>
              <a:t>Що я зробив?</a:t>
            </a:r>
          </a:p>
          <a:p>
            <a:pPr algn="ctr"/>
            <a:r>
              <a:rPr lang="uk-UA" sz="3600" b="1" i="1">
                <a:solidFill>
                  <a:srgbClr val="002060"/>
                </a:solidFill>
              </a:rPr>
              <a:t> Чого не зробив? </a:t>
            </a:r>
          </a:p>
          <a:p>
            <a:pPr algn="ctr"/>
            <a:r>
              <a:rPr lang="uk-UA" sz="3600" b="1" i="1">
                <a:solidFill>
                  <a:srgbClr val="002060"/>
                </a:solidFill>
              </a:rPr>
              <a:t>І що мені залишилося?</a:t>
            </a:r>
            <a:endParaRPr lang="ru-RU" sz="3600" b="1" i="1">
              <a:solidFill>
                <a:srgbClr val="002060"/>
              </a:solidFill>
            </a:endParaRPr>
          </a:p>
        </p:txBody>
      </p:sp>
      <p:sp>
        <p:nvSpPr>
          <p:cNvPr id="75782" name="Text Box 3"/>
          <p:cNvSpPr txBox="1">
            <a:spLocks noChangeArrowheads="1"/>
          </p:cNvSpPr>
          <p:nvPr/>
        </p:nvSpPr>
        <p:spPr bwMode="auto">
          <a:xfrm>
            <a:off x="8096251" y="5857876"/>
            <a:ext cx="1479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uk-UA" sz="2800" b="1" i="1">
                <a:solidFill>
                  <a:srgbClr val="002060"/>
                </a:solidFill>
              </a:rPr>
              <a:t>Піфагор</a:t>
            </a:r>
          </a:p>
        </p:txBody>
      </p:sp>
    </p:spTree>
    <p:extLst>
      <p:ext uri="{BB962C8B-B14F-4D97-AF65-F5344CB8AC3E}">
        <p14:creationId xmlns:p14="http://schemas.microsoft.com/office/powerpoint/2010/main" val="1779682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345" y="35407"/>
            <a:ext cx="10177131"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smtClean="0">
                <a:ln w="11430"/>
                <a:solidFill>
                  <a:srgbClr val="C00000"/>
                </a:solidFill>
                <a:effectLst>
                  <a:outerShdw blurRad="50800" dist="39000" dir="5460000" algn="tl">
                    <a:srgbClr val="000000">
                      <a:alpha val="38000"/>
                    </a:srgbClr>
                  </a:outerShdw>
                </a:effectLst>
              </a:rPr>
              <a:t>Основні вектори освітніх змін у НУШ</a:t>
            </a:r>
            <a:endParaRPr lang="ru-RU" sz="3600" b="1" dirty="0">
              <a:ln w="11430"/>
              <a:solidFill>
                <a:srgbClr val="C00000"/>
              </a:solidFill>
              <a:effectLst>
                <a:outerShdw blurRad="50800" dist="39000" dir="5460000" algn="tl">
                  <a:srgbClr val="000000">
                    <a:alpha val="38000"/>
                  </a:srgbClr>
                </a:outerShdw>
              </a:effectLst>
            </a:endParaRPr>
          </a:p>
        </p:txBody>
      </p:sp>
      <p:sp>
        <p:nvSpPr>
          <p:cNvPr id="2" name="Прямоугольник 1"/>
          <p:cNvSpPr/>
          <p:nvPr/>
        </p:nvSpPr>
        <p:spPr>
          <a:xfrm>
            <a:off x="95534" y="744272"/>
            <a:ext cx="9116705" cy="6370975"/>
          </a:xfrm>
          <a:prstGeom prst="rect">
            <a:avLst/>
          </a:prstGeom>
        </p:spPr>
        <p:txBody>
          <a:bodyPr wrap="square">
            <a:spAutoFit/>
          </a:bodyPr>
          <a:lstStyle/>
          <a:p>
            <a:r>
              <a:rPr lang="ru-RU" sz="2400" b="1" i="1" dirty="0" err="1">
                <a:solidFill>
                  <a:srgbClr val="002060"/>
                </a:solidFill>
              </a:rPr>
              <a:t>Ідея</a:t>
            </a:r>
            <a:r>
              <a:rPr lang="ru-RU" sz="2400" b="1" i="1" dirty="0">
                <a:solidFill>
                  <a:srgbClr val="002060"/>
                </a:solidFill>
              </a:rPr>
              <a:t> </a:t>
            </a:r>
            <a:r>
              <a:rPr lang="ru-RU" sz="2400" b="1" i="1" dirty="0" err="1">
                <a:solidFill>
                  <a:srgbClr val="002060"/>
                </a:solidFill>
              </a:rPr>
              <a:t>освітніх</a:t>
            </a:r>
            <a:r>
              <a:rPr lang="ru-RU" sz="2400" b="1" i="1" dirty="0">
                <a:solidFill>
                  <a:srgbClr val="002060"/>
                </a:solidFill>
              </a:rPr>
              <a:t> </a:t>
            </a:r>
            <a:r>
              <a:rPr lang="ru-RU" sz="2400" b="1" i="1" dirty="0" err="1" smtClean="0">
                <a:solidFill>
                  <a:srgbClr val="002060"/>
                </a:solidFill>
              </a:rPr>
              <a:t>змін</a:t>
            </a:r>
            <a:r>
              <a:rPr lang="ru-RU" sz="2400" b="1" i="1" dirty="0" smtClean="0">
                <a:solidFill>
                  <a:srgbClr val="002060"/>
                </a:solidFill>
              </a:rPr>
              <a:t>, </a:t>
            </a:r>
            <a:r>
              <a:rPr lang="ru-RU" sz="2400" b="1" i="1" dirty="0" err="1" smtClean="0">
                <a:solidFill>
                  <a:srgbClr val="002060"/>
                </a:solidFill>
              </a:rPr>
              <a:t>закладена</a:t>
            </a:r>
            <a:r>
              <a:rPr lang="ru-RU" sz="2400" b="1" i="1" dirty="0" smtClean="0">
                <a:solidFill>
                  <a:srgbClr val="002060"/>
                </a:solidFill>
              </a:rPr>
              <a:t> в основу </a:t>
            </a:r>
            <a:r>
              <a:rPr lang="ru-RU" sz="2400" b="1" i="1" dirty="0" err="1" smtClean="0">
                <a:solidFill>
                  <a:srgbClr val="002060"/>
                </a:solidFill>
              </a:rPr>
              <a:t>Концепції</a:t>
            </a:r>
            <a:r>
              <a:rPr lang="ru-RU" sz="2400" b="1" i="1" dirty="0" smtClean="0">
                <a:solidFill>
                  <a:srgbClr val="002060"/>
                </a:solidFill>
              </a:rPr>
              <a:t> «Нова </a:t>
            </a:r>
            <a:r>
              <a:rPr lang="ru-RU" sz="2400" b="1" i="1" dirty="0" err="1" smtClean="0">
                <a:solidFill>
                  <a:srgbClr val="002060"/>
                </a:solidFill>
              </a:rPr>
              <a:t>українська</a:t>
            </a:r>
            <a:r>
              <a:rPr lang="ru-RU" sz="2400" b="1" i="1" dirty="0" smtClean="0">
                <a:solidFill>
                  <a:srgbClr val="002060"/>
                </a:solidFill>
              </a:rPr>
              <a:t> школа», </a:t>
            </a:r>
            <a:r>
              <a:rPr lang="ru-RU" sz="2400" b="1" i="1" dirty="0" err="1" smtClean="0">
                <a:solidFill>
                  <a:srgbClr val="002060"/>
                </a:solidFill>
              </a:rPr>
              <a:t>передбачає</a:t>
            </a:r>
            <a:r>
              <a:rPr lang="ru-RU" sz="2400" b="1" i="1" dirty="0" smtClean="0">
                <a:solidFill>
                  <a:srgbClr val="002060"/>
                </a:solidFill>
              </a:rPr>
              <a:t>:</a:t>
            </a:r>
          </a:p>
          <a:p>
            <a:pPr marL="342900" indent="-342900">
              <a:buFontTx/>
              <a:buChar char="-"/>
            </a:pPr>
            <a:r>
              <a:rPr lang="ru-RU" sz="2400" b="1" dirty="0" err="1" smtClean="0"/>
              <a:t>оновлення</a:t>
            </a:r>
            <a:r>
              <a:rPr lang="ru-RU" sz="2400" b="1" dirty="0" smtClean="0"/>
              <a:t> </a:t>
            </a:r>
            <a:r>
              <a:rPr lang="ru-RU" sz="2400" b="1" dirty="0"/>
              <a:t>та </a:t>
            </a:r>
            <a:r>
              <a:rPr lang="ru-RU" sz="2400" b="1" dirty="0" err="1" smtClean="0"/>
              <a:t>модернізацію</a:t>
            </a:r>
            <a:r>
              <a:rPr lang="ru-RU" sz="2400" b="1" i="1" dirty="0" smtClean="0">
                <a:solidFill>
                  <a:srgbClr val="002060"/>
                </a:solidFill>
              </a:rPr>
              <a:t> </a:t>
            </a:r>
            <a:r>
              <a:rPr lang="ru-RU" sz="2400" b="1" i="1" dirty="0" err="1">
                <a:solidFill>
                  <a:srgbClr val="002060"/>
                </a:solidFill>
              </a:rPr>
              <a:t>змісту</a:t>
            </a:r>
            <a:r>
              <a:rPr lang="ru-RU" sz="2400" b="1" i="1" dirty="0">
                <a:solidFill>
                  <a:srgbClr val="002060"/>
                </a:solidFill>
              </a:rPr>
              <a:t> </a:t>
            </a:r>
            <a:r>
              <a:rPr lang="ru-RU" sz="2400" b="1" dirty="0"/>
              <a:t>освіти; </a:t>
            </a:r>
            <a:endParaRPr lang="ru-RU" sz="2400" b="1" dirty="0" smtClean="0"/>
          </a:p>
          <a:p>
            <a:pPr marL="342900" indent="-342900">
              <a:buFontTx/>
              <a:buChar char="-"/>
            </a:pPr>
            <a:r>
              <a:rPr lang="ru-RU" sz="2400" b="1" dirty="0" err="1" smtClean="0"/>
              <a:t>перехід</a:t>
            </a:r>
            <a:r>
              <a:rPr lang="ru-RU" sz="2400" b="1" dirty="0" smtClean="0"/>
              <a:t> </a:t>
            </a:r>
            <a:r>
              <a:rPr lang="ru-RU" sz="2400" b="1" dirty="0" err="1"/>
              <a:t>від</a:t>
            </a:r>
            <a:r>
              <a:rPr lang="ru-RU" sz="2400" b="1" dirty="0"/>
              <a:t> </a:t>
            </a:r>
            <a:r>
              <a:rPr lang="ru-RU" sz="2400" b="1" dirty="0" err="1"/>
              <a:t>школи</a:t>
            </a:r>
            <a:r>
              <a:rPr lang="ru-RU" sz="2400" b="1" dirty="0"/>
              <a:t> </a:t>
            </a:r>
            <a:r>
              <a:rPr lang="ru-RU" sz="2400" b="1" dirty="0" err="1"/>
              <a:t>знань</a:t>
            </a:r>
            <a:r>
              <a:rPr lang="ru-RU" sz="2400" b="1" dirty="0"/>
              <a:t> до </a:t>
            </a:r>
            <a:r>
              <a:rPr lang="ru-RU" sz="2400" b="1" dirty="0" err="1"/>
              <a:t>школи</a:t>
            </a:r>
            <a:r>
              <a:rPr lang="ru-RU" sz="2400" b="1" dirty="0"/>
              <a:t>  компетентностей, </a:t>
            </a:r>
            <a:r>
              <a:rPr lang="ru-RU" sz="2400" b="1" dirty="0" err="1"/>
              <a:t>які</a:t>
            </a:r>
            <a:r>
              <a:rPr lang="ru-RU" sz="2400" b="1" dirty="0"/>
              <a:t> </a:t>
            </a:r>
            <a:r>
              <a:rPr lang="ru-RU" sz="2400" b="1" dirty="0" err="1" smtClean="0"/>
              <a:t>включають</a:t>
            </a:r>
            <a:r>
              <a:rPr lang="ru-RU" sz="2400" b="1" dirty="0" smtClean="0"/>
              <a:t>   </a:t>
            </a:r>
            <a:r>
              <a:rPr lang="ru-RU" sz="2400" b="1" i="1" dirty="0" err="1">
                <a:solidFill>
                  <a:srgbClr val="002060"/>
                </a:solidFill>
              </a:rPr>
              <a:t>знання</a:t>
            </a:r>
            <a:r>
              <a:rPr lang="ru-RU" sz="2400" b="1" i="1" dirty="0">
                <a:solidFill>
                  <a:srgbClr val="002060"/>
                </a:solidFill>
              </a:rPr>
              <a:t>, </a:t>
            </a:r>
            <a:r>
              <a:rPr lang="ru-RU" sz="2400" b="1" i="1" dirty="0" err="1">
                <a:solidFill>
                  <a:srgbClr val="002060"/>
                </a:solidFill>
              </a:rPr>
              <a:t>уміння</a:t>
            </a:r>
            <a:r>
              <a:rPr lang="ru-RU" sz="2400" b="1" i="1" dirty="0">
                <a:solidFill>
                  <a:srgbClr val="002060"/>
                </a:solidFill>
              </a:rPr>
              <a:t> та </a:t>
            </a:r>
            <a:r>
              <a:rPr lang="ru-RU" sz="2400" b="1" i="1" dirty="0" err="1">
                <a:solidFill>
                  <a:srgbClr val="002060"/>
                </a:solidFill>
              </a:rPr>
              <a:t>ціннісне</a:t>
            </a:r>
            <a:r>
              <a:rPr lang="ru-RU" sz="2400" b="1" i="1" dirty="0">
                <a:solidFill>
                  <a:srgbClr val="002060"/>
                </a:solidFill>
              </a:rPr>
              <a:t> </a:t>
            </a:r>
            <a:r>
              <a:rPr lang="ru-RU" sz="2400" b="1" i="1" dirty="0" err="1" smtClean="0">
                <a:solidFill>
                  <a:srgbClr val="002060"/>
                </a:solidFill>
              </a:rPr>
              <a:t>ставлення</a:t>
            </a:r>
            <a:r>
              <a:rPr lang="ru-RU" sz="2400" b="1" i="1" dirty="0" smtClean="0">
                <a:solidFill>
                  <a:srgbClr val="002060"/>
                </a:solidFill>
              </a:rPr>
              <a:t>;</a:t>
            </a:r>
          </a:p>
          <a:p>
            <a:pPr marL="342900" indent="-342900">
              <a:buFontTx/>
              <a:buChar char="-"/>
            </a:pPr>
            <a:r>
              <a:rPr lang="ru-RU" sz="2400" b="1" dirty="0" err="1" smtClean="0"/>
              <a:t>оновлення</a:t>
            </a:r>
            <a:r>
              <a:rPr lang="ru-RU" sz="2400" b="1" dirty="0" smtClean="0"/>
              <a:t> </a:t>
            </a:r>
            <a:r>
              <a:rPr lang="ru-RU" sz="2400" b="1" i="1" dirty="0" err="1" smtClean="0">
                <a:solidFill>
                  <a:srgbClr val="002060"/>
                </a:solidFill>
              </a:rPr>
              <a:t>державних</a:t>
            </a:r>
            <a:r>
              <a:rPr lang="ru-RU" sz="2400" b="1" i="1" dirty="0" smtClean="0">
                <a:solidFill>
                  <a:srgbClr val="002060"/>
                </a:solidFill>
              </a:rPr>
              <a:t> </a:t>
            </a:r>
            <a:r>
              <a:rPr lang="ru-RU" sz="2400" b="1" i="1" dirty="0" err="1" smtClean="0">
                <a:solidFill>
                  <a:srgbClr val="002060"/>
                </a:solidFill>
              </a:rPr>
              <a:t>стандартів</a:t>
            </a:r>
            <a:r>
              <a:rPr lang="ru-RU" sz="2400" b="1" dirty="0" smtClean="0"/>
              <a:t>;</a:t>
            </a:r>
          </a:p>
          <a:p>
            <a:pPr marL="342900" indent="-342900">
              <a:buFontTx/>
              <a:buChar char="-"/>
            </a:pPr>
            <a:r>
              <a:rPr lang="ru-RU" sz="2400" b="1" dirty="0" err="1" smtClean="0"/>
              <a:t>запровадження</a:t>
            </a:r>
            <a:r>
              <a:rPr lang="ru-RU" sz="2400" b="1" dirty="0" smtClean="0"/>
              <a:t> </a:t>
            </a:r>
            <a:r>
              <a:rPr lang="ru-RU" sz="2400" b="1" i="1" dirty="0" err="1" smtClean="0">
                <a:solidFill>
                  <a:srgbClr val="002060"/>
                </a:solidFill>
              </a:rPr>
              <a:t>нових</a:t>
            </a:r>
            <a:r>
              <a:rPr lang="ru-RU" sz="2400" b="1" i="1" dirty="0" smtClean="0">
                <a:solidFill>
                  <a:srgbClr val="002060"/>
                </a:solidFill>
              </a:rPr>
              <a:t> методик </a:t>
            </a:r>
            <a:r>
              <a:rPr lang="ru-RU" sz="2400" b="1" dirty="0" err="1" smtClean="0"/>
              <a:t>навчання</a:t>
            </a:r>
            <a:r>
              <a:rPr lang="ru-RU" sz="2400" b="1" dirty="0" smtClean="0"/>
              <a:t>;</a:t>
            </a:r>
          </a:p>
          <a:p>
            <a:pPr marL="342900" indent="-342900">
              <a:buFontTx/>
              <a:buChar char="-"/>
            </a:pPr>
            <a:r>
              <a:rPr lang="ru-RU" sz="2400" b="1" dirty="0" err="1" smtClean="0"/>
              <a:t>становлення</a:t>
            </a:r>
            <a:r>
              <a:rPr lang="ru-RU" sz="2400" b="1" dirty="0" smtClean="0"/>
              <a:t> </a:t>
            </a:r>
            <a:r>
              <a:rPr lang="ru-RU" sz="2400" b="1" dirty="0" err="1" smtClean="0"/>
              <a:t>особистості</a:t>
            </a:r>
            <a:r>
              <a:rPr lang="ru-RU" sz="2400" b="1" dirty="0" smtClean="0"/>
              <a:t> </a:t>
            </a:r>
            <a:r>
              <a:rPr lang="ru-RU" sz="2400" b="1" i="1" dirty="0" err="1" smtClean="0">
                <a:solidFill>
                  <a:srgbClr val="002060"/>
                </a:solidFill>
              </a:rPr>
              <a:t>сучасного</a:t>
            </a:r>
            <a:r>
              <a:rPr lang="ru-RU" sz="2400" b="1" i="1" dirty="0" smtClean="0">
                <a:solidFill>
                  <a:srgbClr val="002060"/>
                </a:solidFill>
              </a:rPr>
              <a:t> </a:t>
            </a:r>
            <a:r>
              <a:rPr lang="ru-RU" sz="2400" b="1" i="1" dirty="0" err="1" smtClean="0">
                <a:solidFill>
                  <a:srgbClr val="002060"/>
                </a:solidFill>
              </a:rPr>
              <a:t>вчителя</a:t>
            </a:r>
            <a:r>
              <a:rPr lang="ru-RU" sz="2400" b="1" dirty="0"/>
              <a:t>, </a:t>
            </a:r>
            <a:r>
              <a:rPr lang="ru-RU" sz="2400" b="1" dirty="0" err="1" smtClean="0"/>
              <a:t>здатного</a:t>
            </a:r>
            <a:r>
              <a:rPr lang="ru-RU" sz="2400" b="1" dirty="0" smtClean="0"/>
              <a:t> до </a:t>
            </a:r>
            <a:r>
              <a:rPr lang="ru-RU" sz="2400" b="1" dirty="0" err="1" smtClean="0"/>
              <a:t>здійснення</a:t>
            </a:r>
            <a:r>
              <a:rPr lang="ru-RU" sz="2400" b="1" dirty="0" smtClean="0"/>
              <a:t> </a:t>
            </a:r>
            <a:r>
              <a:rPr lang="ru-RU" sz="2400" b="1" dirty="0" err="1" smtClean="0"/>
              <a:t>інноваційних</a:t>
            </a:r>
            <a:r>
              <a:rPr lang="ru-RU" sz="2400" b="1" dirty="0" smtClean="0"/>
              <a:t> </a:t>
            </a:r>
            <a:r>
              <a:rPr lang="ru-RU" sz="2400" b="1" dirty="0" err="1" smtClean="0"/>
              <a:t>процесів</a:t>
            </a:r>
            <a:r>
              <a:rPr lang="ru-RU" sz="2400" b="1" dirty="0" smtClean="0"/>
              <a:t> в </a:t>
            </a:r>
            <a:r>
              <a:rPr lang="ru-RU" sz="2400" b="1" dirty="0" err="1" smtClean="0"/>
              <a:t>освіті</a:t>
            </a:r>
            <a:r>
              <a:rPr lang="ru-RU" sz="2400" b="1" dirty="0" smtClean="0"/>
              <a:t>, до </a:t>
            </a:r>
            <a:r>
              <a:rPr lang="ru-RU" sz="2400" b="1" dirty="0" err="1" smtClean="0"/>
              <a:t>безперервної</a:t>
            </a:r>
            <a:r>
              <a:rPr lang="ru-RU" sz="2400" b="1" dirty="0" smtClean="0"/>
              <a:t> </a:t>
            </a:r>
            <a:r>
              <a:rPr lang="ru-RU" sz="2400" b="1" dirty="0" err="1"/>
              <a:t>самоосвіти</a:t>
            </a:r>
            <a:r>
              <a:rPr lang="ru-RU" sz="2400" b="1" dirty="0"/>
              <a:t>, </a:t>
            </a:r>
            <a:r>
              <a:rPr lang="ru-RU" sz="2400" b="1" dirty="0" err="1"/>
              <a:t>активної</a:t>
            </a:r>
            <a:r>
              <a:rPr lang="ru-RU" sz="2400" b="1" dirty="0"/>
              <a:t> </a:t>
            </a:r>
            <a:r>
              <a:rPr lang="ru-RU" sz="2400" b="1" dirty="0" err="1"/>
              <a:t>життєвої</a:t>
            </a:r>
            <a:r>
              <a:rPr lang="ru-RU" sz="2400" b="1" dirty="0"/>
              <a:t>  </a:t>
            </a:r>
            <a:r>
              <a:rPr lang="ru-RU" sz="2400" b="1" dirty="0" err="1" smtClean="0"/>
              <a:t>позиції</a:t>
            </a:r>
            <a:r>
              <a:rPr lang="ru-RU" sz="2400" b="1" dirty="0" smtClean="0"/>
              <a:t>;</a:t>
            </a:r>
          </a:p>
          <a:p>
            <a:pPr marL="342900" indent="-342900">
              <a:buFontTx/>
              <a:buChar char="-"/>
            </a:pPr>
            <a:r>
              <a:rPr lang="ru-RU" sz="2400" b="1" dirty="0" err="1" smtClean="0"/>
              <a:t>забезпечення</a:t>
            </a:r>
            <a:r>
              <a:rPr lang="ru-RU" sz="2400" b="1" dirty="0" smtClean="0"/>
              <a:t> </a:t>
            </a:r>
            <a:r>
              <a:rPr lang="ru-RU" sz="2400" b="1" dirty="0" err="1"/>
              <a:t>формування</a:t>
            </a:r>
            <a:r>
              <a:rPr lang="ru-RU" sz="2400" b="1" dirty="0"/>
              <a:t> в </a:t>
            </a:r>
            <a:r>
              <a:rPr lang="ru-RU" sz="2400" b="1" dirty="0" err="1"/>
              <a:t>учнів</a:t>
            </a:r>
            <a:r>
              <a:rPr lang="ru-RU" sz="2400" b="1" dirty="0"/>
              <a:t> </a:t>
            </a:r>
            <a:r>
              <a:rPr lang="ru-RU" sz="2400" b="1" i="1" dirty="0" err="1">
                <a:solidFill>
                  <a:srgbClr val="002060"/>
                </a:solidFill>
              </a:rPr>
              <a:t>цілісної</a:t>
            </a:r>
            <a:r>
              <a:rPr lang="ru-RU" sz="2400" b="1" i="1" dirty="0">
                <a:solidFill>
                  <a:srgbClr val="002060"/>
                </a:solidFill>
              </a:rPr>
              <a:t> </a:t>
            </a:r>
            <a:r>
              <a:rPr lang="ru-RU" sz="2400" b="1" i="1" dirty="0" err="1">
                <a:solidFill>
                  <a:srgbClr val="002060"/>
                </a:solidFill>
              </a:rPr>
              <a:t>наукової</a:t>
            </a:r>
            <a:r>
              <a:rPr lang="ru-RU" sz="2400" b="1" i="1" dirty="0">
                <a:solidFill>
                  <a:srgbClr val="002060"/>
                </a:solidFill>
              </a:rPr>
              <a:t> </a:t>
            </a:r>
            <a:r>
              <a:rPr lang="ru-RU" sz="2400" b="1" i="1" dirty="0" err="1">
                <a:solidFill>
                  <a:srgbClr val="002060"/>
                </a:solidFill>
              </a:rPr>
              <a:t>картини</a:t>
            </a:r>
            <a:r>
              <a:rPr lang="ru-RU" sz="2400" b="1" i="1" dirty="0">
                <a:solidFill>
                  <a:srgbClr val="002060"/>
                </a:solidFill>
              </a:rPr>
              <a:t> </a:t>
            </a:r>
            <a:r>
              <a:rPr lang="ru-RU" sz="2400" b="1" dirty="0" err="1"/>
              <a:t>світу</a:t>
            </a:r>
            <a:r>
              <a:rPr lang="ru-RU" sz="2400" b="1" dirty="0"/>
              <a:t>, </a:t>
            </a:r>
            <a:r>
              <a:rPr lang="ru-RU" sz="2400" b="1" dirty="0" err="1"/>
              <a:t>здатності</a:t>
            </a:r>
            <a:r>
              <a:rPr lang="ru-RU" sz="2400" b="1" dirty="0"/>
              <a:t> до </a:t>
            </a:r>
            <a:r>
              <a:rPr lang="ru-RU" sz="2400" b="1" dirty="0" err="1"/>
              <a:t>самостійного</a:t>
            </a:r>
            <a:r>
              <a:rPr lang="ru-RU" sz="2400" b="1" dirty="0"/>
              <a:t> </a:t>
            </a:r>
            <a:r>
              <a:rPr lang="ru-RU" sz="2400" b="1" dirty="0" err="1"/>
              <a:t>наукового</a:t>
            </a:r>
            <a:r>
              <a:rPr lang="ru-RU" sz="2400" b="1" dirty="0"/>
              <a:t> </a:t>
            </a:r>
            <a:r>
              <a:rPr lang="ru-RU" sz="2400" b="1" dirty="0" err="1"/>
              <a:t>пізнання</a:t>
            </a:r>
            <a:r>
              <a:rPr lang="ru-RU" sz="2400" b="1" dirty="0"/>
              <a:t>, </a:t>
            </a:r>
            <a:r>
              <a:rPr lang="ru-RU" sz="2400" b="1" dirty="0" err="1"/>
              <a:t>самоосвіти</a:t>
            </a:r>
            <a:r>
              <a:rPr lang="ru-RU" sz="2400" b="1" dirty="0"/>
              <a:t> і </a:t>
            </a:r>
            <a:r>
              <a:rPr lang="ru-RU" sz="2400" b="1" dirty="0" err="1"/>
              <a:t>самореалізації</a:t>
            </a:r>
            <a:r>
              <a:rPr lang="ru-RU" sz="2400" b="1" dirty="0"/>
              <a:t> </a:t>
            </a:r>
            <a:r>
              <a:rPr lang="ru-RU" sz="2400" b="1" dirty="0" err="1" smtClean="0"/>
              <a:t>особистості</a:t>
            </a:r>
            <a:r>
              <a:rPr lang="ru-RU" sz="2400" b="1" dirty="0" smtClean="0"/>
              <a:t>;</a:t>
            </a:r>
          </a:p>
          <a:p>
            <a:pPr marL="342900" indent="-342900">
              <a:buFontTx/>
              <a:buChar char="-"/>
            </a:pPr>
            <a:r>
              <a:rPr lang="ru-RU" sz="2400" b="1" dirty="0" err="1"/>
              <a:t>створення</a:t>
            </a:r>
            <a:r>
              <a:rPr lang="ru-RU" sz="2400" b="1" dirty="0"/>
              <a:t> нового </a:t>
            </a:r>
            <a:r>
              <a:rPr lang="ru-RU" sz="2400" b="1" i="1" dirty="0" err="1">
                <a:solidFill>
                  <a:srgbClr val="002060"/>
                </a:solidFill>
              </a:rPr>
              <a:t>освітнього</a:t>
            </a:r>
            <a:r>
              <a:rPr lang="ru-RU" sz="2400" b="1" i="1" dirty="0">
                <a:solidFill>
                  <a:srgbClr val="002060"/>
                </a:solidFill>
              </a:rPr>
              <a:t> простору</a:t>
            </a:r>
            <a:r>
              <a:rPr lang="ru-RU" sz="2400" b="1" dirty="0"/>
              <a:t>;</a:t>
            </a:r>
          </a:p>
          <a:p>
            <a:pPr marL="342900" indent="-342900">
              <a:buFontTx/>
              <a:buChar char="-"/>
            </a:pPr>
            <a:r>
              <a:rPr lang="ru-RU" sz="2400" b="1" i="1" dirty="0" smtClean="0">
                <a:solidFill>
                  <a:srgbClr val="002060"/>
                </a:solidFill>
              </a:rPr>
              <a:t>партнерство</a:t>
            </a:r>
            <a:r>
              <a:rPr lang="ru-RU" sz="2400" b="1" dirty="0" smtClean="0"/>
              <a:t> </a:t>
            </a:r>
            <a:r>
              <a:rPr lang="ru-RU" sz="2400" b="1" dirty="0"/>
              <a:t>в </a:t>
            </a:r>
            <a:r>
              <a:rPr lang="ru-RU" sz="2400" b="1" dirty="0" err="1"/>
              <a:t>освіті</a:t>
            </a:r>
            <a:r>
              <a:rPr lang="ru-RU" sz="2400" b="1" dirty="0"/>
              <a:t>, </a:t>
            </a:r>
            <a:r>
              <a:rPr lang="ru-RU" sz="2400" b="1" dirty="0" err="1" smtClean="0"/>
              <a:t>співпрацю</a:t>
            </a:r>
            <a:r>
              <a:rPr lang="ru-RU" sz="2400" b="1" dirty="0" smtClean="0"/>
              <a:t>, </a:t>
            </a:r>
            <a:r>
              <a:rPr lang="ru-RU" sz="2400" b="1" dirty="0" err="1" smtClean="0"/>
              <a:t>академічну</a:t>
            </a:r>
            <a:r>
              <a:rPr lang="ru-RU" sz="2400" b="1" dirty="0" smtClean="0"/>
              <a:t> свободу, </a:t>
            </a:r>
            <a:r>
              <a:rPr lang="ru-RU" sz="2400" b="1" dirty="0" err="1" smtClean="0"/>
              <a:t>автономію</a:t>
            </a:r>
            <a:r>
              <a:rPr lang="ru-RU" sz="2400" b="1" dirty="0" smtClean="0"/>
              <a:t>.</a:t>
            </a:r>
            <a:endParaRPr lang="ru-RU" sz="2400" b="1" dirty="0"/>
          </a:p>
          <a:p>
            <a:endParaRPr lang="ru-RU" sz="2400" dirty="0"/>
          </a:p>
        </p:txBody>
      </p:sp>
      <p:pic>
        <p:nvPicPr>
          <p:cNvPr id="9" name="Picture 4" descr="ÐÐ°ÑÑÐ¸Ð½ÐºÐ¸ Ð¿Ð¾ Ð·Ð°Ð¿ÑÐ¾ÑÑ Ð½ÑÑ ÐºÐ°ÑÑÐ¸Ð½ÐºÐ¸"/>
          <p:cNvPicPr>
            <a:picLocks noChangeAspect="1" noChangeArrowheads="1"/>
          </p:cNvPicPr>
          <p:nvPr/>
        </p:nvPicPr>
        <p:blipFill>
          <a:blip r:embed="rId2" cstate="print"/>
          <a:srcRect/>
          <a:stretch>
            <a:fillRect/>
          </a:stretch>
        </p:blipFill>
        <p:spPr bwMode="auto">
          <a:xfrm>
            <a:off x="9416954" y="1276534"/>
            <a:ext cx="2775045" cy="3040083"/>
          </a:xfrm>
          <a:prstGeom prst="rect">
            <a:avLst/>
          </a:prstGeom>
          <a:noFill/>
        </p:spPr>
      </p:pic>
      <p:pic>
        <p:nvPicPr>
          <p:cNvPr id="10" name="Picture 2" descr="ÐÐ°ÑÑÐ¸Ð½ÐºÐ¸ Ð¿Ð¾ Ð·Ð°Ð¿ÑÐ¾ÑÑ ÑÑÐ½Ñ"/>
          <p:cNvPicPr>
            <a:picLocks noChangeAspect="1" noChangeArrowheads="1"/>
          </p:cNvPicPr>
          <p:nvPr/>
        </p:nvPicPr>
        <p:blipFill>
          <a:blip r:embed="rId3" cstate="print"/>
          <a:srcRect/>
          <a:stretch>
            <a:fillRect/>
          </a:stretch>
        </p:blipFill>
        <p:spPr bwMode="auto">
          <a:xfrm>
            <a:off x="9416954" y="4736199"/>
            <a:ext cx="2775045" cy="1971676"/>
          </a:xfrm>
          <a:prstGeom prst="rect">
            <a:avLst/>
          </a:prstGeom>
          <a:noFill/>
        </p:spPr>
      </p:pic>
    </p:spTree>
    <p:extLst>
      <p:ext uri="{BB962C8B-B14F-4D97-AF65-F5344CB8AC3E}">
        <p14:creationId xmlns:p14="http://schemas.microsoft.com/office/powerpoint/2010/main" val="462831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Содержимое 2"/>
          <p:cNvSpPr>
            <a:spLocks noGrp="1"/>
          </p:cNvSpPr>
          <p:nvPr>
            <p:ph idx="1"/>
          </p:nvPr>
        </p:nvSpPr>
        <p:spPr>
          <a:xfrm>
            <a:off x="609600" y="476251"/>
            <a:ext cx="10972800" cy="5649913"/>
          </a:xfrm>
        </p:spPr>
        <p:txBody>
          <a:bodyPr/>
          <a:lstStyle/>
          <a:p>
            <a:pPr>
              <a:buFont typeface="Wingdings 3" pitchFamily="18" charset="2"/>
              <a:buNone/>
            </a:pPr>
            <a:r>
              <a:rPr lang="uk-UA" sz="3600" b="1" i="1" dirty="0" smtClean="0">
                <a:solidFill>
                  <a:srgbClr val="FF0000"/>
                </a:solidFill>
                <a:latin typeface="Calibri" pitchFamily="34" charset="0"/>
                <a:cs typeface="Calibri" pitchFamily="34" charset="0"/>
              </a:rPr>
              <a:t>Ніколи не втрачайте </a:t>
            </a:r>
          </a:p>
          <a:p>
            <a:r>
              <a:rPr lang="uk-UA" sz="3600" b="1" i="1" dirty="0" smtClean="0">
                <a:solidFill>
                  <a:srgbClr val="002060"/>
                </a:solidFill>
                <a:latin typeface="Calibri" pitchFamily="34" charset="0"/>
                <a:cs typeface="Calibri" pitchFamily="34" charset="0"/>
              </a:rPr>
              <a:t>віри </a:t>
            </a:r>
            <a:r>
              <a:rPr lang="uk-UA" sz="3600" b="1" i="1" dirty="0">
                <a:solidFill>
                  <a:srgbClr val="002060"/>
                </a:solidFill>
                <a:latin typeface="Calibri" pitchFamily="34" charset="0"/>
                <a:cs typeface="Calibri" pitchFamily="34" charset="0"/>
              </a:rPr>
              <a:t>і</a:t>
            </a:r>
            <a:r>
              <a:rPr lang="uk-UA" sz="3600" b="1" i="1" dirty="0" smtClean="0">
                <a:solidFill>
                  <a:srgbClr val="002060"/>
                </a:solidFill>
                <a:latin typeface="Calibri" pitchFamily="34" charset="0"/>
                <a:cs typeface="Calibri" pitchFamily="34" charset="0"/>
              </a:rPr>
              <a:t> впевненості, </a:t>
            </a:r>
          </a:p>
          <a:p>
            <a:r>
              <a:rPr lang="uk-UA" sz="3600" b="1" i="1" dirty="0" smtClean="0">
                <a:solidFill>
                  <a:srgbClr val="002060"/>
                </a:solidFill>
                <a:latin typeface="Calibri" pitchFamily="34" charset="0"/>
                <a:cs typeface="Calibri" pitchFamily="34" charset="0"/>
              </a:rPr>
              <a:t>надії та оптимізму, </a:t>
            </a:r>
          </a:p>
          <a:p>
            <a:r>
              <a:rPr lang="uk-UA" sz="3600" b="1" i="1" dirty="0" smtClean="0">
                <a:solidFill>
                  <a:srgbClr val="002060"/>
                </a:solidFill>
                <a:latin typeface="Calibri" pitchFamily="34" charset="0"/>
                <a:cs typeface="Calibri" pitchFamily="34" charset="0"/>
              </a:rPr>
              <a:t>любові та людяності,</a:t>
            </a:r>
          </a:p>
          <a:p>
            <a:r>
              <a:rPr lang="uk-UA" sz="3600" b="1" i="1" dirty="0" smtClean="0">
                <a:solidFill>
                  <a:srgbClr val="002060"/>
                </a:solidFill>
                <a:latin typeface="Calibri" pitchFamily="34" charset="0"/>
                <a:cs typeface="Calibri" pitchFamily="34" charset="0"/>
              </a:rPr>
              <a:t>наполегливості і задоволення від праці, </a:t>
            </a:r>
          </a:p>
          <a:p>
            <a:r>
              <a:rPr lang="uk-UA" sz="3600" b="1" i="1" dirty="0" smtClean="0">
                <a:solidFill>
                  <a:srgbClr val="002060"/>
                </a:solidFill>
                <a:latin typeface="Calibri" pitchFamily="34" charset="0"/>
                <a:cs typeface="Calibri" pitchFamily="34" charset="0"/>
              </a:rPr>
              <a:t>творчості та креативності, </a:t>
            </a:r>
          </a:p>
          <a:p>
            <a:r>
              <a:rPr lang="uk-UA" sz="3600" b="1" i="1" dirty="0" smtClean="0">
                <a:solidFill>
                  <a:srgbClr val="002060"/>
                </a:solidFill>
                <a:latin typeface="Calibri" pitchFamily="34" charset="0"/>
                <a:cs typeface="Calibri" pitchFamily="34" charset="0"/>
              </a:rPr>
              <a:t>радості від життя!</a:t>
            </a:r>
          </a:p>
          <a:p>
            <a:pPr marL="0" indent="0">
              <a:buNone/>
            </a:pPr>
            <a:endParaRPr lang="uk-UA" sz="3600" b="1" i="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8288944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4679" y="140721"/>
            <a:ext cx="8596668" cy="2672668"/>
          </a:xfrm>
        </p:spPr>
        <p:txBody>
          <a:bodyPr>
            <a:normAutofit/>
          </a:bodyPr>
          <a:lstStyle/>
          <a:p>
            <a:pPr algn="ctr"/>
            <a:endParaRPr lang="uk-UA" sz="3200" b="1" dirty="0">
              <a:solidFill>
                <a:srgbClr val="00B050"/>
              </a:solidFill>
              <a:latin typeface="Arial" panose="020B0604020202020204" pitchFamily="34" charset="0"/>
              <a:cs typeface="Arial" panose="020B0604020202020204" pitchFamily="34" charset="0"/>
            </a:endParaRPr>
          </a:p>
          <a:p>
            <a:pPr algn="ctr"/>
            <a:r>
              <a:rPr lang="uk-UA" sz="3600" b="1" i="1" dirty="0">
                <a:solidFill>
                  <a:srgbClr val="C00000"/>
                </a:solidFill>
                <a:latin typeface="Calibri" pitchFamily="34" charset="0"/>
                <a:cs typeface="Calibri" pitchFamily="34" charset="0"/>
              </a:rPr>
              <a:t>ДЯКУЮ ЗА УВАГУ! </a:t>
            </a:r>
            <a:endParaRPr lang="uk-UA" sz="3600" b="1" i="1" dirty="0" smtClean="0">
              <a:solidFill>
                <a:srgbClr val="C00000"/>
              </a:solidFill>
              <a:latin typeface="Calibri" pitchFamily="34" charset="0"/>
              <a:cs typeface="Calibri" pitchFamily="34" charset="0"/>
            </a:endParaRPr>
          </a:p>
          <a:p>
            <a:pPr algn="ctr"/>
            <a:r>
              <a:rPr lang="uk-UA" sz="3600" b="1" i="1" dirty="0" smtClean="0">
                <a:solidFill>
                  <a:srgbClr val="C00000"/>
                </a:solidFill>
                <a:latin typeface="Calibri" pitchFamily="34" charset="0"/>
                <a:cs typeface="Calibri" pitchFamily="34" charset="0"/>
              </a:rPr>
              <a:t>ТВОРЧИХ УСПІХІВ! </a:t>
            </a:r>
            <a:endParaRPr lang="uk-UA" sz="3600" b="1" i="1" dirty="0">
              <a:solidFill>
                <a:srgbClr val="C00000"/>
              </a:solidFill>
              <a:latin typeface="Calibri" pitchFamily="34" charset="0"/>
              <a:cs typeface="Calibri" pitchFamily="34" charset="0"/>
            </a:endParaRPr>
          </a:p>
        </p:txBody>
      </p:sp>
      <p:pic>
        <p:nvPicPr>
          <p:cNvPr id="4" name="Рисунок 3" descr="Відділ освіти Краснокутської районної державної адміністрації ..."/>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878" y="2197290"/>
            <a:ext cx="7510345" cy="4494455"/>
          </a:xfrm>
          <a:prstGeom prst="rect">
            <a:avLst/>
          </a:prstGeom>
          <a:noFill/>
          <a:ln>
            <a:noFill/>
          </a:ln>
        </p:spPr>
      </p:pic>
    </p:spTree>
    <p:extLst>
      <p:ext uri="{BB962C8B-B14F-4D97-AF65-F5344CB8AC3E}">
        <p14:creationId xmlns:p14="http://schemas.microsoft.com/office/powerpoint/2010/main" val="313834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ltGray">
          <a:xfrm>
            <a:off x="6330305" y="3906294"/>
            <a:ext cx="4983690" cy="2686049"/>
          </a:xfrm>
          <a:prstGeom prst="roundRect">
            <a:avLst>
              <a:gd name="adj" fmla="val 16667"/>
            </a:avLst>
          </a:prstGeom>
          <a:solidFill>
            <a:schemeClr val="bg1"/>
          </a:solidFill>
          <a:ln w="57150" algn="ctr">
            <a:solidFill>
              <a:schemeClr val="bg2"/>
            </a:solidFill>
            <a:round/>
            <a:headEnd/>
            <a:tailEnd/>
          </a:ln>
        </p:spPr>
        <p:txBody>
          <a:bodyPr wrap="none" anchor="ctr"/>
          <a:lstStyle/>
          <a:p>
            <a:pPr>
              <a:defRPr/>
            </a:pPr>
            <a:r>
              <a:rPr lang="ru-RU" b="1" dirty="0" smtClean="0">
                <a:latin typeface="+mj-lt"/>
              </a:rPr>
              <a:t>- </a:t>
            </a:r>
            <a:r>
              <a:rPr lang="ru-RU" sz="2000" b="1" dirty="0" err="1" smtClean="0">
                <a:latin typeface="+mj-lt"/>
              </a:rPr>
              <a:t>винахідливості</a:t>
            </a:r>
            <a:r>
              <a:rPr lang="ru-RU" sz="2000" b="1" dirty="0" smtClean="0">
                <a:latin typeface="+mj-lt"/>
              </a:rPr>
              <a:t>;</a:t>
            </a:r>
          </a:p>
          <a:p>
            <a:pPr>
              <a:defRPr/>
            </a:pPr>
            <a:r>
              <a:rPr lang="ru-RU" sz="2000" b="1" dirty="0" smtClean="0">
                <a:latin typeface="+mj-lt"/>
              </a:rPr>
              <a:t>- </a:t>
            </a:r>
            <a:r>
              <a:rPr lang="ru-RU" sz="2000" b="1" dirty="0" err="1" smtClean="0">
                <a:latin typeface="+mj-lt"/>
              </a:rPr>
              <a:t>гнучкості</a:t>
            </a:r>
            <a:r>
              <a:rPr lang="ru-RU" sz="2000" b="1" dirty="0">
                <a:latin typeface="+mj-lt"/>
              </a:rPr>
              <a:t>;</a:t>
            </a:r>
          </a:p>
          <a:p>
            <a:pPr>
              <a:defRPr/>
            </a:pPr>
            <a:r>
              <a:rPr lang="ru-RU" sz="2000" b="1" dirty="0" smtClean="0">
                <a:latin typeface="+mj-lt"/>
              </a:rPr>
              <a:t>- </a:t>
            </a:r>
            <a:r>
              <a:rPr lang="ru-RU" sz="2000" b="1" dirty="0" err="1" smtClean="0">
                <a:latin typeface="+mj-lt"/>
              </a:rPr>
              <a:t>творчого</a:t>
            </a:r>
            <a:r>
              <a:rPr lang="ru-RU" sz="2000" b="1" dirty="0" smtClean="0">
                <a:latin typeface="+mj-lt"/>
              </a:rPr>
              <a:t> </a:t>
            </a:r>
            <a:r>
              <a:rPr lang="ru-RU" sz="2000" b="1" dirty="0" err="1">
                <a:latin typeface="+mj-lt"/>
              </a:rPr>
              <a:t>підходу</a:t>
            </a:r>
            <a:r>
              <a:rPr lang="ru-RU" sz="2000" b="1" dirty="0">
                <a:latin typeface="+mj-lt"/>
              </a:rPr>
              <a:t> до </a:t>
            </a:r>
            <a:r>
              <a:rPr lang="ru-RU" sz="2000" b="1" dirty="0" err="1" smtClean="0">
                <a:latin typeface="+mj-lt"/>
              </a:rPr>
              <a:t>розв'язання</a:t>
            </a:r>
            <a:endParaRPr lang="ru-RU" sz="2000" b="1" dirty="0" smtClean="0">
              <a:latin typeface="+mj-lt"/>
            </a:endParaRPr>
          </a:p>
          <a:p>
            <a:pPr>
              <a:defRPr/>
            </a:pPr>
            <a:r>
              <a:rPr lang="ru-RU" sz="2000" b="1" dirty="0" smtClean="0">
                <a:latin typeface="+mj-lt"/>
              </a:rPr>
              <a:t> </a:t>
            </a:r>
            <a:r>
              <a:rPr lang="ru-RU" sz="2000" b="1" dirty="0">
                <a:latin typeface="+mj-lt"/>
              </a:rPr>
              <a:t>проблем;</a:t>
            </a:r>
          </a:p>
          <a:p>
            <a:pPr>
              <a:defRPr/>
            </a:pPr>
            <a:r>
              <a:rPr lang="ru-RU" sz="2000" b="1" dirty="0" smtClean="0">
                <a:latin typeface="+mj-lt"/>
              </a:rPr>
              <a:t>- </a:t>
            </a:r>
            <a:r>
              <a:rPr lang="ru-RU" sz="2000" b="1" dirty="0" err="1" smtClean="0">
                <a:latin typeface="+mj-lt"/>
              </a:rPr>
              <a:t>уміння</a:t>
            </a:r>
            <a:r>
              <a:rPr lang="ru-RU" sz="2000" b="1" dirty="0" smtClean="0">
                <a:latin typeface="+mj-lt"/>
              </a:rPr>
              <a:t> </a:t>
            </a:r>
            <a:r>
              <a:rPr lang="ru-RU" sz="2000" b="1" dirty="0" err="1">
                <a:latin typeface="+mj-lt"/>
              </a:rPr>
              <a:t>застосовувати</a:t>
            </a:r>
            <a:r>
              <a:rPr lang="ru-RU" sz="2000" b="1" dirty="0">
                <a:latin typeface="+mj-lt"/>
              </a:rPr>
              <a:t> </a:t>
            </a:r>
            <a:r>
              <a:rPr lang="ru-RU" sz="2000" b="1" dirty="0" err="1">
                <a:latin typeface="+mj-lt"/>
              </a:rPr>
              <a:t>знання</a:t>
            </a:r>
            <a:r>
              <a:rPr lang="ru-RU" sz="2000" b="1" dirty="0">
                <a:latin typeface="+mj-lt"/>
              </a:rPr>
              <a:t> </a:t>
            </a:r>
            <a:endParaRPr lang="ru-RU" sz="2000" b="1" dirty="0" smtClean="0">
              <a:latin typeface="+mj-lt"/>
            </a:endParaRPr>
          </a:p>
          <a:p>
            <a:pPr>
              <a:defRPr/>
            </a:pPr>
            <a:r>
              <a:rPr lang="ru-RU" sz="2000" b="1" dirty="0" smtClean="0">
                <a:latin typeface="+mj-lt"/>
              </a:rPr>
              <a:t>у </a:t>
            </a:r>
            <a:r>
              <a:rPr lang="ru-RU" sz="2000" b="1" dirty="0">
                <a:latin typeface="+mj-lt"/>
              </a:rPr>
              <a:t>реальному </a:t>
            </a:r>
            <a:r>
              <a:rPr lang="ru-RU" sz="2000" b="1" dirty="0" err="1" smtClean="0">
                <a:latin typeface="+mj-lt"/>
              </a:rPr>
              <a:t>житті</a:t>
            </a:r>
            <a:endParaRPr lang="ru-RU" sz="2000" b="1" dirty="0">
              <a:latin typeface="+mj-lt"/>
            </a:endParaRPr>
          </a:p>
        </p:txBody>
      </p:sp>
      <p:sp>
        <p:nvSpPr>
          <p:cNvPr id="7171" name="Rectangle 3"/>
          <p:cNvSpPr>
            <a:spLocks noGrp="1"/>
          </p:cNvSpPr>
          <p:nvPr>
            <p:ph type="title" idx="4294967295"/>
          </p:nvPr>
        </p:nvSpPr>
        <p:spPr>
          <a:xfrm>
            <a:off x="369327" y="418248"/>
            <a:ext cx="10972800" cy="923925"/>
          </a:xfrm>
        </p:spPr>
        <p:txBody>
          <a:bodyPr>
            <a:noAutofit/>
          </a:bodyPr>
          <a:lstStyle/>
          <a:p>
            <a:pPr algn="ctr" eaLnBrk="1" hangingPunct="1">
              <a:defRPr/>
            </a:pPr>
            <a:r>
              <a:rPr lang="uk-UA" sz="3200" b="1" dirty="0" smtClean="0">
                <a:solidFill>
                  <a:srgbClr val="C00000"/>
                </a:solidFill>
                <a:effectLst>
                  <a:outerShdw blurRad="38100" dist="38100" dir="2700000" algn="tl">
                    <a:srgbClr val="000000">
                      <a:alpha val="43137"/>
                    </a:srgbClr>
                  </a:outerShdw>
                </a:effectLst>
                <a:latin typeface="+mn-lt"/>
                <a:cs typeface="Times New Roman" pitchFamily="18" charset="0"/>
              </a:rPr>
              <a:t>Швидкоплинність змін сучасного суспільства вимагає формування особистості</a:t>
            </a:r>
            <a:endParaRPr lang="en-US" sz="3200" b="1" dirty="0" smtClean="0">
              <a:solidFill>
                <a:srgbClr val="C00000"/>
              </a:solidFill>
              <a:effectLst>
                <a:outerShdw blurRad="38100" dist="38100" dir="2700000" algn="tl">
                  <a:srgbClr val="000000">
                    <a:alpha val="43137"/>
                  </a:srgbClr>
                </a:outerShdw>
              </a:effectLst>
              <a:latin typeface="+mn-lt"/>
              <a:cs typeface="Times New Roman" pitchFamily="18" charset="0"/>
            </a:endParaRPr>
          </a:p>
        </p:txBody>
      </p:sp>
      <p:sp>
        <p:nvSpPr>
          <p:cNvPr id="7172" name="Freeform 4"/>
          <p:cNvSpPr>
            <a:spLocks/>
          </p:cNvSpPr>
          <p:nvPr/>
        </p:nvSpPr>
        <p:spPr bwMode="gray">
          <a:xfrm>
            <a:off x="1295400" y="3103563"/>
            <a:ext cx="2533651"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w="9525">
            <a:solidFill>
              <a:schemeClr val="accent2">
                <a:lumMod val="75000"/>
              </a:schemeClr>
            </a:solidFill>
            <a:round/>
            <a:headEnd/>
            <a:tailEnd/>
          </a:ln>
        </p:spPr>
        <p:txBody>
          <a:bodyPr wrap="none" anchor="ctr"/>
          <a:lstStyle/>
          <a:p>
            <a:pPr>
              <a:defRPr/>
            </a:pPr>
            <a:endParaRPr lang="uk-UA">
              <a:latin typeface="Arial" pitchFamily="34" charset="0"/>
            </a:endParaRPr>
          </a:p>
        </p:txBody>
      </p:sp>
      <p:sp>
        <p:nvSpPr>
          <p:cNvPr id="7173" name="Freeform 5"/>
          <p:cNvSpPr>
            <a:spLocks/>
          </p:cNvSpPr>
          <p:nvPr/>
        </p:nvSpPr>
        <p:spPr bwMode="gray">
          <a:xfrm>
            <a:off x="3854451" y="3038475"/>
            <a:ext cx="488949"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gs>
            </a:gsLst>
            <a:lin ang="5400000" scaled="1"/>
          </a:gradFill>
          <a:ln w="9525">
            <a:solidFill>
              <a:schemeClr val="accent2">
                <a:lumMod val="75000"/>
              </a:schemeClr>
            </a:solidFill>
            <a:round/>
            <a:headEnd/>
            <a:tailEnd/>
          </a:ln>
        </p:spPr>
        <p:txBody>
          <a:bodyPr wrap="none" anchor="ctr"/>
          <a:lstStyle/>
          <a:p>
            <a:pPr>
              <a:defRPr/>
            </a:pPr>
            <a:endParaRPr lang="uk-UA">
              <a:latin typeface="Arial" pitchFamily="34" charset="0"/>
            </a:endParaRPr>
          </a:p>
        </p:txBody>
      </p:sp>
      <p:sp>
        <p:nvSpPr>
          <p:cNvPr id="7174" name="Freeform 6"/>
          <p:cNvSpPr>
            <a:spLocks/>
          </p:cNvSpPr>
          <p:nvPr/>
        </p:nvSpPr>
        <p:spPr bwMode="gray">
          <a:xfrm flipH="1">
            <a:off x="4387852" y="3103563"/>
            <a:ext cx="2533649" cy="1376362"/>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gs>
            </a:gsLst>
            <a:lin ang="5400000" scaled="1"/>
          </a:gradFill>
          <a:ln w="9525">
            <a:solidFill>
              <a:schemeClr val="accent2">
                <a:lumMod val="75000"/>
              </a:schemeClr>
            </a:solidFill>
            <a:round/>
            <a:headEnd/>
            <a:tailEnd/>
          </a:ln>
        </p:spPr>
        <p:txBody>
          <a:bodyPr wrap="none" anchor="ctr"/>
          <a:lstStyle/>
          <a:p>
            <a:pPr>
              <a:defRPr/>
            </a:pPr>
            <a:endParaRPr lang="uk-UA">
              <a:latin typeface="Arial" pitchFamily="34" charset="0"/>
            </a:endParaRPr>
          </a:p>
        </p:txBody>
      </p:sp>
      <p:grpSp>
        <p:nvGrpSpPr>
          <p:cNvPr id="2" name="Group 7"/>
          <p:cNvGrpSpPr>
            <a:grpSpLocks/>
          </p:cNvGrpSpPr>
          <p:nvPr/>
        </p:nvGrpSpPr>
        <p:grpSpPr bwMode="auto">
          <a:xfrm>
            <a:off x="94506" y="1905000"/>
            <a:ext cx="2592288" cy="1322388"/>
            <a:chOff x="4320" y="1152"/>
            <a:chExt cx="414" cy="402"/>
          </a:xfrm>
          <a:solidFill>
            <a:schemeClr val="accent5">
              <a:lumMod val="20000"/>
              <a:lumOff val="80000"/>
            </a:schemeClr>
          </a:solidFill>
        </p:grpSpPr>
        <p:sp>
          <p:nvSpPr>
            <p:cNvPr id="24584" name="AutoShape 8"/>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ru-RU">
                <a:latin typeface="Arial" pitchFamily="34" charset="0"/>
              </a:endParaRPr>
            </a:p>
          </p:txBody>
        </p:sp>
        <p:sp>
          <p:nvSpPr>
            <p:cNvPr id="24585" name="Freeform 9"/>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defRPr/>
              </a:pPr>
              <a:endParaRPr lang="ru-RU">
                <a:latin typeface="Arial" pitchFamily="34" charset="0"/>
              </a:endParaRPr>
            </a:p>
          </p:txBody>
        </p:sp>
      </p:grpSp>
      <p:sp>
        <p:nvSpPr>
          <p:cNvPr id="7176" name="Rectangle 10"/>
          <p:cNvSpPr>
            <a:spLocks noChangeArrowheads="1"/>
          </p:cNvSpPr>
          <p:nvPr/>
        </p:nvSpPr>
        <p:spPr bwMode="gray">
          <a:xfrm>
            <a:off x="334434" y="1989139"/>
            <a:ext cx="2112433" cy="646331"/>
          </a:xfrm>
          <a:prstGeom prst="rect">
            <a:avLst/>
          </a:prstGeom>
          <a:noFill/>
          <a:ln w="9525" algn="ctr">
            <a:noFill/>
            <a:miter lim="800000"/>
            <a:headEnd/>
            <a:tailEnd/>
          </a:ln>
        </p:spPr>
        <p:txBody>
          <a:bodyPr>
            <a:spAutoFit/>
          </a:bodyPr>
          <a:lstStyle/>
          <a:p>
            <a:pPr algn="ctr">
              <a:defRPr/>
            </a:pPr>
            <a:r>
              <a:rPr lang="uk-UA" b="1" dirty="0">
                <a:latin typeface="+mj-lt"/>
              </a:rPr>
              <a:t>Здатної до сприйняття змін</a:t>
            </a:r>
            <a:endParaRPr lang="en-US" b="1" dirty="0">
              <a:latin typeface="+mj-lt"/>
            </a:endParaRPr>
          </a:p>
        </p:txBody>
      </p:sp>
      <p:grpSp>
        <p:nvGrpSpPr>
          <p:cNvPr id="3" name="Group 11"/>
          <p:cNvGrpSpPr>
            <a:grpSpLocks/>
          </p:cNvGrpSpPr>
          <p:nvPr/>
        </p:nvGrpSpPr>
        <p:grpSpPr bwMode="auto">
          <a:xfrm>
            <a:off x="2927351" y="1905000"/>
            <a:ext cx="2592916" cy="1322388"/>
            <a:chOff x="4320" y="1152"/>
            <a:chExt cx="414" cy="402"/>
          </a:xfrm>
          <a:solidFill>
            <a:schemeClr val="accent2">
              <a:lumMod val="40000"/>
              <a:lumOff val="60000"/>
            </a:schemeClr>
          </a:solidFill>
        </p:grpSpPr>
        <p:sp>
          <p:nvSpPr>
            <p:cNvPr id="24588" name="AutoShape 12"/>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ru-RU">
                <a:latin typeface="Arial" pitchFamily="34" charset="0"/>
              </a:endParaRPr>
            </a:p>
          </p:txBody>
        </p:sp>
        <p:sp>
          <p:nvSpPr>
            <p:cNvPr id="24589" name="Freeform 13"/>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defRPr/>
              </a:pPr>
              <a:endParaRPr lang="ru-RU">
                <a:latin typeface="Arial" pitchFamily="34" charset="0"/>
              </a:endParaRPr>
            </a:p>
          </p:txBody>
        </p:sp>
      </p:grpSp>
      <p:grpSp>
        <p:nvGrpSpPr>
          <p:cNvPr id="4" name="Group 14"/>
          <p:cNvGrpSpPr>
            <a:grpSpLocks/>
          </p:cNvGrpSpPr>
          <p:nvPr/>
        </p:nvGrpSpPr>
        <p:grpSpPr bwMode="auto">
          <a:xfrm>
            <a:off x="5790549" y="1883132"/>
            <a:ext cx="2688167" cy="1322387"/>
            <a:chOff x="4320" y="1152"/>
            <a:chExt cx="414" cy="402"/>
          </a:xfrm>
          <a:solidFill>
            <a:schemeClr val="accent3">
              <a:lumMod val="60000"/>
              <a:lumOff val="40000"/>
            </a:schemeClr>
          </a:solidFill>
        </p:grpSpPr>
        <p:sp>
          <p:nvSpPr>
            <p:cNvPr id="24591" name="AutoShape 15"/>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a:defRPr/>
              </a:pPr>
              <a:endParaRPr lang="ru-RU">
                <a:latin typeface="Arial" pitchFamily="34" charset="0"/>
              </a:endParaRPr>
            </a:p>
          </p:txBody>
        </p:sp>
        <p:sp>
          <p:nvSpPr>
            <p:cNvPr id="24592" name="Freeform 16"/>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a:defRPr/>
              </a:pPr>
              <a:endParaRPr lang="ru-RU">
                <a:latin typeface="Arial" pitchFamily="34" charset="0"/>
              </a:endParaRPr>
            </a:p>
          </p:txBody>
        </p:sp>
      </p:grpSp>
      <p:sp>
        <p:nvSpPr>
          <p:cNvPr id="7179" name="Rectangle 17"/>
          <p:cNvSpPr>
            <a:spLocks noChangeArrowheads="1"/>
          </p:cNvSpPr>
          <p:nvPr/>
        </p:nvSpPr>
        <p:spPr bwMode="gray">
          <a:xfrm>
            <a:off x="3157285" y="2060576"/>
            <a:ext cx="1853648" cy="1477328"/>
          </a:xfrm>
          <a:prstGeom prst="rect">
            <a:avLst/>
          </a:prstGeom>
          <a:noFill/>
          <a:ln w="9525" algn="ctr">
            <a:noFill/>
            <a:miter lim="800000"/>
            <a:headEnd/>
            <a:tailEnd/>
          </a:ln>
        </p:spPr>
        <p:txBody>
          <a:bodyPr wrap="none">
            <a:spAutoFit/>
          </a:bodyPr>
          <a:lstStyle/>
          <a:p>
            <a:pPr algn="ctr">
              <a:defRPr/>
            </a:pPr>
            <a:r>
              <a:rPr lang="uk-UA" b="1" dirty="0">
                <a:latin typeface="+mj-lt"/>
              </a:rPr>
              <a:t>Усвідомлення </a:t>
            </a:r>
          </a:p>
          <a:p>
            <a:pPr algn="ctr">
              <a:defRPr/>
            </a:pPr>
            <a:r>
              <a:rPr lang="uk-UA" b="1" dirty="0">
                <a:latin typeface="+mj-lt"/>
              </a:rPr>
              <a:t>суспільних </a:t>
            </a:r>
          </a:p>
          <a:p>
            <a:pPr algn="ctr">
              <a:defRPr/>
            </a:pPr>
            <a:r>
              <a:rPr lang="uk-UA" b="1" dirty="0">
                <a:latin typeface="+mj-lt"/>
              </a:rPr>
              <a:t>перетворень</a:t>
            </a:r>
          </a:p>
          <a:p>
            <a:pPr algn="ctr">
              <a:defRPr/>
            </a:pPr>
            <a:endParaRPr lang="uk-UA" dirty="0">
              <a:solidFill>
                <a:srgbClr val="FFFFFF"/>
              </a:solidFill>
              <a:latin typeface="Arial" pitchFamily="34" charset="0"/>
            </a:endParaRPr>
          </a:p>
          <a:p>
            <a:pPr algn="ctr">
              <a:defRPr/>
            </a:pPr>
            <a:endParaRPr lang="en-US" dirty="0">
              <a:solidFill>
                <a:srgbClr val="FFFFFF"/>
              </a:solidFill>
              <a:latin typeface="Arial" pitchFamily="34" charset="0"/>
            </a:endParaRPr>
          </a:p>
        </p:txBody>
      </p:sp>
      <p:sp>
        <p:nvSpPr>
          <p:cNvPr id="7180" name="Rectangle 18"/>
          <p:cNvSpPr>
            <a:spLocks noChangeArrowheads="1"/>
          </p:cNvSpPr>
          <p:nvPr/>
        </p:nvSpPr>
        <p:spPr bwMode="gray">
          <a:xfrm>
            <a:off x="5520268" y="1989139"/>
            <a:ext cx="2783417" cy="1190625"/>
          </a:xfrm>
          <a:prstGeom prst="rect">
            <a:avLst/>
          </a:prstGeom>
          <a:noFill/>
          <a:ln w="9525" algn="ctr">
            <a:noFill/>
            <a:miter lim="800000"/>
            <a:headEnd/>
            <a:tailEnd/>
          </a:ln>
        </p:spPr>
        <p:txBody>
          <a:bodyPr>
            <a:spAutoFit/>
          </a:bodyPr>
          <a:lstStyle/>
          <a:p>
            <a:pPr algn="ctr">
              <a:defRPr/>
            </a:pPr>
            <a:r>
              <a:rPr lang="uk-UA" b="1" dirty="0">
                <a:latin typeface="+mj-lt"/>
              </a:rPr>
              <a:t>Сприйняття </a:t>
            </a:r>
          </a:p>
          <a:p>
            <a:pPr algn="ctr">
              <a:defRPr/>
            </a:pPr>
            <a:r>
              <a:rPr lang="uk-UA" b="1" dirty="0">
                <a:latin typeface="+mj-lt"/>
              </a:rPr>
              <a:t>змін як </a:t>
            </a:r>
          </a:p>
          <a:p>
            <a:pPr algn="ctr">
              <a:defRPr/>
            </a:pPr>
            <a:r>
              <a:rPr lang="uk-UA" b="1" dirty="0">
                <a:latin typeface="+mj-lt"/>
              </a:rPr>
              <a:t>суспільної</a:t>
            </a:r>
          </a:p>
          <a:p>
            <a:pPr algn="ctr">
              <a:defRPr/>
            </a:pPr>
            <a:r>
              <a:rPr lang="uk-UA" b="1" dirty="0">
                <a:latin typeface="+mj-lt"/>
              </a:rPr>
              <a:t>норми</a:t>
            </a:r>
            <a:endParaRPr lang="en-US" b="1" dirty="0">
              <a:latin typeface="+mj-lt"/>
            </a:endParaRPr>
          </a:p>
        </p:txBody>
      </p:sp>
      <p:sp>
        <p:nvSpPr>
          <p:cNvPr id="11277" name="Rectangle 19"/>
          <p:cNvSpPr>
            <a:spLocks noChangeArrowheads="1"/>
          </p:cNvSpPr>
          <p:nvPr/>
        </p:nvSpPr>
        <p:spPr bwMode="auto">
          <a:xfrm>
            <a:off x="6682317" y="3573464"/>
            <a:ext cx="48852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buClr>
                <a:srgbClr val="D7181F"/>
              </a:buClr>
              <a:buFont typeface="Wingdings" pitchFamily="2" charset="2"/>
              <a:buNone/>
            </a:pPr>
            <a:r>
              <a:rPr lang="en-US" altLang="uk-UA" sz="1600" b="1"/>
              <a:t> </a:t>
            </a:r>
            <a:endParaRPr lang="en-US" altLang="uk-UA"/>
          </a:p>
        </p:txBody>
      </p:sp>
      <p:pic>
        <p:nvPicPr>
          <p:cNvPr id="7182" name="Picture 21" descr="YG_circle001"/>
          <p:cNvPicPr>
            <a:picLocks noChangeAspect="1" noChangeArrowheads="1"/>
          </p:cNvPicPr>
          <p:nvPr/>
        </p:nvPicPr>
        <p:blipFill>
          <a:blip r:embed="rId2"/>
          <a:srcRect/>
          <a:stretch>
            <a:fillRect/>
          </a:stretch>
        </p:blipFill>
        <p:spPr bwMode="auto">
          <a:xfrm>
            <a:off x="2878667" y="4611688"/>
            <a:ext cx="2582333" cy="1936750"/>
          </a:xfrm>
          <a:prstGeom prst="rect">
            <a:avLst/>
          </a:prstGeom>
          <a:solidFill>
            <a:schemeClr val="accent2">
              <a:lumMod val="20000"/>
              <a:lumOff val="80000"/>
            </a:schemeClr>
          </a:solidFill>
          <a:ln w="9525">
            <a:noFill/>
            <a:miter lim="800000"/>
            <a:headEnd/>
            <a:tailEnd/>
          </a:ln>
        </p:spPr>
      </p:pic>
      <p:sp>
        <p:nvSpPr>
          <p:cNvPr id="7183" name="Text Box 22"/>
          <p:cNvSpPr txBox="1">
            <a:spLocks noChangeArrowheads="1"/>
          </p:cNvSpPr>
          <p:nvPr/>
        </p:nvSpPr>
        <p:spPr bwMode="gray">
          <a:xfrm>
            <a:off x="3289300" y="5157788"/>
            <a:ext cx="1718733" cy="830262"/>
          </a:xfrm>
          <a:prstGeom prst="rect">
            <a:avLst/>
          </a:prstGeom>
          <a:noFill/>
          <a:ln w="9525" algn="ctr">
            <a:noFill/>
            <a:miter lim="800000"/>
            <a:headEnd/>
            <a:tailEnd/>
          </a:ln>
        </p:spPr>
        <p:txBody>
          <a:bodyPr>
            <a:spAutoFit/>
          </a:bodyPr>
          <a:lstStyle/>
          <a:p>
            <a:pPr algn="ctr" eaLnBrk="0" hangingPunct="0">
              <a:defRPr/>
            </a:pPr>
            <a:r>
              <a:rPr lang="uk-UA" sz="1600" b="1" dirty="0">
                <a:latin typeface="+mj-lt"/>
              </a:rPr>
              <a:t>Освіта впродовж життя</a:t>
            </a:r>
            <a:endParaRPr lang="en-US" sz="1600" b="1" dirty="0">
              <a:latin typeface="+mj-lt"/>
            </a:endParaRPr>
          </a:p>
        </p:txBody>
      </p:sp>
    </p:spTree>
    <p:extLst>
      <p:ext uri="{BB962C8B-B14F-4D97-AF65-F5344CB8AC3E}">
        <p14:creationId xmlns:p14="http://schemas.microsoft.com/office/powerpoint/2010/main" val="24434177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5967063" y="1612641"/>
            <a:ext cx="6175568" cy="1200329"/>
          </a:xfrm>
          <a:prstGeom prst="rect">
            <a:avLst/>
          </a:prstGeom>
        </p:spPr>
        <p:txBody>
          <a:bodyPr wrap="square">
            <a:spAutoFit/>
          </a:bodyPr>
          <a:lstStyle/>
          <a:p>
            <a:pPr marL="285750" indent="-285750">
              <a:buClr>
                <a:srgbClr val="002060"/>
              </a:buClr>
              <a:buFont typeface="Wingdings" panose="05000000000000000000" pitchFamily="2" charset="2"/>
              <a:buChar char="q"/>
            </a:pPr>
            <a:r>
              <a:rPr lang="uk-UA" sz="2400" b="1" dirty="0"/>
              <a:t>Т</a:t>
            </a:r>
            <a:r>
              <a:rPr lang="uk-UA" sz="2400" b="1" dirty="0" smtClean="0"/>
              <a:t>римають потрібну інформацію на кінчиках пальців, усе необхідне знайдуть за лічені секунди</a:t>
            </a:r>
            <a:r>
              <a:rPr lang="uk-UA" sz="2200" dirty="0" smtClean="0">
                <a:solidFill>
                  <a:schemeClr val="tx2"/>
                </a:solidFill>
              </a:rPr>
              <a:t>.</a:t>
            </a:r>
            <a:endParaRPr lang="uk-UA" sz="2200" dirty="0">
              <a:solidFill>
                <a:schemeClr val="tx2"/>
              </a:solidFill>
            </a:endParaRPr>
          </a:p>
        </p:txBody>
      </p:sp>
      <p:pic>
        <p:nvPicPr>
          <p:cNvPr id="3" name="Picture 2" descr="Картинки по запросу поколение Z"/>
          <p:cNvPicPr>
            <a:picLocks noChangeAspect="1" noChangeArrowheads="1"/>
          </p:cNvPicPr>
          <p:nvPr/>
        </p:nvPicPr>
        <p:blipFill>
          <a:blip r:embed="rId3" cstate="print">
            <a:extLst>
              <a:ext uri="{28A0092B-C50C-407E-A947-70E740481C1C}">
                <a14:useLocalDpi xmlns:a14="http://schemas.microsoft.com/office/drawing/2010/main" val="0"/>
              </a:ext>
            </a:extLst>
          </a:blip>
          <a:srcRect l="20648" r="19904"/>
          <a:stretch>
            <a:fillRect/>
          </a:stretch>
        </p:blipFill>
        <p:spPr bwMode="auto">
          <a:xfrm>
            <a:off x="4686643" y="2868548"/>
            <a:ext cx="2560839" cy="25842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1308" y="1713597"/>
            <a:ext cx="5865423" cy="733534"/>
          </a:xfrm>
          <a:prstGeom prst="rect">
            <a:avLst/>
          </a:prstGeom>
        </p:spPr>
        <p:txBody>
          <a:bodyPr wrap="square">
            <a:spAutoFit/>
          </a:bodyPr>
          <a:lstStyle/>
          <a:p>
            <a:pPr marL="285750" indent="-285750">
              <a:lnSpc>
                <a:spcPts val="2500"/>
              </a:lnSpc>
              <a:buClr>
                <a:srgbClr val="002060"/>
              </a:buClr>
              <a:buFont typeface="Wingdings" panose="05000000000000000000" pitchFamily="2" charset="2"/>
              <a:buChar char="q"/>
            </a:pPr>
            <a:r>
              <a:rPr lang="uk-UA" sz="2400" b="1" dirty="0" smtClean="0"/>
              <a:t>Занурені у цифровий світ і дуже самостійні у висновках.</a:t>
            </a:r>
            <a:endParaRPr lang="uk-UA" sz="2400" b="1" dirty="0">
              <a:cs typeface="Arial" pitchFamily="34" charset="0"/>
            </a:endParaRPr>
          </a:p>
        </p:txBody>
      </p:sp>
      <p:sp>
        <p:nvSpPr>
          <p:cNvPr id="5" name="Прямоугольник 4"/>
          <p:cNvSpPr/>
          <p:nvPr/>
        </p:nvSpPr>
        <p:spPr>
          <a:xfrm>
            <a:off x="0" y="2879208"/>
            <a:ext cx="4751851" cy="1054135"/>
          </a:xfrm>
          <a:prstGeom prst="rect">
            <a:avLst/>
          </a:prstGeom>
        </p:spPr>
        <p:txBody>
          <a:bodyPr wrap="square">
            <a:spAutoFit/>
          </a:bodyPr>
          <a:lstStyle/>
          <a:p>
            <a:pPr marL="285750" indent="-285750">
              <a:lnSpc>
                <a:spcPts val="2500"/>
              </a:lnSpc>
              <a:buClr>
                <a:srgbClr val="002060"/>
              </a:buClr>
              <a:buFont typeface="Wingdings" panose="05000000000000000000" pitchFamily="2" charset="2"/>
              <a:buChar char="q"/>
            </a:pPr>
            <a:r>
              <a:rPr lang="uk-UA" sz="2400" b="1" dirty="0" smtClean="0"/>
              <a:t>Складно утримати їхню увагу тривалий час, особливо протягом 45-хвилинного уроку.</a:t>
            </a:r>
            <a:endParaRPr lang="uk-UA" sz="2400" b="1" dirty="0"/>
          </a:p>
        </p:txBody>
      </p:sp>
      <p:sp>
        <p:nvSpPr>
          <p:cNvPr id="8" name="Прямоугольник 7"/>
          <p:cNvSpPr/>
          <p:nvPr/>
        </p:nvSpPr>
        <p:spPr>
          <a:xfrm>
            <a:off x="7430185" y="3042983"/>
            <a:ext cx="4414452" cy="1054135"/>
          </a:xfrm>
          <a:prstGeom prst="rect">
            <a:avLst/>
          </a:prstGeom>
        </p:spPr>
        <p:txBody>
          <a:bodyPr wrap="square">
            <a:spAutoFit/>
          </a:bodyPr>
          <a:lstStyle/>
          <a:p>
            <a:pPr marL="285750" indent="-285750">
              <a:lnSpc>
                <a:spcPts val="2500"/>
              </a:lnSpc>
              <a:buClr>
                <a:srgbClr val="002060"/>
              </a:buClr>
              <a:buFont typeface="Wingdings" panose="05000000000000000000" pitchFamily="2" charset="2"/>
              <a:buChar char="q"/>
            </a:pPr>
            <a:r>
              <a:rPr lang="uk-UA" sz="2400" b="1" dirty="0"/>
              <a:t>К</a:t>
            </a:r>
            <a:r>
              <a:rPr lang="uk-UA" sz="2400" b="1" dirty="0" smtClean="0"/>
              <a:t>раще опановують матеріал на практиці, ніж під час пасивного слухання.</a:t>
            </a:r>
            <a:endParaRPr lang="uk-UA" sz="2400" b="1" dirty="0"/>
          </a:p>
        </p:txBody>
      </p:sp>
      <p:sp>
        <p:nvSpPr>
          <p:cNvPr id="9" name="Прямоугольник 8"/>
          <p:cNvSpPr/>
          <p:nvPr/>
        </p:nvSpPr>
        <p:spPr>
          <a:xfrm>
            <a:off x="7446958" y="4437117"/>
            <a:ext cx="4397679" cy="1054135"/>
          </a:xfrm>
          <a:prstGeom prst="rect">
            <a:avLst/>
          </a:prstGeom>
        </p:spPr>
        <p:txBody>
          <a:bodyPr wrap="square">
            <a:spAutoFit/>
          </a:bodyPr>
          <a:lstStyle/>
          <a:p>
            <a:pPr marL="285750" indent="-285750">
              <a:lnSpc>
                <a:spcPts val="2500"/>
              </a:lnSpc>
              <a:buClr>
                <a:srgbClr val="002060"/>
              </a:buClr>
              <a:buFont typeface="Wingdings" panose="05000000000000000000" pitchFamily="2" charset="2"/>
              <a:buChar char="q"/>
            </a:pPr>
            <a:r>
              <a:rPr lang="uk-UA" sz="2400" b="1" dirty="0" smtClean="0"/>
              <a:t>Теоретичний матеріал краще сприймають у цифровому форматі. </a:t>
            </a:r>
            <a:endParaRPr lang="uk-UA" sz="2400" b="1" dirty="0"/>
          </a:p>
        </p:txBody>
      </p:sp>
      <p:sp>
        <p:nvSpPr>
          <p:cNvPr id="12" name="Прямоугольник 11"/>
          <p:cNvSpPr/>
          <p:nvPr/>
        </p:nvSpPr>
        <p:spPr>
          <a:xfrm>
            <a:off x="211308" y="4221093"/>
            <a:ext cx="4293589" cy="1055225"/>
          </a:xfrm>
          <a:prstGeom prst="rect">
            <a:avLst/>
          </a:prstGeom>
        </p:spPr>
        <p:txBody>
          <a:bodyPr wrap="square">
            <a:spAutoFit/>
          </a:bodyPr>
          <a:lstStyle/>
          <a:p>
            <a:pPr marL="285750" indent="-285750">
              <a:lnSpc>
                <a:spcPts val="2500"/>
              </a:lnSpc>
              <a:buClr>
                <a:srgbClr val="002060"/>
              </a:buClr>
              <a:buFont typeface="Wingdings" panose="05000000000000000000" pitchFamily="2" charset="2"/>
              <a:buChar char="q"/>
            </a:pPr>
            <a:r>
              <a:rPr lang="uk-UA" sz="2400" b="1" dirty="0" smtClean="0"/>
              <a:t>Матеріал краще сприймають малими частинами.</a:t>
            </a:r>
            <a:endParaRPr lang="uk-UA" sz="2400" b="1" dirty="0"/>
          </a:p>
        </p:txBody>
      </p:sp>
      <p:sp>
        <p:nvSpPr>
          <p:cNvPr id="13" name="Прямоугольник 12"/>
          <p:cNvSpPr/>
          <p:nvPr/>
        </p:nvSpPr>
        <p:spPr>
          <a:xfrm>
            <a:off x="2543606" y="5373220"/>
            <a:ext cx="5184577" cy="830997"/>
          </a:xfrm>
          <a:prstGeom prst="rect">
            <a:avLst/>
          </a:prstGeom>
        </p:spPr>
        <p:txBody>
          <a:bodyPr wrap="square">
            <a:spAutoFit/>
          </a:bodyPr>
          <a:lstStyle/>
          <a:p>
            <a:pPr marL="285750" indent="-285750">
              <a:buClr>
                <a:srgbClr val="002060"/>
              </a:buClr>
              <a:buFont typeface="Wingdings" panose="05000000000000000000" pitchFamily="2" charset="2"/>
              <a:buChar char="q"/>
            </a:pPr>
            <a:r>
              <a:rPr lang="uk-UA" sz="2400" b="1" dirty="0"/>
              <a:t>Дуже залежні від успіху, цінують досягнення результату тут і </a:t>
            </a:r>
            <a:r>
              <a:rPr lang="uk-UA" sz="2400" b="1" dirty="0" smtClean="0"/>
              <a:t>зараз.</a:t>
            </a:r>
            <a:endParaRPr lang="uk-UA" sz="2400" b="1" dirty="0"/>
          </a:p>
        </p:txBody>
      </p:sp>
      <p:sp>
        <p:nvSpPr>
          <p:cNvPr id="15" name="Rectangle 2"/>
          <p:cNvSpPr txBox="1">
            <a:spLocks noChangeArrowheads="1"/>
          </p:cNvSpPr>
          <p:nvPr/>
        </p:nvSpPr>
        <p:spPr>
          <a:xfrm>
            <a:off x="1518745" y="171166"/>
            <a:ext cx="7587503" cy="733308"/>
          </a:xfrm>
          <a:prstGeom prst="rect">
            <a:avLst/>
          </a:prstGeom>
        </p:spPr>
        <p:txBody>
          <a:bodyPr>
            <a:noAutofit/>
          </a:bodyPr>
          <a:lst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pPr algn="ctr"/>
            <a:r>
              <a:rPr lang="ru-RU" altLang="ru-RU" sz="3600" dirty="0" err="1">
                <a:solidFill>
                  <a:srgbClr val="C00000"/>
                </a:solidFill>
                <a:effectLst>
                  <a:outerShdw blurRad="38100" dist="38100" dir="2700000" algn="tl">
                    <a:srgbClr val="000000">
                      <a:alpha val="43137"/>
                    </a:srgbClr>
                  </a:outerShdw>
                </a:effectLst>
                <a:latin typeface="Calibri" pitchFamily="34" charset="0"/>
                <a:cs typeface="Calibri" pitchFamily="34" charset="0"/>
              </a:rPr>
              <a:t>Чи</a:t>
            </a:r>
            <a:r>
              <a:rPr lang="ru-RU" altLang="ru-RU"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ru-RU" altLang="ru-RU" sz="3600" dirty="0" err="1">
                <a:solidFill>
                  <a:srgbClr val="C00000"/>
                </a:solidFill>
                <a:effectLst>
                  <a:outerShdw blurRad="38100" dist="38100" dir="2700000" algn="tl">
                    <a:srgbClr val="000000">
                      <a:alpha val="43137"/>
                    </a:srgbClr>
                  </a:outerShdw>
                </a:effectLst>
                <a:latin typeface="Calibri" pitchFamily="34" charset="0"/>
                <a:cs typeface="Calibri" pitchFamily="34" charset="0"/>
              </a:rPr>
              <a:t>знаємо</a:t>
            </a:r>
            <a:r>
              <a:rPr lang="ru-RU" altLang="ru-RU"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 ми тих, кого </a:t>
            </a:r>
            <a:r>
              <a:rPr lang="ru-RU" altLang="ru-RU" sz="3600" dirty="0" err="1">
                <a:solidFill>
                  <a:srgbClr val="C00000"/>
                </a:solidFill>
                <a:effectLst>
                  <a:outerShdw blurRad="38100" dist="38100" dir="2700000" algn="tl">
                    <a:srgbClr val="000000">
                      <a:alpha val="43137"/>
                    </a:srgbClr>
                  </a:outerShdw>
                </a:effectLst>
                <a:latin typeface="Calibri" pitchFamily="34" charset="0"/>
                <a:cs typeface="Calibri" pitchFamily="34" charset="0"/>
              </a:rPr>
              <a:t>навчаємо</a:t>
            </a:r>
            <a:r>
              <a:rPr lang="ru-RU" altLang="ru-RU" sz="3600" dirty="0">
                <a:solidFill>
                  <a:srgbClr val="C00000"/>
                </a:solidFill>
                <a:effectLst>
                  <a:outerShdw blurRad="38100" dist="38100" dir="2700000" algn="tl">
                    <a:srgbClr val="000000">
                      <a:alpha val="43137"/>
                    </a:srgbClr>
                  </a:outerShdw>
                </a:effectLst>
                <a:latin typeface="Calibri" pitchFamily="34" charset="0"/>
                <a:cs typeface="Calibri" pitchFamily="34" charset="0"/>
              </a:rPr>
              <a:t>?</a:t>
            </a:r>
          </a:p>
        </p:txBody>
      </p:sp>
      <p:sp>
        <p:nvSpPr>
          <p:cNvPr id="16" name="Прямоугольник 15"/>
          <p:cNvSpPr/>
          <p:nvPr/>
        </p:nvSpPr>
        <p:spPr>
          <a:xfrm>
            <a:off x="654894" y="781644"/>
            <a:ext cx="10727140" cy="830997"/>
          </a:xfrm>
          <a:prstGeom prst="rect">
            <a:avLst/>
          </a:prstGeom>
        </p:spPr>
        <p:txBody>
          <a:bodyPr wrap="square">
            <a:spAutoFit/>
          </a:bodyPr>
          <a:lstStyle/>
          <a:p>
            <a:pPr algn="ctr"/>
            <a:r>
              <a:rPr lang="uk-UA" sz="2400" b="1" spc="50" dirty="0" smtClean="0">
                <a:ln w="13335" cmpd="sng">
                  <a:solidFill>
                    <a:schemeClr val="accent1">
                      <a:lumMod val="50000"/>
                    </a:schemeClr>
                  </a:solidFill>
                  <a:prstDash val="solid"/>
                </a:ln>
                <a:solidFill>
                  <a:srgbClr val="002060"/>
                </a:solidFill>
                <a:latin typeface="Calibri" pitchFamily="34" charset="0"/>
                <a:cs typeface="Calibri" pitchFamily="34" charset="0"/>
              </a:rPr>
              <a:t>Сучасні учні – це «діти покоління </a:t>
            </a:r>
            <a:r>
              <a:rPr lang="en-US" sz="2400" b="1" spc="50" dirty="0" smtClean="0">
                <a:ln w="13335" cmpd="sng">
                  <a:solidFill>
                    <a:schemeClr val="accent1">
                      <a:lumMod val="50000"/>
                    </a:schemeClr>
                  </a:solidFill>
                  <a:prstDash val="solid"/>
                </a:ln>
                <a:solidFill>
                  <a:srgbClr val="002060"/>
                </a:solidFill>
                <a:latin typeface="Calibri" pitchFamily="34" charset="0"/>
                <a:cs typeface="Calibri" pitchFamily="34" charset="0"/>
              </a:rPr>
              <a:t>Z</a:t>
            </a:r>
            <a:r>
              <a:rPr lang="uk-UA" sz="2400" b="1" spc="50" dirty="0" smtClean="0">
                <a:ln w="13335" cmpd="sng">
                  <a:solidFill>
                    <a:schemeClr val="accent1">
                      <a:lumMod val="50000"/>
                    </a:schemeClr>
                  </a:solidFill>
                  <a:prstDash val="solid"/>
                </a:ln>
                <a:solidFill>
                  <a:srgbClr val="002060"/>
                </a:solidFill>
                <a:latin typeface="Calibri" pitchFamily="34" charset="0"/>
                <a:cs typeface="Calibri" pitchFamily="34" charset="0"/>
              </a:rPr>
              <a:t>», які мають такі </a:t>
            </a:r>
          </a:p>
          <a:p>
            <a:pPr algn="ctr"/>
            <a:r>
              <a:rPr lang="uk-UA" sz="2400" b="1" spc="50" dirty="0" smtClean="0">
                <a:ln w="13335" cmpd="sng">
                  <a:solidFill>
                    <a:schemeClr val="accent1">
                      <a:lumMod val="50000"/>
                    </a:schemeClr>
                  </a:solidFill>
                  <a:prstDash val="solid"/>
                </a:ln>
                <a:solidFill>
                  <a:srgbClr val="002060"/>
                </a:solidFill>
                <a:latin typeface="Calibri" pitchFamily="34" charset="0"/>
                <a:cs typeface="Calibri" pitchFamily="34" charset="0"/>
              </a:rPr>
              <a:t>особливості та можливості</a:t>
            </a:r>
            <a:endParaRPr lang="uk-UA" sz="2400" b="1" spc="50" dirty="0">
              <a:ln w="13335" cmpd="sng">
                <a:solidFill>
                  <a:schemeClr val="accent1">
                    <a:lumMod val="50000"/>
                  </a:schemeClr>
                </a:solidFill>
                <a:prstDash val="solid"/>
              </a:ln>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9772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92043163"/>
              </p:ext>
            </p:extLst>
          </p:nvPr>
        </p:nvGraphicFramePr>
        <p:xfrm>
          <a:off x="797258"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a:spLocks noGrp="1"/>
          </p:cNvSpPr>
          <p:nvPr>
            <p:ph type="title"/>
          </p:nvPr>
        </p:nvSpPr>
        <p:spPr>
          <a:xfrm>
            <a:off x="300251" y="365129"/>
            <a:ext cx="11614245" cy="1325563"/>
          </a:xfrm>
        </p:spPr>
        <p:txBody>
          <a:bodyPr>
            <a:normAutofit/>
          </a:bodyPr>
          <a:lstStyle/>
          <a:p>
            <a:pPr algn="ctr"/>
            <a:r>
              <a:rPr lang="uk-UA" sz="3600" b="1" dirty="0" smtClean="0">
                <a:solidFill>
                  <a:srgbClr val="C00000"/>
                </a:solidFill>
                <a:effectLst>
                  <a:outerShdw blurRad="38100" dist="38100" dir="2700000" algn="tl">
                    <a:srgbClr val="000000">
                      <a:alpha val="43137"/>
                    </a:srgbClr>
                  </a:outerShdw>
                </a:effectLst>
                <a:latin typeface="+mn-lt"/>
              </a:rPr>
              <a:t>Основоположні принципи освіти </a:t>
            </a:r>
            <a:r>
              <a:rPr lang="uk-UA" sz="3600" b="1" dirty="0">
                <a:solidFill>
                  <a:srgbClr val="C00000"/>
                </a:solidFill>
                <a:effectLst>
                  <a:outerShdw blurRad="38100" dist="38100" dir="2700000" algn="tl">
                    <a:srgbClr val="000000">
                      <a:alpha val="43137"/>
                    </a:srgbClr>
                  </a:outerShdw>
                </a:effectLst>
                <a:latin typeface="+mn-lt"/>
              </a:rPr>
              <a:t>ХХІ </a:t>
            </a:r>
            <a:r>
              <a:rPr lang="uk-UA" sz="3600" b="1" dirty="0" smtClean="0">
                <a:solidFill>
                  <a:srgbClr val="C00000"/>
                </a:solidFill>
                <a:effectLst>
                  <a:outerShdw blurRad="38100" dist="38100" dir="2700000" algn="tl">
                    <a:srgbClr val="000000">
                      <a:alpha val="43137"/>
                    </a:srgbClr>
                  </a:outerShdw>
                </a:effectLst>
                <a:latin typeface="+mn-lt"/>
              </a:rPr>
              <a:t>століття</a:t>
            </a:r>
            <a:endParaRPr lang="ru-RU" sz="36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45900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1341</TotalTime>
  <Words>3497</Words>
  <Application>Microsoft Office PowerPoint</Application>
  <PresentationFormat>Произвольный</PresentationFormat>
  <Paragraphs>608</Paragraphs>
  <Slides>61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Інноваційні підходи до організації уроку фізики та астрономії в контексті компетентнісного підходу</vt:lpstr>
      <vt:lpstr>Презентация PowerPoint</vt:lpstr>
      <vt:lpstr> Основні тенденції, які зумовлюють необхідність змін в освіті: </vt:lpstr>
      <vt:lpstr>Проблеми сучасної освіти</vt:lpstr>
      <vt:lpstr>Сучасна освіта – майбутнє суспільства </vt:lpstr>
      <vt:lpstr>Презентация PowerPoint</vt:lpstr>
      <vt:lpstr>Швидкоплинність змін сучасного суспільства вимагає формування особистості</vt:lpstr>
      <vt:lpstr>Презентация PowerPoint</vt:lpstr>
      <vt:lpstr>Основоположні принципи освіти ХХІ століття</vt:lpstr>
      <vt:lpstr>Організація освітнього процесу у Новій українській школі</vt:lpstr>
      <vt:lpstr> Компетентнісний підхід – це </vt:lpstr>
      <vt:lpstr>Презентация PowerPoint</vt:lpstr>
      <vt:lpstr>Презентация PowerPoint</vt:lpstr>
      <vt:lpstr>Компетентності  учнів Нової української школи</vt:lpstr>
      <vt:lpstr>Презентация PowerPoint</vt:lpstr>
      <vt:lpstr>Презентация PowerPoint</vt:lpstr>
      <vt:lpstr>Фізика та астрономія – фундаментальні  природничі науки</vt:lpstr>
      <vt:lpstr>Презентация PowerPoint</vt:lpstr>
      <vt:lpstr>Презентация PowerPoint</vt:lpstr>
      <vt:lpstr>Необхідна умова реформи – новий учитель</vt:lpstr>
      <vt:lpstr>Презентация PowerPoint</vt:lpstr>
      <vt:lpstr>Презентация PowerPoint</vt:lpstr>
      <vt:lpstr>Презентация PowerPoint</vt:lpstr>
      <vt:lpstr>Презентация PowerPoint</vt:lpstr>
      <vt:lpstr>Презентация PowerPoint</vt:lpstr>
      <vt:lpstr>МОДУЛІ КОНСТРУЮВАННЯ ТРАДИЦІЙНОГО УРОКУ</vt:lpstr>
      <vt:lpstr>МОДУЛІ КОНСТРУЮВАННЯ СУЧАСНОГО УРОКУ</vt:lpstr>
      <vt:lpstr>Типи  уроків у Новій українській школі (Наказом МОНУ від 20.04.2018 № 408 визначено типологію сучасного компетентнісного уроку)</vt:lpstr>
      <vt:lpstr>Презентация PowerPoint</vt:lpstr>
      <vt:lpstr>Презентация PowerPoint</vt:lpstr>
      <vt:lpstr>Презентация PowerPoint</vt:lpstr>
      <vt:lpstr>Презентация PowerPoint</vt:lpstr>
      <vt:lpstr>Цілереалізація</vt:lpstr>
      <vt:lpstr>Цілереалізація</vt:lpstr>
      <vt:lpstr>Рефлексивне поле</vt:lpstr>
      <vt:lpstr>РЕЗУЛЬТАТ КОМПЕТЕНТНІСНОЇ ПІДХОДУ</vt:lpstr>
      <vt:lpstr>Класифікація уроків нетрадиційної форми</vt:lpstr>
      <vt:lpstr>Типи нетрадиційних уроків</vt:lpstr>
      <vt:lpstr>Критерії ефективності компетентнісного уроку, які залежать від учителя</vt:lpstr>
      <vt:lpstr>Критерії ефективності компетентнісного уроку, які залежать від учня</vt:lpstr>
      <vt:lpstr>Презентация PowerPoint</vt:lpstr>
      <vt:lpstr>Презентация PowerPoint</vt:lpstr>
      <vt:lpstr>Форма календарно-тематичного плану</vt:lpstr>
      <vt:lpstr>Презентация PowerPoint</vt:lpstr>
      <vt:lpstr>Презентация PowerPoint</vt:lpstr>
      <vt:lpstr>Презентация PowerPoint</vt:lpstr>
      <vt:lpstr>Презентация PowerPoint</vt:lpstr>
      <vt:lpstr>Презентация PowerPoint</vt:lpstr>
      <vt:lpstr>Вектор сучасного уроку фізики та астрономії – це blended learning: традиційне навчання та сервіси Google</vt:lpstr>
      <vt:lpstr>Презентация PowerPoint</vt:lpstr>
      <vt:lpstr>Презентация PowerPoint</vt:lpstr>
      <vt:lpstr>Презентация PowerPoint</vt:lpstr>
      <vt:lpstr>Презентация PowerPoint</vt:lpstr>
      <vt:lpstr>КЕЙС-МЕТОД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Участь команди  Опорного закладу «Новоборівський ЗНЗ-ліцей» в Еко-квесті від  Павла Дзюблика «Наше Полісся»</dc:title>
  <dc:creator>TPCuserX003</dc:creator>
  <cp:lastModifiedBy>Alina</cp:lastModifiedBy>
  <cp:revision>254</cp:revision>
  <cp:lastPrinted>2018-06-01T10:00:30Z</cp:lastPrinted>
  <dcterms:created xsi:type="dcterms:W3CDTF">2018-05-14T11:54:42Z</dcterms:created>
  <dcterms:modified xsi:type="dcterms:W3CDTF">2021-01-13T08:32:20Z</dcterms:modified>
</cp:coreProperties>
</file>